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8"/>
  </p:notesMasterIdLst>
  <p:sldIdLst>
    <p:sldId id="257" r:id="rId2"/>
    <p:sldId id="2134808443" r:id="rId3"/>
    <p:sldId id="2134805101" r:id="rId4"/>
    <p:sldId id="2134805392" r:id="rId5"/>
    <p:sldId id="2134805155" r:id="rId6"/>
    <p:sldId id="386" r:id="rId7"/>
    <p:sldId id="2134808444" r:id="rId8"/>
    <p:sldId id="2134808617" r:id="rId9"/>
    <p:sldId id="2134805396" r:id="rId10"/>
    <p:sldId id="2134808446" r:id="rId11"/>
    <p:sldId id="2134808459" r:id="rId12"/>
    <p:sldId id="2134808616" r:id="rId13"/>
    <p:sldId id="2147482586" r:id="rId14"/>
    <p:sldId id="2147482587" r:id="rId15"/>
    <p:sldId id="2147482588" r:id="rId16"/>
    <p:sldId id="2147482589" r:id="rId17"/>
    <p:sldId id="2134808556" r:id="rId18"/>
    <p:sldId id="2134808598" r:id="rId19"/>
    <p:sldId id="2134808639" r:id="rId20"/>
    <p:sldId id="2134808630" r:id="rId21"/>
    <p:sldId id="2134808629" r:id="rId22"/>
    <p:sldId id="2134808628" r:id="rId23"/>
    <p:sldId id="2134808627" r:id="rId24"/>
    <p:sldId id="2134808634" r:id="rId25"/>
    <p:sldId id="2134808635" r:id="rId26"/>
    <p:sldId id="2134808569" r:id="rId27"/>
    <p:sldId id="2134808631" r:id="rId28"/>
    <p:sldId id="2134808632" r:id="rId29"/>
    <p:sldId id="2134808633" r:id="rId30"/>
    <p:sldId id="2134808460" r:id="rId31"/>
    <p:sldId id="2134808453" r:id="rId32"/>
    <p:sldId id="2134808467" r:id="rId33"/>
    <p:sldId id="2134808543" r:id="rId34"/>
    <p:sldId id="2147482590" r:id="rId35"/>
    <p:sldId id="2134808461" r:id="rId36"/>
    <p:sldId id="2134808469" r:id="rId37"/>
    <p:sldId id="2147482591" r:id="rId38"/>
    <p:sldId id="2134808578" r:id="rId39"/>
    <p:sldId id="2134808613" r:id="rId40"/>
    <p:sldId id="2134808582" r:id="rId41"/>
    <p:sldId id="2134808614" r:id="rId42"/>
    <p:sldId id="2134808615" r:id="rId43"/>
    <p:sldId id="2147482592" r:id="rId44"/>
    <p:sldId id="2134808504" r:id="rId45"/>
    <p:sldId id="2134808592" r:id="rId46"/>
    <p:sldId id="2134808591" r:id="rId47"/>
  </p:sldIdLst>
  <p:sldSz cx="13716000" cy="10287000"/>
  <p:notesSz cx="6858000" cy="9144000"/>
  <p:embeddedFontLst>
    <p:embeddedFont>
      <p:font typeface="Arial Black" panose="020B0A04020102020204" pitchFamily="34" charset="0"/>
      <p:bold r:id="rId49"/>
    </p:embeddedFont>
    <p:embeddedFont>
      <p:font typeface="Carelia" panose="020B0604020202020204" charset="0"/>
      <p:regular r:id="rId50"/>
    </p:embeddedFont>
    <p:embeddedFont>
      <p:font typeface="Dosis" pitchFamily="2" charset="0"/>
      <p:regular r:id="rId51"/>
      <p:bold r:id="rId52"/>
    </p:embeddedFont>
    <p:embeddedFont>
      <p:font typeface="Microsoft Uighur" panose="02000000000000000000" pitchFamily="2" charset="-78"/>
      <p:regular r:id="rId53"/>
      <p:bold r:id="rId54"/>
    </p:embeddedFont>
    <p:embeddedFont>
      <p:font typeface="Montserrat" panose="00000500000000000000" pitchFamily="2" charset="0"/>
      <p:regular r:id="rId55"/>
      <p:bold r:id="rId56"/>
      <p:italic r:id="rId57"/>
      <p:boldItalic r:id="rId58"/>
    </p:embeddedFont>
    <p:embeddedFont>
      <p:font typeface="Montserrat Light" panose="00000400000000000000" pitchFamily="2" charset="0"/>
      <p:regular r:id="rId59"/>
      <p:italic r:id="rId60"/>
    </p:embeddedFont>
    <p:embeddedFont>
      <p:font typeface="Montserrat Medium" panose="00000600000000000000" pitchFamily="2" charset="0"/>
      <p:regular r:id="rId61"/>
      <p:italic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DC9"/>
    <a:srgbClr val="F98F51"/>
    <a:srgbClr val="4AC283"/>
    <a:srgbClr val="0097B2"/>
    <a:srgbClr val="3D8FA5"/>
    <a:srgbClr val="106585"/>
    <a:srgbClr val="829D4A"/>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6" autoAdjust="0"/>
  </p:normalViewPr>
  <p:slideViewPr>
    <p:cSldViewPr>
      <p:cViewPr varScale="1">
        <p:scale>
          <a:sx n="55" d="100"/>
          <a:sy n="55" d="100"/>
        </p:scale>
        <p:origin x="1478"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09T08:05:59.341"/>
    </inkml:context>
    <inkml:brush xml:id="br0">
      <inkml:brushProperty name="width" value="0.2" units="cm"/>
      <inkml:brushProperty name="height" value="0.2" units="cm"/>
      <inkml:brushProperty name="color" value="#FFFF00"/>
    </inkml:brush>
  </inkml:definitions>
  <inkml:trace contextRef="#ctx0" brushRef="#br0">1 1 24575,'6'6'0,"8"2"0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0T14:18:52.110"/>
    </inkml:context>
    <inkml:brush xml:id="br0">
      <inkml:brushProperty name="width" value="0.2" units="cm"/>
      <inkml:brushProperty name="height" value="0.2" units="cm"/>
      <inkml:brushProperty name="color" value="#E71224"/>
    </inkml:brush>
  </inkml:definitions>
  <inkml:trace contextRef="#ctx0" brushRef="#br0">1510 0 24575,'-9'1'0,"1"0"0,-1 1 0,1 0 0,-1 0 0,1 1 0,0 0 0,-13 7 0,13-6 0,-1 0 0,1-1 0,-1 0 0,0 0 0,0-1 0,-16 3 0,-23-5 0,34-1 0,0 1 0,1 0 0,-1 1 0,0 1 0,1 0 0,0 1 0,-1 0 0,-17 7 0,-114 66 0,57-27 0,-32 15 0,99-50 0,0 1 0,2 0 0,-22 22 0,-17 14 0,-15-1 0,45-33 0,-43 38 0,34-20 0,1 2 0,-39 52 0,31-30 0,3 3 0,-40 79 0,72-121 0,0 1 0,2 0 0,-7 29 0,11-39 0,-26 86 0,23-74 0,-15 35 0,15-44 0,1-1 0,0 1 0,1 0 0,1 0 0,0 0 0,1 1 0,-1 18 0,2-6 0,-1 1 0,-2-1 0,-7 28 0,6-28 0,0 0 0,-2 55 0,6 29 0,3 74 0,1-166 0,1-1 0,1 0 0,9 24 0,-7-22 0,18 48 0,14 44 0,-31-90 0,1 0 0,0 0 0,2-1 0,0 0 0,2-1 0,20 25 0,23 41 0,50 69 0,-44-68 0,-44-64 0,0-1 0,27 24 0,3 4 0,-40-41 0,1-1 0,0 0 0,0-1 0,1 0 0,0 0 0,0-1 0,1-1 0,-1 1 0,1-2 0,23 8 0,-29-12 0,0-1 0,0 1 0,1-1 0,-1 0 0,0 0 0,0 0 0,0-1 0,0 1 0,0-1 0,-1-1 0,1 1 0,-1-1 0,6-3 0,-3 2 0,0 0 0,0 0 0,0 1 0,12-3 0,16-3 0,-20 5 0,0 0 0,0 1 0,0 1 0,22-1 0,38 5 0,109-3 0,-171-1 0,1-1 0,-1 0 0,0-1 0,0 0 0,0-1 0,-1 0 0,1-1 0,12-9 0,-23 14 0,0-1 0,0 1 0,0-1 0,0 0 0,0 0 0,-1 0 0,1 0 0,0 0 0,-1 0 0,0 0 0,1 0 0,-1-1 0,0 1 0,0 0 0,0-1 0,-1 1 0,1-1 0,0 1 0,-1-1 0,0 0 0,0 1 0,1-1 0,-2 1 0,1-1 0,-1-4 0,-1-6 0,-1 0 0,-1 0 0,0 0 0,-7-12 0,-4-16 0,9 23 0,0 0 0,-15-27 0,13 30 0,1 0 0,1-1 0,0 1 0,-4-20 0,0-6 0,6 31 0,2 0 0,-1 0 0,1 0 0,-1-18 0,1 2 0,-1 0 0,-1 0 0,-10-32 0,7 30 0,1-1 0,-4-38 0,6 34 0,-13-57 0,5 39 0,8 26 0,-8-31 0,2 0 0,-3-100 0,11 30 0,5-111 0,9 193 0,-1 5 0,-7 21 0,1 1 0,1 0 0,0 1 0,1-1 0,13-21 0,-10 19 0,-1 0 0,-1 0 0,9-29 0,-9 22 0,1 1 0,16-31 0,-14 32 0,-1 0 0,12-41 0,20-57 0,-30 83 0,24-56 0,-4 13 0,7-23 0,38-47 0,-77 152 0,1-1 0,-1 1 0,1-1 0,-1 0 0,0 1 0,1-1 0,-1 0 0,0 1 0,1-1 0,-1 0 0,0 0 0,0 1 0,1-1 0,-1 0 0,0 0 0,0 1 0,0-1 0,0 0 0,0 0 0,0 0 0,0 1 0,0-1 0,-1 0 0,1 0 0,0 1 0,0-1 0,-1 0 0,1 0 0,0 1 0,-1-1 0,1 0 0,-1 1 0,1-1 0,-1 1 0,0-2 0,-1 2 0,0-1 0,0 1 0,0-1 0,0 1 0,0 0 0,0 0 0,0 0 0,0 0 0,0 0 0,0 0 0,0 1 0,-4 0 0,-9 3 0,0 1 0,-22 10 0,23-6 0,-1 0 0,1 0 0,1 1 0,-18 18 0,-23 16 0,52-42 0,-20 14 0,-31 27 0,45-35 0,1 0 0,0 0 0,0 1 0,1 0 0,0 0 0,1 0 0,-4 10 0,-42 89 0,-23 52 0,62-127 0,0 0 0,3 0 0,-7 37 0,-8 50 0,-8 58 0,29 27 0,3-122 0,6-140 0,4 0 0,28-97 0,5-26 0,35-442 0,-74 540 0,-6-84 0,2 165 0,0 0 0,0 1 0,0-1 0,0 0 0,0 1 0,0-1 0,0 0 0,0 1 0,0-1 0,0 0 0,0 1 0,-1-1 0,1 0 0,0 1 0,0-1 0,-1 1 0,1-1 0,0 0 0,-1 1 0,1-1 0,0 1 0,-1-1 0,1 1 0,-1-1 0,1 1 0,-1-1 0,1 1 0,-1 0 0,0-1 0,1 1 0,-1 0 0,1 0 0,-1-1 0,0 1 0,1 0 0,-1 0 0,0 0 0,1 0 0,-1-1 0,0 1 0,1 0 0,-1 0 0,0 0 0,1 1 0,-1-1 0,0 0 0,1 0 0,-1 0 0,1 0 0,-1 1 0,0-1 0,1 0 0,-1 0 0,1 1 0,-2 0 0,-36 28 0,29-21 0,-35 26 0,8-7 0,-36 36 0,61-51 0,0-1 0,1 2 0,0-1 0,1 1 0,1 1 0,0 0 0,-6 14 0,-14 40 0,3 0 0,4 1 0,2 2 0,-18 137 0,29-128 0,-35 150 0,34-189 0,2 1 0,2-1 0,1 1 0,4 80 0,0-121 0,0 0 0,0 0 0,0 0 0,0 0 0,0 0 0,0 0 0,0 0 0,1 0 0,-1 0 0,0 0 0,1 0 0,-1 0 0,0 0 0,1 0 0,0 0 0,-1 0 0,1 0 0,-1 0 0,2 0 0,-1 0 0,-1-1 0,1 0 0,0 0 0,-1 1 0,1-1 0,0 0 0,-1 0 0,1 0 0,0 0 0,0 0 0,-1 0 0,1 0 0,0-1 0,-1 1 0,1 0 0,0 0 0,-1 0 0,1-1 0,-1 1 0,1 0 0,0-1 0,0 1 0,4-4 0,1 0 0,-1 0 0,0-1 0,9-10 0,136-183 0,-78 99 0,-58 79 0,111-159 0,-109 153 0,-2-1 0,-1-1 0,-1 0 0,-2 0 0,10-36 0,-11 29 0,3 0 0,30-62 0,-32 75 0,-6 12 0,0 0 0,-1 0 0,3-17 0,-6 25 0,1 1 0,-1-1 0,0 0 0,0 0 0,0 1 0,0-1 0,0 0 0,0 1 0,-1-1 0,1 0 0,0 1 0,-1-1 0,-1-2 0,2 3 0,-1 1 0,0-1 0,1 1 0,-1-1 0,0 1 0,1-1 0,-1 1 0,0 0 0,1 0 0,-1-1 0,0 1 0,0 0 0,0 0 0,1 0 0,-1 0 0,0 0 0,0 0 0,0 0 0,1 0 0,-1 0 0,0 0 0,0 0 0,1 0 0,-1 0 0,0 1 0,0-1 0,1 0 0,-1 1 0,0-1 0,1 1 0,-2 0 0,-7 4 0,1 1 0,0 1 0,0-1 0,1 1 0,-1 1 0,2-1 0,-12 17 0,-5 5 0,-6 2 0,2 2 0,2 1 0,-27 48 0,-64 102 0,69-115 0,-73 146 0,113-191 0,7-23 0,0-1 0,0 0 0,1 0 0,-1 0 0,0 0 0,0 0 0,0 1 0,1-1 0,-1 0 0,0 0 0,0 0 0,1 0 0,-1 0 0,0 0 0,0 0 0,1 0 0,-1 0 0,0 0 0,0 0 0,0 0 0,1 0 0,-1 0 0,0 0 0,0 0 0,1 0 0,-1 0 0,0 0 0,0 0 0,1-1 0,-1 1 0,0 0 0,0 0 0,0 0 0,1 0 0,-1 0 0,0-1 0,0 1 0,0 0 0,0 0 0,1 0 0,-1-1 0,0 1 0,0 0 0,0 0 0,33-37 0,-1-7 0,-2-3 0,26-55 0,37-105 0,-62 123 0,21-97 0,2-6 0,-50 178 0,3-15 0,-7 24 0,0 0 0,0 0 0,0 0 0,0 0 0,0 0 0,0 0 0,0 0 0,0 0 0,0 0 0,0 0 0,0 0 0,0 0 0,-1 0 0,1 0 0,0 0 0,0 0 0,0 0 0,0 0 0,0 0 0,0 0 0,0 0 0,0 0 0,0 0 0,0 0 0,0 0 0,0 0 0,0 0 0,0 0 0,0-1 0,0 1 0,0 0 0,0 0 0,0 0 0,0 0 0,0 0 0,0 0 0,0 0 0,0 0 0,0 0 0,0 0 0,0 0 0,0 0 0,0 0 0,0 0 0,0 0 0,-9 13 0,-41 78 0,13-22 0,-85 118 0,-66 62 0,152-200 0,-18 23 0,2 2 0,-59 116 0,109-187 0,-2 4 0,1 1 0,-1-1 0,1 1 0,0 0 0,1 0 0,0 0 0,0 0 0,0 12 0,2-20 0,0 0 0,1 0 0,-1 0 0,0 0 0,1 0 0,-1 1 0,0-1 0,1 0 0,-1 0 0,0 0 0,1 0 0,-1 0 0,0 0 0,1-1 0,-1 1 0,0 0 0,1 0 0,-1 0 0,0 0 0,0 0 0,1 0 0,-1 0 0,0-1 0,1 1 0,-1 0 0,0 0 0,0 0 0,1-1 0,-1 1 0,0 0 0,0 0 0,0-1 0,1 1 0,-1 0 0,0-1 0,13-12 0,54-71 0,-4-3 0,55-100 0,-34 32 0,-76 137 0,-1-1 0,0 0 0,-1-1 0,-1 1 0,-1-1 0,2-33 0,-5 51 0,-1 0 0,0 0 0,0-1 0,0 1 0,0 0 0,-1 0 0,1 0 0,0 0 0,-1 0 0,1 0 0,-1 1 0,0-1 0,0 0 0,1 0 0,-1 0 0,-2-2 0,2 4 0,1 0 0,0-1 0,-1 1 0,1 0 0,-1 0 0,1 0 0,0-1 0,-1 1 0,1 0 0,-1 0 0,1 0 0,-1 0 0,1 0 0,-1 0 0,1 0 0,0 0 0,-1 0 0,1 0 0,-1 0 0,1 0 0,-1 1 0,1-1 0,0 0 0,-1 0 0,0 1 0,-16 15 0,-72 124 0,-5 6 0,58-100 0,2 2 0,2 2 0,2 0 0,2 2 0,-32 86 0,51-113 0,-1 4 0,0 1 0,2 0 0,-4 31 0,12-60 0,0-1 0,-1 1 0,1-1 0,0 1 0,0 0 0,0-1 0,0 1 0,0-1 0,0 1 0,0 0 0,0-1 0,0 1 0,0-1 0,0 1 0,0-1 0,0 1 0,0 0 0,0-1 0,1 1 0,-1-1 0,0 1 0,0-1 0,1 1 0,-1-1 0,0 1 0,2 0 0,8-11 0,11-28 0,189-385 0,-195 394 0,-1-1 0,19-59 0,-29 72 0,0 1 0,-1 0 0,-1-1 0,0 0 0,-1 0 0,-1 0 0,-3-24 0,3 40 0,0 0 0,0 0 0,0 1 0,0-1 0,0 0 0,-1 1 0,1-1 0,0 0 0,0 1 0,0-1 0,-1 0 0,1 1 0,0-1 0,-1 0 0,1 1 0,0-1 0,-1 0 0,1 1 0,-1-1 0,1 1 0,-1-1 0,0 1 0,1-1 0,-1 1 0,1 0 0,-1-1 0,-1 0 0,1 2 0,0-1 0,0 0 0,0 0 0,0 0 0,-1 1 0,1-1 0,0 0 0,0 1 0,0-1 0,0 1 0,0-1 0,0 1 0,0 0 0,0-1 0,-1 2 0,-35 40 0,33-37 0,-17 20 0,2 1 0,0 1 0,2 1 0,-24 53 0,-68 215 0,89-240 0,-14 60 0,-27 163 0,40-169 0,16-85 0,-27 151 0,27-139 0,2 1 0,2 63 0,1-99 0,0-1 0,0 1 0,0-1 0,0 1 0,1-1 0,-1 1 0,0-1 0,1 0 0,-1 1 0,1-1 0,-1 1 0,1-1 0,0 0 0,0 0 0,-1 1 0,3 1 0,-2-3 0,-1 1 0,1-1 0,-1 0 0,1 0 0,0 0 0,-1 1 0,1-1 0,0 0 0,-1 0 0,1 0 0,0 0 0,-1 0 0,1 0 0,0 0 0,-1 0 0,1-1 0,0 1 0,-1 0 0,1 0 0,-1 0 0,1-1 0,0 1 0,-1 0 0,1-1 0,0 0 0,4-2 0,-1-1 0,0 0 0,0 0 0,0 0 0,0 0 0,-1-1 0,4-5 0,11-22 0,-1-1 0,22-62 0,15-76 0,-43 132 0,13-42 0,-4-1 0,-4-1 0,-3 0 0,-4-1 0,-3-144 0,-27 304 0,-6 198 0,22-192 0,-17 75 0,14-115 0,1 1 0,3 0 0,0 63 0,4-106 0,0 0 0,0 0 0,0 0 0,0 1 0,0-1 0,0 0 0,0 0 0,0 0 0,0 0 0,0 1 0,0-1 0,0 0 0,0 0 0,0 0 0,0 1 0,0-1 0,0 0 0,0 0 0,0 0 0,0 0 0,0 1 0,0-1 0,0 0 0,0 0 0,0 0 0,0 0 0,0 1 0,0-1 0,1 0 0,-1 0 0,0 0 0,0 0 0,0 0 0,0 1 0,0-1 0,0 0 0,1 0 0,-1 0 0,0 0 0,0 0 0,0 0 0,0 0 0,1 0 0,-1 0 0,0 0 0,0 0 0,0 0 0,1 0 0,-1 0 0,0 0 0,0 0 0,1 0 0,7-11 0,9-25 0,-16 33 0,177-448 0,-169 434 0,-8 17 0,-1 0 0,0 0 0,0 0 0,0 0 0,0 0 0,1 0 0,-1 0 0,0 0 0,0 1 0,0-1 0,0 0 0,1 0 0,-1 0 0,0 0 0,0 0 0,0 0 0,0 0 0,1 0 0,-1 0 0,0 1 0,0-1 0,0 0 0,0 0 0,0 0 0,0 0 0,0 0 0,0 0 0,1 1 0,-1-1 0,0 0 0,0 0 0,0 0 0,0 0 0,0 1 0,0-1 0,0 0 0,0 0 0,0 0 0,0 0 0,0 1 0,0-1 0,0 0 0,0 0 0,0 0 0,0 1 0,-2 35 0,-1-13 0,-20 119 0,-6 249 0,18-73 0,11-308 0,0-3 0,0 1 0,0-1 0,1 1 0,0 0 0,2 9 0,-3-17 0,0 1 0,0-1 0,1 1 0,-1-1 0,0 1 0,0-1 0,1 1 0,-1-1 0,0 1 0,1-1 0,-1 0 0,0 1 0,1-1 0,-1 1 0,0-1 0,1 0 0,-1 1 0,1-1 0,-1 0 0,1 0 0,-1 1 0,1-1 0,-1 0 0,1 0 0,-1 0 0,1 0 0,-1 0 0,1 0 0,-1 1 0,2-1 0,0-1 0,0 0 0,0 0 0,0 0 0,0 0 0,-1 0 0,1 0 0,0 0 0,0-1 0,-1 1 0,1-1 0,-1 1 0,3-4 0,19-23 0,0-1 0,-3-1 0,22-39 0,44-105 0,-74 146 0,30-63 0,-5-2 0,27-104 0,-48 135 0,-4 0 0,-2 0 0,-2-1 0,-2-91 0,-10 38 0,2 134 0,-1 0 0,-7 26 0,-3 16 0,-24 106 0,18-93 0,-10 93 0,-1 69 0,26-204 0,1-24 0,0-23 0,2-118 0,2 83 0,-6-62 0,3 97 0,-1 1 0,0-1 0,-1 1 0,0 0 0,-1 0 0,-1 0 0,-1 1 0,-9-17 0,-27-43 0,42 73 0,1 1 0,0-1 0,-1 1 0,1-1 0,-1 0 0,1 1 0,-1-1 0,1 1 0,-1 0 0,0-1 0,1 1 0,-1-1 0,1 1 0,-1 0 0,0-1 0,1 1 0,-1 0 0,0 0 0,0-1 0,1 1 0,-1 0 0,0 0 0,1 0 0,-1 0 0,0 0 0,0 0 0,1 0 0,-1 0 0,0 1 0,0-1 0,1 0 0,-1 0 0,0 0 0,1 1 0,-1-1 0,0 0 0,1 1 0,-1-1 0,1 1 0,-1-1 0,1 1 0,-1-1 0,0 1 0,1-1 0,0 1 0,-1-1 0,1 1 0,-1 0 0,1-1 0,0 1 0,-1 0 0,1 0 0,-19 38 0,11-14 0,1 0 0,1 0 0,1 0 0,-2 42 0,6 106 0,3-109 0,-9 86 0,-24 127 0,20-238 0,11-38 0,-1-1 0,1 1 0,0 0 0,0-1 0,0 1 0,0-1 0,-1 1 0,1-1 0,0 1 0,0-1 0,-1 1 0,1-1 0,0 1 0,-1-1 0,1 1 0,-1-1 0,1 0 0,0 1 0,-1-1 0,1 0 0,-1 1 0,1-1 0,-1 0 0,1 1 0,-1-1 0,0 0 0,1 0 0,-1 0 0,1 0 0,-1 0 0,1 1 0,-1-1 0,0 0 0,1 0 0,-1 0 0,1 0 0,-1-1 0,1 1 0,-1 0 0,0 0 0,1 0 0,-1 0 0,1-1 0,-1 1 0,1 0 0,-1 0 0,1-1 0,-1 1 0,1 0 0,-1-1 0,1 1 0,0-1 0,-1 1 0,1 0 0,-1-1 0,1 1 0,0-1 0,0 1 0,-1-1 0,1 1 0,0-1 0,0 0 0,-1 0 0,-8-17 0,0 0 0,2-1 0,0 0 0,1 0 0,1-1 0,0 1 0,-2-39 0,4 40 0,3 17 0,-9-42 0,9 41 0,0 0 0,-1 1 0,1-1 0,-1 0 0,1 1 0,-1-1 0,0 1 0,0-1 0,0 1 0,1-1 0,-1 1 0,-1-1 0,1 1 0,0 0 0,0-1 0,0 1 0,-1 0 0,1 0 0,-1 0 0,1 0 0,-2 0 0,2 1 0,0 0 0,0 0 0,0 1 0,0-1 0,0 1 0,0-1 0,0 1 0,0-1 0,0 1 0,0-1 0,1 1 0,-1 0 0,0 0 0,0-1 0,1 1 0,-1 0 0,0 0 0,1 0 0,-1 0 0,1 0 0,-1-1 0,1 1 0,0 0 0,-1 0 0,1 0 0,0 0 0,-1 1 0,1-1 0,0 0 0,0 1 0,-5 33 0,4 127 0,2-80 0,0-62 0,1 1 0,1-1 0,0 0 0,2 0 0,0-1 0,1 1 0,9 18 0,6 7 0,43 69 0,-59-105 0,1 0 0,0 0 0,1-1 0,0 0 0,11 10 0,-17-17 0,0 0 0,1 1 0,-1-1 0,1 0 0,-1 0 0,1 0 0,-1-1 0,1 1 0,0 0 0,-1 0 0,1-1 0,0 1 0,-1-1 0,1 0 0,0 1 0,0-1 0,0 0 0,-1 0 0,1 0 0,0 0 0,0-1 0,0 1 0,-1 0 0,1-1 0,0 1 0,-1-1 0,1 0 0,0 1 0,-1-1 0,1 0 0,-1 0 0,1 0 0,-1 0 0,1 0 0,-1 0 0,0-1 0,1 1 0,-1 0 0,1-3 0,7-9 0,-1 0 0,-1-1 0,-1 0 0,0 0 0,0 0 0,-2-1 0,5-21 0,9-27 0,3 8 0,34-108 0,-39 94 0,9-92 0,-27 201 0,1 0 0,8 70 0,22 90 0,-4-41 0,-21-115 0,-3-24 0,2 0 0,8 36 0,-11-55 0,0 0 0,0 0 0,0 0 0,0 0 0,1 0 0,-1 0 0,1 0 0,-1 0 0,0 0 0,1 0 0,0 0 0,-1 0 0,1 0 0,-1 0 0,1-1 0,0 1 0,0 0 0,0 0 0,-1-1 0,1 1 0,0-1 0,0 1 0,2 0 0,-3-1 0,1 0 0,0-1 0,0 1 0,0 0 0,0-1 0,0 1 0,0 0 0,0-1 0,0 1 0,-1-1 0,1 0 0,0 1 0,0-1 0,-1 0 0,1 1 0,-1-1 0,1 0 0,0 0 0,-1 1 0,1-2 0,6-10 0,-1 0 0,8-22 0,-10 25 0,7-21 0,-2 0 0,0-1 0,-2 0 0,5-61 0,-8 22 0,-6-82 0,0 127 0,-2 0 0,-8-28 0,7 32 0,1 0 0,0 0 0,-1-37 0,6-86 0,2 131 0,1 22 0,4 33 0,-6-32 0,25 86 0,-16-65 0,8 46 0,3 7 0,-15-59 0,0 0 0,3 30 0,-8-43 0,0-1 0,2 1 0,-1 0 0,8 15 0,-6-16 0,0 1 0,-1-1 0,-1 1 0,4 20 0,-6-20 0,1 0 0,0-1 0,0 1 0,2-1 0,-1 0 0,1 0 0,1 0 0,9 16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0T14:20:52.746"/>
    </inkml:context>
    <inkml:brush xml:id="br0">
      <inkml:brushProperty name="width" value="0.2" units="cm"/>
      <inkml:brushProperty name="height" value="0.2" units="cm"/>
      <inkml:brushProperty name="color" value="#FFFF00"/>
    </inkml:brush>
  </inkml:definitions>
  <inkml:trace contextRef="#ctx0" brushRef="#br0">1 11 24575,'147'-9'0,"-94"8"0,-16 0 0,47 5 0,-72-2 0,0-1 0,-1 2 0,1 0 0,-1 0 0,0 1 0,0 1 0,0-1 0,12 9 0,-6-4 0,1 0 0,33 11 0,6 3 0,-24-9 0,1 0 0,62 14 0,-57-16 0,-31-6 0,-26-6 0,-16-2 0,7 0 0,-50-9 0,46 5 0,25 6 0,0-1 0,0 0 0,0 0 0,0 0 0,0-1 0,0 0 0,-10-5 0,14 5 0,1 1 0,0 0 0,-1-1 0,1 1 0,0-1 0,0 1 0,0-1 0,0 1 0,0-1 0,0 0 0,0 0 0,1 0 0,-1 1 0,1-1 0,-1 0 0,1 0 0,0 0 0,-1 0 0,1 0 0,0 0 0,0 0 0,1 1 0,-1-1 0,0 0 0,1 0 0,-1 0 0,1 0 0,-1 0 0,1 1 0,2-4 0,-2-1 0,1 1 0,1-1 0,-1 1 0,1-1 0,0 1 0,0 0 0,1 0 0,7-9 0,-9 13 0,0-1 0,0 1 0,0-1 0,0 1 0,0 0 0,0-1 0,0 1 0,0 0 0,1 1 0,-1-1 0,0 0 0,1 1 0,-1-1 0,1 1 0,-1 0 0,1-1 0,-1 1 0,1 0 0,-1 1 0,1-1 0,-1 0 0,0 1 0,5 1 0,17 5 0,-1 1 0,0 1 0,0 1 0,21 13 0,-28-15 0,1 0 0,-1 0 0,20 4 0,29 14 0,-49-18 0,-1 0 0,0 1 0,0 0 0,19 17 0,56 50 0,61 55 0,-105-74 0,-35-41 0,0-2 0,22 22 0,5 2 0,64 80 0,-89-99 0,-2 0 0,0 1 0,13 36 0,-1-4 0,5-1 0,-17-34 0,15 38 0,-11-18 0,-9-23 0,0-1 0,-1 2 0,-1-1 0,0 0 0,3 27 0,5 66 0,-5-55 0,0 59 0,-6-68 0,0-16 0,-1 1 0,-1-1 0,-1 0 0,-2 0 0,-11 43 0,-8 7 0,12-34 0,6-27 0,1 1 0,0-1 0,2 0 0,-2 29 0,2-29 0,0-1 0,-1 1 0,0-1 0,-1 0 0,-1 0 0,-1 0 0,-11 23 0,-5 13 0,2 16 0,5-32 0,-1-2 0,-2 0 0,-30 42 0,19-33 0,-2-1 0,-3-1 0,0-1 0,-47 38 0,-24 9 0,102-84 0,0 1 0,-1-1 0,1 0 0,-1 0 0,1 0 0,-1-1 0,1 1 0,-1-1 0,0 0 0,0 0 0,0 0 0,0-1 0,0 1 0,0-1 0,-6 0 0,-4-2 0,0 0 0,0-1 0,-16-5 0,-31-5 0,45 11 0,1-2 0,-1 0 0,1 0 0,0-1 0,-15-8 0,18 7 0,-1 1 0,0 0 0,0 1 0,0 0 0,-1 1 0,0 1 0,-17-2 0,10 3 0,1-1 0,-1 0 0,-21-7 0,-19-3 0,61 12 0,0 0 0,-1 0 0,1 0 0,0 0 0,0 0 0,-1 0 0,1 0 0,0 0 0,-1 0 0,1 0 0,0 0 0,-1 0 0,1 0 0,0 0 0,-1-1 0,1 1 0,0 0 0,0 0 0,-1 0 0,1 0 0,0-1 0,0 1 0,-1 0 0,1 0 0,0-1 0,0 1 0,0 0 0,-1 0 0,1-1 0,0 1 0,0 0 0,0-1 0,0 1 0,0 0 0,-1 0 0,1-1 0,0 1 0,0 0 0,0-1 0,0 1 0,0 0 0,0-1 0,0 1 0,0 0 0,0-1 0,0 1 0,1 0 0,-1-1 0,0 1 0,0 0 0,0-1 0,0 1 0,0 0 0,1 0 0,-1-1 0,0 1 0,0 0 0,1-1 0,19-20 0,-3 3 0,-4-6 0,2 0 0,-2-1 0,0 0 0,-2-1 0,-1 0 0,13-54 0,-20 68 0,1 0 0,0 0 0,0 0 0,9-16 0,-7 15 0,0 0 0,-1 0 0,5-20 0,26-122 0,-2-61 0,-31 191 0,-1-41 0,3-20 0,-1 42 0,-2-1 0,-4-51 0,0 12 0,1 63 0,-1-1 0,-1 0 0,-1 0 0,-1 1 0,-1 0 0,-13-33 0,0 11 0,-2 1 0,-27-42 0,-3 13 0,29 43 0,-17-32 0,6 13 0,25 37 0,0-1 0,1-1 0,-11-20 0,9 11 0,-1 1 0,-1 0 0,-25-36 0,28 45 0,0-1 0,-9-23 0,-8-11 0,3 11 0,-55-77 0,62 92 0,-1 1 0,-1 0 0,0 2 0,-1 0 0,-29-21 0,28 27 0,13 8 0,0 0 0,1-1 0,0 1 0,-1-1 0,1 0 0,-8-9 0,63 43 0,114 62 0,-41-25 0,-79-39 0,-31-19 0,0 0 0,1-1 0,0 0 0,0-1 0,23 7 0,-33-13 0,1 0 0,-1 1 0,0 0 0,0-1 0,1 1 0,-1 1 0,0-1 0,-1 0 0,1 1 0,0 0 0,-1 0 0,5 5 0,-4-2 0,-1-1 0,0 1 0,0 0 0,0-1 0,-1 1 0,0 0 0,0 1 0,1 8 0,2 19 0,-2-1 0,-1 38 0,-2-65 0,-1-35 0,0 0 0,2-1 0,0 1 0,10-53 0,-11 81 0,0-1 0,1 1 0,-1-1 0,0 1 0,1-1 0,-1 1 0,1-1 0,0 1 0,0-1 0,-1 1 0,1 0 0,0 0 0,0-1 0,0 1 0,0 0 0,0 0 0,0 0 0,1 0 0,-1 0 0,0 0 0,2-1 0,-2 3 0,0-1 0,0 0 0,0 0 0,0 1 0,0-1 0,1 0 0,-1 1 0,0-1 0,0 1 0,0 0 0,0-1 0,0 1 0,-1 0 0,1-1 0,0 1 0,0 0 0,0 0 0,-1 0 0,1 0 0,0 0 0,-1 0 0,1 0 0,-1 0 0,1 0 0,-1 0 0,1 0 0,-1 0 0,1 2 0,21 51 0,-3 1 0,-2 1 0,18 104 0,-28-190 0,3-39 0,-3-57 0,-6 80 0,2-1 0,2 1 0,1 1 0,14-49 0,-20 94 0,0-1 0,1 0 0,-1 0 0,0 0 0,0 1 0,0-1 0,1 0 0,-1 0 0,0 1 0,1-1 0,-1 0 0,0 1 0,1-1 0,-1 0 0,1 1 0,-1-1 0,1 0 0,-1 1 0,1-1 0,0 1 0,-1-1 0,1 1 0,0 0 0,-1-1 0,3 0 0,-3 2 0,1-1 0,0 1 0,0-1 0,-1 1 0,1-1 0,0 1 0,-1 0 0,1-1 0,0 1 0,-1 0 0,1-1 0,-1 1 0,1 0 0,-1 0 0,0 0 0,1-1 0,-1 1 0,1 1 0,13 49 0,-14-49 0,15 84 0,5 159 0,0 11 0,-13-205 0,-6-29 0,2 0 0,1 0 0,0-1 0,11 30 0,-15-51 0,0 1 0,0-1 0,1 0 0,-1 1 0,0-1 0,0 1 0,0-1 0,0 1 0,1-1 0,-1 0 0,0 1 0,0-1 0,1 1 0,-1-1 0,0 0 0,1 0 0,-1 1 0,0-1 0,1 0 0,-1 1 0,1-1 0,-1 0 0,0 0 0,1 0 0,-1 1 0,1-1 0,-1 0 0,1 0 0,-1 0 0,1 0 0,9-10 0,2-24 0,16-73 0,-13 42 0,33-85 0,-48 148 0,1 1 0,-1 0 0,1 0 0,-1-1 0,1 1 0,-1 0 0,1 0 0,0 0 0,-1 0 0,1 0 0,0 0 0,0 0 0,0 0 0,0 0 0,0 0 0,0 0 0,0 0 0,2 0 0,-2 1 0,-1 0 0,1 0 0,0 0 0,-1 0 0,1 1 0,0-1 0,-1 0 0,1 1 0,-1-1 0,1 0 0,-1 1 0,1-1 0,-1 1 0,1-1 0,-1 0 0,1 1 0,-1-1 0,0 1 0,1 0 0,-1-1 0,1 1 0,-1-1 0,0 1 0,0 0 0,1 0 0,3 11 0,0 0 0,4 24 0,-5-24 0,56 258 0,-46-205 0,6 102 0,-20-272 0,-9-209 0,5 263 0,-3 0 0,-1 1 0,-3 0 0,-20-56 0,27 96 0,0-1 0,-1 1 0,-8-12 0,-6-11 0,19 27 0,-1 0 0,1 0 0,1 0 0,-1-1 0,1 1 0,0-10 0,2 5 0,-1 38 0,-1 30 0,2 108 0,1-133 0,0-1 0,3 1 0,10 35 0,13 21 0,78 164 0,-106-251 0,0 1 0,0 0 0,0-1 0,0 1 0,0-1 0,0 1 0,0-1 0,1 1 0,-1-1 0,0 0 0,2 2 0,-2-3 0,-1 0 0,1 0 0,-1 1 0,0-1 0,1 0 0,-1 0 0,1 0 0,-1 0 0,0 0 0,1 0 0,-1 0 0,1 0 0,-1 0 0,0 0 0,1 0 0,-1 0 0,1 0 0,-1-1 0,0 1 0,1 0 0,-1 0 0,0 0 0,1-1 0,-1 1 0,0 0 0,1 0 0,-1-1 0,0 1 0,1 0 0,-1-1 0,3-3 0,0-1 0,-1 0 0,1 1 0,-1-1 0,-1 0 0,3-6 0,1-5 0,34-77 0,-39 92 0,0 1 0,1-1 0,-1 1 0,0-1 0,0 1 0,0-1 0,0 1 0,1 0 0,-1-1 0,0 1 0,0-1 0,1 1 0,-1 0 0,0-1 0,1 1 0,-1 0 0,0-1 0,1 1 0,-1 0 0,1-1 0,-1 1 0,1 0 0,-1 0 0,0 0 0,1-1 0,-1 1 0,1 0 0,-1 0 0,1 0 0,-1 0 0,1 0 0,-1 0 0,1 0 0,-1 0 0,1 0 0,-1 0 0,1 0 0,0 0 0,0 2 0,1-1 0,-1 0 0,0 0 0,0 1 0,0-1 0,0 1 0,0-1 0,-1 1 0,1-1 0,0 1 0,0 2 0,12 46 0,-9-14 0,-1 1 0,-3 45 0,0-65 0,7-46 0,3-30 0,0-93 0,-11-178 0,0 312 0,1 9 0,0 1 0,0 0 0,-1-1 0,0 1 0,-1 0 0,-3-10 0,1 26 0,3 10 0,5 15 0,1-1 0,20 63 0,-15-59 0,-1-1 0,5 43 0,-11-30 0,-3 1 0,-2-1 0,-2 0 0,-2 0 0,-24 90 0,-10-26 0,21-59 0,20-49 0,6-10 0,3-4 0,-10 10 0,1 0 0,-1 0 0,0 0 0,0 0 0,0 0 0,0 0 0,1-1 0,-1 1 0,0 0 0,0 0 0,0 0 0,0 0 0,1 0 0,-1 0 0,0 0 0,0 0 0,0 0 0,1 0 0,-1 0 0,0 0 0,0 0 0,0 0 0,1 0 0,-1 0 0,0 0 0,0 0 0,0 0 0,0 0 0,1 0 0,-1 1 0,0-1 0,0 0 0,0 0 0,0 0 0,1 0 0,-1 0 0,0 0 0,0 1 0,0-1 0,0 0 0,0 0 0,0 0 0,0 0 0,0 1 0,1-1 0,-1 0 0,0 0 0,0 0 0,0 0 0,0 1 0,0-1 0,6 29 0,-2 0 0,-1 1 0,-1-1 0,-4 52 0,1-29 0,1-38 0,0-1 0,-1 0 0,0 1 0,-2-1 0,1 0 0,-1 0 0,-1 0 0,-1 0 0,1-1 0,-2 0 0,0 1 0,-10 14 0,4-5 0,1 0 0,0 1 0,-13 47 0,-5 13 0,-7 2 0,-30 70 0,62-148 0,0 0 0,0 0 0,-1 0 0,0 0 0,-11 10 0,14-15 0,0 1 0,0-1 0,-1 0 0,1 0 0,-1 0 0,1-1 0,-1 1 0,0-1 0,0 1 0,0-1 0,0 0 0,0 0 0,0 0 0,0-1 0,0 1 0,0-1 0,0 1 0,-5-1 0,7-1 0,0 1 0,0-1 0,0 1 0,0-1 0,1 1 0,-1-1 0,0 0 0,0 1 0,0-1 0,1 0 0,-1 0 0,0 0 0,1 1 0,-1-1 0,1 0 0,-1 0 0,1 0 0,-1 0 0,1 0 0,0 0 0,0 0 0,-1 0 0,1 0 0,0 0 0,0 0 0,0 0 0,0-2 0,0-34 0,0 30 0,1-38 0,-1 8 0,2 0 0,1 0 0,14-61 0,11-18 0,24-76 0,19-43 0,-61 192 0,-2 1 0,-2-1 0,0-72 0,-5 91 0,0 18 0,0 0 0,-1 0 0,0 0 0,0 0 0,0 0 0,-1 0 0,0 0 0,0 0 0,-1 0 0,1 0 0,-4-7 0,3 12 0,0-1 0,1 1 0,-1 0 0,0-1 0,0 1 0,0 0 0,0 0 0,-1 1 0,1-1 0,0 0 0,0 1 0,0-1 0,-1 1 0,1-1 0,0 1 0,-1 0 0,1 0 0,0 0 0,-5 1 0,3 0 0,-1-1 0,1 1 0,0 0 0,-1 0 0,1 0 0,0 1 0,0-1 0,0 1 0,-7 4 0,-1 4 0,1 1 0,0 0 0,1 1 0,0 0 0,0 0 0,1 1 0,1 0 0,0 1 0,-11 26 0,4 3 0,2 1 0,-8 47 0,20-87 0,-50 254 0,36-150 0,12-73 0,-16 66 0,-28 83 0,21-68-1365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0T14:20:57.701"/>
    </inkml:context>
    <inkml:brush xml:id="br0">
      <inkml:brushProperty name="width" value="0.2" units="cm"/>
      <inkml:brushProperty name="height" value="0.2" units="cm"/>
      <inkml:brushProperty name="color" value="#FFFF00"/>
    </inkml:brush>
  </inkml:definitions>
  <inkml:trace contextRef="#ctx0" brushRef="#br0">2 0 24575,'2'4'0,"0"0"0,-1 0 0,1 0 0,-1 1 0,0-1 0,0 0 0,0 1 0,0-1 0,-1 0 0,0 1 0,1-1 0,-2 7 0,2 16 0,1-16-136,-1 1-1,-1 0 1,0 0-1,0-1 1,-1 1-1,-1 0 1,0-1-1,0 1 0,-8 20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0T14:20:58.871"/>
    </inkml:context>
    <inkml:brush xml:id="br0">
      <inkml:brushProperty name="width" value="0.2" units="cm"/>
      <inkml:brushProperty name="height" value="0.2" units="cm"/>
      <inkml:brushProperty name="color" value="#FFFF00"/>
    </inkml:brush>
  </inkml:definitions>
  <inkml:trace contextRef="#ctx0" brushRef="#br0">1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0T14:21:01.735"/>
    </inkml:context>
    <inkml:brush xml:id="br0">
      <inkml:brushProperty name="width" value="0.2" units="cm"/>
      <inkml:brushProperty name="height" value="0.2" units="cm"/>
      <inkml:brushProperty name="color" value="#FFFF00"/>
    </inkml:brush>
  </inkml:definitions>
  <inkml:trace contextRef="#ctx0" brushRef="#br0">1 1 24575,'1'0'0,"1"1"0,-1-1 0,0 1 0,0-1 0,0 1 0,0 0 0,1-1 0,-1 1 0,0 0 0,0 0 0,0 0 0,0 0 0,-1 0 0,1 0 0,0 0 0,0 0 0,-1 0 0,1 0 0,0 2 0,14 28 0,-12-24 0,15 34 0,-2 2 0,19 80 0,2-14-1365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0T14:21:05.527"/>
    </inkml:context>
    <inkml:brush xml:id="br0">
      <inkml:brushProperty name="width" value="0.2" units="cm"/>
      <inkml:brushProperty name="height" value="0.2" units="cm"/>
      <inkml:brushProperty name="color" value="#FFFF00"/>
    </inkml:brush>
  </inkml:definitions>
  <inkml:trace contextRef="#ctx0" brushRef="#br0">154 51 24575,'0'-1'0,"0"0"0,-1 0 0,1-1 0,-1 1 0,1 0 0,-1 0 0,1 0 0,-1 0 0,0-1 0,0 1 0,0 0 0,1 0 0,-1 0 0,0 1 0,0-1 0,0 0 0,-1 0 0,1 0 0,0 1 0,0-1 0,0 1 0,0-1 0,-1 1 0,-1-1 0,-39-11 0,27 8 0,-17 0 72,28 4-252,-1 0 1,1 0-1,0-1 0,-1 0 1,1 0-1,0 0 1,-8-3-1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06/09/2025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2D208673-0666-C7B0-4443-9724D6DADB73}"/>
            </a:ext>
          </a:extLst>
        </p:cNvPr>
        <p:cNvGrpSpPr/>
        <p:nvPr/>
      </p:nvGrpSpPr>
      <p:grpSpPr>
        <a:xfrm>
          <a:off x="0" y="0"/>
          <a:ext cx="0" cy="0"/>
          <a:chOff x="0" y="0"/>
          <a:chExt cx="0" cy="0"/>
        </a:xfrm>
      </p:grpSpPr>
      <p:sp>
        <p:nvSpPr>
          <p:cNvPr id="142" name="Google Shape;142;p4:notes">
            <a:extLst>
              <a:ext uri="{FF2B5EF4-FFF2-40B4-BE49-F238E27FC236}">
                <a16:creationId xmlns:a16="http://schemas.microsoft.com/office/drawing/2014/main" id="{C8DBF900-E623-039B-3935-C9F7714A631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a:extLst>
              <a:ext uri="{FF2B5EF4-FFF2-40B4-BE49-F238E27FC236}">
                <a16:creationId xmlns:a16="http://schemas.microsoft.com/office/drawing/2014/main" id="{D670DB26-5331-5A99-D51A-FF117EB4657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6677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2913934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sv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png"/><Relationship Id="rId7" Type="http://schemas.openxmlformats.org/officeDocument/2006/relationships/image" Target="../media/image22.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6.svg"/><Relationship Id="rId9"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8" Type="http://schemas.openxmlformats.org/officeDocument/2006/relationships/customXml" Target="../ink/ink1.xml"/><Relationship Id="rId18" Type="http://schemas.openxmlformats.org/officeDocument/2006/relationships/image" Target="../media/image60.png"/><Relationship Id="rId3" Type="http://schemas.openxmlformats.org/officeDocument/2006/relationships/image" Target="../media/image28.svg"/><Relationship Id="rId21" Type="http://schemas.openxmlformats.org/officeDocument/2006/relationships/image" Target="../media/image63.png"/><Relationship Id="rId7" Type="http://schemas.openxmlformats.org/officeDocument/2006/relationships/image" Target="../media/image57.png"/><Relationship Id="rId17" Type="http://schemas.openxmlformats.org/officeDocument/2006/relationships/image" Target="../media/image59.png"/><Relationship Id="rId2" Type="http://schemas.openxmlformats.org/officeDocument/2006/relationships/image" Target="../media/image27.png"/><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15" Type="http://schemas.openxmlformats.org/officeDocument/2006/relationships/image" Target="../media/image65.png"/><Relationship Id="rId19" Type="http://schemas.openxmlformats.org/officeDocument/2006/relationships/image" Target="../media/image61.png"/><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640.png"/><Relationship Id="rId5" Type="http://schemas.openxmlformats.org/officeDocument/2006/relationships/customXml" Target="../ink/ink2.xml"/><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customXml" Target="../ink/ink7.xml"/><Relationship Id="rId3" Type="http://schemas.openxmlformats.org/officeDocument/2006/relationships/image" Target="../media/image28.svg"/><Relationship Id="rId7" Type="http://schemas.openxmlformats.org/officeDocument/2006/relationships/customXml" Target="../ink/ink4.xml"/><Relationship Id="rId12" Type="http://schemas.openxmlformats.org/officeDocument/2006/relationships/image" Target="../media/image69.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660.png"/><Relationship Id="rId11" Type="http://schemas.openxmlformats.org/officeDocument/2006/relationships/customXml" Target="../ink/ink6.xml"/><Relationship Id="rId5" Type="http://schemas.openxmlformats.org/officeDocument/2006/relationships/customXml" Target="../ink/ink3.xml"/><Relationship Id="rId10" Type="http://schemas.openxmlformats.org/officeDocument/2006/relationships/image" Target="../media/image68.png"/><Relationship Id="rId4" Type="http://schemas.openxmlformats.org/officeDocument/2006/relationships/image" Target="../media/image64.png"/><Relationship Id="rId9" Type="http://schemas.openxmlformats.org/officeDocument/2006/relationships/customXml" Target="../ink/ink5.xml"/><Relationship Id="rId1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8" Type="http://schemas.openxmlformats.org/officeDocument/2006/relationships/hyperlink" Target="https://openclipart.org/detail/131431/black-marker-marcador-negro" TargetMode="External"/><Relationship Id="rId3" Type="http://schemas.openxmlformats.org/officeDocument/2006/relationships/image" Target="../media/image28.svg"/><Relationship Id="rId7"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4.jpeg"/><Relationship Id="rId5" Type="http://schemas.openxmlformats.org/officeDocument/2006/relationships/image" Target="../media/image30.png"/><Relationship Id="rId10" Type="http://schemas.openxmlformats.org/officeDocument/2006/relationships/image" Target="../media/image33.png"/><Relationship Id="rId4" Type="http://schemas.openxmlformats.org/officeDocument/2006/relationships/image" Target="../media/image29.png"/><Relationship Id="rId9"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724723" y="7007413"/>
              <a:ext cx="3418547"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3 </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864941" y="6231275"/>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الفترة 1</a:t>
            </a:r>
            <a:endParaRPr lang="fr-MA" sz="4000" b="1" dirty="0">
              <a:solidFill>
                <a:prstClr val="white"/>
              </a:solidFill>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MA" sz="4000" b="1" dirty="0">
                <a:solidFill>
                  <a:srgbClr val="01070A"/>
                </a:solidFill>
                <a:latin typeface="Microsoft Uighur" panose="02000000000000000000" pitchFamily="2" charset="-78"/>
                <a:cs typeface="Microsoft Uighur" panose="02000000000000000000" pitchFamily="2" charset="-78"/>
              </a:rPr>
              <a:t>1</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51281"/>
            <a:ext cx="13164293" cy="72690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1" cy="18882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990600" y="863026"/>
            <a:ext cx="11449017" cy="1246495"/>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a:t>
            </a:r>
            <a:r>
              <a:rPr lang="ar-SA" sz="3600" dirty="0">
                <a:solidFill>
                  <a:prstClr val="white">
                    <a:lumMod val="65000"/>
                  </a:prstClr>
                </a:solidFill>
                <a:latin typeface="Microsoft Uighur" panose="02000000000000000000" pitchFamily="2" charset="-78"/>
                <a:cs typeface="Microsoft Uighur" panose="02000000000000000000" pitchFamily="2" charset="-78"/>
              </a:rPr>
              <a:t>بنائي الأعزاء</a:t>
            </a:r>
            <a:r>
              <a:rPr lang="ar-MA" sz="3600" dirty="0">
                <a:solidFill>
                  <a:prstClr val="white">
                    <a:lumMod val="65000"/>
                  </a:prstClr>
                </a:solidFill>
                <a:latin typeface="Microsoft Uighur" panose="02000000000000000000" pitchFamily="2" charset="-78"/>
                <a:cs typeface="Microsoft Uighur" panose="02000000000000000000" pitchFamily="2" charset="-78"/>
              </a:rPr>
              <a:t>، رأينا بالأمس قصصا عن العدد 2. اليوم وبنفس الطريقة ستحكون لي قصصا عن العدد 3. </a:t>
            </a:r>
          </a:p>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من يريد أن يحكي لنا قصة عن العدد 3؟</a:t>
            </a:r>
          </a:p>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يحرص الأستاذ(ة) على إعطاء الفرصة لأكبر عدد من المتعلمين ويشجعهم على المشاركة ولو باللغة الأم. </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29958918"/>
              </p:ext>
            </p:extLst>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6576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3886200">
                  <a:extLst>
                    <a:ext uri="{9D8B030D-6E8A-4147-A177-3AD203B41FA5}">
                      <a16:colId xmlns:a16="http://schemas.microsoft.com/office/drawing/2014/main" val="3853007050"/>
                    </a:ext>
                  </a:extLst>
                </a:gridCol>
                <a:gridCol w="1828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Dessin animé, dessin humoristique, habits, garçon&#10;&#10;Le contenu généré par l’IA peut être incorrect.">
            <a:extLst>
              <a:ext uri="{FF2B5EF4-FFF2-40B4-BE49-F238E27FC236}">
                <a16:creationId xmlns:a16="http://schemas.microsoft.com/office/drawing/2014/main" id="{425E12A2-8610-21D4-5D65-8387637F82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4200" y="3848100"/>
            <a:ext cx="6755198" cy="4503465"/>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4266210"/>
            <a:ext cx="10744200" cy="496290"/>
          </a:xfrm>
          <a:prstGeom prst="rect">
            <a:avLst/>
          </a:prstGeom>
        </p:spPr>
        <p:txBody>
          <a:bodyPr wrap="square" lIns="0" tIns="0" rIns="0" bIns="0" rtlCol="0" anchor="t">
            <a:spAutoFit/>
          </a:bodyPr>
          <a:lstStyle/>
          <a:p>
            <a:pPr algn="ctr" defTabSz="685800" rtl="1">
              <a:lnSpc>
                <a:spcPts val="3026"/>
              </a:lnSpc>
              <a:defRPr/>
            </a:pPr>
            <a:r>
              <a:rPr lang="ar-MA" sz="5400" dirty="0">
                <a:latin typeface="Microsoft Uighur" panose="02000000000000000000" pitchFamily="2" charset="-78"/>
                <a:cs typeface="Microsoft Uighur" panose="02000000000000000000" pitchFamily="2" charset="-78"/>
              </a:rPr>
              <a:t>تعرف وتسمية الخطوط: عمودي/ أفقي/مائل</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781300"/>
            <a:ext cx="5886448" cy="1107996"/>
          </a:xfrm>
          <a:prstGeom prst="rect">
            <a:avLst/>
          </a:prstGeom>
        </p:spPr>
        <p:txBody>
          <a:bodyPr wrap="square" lIns="0" tIns="0" rIns="0" bIns="0" rtlCol="0" anchor="t">
            <a:spAutoFit/>
          </a:bodyPr>
          <a:lstStyle/>
          <a:p>
            <a:pPr algn="ctr" defTabSz="685783" rtl="1"/>
            <a:r>
              <a:rPr lang="ar-MA" sz="7200" b="1" dirty="0">
                <a:latin typeface="Microsoft Uighur" panose="02000000000000000000" pitchFamily="2" charset="-78"/>
                <a:cs typeface="Microsoft Uighur" panose="02000000000000000000" pitchFamily="2" charset="-78"/>
              </a:rPr>
              <a:t>نشاط التفكير المنطقي</a:t>
            </a:r>
            <a:endParaRPr lang="fr-FR" sz="7200" b="1" dirty="0">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3A5F3449-26FE-D7E9-168B-5684943B9849}"/>
              </a:ext>
            </a:extLst>
          </p:cNvPr>
          <p:cNvSpPr txBox="1"/>
          <p:nvPr/>
        </p:nvSpPr>
        <p:spPr>
          <a:xfrm>
            <a:off x="1524000" y="5104410"/>
            <a:ext cx="10744200" cy="496290"/>
          </a:xfrm>
          <a:prstGeom prst="rect">
            <a:avLst/>
          </a:prstGeom>
        </p:spPr>
        <p:txBody>
          <a:bodyPr wrap="square" lIns="0" tIns="0" rIns="0" bIns="0" rtlCol="0" anchor="t">
            <a:spAutoFit/>
          </a:bodyPr>
          <a:lstStyle/>
          <a:p>
            <a:pPr algn="ctr" defTabSz="685800" rtl="1">
              <a:lnSpc>
                <a:spcPts val="3026"/>
              </a:lnSpc>
              <a:defRPr/>
            </a:pPr>
            <a:r>
              <a:rPr lang="ar-MA" sz="5400" dirty="0">
                <a:latin typeface="Microsoft Uighur" panose="02000000000000000000" pitchFamily="2" charset="-78"/>
                <a:cs typeface="Microsoft Uighur" panose="02000000000000000000" pitchFamily="2" charset="-78"/>
              </a:rPr>
              <a:t>تعرف وإكمال متسلسلة منطقية حسب اللون</a:t>
            </a:r>
            <a:endParaRPr lang="en-US" sz="54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13266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9BD8-EC02-3724-29DD-534213BD772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D9A50CC-AF86-85F5-11E2-BB6AFBDC6E43}"/>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E9143D-D664-B476-A032-1B8790FD7720}"/>
              </a:ext>
            </a:extLst>
          </p:cNvPr>
          <p:cNvSpPr/>
          <p:nvPr/>
        </p:nvSpPr>
        <p:spPr>
          <a:xfrm>
            <a:off x="275852" y="2644968"/>
            <a:ext cx="13164293" cy="73256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5CED678-19A1-1D5D-B110-3B4B74C545B1}"/>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A79433AB-A26C-A28A-C8D7-E33223A0C16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23641C88-2595-523F-E52D-96A5520A7AE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DE5FFC4D-9D05-D1DD-879F-C24CB251648D}"/>
              </a:ext>
            </a:extLst>
          </p:cNvPr>
          <p:cNvSpPr txBox="1"/>
          <p:nvPr/>
        </p:nvSpPr>
        <p:spPr>
          <a:xfrm>
            <a:off x="1371601" y="863026"/>
            <a:ext cx="11125200" cy="127342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نستمر في ال</a:t>
            </a:r>
            <a:r>
              <a:rPr lang="ar-SA" sz="3600" dirty="0">
                <a:solidFill>
                  <a:prstClr val="white">
                    <a:lumMod val="65000"/>
                  </a:prstClr>
                </a:solidFill>
                <a:latin typeface="Microsoft Uighur" panose="02000000000000000000" pitchFamily="2" charset="-78"/>
                <a:cs typeface="Microsoft Uighur" panose="02000000000000000000" pitchFamily="2" charset="-78"/>
              </a:rPr>
              <a:t>تعرف</a:t>
            </a:r>
            <a:r>
              <a:rPr lang="ar-MA" sz="3600" dirty="0">
                <a:solidFill>
                  <a:prstClr val="white">
                    <a:lumMod val="65000"/>
                  </a:prstClr>
                </a:solidFill>
                <a:latin typeface="Microsoft Uighur" panose="02000000000000000000" pitchFamily="2" charset="-78"/>
                <a:cs typeface="Microsoft Uighur" panose="02000000000000000000" pitchFamily="2" charset="-78"/>
              </a:rPr>
              <a:t> على</a:t>
            </a:r>
            <a:r>
              <a:rPr lang="ar-SA" sz="3600" dirty="0">
                <a:solidFill>
                  <a:prstClr val="white">
                    <a:lumMod val="65000"/>
                  </a:prstClr>
                </a:solidFill>
                <a:latin typeface="Microsoft Uighur" panose="02000000000000000000" pitchFamily="2" charset="-78"/>
                <a:cs typeface="Microsoft Uighur" panose="02000000000000000000" pitchFamily="2" charset="-78"/>
              </a:rPr>
              <a:t> </a:t>
            </a:r>
            <a:r>
              <a:rPr lang="ar-MA" sz="3600" dirty="0">
                <a:solidFill>
                  <a:prstClr val="white">
                    <a:lumMod val="65000"/>
                  </a:prstClr>
                </a:solidFill>
                <a:latin typeface="Microsoft Uighur" panose="02000000000000000000" pitchFamily="2" charset="-78"/>
                <a:cs typeface="Microsoft Uighur" panose="02000000000000000000" pitchFamily="2" charset="-78"/>
              </a:rPr>
              <a:t>الخطوط: عمودي – أفقي وسنرى اليوم أيضا الخط المائل</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تتم نمذجة النشاط باستخدام وضعية المسطرة أو القلم على الطاولة عمودية و أفقية ثم مائلة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5" name="Image 4" descr="Une image contenant Dessin animé, dessin humoristique, habits, garçon&#10;&#10;Le contenu généré par l’IA peut être incorrect.">
            <a:extLst>
              <a:ext uri="{FF2B5EF4-FFF2-40B4-BE49-F238E27FC236}">
                <a16:creationId xmlns:a16="http://schemas.microsoft.com/office/drawing/2014/main" id="{69F57B6C-676E-C2D3-4157-C29482B773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6602" y="4056075"/>
            <a:ext cx="6755198" cy="4503465"/>
          </a:xfrm>
          <a:prstGeom prst="rect">
            <a:avLst/>
          </a:prstGeom>
        </p:spPr>
      </p:pic>
    </p:spTree>
    <p:extLst>
      <p:ext uri="{BB962C8B-B14F-4D97-AF65-F5344CB8AC3E}">
        <p14:creationId xmlns:p14="http://schemas.microsoft.com/office/powerpoint/2010/main" val="3900013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E95CF-6D2A-B160-F4C4-ACFA0297A0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5BD4C6-6302-0A9D-F104-A7C692699EC8}"/>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23E43-77BA-23C3-EA73-D53D07C6DCAD}"/>
              </a:ext>
            </a:extLst>
          </p:cNvPr>
          <p:cNvSpPr/>
          <p:nvPr/>
        </p:nvSpPr>
        <p:spPr>
          <a:xfrm>
            <a:off x="275852" y="2644968"/>
            <a:ext cx="13164293" cy="73256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7B8C314-A1D3-A5B4-EF79-B94A534A59DD}"/>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D534F05-84EF-4F6A-5815-7C0FF04AA2A2}"/>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إذن هذا خط عمودي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الترديد: خط عمودي</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D822297-1E1C-4DDE-EBEA-04E240EEF8B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B9D295D6-DDC0-F54A-8F97-6DA45B74DE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cxnSp>
        <p:nvCxnSpPr>
          <p:cNvPr id="7" name="Connecteur droit 6">
            <a:extLst>
              <a:ext uri="{FF2B5EF4-FFF2-40B4-BE49-F238E27FC236}">
                <a16:creationId xmlns:a16="http://schemas.microsoft.com/office/drawing/2014/main" id="{7D0D78E3-A388-E5F2-B2B9-31CD6F4392A1}"/>
              </a:ext>
            </a:extLst>
          </p:cNvPr>
          <p:cNvCxnSpPr>
            <a:cxnSpLocks/>
          </p:cNvCxnSpPr>
          <p:nvPr/>
        </p:nvCxnSpPr>
        <p:spPr>
          <a:xfrm>
            <a:off x="8458200" y="4000500"/>
            <a:ext cx="0" cy="4250408"/>
          </a:xfrm>
          <a:prstGeom prst="line">
            <a:avLst/>
          </a:prstGeom>
          <a:ln w="76200"/>
        </p:spPr>
        <p:style>
          <a:lnRef idx="3">
            <a:schemeClr val="dk1"/>
          </a:lnRef>
          <a:fillRef idx="0">
            <a:schemeClr val="dk1"/>
          </a:fillRef>
          <a:effectRef idx="2">
            <a:schemeClr val="dk1"/>
          </a:effectRef>
          <a:fontRef idx="minor">
            <a:schemeClr val="tx1"/>
          </a:fontRef>
        </p:style>
      </p:cxnSp>
      <p:pic>
        <p:nvPicPr>
          <p:cNvPr id="9" name="Image 8">
            <a:extLst>
              <a:ext uri="{FF2B5EF4-FFF2-40B4-BE49-F238E27FC236}">
                <a16:creationId xmlns:a16="http://schemas.microsoft.com/office/drawing/2014/main" id="{F569341D-90E6-D573-8415-97E3AFD24A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3200400" y="2874521"/>
            <a:ext cx="4707340" cy="6866573"/>
          </a:xfrm>
          <a:prstGeom prst="rect">
            <a:avLst/>
          </a:prstGeom>
        </p:spPr>
      </p:pic>
    </p:spTree>
    <p:extLst>
      <p:ext uri="{BB962C8B-B14F-4D97-AF65-F5344CB8AC3E}">
        <p14:creationId xmlns:p14="http://schemas.microsoft.com/office/powerpoint/2010/main" val="375960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9F7C1-A71D-2411-DD40-1C81BAC7DCB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086A7C9-FF66-6DC8-11C8-8C4A24389609}"/>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05C83DF-12B4-9E3F-8276-4E209B5A80D6}"/>
              </a:ext>
            </a:extLst>
          </p:cNvPr>
          <p:cNvSpPr/>
          <p:nvPr/>
        </p:nvSpPr>
        <p:spPr>
          <a:xfrm>
            <a:off x="275852" y="2644968"/>
            <a:ext cx="13164293" cy="73256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C895A58-68AA-2871-0746-99F496ACE17A}"/>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5FF85AB-205E-1495-C357-3E65AA25CC6B}"/>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إذن هذا خط أفقي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الترديد: خط أفقي</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88B6B72-3437-CA10-3F80-5918168B983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85F3777D-3406-3AAD-F970-37F3C9474D1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8CF2310E-D1D7-2910-2567-2AA569214C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504327" y="4205895"/>
            <a:ext cx="4707340" cy="6866573"/>
          </a:xfrm>
          <a:prstGeom prst="rect">
            <a:avLst/>
          </a:prstGeom>
        </p:spPr>
      </p:pic>
      <p:cxnSp>
        <p:nvCxnSpPr>
          <p:cNvPr id="2" name="Connecteur droit 1">
            <a:extLst>
              <a:ext uri="{FF2B5EF4-FFF2-40B4-BE49-F238E27FC236}">
                <a16:creationId xmlns:a16="http://schemas.microsoft.com/office/drawing/2014/main" id="{C5CAFEEF-A3D8-ACE9-B985-332DC9415F55}"/>
              </a:ext>
            </a:extLst>
          </p:cNvPr>
          <p:cNvCxnSpPr>
            <a:cxnSpLocks/>
          </p:cNvCxnSpPr>
          <p:nvPr/>
        </p:nvCxnSpPr>
        <p:spPr>
          <a:xfrm flipH="1">
            <a:off x="4410088" y="4959554"/>
            <a:ext cx="4895817" cy="40926"/>
          </a:xfrm>
          <a:prstGeom prst="line">
            <a:avLst/>
          </a:prstGeom>
          <a:ln w="76200"/>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16981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3F64B-2A1A-3213-CD70-910B7E00C4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B16D296-37A6-5CE6-F753-2E99F2B8B704}"/>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570B390-1B6D-53BC-03F4-5E1ECBEDD4DC}"/>
              </a:ext>
            </a:extLst>
          </p:cNvPr>
          <p:cNvSpPr/>
          <p:nvPr/>
        </p:nvSpPr>
        <p:spPr>
          <a:xfrm>
            <a:off x="275852" y="2644968"/>
            <a:ext cx="13164293" cy="73256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2AD7185-0713-E89F-DEC0-F13C760A9827}"/>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A1BA56F-AEF3-99E3-4EE6-3B1CFF6010E5}"/>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إذن هذا خط مائل</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الترديد: خط مائل</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3FE4592-6DC6-448D-397D-9C0DD0667FB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4C8A0367-2A74-F3B0-21B5-4F1E3BAD0A8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93442BB9-512E-D982-E4FC-997A95B2FF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7846550">
            <a:off x="3840842" y="3462814"/>
            <a:ext cx="4707340" cy="6866573"/>
          </a:xfrm>
          <a:prstGeom prst="rect">
            <a:avLst/>
          </a:prstGeom>
        </p:spPr>
      </p:pic>
      <p:cxnSp>
        <p:nvCxnSpPr>
          <p:cNvPr id="2" name="Connecteur droit 1">
            <a:extLst>
              <a:ext uri="{FF2B5EF4-FFF2-40B4-BE49-F238E27FC236}">
                <a16:creationId xmlns:a16="http://schemas.microsoft.com/office/drawing/2014/main" id="{746F5F2D-B28D-3455-FA60-0210824343B4}"/>
              </a:ext>
            </a:extLst>
          </p:cNvPr>
          <p:cNvCxnSpPr>
            <a:cxnSpLocks/>
          </p:cNvCxnSpPr>
          <p:nvPr/>
        </p:nvCxnSpPr>
        <p:spPr>
          <a:xfrm flipH="1" flipV="1">
            <a:off x="6019800" y="3316444"/>
            <a:ext cx="3505200" cy="2895600"/>
          </a:xfrm>
          <a:prstGeom prst="line">
            <a:avLst/>
          </a:prstGeom>
          <a:ln w="76200"/>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38277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9BA3A-42C4-C651-75D2-75045696C54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832351A-3C53-41AE-EA0D-545DD04C6A8D}"/>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54EA99C-E685-E7C5-14AD-70D142D15196}"/>
              </a:ext>
            </a:extLst>
          </p:cNvPr>
          <p:cNvSpPr/>
          <p:nvPr/>
        </p:nvSpPr>
        <p:spPr>
          <a:xfrm>
            <a:off x="275852" y="2644968"/>
            <a:ext cx="13164293" cy="73256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50A97D7-C0A3-B7A2-9B26-ADFE0923607A}"/>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A54E644-F6AC-5828-8CF1-FB0ECD50B41D}"/>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وهذا أيضا خط مائل</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الترديد: خط مائل</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071C095-9D79-AABA-D357-E006B8888B1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E047FAC6-67F9-E5C1-8164-C11BED0D9CF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E6984BC7-42C1-C68D-F3F8-E6E6616F74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771402">
            <a:off x="5106099" y="3531355"/>
            <a:ext cx="4707340" cy="6866573"/>
          </a:xfrm>
          <a:prstGeom prst="rect">
            <a:avLst/>
          </a:prstGeom>
        </p:spPr>
      </p:pic>
      <p:cxnSp>
        <p:nvCxnSpPr>
          <p:cNvPr id="2" name="Connecteur droit 1">
            <a:extLst>
              <a:ext uri="{FF2B5EF4-FFF2-40B4-BE49-F238E27FC236}">
                <a16:creationId xmlns:a16="http://schemas.microsoft.com/office/drawing/2014/main" id="{45FB612F-6C07-B891-F13A-EEA8DFB6D356}"/>
              </a:ext>
            </a:extLst>
          </p:cNvPr>
          <p:cNvCxnSpPr>
            <a:cxnSpLocks/>
          </p:cNvCxnSpPr>
          <p:nvPr/>
        </p:nvCxnSpPr>
        <p:spPr>
          <a:xfrm flipV="1">
            <a:off x="3886200" y="3467100"/>
            <a:ext cx="3429000" cy="3352800"/>
          </a:xfrm>
          <a:prstGeom prst="line">
            <a:avLst/>
          </a:prstGeom>
          <a:ln w="76200"/>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45941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86F0D-DBD9-A451-43B5-C8FBAED31B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6DA6C6-3A51-78E9-6244-6C8BB5133BDF}"/>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AF5133C-85D1-03C4-20DB-AD6D2A7E49AD}"/>
              </a:ext>
            </a:extLst>
          </p:cNvPr>
          <p:cNvSpPr/>
          <p:nvPr/>
        </p:nvSpPr>
        <p:spPr>
          <a:xfrm>
            <a:off x="275852" y="2644968"/>
            <a:ext cx="13164293" cy="73256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35EBB19-384B-80D8-504E-913D5B247933}"/>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CB76CDE-192E-DE41-B0B2-BFF4313C5F62}"/>
              </a:ext>
            </a:extLst>
          </p:cNvPr>
          <p:cNvSpPr txBox="1"/>
          <p:nvPr/>
        </p:nvSpPr>
        <p:spPr>
          <a:xfrm>
            <a:off x="-3" y="851941"/>
            <a:ext cx="12816273" cy="165814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خذوا </a:t>
            </a:r>
            <a:r>
              <a:rPr lang="ar-MA" sz="3200" dirty="0" err="1">
                <a:solidFill>
                  <a:prstClr val="white">
                    <a:lumMod val="65000"/>
                  </a:prstClr>
                </a:solidFill>
                <a:latin typeface="Microsoft Uighur" panose="02000000000000000000" pitchFamily="2" charset="-78"/>
                <a:cs typeface="Microsoft Uighur" panose="02000000000000000000" pitchFamily="2" charset="-78"/>
              </a:rPr>
              <a:t>مسطراتكم</a:t>
            </a:r>
            <a:r>
              <a:rPr lang="ar-MA" sz="3200" dirty="0">
                <a:solidFill>
                  <a:prstClr val="white">
                    <a:lumMod val="65000"/>
                  </a:prstClr>
                </a:solidFill>
                <a:latin typeface="Microsoft Uighur" panose="02000000000000000000" pitchFamily="2" charset="-78"/>
                <a:cs typeface="Microsoft Uighur" panose="02000000000000000000" pitchFamily="2" charset="-78"/>
              </a:rPr>
              <a:t> وستضعونها على الطاولة أفقيا (عند سماع "أفقي") أو عموديا (عند سماع" عمودي") أو مائلا (عند سماع "مائل").</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التكرار بالعدد الكافي الذي يسمح بأخذ نظرة عن تحقق الفهم.</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تقديم التغذية الراجعة مباشرة بعد كل محاولة. </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021F245-0D24-D827-4A59-AFAFA322B6BB}"/>
              </a:ext>
            </a:extLst>
          </p:cNvPr>
          <p:cNvSpPr/>
          <p:nvPr/>
        </p:nvSpPr>
        <p:spPr>
          <a:xfrm rot="10800000">
            <a:off x="12964324" y="83185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A1A534B4-B755-EC2C-77D0-D42CCB0BDA6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A558A2F8-3B08-43EE-4938-CF3D4DCD03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704578" y="3126687"/>
            <a:ext cx="3477752" cy="5072979"/>
          </a:xfrm>
          <a:prstGeom prst="rect">
            <a:avLst/>
          </a:prstGeom>
        </p:spPr>
      </p:pic>
      <p:pic>
        <p:nvPicPr>
          <p:cNvPr id="9" name="Image 8">
            <a:extLst>
              <a:ext uri="{FF2B5EF4-FFF2-40B4-BE49-F238E27FC236}">
                <a16:creationId xmlns:a16="http://schemas.microsoft.com/office/drawing/2014/main" id="{50A7650E-F694-C35D-F6EF-AD6092EF80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4583379" y="3461285"/>
            <a:ext cx="3360808" cy="4902394"/>
          </a:xfrm>
          <a:prstGeom prst="rect">
            <a:avLst/>
          </a:prstGeom>
        </p:spPr>
      </p:pic>
      <p:pic>
        <p:nvPicPr>
          <p:cNvPr id="11" name="Image 10">
            <a:extLst>
              <a:ext uri="{FF2B5EF4-FFF2-40B4-BE49-F238E27FC236}">
                <a16:creationId xmlns:a16="http://schemas.microsoft.com/office/drawing/2014/main" id="{D586C48D-5153-85B7-D780-DFE9E1FA75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082690">
            <a:off x="1311014" y="3776592"/>
            <a:ext cx="3283024" cy="4788930"/>
          </a:xfrm>
          <a:prstGeom prst="rect">
            <a:avLst/>
          </a:prstGeom>
        </p:spPr>
      </p:pic>
    </p:spTree>
    <p:extLst>
      <p:ext uri="{BB962C8B-B14F-4D97-AF65-F5344CB8AC3E}">
        <p14:creationId xmlns:p14="http://schemas.microsoft.com/office/powerpoint/2010/main" val="4273712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47A56-C640-D5C5-A096-8B79B7470CD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78C016C-8BAE-D0F4-469A-6EEE9DBE5BAA}"/>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033B49F-6A0D-A5F3-04E3-00225BD58A44}"/>
              </a:ext>
            </a:extLst>
          </p:cNvPr>
          <p:cNvSpPr/>
          <p:nvPr/>
        </p:nvSpPr>
        <p:spPr>
          <a:xfrm>
            <a:off x="275852" y="2661844"/>
            <a:ext cx="13164293" cy="72628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3BA468F-EE89-4DB3-45F4-9DC6784BA0DD}"/>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E4D051-29A7-1E73-67A7-B9F93C8A9120}"/>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خذوا من جديد أشكالكم الهندسية. ستعملون في ثنائيات وتقومون بتصنيفها حسب خاصية اللون.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يتجول الأستاذ(ة) لتقديم التغذية الراجعة.</a:t>
            </a:r>
          </a:p>
        </p:txBody>
      </p:sp>
      <p:sp>
        <p:nvSpPr>
          <p:cNvPr id="3" name="Freeform 8">
            <a:extLst>
              <a:ext uri="{FF2B5EF4-FFF2-40B4-BE49-F238E27FC236}">
                <a16:creationId xmlns:a16="http://schemas.microsoft.com/office/drawing/2014/main" id="{CB2D043D-C511-D654-1F8B-A6A4494A3F2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D1BF20E2-18F6-5619-848F-EADA5835793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Visage humain, dessin humoristique, fille, garçon&#10;&#10;Le contenu généré par l’IA peut être incorrect.">
            <a:extLst>
              <a:ext uri="{FF2B5EF4-FFF2-40B4-BE49-F238E27FC236}">
                <a16:creationId xmlns:a16="http://schemas.microsoft.com/office/drawing/2014/main" id="{0FEF8B96-B68E-E47A-DC68-9BC48C9CF6A6}"/>
              </a:ext>
            </a:extLst>
          </p:cNvPr>
          <p:cNvPicPr>
            <a:picLocks noChangeAspect="1"/>
          </p:cNvPicPr>
          <p:nvPr/>
        </p:nvPicPr>
        <p:blipFill>
          <a:blip r:embed="rId4">
            <a:extLst>
              <a:ext uri="{28A0092B-C50C-407E-A947-70E740481C1C}">
                <a14:useLocalDpi xmlns:a14="http://schemas.microsoft.com/office/drawing/2010/main" val="0"/>
              </a:ext>
            </a:extLst>
          </a:blip>
          <a:srcRect l="33959" t="9359" r="34313" b="53393"/>
          <a:stretch>
            <a:fillRect/>
          </a:stretch>
        </p:blipFill>
        <p:spPr>
          <a:xfrm>
            <a:off x="3733800" y="3035605"/>
            <a:ext cx="5865212" cy="3892005"/>
          </a:xfrm>
          <a:prstGeom prst="rect">
            <a:avLst/>
          </a:prstGeom>
        </p:spPr>
      </p:pic>
      <p:pic>
        <p:nvPicPr>
          <p:cNvPr id="2" name="Image 1">
            <a:extLst>
              <a:ext uri="{FF2B5EF4-FFF2-40B4-BE49-F238E27FC236}">
                <a16:creationId xmlns:a16="http://schemas.microsoft.com/office/drawing/2014/main" id="{2E593222-5103-6F0D-5AD1-12E328C171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5000" y="7005047"/>
            <a:ext cx="2609356" cy="2431848"/>
          </a:xfrm>
          <a:prstGeom prst="rect">
            <a:avLst/>
          </a:prstGeom>
        </p:spPr>
      </p:pic>
    </p:spTree>
    <p:extLst>
      <p:ext uri="{BB962C8B-B14F-4D97-AF65-F5344CB8AC3E}">
        <p14:creationId xmlns:p14="http://schemas.microsoft.com/office/powerpoint/2010/main" val="1710203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F317D-A3E6-C0DC-1531-79217BF6A76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14990C0-068C-3662-979C-0AAD5FB70897}"/>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1A088D-3EAC-3FA8-7A0C-44EB9B5BE04B}"/>
              </a:ext>
            </a:extLst>
          </p:cNvPr>
          <p:cNvSpPr/>
          <p:nvPr/>
        </p:nvSpPr>
        <p:spPr>
          <a:xfrm>
            <a:off x="275852" y="2661844"/>
            <a:ext cx="13164293" cy="72628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5A5734B-F6D1-77D6-2B3F-80321DA60AD6}"/>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497F763-F540-94AF-0E18-30E193103C14}"/>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سأعرض عليكم مجموعة من المتسلسلات المنطقية ستقومون ببنائها </a:t>
            </a:r>
          </a:p>
        </p:txBody>
      </p:sp>
      <p:sp>
        <p:nvSpPr>
          <p:cNvPr id="3" name="Freeform 8">
            <a:extLst>
              <a:ext uri="{FF2B5EF4-FFF2-40B4-BE49-F238E27FC236}">
                <a16:creationId xmlns:a16="http://schemas.microsoft.com/office/drawing/2014/main" id="{86D843B3-3AE2-436F-E4B8-C3E163A5C94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F0F0BD64-5E46-72D9-11CB-7B028DB55AA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Visage humain, dessin humoristique, fille, garçon&#10;&#10;Le contenu généré par l’IA peut être incorrect.">
            <a:extLst>
              <a:ext uri="{FF2B5EF4-FFF2-40B4-BE49-F238E27FC236}">
                <a16:creationId xmlns:a16="http://schemas.microsoft.com/office/drawing/2014/main" id="{5CBECCD1-6DC2-86D9-63EF-BEB73A67819A}"/>
              </a:ext>
            </a:extLst>
          </p:cNvPr>
          <p:cNvPicPr>
            <a:picLocks noChangeAspect="1"/>
          </p:cNvPicPr>
          <p:nvPr/>
        </p:nvPicPr>
        <p:blipFill>
          <a:blip r:embed="rId4">
            <a:extLst>
              <a:ext uri="{28A0092B-C50C-407E-A947-70E740481C1C}">
                <a14:useLocalDpi xmlns:a14="http://schemas.microsoft.com/office/drawing/2010/main" val="0"/>
              </a:ext>
            </a:extLst>
          </a:blip>
          <a:srcRect l="33959" t="9359" r="34313" b="53393"/>
          <a:stretch>
            <a:fillRect/>
          </a:stretch>
        </p:blipFill>
        <p:spPr>
          <a:xfrm>
            <a:off x="3581400" y="3413261"/>
            <a:ext cx="5865212" cy="3892005"/>
          </a:xfrm>
          <a:prstGeom prst="rect">
            <a:avLst/>
          </a:prstGeom>
        </p:spPr>
      </p:pic>
      <p:pic>
        <p:nvPicPr>
          <p:cNvPr id="5" name="Image 4">
            <a:extLst>
              <a:ext uri="{FF2B5EF4-FFF2-40B4-BE49-F238E27FC236}">
                <a16:creationId xmlns:a16="http://schemas.microsoft.com/office/drawing/2014/main" id="{6D21F555-72AC-BE43-8794-E3AF755801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6237" y="7906956"/>
            <a:ext cx="4779061" cy="918270"/>
          </a:xfrm>
          <a:prstGeom prst="rect">
            <a:avLst/>
          </a:prstGeom>
        </p:spPr>
      </p:pic>
      <p:pic>
        <p:nvPicPr>
          <p:cNvPr id="11" name="Image 10">
            <a:extLst>
              <a:ext uri="{FF2B5EF4-FFF2-40B4-BE49-F238E27FC236}">
                <a16:creationId xmlns:a16="http://schemas.microsoft.com/office/drawing/2014/main" id="{C8E9714A-019D-DDC2-B384-A2FA5A3585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0" y="7944383"/>
            <a:ext cx="4434725" cy="804651"/>
          </a:xfrm>
          <a:prstGeom prst="rect">
            <a:avLst/>
          </a:prstGeom>
        </p:spPr>
      </p:pic>
    </p:spTree>
    <p:extLst>
      <p:ext uri="{BB962C8B-B14F-4D97-AF65-F5344CB8AC3E}">
        <p14:creationId xmlns:p14="http://schemas.microsoft.com/office/powerpoint/2010/main" val="49378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41129"/>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720DD74D-782E-F5E5-ABE5-4909AFF5AF65}"/>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FEC57-D86E-18A5-611B-DBB8306F5A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355A247-4B34-0B81-F6A3-592C34CF7B54}"/>
              </a:ext>
            </a:extLst>
          </p:cNvPr>
          <p:cNvSpPr/>
          <p:nvPr/>
        </p:nvSpPr>
        <p:spPr>
          <a:xfrm>
            <a:off x="-1" y="2857499"/>
            <a:ext cx="13716001" cy="74294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F38375A-DF7F-4082-1E07-5C808AB9D921}"/>
              </a:ext>
            </a:extLst>
          </p:cNvPr>
          <p:cNvSpPr/>
          <p:nvPr/>
        </p:nvSpPr>
        <p:spPr>
          <a:xfrm>
            <a:off x="275854" y="3009900"/>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F9C2E83-C9A6-C31A-B628-29AFB5E2E5EC}"/>
              </a:ext>
            </a:extLst>
          </p:cNvPr>
          <p:cNvSpPr/>
          <p:nvPr/>
        </p:nvSpPr>
        <p:spPr>
          <a:xfrm>
            <a:off x="-2" y="720546"/>
            <a:ext cx="13716001" cy="2213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6" name="Tableau 5">
            <a:extLst>
              <a:ext uri="{FF2B5EF4-FFF2-40B4-BE49-F238E27FC236}">
                <a16:creationId xmlns:a16="http://schemas.microsoft.com/office/drawing/2014/main" id="{3E860DDA-DAFB-638C-3566-EC0736281F5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0" name="Ellipse 9">
            <a:extLst>
              <a:ext uri="{FF2B5EF4-FFF2-40B4-BE49-F238E27FC236}">
                <a16:creationId xmlns:a16="http://schemas.microsoft.com/office/drawing/2014/main" id="{3019678F-4B52-F9DD-3268-AC8C4B1219D2}"/>
              </a:ext>
            </a:extLst>
          </p:cNvPr>
          <p:cNvSpPr/>
          <p:nvPr/>
        </p:nvSpPr>
        <p:spPr>
          <a:xfrm>
            <a:off x="2128526" y="5739246"/>
            <a:ext cx="1219200" cy="12192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9FEBC39C-EA83-5985-2BB3-C0A54E189C22}"/>
              </a:ext>
            </a:extLst>
          </p:cNvPr>
          <p:cNvSpPr/>
          <p:nvPr/>
        </p:nvSpPr>
        <p:spPr>
          <a:xfrm>
            <a:off x="3630426" y="5768685"/>
            <a:ext cx="1219200" cy="1219200"/>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1718F85F-4186-54B3-9F26-78E1B11EBFDF}"/>
              </a:ext>
            </a:extLst>
          </p:cNvPr>
          <p:cNvSpPr/>
          <p:nvPr/>
        </p:nvSpPr>
        <p:spPr>
          <a:xfrm>
            <a:off x="5179908" y="5768685"/>
            <a:ext cx="1219200" cy="12192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705C200B-18BA-1451-BEF4-D0791FBAB6F3}"/>
              </a:ext>
            </a:extLst>
          </p:cNvPr>
          <p:cNvSpPr/>
          <p:nvPr/>
        </p:nvSpPr>
        <p:spPr>
          <a:xfrm>
            <a:off x="8282628" y="5768685"/>
            <a:ext cx="1219200" cy="1219200"/>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C74DD5AA-0902-E643-D3D5-1BDF518C99F0}"/>
              </a:ext>
            </a:extLst>
          </p:cNvPr>
          <p:cNvSpPr txBox="1"/>
          <p:nvPr/>
        </p:nvSpPr>
        <p:spPr>
          <a:xfrm>
            <a:off x="1974435" y="817259"/>
            <a:ext cx="10534617" cy="201593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المتسلسلة الأولى:</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يقرأ الأستاذ(ة) المتسلسلة بالترتيب معتمدا معيار اللون: أزرق – أخضر – أزرق.....</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يدعو الأستاذ(ة) أحد المتعلمين لقراءتها.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ثم يأمر ببنائها باستعمال الأشكال الهندسية</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يمر الأستاذ لتقديم التغذية الراجعة</a:t>
            </a:r>
          </a:p>
        </p:txBody>
      </p:sp>
      <p:sp>
        <p:nvSpPr>
          <p:cNvPr id="18" name="Freeform 8">
            <a:extLst>
              <a:ext uri="{FF2B5EF4-FFF2-40B4-BE49-F238E27FC236}">
                <a16:creationId xmlns:a16="http://schemas.microsoft.com/office/drawing/2014/main" id="{FDC1A74A-495F-58AD-2FDC-FCF6E5D3708D}"/>
              </a:ext>
            </a:extLst>
          </p:cNvPr>
          <p:cNvSpPr/>
          <p:nvPr/>
        </p:nvSpPr>
        <p:spPr>
          <a:xfrm rot="10800000">
            <a:off x="12794223" y="78081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 name="Ellipse 1">
            <a:extLst>
              <a:ext uri="{FF2B5EF4-FFF2-40B4-BE49-F238E27FC236}">
                <a16:creationId xmlns:a16="http://schemas.microsoft.com/office/drawing/2014/main" id="{97997077-FD60-5D81-50EE-CF513B995F36}"/>
              </a:ext>
            </a:extLst>
          </p:cNvPr>
          <p:cNvSpPr/>
          <p:nvPr/>
        </p:nvSpPr>
        <p:spPr>
          <a:xfrm>
            <a:off x="6735457" y="5772149"/>
            <a:ext cx="1219200" cy="121920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85789CD8-012F-BC7F-DFB6-D7FC6CE71336}"/>
              </a:ext>
            </a:extLst>
          </p:cNvPr>
          <p:cNvSpPr/>
          <p:nvPr/>
        </p:nvSpPr>
        <p:spPr>
          <a:xfrm>
            <a:off x="9829799" y="5768685"/>
            <a:ext cx="1219200" cy="12192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52884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89226-81CA-1F01-7FF8-62F5DBECF7E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E5C0CBE-43A2-F6E8-4BD3-F13278729A9F}"/>
              </a:ext>
            </a:extLst>
          </p:cNvPr>
          <p:cNvSpPr/>
          <p:nvPr/>
        </p:nvSpPr>
        <p:spPr>
          <a:xfrm>
            <a:off x="-1" y="2857499"/>
            <a:ext cx="13716001" cy="74294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5816BA-58A3-F9C0-C11D-6F49597106F1}"/>
              </a:ext>
            </a:extLst>
          </p:cNvPr>
          <p:cNvSpPr/>
          <p:nvPr/>
        </p:nvSpPr>
        <p:spPr>
          <a:xfrm>
            <a:off x="275854" y="3009900"/>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66C63AF-8E2B-DBE6-4804-54EDD2D93F7D}"/>
              </a:ext>
            </a:extLst>
          </p:cNvPr>
          <p:cNvSpPr/>
          <p:nvPr/>
        </p:nvSpPr>
        <p:spPr>
          <a:xfrm>
            <a:off x="-1" y="644346"/>
            <a:ext cx="13716001" cy="2213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6" name="Tableau 5">
            <a:extLst>
              <a:ext uri="{FF2B5EF4-FFF2-40B4-BE49-F238E27FC236}">
                <a16:creationId xmlns:a16="http://schemas.microsoft.com/office/drawing/2014/main" id="{530FE85C-90B5-5877-8715-1BF75CE980B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3">
            <a:extLst>
              <a:ext uri="{FF2B5EF4-FFF2-40B4-BE49-F238E27FC236}">
                <a16:creationId xmlns:a16="http://schemas.microsoft.com/office/drawing/2014/main" id="{95DE98E5-B880-B10B-9C18-EED0C0F2583B}"/>
              </a:ext>
            </a:extLst>
          </p:cNvPr>
          <p:cNvSpPr/>
          <p:nvPr/>
        </p:nvSpPr>
        <p:spPr>
          <a:xfrm rot="5400000">
            <a:off x="10197690" y="5676900"/>
            <a:ext cx="914400" cy="9906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0134AE4F-2DDD-192D-5E73-E9E97A884329}"/>
              </a:ext>
            </a:extLst>
          </p:cNvPr>
          <p:cNvSpPr/>
          <p:nvPr/>
        </p:nvSpPr>
        <p:spPr>
          <a:xfrm rot="5400000">
            <a:off x="2476500" y="5715000"/>
            <a:ext cx="914400" cy="9906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AAD3E0FA-90BD-C32D-ABC4-DA7433CDE9B8}"/>
              </a:ext>
            </a:extLst>
          </p:cNvPr>
          <p:cNvSpPr/>
          <p:nvPr/>
        </p:nvSpPr>
        <p:spPr>
          <a:xfrm rot="5400000">
            <a:off x="7143010" y="5715000"/>
            <a:ext cx="914400" cy="9906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4F428329-AAA5-BFCA-8846-856225F21FDD}"/>
              </a:ext>
            </a:extLst>
          </p:cNvPr>
          <p:cNvSpPr/>
          <p:nvPr/>
        </p:nvSpPr>
        <p:spPr>
          <a:xfrm rot="5400000">
            <a:off x="4088328" y="5715000"/>
            <a:ext cx="914400" cy="9906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0FC13A03-EEFB-5E54-3D1F-E62631993F40}"/>
              </a:ext>
            </a:extLst>
          </p:cNvPr>
          <p:cNvSpPr/>
          <p:nvPr/>
        </p:nvSpPr>
        <p:spPr>
          <a:xfrm rot="5400000">
            <a:off x="5615669" y="5715000"/>
            <a:ext cx="914400" cy="9906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6DF4B37-DD4B-8188-E2B5-CDB20F2F8D78}"/>
              </a:ext>
            </a:extLst>
          </p:cNvPr>
          <p:cNvSpPr/>
          <p:nvPr/>
        </p:nvSpPr>
        <p:spPr>
          <a:xfrm rot="5400000">
            <a:off x="8670350" y="5715000"/>
            <a:ext cx="914400" cy="9906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D87774DB-151B-5711-5172-F24344DC3A87}"/>
              </a:ext>
            </a:extLst>
          </p:cNvPr>
          <p:cNvSpPr txBox="1"/>
          <p:nvPr/>
        </p:nvSpPr>
        <p:spPr>
          <a:xfrm>
            <a:off x="2057400" y="675519"/>
            <a:ext cx="10534617" cy="201593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المتسلسلة الثانية:</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يقرأ الأستاذ(ة) المتسلسلة بالترتيب معتمدا معيار اللون: أزرق – أحمر – أزرق.....</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يدعو الأستاذ(ة) أحد المتعلمين لقراءتها.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ثم يأمر ببنائها باستعمال الأشكال الهندسية</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يمر الأستاذ لتقديم التغذية الراجعة</a:t>
            </a:r>
          </a:p>
        </p:txBody>
      </p:sp>
      <p:sp>
        <p:nvSpPr>
          <p:cNvPr id="13" name="Freeform 8">
            <a:extLst>
              <a:ext uri="{FF2B5EF4-FFF2-40B4-BE49-F238E27FC236}">
                <a16:creationId xmlns:a16="http://schemas.microsoft.com/office/drawing/2014/main" id="{B454614B-BADD-1CAD-86F5-6BC4A198FC7D}"/>
              </a:ext>
            </a:extLst>
          </p:cNvPr>
          <p:cNvSpPr/>
          <p:nvPr/>
        </p:nvSpPr>
        <p:spPr>
          <a:xfrm rot="10800000">
            <a:off x="12806923" y="74056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549477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50D7D-B4A9-E5D1-39BF-0A34FF65CFD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08859D7-A2E7-B2D2-6595-1AA9758C54D6}"/>
              </a:ext>
            </a:extLst>
          </p:cNvPr>
          <p:cNvSpPr/>
          <p:nvPr/>
        </p:nvSpPr>
        <p:spPr>
          <a:xfrm>
            <a:off x="-1" y="2857499"/>
            <a:ext cx="13716001" cy="74294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22F839-C0E1-2006-3105-764B5EFFFDEA}"/>
              </a:ext>
            </a:extLst>
          </p:cNvPr>
          <p:cNvSpPr/>
          <p:nvPr/>
        </p:nvSpPr>
        <p:spPr>
          <a:xfrm>
            <a:off x="275854" y="3009900"/>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3A76CF-61BC-2FB1-22C2-BDDF0B29E2B4}"/>
              </a:ext>
            </a:extLst>
          </p:cNvPr>
          <p:cNvSpPr/>
          <p:nvPr/>
        </p:nvSpPr>
        <p:spPr>
          <a:xfrm>
            <a:off x="-1" y="644346"/>
            <a:ext cx="13716001" cy="2213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5343B0D-F535-61A3-3F17-AA3173550215}"/>
              </a:ext>
            </a:extLst>
          </p:cNvPr>
          <p:cNvSpPr txBox="1"/>
          <p:nvPr/>
        </p:nvSpPr>
        <p:spPr>
          <a:xfrm>
            <a:off x="2057400" y="675519"/>
            <a:ext cx="10534617" cy="201593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المتسلسلة الثالثة:</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يقرأ الأستاذ(ة) المتسلسلة بالترتيب معتمدا معيار اللون: أزرق – أحمر – أزرق.....</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يدعو الأستاذ(ة) أحد المتعلمين لقراءتها.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ثم يأمر ببنائها باستعمال الأشكال الهندسية</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يمر الأستاذ لتقديم التغذية الراجعة</a:t>
            </a:r>
          </a:p>
        </p:txBody>
      </p:sp>
      <p:graphicFrame>
        <p:nvGraphicFramePr>
          <p:cNvPr id="6" name="Tableau 5">
            <a:extLst>
              <a:ext uri="{FF2B5EF4-FFF2-40B4-BE49-F238E27FC236}">
                <a16:creationId xmlns:a16="http://schemas.microsoft.com/office/drawing/2014/main" id="{C9CBAA4F-1C0B-BED2-FABD-3393558D3C2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3" name="Triangle isocèle 2">
            <a:extLst>
              <a:ext uri="{FF2B5EF4-FFF2-40B4-BE49-F238E27FC236}">
                <a16:creationId xmlns:a16="http://schemas.microsoft.com/office/drawing/2014/main" id="{F763D858-77FB-11D1-88CC-33DDFEF2EC33}"/>
              </a:ext>
            </a:extLst>
          </p:cNvPr>
          <p:cNvSpPr/>
          <p:nvPr/>
        </p:nvSpPr>
        <p:spPr>
          <a:xfrm>
            <a:off x="1371600" y="5048248"/>
            <a:ext cx="1447800" cy="1524000"/>
          </a:xfrm>
          <a:prstGeom prst="triangle">
            <a:avLst>
              <a:gd name="adj" fmla="val 50000"/>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riangle isocèle 16">
            <a:extLst>
              <a:ext uri="{FF2B5EF4-FFF2-40B4-BE49-F238E27FC236}">
                <a16:creationId xmlns:a16="http://schemas.microsoft.com/office/drawing/2014/main" id="{96149079-BA62-D45E-A1FE-5062DBD7D0FE}"/>
              </a:ext>
            </a:extLst>
          </p:cNvPr>
          <p:cNvSpPr/>
          <p:nvPr/>
        </p:nvSpPr>
        <p:spPr>
          <a:xfrm>
            <a:off x="3321937" y="5048248"/>
            <a:ext cx="1447800" cy="1524000"/>
          </a:xfrm>
          <a:prstGeom prst="triangle">
            <a:avLst>
              <a:gd name="adj" fmla="val 50000"/>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Triangle isocèle 17">
            <a:extLst>
              <a:ext uri="{FF2B5EF4-FFF2-40B4-BE49-F238E27FC236}">
                <a16:creationId xmlns:a16="http://schemas.microsoft.com/office/drawing/2014/main" id="{953912F4-8EB5-9522-0767-9F3DD1B5B869}"/>
              </a:ext>
            </a:extLst>
          </p:cNvPr>
          <p:cNvSpPr/>
          <p:nvPr/>
        </p:nvSpPr>
        <p:spPr>
          <a:xfrm>
            <a:off x="5272274" y="5030930"/>
            <a:ext cx="1447800" cy="1524000"/>
          </a:xfrm>
          <a:prstGeom prst="triangle">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Triangle isocèle 18">
            <a:extLst>
              <a:ext uri="{FF2B5EF4-FFF2-40B4-BE49-F238E27FC236}">
                <a16:creationId xmlns:a16="http://schemas.microsoft.com/office/drawing/2014/main" id="{03BA436A-5CB2-D28D-C8FA-FC36765CDCF3}"/>
              </a:ext>
            </a:extLst>
          </p:cNvPr>
          <p:cNvSpPr/>
          <p:nvPr/>
        </p:nvSpPr>
        <p:spPr>
          <a:xfrm>
            <a:off x="7209775" y="5048248"/>
            <a:ext cx="1447800" cy="1524000"/>
          </a:xfrm>
          <a:prstGeom prst="triangle">
            <a:avLst>
              <a:gd name="adj" fmla="val 50000"/>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riangle isocèle 19">
            <a:extLst>
              <a:ext uri="{FF2B5EF4-FFF2-40B4-BE49-F238E27FC236}">
                <a16:creationId xmlns:a16="http://schemas.microsoft.com/office/drawing/2014/main" id="{F9699CB7-974A-2FE6-3079-98C5FA3D2EC1}"/>
              </a:ext>
            </a:extLst>
          </p:cNvPr>
          <p:cNvSpPr/>
          <p:nvPr/>
        </p:nvSpPr>
        <p:spPr>
          <a:xfrm>
            <a:off x="11108713" y="5030930"/>
            <a:ext cx="1447800" cy="1524000"/>
          </a:xfrm>
          <a:prstGeom prst="triangle">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Triangle isocèle 20">
            <a:extLst>
              <a:ext uri="{FF2B5EF4-FFF2-40B4-BE49-F238E27FC236}">
                <a16:creationId xmlns:a16="http://schemas.microsoft.com/office/drawing/2014/main" id="{E46A2C3E-5B9F-CB9A-C3F5-DDF48B12E301}"/>
              </a:ext>
            </a:extLst>
          </p:cNvPr>
          <p:cNvSpPr/>
          <p:nvPr/>
        </p:nvSpPr>
        <p:spPr>
          <a:xfrm>
            <a:off x="9159244" y="5051712"/>
            <a:ext cx="1447800" cy="1524000"/>
          </a:xfrm>
          <a:prstGeom prst="triangle">
            <a:avLst>
              <a:gd name="adj" fmla="val 50000"/>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reeform 8">
            <a:extLst>
              <a:ext uri="{FF2B5EF4-FFF2-40B4-BE49-F238E27FC236}">
                <a16:creationId xmlns:a16="http://schemas.microsoft.com/office/drawing/2014/main" id="{EC4ECDD1-5BC7-BBC9-EA2F-25805A362F2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216966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50944-396B-0853-ABC6-63B25499ADA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629C2E9-CF50-81DD-74DC-F5DC0A3E879D}"/>
              </a:ext>
            </a:extLst>
          </p:cNvPr>
          <p:cNvSpPr/>
          <p:nvPr/>
        </p:nvSpPr>
        <p:spPr>
          <a:xfrm>
            <a:off x="-1" y="2857499"/>
            <a:ext cx="13716001" cy="74294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6E64A07-AB20-6C45-84F7-C7BFAA5AEC61}"/>
              </a:ext>
            </a:extLst>
          </p:cNvPr>
          <p:cNvSpPr/>
          <p:nvPr/>
        </p:nvSpPr>
        <p:spPr>
          <a:xfrm>
            <a:off x="275852" y="2999298"/>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707BA99-7924-DFF4-E80C-6A82B6A36C17}"/>
              </a:ext>
            </a:extLst>
          </p:cNvPr>
          <p:cNvSpPr/>
          <p:nvPr/>
        </p:nvSpPr>
        <p:spPr>
          <a:xfrm>
            <a:off x="-1" y="644346"/>
            <a:ext cx="13716001" cy="2213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6" name="Tableau 5">
            <a:extLst>
              <a:ext uri="{FF2B5EF4-FFF2-40B4-BE49-F238E27FC236}">
                <a16:creationId xmlns:a16="http://schemas.microsoft.com/office/drawing/2014/main" id="{3FBD0E17-DAFC-DDD6-7BB6-D1D1D8C6FC0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3">
            <a:extLst>
              <a:ext uri="{FF2B5EF4-FFF2-40B4-BE49-F238E27FC236}">
                <a16:creationId xmlns:a16="http://schemas.microsoft.com/office/drawing/2014/main" id="{2DE8D07B-CBB1-B1F3-6699-0DFF0F3FC3A4}"/>
              </a:ext>
            </a:extLst>
          </p:cNvPr>
          <p:cNvSpPr/>
          <p:nvPr/>
        </p:nvSpPr>
        <p:spPr>
          <a:xfrm rot="5400000">
            <a:off x="1485900" y="5614555"/>
            <a:ext cx="1981200" cy="9906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C30784D3-D0C1-1111-EE02-806529973F92}"/>
              </a:ext>
            </a:extLst>
          </p:cNvPr>
          <p:cNvSpPr/>
          <p:nvPr/>
        </p:nvSpPr>
        <p:spPr>
          <a:xfrm rot="5400000">
            <a:off x="4709556" y="5638800"/>
            <a:ext cx="1981200" cy="9906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C19FDB9C-CECF-ADB4-BAFE-AEA82A902AA3}"/>
              </a:ext>
            </a:extLst>
          </p:cNvPr>
          <p:cNvSpPr/>
          <p:nvPr/>
        </p:nvSpPr>
        <p:spPr>
          <a:xfrm rot="5400000">
            <a:off x="6321384" y="5642264"/>
            <a:ext cx="1981200" cy="9906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5C9938F2-7F81-3F06-E1DC-959696AC87D7}"/>
              </a:ext>
            </a:extLst>
          </p:cNvPr>
          <p:cNvSpPr/>
          <p:nvPr/>
        </p:nvSpPr>
        <p:spPr>
          <a:xfrm rot="5400000">
            <a:off x="3097728" y="5614555"/>
            <a:ext cx="1981200" cy="9906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D531BA52-2BE0-4C60-75B2-3D8A250886FF}"/>
              </a:ext>
            </a:extLst>
          </p:cNvPr>
          <p:cNvSpPr/>
          <p:nvPr/>
        </p:nvSpPr>
        <p:spPr>
          <a:xfrm rot="5400000">
            <a:off x="7856518" y="5638800"/>
            <a:ext cx="1981200" cy="9906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313E6602-FC67-F612-9870-1307B0472A11}"/>
              </a:ext>
            </a:extLst>
          </p:cNvPr>
          <p:cNvSpPr/>
          <p:nvPr/>
        </p:nvSpPr>
        <p:spPr>
          <a:xfrm rot="5400000">
            <a:off x="9391651" y="5611091"/>
            <a:ext cx="1981200" cy="9906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BA452B9F-8686-6C21-8145-5C734F2FC095}"/>
              </a:ext>
            </a:extLst>
          </p:cNvPr>
          <p:cNvSpPr txBox="1"/>
          <p:nvPr/>
        </p:nvSpPr>
        <p:spPr>
          <a:xfrm>
            <a:off x="2057400" y="675519"/>
            <a:ext cx="10534617" cy="201593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المتسلسلة الرابعة:</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يقرأ الأستاذ(ة) المتسلسلة بالترتيب معتمدا معيار اللون: أزرق – أحمر – أزرق.....</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يدعو الأستاذ(ة) أحد المتعلمين لقراءتها.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ثم يأمر ببنائها باستعمال الأشكال الهندسية</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يمر الأستاذ لتقديم التغذية الراجعة</a:t>
            </a:r>
          </a:p>
        </p:txBody>
      </p:sp>
      <p:sp>
        <p:nvSpPr>
          <p:cNvPr id="21" name="Freeform 8">
            <a:extLst>
              <a:ext uri="{FF2B5EF4-FFF2-40B4-BE49-F238E27FC236}">
                <a16:creationId xmlns:a16="http://schemas.microsoft.com/office/drawing/2014/main" id="{B4A21EBE-5E5D-8F13-74BF-CA4EF9D11EF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2">
            <a:extLst>
              <a:ext uri="{FF2B5EF4-FFF2-40B4-BE49-F238E27FC236}">
                <a16:creationId xmlns:a16="http://schemas.microsoft.com/office/drawing/2014/main" id="{C4069251-118D-7BA2-4481-A3B7155F7AF0}"/>
              </a:ext>
            </a:extLst>
          </p:cNvPr>
          <p:cNvSpPr/>
          <p:nvPr/>
        </p:nvSpPr>
        <p:spPr>
          <a:xfrm rot="5400000">
            <a:off x="10922856" y="5565952"/>
            <a:ext cx="1981200" cy="9906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82703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1CF88-F82E-3B7E-7748-838D2626E58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0715D20-79E0-A765-3B2A-1B2E0DAC2E79}"/>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E901E2-E45F-BCB8-EF02-D68F62E07AE8}"/>
              </a:ext>
            </a:extLst>
          </p:cNvPr>
          <p:cNvSpPr/>
          <p:nvPr/>
        </p:nvSpPr>
        <p:spPr>
          <a:xfrm>
            <a:off x="275852" y="2818327"/>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D3DC5AB-9B23-A11C-238D-44E42B0B7496}"/>
              </a:ext>
            </a:extLst>
          </p:cNvPr>
          <p:cNvSpPr/>
          <p:nvPr/>
        </p:nvSpPr>
        <p:spPr>
          <a:xfrm>
            <a:off x="-1" y="712299"/>
            <a:ext cx="13716001" cy="17819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E7F4683-ED9C-4D52-856A-50B2E7EB2C83}"/>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الآن خذوا بطاقات ألوانكم. سأعرض عليكم متسلسلات منطقية وفي كل مرة ترفعون اللون الناقص.</a:t>
            </a:r>
          </a:p>
        </p:txBody>
      </p:sp>
      <p:sp>
        <p:nvSpPr>
          <p:cNvPr id="3" name="Freeform 8">
            <a:extLst>
              <a:ext uri="{FF2B5EF4-FFF2-40B4-BE49-F238E27FC236}">
                <a16:creationId xmlns:a16="http://schemas.microsoft.com/office/drawing/2014/main" id="{AB81F852-7ED2-347E-C955-85A2366E10F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9959797F-9F82-F62D-64D9-BAEDD064B4A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5" name="Flèche : bas 24">
            <a:extLst>
              <a:ext uri="{FF2B5EF4-FFF2-40B4-BE49-F238E27FC236}">
                <a16:creationId xmlns:a16="http://schemas.microsoft.com/office/drawing/2014/main" id="{883ED9BB-8A16-A2F2-D7F1-8D1C77F42F3A}"/>
              </a:ext>
            </a:extLst>
          </p:cNvPr>
          <p:cNvSpPr/>
          <p:nvPr/>
        </p:nvSpPr>
        <p:spPr>
          <a:xfrm>
            <a:off x="9685806" y="4033587"/>
            <a:ext cx="381000" cy="121920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Nuage 1">
            <a:extLst>
              <a:ext uri="{FF2B5EF4-FFF2-40B4-BE49-F238E27FC236}">
                <a16:creationId xmlns:a16="http://schemas.microsoft.com/office/drawing/2014/main" id="{A21049B6-050C-FE01-26E2-BC9187A04991}"/>
              </a:ext>
            </a:extLst>
          </p:cNvPr>
          <p:cNvSpPr/>
          <p:nvPr/>
        </p:nvSpPr>
        <p:spPr>
          <a:xfrm>
            <a:off x="1178870" y="5467586"/>
            <a:ext cx="1647455" cy="1159320"/>
          </a:xfrm>
          <a:prstGeom prst="cloud">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7" name="Nuage 6">
            <a:extLst>
              <a:ext uri="{FF2B5EF4-FFF2-40B4-BE49-F238E27FC236}">
                <a16:creationId xmlns:a16="http://schemas.microsoft.com/office/drawing/2014/main" id="{F971C156-7C33-974C-BE32-A1037087ABCA}"/>
              </a:ext>
            </a:extLst>
          </p:cNvPr>
          <p:cNvSpPr/>
          <p:nvPr/>
        </p:nvSpPr>
        <p:spPr>
          <a:xfrm>
            <a:off x="3095253" y="5467586"/>
            <a:ext cx="1647455" cy="1159320"/>
          </a:xfrm>
          <a:prstGeom prst="cloud">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Nuage 8">
            <a:extLst>
              <a:ext uri="{FF2B5EF4-FFF2-40B4-BE49-F238E27FC236}">
                <a16:creationId xmlns:a16="http://schemas.microsoft.com/office/drawing/2014/main" id="{DBC98AD5-BF41-E505-A556-6453F76C4DEA}"/>
              </a:ext>
            </a:extLst>
          </p:cNvPr>
          <p:cNvSpPr/>
          <p:nvPr/>
        </p:nvSpPr>
        <p:spPr>
          <a:xfrm>
            <a:off x="5094017" y="5467586"/>
            <a:ext cx="1647455" cy="1159320"/>
          </a:xfrm>
          <a:prstGeom prst="cloud">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Nuage 9">
            <a:extLst>
              <a:ext uri="{FF2B5EF4-FFF2-40B4-BE49-F238E27FC236}">
                <a16:creationId xmlns:a16="http://schemas.microsoft.com/office/drawing/2014/main" id="{F883BF6D-6FD3-1EC5-06DB-8E6CBF352492}"/>
              </a:ext>
            </a:extLst>
          </p:cNvPr>
          <p:cNvSpPr/>
          <p:nvPr/>
        </p:nvSpPr>
        <p:spPr>
          <a:xfrm>
            <a:off x="7010400" y="5467586"/>
            <a:ext cx="1647455" cy="1159320"/>
          </a:xfrm>
          <a:prstGeom prst="cloud">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Nuage 10">
            <a:extLst>
              <a:ext uri="{FF2B5EF4-FFF2-40B4-BE49-F238E27FC236}">
                <a16:creationId xmlns:a16="http://schemas.microsoft.com/office/drawing/2014/main" id="{735C2AEF-EC6C-636F-2DBC-06AFB2DB414C}"/>
              </a:ext>
            </a:extLst>
          </p:cNvPr>
          <p:cNvSpPr/>
          <p:nvPr/>
        </p:nvSpPr>
        <p:spPr>
          <a:xfrm>
            <a:off x="9052579" y="5467586"/>
            <a:ext cx="1647455" cy="115932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Nuage 11">
            <a:extLst>
              <a:ext uri="{FF2B5EF4-FFF2-40B4-BE49-F238E27FC236}">
                <a16:creationId xmlns:a16="http://schemas.microsoft.com/office/drawing/2014/main" id="{A7F88D61-BDC2-C6A4-DCD2-717775D5C424}"/>
              </a:ext>
            </a:extLst>
          </p:cNvPr>
          <p:cNvSpPr/>
          <p:nvPr/>
        </p:nvSpPr>
        <p:spPr>
          <a:xfrm>
            <a:off x="10968962" y="5467586"/>
            <a:ext cx="1647455" cy="1159320"/>
          </a:xfrm>
          <a:prstGeom prst="cloud">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9045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DA4F8-D99C-2EC1-98FB-6002302FB34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98E892E-D154-EFD3-075D-0EF18E1B3EE7}"/>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195CBE-5394-BB73-8571-FB0398964B2D}"/>
              </a:ext>
            </a:extLst>
          </p:cNvPr>
          <p:cNvSpPr/>
          <p:nvPr/>
        </p:nvSpPr>
        <p:spPr>
          <a:xfrm>
            <a:off x="275852" y="2818327"/>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89687FE-48D9-8795-3901-5F6C34119EA3}"/>
              </a:ext>
            </a:extLst>
          </p:cNvPr>
          <p:cNvSpPr/>
          <p:nvPr/>
        </p:nvSpPr>
        <p:spPr>
          <a:xfrm>
            <a:off x="-1" y="712299"/>
            <a:ext cx="13716001" cy="17819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784FE4B-55E2-CD4F-26B4-4B1CC5D90CFB}"/>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6EFB6FE-B3A6-B2E4-393D-DADFA4D0495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48F435D4-8A17-FAB4-D13E-DC4E24B70A9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lèche : bas 3">
            <a:extLst>
              <a:ext uri="{FF2B5EF4-FFF2-40B4-BE49-F238E27FC236}">
                <a16:creationId xmlns:a16="http://schemas.microsoft.com/office/drawing/2014/main" id="{5B64BE7D-7AF1-365C-E058-998B1E756C58}"/>
              </a:ext>
            </a:extLst>
          </p:cNvPr>
          <p:cNvSpPr/>
          <p:nvPr/>
        </p:nvSpPr>
        <p:spPr>
          <a:xfrm>
            <a:off x="9685806" y="4033587"/>
            <a:ext cx="381000" cy="121920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Nuage 4">
            <a:extLst>
              <a:ext uri="{FF2B5EF4-FFF2-40B4-BE49-F238E27FC236}">
                <a16:creationId xmlns:a16="http://schemas.microsoft.com/office/drawing/2014/main" id="{E9D33FB5-7F8A-79E1-0266-7B321A600879}"/>
              </a:ext>
            </a:extLst>
          </p:cNvPr>
          <p:cNvSpPr/>
          <p:nvPr/>
        </p:nvSpPr>
        <p:spPr>
          <a:xfrm>
            <a:off x="1178870" y="5467586"/>
            <a:ext cx="1647455" cy="1159320"/>
          </a:xfrm>
          <a:prstGeom prst="cloud">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3" name="Nuage 12">
            <a:extLst>
              <a:ext uri="{FF2B5EF4-FFF2-40B4-BE49-F238E27FC236}">
                <a16:creationId xmlns:a16="http://schemas.microsoft.com/office/drawing/2014/main" id="{BAF8F11C-6E5C-9B3F-B8FE-DA7DFEE175DC}"/>
              </a:ext>
            </a:extLst>
          </p:cNvPr>
          <p:cNvSpPr/>
          <p:nvPr/>
        </p:nvSpPr>
        <p:spPr>
          <a:xfrm>
            <a:off x="3095253" y="5467586"/>
            <a:ext cx="1647455" cy="1159320"/>
          </a:xfrm>
          <a:prstGeom prst="cloud">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Nuage 13">
            <a:extLst>
              <a:ext uri="{FF2B5EF4-FFF2-40B4-BE49-F238E27FC236}">
                <a16:creationId xmlns:a16="http://schemas.microsoft.com/office/drawing/2014/main" id="{27D69701-F57E-3121-5050-BCD08E2A5323}"/>
              </a:ext>
            </a:extLst>
          </p:cNvPr>
          <p:cNvSpPr/>
          <p:nvPr/>
        </p:nvSpPr>
        <p:spPr>
          <a:xfrm>
            <a:off x="5094017" y="5467586"/>
            <a:ext cx="1647455" cy="1159320"/>
          </a:xfrm>
          <a:prstGeom prst="cloud">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Nuage 15">
            <a:extLst>
              <a:ext uri="{FF2B5EF4-FFF2-40B4-BE49-F238E27FC236}">
                <a16:creationId xmlns:a16="http://schemas.microsoft.com/office/drawing/2014/main" id="{FA773E1D-D2B5-F904-9283-EAA93293953B}"/>
              </a:ext>
            </a:extLst>
          </p:cNvPr>
          <p:cNvSpPr/>
          <p:nvPr/>
        </p:nvSpPr>
        <p:spPr>
          <a:xfrm>
            <a:off x="7010400" y="5467586"/>
            <a:ext cx="1647455" cy="1159320"/>
          </a:xfrm>
          <a:prstGeom prst="cloud">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Nuage 16">
            <a:extLst>
              <a:ext uri="{FF2B5EF4-FFF2-40B4-BE49-F238E27FC236}">
                <a16:creationId xmlns:a16="http://schemas.microsoft.com/office/drawing/2014/main" id="{F1159E2A-828E-48B7-B00E-746D3AF58A1B}"/>
              </a:ext>
            </a:extLst>
          </p:cNvPr>
          <p:cNvSpPr/>
          <p:nvPr/>
        </p:nvSpPr>
        <p:spPr>
          <a:xfrm>
            <a:off x="9052579" y="5467586"/>
            <a:ext cx="1647455" cy="1159320"/>
          </a:xfrm>
          <a:prstGeom prst="cloud">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Nuage 17">
            <a:extLst>
              <a:ext uri="{FF2B5EF4-FFF2-40B4-BE49-F238E27FC236}">
                <a16:creationId xmlns:a16="http://schemas.microsoft.com/office/drawing/2014/main" id="{E7449DA0-83E2-7984-F068-56797B34C503}"/>
              </a:ext>
            </a:extLst>
          </p:cNvPr>
          <p:cNvSpPr/>
          <p:nvPr/>
        </p:nvSpPr>
        <p:spPr>
          <a:xfrm>
            <a:off x="10968962" y="5467586"/>
            <a:ext cx="1647455" cy="1159320"/>
          </a:xfrm>
          <a:prstGeom prst="cloud">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1188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166DC-77D9-2AEA-5D9E-58AB4F81B35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7FF3E6-E869-CE9C-7363-3972989C619C}"/>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BE772EF-2440-1038-3376-2F580E182AF0}"/>
              </a:ext>
            </a:extLst>
          </p:cNvPr>
          <p:cNvSpPr/>
          <p:nvPr/>
        </p:nvSpPr>
        <p:spPr>
          <a:xfrm>
            <a:off x="275852" y="2818327"/>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0C130B7-D928-B113-51B3-03F87F7FF0DB}"/>
              </a:ext>
            </a:extLst>
          </p:cNvPr>
          <p:cNvSpPr/>
          <p:nvPr/>
        </p:nvSpPr>
        <p:spPr>
          <a:xfrm>
            <a:off x="-1" y="712299"/>
            <a:ext cx="13716001" cy="17819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4B0B349-4431-B768-F2FF-F658921D640E}"/>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ما هو اللون الناقص في هذه المتسلسلة.</a:t>
            </a: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68DCC0C-7418-306A-9AFC-A1EBED8C8F8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B9DFF84A-7EB3-C025-2CB2-967A6E12BAA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5" name="Flèche : bas 24">
            <a:extLst>
              <a:ext uri="{FF2B5EF4-FFF2-40B4-BE49-F238E27FC236}">
                <a16:creationId xmlns:a16="http://schemas.microsoft.com/office/drawing/2014/main" id="{6C150B0E-B080-EE5A-2EED-92B1AD24F475}"/>
              </a:ext>
            </a:extLst>
          </p:cNvPr>
          <p:cNvSpPr/>
          <p:nvPr/>
        </p:nvSpPr>
        <p:spPr>
          <a:xfrm>
            <a:off x="9849895" y="4143257"/>
            <a:ext cx="381000" cy="121920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Cube 1">
            <a:extLst>
              <a:ext uri="{FF2B5EF4-FFF2-40B4-BE49-F238E27FC236}">
                <a16:creationId xmlns:a16="http://schemas.microsoft.com/office/drawing/2014/main" id="{1C198938-F1C0-B24F-588F-AC4C61C4F4A2}"/>
              </a:ext>
            </a:extLst>
          </p:cNvPr>
          <p:cNvSpPr/>
          <p:nvPr/>
        </p:nvSpPr>
        <p:spPr>
          <a:xfrm>
            <a:off x="1828800" y="5524500"/>
            <a:ext cx="1066800" cy="1219200"/>
          </a:xfrm>
          <a:prstGeom prst="cub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Cube 3">
            <a:extLst>
              <a:ext uri="{FF2B5EF4-FFF2-40B4-BE49-F238E27FC236}">
                <a16:creationId xmlns:a16="http://schemas.microsoft.com/office/drawing/2014/main" id="{D987E7D7-37DA-F341-32FE-8548A09B753B}"/>
              </a:ext>
            </a:extLst>
          </p:cNvPr>
          <p:cNvSpPr/>
          <p:nvPr/>
        </p:nvSpPr>
        <p:spPr>
          <a:xfrm>
            <a:off x="3351562" y="5524500"/>
            <a:ext cx="1066800" cy="1219200"/>
          </a:xfrm>
          <a:prstGeom prst="cub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Cube 8">
            <a:extLst>
              <a:ext uri="{FF2B5EF4-FFF2-40B4-BE49-F238E27FC236}">
                <a16:creationId xmlns:a16="http://schemas.microsoft.com/office/drawing/2014/main" id="{BFDD458C-8D66-6449-176B-6F12D8B04207}"/>
              </a:ext>
            </a:extLst>
          </p:cNvPr>
          <p:cNvSpPr/>
          <p:nvPr/>
        </p:nvSpPr>
        <p:spPr>
          <a:xfrm>
            <a:off x="4966418" y="5524500"/>
            <a:ext cx="1066800" cy="1219200"/>
          </a:xfrm>
          <a:prstGeom prst="cub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Cube 9">
            <a:extLst>
              <a:ext uri="{FF2B5EF4-FFF2-40B4-BE49-F238E27FC236}">
                <a16:creationId xmlns:a16="http://schemas.microsoft.com/office/drawing/2014/main" id="{EAF96CCC-FDDE-1FBF-1672-DD9065481CF7}"/>
              </a:ext>
            </a:extLst>
          </p:cNvPr>
          <p:cNvSpPr/>
          <p:nvPr/>
        </p:nvSpPr>
        <p:spPr>
          <a:xfrm>
            <a:off x="6489180" y="5524500"/>
            <a:ext cx="1066800" cy="1219200"/>
          </a:xfrm>
          <a:prstGeom prst="cub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Cube 11">
            <a:extLst>
              <a:ext uri="{FF2B5EF4-FFF2-40B4-BE49-F238E27FC236}">
                <a16:creationId xmlns:a16="http://schemas.microsoft.com/office/drawing/2014/main" id="{A713A98F-2718-CAFA-D277-548122DAF736}"/>
              </a:ext>
            </a:extLst>
          </p:cNvPr>
          <p:cNvSpPr/>
          <p:nvPr/>
        </p:nvSpPr>
        <p:spPr>
          <a:xfrm>
            <a:off x="7984233" y="5524500"/>
            <a:ext cx="1066800" cy="1219200"/>
          </a:xfrm>
          <a:prstGeom prst="cub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Cube 13">
            <a:extLst>
              <a:ext uri="{FF2B5EF4-FFF2-40B4-BE49-F238E27FC236}">
                <a16:creationId xmlns:a16="http://schemas.microsoft.com/office/drawing/2014/main" id="{A102B8A7-7FEC-9EEE-AB49-6C953710B9CE}"/>
              </a:ext>
            </a:extLst>
          </p:cNvPr>
          <p:cNvSpPr/>
          <p:nvPr/>
        </p:nvSpPr>
        <p:spPr>
          <a:xfrm>
            <a:off x="9506995" y="5524500"/>
            <a:ext cx="1066800" cy="1219200"/>
          </a:xfrm>
          <a:prstGeom prst="cub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04747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96740-B7D8-FBFC-ED8E-AC1022D53E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D8A267-2BC6-6898-AC7F-6291442FD2D5}"/>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E9844A7-D889-34C4-3834-F037DC928ACF}"/>
              </a:ext>
            </a:extLst>
          </p:cNvPr>
          <p:cNvSpPr/>
          <p:nvPr/>
        </p:nvSpPr>
        <p:spPr>
          <a:xfrm>
            <a:off x="275852" y="2818327"/>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5103173-326F-829A-2007-5A3822EEE78C}"/>
              </a:ext>
            </a:extLst>
          </p:cNvPr>
          <p:cNvSpPr/>
          <p:nvPr/>
        </p:nvSpPr>
        <p:spPr>
          <a:xfrm>
            <a:off x="-1" y="712299"/>
            <a:ext cx="13716001" cy="17819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7192518-1EA4-6AEC-6BAF-83EA18C3CF88}"/>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p>
        </p:txBody>
      </p:sp>
      <p:sp>
        <p:nvSpPr>
          <p:cNvPr id="3" name="Freeform 8">
            <a:extLst>
              <a:ext uri="{FF2B5EF4-FFF2-40B4-BE49-F238E27FC236}">
                <a16:creationId xmlns:a16="http://schemas.microsoft.com/office/drawing/2014/main" id="{0FE78842-C7DE-E95C-66D2-84A5378199B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CEADE3DC-BCEE-EE02-9E9F-E951A0AB24B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Flèche : bas 4">
            <a:extLst>
              <a:ext uri="{FF2B5EF4-FFF2-40B4-BE49-F238E27FC236}">
                <a16:creationId xmlns:a16="http://schemas.microsoft.com/office/drawing/2014/main" id="{E0588B32-9AE9-C933-175E-C263A0364853}"/>
              </a:ext>
            </a:extLst>
          </p:cNvPr>
          <p:cNvSpPr/>
          <p:nvPr/>
        </p:nvSpPr>
        <p:spPr>
          <a:xfrm>
            <a:off x="9849895" y="4143257"/>
            <a:ext cx="381000" cy="121920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Cube 6">
            <a:extLst>
              <a:ext uri="{FF2B5EF4-FFF2-40B4-BE49-F238E27FC236}">
                <a16:creationId xmlns:a16="http://schemas.microsoft.com/office/drawing/2014/main" id="{A894F1B7-2572-175F-3715-4F1407872B90}"/>
              </a:ext>
            </a:extLst>
          </p:cNvPr>
          <p:cNvSpPr/>
          <p:nvPr/>
        </p:nvSpPr>
        <p:spPr>
          <a:xfrm>
            <a:off x="1828800" y="5524500"/>
            <a:ext cx="1066800" cy="1219200"/>
          </a:xfrm>
          <a:prstGeom prst="cub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Cube 10">
            <a:extLst>
              <a:ext uri="{FF2B5EF4-FFF2-40B4-BE49-F238E27FC236}">
                <a16:creationId xmlns:a16="http://schemas.microsoft.com/office/drawing/2014/main" id="{EB80A726-9F7A-48ED-7988-3B2F089D4555}"/>
              </a:ext>
            </a:extLst>
          </p:cNvPr>
          <p:cNvSpPr/>
          <p:nvPr/>
        </p:nvSpPr>
        <p:spPr>
          <a:xfrm>
            <a:off x="3351562" y="5524500"/>
            <a:ext cx="1066800" cy="1219200"/>
          </a:xfrm>
          <a:prstGeom prst="cub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Cube 12">
            <a:extLst>
              <a:ext uri="{FF2B5EF4-FFF2-40B4-BE49-F238E27FC236}">
                <a16:creationId xmlns:a16="http://schemas.microsoft.com/office/drawing/2014/main" id="{3A2949DC-EED4-BAB8-D729-26F48D1710CC}"/>
              </a:ext>
            </a:extLst>
          </p:cNvPr>
          <p:cNvSpPr/>
          <p:nvPr/>
        </p:nvSpPr>
        <p:spPr>
          <a:xfrm>
            <a:off x="4966418" y="5524500"/>
            <a:ext cx="1066800" cy="1219200"/>
          </a:xfrm>
          <a:prstGeom prst="cub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Cube 15">
            <a:extLst>
              <a:ext uri="{FF2B5EF4-FFF2-40B4-BE49-F238E27FC236}">
                <a16:creationId xmlns:a16="http://schemas.microsoft.com/office/drawing/2014/main" id="{12F69FB6-F2C4-86A3-6485-1FA659398BAC}"/>
              </a:ext>
            </a:extLst>
          </p:cNvPr>
          <p:cNvSpPr/>
          <p:nvPr/>
        </p:nvSpPr>
        <p:spPr>
          <a:xfrm>
            <a:off x="6489180" y="5524500"/>
            <a:ext cx="1066800" cy="1219200"/>
          </a:xfrm>
          <a:prstGeom prst="cub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Cube 16">
            <a:extLst>
              <a:ext uri="{FF2B5EF4-FFF2-40B4-BE49-F238E27FC236}">
                <a16:creationId xmlns:a16="http://schemas.microsoft.com/office/drawing/2014/main" id="{672CABFF-1DBA-592B-3B38-F741A5BDE6D7}"/>
              </a:ext>
            </a:extLst>
          </p:cNvPr>
          <p:cNvSpPr/>
          <p:nvPr/>
        </p:nvSpPr>
        <p:spPr>
          <a:xfrm>
            <a:off x="7984233" y="5524500"/>
            <a:ext cx="1066800" cy="1219200"/>
          </a:xfrm>
          <a:prstGeom prst="cub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Cube 17">
            <a:extLst>
              <a:ext uri="{FF2B5EF4-FFF2-40B4-BE49-F238E27FC236}">
                <a16:creationId xmlns:a16="http://schemas.microsoft.com/office/drawing/2014/main" id="{C3A486B0-A4B3-04DA-7E20-62D49872702C}"/>
              </a:ext>
            </a:extLst>
          </p:cNvPr>
          <p:cNvSpPr/>
          <p:nvPr/>
        </p:nvSpPr>
        <p:spPr>
          <a:xfrm>
            <a:off x="9506995" y="5524500"/>
            <a:ext cx="1066800" cy="1219200"/>
          </a:xfrm>
          <a:prstGeom prst="cub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1697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194BC-13D0-F34D-B197-0E5E516A7EF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78FB456-048F-329A-4DBE-5ABDA0C5C232}"/>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85AEC6-7994-C785-7724-4A2329347A7C}"/>
              </a:ext>
            </a:extLst>
          </p:cNvPr>
          <p:cNvSpPr/>
          <p:nvPr/>
        </p:nvSpPr>
        <p:spPr>
          <a:xfrm>
            <a:off x="275852" y="2818327"/>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86DDF50-D12E-97FB-F6AE-686318ACF3D1}"/>
              </a:ext>
            </a:extLst>
          </p:cNvPr>
          <p:cNvSpPr/>
          <p:nvPr/>
        </p:nvSpPr>
        <p:spPr>
          <a:xfrm>
            <a:off x="-1" y="712299"/>
            <a:ext cx="13716001" cy="17819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3857C66-C8F5-4E61-A292-2C61759E990A}"/>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ما هو اللون الناقص في هذه المتسلسلة.</a:t>
            </a: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69FC1F4-63AC-F4FC-3C47-24FA2F82CE5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D7172633-301F-ECC5-C694-CF39A7A2EFF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5" name="Flèche : bas 24">
            <a:extLst>
              <a:ext uri="{FF2B5EF4-FFF2-40B4-BE49-F238E27FC236}">
                <a16:creationId xmlns:a16="http://schemas.microsoft.com/office/drawing/2014/main" id="{E0502E48-3373-8478-D923-877779602AA8}"/>
              </a:ext>
            </a:extLst>
          </p:cNvPr>
          <p:cNvSpPr/>
          <p:nvPr/>
        </p:nvSpPr>
        <p:spPr>
          <a:xfrm>
            <a:off x="9326839" y="4174342"/>
            <a:ext cx="381000" cy="121920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Cylindre 4">
            <a:extLst>
              <a:ext uri="{FF2B5EF4-FFF2-40B4-BE49-F238E27FC236}">
                <a16:creationId xmlns:a16="http://schemas.microsoft.com/office/drawing/2014/main" id="{D3DF8240-C902-FE2F-C69E-E0F1255584F2}"/>
              </a:ext>
            </a:extLst>
          </p:cNvPr>
          <p:cNvSpPr/>
          <p:nvPr/>
        </p:nvSpPr>
        <p:spPr>
          <a:xfrm>
            <a:off x="1661812" y="5724921"/>
            <a:ext cx="685800" cy="1510616"/>
          </a:xfrm>
          <a:prstGeom prst="can">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Cylindre 15">
            <a:extLst>
              <a:ext uri="{FF2B5EF4-FFF2-40B4-BE49-F238E27FC236}">
                <a16:creationId xmlns:a16="http://schemas.microsoft.com/office/drawing/2014/main" id="{6671FE0E-9BFB-FCEC-AA20-E1C0266908C8}"/>
              </a:ext>
            </a:extLst>
          </p:cNvPr>
          <p:cNvSpPr/>
          <p:nvPr/>
        </p:nvSpPr>
        <p:spPr>
          <a:xfrm>
            <a:off x="2700642" y="5724921"/>
            <a:ext cx="685800" cy="1510616"/>
          </a:xfrm>
          <a:prstGeom prst="can">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Cylindre 20">
            <a:extLst>
              <a:ext uri="{FF2B5EF4-FFF2-40B4-BE49-F238E27FC236}">
                <a16:creationId xmlns:a16="http://schemas.microsoft.com/office/drawing/2014/main" id="{1BF38565-9C98-169B-C5AF-DECE9F1478AB}"/>
              </a:ext>
            </a:extLst>
          </p:cNvPr>
          <p:cNvSpPr/>
          <p:nvPr/>
        </p:nvSpPr>
        <p:spPr>
          <a:xfrm>
            <a:off x="3828064" y="5693984"/>
            <a:ext cx="685800" cy="1510616"/>
          </a:xfrm>
          <a:prstGeom prst="can">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Cylindre 21">
            <a:extLst>
              <a:ext uri="{FF2B5EF4-FFF2-40B4-BE49-F238E27FC236}">
                <a16:creationId xmlns:a16="http://schemas.microsoft.com/office/drawing/2014/main" id="{9992FCB6-C48D-91DA-A681-EF0E2209208E}"/>
              </a:ext>
            </a:extLst>
          </p:cNvPr>
          <p:cNvSpPr/>
          <p:nvPr/>
        </p:nvSpPr>
        <p:spPr>
          <a:xfrm>
            <a:off x="4914278" y="5724921"/>
            <a:ext cx="685800" cy="1510616"/>
          </a:xfrm>
          <a:prstGeom prst="can">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Cylindre 23">
            <a:extLst>
              <a:ext uri="{FF2B5EF4-FFF2-40B4-BE49-F238E27FC236}">
                <a16:creationId xmlns:a16="http://schemas.microsoft.com/office/drawing/2014/main" id="{0D889589-D09E-27BC-8133-C48C7AD3B1A9}"/>
              </a:ext>
            </a:extLst>
          </p:cNvPr>
          <p:cNvSpPr/>
          <p:nvPr/>
        </p:nvSpPr>
        <p:spPr>
          <a:xfrm>
            <a:off x="5953108" y="5724921"/>
            <a:ext cx="685800" cy="1510616"/>
          </a:xfrm>
          <a:prstGeom prst="can">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Cylindre 25">
            <a:extLst>
              <a:ext uri="{FF2B5EF4-FFF2-40B4-BE49-F238E27FC236}">
                <a16:creationId xmlns:a16="http://schemas.microsoft.com/office/drawing/2014/main" id="{8A872148-9C39-1A7C-8C05-CF9408CEF5B2}"/>
              </a:ext>
            </a:extLst>
          </p:cNvPr>
          <p:cNvSpPr/>
          <p:nvPr/>
        </p:nvSpPr>
        <p:spPr>
          <a:xfrm>
            <a:off x="6991938" y="5693984"/>
            <a:ext cx="685800" cy="1510616"/>
          </a:xfrm>
          <a:prstGeom prst="can">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Cylindre 1">
            <a:extLst>
              <a:ext uri="{FF2B5EF4-FFF2-40B4-BE49-F238E27FC236}">
                <a16:creationId xmlns:a16="http://schemas.microsoft.com/office/drawing/2014/main" id="{E806767F-602B-7AF9-4CC0-008F9A6A34B7}"/>
              </a:ext>
            </a:extLst>
          </p:cNvPr>
          <p:cNvSpPr/>
          <p:nvPr/>
        </p:nvSpPr>
        <p:spPr>
          <a:xfrm>
            <a:off x="10203942" y="5693984"/>
            <a:ext cx="685800" cy="1510616"/>
          </a:xfrm>
          <a:prstGeom prst="can">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Cylindre 6">
            <a:extLst>
              <a:ext uri="{FF2B5EF4-FFF2-40B4-BE49-F238E27FC236}">
                <a16:creationId xmlns:a16="http://schemas.microsoft.com/office/drawing/2014/main" id="{DD295C14-EB31-3332-9B07-C1E3C55E3DD6}"/>
              </a:ext>
            </a:extLst>
          </p:cNvPr>
          <p:cNvSpPr/>
          <p:nvPr/>
        </p:nvSpPr>
        <p:spPr>
          <a:xfrm>
            <a:off x="9174439" y="5693984"/>
            <a:ext cx="685800" cy="1510616"/>
          </a:xfrm>
          <a:prstGeom prst="can">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Cylindre 8">
            <a:extLst>
              <a:ext uri="{FF2B5EF4-FFF2-40B4-BE49-F238E27FC236}">
                <a16:creationId xmlns:a16="http://schemas.microsoft.com/office/drawing/2014/main" id="{C3291E06-74A6-3BC0-516A-F31542B8205D}"/>
              </a:ext>
            </a:extLst>
          </p:cNvPr>
          <p:cNvSpPr/>
          <p:nvPr/>
        </p:nvSpPr>
        <p:spPr>
          <a:xfrm>
            <a:off x="8078525" y="5721223"/>
            <a:ext cx="685800" cy="1510616"/>
          </a:xfrm>
          <a:prstGeom prst="can">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02524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3B757-A530-6E87-E15A-240C3FD8C6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9BEF9E5-8C47-D500-33A9-E40AC0E83C1B}"/>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8B4C2F6-BA49-74AC-01CE-D0FA06A1329F}"/>
              </a:ext>
            </a:extLst>
          </p:cNvPr>
          <p:cNvSpPr/>
          <p:nvPr/>
        </p:nvSpPr>
        <p:spPr>
          <a:xfrm>
            <a:off x="275852" y="2818327"/>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03811AA-8A21-1FAF-6755-FF11CBB97183}"/>
              </a:ext>
            </a:extLst>
          </p:cNvPr>
          <p:cNvSpPr/>
          <p:nvPr/>
        </p:nvSpPr>
        <p:spPr>
          <a:xfrm>
            <a:off x="-1" y="712299"/>
            <a:ext cx="13716001" cy="17819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9EB5EB7-3425-ED62-051A-C94024AA62BE}"/>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2262FCF-96C7-274A-6079-30D8C69BC66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6C879715-CAC0-54BD-5AF4-4BE90703194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Flèche : bas 1">
            <a:extLst>
              <a:ext uri="{FF2B5EF4-FFF2-40B4-BE49-F238E27FC236}">
                <a16:creationId xmlns:a16="http://schemas.microsoft.com/office/drawing/2014/main" id="{DD5D8A48-FB61-BB04-B209-CC637E16ED18}"/>
              </a:ext>
            </a:extLst>
          </p:cNvPr>
          <p:cNvSpPr/>
          <p:nvPr/>
        </p:nvSpPr>
        <p:spPr>
          <a:xfrm>
            <a:off x="9326839" y="4174342"/>
            <a:ext cx="381000" cy="121920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Cylindre 3">
            <a:extLst>
              <a:ext uri="{FF2B5EF4-FFF2-40B4-BE49-F238E27FC236}">
                <a16:creationId xmlns:a16="http://schemas.microsoft.com/office/drawing/2014/main" id="{5A911C41-09A6-F6D2-5564-9E2C6130F6D6}"/>
              </a:ext>
            </a:extLst>
          </p:cNvPr>
          <p:cNvSpPr/>
          <p:nvPr/>
        </p:nvSpPr>
        <p:spPr>
          <a:xfrm>
            <a:off x="1661812" y="5724921"/>
            <a:ext cx="685800" cy="1510616"/>
          </a:xfrm>
          <a:prstGeom prst="can">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Cylindre 6">
            <a:extLst>
              <a:ext uri="{FF2B5EF4-FFF2-40B4-BE49-F238E27FC236}">
                <a16:creationId xmlns:a16="http://schemas.microsoft.com/office/drawing/2014/main" id="{EEB0CA9E-9F0C-F0BF-0CD4-EFB635C59E98}"/>
              </a:ext>
            </a:extLst>
          </p:cNvPr>
          <p:cNvSpPr/>
          <p:nvPr/>
        </p:nvSpPr>
        <p:spPr>
          <a:xfrm>
            <a:off x="2700642" y="5724921"/>
            <a:ext cx="685800" cy="1510616"/>
          </a:xfrm>
          <a:prstGeom prst="can">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Cylindre 8">
            <a:extLst>
              <a:ext uri="{FF2B5EF4-FFF2-40B4-BE49-F238E27FC236}">
                <a16:creationId xmlns:a16="http://schemas.microsoft.com/office/drawing/2014/main" id="{3CD2365F-FFBC-882E-308A-9BFC7C9B15EB}"/>
              </a:ext>
            </a:extLst>
          </p:cNvPr>
          <p:cNvSpPr/>
          <p:nvPr/>
        </p:nvSpPr>
        <p:spPr>
          <a:xfrm>
            <a:off x="3828064" y="5693984"/>
            <a:ext cx="685800" cy="1510616"/>
          </a:xfrm>
          <a:prstGeom prst="can">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Cylindre 9">
            <a:extLst>
              <a:ext uri="{FF2B5EF4-FFF2-40B4-BE49-F238E27FC236}">
                <a16:creationId xmlns:a16="http://schemas.microsoft.com/office/drawing/2014/main" id="{1034F8C9-B6E3-B8E0-BF91-35B56F817548}"/>
              </a:ext>
            </a:extLst>
          </p:cNvPr>
          <p:cNvSpPr/>
          <p:nvPr/>
        </p:nvSpPr>
        <p:spPr>
          <a:xfrm>
            <a:off x="4914278" y="5724921"/>
            <a:ext cx="685800" cy="1510616"/>
          </a:xfrm>
          <a:prstGeom prst="can">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Cylindre 10">
            <a:extLst>
              <a:ext uri="{FF2B5EF4-FFF2-40B4-BE49-F238E27FC236}">
                <a16:creationId xmlns:a16="http://schemas.microsoft.com/office/drawing/2014/main" id="{1BCEE43A-0B02-4C3D-A2C8-FDAAD45BD119}"/>
              </a:ext>
            </a:extLst>
          </p:cNvPr>
          <p:cNvSpPr/>
          <p:nvPr/>
        </p:nvSpPr>
        <p:spPr>
          <a:xfrm>
            <a:off x="5953108" y="5724921"/>
            <a:ext cx="685800" cy="1510616"/>
          </a:xfrm>
          <a:prstGeom prst="can">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Cylindre 11">
            <a:extLst>
              <a:ext uri="{FF2B5EF4-FFF2-40B4-BE49-F238E27FC236}">
                <a16:creationId xmlns:a16="http://schemas.microsoft.com/office/drawing/2014/main" id="{69E33C15-2C77-ADC4-6326-8299FBE17C1C}"/>
              </a:ext>
            </a:extLst>
          </p:cNvPr>
          <p:cNvSpPr/>
          <p:nvPr/>
        </p:nvSpPr>
        <p:spPr>
          <a:xfrm>
            <a:off x="6991938" y="5693984"/>
            <a:ext cx="685800" cy="1510616"/>
          </a:xfrm>
          <a:prstGeom prst="can">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Cylindre 12">
            <a:extLst>
              <a:ext uri="{FF2B5EF4-FFF2-40B4-BE49-F238E27FC236}">
                <a16:creationId xmlns:a16="http://schemas.microsoft.com/office/drawing/2014/main" id="{1CB1B216-33BA-32E4-1B75-6CAF8533EDC1}"/>
              </a:ext>
            </a:extLst>
          </p:cNvPr>
          <p:cNvSpPr/>
          <p:nvPr/>
        </p:nvSpPr>
        <p:spPr>
          <a:xfrm>
            <a:off x="10203942" y="5693984"/>
            <a:ext cx="685800" cy="1510616"/>
          </a:xfrm>
          <a:prstGeom prst="can">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Cylindre 13">
            <a:extLst>
              <a:ext uri="{FF2B5EF4-FFF2-40B4-BE49-F238E27FC236}">
                <a16:creationId xmlns:a16="http://schemas.microsoft.com/office/drawing/2014/main" id="{6DC0B067-33E5-43D5-BD85-313535515186}"/>
              </a:ext>
            </a:extLst>
          </p:cNvPr>
          <p:cNvSpPr/>
          <p:nvPr/>
        </p:nvSpPr>
        <p:spPr>
          <a:xfrm>
            <a:off x="9174439" y="5693984"/>
            <a:ext cx="685800" cy="1510616"/>
          </a:xfrm>
          <a:prstGeom prst="can">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Cylindre 16">
            <a:extLst>
              <a:ext uri="{FF2B5EF4-FFF2-40B4-BE49-F238E27FC236}">
                <a16:creationId xmlns:a16="http://schemas.microsoft.com/office/drawing/2014/main" id="{08AEFEDA-00AA-0C5C-3BB2-16C36BCB0F90}"/>
              </a:ext>
            </a:extLst>
          </p:cNvPr>
          <p:cNvSpPr/>
          <p:nvPr/>
        </p:nvSpPr>
        <p:spPr>
          <a:xfrm>
            <a:off x="8078525" y="5721223"/>
            <a:ext cx="685800" cy="1510616"/>
          </a:xfrm>
          <a:prstGeom prst="can">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59350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59626" y="4805988"/>
            <a:ext cx="9396747" cy="2394912"/>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528484" y="4676599"/>
              <a:ext cx="516540" cy="198123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554368" y="4969014"/>
            <a:ext cx="7920120"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تعرف الخطوط وتصنيفها إلى عمودي – أفقي - مائل </a:t>
            </a:r>
            <a:endParaRPr lang="fr-FR" sz="4000" dirty="0">
              <a:latin typeface="Microsoft Uighur" panose="02000000000000000000" pitchFamily="2" charset="-78"/>
              <a:cs typeface="Microsoft Uighur" panose="02000000000000000000" pitchFamily="2" charset="-78"/>
            </a:endParaRPr>
          </a:p>
        </p:txBody>
      </p:sp>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98790" y="6515100"/>
            <a:ext cx="455010" cy="466386"/>
          </a:xfrm>
          <a:prstGeom prst="rect">
            <a:avLst/>
          </a:prstGeom>
        </p:spPr>
      </p:pic>
      <p:sp>
        <p:nvSpPr>
          <p:cNvPr id="22" name="ZoneTexte 21">
            <a:extLst>
              <a:ext uri="{FF2B5EF4-FFF2-40B4-BE49-F238E27FC236}">
                <a16:creationId xmlns:a16="http://schemas.microsoft.com/office/drawing/2014/main" id="{4E6DFCC9-176C-BB5D-7D22-BE2260C2A92A}"/>
              </a:ext>
            </a:extLst>
          </p:cNvPr>
          <p:cNvSpPr txBox="1"/>
          <p:nvPr/>
        </p:nvSpPr>
        <p:spPr>
          <a:xfrm>
            <a:off x="3313032" y="5731014"/>
            <a:ext cx="7274088"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تعرف وإكمال متتالية منطقية حسب خاصية اللون </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rtl="1"/>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a:t>
            </a:r>
            <a:r>
              <a:rPr lang="fr-MA" sz="3200" b="1" dirty="0">
                <a:solidFill>
                  <a:srgbClr val="106585"/>
                </a:solidFill>
                <a:latin typeface="Microsoft Uighur" panose="02000000000000000000" pitchFamily="2" charset="-78"/>
                <a:ea typeface="Dosis"/>
                <a:cs typeface="Microsoft Uighur" panose="02000000000000000000" pitchFamily="2" charset="-78"/>
                <a:sym typeface="Dosis"/>
              </a:rPr>
              <a:t> 80% </a:t>
            </a: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 من التلاميذ قادرين على:</a:t>
            </a:r>
            <a:endParaRPr lang="fr-FR" sz="3200"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98790" y="5820114"/>
            <a:ext cx="455010" cy="466386"/>
          </a:xfrm>
          <a:prstGeom prst="rect">
            <a:avLst/>
          </a:prstGeom>
        </p:spPr>
      </p:pic>
      <p:pic>
        <p:nvPicPr>
          <p:cNvPr id="9" name="Image 8">
            <a:extLst>
              <a:ext uri="{FF2B5EF4-FFF2-40B4-BE49-F238E27FC236}">
                <a16:creationId xmlns:a16="http://schemas.microsoft.com/office/drawing/2014/main" id="{6CA29F1D-6D9A-6AC3-742D-B1545A977FA5}"/>
              </a:ext>
            </a:extLst>
          </p:cNvPr>
          <p:cNvPicPr>
            <a:picLocks noChangeAspect="1"/>
          </p:cNvPicPr>
          <p:nvPr/>
        </p:nvPicPr>
        <p:blipFill>
          <a:blip r:embed="rId7"/>
          <a:stretch>
            <a:fillRect/>
          </a:stretch>
        </p:blipFill>
        <p:spPr>
          <a:xfrm>
            <a:off x="10896600" y="5058114"/>
            <a:ext cx="455010" cy="466386"/>
          </a:xfrm>
          <a:prstGeom prst="rect">
            <a:avLst/>
          </a:prstGeom>
        </p:spPr>
      </p:pic>
      <p:sp>
        <p:nvSpPr>
          <p:cNvPr id="15" name="ZoneTexte 14">
            <a:extLst>
              <a:ext uri="{FF2B5EF4-FFF2-40B4-BE49-F238E27FC236}">
                <a16:creationId xmlns:a16="http://schemas.microsoft.com/office/drawing/2014/main" id="{8F233536-9461-7408-0FC3-99FFB3D4B901}"/>
              </a:ext>
            </a:extLst>
          </p:cNvPr>
          <p:cNvSpPr txBox="1"/>
          <p:nvPr/>
        </p:nvSpPr>
        <p:spPr>
          <a:xfrm>
            <a:off x="2590800" y="6438900"/>
            <a:ext cx="7920120"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العد الشفوي تصاعديا</a:t>
            </a:r>
            <a:endParaRPr lang="fr-FR" sz="40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2201873" y="2889589"/>
            <a:ext cx="884712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286001" y="3941147"/>
            <a:ext cx="8686800" cy="1275349"/>
          </a:xfrm>
          <a:prstGeom prst="rect">
            <a:avLst/>
          </a:prstGeom>
        </p:spPr>
        <p:txBody>
          <a:bodyPr wrap="square" lIns="0" tIns="0" rIns="0" bIns="0" rtlCol="0" anchor="t">
            <a:spAutoFit/>
          </a:bodyPr>
          <a:lstStyle/>
          <a:p>
            <a:pPr algn="ctr" defTabSz="685834" rtl="1">
              <a:lnSpc>
                <a:spcPts val="11099"/>
              </a:lnSpc>
            </a:pPr>
            <a:r>
              <a:rPr lang="ar-MA" sz="5400" dirty="0">
                <a:latin typeface="Microsoft Uighur" panose="02000000000000000000" pitchFamily="2" charset="-78"/>
                <a:cs typeface="Microsoft Uighur" panose="02000000000000000000" pitchFamily="2" charset="-78"/>
              </a:rPr>
              <a:t>العد تصاعديا ابتداء من عدد مخالف ل 1</a:t>
            </a:r>
            <a:endParaRPr lang="en-US" sz="5400" dirty="0">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2201873" y="2836615"/>
            <a:ext cx="8847126" cy="1107996"/>
          </a:xfrm>
          <a:prstGeom prst="rect">
            <a:avLst/>
          </a:prstGeom>
        </p:spPr>
        <p:txBody>
          <a:bodyPr wrap="square" lIns="0" tIns="0" rIns="0" bIns="0" rtlCol="0" anchor="t">
            <a:spAutoFit/>
          </a:bodyPr>
          <a:lstStyle/>
          <a:p>
            <a:pPr algn="ctr" defTabSz="685783" rtl="1"/>
            <a:r>
              <a:rPr lang="ar-MA" sz="7200" b="1" dirty="0">
                <a:latin typeface="Microsoft Uighur" panose="02000000000000000000" pitchFamily="2" charset="-78"/>
                <a:cs typeface="Microsoft Uighur" panose="02000000000000000000" pitchFamily="2" charset="-78"/>
              </a:rPr>
              <a:t>أنشطة التهيئة لمهارات العد والحساب</a:t>
            </a:r>
            <a:endParaRPr lang="fr-FR" sz="7200" b="1" dirty="0">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266564B1-1994-4B6E-DCC0-D41E91519B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00572B1C-CDF0-F211-98C2-990240018390}"/>
              </a:ext>
            </a:extLst>
          </p:cNvPr>
          <p:cNvSpPr txBox="1"/>
          <p:nvPr/>
        </p:nvSpPr>
        <p:spPr>
          <a:xfrm>
            <a:off x="1371601" y="863026"/>
            <a:ext cx="11125200" cy="127342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سنلعب لعبة حجلة الأعداد من خلال القفز وقراءة الأعداد على الشريط العددي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يقدم الأستاذ(ة) النشاط متتبعا خطوات الملحق 1</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6" name="Image 5" descr="Une image contenant Dessin animé, dessin humoristique, habits, garçon&#10;&#10;Le contenu généré par l’IA peut être incorrect.">
            <a:extLst>
              <a:ext uri="{FF2B5EF4-FFF2-40B4-BE49-F238E27FC236}">
                <a16:creationId xmlns:a16="http://schemas.microsoft.com/office/drawing/2014/main" id="{81777B57-078C-9647-AF15-DDE682132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3924301"/>
            <a:ext cx="6096000" cy="4064000"/>
          </a:xfrm>
          <a:prstGeom prst="rect">
            <a:avLst/>
          </a:prstGeom>
        </p:spPr>
      </p:pic>
      <p:pic>
        <p:nvPicPr>
          <p:cNvPr id="7" name="Image 6">
            <a:extLst>
              <a:ext uri="{FF2B5EF4-FFF2-40B4-BE49-F238E27FC236}">
                <a16:creationId xmlns:a16="http://schemas.microsoft.com/office/drawing/2014/main" id="{45A55686-9A2C-31C0-A8E6-B3D036EB4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1910" y="5573231"/>
            <a:ext cx="5488341" cy="1469154"/>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6235-62CC-8356-5047-8D3EDD3813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22271D-CA23-C6A2-BAB2-A2F91D0E327C}"/>
              </a:ext>
            </a:extLst>
          </p:cNvPr>
          <p:cNvSpPr/>
          <p:nvPr/>
        </p:nvSpPr>
        <p:spPr>
          <a:xfrm>
            <a:off x="-76200" y="2357825"/>
            <a:ext cx="13716001" cy="7929174"/>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E6DA83-84A4-FA92-26EE-8A97B53ACCC7}"/>
              </a:ext>
            </a:extLst>
          </p:cNvPr>
          <p:cNvSpPr/>
          <p:nvPr/>
        </p:nvSpPr>
        <p:spPr>
          <a:xfrm>
            <a:off x="163273" y="2465096"/>
            <a:ext cx="13164293" cy="7467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42B843-A752-D53F-3A44-B3131144FD52}"/>
              </a:ext>
            </a:extLst>
          </p:cNvPr>
          <p:cNvSpPr/>
          <p:nvPr/>
        </p:nvSpPr>
        <p:spPr>
          <a:xfrm>
            <a:off x="-1" y="644347"/>
            <a:ext cx="13716001" cy="171347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7397A43-1438-7CA3-BB9E-9C1267C52C58}"/>
              </a:ext>
            </a:extLst>
          </p:cNvPr>
          <p:cNvSpPr txBox="1"/>
          <p:nvPr/>
        </p:nvSpPr>
        <p:spPr>
          <a:xfrm>
            <a:off x="4706425" y="891075"/>
            <a:ext cx="779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a:t>
            </a:r>
            <a:r>
              <a:rPr lang="ar-MA" sz="3200" dirty="0">
                <a:solidFill>
                  <a:prstClr val="white">
                    <a:lumMod val="65000"/>
                  </a:prstClr>
                </a:solidFill>
                <a:latin typeface="Microsoft Uighur" panose="02000000000000000000" pitchFamily="2" charset="-78"/>
                <a:cs typeface="Microsoft Uighur" panose="02000000000000000000" pitchFamily="2" charset="-78"/>
              </a:rPr>
              <a:t> التمرين</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4 </a:t>
            </a:r>
            <a:r>
              <a:rPr lang="ar-SA" sz="3200" dirty="0">
                <a:solidFill>
                  <a:prstClr val="white">
                    <a:lumMod val="65000"/>
                  </a:prstClr>
                </a:solidFill>
                <a:latin typeface="Microsoft Uighur" panose="02000000000000000000" pitchFamily="2" charset="-78"/>
                <a:cs typeface="Microsoft Uighur" panose="02000000000000000000" pitchFamily="2" charset="-78"/>
              </a:rPr>
              <a:t>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2 من كراسة الرياضيات. </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يقرأ الأستاذ(ة) التعليمة ويشرحها.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00C0211-88E5-D848-F057-787FB5A7E45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13B30857-E85A-8E3E-D741-C4751A7E8772}"/>
              </a:ext>
            </a:extLst>
          </p:cNvPr>
          <p:cNvGraphicFramePr>
            <a:graphicFrameLocks noGrp="1"/>
          </p:cNvGraphicFramePr>
          <p:nvPr>
            <p:extLst>
              <p:ext uri="{D42A27DB-BD31-4B8C-83A1-F6EECF244321}">
                <p14:modId xmlns:p14="http://schemas.microsoft.com/office/powerpoint/2010/main" val="47531318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E9077046-2950-B24D-4666-88CFFAEE08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711" y="4163990"/>
            <a:ext cx="12619814" cy="3619814"/>
          </a:xfrm>
          <a:prstGeom prst="rect">
            <a:avLst/>
          </a:prstGeom>
        </p:spPr>
      </p:pic>
      <p:pic>
        <p:nvPicPr>
          <p:cNvPr id="2" name="Image 1">
            <a:extLst>
              <a:ext uri="{FF2B5EF4-FFF2-40B4-BE49-F238E27FC236}">
                <a16:creationId xmlns:a16="http://schemas.microsoft.com/office/drawing/2014/main" id="{8079959E-C9BC-4AF0-41A4-51540D8D9E0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42902114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9888A-3DB6-47F4-5971-55C1986FA2B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43311D-1E0F-FD36-A156-84F573F7025D}"/>
              </a:ext>
            </a:extLst>
          </p:cNvPr>
          <p:cNvSpPr/>
          <p:nvPr/>
        </p:nvSpPr>
        <p:spPr>
          <a:xfrm>
            <a:off x="-76200" y="2357825"/>
            <a:ext cx="13716001" cy="7929174"/>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7FFC0E9-25B6-611B-CEE7-14E4F6DBD670}"/>
              </a:ext>
            </a:extLst>
          </p:cNvPr>
          <p:cNvSpPr/>
          <p:nvPr/>
        </p:nvSpPr>
        <p:spPr>
          <a:xfrm>
            <a:off x="163273" y="2465096"/>
            <a:ext cx="13164293" cy="7467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52CA619-1DA7-0962-3B6E-F10D1E996FD0}"/>
              </a:ext>
            </a:extLst>
          </p:cNvPr>
          <p:cNvSpPr/>
          <p:nvPr/>
        </p:nvSpPr>
        <p:spPr>
          <a:xfrm>
            <a:off x="-1" y="644347"/>
            <a:ext cx="13716001" cy="171347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6E6B2C6-F3AB-BD80-9708-2EB5CEA9E014}"/>
              </a:ext>
            </a:extLst>
          </p:cNvPr>
          <p:cNvSpPr txBox="1"/>
          <p:nvPr/>
        </p:nvSpPr>
        <p:spPr>
          <a:xfrm>
            <a:off x="2667000" y="843626"/>
            <a:ext cx="99250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كيف سأمرر على الخط المائل بالأحمر.</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جاء دوركم للقيام بنفس الطريقة ابحثوا عن كل الخطوط المائلة ومرروا عليها باللون الأحمر.</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E05F10B-06C1-79A4-E644-6E76BA2EEE99}"/>
              </a:ext>
            </a:extLst>
          </p:cNvPr>
          <p:cNvSpPr/>
          <p:nvPr/>
        </p:nvSpPr>
        <p:spPr>
          <a:xfrm rot="10800000">
            <a:off x="12752913" y="932231"/>
            <a:ext cx="633224" cy="32506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7F581440-3C35-81BD-384A-FCFBBC2EDFC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C2305594-46AD-9845-ECCB-6C4DC1B7C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307" y="4309361"/>
            <a:ext cx="12619814" cy="3619814"/>
          </a:xfrm>
          <a:prstGeom prst="rect">
            <a:avLst/>
          </a:prstGeom>
        </p:spPr>
      </p:pic>
      <p:cxnSp>
        <p:nvCxnSpPr>
          <p:cNvPr id="6" name="Connecteur droit 5">
            <a:extLst>
              <a:ext uri="{FF2B5EF4-FFF2-40B4-BE49-F238E27FC236}">
                <a16:creationId xmlns:a16="http://schemas.microsoft.com/office/drawing/2014/main" id="{57BB5093-5DAB-B2A3-934F-67835C44D6D7}"/>
              </a:ext>
            </a:extLst>
          </p:cNvPr>
          <p:cNvCxnSpPr>
            <a:cxnSpLocks/>
          </p:cNvCxnSpPr>
          <p:nvPr/>
        </p:nvCxnSpPr>
        <p:spPr>
          <a:xfrm>
            <a:off x="1828800" y="5372100"/>
            <a:ext cx="1676400" cy="2133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42E51962-651C-B4AA-A518-836AFC66596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8683" y="650232"/>
            <a:ext cx="942792" cy="828778"/>
          </a:xfrm>
          <a:prstGeom prst="rect">
            <a:avLst/>
          </a:prstGeom>
          <a:ln>
            <a:noFill/>
          </a:ln>
          <a:effectLst/>
        </p:spPr>
      </p:pic>
    </p:spTree>
    <p:extLst>
      <p:ext uri="{BB962C8B-B14F-4D97-AF65-F5344CB8AC3E}">
        <p14:creationId xmlns:p14="http://schemas.microsoft.com/office/powerpoint/2010/main" val="296017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2209800" y="3970418"/>
            <a:ext cx="8686800" cy="677108"/>
          </a:xfrm>
          <a:prstGeom prst="rect">
            <a:avLst/>
          </a:prstGeom>
        </p:spPr>
        <p:txBody>
          <a:bodyPr wrap="square" lIns="0" tIns="0" rIns="0" bIns="0" rtlCol="0" anchor="t">
            <a:spAutoFit/>
          </a:bodyPr>
          <a:lstStyle/>
          <a:p>
            <a:pPr algn="ctr" defTabSz="685834" rtl="1"/>
            <a:r>
              <a:rPr lang="fr-FR" sz="4400" dirty="0">
                <a:solidFill>
                  <a:srgbClr val="01070A"/>
                </a:solidFill>
                <a:latin typeface="Microsoft Uighur" panose="02000000000000000000" pitchFamily="2" charset="-78"/>
                <a:cs typeface="Microsoft Uighur" panose="02000000000000000000" pitchFamily="2" charset="-78"/>
              </a:rPr>
              <a:t> </a:t>
            </a:r>
            <a:r>
              <a:rPr lang="ar-SA" sz="4400" dirty="0">
                <a:solidFill>
                  <a:srgbClr val="01070A"/>
                </a:solidFill>
                <a:latin typeface="Microsoft Uighur" panose="02000000000000000000" pitchFamily="2" charset="-78"/>
                <a:cs typeface="Microsoft Uighur" panose="02000000000000000000" pitchFamily="2" charset="-78"/>
              </a:rPr>
              <a:t>التعرف على </a:t>
            </a:r>
            <a:r>
              <a:rPr lang="ar-MA" sz="4400" dirty="0">
                <a:solidFill>
                  <a:srgbClr val="01070A"/>
                </a:solidFill>
                <a:latin typeface="Microsoft Uighur" panose="02000000000000000000" pitchFamily="2" charset="-78"/>
                <a:cs typeface="Microsoft Uighur" panose="02000000000000000000" pitchFamily="2" charset="-78"/>
              </a:rPr>
              <a:t>العنصر الدخيل وتمييزه باعتماد خاصية اللون</a:t>
            </a:r>
            <a:endParaRPr lang="ar-SA" sz="4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:البحث عن الدخيل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3705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91704"/>
            <a:ext cx="13164293" cy="745239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6797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نعود من جديد للعبة البحث عن الدخيل، من يريد أن يلعب.</a:t>
            </a:r>
          </a:p>
          <a:p>
            <a:pPr lvl="1" indent="-457200" algn="r" defTabSz="685834" rtl="1">
              <a:lnSpc>
                <a:spcPts val="3017"/>
              </a:lnSpc>
              <a:spcBef>
                <a:spcPct val="0"/>
              </a:spcBef>
              <a:buFont typeface="Arial" panose="020B0604020202020204" pitchFamily="34" charset="0"/>
              <a:buChar cha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ينظم الأستاذ(ة) مسابقة بين ثنائيات. الفائز هو الأسرع في </a:t>
            </a:r>
            <a:r>
              <a:rPr kumimoji="0" lang="ar-MA" sz="24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إيجا</a:t>
            </a:r>
            <a:r>
              <a:rPr lang="ar-MA" sz="2400" dirty="0">
                <a:solidFill>
                  <a:prstClr val="white">
                    <a:lumMod val="65000"/>
                  </a:prstClr>
                </a:solidFill>
                <a:latin typeface="Microsoft Uighur" panose="02000000000000000000" pitchFamily="2" charset="-78"/>
                <a:cs typeface="Microsoft Uighur" panose="02000000000000000000" pitchFamily="2" charset="-78"/>
              </a:rPr>
              <a:t>د أكبر عدد من العناصر الدخيلة.</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يعمل الأستاذ(ة) ما أمكن على اختيار عناصر لم تشارك بالأمس. </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extLst>
              <p:ext uri="{D42A27DB-BD31-4B8C-83A1-F6EECF244321}">
                <p14:modId xmlns:p14="http://schemas.microsoft.com/office/powerpoint/2010/main" val="1012842296"/>
              </p:ext>
            </p:extLst>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61849330-221D-53B7-07B4-6C02258272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000" y="3920727"/>
            <a:ext cx="5829300" cy="5829300"/>
          </a:xfrm>
          <a:prstGeom prst="rect">
            <a:avLst/>
          </a:prstGeom>
        </p:spPr>
      </p:pic>
    </p:spTree>
    <p:extLst>
      <p:ext uri="{BB962C8B-B14F-4D97-AF65-F5344CB8AC3E}">
        <p14:creationId xmlns:p14="http://schemas.microsoft.com/office/powerpoint/2010/main" val="31493270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4C6BB-D57C-FB48-A57C-0B988DA8B25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C1C1358-AC24-01EA-696B-649D9E26C50A}"/>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1A661F8-D578-6379-060C-8902D6D5EB87}"/>
              </a:ext>
            </a:extLst>
          </p:cNvPr>
          <p:cNvSpPr/>
          <p:nvPr/>
        </p:nvSpPr>
        <p:spPr>
          <a:xfrm>
            <a:off x="275851" y="2444714"/>
            <a:ext cx="13164293" cy="749694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70F1AAA-D743-DEB0-B7D0-FFE66A24C153}"/>
              </a:ext>
            </a:extLst>
          </p:cNvPr>
          <p:cNvSpPr/>
          <p:nvPr/>
        </p:nvSpPr>
        <p:spPr>
          <a:xfrm>
            <a:off x="-1" y="644346"/>
            <a:ext cx="13716001" cy="17272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53A65362-9D83-D02F-7917-FBB207FBA67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F588805-4FA0-52DC-4B53-EF87F250E9A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BC80B0A0-336F-3B95-85B8-C07EE2128A92}"/>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أين هو العنصر الدخيل؟</a:t>
            </a:r>
            <a:endParaRPr lang="ar-MA" sz="24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14" name="Image 13">
            <a:extLst>
              <a:ext uri="{FF2B5EF4-FFF2-40B4-BE49-F238E27FC236}">
                <a16:creationId xmlns:a16="http://schemas.microsoft.com/office/drawing/2014/main" id="{2515B67E-E21F-3515-8624-9291F7ABF0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7993" y="6886572"/>
            <a:ext cx="1742776" cy="1190897"/>
          </a:xfrm>
          <a:prstGeom prst="rect">
            <a:avLst/>
          </a:prstGeom>
        </p:spPr>
      </p:pic>
      <p:pic>
        <p:nvPicPr>
          <p:cNvPr id="37" name="Image 36">
            <a:extLst>
              <a:ext uri="{FF2B5EF4-FFF2-40B4-BE49-F238E27FC236}">
                <a16:creationId xmlns:a16="http://schemas.microsoft.com/office/drawing/2014/main" id="{11A03E4A-B5E4-9126-D966-026D73E089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8482" y="3909889"/>
            <a:ext cx="1729488" cy="1179985"/>
          </a:xfrm>
          <a:prstGeom prst="rect">
            <a:avLst/>
          </a:prstGeom>
        </p:spPr>
      </p:pic>
      <p:pic>
        <p:nvPicPr>
          <p:cNvPr id="5" name="Image 4">
            <a:extLst>
              <a:ext uri="{FF2B5EF4-FFF2-40B4-BE49-F238E27FC236}">
                <a16:creationId xmlns:a16="http://schemas.microsoft.com/office/drawing/2014/main" id="{E4201A27-5B5B-1214-83C8-5228B7F94D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0979" y="6771764"/>
            <a:ext cx="1742776" cy="1190897"/>
          </a:xfrm>
          <a:prstGeom prst="rect">
            <a:avLst/>
          </a:prstGeom>
        </p:spPr>
      </p:pic>
      <p:pic>
        <p:nvPicPr>
          <p:cNvPr id="6" name="Image 5">
            <a:extLst>
              <a:ext uri="{FF2B5EF4-FFF2-40B4-BE49-F238E27FC236}">
                <a16:creationId xmlns:a16="http://schemas.microsoft.com/office/drawing/2014/main" id="{F3DD35DB-9DC0-A6E8-F237-F3EBAA1F30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62367" y="4042577"/>
            <a:ext cx="1742776" cy="1190897"/>
          </a:xfrm>
          <a:prstGeom prst="rect">
            <a:avLst/>
          </a:prstGeom>
        </p:spPr>
      </p:pic>
      <p:pic>
        <p:nvPicPr>
          <p:cNvPr id="7" name="Image 6">
            <a:extLst>
              <a:ext uri="{FF2B5EF4-FFF2-40B4-BE49-F238E27FC236}">
                <a16:creationId xmlns:a16="http://schemas.microsoft.com/office/drawing/2014/main" id="{CDB628D1-DF9A-FD38-0B11-6827565D7B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4474" y="5089988"/>
            <a:ext cx="1742776" cy="1190897"/>
          </a:xfrm>
          <a:prstGeom prst="rect">
            <a:avLst/>
          </a:prstGeom>
        </p:spPr>
      </p:pic>
      <p:pic>
        <p:nvPicPr>
          <p:cNvPr id="9" name="Image 8">
            <a:extLst>
              <a:ext uri="{FF2B5EF4-FFF2-40B4-BE49-F238E27FC236}">
                <a16:creationId xmlns:a16="http://schemas.microsoft.com/office/drawing/2014/main" id="{FFA38FB7-68EF-D11F-8388-540FBD5511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5214" y="6696474"/>
            <a:ext cx="1742776" cy="1190897"/>
          </a:xfrm>
          <a:prstGeom prst="rect">
            <a:avLst/>
          </a:prstGeom>
        </p:spPr>
      </p:pic>
      <p:pic>
        <p:nvPicPr>
          <p:cNvPr id="10" name="Image 9">
            <a:extLst>
              <a:ext uri="{FF2B5EF4-FFF2-40B4-BE49-F238E27FC236}">
                <a16:creationId xmlns:a16="http://schemas.microsoft.com/office/drawing/2014/main" id="{DD9B0994-EE22-087A-8F01-EFC23269E7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3529" y="6101026"/>
            <a:ext cx="1742776" cy="1190897"/>
          </a:xfrm>
          <a:prstGeom prst="rect">
            <a:avLst/>
          </a:prstGeom>
        </p:spPr>
      </p:pic>
      <p:pic>
        <p:nvPicPr>
          <p:cNvPr id="11" name="Image 10">
            <a:extLst>
              <a:ext uri="{FF2B5EF4-FFF2-40B4-BE49-F238E27FC236}">
                <a16:creationId xmlns:a16="http://schemas.microsoft.com/office/drawing/2014/main" id="{C00D8548-E234-6706-AE1E-BF36B4ECC7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9926" y="5058048"/>
            <a:ext cx="1742776" cy="1190897"/>
          </a:xfrm>
          <a:prstGeom prst="rect">
            <a:avLst/>
          </a:prstGeom>
        </p:spPr>
      </p:pic>
      <p:pic>
        <p:nvPicPr>
          <p:cNvPr id="12" name="Image 11">
            <a:extLst>
              <a:ext uri="{FF2B5EF4-FFF2-40B4-BE49-F238E27FC236}">
                <a16:creationId xmlns:a16="http://schemas.microsoft.com/office/drawing/2014/main" id="{BFD66BAE-D1E4-5BDF-1CA9-DA9527BD52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0753" y="3341630"/>
            <a:ext cx="1742776" cy="1190897"/>
          </a:xfrm>
          <a:prstGeom prst="rect">
            <a:avLst/>
          </a:prstGeom>
        </p:spPr>
      </p:pic>
      <p:pic>
        <p:nvPicPr>
          <p:cNvPr id="13" name="Image 12">
            <a:extLst>
              <a:ext uri="{FF2B5EF4-FFF2-40B4-BE49-F238E27FC236}">
                <a16:creationId xmlns:a16="http://schemas.microsoft.com/office/drawing/2014/main" id="{28991C99-19F1-A1FA-8610-9D35A66004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22438" y="3889711"/>
            <a:ext cx="1742776" cy="1190897"/>
          </a:xfrm>
          <a:prstGeom prst="rect">
            <a:avLst/>
          </a:prstGeom>
        </p:spPr>
      </p:pic>
      <p:pic>
        <p:nvPicPr>
          <p:cNvPr id="16" name="Image 15">
            <a:extLst>
              <a:ext uri="{FF2B5EF4-FFF2-40B4-BE49-F238E27FC236}">
                <a16:creationId xmlns:a16="http://schemas.microsoft.com/office/drawing/2014/main" id="{1A03D880-D7D1-ED8D-D142-6FF40288F4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77170" y="4555086"/>
            <a:ext cx="1742776" cy="1190897"/>
          </a:xfrm>
          <a:prstGeom prst="rect">
            <a:avLst/>
          </a:prstGeom>
        </p:spPr>
      </p:pic>
      <p:pic>
        <p:nvPicPr>
          <p:cNvPr id="17" name="Image 16">
            <a:extLst>
              <a:ext uri="{FF2B5EF4-FFF2-40B4-BE49-F238E27FC236}">
                <a16:creationId xmlns:a16="http://schemas.microsoft.com/office/drawing/2014/main" id="{855DB578-64D9-6E03-5176-6BF7D8E143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5194" y="5254304"/>
            <a:ext cx="1742776" cy="1190897"/>
          </a:xfrm>
          <a:prstGeom prst="rect">
            <a:avLst/>
          </a:prstGeom>
        </p:spPr>
      </p:pic>
    </p:spTree>
    <p:extLst>
      <p:ext uri="{BB962C8B-B14F-4D97-AF65-F5344CB8AC3E}">
        <p14:creationId xmlns:p14="http://schemas.microsoft.com/office/powerpoint/2010/main" val="792829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07AD0-5C13-B4D5-7BD4-C612E14E601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CA98A54-ABD5-DB5B-91D5-155DEAC7C427}"/>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FAD7D78-3162-55C4-D662-E968596A456D}"/>
              </a:ext>
            </a:extLst>
          </p:cNvPr>
          <p:cNvSpPr/>
          <p:nvPr/>
        </p:nvSpPr>
        <p:spPr>
          <a:xfrm>
            <a:off x="275852" y="2350241"/>
            <a:ext cx="13164293" cy="7671628"/>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7FABFE-C907-ED65-B6E7-B28881BFC2F2}"/>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51A120B-4C76-E0C7-25E0-D01B9F0CAF53}"/>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أين هو العنصر الدخيل؟</a:t>
            </a:r>
            <a:endParaRPr lang="ar-M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FF594C6-06F9-09BB-669E-31FDB5843F2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A573E0A-AAD3-3319-3C83-E06F06280AE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6" name="Image 25">
            <a:extLst>
              <a:ext uri="{FF2B5EF4-FFF2-40B4-BE49-F238E27FC236}">
                <a16:creationId xmlns:a16="http://schemas.microsoft.com/office/drawing/2014/main" id="{D0B368DE-2C8A-ECF9-2F1B-17711DBFC9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4030" y="5880686"/>
            <a:ext cx="2372140" cy="2372140"/>
          </a:xfrm>
          <a:prstGeom prst="rect">
            <a:avLst/>
          </a:prstGeom>
        </p:spPr>
      </p:pic>
      <p:pic>
        <p:nvPicPr>
          <p:cNvPr id="30" name="Image 29">
            <a:extLst>
              <a:ext uri="{FF2B5EF4-FFF2-40B4-BE49-F238E27FC236}">
                <a16:creationId xmlns:a16="http://schemas.microsoft.com/office/drawing/2014/main" id="{F75B7DB3-F38F-69FD-53C6-B17643E43A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471055" y="4547661"/>
            <a:ext cx="1753314" cy="1311695"/>
          </a:xfrm>
          <a:prstGeom prst="rect">
            <a:avLst/>
          </a:prstGeom>
        </p:spPr>
      </p:pic>
      <p:pic>
        <p:nvPicPr>
          <p:cNvPr id="4" name="Image 3">
            <a:extLst>
              <a:ext uri="{FF2B5EF4-FFF2-40B4-BE49-F238E27FC236}">
                <a16:creationId xmlns:a16="http://schemas.microsoft.com/office/drawing/2014/main" id="{74EAD42C-A768-1B2C-8B48-69CDA06E7D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9173" y="6557863"/>
            <a:ext cx="2372140" cy="2372140"/>
          </a:xfrm>
          <a:prstGeom prst="rect">
            <a:avLst/>
          </a:prstGeom>
        </p:spPr>
      </p:pic>
      <p:pic>
        <p:nvPicPr>
          <p:cNvPr id="5" name="Image 4">
            <a:extLst>
              <a:ext uri="{FF2B5EF4-FFF2-40B4-BE49-F238E27FC236}">
                <a16:creationId xmlns:a16="http://schemas.microsoft.com/office/drawing/2014/main" id="{2EB18A4A-39C8-02E0-FEBA-CD4E435D0E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73742" y="5589181"/>
            <a:ext cx="2372140" cy="2372140"/>
          </a:xfrm>
          <a:prstGeom prst="rect">
            <a:avLst/>
          </a:prstGeom>
        </p:spPr>
      </p:pic>
      <p:pic>
        <p:nvPicPr>
          <p:cNvPr id="6" name="Image 5">
            <a:extLst>
              <a:ext uri="{FF2B5EF4-FFF2-40B4-BE49-F238E27FC236}">
                <a16:creationId xmlns:a16="http://schemas.microsoft.com/office/drawing/2014/main" id="{7D9A5456-7160-7F91-7926-8B75C7158A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1411" y="5239227"/>
            <a:ext cx="2372140" cy="2372140"/>
          </a:xfrm>
          <a:prstGeom prst="rect">
            <a:avLst/>
          </a:prstGeom>
        </p:spPr>
      </p:pic>
      <p:pic>
        <p:nvPicPr>
          <p:cNvPr id="7" name="Image 6">
            <a:extLst>
              <a:ext uri="{FF2B5EF4-FFF2-40B4-BE49-F238E27FC236}">
                <a16:creationId xmlns:a16="http://schemas.microsoft.com/office/drawing/2014/main" id="{405A4CB2-E84E-7EDB-5167-042C16D122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7047" y="3695700"/>
            <a:ext cx="2372140" cy="2372140"/>
          </a:xfrm>
          <a:prstGeom prst="rect">
            <a:avLst/>
          </a:prstGeom>
        </p:spPr>
      </p:pic>
      <p:pic>
        <p:nvPicPr>
          <p:cNvPr id="9" name="Image 8">
            <a:extLst>
              <a:ext uri="{FF2B5EF4-FFF2-40B4-BE49-F238E27FC236}">
                <a16:creationId xmlns:a16="http://schemas.microsoft.com/office/drawing/2014/main" id="{C91995A8-DB91-B9E8-968A-81C0243AFA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19181" y="3847135"/>
            <a:ext cx="2372140" cy="2372140"/>
          </a:xfrm>
          <a:prstGeom prst="rect">
            <a:avLst/>
          </a:prstGeom>
        </p:spPr>
      </p:pic>
      <p:pic>
        <p:nvPicPr>
          <p:cNvPr id="10" name="Image 9">
            <a:extLst>
              <a:ext uri="{FF2B5EF4-FFF2-40B4-BE49-F238E27FC236}">
                <a16:creationId xmlns:a16="http://schemas.microsoft.com/office/drawing/2014/main" id="{9E06DB15-4378-17A3-EA73-BF56197CFC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4698" y="4134880"/>
            <a:ext cx="2372140" cy="2372140"/>
          </a:xfrm>
          <a:prstGeom prst="rect">
            <a:avLst/>
          </a:prstGeom>
        </p:spPr>
      </p:pic>
      <p:pic>
        <p:nvPicPr>
          <p:cNvPr id="11" name="Image 10">
            <a:extLst>
              <a:ext uri="{FF2B5EF4-FFF2-40B4-BE49-F238E27FC236}">
                <a16:creationId xmlns:a16="http://schemas.microsoft.com/office/drawing/2014/main" id="{3D895389-7083-0D5D-33DE-998B6556CD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6841" y="4270545"/>
            <a:ext cx="2372140" cy="2372140"/>
          </a:xfrm>
          <a:prstGeom prst="rect">
            <a:avLst/>
          </a:prstGeom>
        </p:spPr>
      </p:pic>
      <p:pic>
        <p:nvPicPr>
          <p:cNvPr id="12" name="Image 11">
            <a:extLst>
              <a:ext uri="{FF2B5EF4-FFF2-40B4-BE49-F238E27FC236}">
                <a16:creationId xmlns:a16="http://schemas.microsoft.com/office/drawing/2014/main" id="{249F07D5-63B4-F419-743C-23D4964E7D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40835" y="5239227"/>
            <a:ext cx="2372140" cy="2372140"/>
          </a:xfrm>
          <a:prstGeom prst="rect">
            <a:avLst/>
          </a:prstGeom>
        </p:spPr>
      </p:pic>
    </p:spTree>
    <p:extLst>
      <p:ext uri="{BB962C8B-B14F-4D97-AF65-F5344CB8AC3E}">
        <p14:creationId xmlns:p14="http://schemas.microsoft.com/office/powerpoint/2010/main" val="1620350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8396F-C8B1-43C4-3436-6DD32F2DD7E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462AC6D-E4D5-4172-67DA-9DDF6FC66721}"/>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1F9E266-24B7-ED85-B199-DED93D4C7627}"/>
              </a:ext>
            </a:extLst>
          </p:cNvPr>
          <p:cNvSpPr/>
          <p:nvPr/>
        </p:nvSpPr>
        <p:spPr>
          <a:xfrm>
            <a:off x="275850" y="2562949"/>
            <a:ext cx="13164293" cy="749694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236655F-3FF2-07A6-EA8F-0DBB9D6A8F79}"/>
              </a:ext>
            </a:extLst>
          </p:cNvPr>
          <p:cNvSpPr/>
          <p:nvPr/>
        </p:nvSpPr>
        <p:spPr>
          <a:xfrm>
            <a:off x="-1" y="644346"/>
            <a:ext cx="13716001" cy="17272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2FB33A95-6CBB-854A-11F7-40720A6A862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1E49A6D-AA6E-9287-02FB-5EFAA9A3B2F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1120E00A-8DAA-31D1-0AB4-4BA582CB986F}"/>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أين هو العنصر الدخيل؟</a:t>
            </a:r>
            <a:endParaRPr lang="ar-MA" sz="24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0A0F1C33-965F-ABA3-0157-0DC627B0E1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151496">
            <a:off x="6836870" y="5331083"/>
            <a:ext cx="1567144" cy="1567144"/>
          </a:xfrm>
          <a:prstGeom prst="rect">
            <a:avLst/>
          </a:prstGeom>
        </p:spPr>
      </p:pic>
      <p:pic>
        <p:nvPicPr>
          <p:cNvPr id="35" name="Image 34">
            <a:extLst>
              <a:ext uri="{FF2B5EF4-FFF2-40B4-BE49-F238E27FC236}">
                <a16:creationId xmlns:a16="http://schemas.microsoft.com/office/drawing/2014/main" id="{44551969-2FF1-D083-518F-0B991D1093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078725">
            <a:off x="7967832" y="5418896"/>
            <a:ext cx="1573409" cy="1573409"/>
          </a:xfrm>
          <a:prstGeom prst="rect">
            <a:avLst/>
          </a:prstGeom>
        </p:spPr>
      </p:pic>
      <p:pic>
        <p:nvPicPr>
          <p:cNvPr id="5" name="Image 4">
            <a:extLst>
              <a:ext uri="{FF2B5EF4-FFF2-40B4-BE49-F238E27FC236}">
                <a16:creationId xmlns:a16="http://schemas.microsoft.com/office/drawing/2014/main" id="{E85769A9-E5F9-D155-4225-1229FC50AC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151496">
            <a:off x="7167988" y="6480125"/>
            <a:ext cx="1567144" cy="1567144"/>
          </a:xfrm>
          <a:prstGeom prst="rect">
            <a:avLst/>
          </a:prstGeom>
        </p:spPr>
      </p:pic>
      <p:pic>
        <p:nvPicPr>
          <p:cNvPr id="6" name="Image 5">
            <a:extLst>
              <a:ext uri="{FF2B5EF4-FFF2-40B4-BE49-F238E27FC236}">
                <a16:creationId xmlns:a16="http://schemas.microsoft.com/office/drawing/2014/main" id="{E903266D-3AEA-F8A7-B8F8-1C2C0E29D5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017458">
            <a:off x="8436389" y="5449013"/>
            <a:ext cx="1567144" cy="1567144"/>
          </a:xfrm>
          <a:prstGeom prst="rect">
            <a:avLst/>
          </a:prstGeom>
        </p:spPr>
      </p:pic>
      <p:pic>
        <p:nvPicPr>
          <p:cNvPr id="7" name="Image 6">
            <a:extLst>
              <a:ext uri="{FF2B5EF4-FFF2-40B4-BE49-F238E27FC236}">
                <a16:creationId xmlns:a16="http://schemas.microsoft.com/office/drawing/2014/main" id="{D040EC73-2752-3A29-F68F-577C239A3C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102480">
            <a:off x="4814234" y="3875322"/>
            <a:ext cx="1567144" cy="1567144"/>
          </a:xfrm>
          <a:prstGeom prst="rect">
            <a:avLst/>
          </a:prstGeom>
        </p:spPr>
      </p:pic>
      <p:pic>
        <p:nvPicPr>
          <p:cNvPr id="9" name="Image 8">
            <a:extLst>
              <a:ext uri="{FF2B5EF4-FFF2-40B4-BE49-F238E27FC236}">
                <a16:creationId xmlns:a16="http://schemas.microsoft.com/office/drawing/2014/main" id="{A016272D-E8C6-B826-1D45-452EDD6D12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282098">
            <a:off x="8279394" y="5074705"/>
            <a:ext cx="1567144" cy="1567144"/>
          </a:xfrm>
          <a:prstGeom prst="rect">
            <a:avLst/>
          </a:prstGeom>
        </p:spPr>
      </p:pic>
      <p:pic>
        <p:nvPicPr>
          <p:cNvPr id="10" name="Image 9">
            <a:extLst>
              <a:ext uri="{FF2B5EF4-FFF2-40B4-BE49-F238E27FC236}">
                <a16:creationId xmlns:a16="http://schemas.microsoft.com/office/drawing/2014/main" id="{A5B7517A-A389-574C-C727-D59FAC1AD7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32782">
            <a:off x="5878757" y="6422983"/>
            <a:ext cx="1567144" cy="1567144"/>
          </a:xfrm>
          <a:prstGeom prst="rect">
            <a:avLst/>
          </a:prstGeom>
        </p:spPr>
      </p:pic>
      <p:pic>
        <p:nvPicPr>
          <p:cNvPr id="11" name="Image 10">
            <a:extLst>
              <a:ext uri="{FF2B5EF4-FFF2-40B4-BE49-F238E27FC236}">
                <a16:creationId xmlns:a16="http://schemas.microsoft.com/office/drawing/2014/main" id="{9B769690-2C30-3A51-EF9B-855DC77F4D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124987">
            <a:off x="6738988" y="3792700"/>
            <a:ext cx="1567144" cy="1567144"/>
          </a:xfrm>
          <a:prstGeom prst="rect">
            <a:avLst/>
          </a:prstGeom>
        </p:spPr>
      </p:pic>
      <p:pic>
        <p:nvPicPr>
          <p:cNvPr id="12" name="Image 11">
            <a:extLst>
              <a:ext uri="{FF2B5EF4-FFF2-40B4-BE49-F238E27FC236}">
                <a16:creationId xmlns:a16="http://schemas.microsoft.com/office/drawing/2014/main" id="{BE2818D9-9ED8-F798-6895-7808A0ABE6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786448">
            <a:off x="4150707" y="4705849"/>
            <a:ext cx="1567144" cy="1567144"/>
          </a:xfrm>
          <a:prstGeom prst="rect">
            <a:avLst/>
          </a:prstGeom>
        </p:spPr>
      </p:pic>
      <p:pic>
        <p:nvPicPr>
          <p:cNvPr id="13" name="Image 12">
            <a:extLst>
              <a:ext uri="{FF2B5EF4-FFF2-40B4-BE49-F238E27FC236}">
                <a16:creationId xmlns:a16="http://schemas.microsoft.com/office/drawing/2014/main" id="{3B57E94E-5236-92F1-1171-28C387A785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011290">
            <a:off x="4860646" y="5667056"/>
            <a:ext cx="1567144" cy="1567144"/>
          </a:xfrm>
          <a:prstGeom prst="rect">
            <a:avLst/>
          </a:prstGeom>
        </p:spPr>
      </p:pic>
      <p:pic>
        <p:nvPicPr>
          <p:cNvPr id="14" name="Image 13">
            <a:extLst>
              <a:ext uri="{FF2B5EF4-FFF2-40B4-BE49-F238E27FC236}">
                <a16:creationId xmlns:a16="http://schemas.microsoft.com/office/drawing/2014/main" id="{0B599A8A-0AC7-553E-1C4C-D84C2C30AC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151496">
            <a:off x="6068312" y="5014784"/>
            <a:ext cx="1567144" cy="1567144"/>
          </a:xfrm>
          <a:prstGeom prst="rect">
            <a:avLst/>
          </a:prstGeom>
        </p:spPr>
      </p:pic>
      <p:pic>
        <p:nvPicPr>
          <p:cNvPr id="16" name="Image 15">
            <a:extLst>
              <a:ext uri="{FF2B5EF4-FFF2-40B4-BE49-F238E27FC236}">
                <a16:creationId xmlns:a16="http://schemas.microsoft.com/office/drawing/2014/main" id="{69833DFF-A6DE-B41F-D2FE-5D6A990BA3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495963">
            <a:off x="6891388" y="3945100"/>
            <a:ext cx="1567144" cy="1567144"/>
          </a:xfrm>
          <a:prstGeom prst="rect">
            <a:avLst/>
          </a:prstGeom>
        </p:spPr>
      </p:pic>
      <p:pic>
        <p:nvPicPr>
          <p:cNvPr id="17" name="Image 16">
            <a:extLst>
              <a:ext uri="{FF2B5EF4-FFF2-40B4-BE49-F238E27FC236}">
                <a16:creationId xmlns:a16="http://schemas.microsoft.com/office/drawing/2014/main" id="{38F57D7A-E537-0AB3-5B97-4D83FCD640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858779">
            <a:off x="8533514" y="4056648"/>
            <a:ext cx="1567144" cy="1567144"/>
          </a:xfrm>
          <a:prstGeom prst="rect">
            <a:avLst/>
          </a:prstGeom>
        </p:spPr>
      </p:pic>
    </p:spTree>
    <p:extLst>
      <p:ext uri="{BB962C8B-B14F-4D97-AF65-F5344CB8AC3E}">
        <p14:creationId xmlns:p14="http://schemas.microsoft.com/office/powerpoint/2010/main" val="1334142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1485544" y="762829"/>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105400" y="3679156"/>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5"/>
          <a:stretch>
            <a:fillRect/>
          </a:stretch>
        </p:blipFill>
        <p:spPr>
          <a:xfrm>
            <a:off x="1759242"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62278" y="4712092"/>
            <a:ext cx="3313287" cy="2453677"/>
          </a:xfrm>
          <a:prstGeom prst="rect">
            <a:avLst/>
          </a:prstGeom>
        </p:spPr>
      </p:pic>
      <p:pic>
        <p:nvPicPr>
          <p:cNvPr id="18" name="Image 17">
            <a:extLst>
              <a:ext uri="{FF2B5EF4-FFF2-40B4-BE49-F238E27FC236}">
                <a16:creationId xmlns:a16="http://schemas.microsoft.com/office/drawing/2014/main" id="{B0FBB7AA-E805-146D-0C22-8280C0A4CD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2778" y="4407410"/>
            <a:ext cx="1580236" cy="1472736"/>
          </a:xfrm>
          <a:prstGeom prst="rect">
            <a:avLst/>
          </a:prstGeom>
        </p:spPr>
      </p:pic>
      <p:pic>
        <p:nvPicPr>
          <p:cNvPr id="19" name="Image 18">
            <a:extLst>
              <a:ext uri="{FF2B5EF4-FFF2-40B4-BE49-F238E27FC236}">
                <a16:creationId xmlns:a16="http://schemas.microsoft.com/office/drawing/2014/main" id="{1F8037CB-1B0B-8891-BEA0-4AC895D1C1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68042" y="4550228"/>
            <a:ext cx="1298989" cy="1329918"/>
          </a:xfrm>
          <a:prstGeom prst="rect">
            <a:avLst/>
          </a:prstGeom>
        </p:spPr>
      </p:pic>
      <p:pic>
        <p:nvPicPr>
          <p:cNvPr id="20" name="Image 19">
            <a:extLst>
              <a:ext uri="{FF2B5EF4-FFF2-40B4-BE49-F238E27FC236}">
                <a16:creationId xmlns:a16="http://schemas.microsoft.com/office/drawing/2014/main" id="{FB19ABC1-7FE5-CC70-D704-7D7A4849A3A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a:off x="5206092" y="5971905"/>
            <a:ext cx="3373843" cy="646330"/>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F521A-F3D3-386E-F3A5-D80895B5AF5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BD95C71-B69B-F44E-CFB4-984244450A7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F17E05D-5CE1-C139-DB9A-FACE70E73143}"/>
              </a:ext>
            </a:extLst>
          </p:cNvPr>
          <p:cNvSpPr/>
          <p:nvPr/>
        </p:nvSpPr>
        <p:spPr>
          <a:xfrm>
            <a:off x="275852" y="2462301"/>
            <a:ext cx="13164293" cy="749694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F8C3AEA-7BB7-ADF8-B54B-1B9BDDE788CE}"/>
              </a:ext>
            </a:extLst>
          </p:cNvPr>
          <p:cNvSpPr/>
          <p:nvPr/>
        </p:nvSpPr>
        <p:spPr>
          <a:xfrm>
            <a:off x="-1" y="644346"/>
            <a:ext cx="13716001" cy="17272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15EFC2D0-D0E4-A2CB-A955-E7909E30C5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C299FFC-D01E-0E44-DA57-A55D53DF2C0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D2A4B38C-4D1C-8DC6-38DC-5587122E8B78}"/>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أين هو العنصر الدخيل؟</a:t>
            </a:r>
            <a:endParaRPr lang="ar-MA" sz="24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79D25B59-CE72-EE7D-CD30-4BE7169D7E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00101" y="6206742"/>
            <a:ext cx="1791099" cy="1785129"/>
          </a:xfrm>
          <a:prstGeom prst="rect">
            <a:avLst/>
          </a:prstGeom>
        </p:spPr>
      </p:pic>
      <p:pic>
        <p:nvPicPr>
          <p:cNvPr id="12" name="Image 11">
            <a:extLst>
              <a:ext uri="{FF2B5EF4-FFF2-40B4-BE49-F238E27FC236}">
                <a16:creationId xmlns:a16="http://schemas.microsoft.com/office/drawing/2014/main" id="{790F367B-DBE1-1C68-FFD5-5C7FFF4FA2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5573" y="4931024"/>
            <a:ext cx="1791099" cy="1791099"/>
          </a:xfrm>
          <a:prstGeom prst="rect">
            <a:avLst/>
          </a:prstGeom>
        </p:spPr>
      </p:pic>
      <p:pic>
        <p:nvPicPr>
          <p:cNvPr id="13" name="Image 12">
            <a:extLst>
              <a:ext uri="{FF2B5EF4-FFF2-40B4-BE49-F238E27FC236}">
                <a16:creationId xmlns:a16="http://schemas.microsoft.com/office/drawing/2014/main" id="{BD774128-D547-5A9E-0C18-4B90D85BB2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3767" y="3937872"/>
            <a:ext cx="1791099" cy="1791099"/>
          </a:xfrm>
          <a:prstGeom prst="rect">
            <a:avLst/>
          </a:prstGeom>
        </p:spPr>
      </p:pic>
      <p:pic>
        <p:nvPicPr>
          <p:cNvPr id="17" name="Image 16">
            <a:extLst>
              <a:ext uri="{FF2B5EF4-FFF2-40B4-BE49-F238E27FC236}">
                <a16:creationId xmlns:a16="http://schemas.microsoft.com/office/drawing/2014/main" id="{0CFEE824-1F17-9582-FED5-666B9AC40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2900" y="7066621"/>
            <a:ext cx="1791099" cy="1791099"/>
          </a:xfrm>
          <a:prstGeom prst="rect">
            <a:avLst/>
          </a:prstGeom>
        </p:spPr>
      </p:pic>
      <p:pic>
        <p:nvPicPr>
          <p:cNvPr id="18" name="Image 17">
            <a:extLst>
              <a:ext uri="{FF2B5EF4-FFF2-40B4-BE49-F238E27FC236}">
                <a16:creationId xmlns:a16="http://schemas.microsoft.com/office/drawing/2014/main" id="{E82AE4C6-B83F-C34F-DDB9-CCA3C484D3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5708" y="5162192"/>
            <a:ext cx="1791099" cy="1791099"/>
          </a:xfrm>
          <a:prstGeom prst="rect">
            <a:avLst/>
          </a:prstGeom>
        </p:spPr>
      </p:pic>
      <p:pic>
        <p:nvPicPr>
          <p:cNvPr id="19" name="Image 18">
            <a:extLst>
              <a:ext uri="{FF2B5EF4-FFF2-40B4-BE49-F238E27FC236}">
                <a16:creationId xmlns:a16="http://schemas.microsoft.com/office/drawing/2014/main" id="{E8B74A27-F229-1516-118D-6CBA0C4FB7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6899" y="3357565"/>
            <a:ext cx="1791099" cy="1791099"/>
          </a:xfrm>
          <a:prstGeom prst="rect">
            <a:avLst/>
          </a:prstGeom>
        </p:spPr>
      </p:pic>
      <p:pic>
        <p:nvPicPr>
          <p:cNvPr id="20" name="Image 19">
            <a:extLst>
              <a:ext uri="{FF2B5EF4-FFF2-40B4-BE49-F238E27FC236}">
                <a16:creationId xmlns:a16="http://schemas.microsoft.com/office/drawing/2014/main" id="{1AE150E8-39A3-D6E4-0D28-E8D5D233B7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8366" y="3575204"/>
            <a:ext cx="1791099" cy="1791099"/>
          </a:xfrm>
          <a:prstGeom prst="rect">
            <a:avLst/>
          </a:prstGeom>
        </p:spPr>
      </p:pic>
      <p:pic>
        <p:nvPicPr>
          <p:cNvPr id="21" name="Image 20">
            <a:extLst>
              <a:ext uri="{FF2B5EF4-FFF2-40B4-BE49-F238E27FC236}">
                <a16:creationId xmlns:a16="http://schemas.microsoft.com/office/drawing/2014/main" id="{9FB5510D-704D-06D5-C2D4-2242DF3F92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7200" y="4634227"/>
            <a:ext cx="1791099" cy="1791099"/>
          </a:xfrm>
          <a:prstGeom prst="rect">
            <a:avLst/>
          </a:prstGeom>
        </p:spPr>
      </p:pic>
      <p:pic>
        <p:nvPicPr>
          <p:cNvPr id="22" name="Image 21">
            <a:extLst>
              <a:ext uri="{FF2B5EF4-FFF2-40B4-BE49-F238E27FC236}">
                <a16:creationId xmlns:a16="http://schemas.microsoft.com/office/drawing/2014/main" id="{3EE6E216-F9C8-92CA-06C1-D6FDEA2FE6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32982" y="6883175"/>
            <a:ext cx="1791099" cy="1791099"/>
          </a:xfrm>
          <a:prstGeom prst="rect">
            <a:avLst/>
          </a:prstGeom>
        </p:spPr>
      </p:pic>
      <p:pic>
        <p:nvPicPr>
          <p:cNvPr id="24" name="Image 23">
            <a:extLst>
              <a:ext uri="{FF2B5EF4-FFF2-40B4-BE49-F238E27FC236}">
                <a16:creationId xmlns:a16="http://schemas.microsoft.com/office/drawing/2014/main" id="{F6C1EDD0-7E59-56D0-C5D7-B35E233F0E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2074" y="4838402"/>
            <a:ext cx="1791099" cy="1791099"/>
          </a:xfrm>
          <a:prstGeom prst="rect">
            <a:avLst/>
          </a:prstGeom>
        </p:spPr>
      </p:pic>
      <p:pic>
        <p:nvPicPr>
          <p:cNvPr id="25" name="Image 24">
            <a:extLst>
              <a:ext uri="{FF2B5EF4-FFF2-40B4-BE49-F238E27FC236}">
                <a16:creationId xmlns:a16="http://schemas.microsoft.com/office/drawing/2014/main" id="{B7C6DD40-2DD6-93CD-7610-B07F854757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0377" y="6643373"/>
            <a:ext cx="1791099" cy="1791099"/>
          </a:xfrm>
          <a:prstGeom prst="rect">
            <a:avLst/>
          </a:prstGeom>
        </p:spPr>
      </p:pic>
      <p:pic>
        <p:nvPicPr>
          <p:cNvPr id="28" name="Image 27">
            <a:extLst>
              <a:ext uri="{FF2B5EF4-FFF2-40B4-BE49-F238E27FC236}">
                <a16:creationId xmlns:a16="http://schemas.microsoft.com/office/drawing/2014/main" id="{7A69AA1A-9BEA-1134-9AC5-09538784A1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9830" y="6466058"/>
            <a:ext cx="1791099" cy="1791099"/>
          </a:xfrm>
          <a:prstGeom prst="rect">
            <a:avLst/>
          </a:prstGeom>
        </p:spPr>
      </p:pic>
    </p:spTree>
    <p:extLst>
      <p:ext uri="{BB962C8B-B14F-4D97-AF65-F5344CB8AC3E}">
        <p14:creationId xmlns:p14="http://schemas.microsoft.com/office/powerpoint/2010/main" val="3873789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D7D2A-CA7D-4A43-3C2C-2290ACE1902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0B5EB5-B474-8DC1-0851-89752E7C8C89}"/>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8B0E4E0-F09C-E227-545B-BE36F3B0F605}"/>
              </a:ext>
            </a:extLst>
          </p:cNvPr>
          <p:cNvSpPr/>
          <p:nvPr/>
        </p:nvSpPr>
        <p:spPr>
          <a:xfrm>
            <a:off x="275851" y="2444714"/>
            <a:ext cx="13164293" cy="749694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2B51224-7442-1533-3178-D03166D82EAA}"/>
              </a:ext>
            </a:extLst>
          </p:cNvPr>
          <p:cNvSpPr/>
          <p:nvPr/>
        </p:nvSpPr>
        <p:spPr>
          <a:xfrm>
            <a:off x="-1" y="644346"/>
            <a:ext cx="13716001" cy="17272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7EB51305-5B67-2258-20AA-8CF4317488D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B7BCF9E-6584-9A3A-5EF3-4680A44F5F4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C8B11E58-EDF7-DCDB-3505-50CCC4DCBEBB}"/>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أين هو العنصر الدخيل؟</a:t>
            </a:r>
            <a:endParaRPr lang="ar-MA" sz="24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973B1454-4E8F-9992-FCC5-CC6EE796EA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00" y="6372558"/>
            <a:ext cx="1956669" cy="1956669"/>
          </a:xfrm>
          <a:prstGeom prst="rect">
            <a:avLst/>
          </a:prstGeom>
        </p:spPr>
      </p:pic>
      <p:pic>
        <p:nvPicPr>
          <p:cNvPr id="17" name="Image 16">
            <a:extLst>
              <a:ext uri="{FF2B5EF4-FFF2-40B4-BE49-F238E27FC236}">
                <a16:creationId xmlns:a16="http://schemas.microsoft.com/office/drawing/2014/main" id="{FD1A0D0B-A4E5-09B5-FCC1-856E9DF254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2001" y="3679078"/>
            <a:ext cx="1956669" cy="1956669"/>
          </a:xfrm>
          <a:prstGeom prst="rect">
            <a:avLst/>
          </a:prstGeom>
        </p:spPr>
      </p:pic>
      <p:pic>
        <p:nvPicPr>
          <p:cNvPr id="24" name="Image 23">
            <a:extLst>
              <a:ext uri="{FF2B5EF4-FFF2-40B4-BE49-F238E27FC236}">
                <a16:creationId xmlns:a16="http://schemas.microsoft.com/office/drawing/2014/main" id="{CF3E9E62-1D93-2D5A-E6C7-9332581D45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3325" y="6810103"/>
            <a:ext cx="1956669" cy="1956669"/>
          </a:xfrm>
          <a:prstGeom prst="rect">
            <a:avLst/>
          </a:prstGeom>
        </p:spPr>
      </p:pic>
      <p:pic>
        <p:nvPicPr>
          <p:cNvPr id="37" name="Image 36">
            <a:extLst>
              <a:ext uri="{FF2B5EF4-FFF2-40B4-BE49-F238E27FC236}">
                <a16:creationId xmlns:a16="http://schemas.microsoft.com/office/drawing/2014/main" id="{8FC45A21-EF75-DB54-0223-D3833AD74F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19825" y="3861557"/>
            <a:ext cx="1956669" cy="1956669"/>
          </a:xfrm>
          <a:prstGeom prst="rect">
            <a:avLst/>
          </a:prstGeom>
        </p:spPr>
      </p:pic>
      <mc:AlternateContent xmlns:mc="http://schemas.openxmlformats.org/markup-compatibility/2006" xmlns:p14="http://schemas.microsoft.com/office/powerpoint/2010/main">
        <mc:Choice Requires="p14">
          <p:contentPart p14:bwMode="auto" r:id="rId8">
            <p14:nvContentPartPr>
              <p14:cNvPr id="40" name="Encre 39">
                <a:extLst>
                  <a:ext uri="{FF2B5EF4-FFF2-40B4-BE49-F238E27FC236}">
                    <a16:creationId xmlns:a16="http://schemas.microsoft.com/office/drawing/2014/main" id="{82679349-9425-7BDB-CC65-902D9CB88C21}"/>
                  </a:ext>
                </a:extLst>
              </p14:cNvPr>
              <p14:cNvContentPartPr/>
              <p14:nvPr/>
            </p14:nvContentPartPr>
            <p14:xfrm>
              <a:off x="10565980" y="3961860"/>
              <a:ext cx="7560" cy="5760"/>
            </p14:xfrm>
          </p:contentPart>
        </mc:Choice>
        <mc:Fallback xmlns="">
          <p:pic>
            <p:nvPicPr>
              <p:cNvPr id="40" name="Encre 39">
                <a:extLst>
                  <a:ext uri="{FF2B5EF4-FFF2-40B4-BE49-F238E27FC236}">
                    <a16:creationId xmlns:a16="http://schemas.microsoft.com/office/drawing/2014/main" id="{82679349-9425-7BDB-CC65-902D9CB88C21}"/>
                  </a:ext>
                </a:extLst>
              </p:cNvPr>
              <p:cNvPicPr/>
              <p:nvPr/>
            </p:nvPicPr>
            <p:blipFill>
              <a:blip r:embed="rId15"/>
              <a:stretch>
                <a:fillRect/>
              </a:stretch>
            </p:blipFill>
            <p:spPr>
              <a:xfrm>
                <a:off x="10530340" y="3926220"/>
                <a:ext cx="79200" cy="77400"/>
              </a:xfrm>
              <a:prstGeom prst="rect">
                <a:avLst/>
              </a:prstGeom>
            </p:spPr>
          </p:pic>
        </mc:Fallback>
      </mc:AlternateContent>
      <p:pic>
        <p:nvPicPr>
          <p:cNvPr id="6" name="Image 5">
            <a:extLst>
              <a:ext uri="{FF2B5EF4-FFF2-40B4-BE49-F238E27FC236}">
                <a16:creationId xmlns:a16="http://schemas.microsoft.com/office/drawing/2014/main" id="{5BDB5658-CEEA-F60B-ECE3-1CAF201FF00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443086" y="5013077"/>
            <a:ext cx="1956669" cy="1956669"/>
          </a:xfrm>
          <a:prstGeom prst="rect">
            <a:avLst/>
          </a:prstGeom>
        </p:spPr>
      </p:pic>
      <p:pic>
        <p:nvPicPr>
          <p:cNvPr id="11" name="Image 10">
            <a:extLst>
              <a:ext uri="{FF2B5EF4-FFF2-40B4-BE49-F238E27FC236}">
                <a16:creationId xmlns:a16="http://schemas.microsoft.com/office/drawing/2014/main" id="{F6207D8C-B184-880F-7A09-3318619A6DC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464808" y="5482158"/>
            <a:ext cx="1956669" cy="1956669"/>
          </a:xfrm>
          <a:prstGeom prst="rect">
            <a:avLst/>
          </a:prstGeom>
        </p:spPr>
      </p:pic>
      <p:pic>
        <p:nvPicPr>
          <p:cNvPr id="12" name="Image 11">
            <a:extLst>
              <a:ext uri="{FF2B5EF4-FFF2-40B4-BE49-F238E27FC236}">
                <a16:creationId xmlns:a16="http://schemas.microsoft.com/office/drawing/2014/main" id="{4FC02D83-268B-CFE9-BFB3-368424FD453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944713" y="5290644"/>
            <a:ext cx="1956669" cy="1956669"/>
          </a:xfrm>
          <a:prstGeom prst="rect">
            <a:avLst/>
          </a:prstGeom>
        </p:spPr>
      </p:pic>
      <p:pic>
        <p:nvPicPr>
          <p:cNvPr id="13" name="Image 12">
            <a:extLst>
              <a:ext uri="{FF2B5EF4-FFF2-40B4-BE49-F238E27FC236}">
                <a16:creationId xmlns:a16="http://schemas.microsoft.com/office/drawing/2014/main" id="{2F3556AF-2E7B-F5DA-02E3-357396171AD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345957" y="7174037"/>
            <a:ext cx="1956669" cy="1956669"/>
          </a:xfrm>
          <a:prstGeom prst="rect">
            <a:avLst/>
          </a:prstGeom>
        </p:spPr>
      </p:pic>
      <p:pic>
        <p:nvPicPr>
          <p:cNvPr id="16" name="Image 15">
            <a:extLst>
              <a:ext uri="{FF2B5EF4-FFF2-40B4-BE49-F238E27FC236}">
                <a16:creationId xmlns:a16="http://schemas.microsoft.com/office/drawing/2014/main" id="{D18CDA87-6AF9-9C93-EF7C-0F07B9D40A2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316246" y="4875266"/>
            <a:ext cx="1956669" cy="1956669"/>
          </a:xfrm>
          <a:prstGeom prst="rect">
            <a:avLst/>
          </a:prstGeom>
        </p:spPr>
      </p:pic>
      <p:pic>
        <p:nvPicPr>
          <p:cNvPr id="18" name="Image 17">
            <a:extLst>
              <a:ext uri="{FF2B5EF4-FFF2-40B4-BE49-F238E27FC236}">
                <a16:creationId xmlns:a16="http://schemas.microsoft.com/office/drawing/2014/main" id="{DDAB8BBD-2C63-A97A-567C-FC6FB29C121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759692" y="6996831"/>
            <a:ext cx="1956669" cy="1956669"/>
          </a:xfrm>
          <a:prstGeom prst="rect">
            <a:avLst/>
          </a:prstGeom>
        </p:spPr>
      </p:pic>
    </p:spTree>
    <p:extLst>
      <p:ext uri="{BB962C8B-B14F-4D97-AF65-F5344CB8AC3E}">
        <p14:creationId xmlns:p14="http://schemas.microsoft.com/office/powerpoint/2010/main" val="17687488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89E99-D92F-C5B3-3145-0DFD615E640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E21F4E0-6F8D-340A-0A8C-019BBF79F6FE}"/>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21ED090-F489-33FC-8D40-872712490382}"/>
              </a:ext>
            </a:extLst>
          </p:cNvPr>
          <p:cNvSpPr/>
          <p:nvPr/>
        </p:nvSpPr>
        <p:spPr>
          <a:xfrm>
            <a:off x="275851" y="2444714"/>
            <a:ext cx="13164293" cy="749694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3753901-9653-6D36-2539-EEC4AAD8212A}"/>
              </a:ext>
            </a:extLst>
          </p:cNvPr>
          <p:cNvSpPr/>
          <p:nvPr/>
        </p:nvSpPr>
        <p:spPr>
          <a:xfrm>
            <a:off x="-1" y="644346"/>
            <a:ext cx="13716001" cy="17272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6F89FE92-170D-E93B-7553-66AA525C253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2DD30FF-6550-D99A-D7BD-B054D56C71F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C02DFD38-6C21-EE5A-9429-DC2FD5C14D30}"/>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أين هو العنصر الدخيل؟</a:t>
            </a:r>
            <a:endParaRPr lang="ar-MA" sz="24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2577E732-25B3-E99C-9D45-7AC85EF58C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00" y="3156051"/>
            <a:ext cx="6667500" cy="6667500"/>
          </a:xfrm>
          <a:prstGeom prst="rect">
            <a:avLst/>
          </a:prstGeom>
        </p:spPr>
      </p:pic>
      <mc:AlternateContent xmlns:mc="http://schemas.openxmlformats.org/markup-compatibility/2006" xmlns:p14="http://schemas.microsoft.com/office/powerpoint/2010/main">
        <mc:Choice Requires="p14">
          <p:contentPart p14:bwMode="auto" r:id="rId5">
            <p14:nvContentPartPr>
              <p14:cNvPr id="6" name="Encre 5">
                <a:extLst>
                  <a:ext uri="{FF2B5EF4-FFF2-40B4-BE49-F238E27FC236}">
                    <a16:creationId xmlns:a16="http://schemas.microsoft.com/office/drawing/2014/main" id="{F4583EF0-1382-B16E-79D7-BFE5E1D8B0BE}"/>
                  </a:ext>
                </a:extLst>
              </p14:cNvPr>
              <p14:cNvContentPartPr/>
              <p14:nvPr/>
            </p14:nvContentPartPr>
            <p14:xfrm>
              <a:off x="3673901" y="5922256"/>
              <a:ext cx="553680" cy="1063080"/>
            </p14:xfrm>
          </p:contentPart>
        </mc:Choice>
        <mc:Fallback xmlns="">
          <p:pic>
            <p:nvPicPr>
              <p:cNvPr id="6" name="Encre 5">
                <a:extLst>
                  <a:ext uri="{FF2B5EF4-FFF2-40B4-BE49-F238E27FC236}">
                    <a16:creationId xmlns:a16="http://schemas.microsoft.com/office/drawing/2014/main" id="{F4583EF0-1382-B16E-79D7-BFE5E1D8B0BE}"/>
                  </a:ext>
                </a:extLst>
              </p:cNvPr>
              <p:cNvPicPr/>
              <p:nvPr/>
            </p:nvPicPr>
            <p:blipFill>
              <a:blip r:embed="rId6"/>
              <a:stretch>
                <a:fillRect/>
              </a:stretch>
            </p:blipFill>
            <p:spPr>
              <a:xfrm>
                <a:off x="3638261" y="5886256"/>
                <a:ext cx="625320" cy="1134720"/>
              </a:xfrm>
              <a:prstGeom prst="rect">
                <a:avLst/>
              </a:prstGeom>
            </p:spPr>
          </p:pic>
        </mc:Fallback>
      </mc:AlternateContent>
    </p:spTree>
    <p:extLst>
      <p:ext uri="{BB962C8B-B14F-4D97-AF65-F5344CB8AC3E}">
        <p14:creationId xmlns:p14="http://schemas.microsoft.com/office/powerpoint/2010/main" val="14049125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5585E-39D7-88BA-53F1-BC5B717377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9D35F8E-EC9E-ED43-42F5-507ED2CBE35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62230B-BD8F-C4CB-4EA7-86E8905851A3}"/>
              </a:ext>
            </a:extLst>
          </p:cNvPr>
          <p:cNvSpPr/>
          <p:nvPr/>
        </p:nvSpPr>
        <p:spPr>
          <a:xfrm>
            <a:off x="275851" y="2444714"/>
            <a:ext cx="13164293" cy="749694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2B9D1B8-3F00-5DAA-B24F-3B2C990EA4B7}"/>
              </a:ext>
            </a:extLst>
          </p:cNvPr>
          <p:cNvSpPr/>
          <p:nvPr/>
        </p:nvSpPr>
        <p:spPr>
          <a:xfrm>
            <a:off x="-1" y="644346"/>
            <a:ext cx="13716001" cy="17272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989DB19F-D50A-3807-A883-A942D773B8E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55A9232-563D-34EF-C463-31DFFE34FB3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78173459-7ABA-5F58-7ACC-1FB76EE0408D}"/>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أين هو العنصر الدخيل؟</a:t>
            </a:r>
            <a:endParaRPr lang="ar-MA" sz="24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6C1C1305-EE60-A026-830A-829091AC62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00" y="3156051"/>
            <a:ext cx="6667500" cy="6667500"/>
          </a:xfrm>
          <a:prstGeom prst="rect">
            <a:avLst/>
          </a:prstGeom>
        </p:spPr>
      </p:pic>
      <mc:AlternateContent xmlns:mc="http://schemas.openxmlformats.org/markup-compatibility/2006" xmlns:p14="http://schemas.microsoft.com/office/powerpoint/2010/main">
        <mc:Choice Requires="p14">
          <p:contentPart p14:bwMode="auto" r:id="rId5">
            <p14:nvContentPartPr>
              <p14:cNvPr id="9" name="Encre 8">
                <a:extLst>
                  <a:ext uri="{FF2B5EF4-FFF2-40B4-BE49-F238E27FC236}">
                    <a16:creationId xmlns:a16="http://schemas.microsoft.com/office/drawing/2014/main" id="{FFB60706-B33C-B0D1-61FA-95D8D3C9BD60}"/>
                  </a:ext>
                </a:extLst>
              </p14:cNvPr>
              <p14:cNvContentPartPr/>
              <p14:nvPr/>
            </p14:nvContentPartPr>
            <p14:xfrm>
              <a:off x="9002245" y="5923321"/>
              <a:ext cx="615960" cy="954720"/>
            </p14:xfrm>
          </p:contentPart>
        </mc:Choice>
        <mc:Fallback xmlns="">
          <p:pic>
            <p:nvPicPr>
              <p:cNvPr id="9" name="Encre 8">
                <a:extLst>
                  <a:ext uri="{FF2B5EF4-FFF2-40B4-BE49-F238E27FC236}">
                    <a16:creationId xmlns:a16="http://schemas.microsoft.com/office/drawing/2014/main" id="{FFB60706-B33C-B0D1-61FA-95D8D3C9BD60}"/>
                  </a:ext>
                </a:extLst>
              </p:cNvPr>
              <p:cNvPicPr/>
              <p:nvPr/>
            </p:nvPicPr>
            <p:blipFill>
              <a:blip r:embed="rId6"/>
              <a:stretch>
                <a:fillRect/>
              </a:stretch>
            </p:blipFill>
            <p:spPr>
              <a:xfrm>
                <a:off x="8966605" y="5887321"/>
                <a:ext cx="687600" cy="10263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Encre 11">
                <a:extLst>
                  <a:ext uri="{FF2B5EF4-FFF2-40B4-BE49-F238E27FC236}">
                    <a16:creationId xmlns:a16="http://schemas.microsoft.com/office/drawing/2014/main" id="{DCE0F0F3-7D20-CCF9-5E39-6FCFFECD668D}"/>
                  </a:ext>
                </a:extLst>
              </p14:cNvPr>
              <p14:cNvContentPartPr/>
              <p14:nvPr/>
            </p14:nvContentPartPr>
            <p14:xfrm>
              <a:off x="9360445" y="6351361"/>
              <a:ext cx="6840" cy="81720"/>
            </p14:xfrm>
          </p:contentPart>
        </mc:Choice>
        <mc:Fallback xmlns="">
          <p:pic>
            <p:nvPicPr>
              <p:cNvPr id="12" name="Encre 11">
                <a:extLst>
                  <a:ext uri="{FF2B5EF4-FFF2-40B4-BE49-F238E27FC236}">
                    <a16:creationId xmlns:a16="http://schemas.microsoft.com/office/drawing/2014/main" id="{DCE0F0F3-7D20-CCF9-5E39-6FCFFECD668D}"/>
                  </a:ext>
                </a:extLst>
              </p:cNvPr>
              <p:cNvPicPr/>
              <p:nvPr/>
            </p:nvPicPr>
            <p:blipFill>
              <a:blip r:embed="rId8"/>
              <a:stretch>
                <a:fillRect/>
              </a:stretch>
            </p:blipFill>
            <p:spPr>
              <a:xfrm>
                <a:off x="9324805" y="6315361"/>
                <a:ext cx="7848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Encre 12">
                <a:extLst>
                  <a:ext uri="{FF2B5EF4-FFF2-40B4-BE49-F238E27FC236}">
                    <a16:creationId xmlns:a16="http://schemas.microsoft.com/office/drawing/2014/main" id="{49A4161F-C5CF-6E25-6AA1-F781ED8B505E}"/>
                  </a:ext>
                </a:extLst>
              </p14:cNvPr>
              <p14:cNvContentPartPr/>
              <p14:nvPr/>
            </p14:nvContentPartPr>
            <p14:xfrm>
              <a:off x="9357565" y="6788761"/>
              <a:ext cx="360" cy="360"/>
            </p14:xfrm>
          </p:contentPart>
        </mc:Choice>
        <mc:Fallback xmlns="">
          <p:pic>
            <p:nvPicPr>
              <p:cNvPr id="13" name="Encre 12">
                <a:extLst>
                  <a:ext uri="{FF2B5EF4-FFF2-40B4-BE49-F238E27FC236}">
                    <a16:creationId xmlns:a16="http://schemas.microsoft.com/office/drawing/2014/main" id="{49A4161F-C5CF-6E25-6AA1-F781ED8B505E}"/>
                  </a:ext>
                </a:extLst>
              </p:cNvPr>
              <p:cNvPicPr/>
              <p:nvPr/>
            </p:nvPicPr>
            <p:blipFill>
              <a:blip r:embed="rId10"/>
              <a:stretch>
                <a:fillRect/>
              </a:stretch>
            </p:blipFill>
            <p:spPr>
              <a:xfrm>
                <a:off x="9321925" y="6753121"/>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Encre 13">
                <a:extLst>
                  <a:ext uri="{FF2B5EF4-FFF2-40B4-BE49-F238E27FC236}">
                    <a16:creationId xmlns:a16="http://schemas.microsoft.com/office/drawing/2014/main" id="{9DD812A7-949E-6822-15BB-51734028D2F2}"/>
                  </a:ext>
                </a:extLst>
              </p14:cNvPr>
              <p14:cNvContentPartPr/>
              <p14:nvPr/>
            </p14:nvContentPartPr>
            <p14:xfrm>
              <a:off x="9291685" y="6032041"/>
              <a:ext cx="52200" cy="134280"/>
            </p14:xfrm>
          </p:contentPart>
        </mc:Choice>
        <mc:Fallback xmlns="">
          <p:pic>
            <p:nvPicPr>
              <p:cNvPr id="14" name="Encre 13">
                <a:extLst>
                  <a:ext uri="{FF2B5EF4-FFF2-40B4-BE49-F238E27FC236}">
                    <a16:creationId xmlns:a16="http://schemas.microsoft.com/office/drawing/2014/main" id="{9DD812A7-949E-6822-15BB-51734028D2F2}"/>
                  </a:ext>
                </a:extLst>
              </p:cNvPr>
              <p:cNvPicPr/>
              <p:nvPr/>
            </p:nvPicPr>
            <p:blipFill>
              <a:blip r:embed="rId12"/>
              <a:stretch>
                <a:fillRect/>
              </a:stretch>
            </p:blipFill>
            <p:spPr>
              <a:xfrm>
                <a:off x="9256045" y="5996401"/>
                <a:ext cx="12384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Encre 15">
                <a:extLst>
                  <a:ext uri="{FF2B5EF4-FFF2-40B4-BE49-F238E27FC236}">
                    <a16:creationId xmlns:a16="http://schemas.microsoft.com/office/drawing/2014/main" id="{1ADB997F-95D0-0039-4288-5F4EDE3FBFCF}"/>
                  </a:ext>
                </a:extLst>
              </p14:cNvPr>
              <p14:cNvContentPartPr/>
              <p14:nvPr/>
            </p14:nvContentPartPr>
            <p14:xfrm>
              <a:off x="8983165" y="5925121"/>
              <a:ext cx="55800" cy="18720"/>
            </p14:xfrm>
          </p:contentPart>
        </mc:Choice>
        <mc:Fallback xmlns="">
          <p:pic>
            <p:nvPicPr>
              <p:cNvPr id="16" name="Encre 15">
                <a:extLst>
                  <a:ext uri="{FF2B5EF4-FFF2-40B4-BE49-F238E27FC236}">
                    <a16:creationId xmlns:a16="http://schemas.microsoft.com/office/drawing/2014/main" id="{1ADB997F-95D0-0039-4288-5F4EDE3FBFCF}"/>
                  </a:ext>
                </a:extLst>
              </p:cNvPr>
              <p:cNvPicPr/>
              <p:nvPr/>
            </p:nvPicPr>
            <p:blipFill>
              <a:blip r:embed="rId14"/>
              <a:stretch>
                <a:fillRect/>
              </a:stretch>
            </p:blipFill>
            <p:spPr>
              <a:xfrm>
                <a:off x="8947165" y="5889121"/>
                <a:ext cx="127440" cy="90360"/>
              </a:xfrm>
              <a:prstGeom prst="rect">
                <a:avLst/>
              </a:prstGeom>
            </p:spPr>
          </p:pic>
        </mc:Fallback>
      </mc:AlternateContent>
    </p:spTree>
    <p:extLst>
      <p:ext uri="{BB962C8B-B14F-4D97-AF65-F5344CB8AC3E}">
        <p14:creationId xmlns:p14="http://schemas.microsoft.com/office/powerpoint/2010/main" val="4171333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1600200" y="4976400"/>
            <a:ext cx="8297893" cy="929100"/>
          </a:xfrm>
          <a:prstGeom prst="rect">
            <a:avLst/>
          </a:prstGeom>
        </p:spPr>
        <p:txBody>
          <a:bodyPr wrap="square" lIns="0" tIns="0" rIns="0" bIns="0" rtlCol="0" anchor="t">
            <a:spAutoFit/>
          </a:bodyPr>
          <a:lstStyle/>
          <a:p>
            <a:pPr algn="r" defTabSz="685834" rtl="1">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نسبة التحكم التقديرية من أهداف الحصة.</a:t>
            </a:r>
          </a:p>
        </p:txBody>
      </p:sp>
    </p:spTree>
    <p:extLst>
      <p:ext uri="{BB962C8B-B14F-4D97-AF65-F5344CB8AC3E}">
        <p14:creationId xmlns:p14="http://schemas.microsoft.com/office/powerpoint/2010/main" val="36642014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9A4D-2167-17F9-E3ED-F1E1AA3FEB3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3F6777-0C0F-34F9-A3FD-8AFC145072E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F73C2C5-C981-6B78-A32C-90747526229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45F1F064-3485-8003-D7E8-B43F02AAF5E7}"/>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الملحق1</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6C4AFBE-F962-94D2-02B8-91658483F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E8B44A0-09C8-632F-6799-DEF963DE4C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0800919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44">
          <a:extLst>
            <a:ext uri="{FF2B5EF4-FFF2-40B4-BE49-F238E27FC236}">
              <a16:creationId xmlns:a16="http://schemas.microsoft.com/office/drawing/2014/main" id="{0C10B646-0BE2-DC0C-E580-BF67991FCBE3}"/>
            </a:ext>
          </a:extLst>
        </p:cNvPr>
        <p:cNvGrpSpPr/>
        <p:nvPr/>
      </p:nvGrpSpPr>
      <p:grpSpPr>
        <a:xfrm>
          <a:off x="0" y="0"/>
          <a:ext cx="0" cy="0"/>
          <a:chOff x="0" y="0"/>
          <a:chExt cx="0" cy="0"/>
        </a:xfrm>
      </p:grpSpPr>
      <p:sp>
        <p:nvSpPr>
          <p:cNvPr id="4" name="Google Shape;146;p4">
            <a:extLst>
              <a:ext uri="{FF2B5EF4-FFF2-40B4-BE49-F238E27FC236}">
                <a16:creationId xmlns:a16="http://schemas.microsoft.com/office/drawing/2014/main" id="{E8CEDF08-67D7-936F-21D0-A71CBB29EFF7}"/>
              </a:ext>
            </a:extLst>
          </p:cNvPr>
          <p:cNvSpPr txBox="1">
            <a:spLocks/>
          </p:cNvSpPr>
          <p:nvPr/>
        </p:nvSpPr>
        <p:spPr>
          <a:xfrm>
            <a:off x="2590800" y="1104900"/>
            <a:ext cx="7758114"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Arial Black"/>
                <a:ea typeface="Arial Black"/>
                <a:cs typeface="Times New Roman" panose="02020603050405020304" pitchFamily="18" charset="0"/>
                <a:sym typeface="Arial Black"/>
              </a:rPr>
              <a:t>القفز على الشريط العددي</a:t>
            </a:r>
            <a:endParaRPr lang="en-IN" sz="4500" b="1" dirty="0">
              <a:solidFill>
                <a:prstClr val="black"/>
              </a:solidFill>
              <a:latin typeface="Arial Black" panose="020B0A04020102020204" pitchFamily="34" charset="0"/>
              <a:cs typeface="+mj-cs"/>
            </a:endParaRPr>
          </a:p>
        </p:txBody>
      </p:sp>
      <p:sp>
        <p:nvSpPr>
          <p:cNvPr id="6" name="ZoneTexte 5">
            <a:extLst>
              <a:ext uri="{FF2B5EF4-FFF2-40B4-BE49-F238E27FC236}">
                <a16:creationId xmlns:a16="http://schemas.microsoft.com/office/drawing/2014/main" id="{EFE5D086-93BE-CCFA-B506-DE957A1D2B92}"/>
              </a:ext>
            </a:extLst>
          </p:cNvPr>
          <p:cNvSpPr txBox="1"/>
          <p:nvPr/>
        </p:nvSpPr>
        <p:spPr>
          <a:xfrm>
            <a:off x="762000" y="3390900"/>
            <a:ext cx="11887200" cy="3900748"/>
          </a:xfrm>
          <a:prstGeom prst="rect">
            <a:avLst/>
          </a:prstGeom>
          <a:noFill/>
        </p:spPr>
        <p:txBody>
          <a:bodyPr wrap="square" rtlCol="0">
            <a:spAutoFit/>
          </a:bodyPr>
          <a:lstStyle/>
          <a:p>
            <a:pPr marL="457200" indent="-457200" algn="just" rtl="1">
              <a:lnSpc>
                <a:spcPct val="150000"/>
              </a:lnSpc>
              <a:buFont typeface="Arial" panose="020B0604020202020204" pitchFamily="34" charset="0"/>
              <a:buChar char="•"/>
            </a:pPr>
            <a:r>
              <a:rPr lang="ar-MA" sz="2800" dirty="0"/>
              <a:t>يتم رسم 3 أشرطة وتوزيع المتعلمين إلى 3 مجموعات (أو أكثر حسب العدد). كل مجموعة يتناوب أفرادها على العد تصاعديا على الشريط العددي؛ بحيث يرفع ممثل المجموعة بطاقة العدد ويقف المتعلم المشارك على الخانة المناسبة قبل الانتقال تصاعديا على الشريط العددي مع ذكر الأعداد التي يقف عليها في كل مرة.</a:t>
            </a:r>
          </a:p>
          <a:p>
            <a:pPr marL="457200" indent="-457200" algn="just" rtl="1">
              <a:lnSpc>
                <a:spcPct val="150000"/>
              </a:lnSpc>
              <a:buFont typeface="Arial" panose="020B0604020202020204" pitchFamily="34" charset="0"/>
              <a:buChar char="•"/>
            </a:pPr>
            <a:r>
              <a:rPr lang="ar-MA" sz="2800" b="1" dirty="0"/>
              <a:t>لإضفاء المرح على اللعبة يمكن تنويع أشكال القفز</a:t>
            </a:r>
            <a:r>
              <a:rPr lang="ar-MA" sz="2800" dirty="0"/>
              <a:t>: على رجل واحدة – برجلين – قفزة الأرنب أو الضفدعة – الرابح هو الذي يقرأ بشكل صحيح جميع الأعداد ويقفز وفق المطلوب.</a:t>
            </a:r>
            <a:endParaRPr lang="fr-FR" sz="2800" dirty="0"/>
          </a:p>
        </p:txBody>
      </p:sp>
    </p:spTree>
    <p:extLst>
      <p:ext uri="{BB962C8B-B14F-4D97-AF65-F5344CB8AC3E}">
        <p14:creationId xmlns:p14="http://schemas.microsoft.com/office/powerpoint/2010/main" val="3302128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5091152" y="5505517"/>
            <a:ext cx="6086207"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–أنشطة التهيئة لمهارات العد و الحساب</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العد تصاعديا ابتداء من عدد مخالف ل 1</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البحث عن الدخيل</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نشاط اعتيادي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قصة عدد: العدد 3</a:t>
            </a:r>
            <a:endParaRPr lang="en-US" sz="2800" dirty="0">
              <a:latin typeface="Microsoft Uighur" panose="02000000000000000000" pitchFamily="2" charset="-78"/>
              <a:cs typeface="Microsoft Uighur" panose="02000000000000000000" pitchFamily="2" charset="-78"/>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305762" y="3640170"/>
            <a:ext cx="5871761" cy="1165704"/>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–نشاط التفكير المنطقي</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تعرف وتسمية الخطوط: عمودي/ أفقي/مائل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تعرف وإكمال متسلسلة منطقية حسب اللون</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97615" y="6535879"/>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 التصحيح</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3738292460"/>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219200"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5257800" y="6438900"/>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55394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368" y="3888522"/>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5"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graphicFrame>
        <p:nvGraphicFramePr>
          <p:cNvPr id="11" name="Tableau 10">
            <a:extLst>
              <a:ext uri="{FF2B5EF4-FFF2-40B4-BE49-F238E27FC236}">
                <a16:creationId xmlns:a16="http://schemas.microsoft.com/office/drawing/2014/main" id="{9AE6994D-8ABA-BE2A-F6D0-6F009DE0D044}"/>
              </a:ext>
            </a:extLst>
          </p:cNvPr>
          <p:cNvGraphicFramePr>
            <a:graphicFrameLocks noGrp="1"/>
          </p:cNvGraphicFramePr>
          <p:nvPr>
            <p:extLst>
              <p:ext uri="{D42A27DB-BD31-4B8C-83A1-F6EECF244321}">
                <p14:modId xmlns:p14="http://schemas.microsoft.com/office/powerpoint/2010/main" val="1464119681"/>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grpSp>
        <p:nvGrpSpPr>
          <p:cNvPr id="2" name="Group 7">
            <a:extLst>
              <a:ext uri="{FF2B5EF4-FFF2-40B4-BE49-F238E27FC236}">
                <a16:creationId xmlns:a16="http://schemas.microsoft.com/office/drawing/2014/main" id="{9459AFE8-A7CA-04A8-9D7A-7521D1155653}"/>
              </a:ext>
            </a:extLst>
          </p:cNvPr>
          <p:cNvGrpSpPr/>
          <p:nvPr/>
        </p:nvGrpSpPr>
        <p:grpSpPr>
          <a:xfrm>
            <a:off x="9439968" y="4305300"/>
            <a:ext cx="1967371" cy="1801077"/>
            <a:chOff x="331235" y="1277768"/>
            <a:chExt cx="1795426" cy="2270728"/>
          </a:xfrm>
        </p:grpSpPr>
        <p:pic>
          <p:nvPicPr>
            <p:cNvPr id="4" name="Picture 2">
              <a:extLst>
                <a:ext uri="{FF2B5EF4-FFF2-40B4-BE49-F238E27FC236}">
                  <a16:creationId xmlns:a16="http://schemas.microsoft.com/office/drawing/2014/main" id="{B518C337-2A7F-9169-463F-EE01D0234495}"/>
                </a:ext>
              </a:extLst>
            </p:cNvPr>
            <p:cNvPicPr>
              <a:picLocks noChangeAspect="1"/>
            </p:cNvPicPr>
            <p:nvPr/>
          </p:nvPicPr>
          <p:blipFill rotWithShape="1">
            <a:blip r:embed="rId6"/>
            <a:srcRect l="11025" t="14561" r="11389" b="14089"/>
            <a:stretch/>
          </p:blipFill>
          <p:spPr>
            <a:xfrm>
              <a:off x="454329" y="1277768"/>
              <a:ext cx="1672332" cy="1189216"/>
            </a:xfrm>
            <a:prstGeom prst="roundRect">
              <a:avLst/>
            </a:prstGeom>
          </p:spPr>
        </p:pic>
        <p:pic>
          <p:nvPicPr>
            <p:cNvPr id="6" name="Image 19" descr="Une image contenant texte, fournitures de bureau&#10;&#10;Description générée automatiquement">
              <a:extLst>
                <a:ext uri="{FF2B5EF4-FFF2-40B4-BE49-F238E27FC236}">
                  <a16:creationId xmlns:a16="http://schemas.microsoft.com/office/drawing/2014/main" id="{31BE3DC6-3463-5D07-59FF-A14C84664E32}"/>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71478" y="2501472"/>
              <a:ext cx="855244" cy="1025503"/>
            </a:xfrm>
            <a:prstGeom prst="rect">
              <a:avLst/>
            </a:prstGeom>
          </p:spPr>
        </p:pic>
        <p:pic>
          <p:nvPicPr>
            <p:cNvPr id="13" name="Picture 8" descr="Maped Brosse en Bois pour Ardoises Blanches et Noires">
              <a:extLst>
                <a:ext uri="{FF2B5EF4-FFF2-40B4-BE49-F238E27FC236}">
                  <a16:creationId xmlns:a16="http://schemas.microsoft.com/office/drawing/2014/main" id="{2E1DE49E-A085-CBAC-6FBD-5E606AC33933}"/>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Image 17">
            <a:extLst>
              <a:ext uri="{FF2B5EF4-FFF2-40B4-BE49-F238E27FC236}">
                <a16:creationId xmlns:a16="http://schemas.microsoft.com/office/drawing/2014/main" id="{BB744B03-D4D0-1D89-7A3A-DF8496EF73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72800" y="5532455"/>
            <a:ext cx="1027366" cy="685800"/>
          </a:xfrm>
          <a:prstGeom prst="rect">
            <a:avLst/>
          </a:prstGeom>
        </p:spPr>
      </p:pic>
      <p:pic>
        <p:nvPicPr>
          <p:cNvPr id="5" name="Image 4">
            <a:extLst>
              <a:ext uri="{FF2B5EF4-FFF2-40B4-BE49-F238E27FC236}">
                <a16:creationId xmlns:a16="http://schemas.microsoft.com/office/drawing/2014/main" id="{B6CC8494-F3AD-09BA-CC03-1C45D6679C5D}"/>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772317"/>
            <a:ext cx="864313" cy="719672"/>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820C6-137D-5368-7972-3D430D8539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481671-CB74-F943-751D-9450E065822C}"/>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0DDF24-1A80-24AA-D4F9-CE89D6F8AE53}"/>
              </a:ext>
            </a:extLst>
          </p:cNvPr>
          <p:cNvSpPr/>
          <p:nvPr/>
        </p:nvSpPr>
        <p:spPr>
          <a:xfrm>
            <a:off x="275852" y="2400299"/>
            <a:ext cx="13164293" cy="755918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0B1D57F-9220-48CB-5666-7AEFCEE8143E}"/>
              </a:ext>
            </a:extLst>
          </p:cNvPr>
          <p:cNvSpPr/>
          <p:nvPr/>
        </p:nvSpPr>
        <p:spPr>
          <a:xfrm>
            <a:off x="-1" y="712299"/>
            <a:ext cx="13716001" cy="152039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EB05035-9F27-BAAF-AD38-B8F4033DF7D1}"/>
              </a:ext>
            </a:extLst>
          </p:cNvPr>
          <p:cNvSpPr txBox="1"/>
          <p:nvPr/>
        </p:nvSpPr>
        <p:spPr>
          <a:xfrm>
            <a:off x="275852" y="863026"/>
            <a:ext cx="12163766" cy="1077218"/>
          </a:xfrm>
          <a:prstGeom prst="rect">
            <a:avLst/>
          </a:prstGeom>
          <a:noFill/>
        </p:spPr>
        <p:txBody>
          <a:bodyPr wrap="square" rtlCol="0">
            <a:spAutoFit/>
          </a:bodyPr>
          <a:lstStyle/>
          <a:p>
            <a:pPr algn="r" defTabSz="685834"/>
            <a:r>
              <a:rPr lang="ar-MA" sz="3200" dirty="0">
                <a:solidFill>
                  <a:schemeClr val="bg1">
                    <a:lumMod val="75000"/>
                  </a:schemeClr>
                </a:solidFill>
                <a:latin typeface="Microsoft Uighur" panose="02000000000000000000" pitchFamily="2" charset="-78"/>
                <a:cs typeface="Microsoft Uighur" panose="02000000000000000000" pitchFamily="2" charset="-78"/>
              </a:rPr>
              <a:t>اليوم سنرى أيقونة "أطلب الإذن قبل التحدث" وهي تعني  أن على كل من يريد التحدث أن يطلب الإذن وذلك برفع اليد هكذا. </a:t>
            </a:r>
          </a:p>
          <a:p>
            <a:pPr algn="r" defTabSz="685834"/>
            <a:r>
              <a:rPr lang="ar-MA" sz="3200" dirty="0">
                <a:solidFill>
                  <a:schemeClr val="bg1">
                    <a:lumMod val="75000"/>
                  </a:schemeClr>
                </a:solidFill>
                <a:latin typeface="Microsoft Uighur" panose="02000000000000000000" pitchFamily="2" charset="-78"/>
                <a:cs typeface="Microsoft Uighur" panose="02000000000000000000" pitchFamily="2" charset="-78"/>
              </a:rPr>
              <a:t>سيمكننا ذلك من احترام بعضنا البعض ومن حسن الإنصات لبعضنا البعض.</a:t>
            </a:r>
          </a:p>
        </p:txBody>
      </p:sp>
      <p:sp>
        <p:nvSpPr>
          <p:cNvPr id="3" name="Freeform 8">
            <a:extLst>
              <a:ext uri="{FF2B5EF4-FFF2-40B4-BE49-F238E27FC236}">
                <a16:creationId xmlns:a16="http://schemas.microsoft.com/office/drawing/2014/main" id="{1D01E718-8F87-F3EE-8F9C-30A192063BB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Étoile à 5 branches 3">
            <a:extLst>
              <a:ext uri="{FF2B5EF4-FFF2-40B4-BE49-F238E27FC236}">
                <a16:creationId xmlns:a16="http://schemas.microsoft.com/office/drawing/2014/main" id="{4996F417-92B6-A13A-784D-73528C2A0726}"/>
              </a:ext>
            </a:extLst>
          </p:cNvPr>
          <p:cNvSpPr/>
          <p:nvPr/>
        </p:nvSpPr>
        <p:spPr>
          <a:xfrm>
            <a:off x="2817412" y="8391777"/>
            <a:ext cx="914400" cy="1219200"/>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80A980EE-69BE-690A-3BEC-97B73270DDFE}"/>
              </a:ext>
            </a:extLst>
          </p:cNvPr>
          <p:cNvSpPr/>
          <p:nvPr/>
        </p:nvSpPr>
        <p:spPr>
          <a:xfrm>
            <a:off x="4046192" y="8855269"/>
            <a:ext cx="6852396" cy="6858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8A36B949-129A-99EB-5016-CB26B315D74D}"/>
              </a:ext>
            </a:extLst>
          </p:cNvPr>
          <p:cNvSpPr/>
          <p:nvPr/>
        </p:nvSpPr>
        <p:spPr>
          <a:xfrm>
            <a:off x="5333999" y="7046426"/>
            <a:ext cx="3305587" cy="1004862"/>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dirty="0">
                <a:solidFill>
                  <a:schemeClr val="tx1"/>
                </a:solidFill>
                <a:latin typeface="Microsoft Uighur" panose="02000000000000000000" pitchFamily="2" charset="-78"/>
                <a:cs typeface="Microsoft Uighur" panose="02000000000000000000" pitchFamily="2" charset="-78"/>
              </a:rPr>
              <a:t> </a:t>
            </a:r>
            <a:r>
              <a:rPr lang="ar-SA" sz="3200" dirty="0">
                <a:solidFill>
                  <a:schemeClr val="tx1"/>
                </a:solidFill>
                <a:latin typeface="Microsoft Uighur" panose="02000000000000000000" pitchFamily="2" charset="-78"/>
                <a:cs typeface="Microsoft Uighur" panose="02000000000000000000" pitchFamily="2" charset="-78"/>
              </a:rPr>
              <a:t>أطلب الإذن قبل التحدث</a:t>
            </a:r>
            <a:endParaRPr lang="ar-MA" sz="32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dessin humoristique, Dessin animé, Visage humain, Animation&#10;&#10;Le contenu généré par l’IA peut être incorrect.">
            <a:extLst>
              <a:ext uri="{FF2B5EF4-FFF2-40B4-BE49-F238E27FC236}">
                <a16:creationId xmlns:a16="http://schemas.microsoft.com/office/drawing/2014/main" id="{8BD0D04F-1567-3673-981D-32E9CDFC3F59}"/>
              </a:ext>
            </a:extLst>
          </p:cNvPr>
          <p:cNvPicPr>
            <a:picLocks noChangeAspect="1"/>
          </p:cNvPicPr>
          <p:nvPr/>
        </p:nvPicPr>
        <p:blipFill>
          <a:blip r:embed="rId4">
            <a:extLst>
              <a:ext uri="{28A0092B-C50C-407E-A947-70E740481C1C}">
                <a14:useLocalDpi xmlns:a14="http://schemas.microsoft.com/office/drawing/2010/main" val="0"/>
              </a:ext>
            </a:extLst>
          </a:blip>
          <a:srcRect l="38235" t="-3582" r="38235" b="53507"/>
          <a:stretch>
            <a:fillRect/>
          </a:stretch>
        </p:blipFill>
        <p:spPr>
          <a:xfrm>
            <a:off x="5334000" y="2995502"/>
            <a:ext cx="3305586" cy="3976284"/>
          </a:xfrm>
          <a:prstGeom prst="rect">
            <a:avLst/>
          </a:prstGeom>
        </p:spPr>
      </p:pic>
      <p:graphicFrame>
        <p:nvGraphicFramePr>
          <p:cNvPr id="5" name="Tableau 4">
            <a:extLst>
              <a:ext uri="{FF2B5EF4-FFF2-40B4-BE49-F238E27FC236}">
                <a16:creationId xmlns:a16="http://schemas.microsoft.com/office/drawing/2014/main" id="{04844F6A-F9FD-40E3-7B5C-F67E0190070A}"/>
              </a:ext>
            </a:extLst>
          </p:cNvPr>
          <p:cNvGraphicFramePr>
            <a:graphicFrameLocks noGrp="1"/>
          </p:cNvGraphicFramePr>
          <p:nvPr>
            <p:extLst>
              <p:ext uri="{D42A27DB-BD31-4B8C-83A1-F6EECF244321}">
                <p14:modId xmlns:p14="http://schemas.microsoft.com/office/powerpoint/2010/main" val="516202476"/>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760452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371010" y="4266210"/>
            <a:ext cx="7220790" cy="496290"/>
          </a:xfrm>
          <a:prstGeom prst="rect">
            <a:avLst/>
          </a:prstGeom>
        </p:spPr>
        <p:txBody>
          <a:bodyPr wrap="square" lIns="0" tIns="0" rIns="0" bIns="0" rtlCol="0" anchor="t">
            <a:spAutoFit/>
          </a:bodyPr>
          <a:lstStyle/>
          <a:p>
            <a:pPr algn="ctr" defTabSz="685800" rtl="1">
              <a:lnSpc>
                <a:spcPts val="3026"/>
              </a:lnSpc>
              <a:defRPr/>
            </a:pPr>
            <a:r>
              <a:rPr lang="ar-MA" sz="5400" dirty="0">
                <a:latin typeface="Microsoft Uighur" panose="02000000000000000000" pitchFamily="2" charset="-78"/>
                <a:cs typeface="Microsoft Uighur" panose="02000000000000000000" pitchFamily="2" charset="-78"/>
              </a:rPr>
              <a:t>قصة عدد : العدد 3</a:t>
            </a:r>
            <a:endParaRPr lang="en-US" sz="5400" dirty="0">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5882203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20841</TotalTime>
  <Words>1399</Words>
  <Application>Microsoft Office PowerPoint</Application>
  <PresentationFormat>Personnalisé</PresentationFormat>
  <Paragraphs>307</Paragraphs>
  <Slides>46</Slides>
  <Notes>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46</vt:i4>
      </vt:variant>
    </vt:vector>
  </HeadingPairs>
  <TitlesOfParts>
    <vt:vector size="55" baseType="lpstr">
      <vt:lpstr>Dosis</vt:lpstr>
      <vt:lpstr>Carelia</vt:lpstr>
      <vt:lpstr>Arial</vt:lpstr>
      <vt:lpstr>Microsoft Uighur</vt:lpstr>
      <vt:lpstr>Arial Black</vt:lpstr>
      <vt:lpstr>Montserrat Light</vt:lpstr>
      <vt:lpstr>Montserrat</vt:lpstr>
      <vt:lpstr>Montserrat Medium</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180</cp:revision>
  <dcterms:created xsi:type="dcterms:W3CDTF">2006-08-16T00:00:00Z</dcterms:created>
  <dcterms:modified xsi:type="dcterms:W3CDTF">2025-09-06T15:06:54Z</dcterms:modified>
  <dc:identifier>DAFtlvZnwz4</dc:identifier>
</cp:coreProperties>
</file>