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sldIdLst>
    <p:sldId id="257" r:id="rId2"/>
    <p:sldId id="2134808443" r:id="rId3"/>
    <p:sldId id="2134805101" r:id="rId4"/>
    <p:sldId id="2134805392" r:id="rId5"/>
    <p:sldId id="2134805155" r:id="rId6"/>
    <p:sldId id="386" r:id="rId7"/>
    <p:sldId id="2134808444" r:id="rId8"/>
    <p:sldId id="2147482584" r:id="rId9"/>
    <p:sldId id="2134805396" r:id="rId10"/>
    <p:sldId id="2134808446" r:id="rId11"/>
    <p:sldId id="2134808459" r:id="rId12"/>
    <p:sldId id="2134808616" r:id="rId13"/>
    <p:sldId id="2134808556" r:id="rId14"/>
    <p:sldId id="2134808620" r:id="rId15"/>
    <p:sldId id="2134808621" r:id="rId16"/>
    <p:sldId id="2134808622" r:id="rId17"/>
    <p:sldId id="2134808623" r:id="rId18"/>
    <p:sldId id="2134808624" r:id="rId19"/>
    <p:sldId id="2134808625" r:id="rId20"/>
    <p:sldId id="2134808589" r:id="rId21"/>
    <p:sldId id="2134808598" r:id="rId22"/>
    <p:sldId id="2134808639" r:id="rId23"/>
    <p:sldId id="2134808628" r:id="rId24"/>
    <p:sldId id="2134808627" r:id="rId25"/>
    <p:sldId id="2134808629" r:id="rId26"/>
    <p:sldId id="2134808630" r:id="rId27"/>
    <p:sldId id="2134808569" r:id="rId28"/>
    <p:sldId id="2134808631" r:id="rId29"/>
    <p:sldId id="2134808632" r:id="rId30"/>
    <p:sldId id="2134808633" r:id="rId31"/>
    <p:sldId id="2134808634" r:id="rId32"/>
    <p:sldId id="2134808635" r:id="rId33"/>
    <p:sldId id="2134808460" r:id="rId34"/>
    <p:sldId id="2134808453" r:id="rId35"/>
    <p:sldId id="2134808588" r:id="rId36"/>
    <p:sldId id="2147482586" r:id="rId37"/>
    <p:sldId id="2134808467" r:id="rId38"/>
    <p:sldId id="2134808543" r:id="rId39"/>
    <p:sldId id="2134808638" r:id="rId40"/>
    <p:sldId id="2134808637" r:id="rId41"/>
    <p:sldId id="2134808461" r:id="rId42"/>
    <p:sldId id="2134808469" r:id="rId43"/>
    <p:sldId id="2134808613" r:id="rId44"/>
    <p:sldId id="2134808582" r:id="rId45"/>
    <p:sldId id="2134808578" r:id="rId46"/>
    <p:sldId id="2134808614" r:id="rId47"/>
    <p:sldId id="2134808612" r:id="rId48"/>
    <p:sldId id="2134808615" r:id="rId49"/>
    <p:sldId id="2134808579" r:id="rId50"/>
    <p:sldId id="2134808504" r:id="rId51"/>
    <p:sldId id="2134808592" r:id="rId52"/>
    <p:sldId id="2134808619" r:id="rId53"/>
    <p:sldId id="2134808590" r:id="rId54"/>
    <p:sldId id="2134808591" r:id="rId55"/>
  </p:sldIdLst>
  <p:sldSz cx="13716000" cy="10287000"/>
  <p:notesSz cx="6858000" cy="9144000"/>
  <p:embeddedFontLst>
    <p:embeddedFont>
      <p:font typeface="Arial Black" panose="020B0A04020102020204" pitchFamily="34" charset="0"/>
      <p:bold r:id="rId57"/>
    </p:embeddedFont>
    <p:embeddedFont>
      <p:font typeface="Carelia" panose="020B0604020202020204" charset="0"/>
      <p:regular r:id="rId58"/>
    </p:embeddedFont>
    <p:embeddedFont>
      <p:font typeface="Dosis" pitchFamily="2" charset="0"/>
      <p:regular r:id="rId59"/>
      <p:bold r:id="rId60"/>
    </p:embeddedFont>
    <p:embeddedFont>
      <p:font typeface="Microsoft Uighur" panose="02000000000000000000" pitchFamily="2" charset="-78"/>
      <p:regular r:id="rId61"/>
      <p:bold r:id="rId62"/>
    </p:embeddedFont>
    <p:embeddedFont>
      <p:font typeface="Montserrat" panose="00000500000000000000" pitchFamily="2" charset="0"/>
      <p:regular r:id="rId63"/>
      <p:bold r:id="rId64"/>
      <p:italic r:id="rId65"/>
      <p:boldItalic r:id="rId66"/>
    </p:embeddedFont>
    <p:embeddedFont>
      <p:font typeface="Montserrat Light" panose="00000400000000000000" pitchFamily="2" charset="0"/>
      <p:regular r:id="rId67"/>
      <p:italic r:id="rId68"/>
    </p:embeddedFont>
    <p:embeddedFont>
      <p:font typeface="Montserrat Medium" panose="00000600000000000000" pitchFamily="2" charset="0"/>
      <p:regular r:id="rId69"/>
      <p:italic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47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9T08:05:59.341"/>
    </inkml:context>
    <inkml:brush xml:id="br0">
      <inkml:brushProperty name="width" value="0.2" units="cm"/>
      <inkml:brushProperty name="height" value="0.2" units="cm"/>
      <inkml:brushProperty name="color" value="#FFFF00"/>
    </inkml:brush>
  </inkml:definitions>
  <inkml:trace contextRef="#ctx0" brushRef="#br0">1 1 24575,'6'6'0,"8"2"0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9T08:04:39.285"/>
    </inkml:context>
    <inkml:brush xml:id="br0">
      <inkml:brushProperty name="width" value="0.2" units="cm"/>
      <inkml:brushProperty name="height" value="0.2" units="cm"/>
      <inkml:brushProperty name="color" value="#FFFF00"/>
    </inkml:brush>
  </inkml:definitions>
  <inkml:trace contextRef="#ctx0" brushRef="#br0">86 826 24575,'1'-3'0,"1"0"0,-1 1 0,1-1 0,-1 1 0,1-1 0,0 1 0,0 0 0,0 0 0,0 0 0,0 0 0,4-2 0,5-7 0,121-127 0,-39 25 0,-84 102 0,0 2 0,0-1 0,1 1 0,0 1 0,1 0 0,20-12 0,75-32 0,-82 41 0,49-23 0,117-57 0,-185 86 0,-14 5 0,-15 6 0,-26 21 0,32-17 0,0 0 0,-36 13 0,33-15 0,1 1 0,0 2 0,0 0 0,1 0 0,-25 22 0,-9 4 0,-49 44 0,44-50 0,44-24 0,0 0 0,-18 13 0,26-16 0,-9 6 0,1 2 0,-1 0 0,2 0 0,-14 16 0,-18 22 0,80-97 0,-6 14 0,48-72 0,-62 80 0,2 1 0,1 0 0,1 1 0,0 1 0,2 1 0,36-29 0,54-28 0,-88 63 0,0 1 0,1 1 0,1 2 0,30-11 0,-34 14 0,7-5 0,-18 9 0,-1-1 0,1 2 0,0-1 0,0 2 0,10-3 0,54-12 0,-59 12 0,1 1 0,0 0 0,0 2 0,31-2 0,-32 3 0,0-1 0,0 0 0,0-1 0,25-9 0,30-5 0,-50 11 0,-18 5 0,-14 4 0,-72 31 0,80-34 0,11-7 0,15-6 0,60-19 0,-211 75 0,116-39 0,0-1 0,0 0 0,0-1 0,-23 2 0,-13 1 0,96-33 0,55-14 0,-74 32 0,53-10 0,53-4 0,-115 20 0,-1 2 0,1 0 0,-1 1 0,1 1 0,35 3 0,-8 6 0,79 26 0,-94-27 0,0-1 0,37 3 0,-27-4 0,90 17 0,-111-17 0,-1-1 0,0 2 0,0 1 0,28 15 0,72 34 0,0 1 0,-102-48 0,1-2 0,0 0 0,0 0 0,37 8 0,-48-14 0,-1 1 0,1 0 0,-1 0 0,0 0 0,1 1 0,-2-1 0,11 10 0,37 37 0,-41-38 0,11 14 0,-2 1 0,0 1 0,30 54 0,-18-27 0,-7-17 0,45 50 0,-49-63 0,-1 0 0,-1 2 0,-2 0 0,26 49 0,-25-36 0,18 47 0,3 49 0,-36-119 0,-1-1 0,0 1 0,1 30 0,0 8 0,8 13 0,4 45 0,-5-16 0,-4-44 0,-1 56 0,-17 62 0,6-120 0,-2 0 0,-2-1 0,-3 0 0,-19 53 0,12-44 0,13-37 0,-14 34 0,-23 35 0,-63 96 0,55-94 0,33-58 0,-30 45 0,-7-8 0,23-30 0,-31 52 0,18-9 0,45-85 0,-1 1 0,0 0 0,1 0 0,0 0 0,-1-1 0,1 1 0,-1 0 0,1 0 0,0 0 0,0 0 0,0 0 0,-1 0 0,1 0 0,0 0 0,0 0 0,0 0 0,0-1 0,1 2 0,-1-1 0,0-1 0,1 0 0,-1 0 0,0 1 0,0-1 0,1 0 0,-1 0 0,0 0 0,1 1 0,-1-1 0,1 0 0,-1 0 0,0 0 0,1 0 0,-1 0 0,0 0 0,1 0 0,-1 0 0,0 0 0,1 0 0,-1 0 0,1 0 0,-1 0 0,0 0 0,1 0 0,-1 0 0,0 0 0,1-1 0,2 0 0,-1 0 0,0 0 0,1 0 0,-1 0 0,0 0 0,0-1 0,0 1 0,0-1 0,0 0 0,0 1 0,-1-1 0,3-3 0,2-7 0,-2 0 0,0 1 0,0-1 0,2-17 0,-1 8 0,-3 6 0,0-1 0,-1 1 0,-1 0 0,0 0 0,-1-1 0,-4-20 0,-2-44 0,9 52 0,8-49 0,-5 50 0,-1 0 0,0-34 0,-3-19 0,-3-59 0,-2 111 0,-1 0 0,-2 1 0,-1-1 0,-19-45 0,4 12 0,-7-48 0,-5-14 0,25 96 0,-1 0 0,-1 0 0,-1 1 0,-25-37 0,-94-153 0,121 196 0,-2-2 0,-1 1 0,-1 1 0,0 0 0,-2 1 0,-23-21 0,-7-8 0,32 32 0,-1 0 0,-34-27 0,25 23 0,1-1 0,-28-30 0,37 35 0,0 0 0,0 2 0,-1-1 0,-1 2 0,-1 0 0,0 2 0,-26-14 0,-115-52 0,88 45 0,35 15 0,-1 2 0,0 1 0,-63-14 0,-7-3 0,83 25 0,-6-2 0,1 1 0,-1 2 0,-1 1 0,-36-1 0,25 7 0,-1-3 0,1-1 0,-1-2 0,-72-18 0,75 14 0,0 1 0,-46-2 0,12 2 0,47 4 0,1 1 0,-1 1 0,0 1 0,0 2 0,-41 7 0,-22 20 0,84-27 0,0 0 0,1 0 0,-1 1 0,0 0 0,1 0 0,0 0 0,-1 1 0,-6 6 0,8-6 0,0-1 0,0 1 0,-1-1 0,1 0 0,-1-1 0,1 1 0,-1-1 0,0 0 0,0 0 0,0 0 0,0-1 0,-10 2 0,15-3 0,0 0 0,0 0 0,-1 1 0,1-1 0,0 0 0,0 0 0,0 0 0,-1 0 0,1 0 0,0 0 0,0 0 0,-1 0 0,1 0 0,0 0 0,0 0 0,-1 0 0,1 0 0,0-1 0,0 1 0,0 0 0,-1 0 0,1 0 0,0 0 0,0 0 0,0 0 0,-1 0 0,1-1 0,0 1 0,0 0 0,0 0 0,0 0 0,-1-1 0,1 1 0,0 0 0,0 0 0,0 0 0,0-1 0,0 1 0,0 0 0,0 0 0,0 0 0,0-1 0,0 1 0,0 0 0,0 0 0,0-1 0,0 1 0,8-13 0,17-9 0,0 7 0,0 1 0,1 1 0,1 1 0,0 1 0,0 2 0,32-7 0,273-66 0,-21 7 0,-95 41 0,-111 21 0,-36 3 0,244-41 0,-296 47 0,1-2 0,-1 0 0,16-9 0,36-12 0,21 1 0,-124 23 0,-86 2 0,-224 3 0,329 0 0,0 1 0,0 0 0,1 1 0,-1 0 0,1 1 0,-26 13 0,-22 8 0,43-16 0,18-8 0,14-5 0,452-140 0,-412 132 0,-45 10 0,0 0 0,0 0 0,0-1 0,0 0 0,0-1 0,0 1 0,-1-2 0,13-6 0,-19 10 0,-1 0 0,0 0 0,0 0 0,0 0 0,0 0 0,0 0 0,1 0 0,-1 0 0,0-1 0,0 1 0,0 0 0,0 0 0,0 0 0,0 0 0,1 0 0,-1 0 0,0-1 0,0 1 0,0 0 0,0 0 0,0 0 0,0 0 0,0-1 0,0 1 0,0 0 0,0 0 0,0 0 0,0 0 0,0-1 0,0 1 0,0 0 0,0 0 0,0 0 0,0 0 0,0-1 0,0 1 0,0 0 0,0 0 0,0 0 0,0 0 0,0-1 0,0 1 0,-1 0 0,1 0 0,0 0 0,0 0 0,0 0 0,0 0 0,0-1 0,0 1 0,-1 0 0,1 0 0,-14-5 0,-16 2 0,-48 6 0,0 3 0,-100 22 0,123-18 0,42-8 0,0 0 0,1 0 0,-1 0 0,1 1 0,-1 1 0,1 0 0,0 1 0,-13 7 0,25-12 0,0 0 0,0 0 0,0 0 0,-1 0 0,1 0 0,0 0 0,0 0 0,0 0 0,0 0 0,-1 0 0,1 1 0,0-1 0,0 0 0,0 0 0,0 0 0,-1 0 0,1 0 0,0 0 0,0 1 0,0-1 0,0 0 0,0 0 0,0 0 0,0 0 0,0 1 0,0-1 0,-1 0 0,1 0 0,0 0 0,0 0 0,0 1 0,0-1 0,0 0 0,0 0 0,0 0 0,0 1 0,0-1 0,0 0 0,0 0 0,1 0 0,-1 1 0,0-1 0,0 0 0,0 0 0,0 0 0,0 0 0,0 0 0,0 1 0,0-1 0,0 0 0,1 0 0,13 4 0,18-3 0,11-8 0,1-2 0,-1-2 0,-1-2 0,60-27 0,-102 40 0,0 0 0,0 0 0,0 0 0,0 0 0,0 0 0,0 0 0,0 0 0,0 0 0,0 0 0,0 0 0,-1 0 0,1 0 0,0 0 0,0 0 0,0 0 0,0 0 0,0 0 0,0 0 0,0 0 0,0 0 0,0 0 0,0 0 0,0 0 0,0 0 0,0 0 0,-1 0 0,1-1 0,0 1 0,0 0 0,0 0 0,0 0 0,0 0 0,0 0 0,0 0 0,0 0 0,0 0 0,0 0 0,0 0 0,0 0 0,0-1 0,0 1 0,0 0 0,0 0 0,0 0 0,0 0 0,0 0 0,-18-1 0,-23 3 0,-28 10 0,-1 2 0,2 3 0,1 3 0,-92 41 0,138-49 0,30-11 0,35-11 0,236-69 0,18-5 0,-267 75 0,-24 8 0,-1 0 0,1-1 0,-1 0 0,1-1 0,-1 1 0,0-1 0,0 0 0,0 0 0,0-1 0,9-8 0,10-3 0,-20 12 0,-18 5 0,-245 67 0,46-10 0,187-52 0,-40 17 0,47-16 0,0-1 0,-1-1 0,-28 5 0,80-18 0,-1-1 0,59-24 0,-20 6 0,418-120 0,-408 133 0,-153 25 0,1 4 0,-86 30 0,-53 12 0,198-54 0,0 0 0,1 1 0,-1 0 0,1 0 0,-15 11 0,13-8 0,1-1 0,-1 0 0,-21 7 0,21-9 0,1 1 0,-1 0 0,-12 8 0,-31 14 0,-127 28 0,83-27 0,152-39 0,2-7 0,2 2 0,0 2 0,59-5 0,101-6 0,160-10 0,0 34 0,-375 0 0,1 0 0,0 0 0,0 1 0,0-1 0,0 0 0,0 1 0,0-1 0,0 1 0,0-1 0,-1 1 0,1 0 0,0 0 0,0 0 0,-1 0 0,1 0 0,-1 0 0,3 2 0,-3-2 0,-1 1 0,1-1 0,0 0 0,-1 0 0,1 1 0,-1-1 0,0 0 0,1 0 0,-1 1 0,0-1 0,0 1 0,0-1 0,0 0 0,0 1 0,0-1 0,0 0 0,0 1 0,0-1 0,-1 2 0,-2 4 0,0 1 0,0-1 0,-1 0 0,0 0 0,0 0 0,-11 12 0,-1-1 0,-1 0 0,-2-1 0,1-1 0,-2-1 0,0 0 0,-40 20 0,-139 56 0,63-42 0,136-49 0,-1 0 0,1 0 0,0 0 0,0 0 0,0 0 0,0 0 0,-1 0 0,1 0 0,0 0 0,0 0 0,0 0 0,-1 0 0,1 0 0,0 0 0,0 0 0,0 0 0,-1 0 0,1 0 0,0 0 0,0 0 0,0 0 0,0 0 0,-1 1 0,1-1 0,0 0 0,0 0 0,0 0 0,0 0 0,0 0 0,-1 1 0,1-1 0,0 0 0,0 0 0,0 0 0,0 0 0,0 0 0,0 1 0,0-1 0,0 0 0,0 0 0,0 0 0,0 1 0,0-1 0,-1 0 0,1 0 0,0 0 0,0 1 0,1-1 0,-1 0 0,13 2 0,31-2 0,-40 0 0,482-5 0,-1200 5 0,673 0 0,29-2 0,21-2 0,22-2 0,125-6 0,163 9 0,-188 5 0,-116-2 0,27 0 0,-39 1 0,-4 0 0,-22 2 0,-79 11 0,102-14 0,0 0 0,1 0 0,-1 0 0,0 0 0,0 1 0,0-1 0,0 0 0,0 0 0,0 0 0,0 0 0,0 0 0,0 0 0,-1 0 0,1 0 0,0 0 0,0 0 0,0 0 0,0 0 0,0 0 0,0 1 0,0-1 0,0 0 0,0 0 0,0 0 0,0 0 0,0 0 0,0 0 0,0 0 0,0 0 0,15 1 0,20-2 0,-32 0 0,-4 0 0,-14-1 0,-26 0 0,-123 0 0,-165-8 0,293 5 0,36 5 0,1 0 0,-1-1 0,0 1 0,0 0 0,0 0 0,0 0 0,0 0 0,0 0 0,0-1 0,1 1 0,-1 0 0,0 0 0,0 0 0,0 0 0,0-1 0,0 1 0,0 0 0,0 0 0,0 0 0,0 0 0,0-1 0,0 1 0,0 0 0,0 0 0,0 0 0,0-1 0,0 1 0,0 0 0,0 0 0,0 0 0,0 0 0,0-1 0,-1 1 0,1 0 0,0 0 0,0 0 0,0 0 0,0-1 0,0 1 0,0 0 0,0 0 0,-1 0 0,1 0 0,0 0 0,0 0 0,0 0 0,0 0 0,-1-1 0,1 1 0,0 0 0,0 0 0,0 0 0,0 0 0,-1 0 0,22-6 0,95-12 0,150-5 0,-177 17 0,-46 3 0,-21 0 0,1 1 0,0 2 0,0 0 0,41 6 0,-63-6 0,0 0 0,-1 0 0,1 0 0,-1 0 0,1 0 0,0 0 0,-1 0 0,1 1 0,0-1 0,-1 0 0,1 0 0,0 0 0,-1 1 0,1-1 0,-1 0 0,1 1 0,-1-1 0,1 0 0,0 1 0,-1-1 0,0 1 0,1-1 0,-1 1 0,1-1 0,-1 1 0,1-1 0,-1 2 0,-14 5 0,-31 2 0,-32-5 0,60-4 0,54-4 0,-25 3 0,63-5 0,90 5 0,-164 1 0,0 0 0,1 0 0,-1 1 0,0-1 0,1 0 0,-1 1 0,0-1 0,0 1 0,0 0 0,0-1 0,1 1 0,-1 0 0,0 0 0,0-1 0,0 1 0,0 0 0,-1 0 0,1 0 0,0 0 0,0 0 0,0 0 0,-1 1 0,1-1 0,-1 0 0,1 0 0,-1 0 0,1 1 0,-1-1 0,0 0 0,0 1 0,1-1 0,-1 2 0,0 6 0,1 0 0,-1 0 0,-3 17 0,1-7 0,2 11 0,1-20 0,-1 1 0,-1 0 0,0-1 0,0 1 0,-1-1 0,-4 15 0,1-80 0,5 52 0,-1-5 0,1 1 0,1 0 0,-1-1 0,1 1 0,0 0 0,4-13 0,-4 19 0,0-1 0,0 0 0,0 0 0,0 1 0,1-1 0,-1 0 0,0 1 0,1-1 0,-1 1 0,1 0 0,-1-1 0,1 1 0,0 0 0,0 0 0,0 0 0,-1 0 0,1 0 0,0 1 0,0-1 0,0 1 0,0-1 0,0 1 0,0-1 0,0 1 0,0 0 0,1 0 0,-1 0 0,0 0 0,2 1 0,7 0 0,-1 1 0,1 1 0,-1-1 0,0 1 0,0 1 0,0 0 0,18 10 0,62 44 0,-84-53 0,35 23 0,-2 2 0,-1 2 0,65 70 0,-198-212 0,86 99 0,-127-147 0,128 150 0,-1 0 0,-1 1 0,0 1 0,0 0 0,0 0 0,-12-4 0,13 6 0,-1-1 0,0 0 0,1-1 0,0 0 0,0 0 0,1-1 0,-14-13 0,13 10 0,-1-1 0,0 1 0,-1 1 0,0 0 0,-1 0 0,1 1 0,-2 1 0,1 0 0,-21-8 0,32 15 0,-1-1 0,1 1 0,0-1 0,0 1 0,0-1 0,0 0 0,0 1 0,-1-1 0,1 0 0,1 0 0,-1 1 0,0-1 0,0 0 0,0 0 0,0 0 0,0 0 0,1 0 0,-1 0 0,1 0 0,-1-1 0,0-1 0,1 2 0,0 0 0,0 0 0,0 0 0,0 0 0,1 0 0,-1 0 0,0 0 0,1 0 0,-1 0 0,1 0 0,-1 0 0,1 0 0,0 0 0,-1 0 0,1 0 0,0 0 0,-1 1 0,1-1 0,1-1 0,3-2 0,0 1 0,0 0 0,1-1 0,-1 2 0,0-1 0,1 1 0,9-3 0,-11 3 0,0 1 0,0 0 0,0 1 0,0-1 0,0 1 0,0-1 0,1 1 0,-1 1 0,0-1 0,0 0 0,0 1 0,0 0 0,0 0 0,0 0 0,0 1 0,0-1 0,0 1 0,-1 0 0,1 0 0,0 0 0,-1 0 0,0 1 0,1 0 0,-1-1 0,0 1 0,0 0 0,-1 1 0,1-1 0,3 7 0,13 14 0,-1 2 0,-1 0 0,-2 0 0,19 45 0,-25-49 0,2 6 0,0 1 0,-2 0 0,11 59 0,-10-25 0,-5-40 0,-1 0 0,1 38 0,-5-52 0,1 0 0,0 0 0,1-1 0,0 1 0,0-1 0,1 1 0,4 8 0,31 58 0,-22-45 0,-5-10 0,-2 0 0,-1 0 0,7 25 0,-14-43 0,-1 1 0,1-1 0,0 0 0,-1 0 0,1-1 0,0 1 0,0 0 0,0 0 0,0 0 0,1-1 0,1 4 0,6-6 0,-1-14 0,8-35 0,11-68 0,-1 5 0,-13 74 0,-13 39 0,0 0 0,0 0 0,0 0 0,0 0 0,0 0 0,0 0 0,0 1 0,0-1 0,0 0 0,0 0 0,0 0 0,0 0 0,0 0 0,0 0 0,0 0 0,0 1 0,0-1 0,0 0 0,0 0 0,0 0 0,0 0 0,0 0 0,0 0 0,1 0 0,-1 0 0,0 0 0,0 0 0,0 0 0,0 1 0,0-1 0,0 0 0,0 0 0,0 0 0,0 0 0,1 0 0,-1 0 0,0 0 0,0 0 0,0 0 0,0 0 0,0 0 0,0 0 0,0 0 0,0 0 0,1 0 0,-1 0 0,0 0 0,0 0 0,0 0 0,0 0 0,0 0 0,0 0 0,0 0 0,0 0 0,1 0 0,-1 0 0,0-1 0,0 1 0,0 0 0,0 0 0,0 0 0,0 0 0,0 0 0,0 0 0,0 0 0,0 0 0,2 26 0,-3 62 0,2 109 0,1-162 0,2-1 0,2 1 0,15 54 0,-4-22 0,-12-44 0,1-1 0,17 42 0,-23-64 0,0 1 0,0-1 0,0 1 0,1-1 0,-1 0 0,0 1 0,0-1 0,0 1 0,0-1 0,0 0 0,1 1 0,-1-1 0,0 0 0,0 1 0,1-1 0,-1 0 0,0 1 0,1-1 0,-1 0 0,0 1 0,1-1 0,-1 0 0,0 0 0,1 0 0,-1 1 0,1-1 0,-1 0 0,0 0 0,1 0 0,-1 0 0,1 0 0,-1 0 0,1 0 0,-1 1 0,0-1 0,1-1 0,-1 1 0,1 0 0,8-16 0,0-28 0,19-126 0,-25 263 0,-7 40 0,-43 262 0,13-151 0,61-379 0,-12-37 0,-9-207 0,-6 280 0,0 96 0,0 0 0,0-1 0,-1 1 0,1 0 0,-1-1 0,0 1 0,0 0 0,0 0 0,-2-4 0,3 7 0,0-1 0,0 1 0,0 0 0,0 0 0,-1-1 0,1 1 0,0 0 0,0 0 0,0 0 0,-1-1 0,1 1 0,0 0 0,0 0 0,-1 0 0,1 0 0,0-1 0,-1 1 0,1 0 0,0 0 0,0 0 0,-1 0 0,1 0 0,0 0 0,-1 0 0,1 0 0,0 0 0,0 0 0,-1 0 0,1 0 0,0 0 0,-1 0 0,1 0 0,0 0 0,0 0 0,-1 1 0,-12 17 0,-22 60 0,4 2 0,3 1 0,-18 94 0,41-153 0,1-2 0,0-1 0,-2 0 0,0 0 0,-14 28 0,28-103 0,89-305 0,-90 335 0,-7 26 0,0 0 0,1 0 0,-1 0 0,0 0 0,0 0 0,0 0 0,0 1 0,0-1 0,0 0 0,0 0 0,0 0 0,1 0 0,-1 0 0,0 0 0,0 0 0,0 0 0,0 0 0,0 0 0,0 0 0,0 0 0,0 0 0,1 0 0,-1 0 0,0 0 0,0 0 0,0 0 0,0 0 0,0 0 0,0 0 0,0 0 0,1-1 0,-1 1 0,0 0 0,0 0 0,0 0 0,0 0 0,0 0 0,0 0 0,0 0 0,0 0 0,0 0 0,0 0 0,0 0 0,0-1 0,1 1 0,-1 0 0,0 0 0,0 0 0,0 0 0,0 0 0,0 0 0,0 0 0,0-1 0,0 1 0,0 0 0,0 0 0,0 0 0,0 0 0,0 0 0,0 0 0,0 0 0,0 0 0,0-1 0,0 1 0,-1 0 0,1 0 0,2 13 0,-2 20 0,-28 404 0,24-402 0,-10 39 0,0-5 0,11-24 0,4 69 0,-1-98 0,-5-127 0,-6 1 0,-31-138 0,12 96 0,-7 2 0,-7 2 0,-115-263 0,154 400 0,-15-28 0,19 38 0,0-1 0,0 1 0,0-1 0,-1 1 0,1-1 0,0 1 0,0 0 0,-1-1 0,1 1 0,-1 0 0,1 0 0,-1 0 0,0 0 0,1 0 0,-1 1 0,0-1 0,1 0 0,-3 0 0,3 2 0,-1-1 0,1 0 0,0 1 0,0-1 0,0 0 0,0 1 0,0 0 0,0-1 0,0 1 0,0-1 0,0 1 0,0 0 0,0 0 0,0 0 0,0 0 0,1-1 0,-1 1 0,0 0 0,1 0 0,-1 0 0,0 0 0,1 1 0,-1-1 0,1 0 0,0 0 0,-1 2 0,-7 33 0,4 16 0,3 2 0,2-1 0,13 83 0,-1 29 0,-15-214 0,-2 0 0,-16-69 0,-35-96 0,-11-59 0,60 227 0,5 31 0,-1 0 0,-1 0 0,0 0 0,-1 0 0,-5-14 0,9 29 0,0 0 0,0 0 0,0 0 0,0 0 0,-1 0 0,1 0 0,0 0 0,0 0 0,0 0 0,0 1 0,0-1 0,0 0 0,0 0 0,0 0 0,0 0 0,0 0 0,0 0 0,0 0 0,0 0 0,0 0 0,0 0 0,0 0 0,0 0 0,0 0 0,0 0 0,0 0 0,-1 0 0,1 0 0,0 0 0,0 0 0,0 0 0,0 0 0,0 0 0,0 0 0,0 0 0,0 0 0,0 0 0,0 0 0,0 0 0,0 0 0,0 0 0,0 0 0,0-1 0,0 13 0,4 15 0,10 11 0,2 0 0,1-2 0,2 0 0,1-1 0,2-1 0,49 58 0,-51-70 0,-14-18 0,-11-16 0,-10-14 0,-1 0 0,-2 1 0,-1 1 0,0 1 0,-2 0 0,-1 2 0,0 0 0,-2 2 0,-44-29 0,67 47 0,-1 0 0,0 0 0,0 0 0,0 0 0,-1 0 0,1 1 0,0-1 0,0 1 0,0-1 0,0 1 0,-1 0 0,1 0 0,0 0 0,0 0 0,-1 0 0,1 0 0,-2 1 0,3-1 0,1 1 0,-1-1 0,1 0 0,-1 1 0,1-1 0,-1 0 0,1 1 0,-1-1 0,1 0 0,-1 1 0,1-1 0,-1 1 0,1-1 0,0 1 0,-1-1 0,1 1 0,0-1 0,-1 1 0,1 0 0,0-1 0,0 1 0,0-1 0,-1 2 0,1 0 0,0-1 0,1 1 0,-1-1 0,0 1 0,0 0 0,1-1 0,-1 1 0,1 0 0,-1-1 0,1 1 0,0-1 0,1 3 0,2 2 0,1-1 0,-1 0 0,1 0 0,0-1 0,0 1 0,0-1 0,1 0 0,-1 0 0,1-1 0,0 0 0,9 4 0,24 15 0,-39-22 0,0 0 0,1 1 0,-1-1 0,0 0 0,0 0 0,1 0 0,-1 0 0,0 0 0,0 1 0,0-1 0,1 0 0,-1 0 0,0 0 0,0 1 0,0-1 0,0 0 0,0 0 0,1 0 0,-1 1 0,0-1 0,0 0 0,0 0 0,0 1 0,0-1 0,0 0 0,0 0 0,0 1 0,0-1 0,0 0 0,0 1 0,0-1 0,0 0 0,0 0 0,0 1 0,0-1 0,-10 7 0,-24 1 0,26-7 0,6 0 0,-1-1 0,1 1 0,-1-1 0,1 1 0,0 0 0,-1 0 0,1 0 0,0 0 0,0 1 0,0-1 0,0 1 0,0-1 0,0 1 0,0-1 0,0 1 0,1 0 0,-1 0 0,-1 3 0,3-3 0,-1-1 0,1 1 0,0 0 0,0 0 0,0 0 0,0 0 0,0-1 0,0 1 0,0 0 0,1 0 0,-1 0 0,1-1 0,-1 1 0,1 0 0,0-1 0,0 1 0,0 0 0,0-1 0,0 1 0,0-1 0,0 1 0,0-1 0,1 0 0,-1 1 0,3 0 0,1 4 0,1 0 0,-1 0 0,0 0 0,4 8 0,-9-14 0,1 1 0,-1-1 0,0 1 0,1-1 0,-1 1 0,0-1 0,0 1 0,0-1 0,0 1 0,1-1 0,-1 1 0,0-1 0,0 1 0,0-1 0,0 1 0,0 0 0,0-1 0,0 1 0,0-1 0,-1 1 0,1-1 0,0 1 0,0-1 0,0 1 0,0-1 0,-1 1 0,1-1 0,-1 1 0,0 0 0,0-1 0,-1 1 0,1-1 0,-1 1 0,1-1 0,-1 0 0,1 0 0,-1 1 0,1-1 0,-1 0 0,1 0 0,-1 0 0,1-1 0,-1 1 0,1 0 0,-2-1 0,-9-2 0,1 0 0,0-1 0,-1 0 0,1-1 0,1 0 0,-1-1 0,-15-11 0,9 4 0,0 0 0,1-1 0,-19-22 0,33 34 0,0 0 0,1 0 0,-1 0 0,1 0 0,-1 0 0,1 0 0,0-1 0,0 1 0,-1-3 0,6-3 0,12 7 0,69 21 0,-56-12 0,40 6 0,-68-13 0,0-1 0,1 0 0,-1 0 0,0 1 0,0-1 0,0 0 0,0 0 0,1 0 0,-1 0 0,0 0 0,0 0 0,0 0 0,0-1 0,1 1 0,-1 0 0,0-1 0,0 1 0,0-1 0,0 1 0,0-1 0,0 1 0,0-1 0,0 0 0,0 1 0,0-1 0,0 0 0,0 0 0,1-1 0,-2 0 0,0 0 0,0 0 0,0 1 0,0-1 0,0 0 0,0 0 0,-1 0 0,1 1 0,0-1 0,-1 0 0,0 1 0,1-1 0,-1 0 0,0 1 0,0-1 0,-1-1 0,-6-10 0,-1 0 0,0 1 0,-14-13 0,1 4 0,-1 1 0,-1 1 0,0 1 0,-2 1 0,0 2 0,0 0 0,-2 2 0,1 1 0,-2 1 0,0 1 0,0 2 0,0 1 0,-1 1 0,0 1 0,-37 0 0,122 5 0,161 3 0,-950-109 0,664 92 0,116 5 0,67 4 0,-101 5 0,-13 0 0,70 0 0,76 9 0,-115-6 0,-2 2 0,1 1 0,-1 2 0,0 0 0,46 22 0,-69-28 0,-1 0 0,0 0 0,0 1 0,0-1 0,0 1 0,-1 0 0,1 0 0,-1 1 0,0-1 0,0 1 0,0 0 0,0 0 0,0 0 0,-1 0 0,0 0 0,0 0 0,3 8 0,-3-7 0,1 0 0,0 0 0,0-1 0,0 0 0,0 1 0,1-1 0,0 0 0,0-1 0,0 1 0,0-1 0,0 1 0,10 4 0,6 3 0,33 13 0,-52-24 0,1 1 0,-1-1 0,0 1 0,1-1 0,-1 0 0,1 0 0,-1 0 0,0 0 0,1 0 0,-1 0 0,1 0 0,-1 0 0,0 0 0,1-1 0,-1 1 0,0-1 0,1 1 0,-1-1 0,0 1 0,0-1 0,1 0 0,-1 0 0,0 1 0,2-3 0,-1 2 0,0-1 0,0 1 0,1-1 0,-1 1 0,0 0 0,1 0 0,-1 0 0,6-1 0,60-5 0,-62 7 0,0 0 0,0 0 0,0 0 0,0 1 0,0 0 0,-1 0 0,1 1 0,0-1 0,8 5 0,-12-5 0,0 0 0,-1 1 0,1-1 0,-1 1 0,0-1 0,0 1 0,1 0 0,-1-1 0,0 1 0,0 0 0,0 0 0,-1 0 0,1 0 0,0 0 0,-1 0 0,1 0 0,-1 0 0,0 0 0,0 0 0,0 0 0,0 0 0,0 3 0,0-1 0,0-1 0,0 0 0,1 1 0,-1-1 0,1 0 0,0 0 0,0 0 0,0 1 0,2 3 0,5 3 0,0 1 0,1-1 0,0-1 0,1 0 0,0 0 0,1-1 0,18 12 0,27 22 0,-55-41 0,0-1 0,0 1 0,0-1 0,-1 1 0,1 0 0,0 0 0,-1-1 0,1 1 0,0 0 0,-1 0 0,1 0 0,-1-1 0,1 1 0,-1 0 0,0 0 0,1 0 0,-1 0 0,0 0 0,0 0 0,1 0 0,-1 2 0,-1-3 0,1 1 0,0-1 0,-1 1 0,1-1 0,-1 1 0,1-1 0,-1 1 0,1-1 0,-1 0 0,1 1 0,-1-1 0,0 0 0,1 1 0,-1-1 0,1 0 0,-1 0 0,0 1 0,1-1 0,-1 0 0,0 0 0,1 0 0,-2 0 0,-4 0 0,0 0 0,1 0 0,-1 0 0,0-1 0,1 0 0,-7-2 0,1 0 0,0-1 0,0-1 0,0 1 0,1-2 0,0 0 0,0 0 0,0-1 0,1 0 0,0 0 0,0-1 0,1 0 0,0-1 0,0 0 0,1 0 0,0-1 0,1 0 0,0 0 0,1 0 0,0-1 0,0 0 0,-3-14 0,7 24 0,-1-8 0,-1 0 0,1 0 0,0 0 0,1-1 0,-1-17 0,3 24 0,-1 0 0,1 0 0,0 0 0,-1 1 0,1-1 0,1 0 0,-1 0 0,0 1 0,0-1 0,1 1 0,0-1 0,-1 1 0,1 0 0,0-1 0,0 1 0,0 0 0,1 0 0,-1 0 0,0 1 0,1-1 0,-1 1 0,1-1 0,2 0 0,4-2 0,-1 0 0,1 1 0,0 0 0,0 0 0,0 1 0,0 0 0,0 1 0,0 0 0,1 1 0,15 0 0,-18 1 0,0 0 0,0 0 0,-1 1 0,1-1 0,-1 1 0,1 1 0,-1 0 0,0-1 0,0 2 0,0-1 0,0 1 0,-1 0 0,1 0 0,-1 0 0,6 7 0,-6-5 0,0 0 0,-1 0 0,0 1 0,0 0 0,0-1 0,-1 1 0,0 0 0,0 1 0,-1-1 0,0 0 0,0 1 0,1 9 0,-3-13 0,0 0 0,0-1 0,0 1 0,0 0 0,0-1 0,-1 1 0,0-1 0,0 1 0,0-1 0,0 1 0,0-1 0,0 1 0,-1-1 0,0 0 0,0 0 0,0 0 0,0 0 0,0 0 0,-1 0 0,1-1 0,-1 1 0,1-1 0,-1 0 0,0 1 0,0-1 0,0 0 0,-1-1 0,-2 2 0,-1 0 0,0 0 0,0-1 0,-1-1 0,1 1 0,0-1 0,-1 0 0,1-1 0,0 0 0,-1 0 0,1 0 0,-9-2 0,3-1 0,1 1 0,0-2 0,0 0 0,0 0 0,-20-11 0,22 10 0,-1 0 0,0 1 0,-1 1 0,1 0 0,0 0 0,-19-1 0,-72-1 0,100 5 0,0 0 0,0 0 0,0-1 0,0 1 0,0 0 0,0 1 0,0-1 0,0 0 0,0 1 0,0-1 0,0 1 0,0-1 0,0 1 0,0 0 0,0 0 0,1 0 0,-1 0 0,0 0 0,1 0 0,-1 1 0,0-1 0,1 1 0,0-1 0,-1 1 0,1-1 0,0 1 0,0 0 0,0-1 0,0 1 0,0 0 0,0 0 0,0 0 0,1 0 0,-1 0 0,1 0 0,-1 0 0,1 0 0,0 0 0,0 3 0,0-4 1,0 0 0,0-1 0,0 1 0,0 0 0,0-1 0,0 1 1,0 0-1,0-1 0,0 1 0,-1 0 0,1-1 0,0 1 0,0 0 0,0-1 0,-1 1 0,1 0 0,0-1 0,-1 1 0,1-1 0,-1 1 0,1-1 0,-1 1 0,1-1 0,-1 1 0,1-1 0,-1 1 0,1-1 0,-1 0 0,1 1 0,-1-1 0,0 0 1,1 1-1,-1-1 0,0 0 0,1 0 0,-1 0 0,0 0 0,1 0 0,-1 0 0,0 0 0,1 0 0,-1 0 0,0 0 0,0 0 0,1 0 0,-1 0 0,0 0 0,1 0 0,-1-1 0,1 1 0,-1 0 0,0-1 0,0 1 0,-5-4-68,-1-1-1,1 1 0,0-1 0,-6-6 1,0 0-1016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9T08:04:52.767"/>
    </inkml:context>
    <inkml:brush xml:id="br0">
      <inkml:brushProperty name="width" value="0.2" units="cm"/>
      <inkml:brushProperty name="height" value="0.2" units="cm"/>
      <inkml:brushProperty name="color" value="#FFFF00"/>
    </inkml:brush>
  </inkml:definitions>
  <inkml:trace contextRef="#ctx0" brushRef="#br0">0 0 24484,'169'657'0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3573071D-3A81-9ECA-AE8B-C93ACFB1F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36DDDF65-DA7B-581E-D8EA-0AB8A48793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3A547890-94A2-AC1F-0027-0E62AA34FD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7852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2D208673-0666-C7B0-4443-9724D6DAD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C8DBF900-E623-039B-3935-C9F7714A63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D670DB26-5331-5A99-D51A-FF117EB465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677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4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hyperlink" Target="&#1575;&#1604;&#1571;&#1593;&#1583;&#1575;&#1583;%20&#1575;&#1604;&#1593;&#1585;&#1576;&#1610;&#1577;%20-%20&#1591;&#1610;&#1608;&#1585;%20&#1576;&#1610;&#1576;&#1610;%20Toyor%20Baby.mp4" TargetMode="Externa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6.sv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28.sv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50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customXml" Target="../ink/ink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28.svg"/><Relationship Id="rId7" Type="http://schemas.openxmlformats.org/officeDocument/2006/relationships/customXml" Target="../ink/ink3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0.png"/><Relationship Id="rId5" Type="http://schemas.openxmlformats.org/officeDocument/2006/relationships/customXml" Target="../ink/ink2.xml"/><Relationship Id="rId4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7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1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3" Type="http://schemas.openxmlformats.org/officeDocument/2006/relationships/image" Target="../media/image28.sv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4.jpe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1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51281"/>
            <a:ext cx="13164293" cy="72690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8882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990600" y="863026"/>
            <a:ext cx="114490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بالأمس قصصا عن العدد 1. اليوم وبنفس الطريقة ستحكون لي قصصا عن العدد 2.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يحكي لنا قصة عن العدد 2؟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89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25E12A2-8610-21D4-5D65-8387637F8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8481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وتسمية الخطوط: عمودي/ أفقي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5F3449-26FE-D7E9-168B-5684943B9849}"/>
              </a:ext>
            </a:extLst>
          </p:cNvPr>
          <p:cNvSpPr txBox="1"/>
          <p:nvPr/>
        </p:nvSpPr>
        <p:spPr>
          <a:xfrm>
            <a:off x="1524000" y="51044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متسلسلة منطقية حسب اللون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79BD8-EC02-3724-29DD-534213BD7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9A50CC-AF86-85F5-11E2-BB6AFBDC6E43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E9143D-D664-B476-A032-1B8790FD7720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CED678-19A1-1D5D-B110-3B4B74C545B1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9433AB-A26C-A28A-C8D7-E33223A0C16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3641C88-2595-523F-E52D-96A5520A7A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E5FFC4D-9D05-D1DD-879F-C24CB251648D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سنتعرف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الخطوط: عمودي - أفقي.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النشاط متتبعا خطوات الملحق 1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9F57B6C-676E-C2D3-4157-C29482B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602" y="4056075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13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86F0D-DBD9-A451-43B5-C8FBAED31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6DA6C6-3A51-78E9-6244-6C8BB5133BDF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F5133C-85D1-03C4-20DB-AD6D2A7E49AD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35EBB19-384B-80D8-504E-913D5B247933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B76CDE-192E-DE41-B0B2-BFF4313C5F62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أما الآن فسنلعب  مع الخطوط. سأعرض عليكم مجموعة من الخطوط، إن كان الخط عموديا تقفون وإن كان أفقيا تنامون، هكذا: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ينمذح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النشاط.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021F245-0D24-D827-4A59-AFAFA322B6B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1A534B4-B755-EC2C-77D0-D42CCB0BDA6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E92F955-5967-80DD-3286-B3EB9E5DAD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381" y="3319908"/>
            <a:ext cx="5926473" cy="59264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32DFC6B-CDF1-B5C7-0197-1AED9B8EB7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696173"/>
            <a:ext cx="3469468" cy="5208363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6020EBA-D427-0192-C504-27351F6DBD86}"/>
              </a:ext>
            </a:extLst>
          </p:cNvPr>
          <p:cNvCxnSpPr>
            <a:cxnSpLocks/>
          </p:cNvCxnSpPr>
          <p:nvPr/>
        </p:nvCxnSpPr>
        <p:spPr>
          <a:xfrm>
            <a:off x="4419600" y="4305300"/>
            <a:ext cx="0" cy="4250408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36A1526-8399-1372-DC6D-40A56FD099F5}"/>
              </a:ext>
            </a:extLst>
          </p:cNvPr>
          <p:cNvCxnSpPr>
            <a:cxnSpLocks/>
          </p:cNvCxnSpPr>
          <p:nvPr/>
        </p:nvCxnSpPr>
        <p:spPr>
          <a:xfrm flipH="1">
            <a:off x="7772400" y="8708108"/>
            <a:ext cx="4895817" cy="4092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71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E5A6F-6514-1B1F-9685-55F9D60BB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9FF34E3-CB5B-653B-08F5-0E3042902DEF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2F5A438-2E31-5690-3373-226565CE16D6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943542-CF0D-A6CC-E681-398AB013BBF7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A9517DF-D226-B299-8CE9-3396F5D56C4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B53ABC-01BF-0214-AE02-4FBFCBBBFA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E5D0BE0-9F65-5330-B85F-9B78CF3C8E78}"/>
              </a:ext>
            </a:extLst>
          </p:cNvPr>
          <p:cNvCxnSpPr>
            <a:cxnSpLocks/>
          </p:cNvCxnSpPr>
          <p:nvPr/>
        </p:nvCxnSpPr>
        <p:spPr>
          <a:xfrm>
            <a:off x="6400800" y="4457700"/>
            <a:ext cx="0" cy="373380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E0019E64-E52E-A3E1-9C03-28BF60AEFC4D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التغذية الراجعة مباشرة.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4105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312F4-AB4A-2E5A-8986-E4AB7A438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4491DCC-F60E-A3B4-21F6-5AF8ECD3F7B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74198E-8616-6836-F82A-8130DA230E90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D9852F-9DE8-E523-1FBD-6D2812FBAAC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2072C2F-EDB0-CE13-E107-7D7C184052B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C9B53CB-0084-ED9F-7417-7E17A315F5A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0296B70-1A4A-5477-EB46-44E775B76617}"/>
              </a:ext>
            </a:extLst>
          </p:cNvPr>
          <p:cNvCxnSpPr>
            <a:cxnSpLocks/>
          </p:cNvCxnSpPr>
          <p:nvPr/>
        </p:nvCxnSpPr>
        <p:spPr>
          <a:xfrm flipH="1">
            <a:off x="4242072" y="6307808"/>
            <a:ext cx="5334002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333EE62C-6F43-EF5F-5788-F6EDC59B7995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التغذية الراجعة مباشرة.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912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D9FD7-543A-1DE1-78CF-EFAD32551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54078C-9A4C-DB26-D78B-82144EE594F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6BB8767-F1B0-38CA-AEC0-8F74FA3388E0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2B0211-D682-6BCC-C970-8D8B6AD0CEB8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A1B8F32-602D-055B-80A7-CE28E8FB838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5B520F6-394D-F237-2F9D-F4A8E2D6A9F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19F18A4-C975-BC1F-CB03-29DCEFA260E0}"/>
              </a:ext>
            </a:extLst>
          </p:cNvPr>
          <p:cNvCxnSpPr/>
          <p:nvPr/>
        </p:nvCxnSpPr>
        <p:spPr>
          <a:xfrm>
            <a:off x="6324600" y="4381500"/>
            <a:ext cx="0" cy="4114800"/>
          </a:xfrm>
          <a:prstGeom prst="line">
            <a:avLst/>
          </a:prstGeom>
          <a:ln w="571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2FA1AA3D-C7E0-1E67-9F33-86DCC94B47E2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التغذية الراجعة مباشرة.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3505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7DA68-B1E2-8031-BCA2-D3089EF52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747BB20-0DBA-3EA7-473B-56FA0350137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F9706D0-E6B2-77D9-9804-ED28E8912B8B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B882E3-96EE-0A6E-8CB6-219281891671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D38EB4E-2BF7-F2F4-3618-A5883E14887A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التغذية الراجعة مباشرة.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F4EC32F-AFA2-EDB5-18F0-9E5D688E777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7341DBB-3CCB-9DF9-4E78-CD0EDDF996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8A762CA-A3A1-29D2-EFE2-1FE7280DA01B}"/>
              </a:ext>
            </a:extLst>
          </p:cNvPr>
          <p:cNvCxnSpPr>
            <a:cxnSpLocks/>
          </p:cNvCxnSpPr>
          <p:nvPr/>
        </p:nvCxnSpPr>
        <p:spPr>
          <a:xfrm flipH="1" flipV="1">
            <a:off x="3733800" y="6057900"/>
            <a:ext cx="5410200" cy="76200"/>
          </a:xfrm>
          <a:prstGeom prst="line">
            <a:avLst/>
          </a:prstGeom>
          <a:ln w="571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286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4F95D-DE76-F033-2CD3-1585861FA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BBD480-7626-24B6-497F-E32D39A23EBC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E3EB07-7BD0-1F07-BC6B-99188A8FDE6E}"/>
              </a:ext>
            </a:extLst>
          </p:cNvPr>
          <p:cNvSpPr/>
          <p:nvPr/>
        </p:nvSpPr>
        <p:spPr>
          <a:xfrm>
            <a:off x="275852" y="2637599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853793-4B3D-570F-60C6-E928F1D84223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9D83F0E-12EB-BEEE-D00C-8B86B762C83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09012AC-5A3E-E8A0-53EB-FBD601CCB9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DF677DE-D914-0377-35A1-3C44BC911434}"/>
              </a:ext>
            </a:extLst>
          </p:cNvPr>
          <p:cNvSpPr/>
          <p:nvPr/>
        </p:nvSpPr>
        <p:spPr>
          <a:xfrm>
            <a:off x="6310127" y="3976339"/>
            <a:ext cx="228600" cy="46482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9AFC5F2-60B5-5684-9D26-E5AC0D3708B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التغذية الراجعة مباشرة.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5434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EF6B9-96CF-95CD-D4D1-95367E584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B990E2-7B4D-ACFA-7CEF-21B22D543F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A4A420-ABE7-6F52-DC50-C35B58F777DA}"/>
              </a:ext>
            </a:extLst>
          </p:cNvPr>
          <p:cNvSpPr/>
          <p:nvPr/>
        </p:nvSpPr>
        <p:spPr>
          <a:xfrm>
            <a:off x="275852" y="2637599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17CD2F-D604-D573-1C01-F61265FF358C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D0F4E87-7A4A-0D74-003E-6B6D37C2D8E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606C391-1FCD-E2C6-4D54-0D2182DE18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159BBB2-F938-D7F3-9CB9-79E7C651BA8F}"/>
              </a:ext>
            </a:extLst>
          </p:cNvPr>
          <p:cNvSpPr/>
          <p:nvPr/>
        </p:nvSpPr>
        <p:spPr>
          <a:xfrm rot="5400000">
            <a:off x="6858000" y="3474082"/>
            <a:ext cx="228600" cy="46482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AA7CF4D-4AF5-C611-8B66-421448382105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التغذية الراجعة مباشرة.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54349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73DEB-2307-7957-7E34-760CFFD0A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264FA0-7151-C156-C6E9-F66C4A0E412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DB0A64-D83C-8D7E-0761-096D995E848C}"/>
              </a:ext>
            </a:extLst>
          </p:cNvPr>
          <p:cNvSpPr/>
          <p:nvPr/>
        </p:nvSpPr>
        <p:spPr>
          <a:xfrm>
            <a:off x="275854" y="2618420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5C7DAA3-75BE-662A-9E58-12DD0689486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65C75AF-23BD-5230-5911-5A6B02D82D24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بالأمس على الألوان: أحمر – أزرق – أصفر – أخضر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مع ظهور اللون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B26565-BC6E-99BE-E2D6-A7069A59B1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2E22BC7-FC94-1859-A8E6-B1AB1AD34F6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0675F45E-4DD7-48F3-1B82-4E2A20C2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113" y="4912127"/>
            <a:ext cx="2711913" cy="268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241D123-85FD-0597-9A1F-F0BD91FD3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263" y="4912127"/>
            <a:ext cx="2711913" cy="268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F8842B-1D0B-E86A-3842-2EE57022B3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14" y="4937016"/>
            <a:ext cx="2985321" cy="3025883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0F952157-6415-8F6D-EDEB-759250426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84" y="4974011"/>
            <a:ext cx="3025883" cy="302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32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3" y="2628900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من جديد أشكالكم الهندسية. ستعملون في ثنائيات وتقومون بتصنيفها حسب خاصية اللون.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2D043D-C511-D654-1F8B-A6A4494A3F2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FEF8B96-B68E-E47A-DC68-9BC48C9CF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733800" y="3035605"/>
            <a:ext cx="5865212" cy="389200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6E6C64C-7D99-4A2E-4E1E-A2EF391338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761" y="7058805"/>
            <a:ext cx="2738478" cy="255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F317D-A3E6-C0DC-1531-79217BF6A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4990C0-068C-3662-979C-0AAD5FB70897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1A088D-3EAC-3FA8-7A0C-44EB9B5BE04B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A5734B-F6D1-77D6-2B3F-80321DA60AD6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497F763-F540-94AF-0E18-30E193103C1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سأعرض عليكم مجموعة من المتسلسلات المنطقية ستقومون ببنائها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D843B3-3AE2-436F-E4B8-C3E163A5C9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0F0BD64-5E46-72D9-11CB-7B028DB55A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5CBECCD1-6DC2-86D9-63EF-BEB73A678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581400" y="3413261"/>
            <a:ext cx="5865212" cy="389200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D21F555-72AC-BE43-8794-E3AF755801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237" y="7906956"/>
            <a:ext cx="4779061" cy="91827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8E9714A-019D-DDC2-B384-A2FA5A3585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7944383"/>
            <a:ext cx="4434725" cy="80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8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50D7D-B4A9-E5D1-39BF-0A34FF65C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08859D7-A2E7-B2D2-6595-1AA9758C54D6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222F839-C0E1-2006-3105-764B5EFFFDEA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3A76CF-61BC-2FB1-22C2-BDDF0B29E2B4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5343B0D-F535-61A3-3F17-AA3173550215}"/>
              </a:ext>
            </a:extLst>
          </p:cNvPr>
          <p:cNvSpPr txBox="1"/>
          <p:nvPr/>
        </p:nvSpPr>
        <p:spPr>
          <a:xfrm>
            <a:off x="2057400" y="675519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الأستاذ(ة) المتسلسلة بالترتيب معتمدا معيار اللون: أزرق – أحمر – أزرق.....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يأمر ببنائها باستعمال الأشكال الهندسية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9CBAA4F-1C0B-BED2-FABD-3393558D3C2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3" name="Triangle isocèle 2">
            <a:extLst>
              <a:ext uri="{FF2B5EF4-FFF2-40B4-BE49-F238E27FC236}">
                <a16:creationId xmlns:a16="http://schemas.microsoft.com/office/drawing/2014/main" id="{F763D858-77FB-11D1-88CC-33DDFEF2EC33}"/>
              </a:ext>
            </a:extLst>
          </p:cNvPr>
          <p:cNvSpPr/>
          <p:nvPr/>
        </p:nvSpPr>
        <p:spPr>
          <a:xfrm>
            <a:off x="1371600" y="5048248"/>
            <a:ext cx="1447800" cy="1524000"/>
          </a:xfrm>
          <a:prstGeom prst="triangle">
            <a:avLst>
              <a:gd name="adj" fmla="val 50000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96149079-BA62-D45E-A1FE-5062DBD7D0FE}"/>
              </a:ext>
            </a:extLst>
          </p:cNvPr>
          <p:cNvSpPr/>
          <p:nvPr/>
        </p:nvSpPr>
        <p:spPr>
          <a:xfrm>
            <a:off x="3321937" y="5048248"/>
            <a:ext cx="1447800" cy="1524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953912F4-8EB5-9522-0767-9F3DD1B5B869}"/>
              </a:ext>
            </a:extLst>
          </p:cNvPr>
          <p:cNvSpPr/>
          <p:nvPr/>
        </p:nvSpPr>
        <p:spPr>
          <a:xfrm>
            <a:off x="5272274" y="5030930"/>
            <a:ext cx="1447800" cy="1524000"/>
          </a:xfrm>
          <a:prstGeom prst="triangle">
            <a:avLst>
              <a:gd name="adj" fmla="val 50000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03BA436A-5CB2-D28D-C8FA-FC36765CDCF3}"/>
              </a:ext>
            </a:extLst>
          </p:cNvPr>
          <p:cNvSpPr/>
          <p:nvPr/>
        </p:nvSpPr>
        <p:spPr>
          <a:xfrm>
            <a:off x="7209775" y="5048248"/>
            <a:ext cx="1447800" cy="1524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F9699CB7-974A-2FE6-3079-98C5FA3D2EC1}"/>
              </a:ext>
            </a:extLst>
          </p:cNvPr>
          <p:cNvSpPr/>
          <p:nvPr/>
        </p:nvSpPr>
        <p:spPr>
          <a:xfrm>
            <a:off x="9160112" y="5013090"/>
            <a:ext cx="1447800" cy="1524000"/>
          </a:xfrm>
          <a:prstGeom prst="triangle">
            <a:avLst>
              <a:gd name="adj" fmla="val 50000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E46A2C3E-5B9F-CB9A-C3F5-DDF48B12E301}"/>
              </a:ext>
            </a:extLst>
          </p:cNvPr>
          <p:cNvSpPr/>
          <p:nvPr/>
        </p:nvSpPr>
        <p:spPr>
          <a:xfrm>
            <a:off x="11068017" y="4977245"/>
            <a:ext cx="1447800" cy="1524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4ECDD1-5BC7-BBC9-EA2F-25805A362F2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966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50944-396B-0853-ABC6-63B25499A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29C2E9-CF50-81DD-74DC-F5DC0A3E879D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6E64A07-AB20-6C45-84F7-C7BFAA5AEC61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07BA99-7924-DFF4-E80C-6A82B6A36C17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FBD0E17-DAFC-DDD6-7BB6-D1D1D8C6FC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2DE8D07B-CBB1-B1F3-6699-0DFF0F3FC3A4}"/>
              </a:ext>
            </a:extLst>
          </p:cNvPr>
          <p:cNvSpPr/>
          <p:nvPr/>
        </p:nvSpPr>
        <p:spPr>
          <a:xfrm rot="5400000">
            <a:off x="1733549" y="5614555"/>
            <a:ext cx="1981200" cy="990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0784D3-D0C1-1111-EE02-806529973F92}"/>
              </a:ext>
            </a:extLst>
          </p:cNvPr>
          <p:cNvSpPr/>
          <p:nvPr/>
        </p:nvSpPr>
        <p:spPr>
          <a:xfrm rot="5400000">
            <a:off x="4957205" y="5638800"/>
            <a:ext cx="1981200" cy="990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9FDB9C-CECF-ADB4-BAFE-AEA82A902AA3}"/>
              </a:ext>
            </a:extLst>
          </p:cNvPr>
          <p:cNvSpPr/>
          <p:nvPr/>
        </p:nvSpPr>
        <p:spPr>
          <a:xfrm rot="5400000">
            <a:off x="8083818" y="5611091"/>
            <a:ext cx="1981200" cy="990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9938F2-7F81-3F06-E1DC-959696AC87D7}"/>
              </a:ext>
            </a:extLst>
          </p:cNvPr>
          <p:cNvSpPr/>
          <p:nvPr/>
        </p:nvSpPr>
        <p:spPr>
          <a:xfrm rot="5400000">
            <a:off x="3345377" y="5614555"/>
            <a:ext cx="1981200" cy="990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31BA52-2BE0-4C60-75B2-3D8A250886FF}"/>
              </a:ext>
            </a:extLst>
          </p:cNvPr>
          <p:cNvSpPr/>
          <p:nvPr/>
        </p:nvSpPr>
        <p:spPr>
          <a:xfrm rot="5400000">
            <a:off x="6528335" y="5638800"/>
            <a:ext cx="1981200" cy="990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3E6602-FC67-F612-9870-1307B0472A11}"/>
              </a:ext>
            </a:extLst>
          </p:cNvPr>
          <p:cNvSpPr/>
          <p:nvPr/>
        </p:nvSpPr>
        <p:spPr>
          <a:xfrm rot="5400000">
            <a:off x="9639300" y="5611091"/>
            <a:ext cx="1981200" cy="990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A452B9F-8686-6C21-8145-5C734F2FC095}"/>
              </a:ext>
            </a:extLst>
          </p:cNvPr>
          <p:cNvSpPr txBox="1"/>
          <p:nvPr/>
        </p:nvSpPr>
        <p:spPr>
          <a:xfrm>
            <a:off x="2057400" y="675519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الأستاذ(ة) المتسلسلة بالترتيب معتمدا معيار اللون: أزرق – أحمر – أزرق.....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يأمر ببنائها باستعمال الأشكال الهندسية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B4A21EBE-5E5D-8F13-74BF-CA4EF9D11EF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7035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9226-81CA-1F01-7FF8-62F5DBECF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5C0CBE-43A2-F6E8-4BD3-F13278729A9F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5816BA-58A3-F9C0-C11D-6F49597106F1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6C63AF-8E2B-DBE6-4804-54EDD2D93F7D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0FE85C-90B5-5877-8715-1BF75CE980B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5DE98E5-B880-B10B-9C18-EED0C0F2583B}"/>
              </a:ext>
            </a:extLst>
          </p:cNvPr>
          <p:cNvSpPr/>
          <p:nvPr/>
        </p:nvSpPr>
        <p:spPr>
          <a:xfrm rot="5400000">
            <a:off x="10197690" y="5676900"/>
            <a:ext cx="914400" cy="9906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34AE4F-2DDD-192D-5E73-E9E97A884329}"/>
              </a:ext>
            </a:extLst>
          </p:cNvPr>
          <p:cNvSpPr/>
          <p:nvPr/>
        </p:nvSpPr>
        <p:spPr>
          <a:xfrm rot="5400000">
            <a:off x="2476500" y="5715000"/>
            <a:ext cx="914400" cy="990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D3E0FA-90BD-C32D-ABC4-DA7433CDE9B8}"/>
              </a:ext>
            </a:extLst>
          </p:cNvPr>
          <p:cNvSpPr/>
          <p:nvPr/>
        </p:nvSpPr>
        <p:spPr>
          <a:xfrm rot="5400000">
            <a:off x="7143010" y="5715000"/>
            <a:ext cx="914400" cy="990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428329-AAA5-BFCA-8846-856225F21FDD}"/>
              </a:ext>
            </a:extLst>
          </p:cNvPr>
          <p:cNvSpPr/>
          <p:nvPr/>
        </p:nvSpPr>
        <p:spPr>
          <a:xfrm rot="5400000">
            <a:off x="4088328" y="5715000"/>
            <a:ext cx="914400" cy="9906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C13A03-EEFB-5E54-3D1F-E62631993F40}"/>
              </a:ext>
            </a:extLst>
          </p:cNvPr>
          <p:cNvSpPr/>
          <p:nvPr/>
        </p:nvSpPr>
        <p:spPr>
          <a:xfrm rot="5400000">
            <a:off x="5615669" y="5715000"/>
            <a:ext cx="914400" cy="9906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DF4B37-DD4B-8188-E2B5-CDB20F2F8D78}"/>
              </a:ext>
            </a:extLst>
          </p:cNvPr>
          <p:cNvSpPr/>
          <p:nvPr/>
        </p:nvSpPr>
        <p:spPr>
          <a:xfrm rot="5400000">
            <a:off x="8670350" y="5715000"/>
            <a:ext cx="914400" cy="9906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87774DB-151B-5711-5172-F24344DC3A87}"/>
              </a:ext>
            </a:extLst>
          </p:cNvPr>
          <p:cNvSpPr txBox="1"/>
          <p:nvPr/>
        </p:nvSpPr>
        <p:spPr>
          <a:xfrm>
            <a:off x="2057400" y="675519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الثالثة: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الأستاذ(ة) المتسلسلة بالترتيب معتمدا معيار اللون: أزرق – أحمر – أزرق.....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يأمر ببنائها باستعمال الأشكال الهندسية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B454614B-BADD-1CAD-86F5-6BC4A198FC7D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772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FEC57-D86E-18A5-611B-DBB8306F5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55A247-4B34-0B81-F6A3-592C34CF7B54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38375A-DF7F-4082-1E07-5C808AB9D921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F9C2E83-C9A6-C31A-B628-29AFB5E2E5EC}"/>
              </a:ext>
            </a:extLst>
          </p:cNvPr>
          <p:cNvSpPr/>
          <p:nvPr/>
        </p:nvSpPr>
        <p:spPr>
          <a:xfrm>
            <a:off x="-2" y="7205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E860DDA-DAFB-638C-3566-EC0736281F5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BBB59A25-B760-3768-D623-E210626E59D6}"/>
              </a:ext>
            </a:extLst>
          </p:cNvPr>
          <p:cNvSpPr/>
          <p:nvPr/>
        </p:nvSpPr>
        <p:spPr>
          <a:xfrm>
            <a:off x="2148197" y="5715000"/>
            <a:ext cx="1219200" cy="1219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019678F-4B52-F9DD-3268-AC8C4B1219D2}"/>
              </a:ext>
            </a:extLst>
          </p:cNvPr>
          <p:cNvSpPr/>
          <p:nvPr/>
        </p:nvSpPr>
        <p:spPr>
          <a:xfrm>
            <a:off x="3701143" y="5715000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FEBC39C-EA83-5985-2BB3-C0A54E189C22}"/>
              </a:ext>
            </a:extLst>
          </p:cNvPr>
          <p:cNvSpPr/>
          <p:nvPr/>
        </p:nvSpPr>
        <p:spPr>
          <a:xfrm>
            <a:off x="5254089" y="5676900"/>
            <a:ext cx="1219200" cy="1219200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2DFBEBB-93C1-3CB2-E102-DBEEABB79C0A}"/>
              </a:ext>
            </a:extLst>
          </p:cNvPr>
          <p:cNvSpPr/>
          <p:nvPr/>
        </p:nvSpPr>
        <p:spPr>
          <a:xfrm>
            <a:off x="6807035" y="5746173"/>
            <a:ext cx="1219200" cy="1219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1718F85F-4186-54B3-9F26-78E1B11EBFDF}"/>
              </a:ext>
            </a:extLst>
          </p:cNvPr>
          <p:cNvSpPr/>
          <p:nvPr/>
        </p:nvSpPr>
        <p:spPr>
          <a:xfrm>
            <a:off x="8359981" y="5739246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05C200B-18BA-1451-BEF4-D0791FBAB6F3}"/>
              </a:ext>
            </a:extLst>
          </p:cNvPr>
          <p:cNvSpPr/>
          <p:nvPr/>
        </p:nvSpPr>
        <p:spPr>
          <a:xfrm>
            <a:off x="9906000" y="5772148"/>
            <a:ext cx="1219200" cy="12192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74DD5AA-0902-E643-D3D5-1BDF518C99F0}"/>
              </a:ext>
            </a:extLst>
          </p:cNvPr>
          <p:cNvSpPr txBox="1"/>
          <p:nvPr/>
        </p:nvSpPr>
        <p:spPr>
          <a:xfrm>
            <a:off x="1974435" y="817259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الرابعة: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الأستاذ(ة) المتسلسلة بالترتيب معتمدا معيار اللون: أزرق – أحمر – أزرق.....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يأمر ببنائها باستعمال الأشكال الهندسية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FDC1A74A-495F-58AD-2FDC-FCF6E5D3708D}"/>
              </a:ext>
            </a:extLst>
          </p:cNvPr>
          <p:cNvSpPr/>
          <p:nvPr/>
        </p:nvSpPr>
        <p:spPr>
          <a:xfrm rot="10800000">
            <a:off x="12794223" y="78081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884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166DC-77D9-2AEA-5D9E-58AB4F81B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7FF3E6-E869-CE9C-7363-3972989C619C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E772EF-2440-1038-3376-2F580E182AF0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C130B7-D928-B113-51B3-03F87F7FF0DB}"/>
              </a:ext>
            </a:extLst>
          </p:cNvPr>
          <p:cNvSpPr/>
          <p:nvPr/>
        </p:nvSpPr>
        <p:spPr>
          <a:xfrm>
            <a:off x="-1" y="712299"/>
            <a:ext cx="13716001" cy="17819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B0B349-4431-B768-F2FF-F658921D640E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بطاقات ألوانكم. سأعرض عليكم متسلسلات منطقية وفي كل مرة ترفعون اللون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68DCC0C-7418-306A-9AFC-A1EBED8C8F8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9DFF84A-7EB3-C025-2CB2-967A6E12BAA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6C150B0E-B080-EE5A-2EED-92B1AD24F475}"/>
              </a:ext>
            </a:extLst>
          </p:cNvPr>
          <p:cNvSpPr/>
          <p:nvPr/>
        </p:nvSpPr>
        <p:spPr>
          <a:xfrm>
            <a:off x="6857998" y="4152900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Cube 1">
            <a:extLst>
              <a:ext uri="{FF2B5EF4-FFF2-40B4-BE49-F238E27FC236}">
                <a16:creationId xmlns:a16="http://schemas.microsoft.com/office/drawing/2014/main" id="{1C198938-F1C0-B24F-588F-AC4C61C4F4A2}"/>
              </a:ext>
            </a:extLst>
          </p:cNvPr>
          <p:cNvSpPr/>
          <p:nvPr/>
        </p:nvSpPr>
        <p:spPr>
          <a:xfrm>
            <a:off x="1828800" y="5524500"/>
            <a:ext cx="1066800" cy="1219200"/>
          </a:xfrm>
          <a:prstGeom prst="cub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D987E7D7-37DA-F341-32FE-8548A09B753B}"/>
              </a:ext>
            </a:extLst>
          </p:cNvPr>
          <p:cNvSpPr/>
          <p:nvPr/>
        </p:nvSpPr>
        <p:spPr>
          <a:xfrm>
            <a:off x="3351562" y="5524500"/>
            <a:ext cx="1066800" cy="1219200"/>
          </a:xfrm>
          <a:prstGeom prst="cub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BFDD458C-8D66-6449-176B-6F12D8B04207}"/>
              </a:ext>
            </a:extLst>
          </p:cNvPr>
          <p:cNvSpPr/>
          <p:nvPr/>
        </p:nvSpPr>
        <p:spPr>
          <a:xfrm>
            <a:off x="4966418" y="5524500"/>
            <a:ext cx="1066800" cy="1219200"/>
          </a:xfrm>
          <a:prstGeom prst="cub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EAF96CCC-FDDE-1FBF-1672-DD9065481CF7}"/>
              </a:ext>
            </a:extLst>
          </p:cNvPr>
          <p:cNvSpPr/>
          <p:nvPr/>
        </p:nvSpPr>
        <p:spPr>
          <a:xfrm>
            <a:off x="6489180" y="5524500"/>
            <a:ext cx="1066800" cy="1219200"/>
          </a:xfrm>
          <a:prstGeom prst="cub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Cube 11">
            <a:extLst>
              <a:ext uri="{FF2B5EF4-FFF2-40B4-BE49-F238E27FC236}">
                <a16:creationId xmlns:a16="http://schemas.microsoft.com/office/drawing/2014/main" id="{A713A98F-2718-CAFA-D277-548122DAF736}"/>
              </a:ext>
            </a:extLst>
          </p:cNvPr>
          <p:cNvSpPr/>
          <p:nvPr/>
        </p:nvSpPr>
        <p:spPr>
          <a:xfrm>
            <a:off x="7984233" y="5524500"/>
            <a:ext cx="1066800" cy="1219200"/>
          </a:xfrm>
          <a:prstGeom prst="cub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A102B8A7-7FEC-9EEE-AB49-6C953710B9CE}"/>
              </a:ext>
            </a:extLst>
          </p:cNvPr>
          <p:cNvSpPr/>
          <p:nvPr/>
        </p:nvSpPr>
        <p:spPr>
          <a:xfrm>
            <a:off x="9506995" y="5524500"/>
            <a:ext cx="1066800" cy="1219200"/>
          </a:xfrm>
          <a:prstGeom prst="cub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747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96740-B7D8-FBFC-ED8E-AC1022D53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D8A267-2BC6-6898-AC7F-6291442FD2D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9844A7-D889-34C4-3834-F037DC928ACF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5103173-326F-829A-2007-5A3822EEE78C}"/>
              </a:ext>
            </a:extLst>
          </p:cNvPr>
          <p:cNvSpPr/>
          <p:nvPr/>
        </p:nvSpPr>
        <p:spPr>
          <a:xfrm>
            <a:off x="-1" y="712299"/>
            <a:ext cx="13716001" cy="17819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192518-1EA4-6AEC-6BAF-83EA18C3CF8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FE78842-C7DE-E95C-66D2-84A5378199B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EADE3DC-BCEE-EE02-9E9F-E951A0AB24B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A2F75B5B-1010-6869-03A2-85C1F456586B}"/>
              </a:ext>
            </a:extLst>
          </p:cNvPr>
          <p:cNvSpPr/>
          <p:nvPr/>
        </p:nvSpPr>
        <p:spPr>
          <a:xfrm>
            <a:off x="6857998" y="4152900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Cube 1">
            <a:extLst>
              <a:ext uri="{FF2B5EF4-FFF2-40B4-BE49-F238E27FC236}">
                <a16:creationId xmlns:a16="http://schemas.microsoft.com/office/drawing/2014/main" id="{7A3E93B6-AC12-1439-25EC-E11FC32299C6}"/>
              </a:ext>
            </a:extLst>
          </p:cNvPr>
          <p:cNvSpPr/>
          <p:nvPr/>
        </p:nvSpPr>
        <p:spPr>
          <a:xfrm>
            <a:off x="1828800" y="5524500"/>
            <a:ext cx="1066800" cy="1219200"/>
          </a:xfrm>
          <a:prstGeom prst="cub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0255E849-512B-96DB-181F-E0216D48F826}"/>
              </a:ext>
            </a:extLst>
          </p:cNvPr>
          <p:cNvSpPr/>
          <p:nvPr/>
        </p:nvSpPr>
        <p:spPr>
          <a:xfrm>
            <a:off x="3351562" y="5524500"/>
            <a:ext cx="1066800" cy="1219200"/>
          </a:xfrm>
          <a:prstGeom prst="cub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C0EA7B30-8EA9-8185-986E-66C3549BDEF1}"/>
              </a:ext>
            </a:extLst>
          </p:cNvPr>
          <p:cNvSpPr/>
          <p:nvPr/>
        </p:nvSpPr>
        <p:spPr>
          <a:xfrm>
            <a:off x="4966418" y="5524500"/>
            <a:ext cx="1066800" cy="1219200"/>
          </a:xfrm>
          <a:prstGeom prst="cub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A1212EA1-AE6A-0DFA-1E05-C8DE343552B3}"/>
              </a:ext>
            </a:extLst>
          </p:cNvPr>
          <p:cNvSpPr/>
          <p:nvPr/>
        </p:nvSpPr>
        <p:spPr>
          <a:xfrm>
            <a:off x="6489180" y="5524500"/>
            <a:ext cx="1066800" cy="1219200"/>
          </a:xfrm>
          <a:prstGeom prst="cub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Cube 11">
            <a:extLst>
              <a:ext uri="{FF2B5EF4-FFF2-40B4-BE49-F238E27FC236}">
                <a16:creationId xmlns:a16="http://schemas.microsoft.com/office/drawing/2014/main" id="{B8C8A792-A789-97FC-172D-EE79802D39E7}"/>
              </a:ext>
            </a:extLst>
          </p:cNvPr>
          <p:cNvSpPr/>
          <p:nvPr/>
        </p:nvSpPr>
        <p:spPr>
          <a:xfrm>
            <a:off x="7984233" y="5524500"/>
            <a:ext cx="1066800" cy="1219200"/>
          </a:xfrm>
          <a:prstGeom prst="cub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61C9BAF4-5293-6FAB-42A8-D80BA8BDD3DA}"/>
              </a:ext>
            </a:extLst>
          </p:cNvPr>
          <p:cNvSpPr/>
          <p:nvPr/>
        </p:nvSpPr>
        <p:spPr>
          <a:xfrm>
            <a:off x="9506995" y="5524500"/>
            <a:ext cx="1066800" cy="1219200"/>
          </a:xfrm>
          <a:prstGeom prst="cub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697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194BC-13D0-F34D-B197-0E5E516A7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8FB456-048F-329A-4DBE-5ABDA0C5C232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85AEC6-7994-C785-7724-4A2329347A7C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86DDF50-D12E-97FB-F6AE-686318ACF3D1}"/>
              </a:ext>
            </a:extLst>
          </p:cNvPr>
          <p:cNvSpPr/>
          <p:nvPr/>
        </p:nvSpPr>
        <p:spPr>
          <a:xfrm>
            <a:off x="-1" y="712299"/>
            <a:ext cx="13716001" cy="17819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857C66-C8F5-4E61-A292-2C61759E990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اللون الناقص في هذه المتسلسلة.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69FC1F4-63AC-F4FC-3C47-24FA2F82CE5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7172633-301F-ECC5-C694-CF39A7A2EFF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E0502E48-3373-8478-D923-877779602AA8}"/>
              </a:ext>
            </a:extLst>
          </p:cNvPr>
          <p:cNvSpPr/>
          <p:nvPr/>
        </p:nvSpPr>
        <p:spPr>
          <a:xfrm>
            <a:off x="8839200" y="3739230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Cylindre 4">
            <a:extLst>
              <a:ext uri="{FF2B5EF4-FFF2-40B4-BE49-F238E27FC236}">
                <a16:creationId xmlns:a16="http://schemas.microsoft.com/office/drawing/2014/main" id="{D3DF8240-C902-FE2F-C69E-E0F1255584F2}"/>
              </a:ext>
            </a:extLst>
          </p:cNvPr>
          <p:cNvSpPr/>
          <p:nvPr/>
        </p:nvSpPr>
        <p:spPr>
          <a:xfrm>
            <a:off x="1580654" y="5271655"/>
            <a:ext cx="1066800" cy="1981200"/>
          </a:xfrm>
          <a:prstGeom prst="ca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Cylindre 15">
            <a:extLst>
              <a:ext uri="{FF2B5EF4-FFF2-40B4-BE49-F238E27FC236}">
                <a16:creationId xmlns:a16="http://schemas.microsoft.com/office/drawing/2014/main" id="{6671FE0E-9BFB-FCEC-AA20-E1C0266908C8}"/>
              </a:ext>
            </a:extLst>
          </p:cNvPr>
          <p:cNvSpPr/>
          <p:nvPr/>
        </p:nvSpPr>
        <p:spPr>
          <a:xfrm>
            <a:off x="3291939" y="5271655"/>
            <a:ext cx="1066800" cy="1981200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Cylindre 20">
            <a:extLst>
              <a:ext uri="{FF2B5EF4-FFF2-40B4-BE49-F238E27FC236}">
                <a16:creationId xmlns:a16="http://schemas.microsoft.com/office/drawing/2014/main" id="{1BF38565-9C98-169B-C5AF-DECE9F1478AB}"/>
              </a:ext>
            </a:extLst>
          </p:cNvPr>
          <p:cNvSpPr/>
          <p:nvPr/>
        </p:nvSpPr>
        <p:spPr>
          <a:xfrm>
            <a:off x="5003224" y="5271655"/>
            <a:ext cx="1066800" cy="1981200"/>
          </a:xfrm>
          <a:prstGeom prst="ca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Cylindre 21">
            <a:extLst>
              <a:ext uri="{FF2B5EF4-FFF2-40B4-BE49-F238E27FC236}">
                <a16:creationId xmlns:a16="http://schemas.microsoft.com/office/drawing/2014/main" id="{9992FCB6-C48D-91DA-A681-EF0E2209208E}"/>
              </a:ext>
            </a:extLst>
          </p:cNvPr>
          <p:cNvSpPr/>
          <p:nvPr/>
        </p:nvSpPr>
        <p:spPr>
          <a:xfrm>
            <a:off x="6714509" y="5271655"/>
            <a:ext cx="1066800" cy="1981200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Cylindre 23">
            <a:extLst>
              <a:ext uri="{FF2B5EF4-FFF2-40B4-BE49-F238E27FC236}">
                <a16:creationId xmlns:a16="http://schemas.microsoft.com/office/drawing/2014/main" id="{0D889589-D09E-27BC-8133-C48C7AD3B1A9}"/>
              </a:ext>
            </a:extLst>
          </p:cNvPr>
          <p:cNvSpPr/>
          <p:nvPr/>
        </p:nvSpPr>
        <p:spPr>
          <a:xfrm>
            <a:off x="8499515" y="5282516"/>
            <a:ext cx="1066800" cy="1981200"/>
          </a:xfrm>
          <a:prstGeom prst="ca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Cylindre 25">
            <a:extLst>
              <a:ext uri="{FF2B5EF4-FFF2-40B4-BE49-F238E27FC236}">
                <a16:creationId xmlns:a16="http://schemas.microsoft.com/office/drawing/2014/main" id="{8A872148-9C39-1A7C-8C05-CF9408CEF5B2}"/>
              </a:ext>
            </a:extLst>
          </p:cNvPr>
          <p:cNvSpPr/>
          <p:nvPr/>
        </p:nvSpPr>
        <p:spPr>
          <a:xfrm>
            <a:off x="10210800" y="5282516"/>
            <a:ext cx="1066800" cy="1981200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2524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554368" y="496901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الخطوط وتصنيفها إلى عمودي - أفقي 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515100"/>
            <a:ext cx="455010" cy="4663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57310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متتالية منطقية حسب خاصية اللون 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820114"/>
            <a:ext cx="455010" cy="4663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A29F1D-6D9A-6AC3-742D-B1545A977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5058114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590800" y="64389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الشفوي تصاعديا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3B757-A530-6E87-E15A-240C3FD8C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BEF9E5-8C47-D500-33A9-E40AC0E83C1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8B4C2F6-BA49-74AC-01CE-D0FA06A1329F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03811AA-8A21-1FAF-6755-FF11CBB97183}"/>
              </a:ext>
            </a:extLst>
          </p:cNvPr>
          <p:cNvSpPr/>
          <p:nvPr/>
        </p:nvSpPr>
        <p:spPr>
          <a:xfrm>
            <a:off x="-1" y="712299"/>
            <a:ext cx="13716001" cy="17819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EB5EB7-3425-ED62-051A-C94024AA62BE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2262FCF-96C7-274A-6079-30D8C69BC6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C879715-CAC0-54BD-5AF4-4BE90703194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A27F5BFD-DC89-3E25-D36D-EF1CFD224610}"/>
              </a:ext>
            </a:extLst>
          </p:cNvPr>
          <p:cNvSpPr/>
          <p:nvPr/>
        </p:nvSpPr>
        <p:spPr>
          <a:xfrm>
            <a:off x="8839200" y="3739230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Cylindre 4">
            <a:extLst>
              <a:ext uri="{FF2B5EF4-FFF2-40B4-BE49-F238E27FC236}">
                <a16:creationId xmlns:a16="http://schemas.microsoft.com/office/drawing/2014/main" id="{8BF840D2-79FF-997E-DD04-2D4E773D35BB}"/>
              </a:ext>
            </a:extLst>
          </p:cNvPr>
          <p:cNvSpPr/>
          <p:nvPr/>
        </p:nvSpPr>
        <p:spPr>
          <a:xfrm>
            <a:off x="1580654" y="5271655"/>
            <a:ext cx="1066800" cy="1981200"/>
          </a:xfrm>
          <a:prstGeom prst="ca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Cylindre 15">
            <a:extLst>
              <a:ext uri="{FF2B5EF4-FFF2-40B4-BE49-F238E27FC236}">
                <a16:creationId xmlns:a16="http://schemas.microsoft.com/office/drawing/2014/main" id="{6FEC6B53-FA8F-7629-2030-6803E69FA91E}"/>
              </a:ext>
            </a:extLst>
          </p:cNvPr>
          <p:cNvSpPr/>
          <p:nvPr/>
        </p:nvSpPr>
        <p:spPr>
          <a:xfrm>
            <a:off x="3291939" y="5271655"/>
            <a:ext cx="1066800" cy="1981200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Cylindre 20">
            <a:extLst>
              <a:ext uri="{FF2B5EF4-FFF2-40B4-BE49-F238E27FC236}">
                <a16:creationId xmlns:a16="http://schemas.microsoft.com/office/drawing/2014/main" id="{B84574B6-5136-7FA0-1C00-FA4BC2FDF8F8}"/>
              </a:ext>
            </a:extLst>
          </p:cNvPr>
          <p:cNvSpPr/>
          <p:nvPr/>
        </p:nvSpPr>
        <p:spPr>
          <a:xfrm>
            <a:off x="5003224" y="5271655"/>
            <a:ext cx="1066800" cy="1981200"/>
          </a:xfrm>
          <a:prstGeom prst="ca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Cylindre 21">
            <a:extLst>
              <a:ext uri="{FF2B5EF4-FFF2-40B4-BE49-F238E27FC236}">
                <a16:creationId xmlns:a16="http://schemas.microsoft.com/office/drawing/2014/main" id="{8F7E4C7A-897F-6D3B-69CF-6C05BF2C875C}"/>
              </a:ext>
            </a:extLst>
          </p:cNvPr>
          <p:cNvSpPr/>
          <p:nvPr/>
        </p:nvSpPr>
        <p:spPr>
          <a:xfrm>
            <a:off x="6714509" y="5271655"/>
            <a:ext cx="1066800" cy="1981200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Cylindre 23">
            <a:extLst>
              <a:ext uri="{FF2B5EF4-FFF2-40B4-BE49-F238E27FC236}">
                <a16:creationId xmlns:a16="http://schemas.microsoft.com/office/drawing/2014/main" id="{71F55DD1-D463-11B3-ACD5-E457880DBE3B}"/>
              </a:ext>
            </a:extLst>
          </p:cNvPr>
          <p:cNvSpPr/>
          <p:nvPr/>
        </p:nvSpPr>
        <p:spPr>
          <a:xfrm>
            <a:off x="8499515" y="5282516"/>
            <a:ext cx="1066800" cy="1981200"/>
          </a:xfrm>
          <a:prstGeom prst="ca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Cylindre 25">
            <a:extLst>
              <a:ext uri="{FF2B5EF4-FFF2-40B4-BE49-F238E27FC236}">
                <a16:creationId xmlns:a16="http://schemas.microsoft.com/office/drawing/2014/main" id="{48E7CF61-E436-FD2E-AD7A-B175497B5037}"/>
              </a:ext>
            </a:extLst>
          </p:cNvPr>
          <p:cNvSpPr/>
          <p:nvPr/>
        </p:nvSpPr>
        <p:spPr>
          <a:xfrm>
            <a:off x="10210800" y="5282516"/>
            <a:ext cx="1066800" cy="1981200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9350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1CF88-F82E-3B7E-7748-838D2626E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715D20-79E0-A765-3B2A-1B2E0DAC2E7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E901E2-E45F-BCB8-EF02-D68F62E07AE8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3DC5AB-9B23-A11C-238D-44E42B0B7496}"/>
              </a:ext>
            </a:extLst>
          </p:cNvPr>
          <p:cNvSpPr/>
          <p:nvPr/>
        </p:nvSpPr>
        <p:spPr>
          <a:xfrm>
            <a:off x="-1" y="712299"/>
            <a:ext cx="13716001" cy="17819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7F4683-ED9C-4D52-856A-50B2E7EB2C8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اللون الناقص في هذه المتسلسلة.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B81F852-7ED2-347E-C955-85A2366E10F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959797F-9F82-F62D-64D9-BAEDD064B4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883ED9BB-8A16-A2F2-D7F1-8D1C77F42F3A}"/>
              </a:ext>
            </a:extLst>
          </p:cNvPr>
          <p:cNvSpPr/>
          <p:nvPr/>
        </p:nvSpPr>
        <p:spPr>
          <a:xfrm>
            <a:off x="11602189" y="3999078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Nuage 1">
            <a:extLst>
              <a:ext uri="{FF2B5EF4-FFF2-40B4-BE49-F238E27FC236}">
                <a16:creationId xmlns:a16="http://schemas.microsoft.com/office/drawing/2014/main" id="{A21049B6-050C-FE01-26E2-BC9187A04991}"/>
              </a:ext>
            </a:extLst>
          </p:cNvPr>
          <p:cNvSpPr/>
          <p:nvPr/>
        </p:nvSpPr>
        <p:spPr>
          <a:xfrm>
            <a:off x="1178870" y="5467586"/>
            <a:ext cx="1647455" cy="115932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Nuage 6">
            <a:extLst>
              <a:ext uri="{FF2B5EF4-FFF2-40B4-BE49-F238E27FC236}">
                <a16:creationId xmlns:a16="http://schemas.microsoft.com/office/drawing/2014/main" id="{F971C156-7C33-974C-BE32-A1037087ABCA}"/>
              </a:ext>
            </a:extLst>
          </p:cNvPr>
          <p:cNvSpPr/>
          <p:nvPr/>
        </p:nvSpPr>
        <p:spPr>
          <a:xfrm>
            <a:off x="3095253" y="5467586"/>
            <a:ext cx="1647455" cy="1159320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Nuage 8">
            <a:extLst>
              <a:ext uri="{FF2B5EF4-FFF2-40B4-BE49-F238E27FC236}">
                <a16:creationId xmlns:a16="http://schemas.microsoft.com/office/drawing/2014/main" id="{DBC98AD5-BF41-E505-A556-6453F76C4DEA}"/>
              </a:ext>
            </a:extLst>
          </p:cNvPr>
          <p:cNvSpPr/>
          <p:nvPr/>
        </p:nvSpPr>
        <p:spPr>
          <a:xfrm>
            <a:off x="5094017" y="5467586"/>
            <a:ext cx="1647455" cy="115932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Nuage 9">
            <a:extLst>
              <a:ext uri="{FF2B5EF4-FFF2-40B4-BE49-F238E27FC236}">
                <a16:creationId xmlns:a16="http://schemas.microsoft.com/office/drawing/2014/main" id="{F883BF6D-6FD3-1EC5-06DB-8E6CBF352492}"/>
              </a:ext>
            </a:extLst>
          </p:cNvPr>
          <p:cNvSpPr/>
          <p:nvPr/>
        </p:nvSpPr>
        <p:spPr>
          <a:xfrm>
            <a:off x="7010400" y="5467586"/>
            <a:ext cx="1647455" cy="1159320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Nuage 10">
            <a:extLst>
              <a:ext uri="{FF2B5EF4-FFF2-40B4-BE49-F238E27FC236}">
                <a16:creationId xmlns:a16="http://schemas.microsoft.com/office/drawing/2014/main" id="{735C2AEF-EC6C-636F-2DBC-06AFB2DB414C}"/>
              </a:ext>
            </a:extLst>
          </p:cNvPr>
          <p:cNvSpPr/>
          <p:nvPr/>
        </p:nvSpPr>
        <p:spPr>
          <a:xfrm>
            <a:off x="9052579" y="5467586"/>
            <a:ext cx="1647455" cy="115932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Nuage 11">
            <a:extLst>
              <a:ext uri="{FF2B5EF4-FFF2-40B4-BE49-F238E27FC236}">
                <a16:creationId xmlns:a16="http://schemas.microsoft.com/office/drawing/2014/main" id="{A7F88D61-BDC2-C6A4-DCD2-717775D5C424}"/>
              </a:ext>
            </a:extLst>
          </p:cNvPr>
          <p:cNvSpPr/>
          <p:nvPr/>
        </p:nvSpPr>
        <p:spPr>
          <a:xfrm>
            <a:off x="10968962" y="5467586"/>
            <a:ext cx="1647455" cy="115932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11169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DA4F8-D99C-2EC1-98FB-6002302FB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98E892E-D154-EFD3-075D-0EF18E1B3EE7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195CBE-5394-BB73-8571-FB0398964B2D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89687FE-48D9-8795-3901-5F6C34119EA3}"/>
              </a:ext>
            </a:extLst>
          </p:cNvPr>
          <p:cNvSpPr/>
          <p:nvPr/>
        </p:nvSpPr>
        <p:spPr>
          <a:xfrm>
            <a:off x="-1" y="712299"/>
            <a:ext cx="13716001" cy="17819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84FE4B-55E2-CD4F-26B4-4B1CC5D90CFB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6EFB6FE-B3A6-B2E4-393D-DADFA4D0495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8F435D4-8A17-FAB4-D13E-DC4E24B70A9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2464FDF8-FCAF-CA8B-9907-FE4FB48D9093}"/>
              </a:ext>
            </a:extLst>
          </p:cNvPr>
          <p:cNvSpPr/>
          <p:nvPr/>
        </p:nvSpPr>
        <p:spPr>
          <a:xfrm>
            <a:off x="11602189" y="3999078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Nuage 1">
            <a:extLst>
              <a:ext uri="{FF2B5EF4-FFF2-40B4-BE49-F238E27FC236}">
                <a16:creationId xmlns:a16="http://schemas.microsoft.com/office/drawing/2014/main" id="{69AFA5B8-0422-9E2A-A403-41520B288C60}"/>
              </a:ext>
            </a:extLst>
          </p:cNvPr>
          <p:cNvSpPr/>
          <p:nvPr/>
        </p:nvSpPr>
        <p:spPr>
          <a:xfrm>
            <a:off x="1178870" y="5467586"/>
            <a:ext cx="1647455" cy="115932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Nuage 6">
            <a:extLst>
              <a:ext uri="{FF2B5EF4-FFF2-40B4-BE49-F238E27FC236}">
                <a16:creationId xmlns:a16="http://schemas.microsoft.com/office/drawing/2014/main" id="{F8309FC4-0C73-80A1-2505-6C4B76BCE60D}"/>
              </a:ext>
            </a:extLst>
          </p:cNvPr>
          <p:cNvSpPr/>
          <p:nvPr/>
        </p:nvSpPr>
        <p:spPr>
          <a:xfrm>
            <a:off x="3095253" y="5467586"/>
            <a:ext cx="1647455" cy="1159320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Nuage 8">
            <a:extLst>
              <a:ext uri="{FF2B5EF4-FFF2-40B4-BE49-F238E27FC236}">
                <a16:creationId xmlns:a16="http://schemas.microsoft.com/office/drawing/2014/main" id="{CFAF62A5-ECB8-BDBE-6AC2-E1ABBA24AB87}"/>
              </a:ext>
            </a:extLst>
          </p:cNvPr>
          <p:cNvSpPr/>
          <p:nvPr/>
        </p:nvSpPr>
        <p:spPr>
          <a:xfrm>
            <a:off x="5094017" y="5467586"/>
            <a:ext cx="1647455" cy="115932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Nuage 9">
            <a:extLst>
              <a:ext uri="{FF2B5EF4-FFF2-40B4-BE49-F238E27FC236}">
                <a16:creationId xmlns:a16="http://schemas.microsoft.com/office/drawing/2014/main" id="{D48FF5FE-A162-1250-4532-85316DF94EBC}"/>
              </a:ext>
            </a:extLst>
          </p:cNvPr>
          <p:cNvSpPr/>
          <p:nvPr/>
        </p:nvSpPr>
        <p:spPr>
          <a:xfrm>
            <a:off x="7010400" y="5467586"/>
            <a:ext cx="1647455" cy="1159320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Nuage 10">
            <a:extLst>
              <a:ext uri="{FF2B5EF4-FFF2-40B4-BE49-F238E27FC236}">
                <a16:creationId xmlns:a16="http://schemas.microsoft.com/office/drawing/2014/main" id="{5E505C07-DC1F-F7EF-9665-6F2FB5E1E5FE}"/>
              </a:ext>
            </a:extLst>
          </p:cNvPr>
          <p:cNvSpPr/>
          <p:nvPr/>
        </p:nvSpPr>
        <p:spPr>
          <a:xfrm>
            <a:off x="9052579" y="5467586"/>
            <a:ext cx="1647455" cy="115932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Nuage 11">
            <a:extLst>
              <a:ext uri="{FF2B5EF4-FFF2-40B4-BE49-F238E27FC236}">
                <a16:creationId xmlns:a16="http://schemas.microsoft.com/office/drawing/2014/main" id="{725347DC-7B18-791F-05BF-259A7A702C51}"/>
              </a:ext>
            </a:extLst>
          </p:cNvPr>
          <p:cNvSpPr/>
          <p:nvPr/>
        </p:nvSpPr>
        <p:spPr>
          <a:xfrm>
            <a:off x="10968962" y="5467586"/>
            <a:ext cx="1647455" cy="1159320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9353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تصاعديا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سنستمع مجددا لأنشودتنا "أنشودة الأعداد".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10144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5C53693E-43D2-592E-3539-295966876F5A}"/>
              </a:ext>
            </a:extLst>
          </p:cNvPr>
          <p:cNvSpPr txBox="1"/>
          <p:nvPr/>
        </p:nvSpPr>
        <p:spPr>
          <a:xfrm>
            <a:off x="6553200" y="1219524"/>
            <a:ext cx="5874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يسمع الأستاذ(ة) الأنشودة مرتين</a:t>
            </a:r>
            <a:r>
              <a:rPr lang="ar-S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342900" indent="-34290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الأستاذ(ة) على أن يردد المتعلمون العد تصاعديا مع الأنشودة</a:t>
            </a:r>
            <a:r>
              <a:rPr lang="ar-S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3606537-C01D-9F56-8FDF-D83430C7E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743121"/>
            <a:ext cx="8378035" cy="5680853"/>
          </a:xfrm>
          <a:prstGeom prst="rect">
            <a:avLst/>
          </a:prstGeom>
        </p:spPr>
      </p:pic>
      <p:pic>
        <p:nvPicPr>
          <p:cNvPr id="1030" name="Picture 6">
            <a:hlinkClick r:id="rId5" action="ppaction://hlinkfile"/>
            <a:extLst>
              <a:ext uri="{FF2B5EF4-FFF2-40B4-BE49-F238E27FC236}">
                <a16:creationId xmlns:a16="http://schemas.microsoft.com/office/drawing/2014/main" id="{A172BEF2-D180-61AB-C643-B1D097CCE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5" y="723900"/>
            <a:ext cx="822311" cy="81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الأعداد العربية - طيور بيبي Toyor Baby">
            <a:hlinkClick r:id="" action="ppaction://media"/>
            <a:extLst>
              <a:ext uri="{FF2B5EF4-FFF2-40B4-BE49-F238E27FC236}">
                <a16:creationId xmlns:a16="http://schemas.microsoft.com/office/drawing/2014/main" id="{9024F2E3-7ED7-1802-75E7-CB0E022B61C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709" y="-1"/>
            <a:ext cx="13688291" cy="9653635"/>
          </a:xfrm>
        </p:spPr>
      </p:pic>
    </p:spTree>
    <p:extLst>
      <p:ext uri="{BB962C8B-B14F-4D97-AF65-F5344CB8AC3E}">
        <p14:creationId xmlns:p14="http://schemas.microsoft.com/office/powerpoint/2010/main" val="428184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0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A741E-48B4-A4D6-BFB8-9BB1864BB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10C35-C12F-331A-CE70-E472C4C234F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548805A-9634-CD1F-220C-B03D00DCA50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96D1D67-59A1-19EC-1822-0FCCA57368B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645A04-101B-6D18-6037-B07B345B04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5D0AFBDB-862D-FD8C-15FB-F357575822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924301"/>
            <a:ext cx="6096000" cy="4064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87C67A7-0135-2EBC-97C3-25FC485F25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148" y="4762500"/>
            <a:ext cx="5367649" cy="284241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EF2FA22-918A-E244-CC87-8DE8D82C64C7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حجلة الأعداد من خلال القفز وقراءة الأعداد 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النشاط متتبعا خطوات الملحق 2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653142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76200" y="2357825"/>
            <a:ext cx="13716001" cy="792917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163273" y="2465096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7134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06425" y="891075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من كراسة الرياضيات.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الأستاذ(ة) التعليمة ويشرحها.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31318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AFF448A-90C8-EE2C-3B3F-E5E8F2D922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34" y="4090439"/>
            <a:ext cx="12551228" cy="38560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6E81D90-B14D-5142-A595-1E3CCFA8750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3FAF0-6380-A243-053E-09FFF0F69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949162-EC7B-AC8E-B96D-D0C1B23E8E4B}"/>
              </a:ext>
            </a:extLst>
          </p:cNvPr>
          <p:cNvSpPr/>
          <p:nvPr/>
        </p:nvSpPr>
        <p:spPr>
          <a:xfrm>
            <a:off x="-76200" y="2357825"/>
            <a:ext cx="13716001" cy="792917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658FCB-DF6F-7AC0-45BB-AA844BBB16DD}"/>
              </a:ext>
            </a:extLst>
          </p:cNvPr>
          <p:cNvSpPr/>
          <p:nvPr/>
        </p:nvSpPr>
        <p:spPr>
          <a:xfrm>
            <a:off x="163273" y="2465096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658DBB-E3C5-3F52-E765-0569CFA753ED}"/>
              </a:ext>
            </a:extLst>
          </p:cNvPr>
          <p:cNvSpPr/>
          <p:nvPr/>
        </p:nvSpPr>
        <p:spPr>
          <a:xfrm>
            <a:off x="-1" y="644347"/>
            <a:ext cx="13716001" cy="17134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CCF1B8-8CD4-419B-6086-40600E70661C}"/>
              </a:ext>
            </a:extLst>
          </p:cNvPr>
          <p:cNvSpPr txBox="1"/>
          <p:nvPr/>
        </p:nvSpPr>
        <p:spPr>
          <a:xfrm>
            <a:off x="2667000" y="843626"/>
            <a:ext cx="99250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كيف سأمرر على الخط الأفقي بالأخضر.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جاء دوركم للقيام بنفس الطريقة ابحثوا عن كل الخطوط الأفقية ومرروا عليها باللون الأخضر.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11A968-563F-3917-7617-ECDB59971E1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B6546A2-A3BD-6E12-8F8C-1A21B7A675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76C6E5C-8469-C40B-CC96-ACB445A7C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34" y="4090439"/>
            <a:ext cx="12551228" cy="3856054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3603AFF-72D9-4917-5603-59A2B3A2D09F}"/>
              </a:ext>
            </a:extLst>
          </p:cNvPr>
          <p:cNvCxnSpPr>
            <a:cxnSpLocks/>
          </p:cNvCxnSpPr>
          <p:nvPr/>
        </p:nvCxnSpPr>
        <p:spPr>
          <a:xfrm flipH="1">
            <a:off x="1981200" y="7429500"/>
            <a:ext cx="228600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8949DBC3-38BF-7C85-0CA2-4BFF6C174C9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131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222 -2.22222E-6 L 2.22222E-6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1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51CB7D2-4E8B-D681-0CE6-92711D0D49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860" y="4407410"/>
            <a:ext cx="1362154" cy="126949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F792699-B9D8-39A8-D6EC-A985F7869D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043" y="4550228"/>
            <a:ext cx="969214" cy="99229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3E420EE-FB59-DBCF-0EC5-A2DAA7E0F3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28019" y="5636993"/>
            <a:ext cx="1958946" cy="37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0AB46-F0C3-8140-B6DB-0ADD88108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29E689-0D86-17A9-E4FA-BE947A8D856C}"/>
              </a:ext>
            </a:extLst>
          </p:cNvPr>
          <p:cNvSpPr/>
          <p:nvPr/>
        </p:nvSpPr>
        <p:spPr>
          <a:xfrm>
            <a:off x="-76200" y="2357825"/>
            <a:ext cx="13716001" cy="792917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3AED84-A460-A204-430C-F7E478FC3B59}"/>
              </a:ext>
            </a:extLst>
          </p:cNvPr>
          <p:cNvSpPr/>
          <p:nvPr/>
        </p:nvSpPr>
        <p:spPr>
          <a:xfrm>
            <a:off x="163273" y="2465096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3A15DB-7FF0-A063-D6E6-C93261A1FC5C}"/>
              </a:ext>
            </a:extLst>
          </p:cNvPr>
          <p:cNvSpPr/>
          <p:nvPr/>
        </p:nvSpPr>
        <p:spPr>
          <a:xfrm>
            <a:off x="-1" y="644347"/>
            <a:ext cx="13716001" cy="17134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CF3421C-B3EF-4B16-FCE5-E92E81BCC618}"/>
              </a:ext>
            </a:extLst>
          </p:cNvPr>
          <p:cNvSpPr txBox="1"/>
          <p:nvPr/>
        </p:nvSpPr>
        <p:spPr>
          <a:xfrm>
            <a:off x="4706425" y="891075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8402793-F3C0-ADA4-92F2-FBC00A0DD2B2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B0E10A1-1844-BD20-9A1A-E77EDEDF903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1573E9C-4493-7970-1A6A-12EDE587D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34" y="4090439"/>
            <a:ext cx="12551228" cy="3856054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729D0EF-7CA2-37C4-592F-DB5F49590864}"/>
              </a:ext>
            </a:extLst>
          </p:cNvPr>
          <p:cNvCxnSpPr>
            <a:cxnSpLocks/>
          </p:cNvCxnSpPr>
          <p:nvPr/>
        </p:nvCxnSpPr>
        <p:spPr>
          <a:xfrm>
            <a:off x="1600200" y="5076357"/>
            <a:ext cx="0" cy="2353143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F2A2C84-F53D-C75A-FFBD-8CF115939D83}"/>
              </a:ext>
            </a:extLst>
          </p:cNvPr>
          <p:cNvCxnSpPr>
            <a:cxnSpLocks/>
          </p:cNvCxnSpPr>
          <p:nvPr/>
        </p:nvCxnSpPr>
        <p:spPr>
          <a:xfrm flipH="1">
            <a:off x="1981200" y="7429500"/>
            <a:ext cx="228600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6B3937B6-0F4F-B541-89B0-D7336BA76117}"/>
              </a:ext>
            </a:extLst>
          </p:cNvPr>
          <p:cNvSpPr txBox="1"/>
          <p:nvPr/>
        </p:nvSpPr>
        <p:spPr>
          <a:xfrm>
            <a:off x="3124200" y="843626"/>
            <a:ext cx="94678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كيف سأمرر على الخط العمودي بالأزرق.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جاء دوركم للقيام بنفس الطريقة ابحثوا عن كل الخطوط العمودية ومرروا عليها باللون الأزرق.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DAC40EF-595B-3292-6F08-3579EB1625F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83" y="6502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7189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25 L 3.33333E-6 1.48148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-17318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09800" y="3970418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العنصر الدخيل وتمييزه باعتماد خاصية اللون</a:t>
            </a:r>
            <a:endParaRPr lang="ar-SA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:البحث عن الدخيل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91704"/>
            <a:ext cx="13164293" cy="745239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679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من جديد للعبة البحث عن الدخيل، من يريد أن يلعب.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ينظم الأستاذ(ة) مسابقة بين ثنائيات. الفائز هو الأسرع في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 أكبر عدد من العناصر الدخيلة.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ما أمكن على اختيار عناصر لم تشارك بالأمس.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8422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1849330-221D-53B7-07B4-6C0225827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920727"/>
            <a:ext cx="58293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8396F-C8B1-43C4-3436-6DD32F2DD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462AC6D-E4D5-4172-67DA-9DDF6FC66721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F9E266-24B7-ED85-B199-DED93D4C7627}"/>
              </a:ext>
            </a:extLst>
          </p:cNvPr>
          <p:cNvSpPr/>
          <p:nvPr/>
        </p:nvSpPr>
        <p:spPr>
          <a:xfrm>
            <a:off x="275851" y="2444714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36655F-3FF2-07A6-EA8F-0DBB9D6A8F79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FB33A95-6CBB-854A-11F7-40720A6A862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E49A6D-AA6E-9287-02FB-5EFAA9A3B2F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120E00A-8DAA-31D1-0AB4-4BA582CB986F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F1C33-965F-ABA3-0157-0DC627B0E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51496">
            <a:off x="6836870" y="5331083"/>
            <a:ext cx="1567144" cy="1567144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ADE01B28-2124-C880-0286-861C16212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8725">
            <a:off x="4082445" y="5379246"/>
            <a:ext cx="1573409" cy="1573409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B5415CD-E089-F29E-7553-4E13437F0B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8725">
            <a:off x="2325542" y="5372105"/>
            <a:ext cx="1573409" cy="1573409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26A9243-5920-BF31-F824-8ECD92DF91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8725">
            <a:off x="3151665" y="5364963"/>
            <a:ext cx="1573409" cy="157340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164F2129-C64B-714B-03E6-509E30DBE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8725">
            <a:off x="5915393" y="5324463"/>
            <a:ext cx="1573409" cy="1573409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C0842706-BCF9-AFAF-F4A5-169460C557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8725">
            <a:off x="8422887" y="5290347"/>
            <a:ext cx="1573409" cy="1573409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44551969-2FF1-D083-518F-0B991D1093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8725">
            <a:off x="7577864" y="5301769"/>
            <a:ext cx="1573409" cy="1573409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288885AE-1F5A-474D-7235-31841C8DBC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8725">
            <a:off x="9279390" y="5267653"/>
            <a:ext cx="1573409" cy="1573409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7541F6D-8F75-3952-C23D-E0772E872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8725">
            <a:off x="5061565" y="5329887"/>
            <a:ext cx="1573409" cy="157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426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F521A-F3D3-386E-F3A5-D80895B5A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D95C71-B69B-F44E-CFB4-984244450A7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F17E05D-5CE1-C139-DB9A-FACE70E73143}"/>
              </a:ext>
            </a:extLst>
          </p:cNvPr>
          <p:cNvSpPr/>
          <p:nvPr/>
        </p:nvSpPr>
        <p:spPr>
          <a:xfrm>
            <a:off x="275852" y="2462301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8C3AEA-7BB7-ADF8-B54B-1B9BDDE788CE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5EFC2D0-D0E4-A2CB-A955-E7909E30C5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299FFC-D01E-0E44-DA57-A55D53DF2C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2A4B38C-4D1C-8DC6-38DC-5587122E8B78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6922999-4E56-863A-BD49-4E7F95F845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611" y="4229100"/>
            <a:ext cx="1524473" cy="15244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8B198B5-C7C5-9D2D-B6BC-5AF943993F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09" y="5143500"/>
            <a:ext cx="1322255" cy="147685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50DC4DF-4247-6D80-F401-D667B4C6E5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146" y="3619027"/>
            <a:ext cx="1524473" cy="152447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7EBA5E98-9495-5965-B866-B7668545D0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658" y="5995899"/>
            <a:ext cx="1524473" cy="152447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BE7FD00-1FF5-404B-90B6-4BC1E7C249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64" y="6620357"/>
            <a:ext cx="1524473" cy="152447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D4A260E-5DD2-9790-6969-5FB168977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460" y="5386597"/>
            <a:ext cx="1524473" cy="1524473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7A766ED7-44EF-DCE9-9618-834922C02B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176" y="7328457"/>
            <a:ext cx="1524473" cy="152447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9CE71EE-CB99-7E59-8AF6-68C075A5F4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038" y="3395558"/>
            <a:ext cx="1524473" cy="152447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77E6DCD7-82C8-76B3-1382-61B363A653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272106"/>
            <a:ext cx="1524473" cy="1524473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20D5535-58C1-0F7C-6232-461B7658D3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266" y="3941498"/>
            <a:ext cx="1524473" cy="1524473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40168A62-C85F-A1F6-CEEC-7C4CC06917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087" y="7062462"/>
            <a:ext cx="1524473" cy="152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89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7AD0-5C13-B4D5-7BD4-C612E14E6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A98A54-ABD5-DB5B-91D5-155DEAC7C427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AD7D78-3162-55C4-D662-E968596A456D}"/>
              </a:ext>
            </a:extLst>
          </p:cNvPr>
          <p:cNvSpPr/>
          <p:nvPr/>
        </p:nvSpPr>
        <p:spPr>
          <a:xfrm>
            <a:off x="275852" y="2350241"/>
            <a:ext cx="13164293" cy="767162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FABFE-C907-ED65-B6E7-B28881BFC2F2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51A120B-4C76-E0C7-25E0-D01B9F0CAF53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FF594C6-06F9-09BB-669E-31FDB5843F2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573E0A-AAD3-3319-3C83-E06F06280A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B6D3E793-81B4-F839-25AE-64CDA400D4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54822" y="5003417"/>
            <a:ext cx="1753314" cy="131169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0B368DE-2C8A-ECF9-2F1B-17711DBFC9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030" y="4662807"/>
            <a:ext cx="2372140" cy="237214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9BC4537-463C-C7DC-7BC7-C9F8A57CA9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05887" y="5339604"/>
            <a:ext cx="1753314" cy="131169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5089A20F-3861-0612-A07D-9EC4FAC967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76347" y="7337475"/>
            <a:ext cx="1753314" cy="131169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F75B7DB3-F38F-69FD-53C6-B17643E43A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85690" y="6653918"/>
            <a:ext cx="1753314" cy="131169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85BE22D-12B0-02F2-E25E-A768B10F2A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65612" y="6482942"/>
            <a:ext cx="1753314" cy="131169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3E263617-F97E-C957-F05B-FFFDE2C442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81136" y="4159640"/>
            <a:ext cx="1753314" cy="1311695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AABEDA4D-DBFE-32A3-19C0-FDB29FF8E3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83952" y="3069391"/>
            <a:ext cx="1753314" cy="131169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ACC7FD6B-502E-30F0-51E6-45AD2F16CB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28629" y="3742381"/>
            <a:ext cx="1753314" cy="131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503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D7D2A-CA7D-4A43-3C2C-2290ACE19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0B5EB5-B474-8DC1-0851-89752E7C8C89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8B0E4E0-F09C-E227-545B-BE36F3B0F605}"/>
              </a:ext>
            </a:extLst>
          </p:cNvPr>
          <p:cNvSpPr/>
          <p:nvPr/>
        </p:nvSpPr>
        <p:spPr>
          <a:xfrm>
            <a:off x="275851" y="2444714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B51224-7442-1533-3178-D03166D82EAA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B51305-5B67-2258-20AA-8CF4317488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B7BCF9E-6584-9A3A-5EF3-4680A44F5F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8B11E58-EDF7-DCDB-3505-50CCC4DCBEBB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81B229-946C-8860-38B5-7C887C4180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230" y="5101581"/>
            <a:ext cx="1956669" cy="195666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73B1454-4E8F-9992-FCC5-CC6EE796EA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600" y="5764485"/>
            <a:ext cx="1956669" cy="195666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D1A0D0B-A4E5-09B5-FCC1-856E9DF254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61" y="7170045"/>
            <a:ext cx="1956669" cy="195666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F3E9E62-1D93-2D5A-E6C7-9332581D45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653" y="7225431"/>
            <a:ext cx="1956669" cy="195666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DAB8BBD-2C63-A97A-567C-FC6FB29C12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695" y="5755094"/>
            <a:ext cx="1956669" cy="195666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FC02D83-268B-CFE9-BFB3-368424FD453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518" y="3225534"/>
            <a:ext cx="1956669" cy="1956669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2F3556AF-2E7B-F5DA-02E3-357396171A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797" y="3701179"/>
            <a:ext cx="1956669" cy="195666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D18CDA87-6AF9-9C93-EF7C-0F07B9D40A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0" y="3407399"/>
            <a:ext cx="1956669" cy="1956669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A6371865-34F2-3F6B-5F4F-CB5ED451259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73" y="5182203"/>
            <a:ext cx="1956669" cy="1956669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FC45A21-EF75-DB54-0223-D3833AD74F9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7068641"/>
            <a:ext cx="1956669" cy="195666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0" name="Encre 39">
                <a:extLst>
                  <a:ext uri="{FF2B5EF4-FFF2-40B4-BE49-F238E27FC236}">
                    <a16:creationId xmlns:a16="http://schemas.microsoft.com/office/drawing/2014/main" id="{82679349-9425-7BDB-CC65-902D9CB88C21}"/>
                  </a:ext>
                </a:extLst>
              </p14:cNvPr>
              <p14:cNvContentPartPr/>
              <p14:nvPr/>
            </p14:nvContentPartPr>
            <p14:xfrm>
              <a:off x="10565980" y="3961860"/>
              <a:ext cx="7560" cy="5760"/>
            </p14:xfrm>
          </p:contentPart>
        </mc:Choice>
        <mc:Fallback xmlns="">
          <p:pic>
            <p:nvPicPr>
              <p:cNvPr id="40" name="Encre 39">
                <a:extLst>
                  <a:ext uri="{FF2B5EF4-FFF2-40B4-BE49-F238E27FC236}">
                    <a16:creationId xmlns:a16="http://schemas.microsoft.com/office/drawing/2014/main" id="{82679349-9425-7BDB-CC65-902D9CB88C2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530340" y="3926220"/>
                <a:ext cx="79200" cy="7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87488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F1507-3907-1ADE-FD42-4A99FC1F6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830FFEC-EA50-420D-23E4-05160F2C8D37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6D51199-4637-9427-E853-6ACD55363F3E}"/>
              </a:ext>
            </a:extLst>
          </p:cNvPr>
          <p:cNvSpPr/>
          <p:nvPr/>
        </p:nvSpPr>
        <p:spPr>
          <a:xfrm>
            <a:off x="275851" y="2444714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432933-F9E0-28BD-A367-2B996C2ED6C5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37CD3F-37EB-07DC-3AE6-F99CE907C03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00AF9C2-C891-86E0-6020-4452DD344C7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AD068B5-DA02-618A-C5AE-67324F1E2DA1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36D4CAD-D4C6-0C06-B104-CD33D89BE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250" y="5516444"/>
            <a:ext cx="1742776" cy="119089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E07B088-454E-C9BF-B14D-2BA7B764A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405" y="4005883"/>
            <a:ext cx="1729488" cy="117998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B43CD12-E725-98A5-69D6-A83FCF3ED6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899" y="6835691"/>
            <a:ext cx="1729488" cy="117998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4B6EDBF8-3B05-6CC8-F607-B9C57648B8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485" y="5916412"/>
            <a:ext cx="1729488" cy="117998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68FE630-7D94-1298-E1A5-0012AF83F9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712" y="5113501"/>
            <a:ext cx="1729488" cy="1179985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7C8313A5-9478-DEEE-F79A-4B79D849CA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568" y="5374028"/>
            <a:ext cx="1729488" cy="117998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EF1E181-90E6-CD57-C05B-B3AABDA471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959" y="3791507"/>
            <a:ext cx="1729488" cy="1179985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6F382C43-8448-990B-486E-62C48AAE1F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029" y="3912365"/>
            <a:ext cx="1729488" cy="117998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414A28B-CC1F-5BB0-0F79-D9F3E0A9E8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593" y="7067850"/>
            <a:ext cx="1729488" cy="1179985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44495632-6EA2-607A-82FE-CB7CDA080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401" y="5998658"/>
            <a:ext cx="1729488" cy="1179985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D896806A-AC72-66C2-F418-6674678A2C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506" y="7378075"/>
            <a:ext cx="1729488" cy="117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762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89E99-D92F-C5B3-3145-0DFD615E6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21F4E0-6F8D-340A-0A8C-019BBF79F6FE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1ED090-F489-33FC-8D40-872712490382}"/>
              </a:ext>
            </a:extLst>
          </p:cNvPr>
          <p:cNvSpPr/>
          <p:nvPr/>
        </p:nvSpPr>
        <p:spPr>
          <a:xfrm>
            <a:off x="275851" y="2444714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753901-9653-6D36-2539-EEC4AAD8212A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89FE92-170D-E93B-7553-66AA525C253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DD30FF-6550-D99A-D7BD-B054D56C71F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02DFD38-6C21-EE5A-9429-DC2FD5C14D30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577E732-25B3-E99C-9D45-7AC85EF58C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156051"/>
            <a:ext cx="6667500" cy="66675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3" name="Encre 32">
                <a:extLst>
                  <a:ext uri="{FF2B5EF4-FFF2-40B4-BE49-F238E27FC236}">
                    <a16:creationId xmlns:a16="http://schemas.microsoft.com/office/drawing/2014/main" id="{5FA2E891-6291-98CC-4671-412B6C1234E1}"/>
                  </a:ext>
                </a:extLst>
              </p14:cNvPr>
              <p14:cNvContentPartPr/>
              <p14:nvPr/>
            </p14:nvContentPartPr>
            <p14:xfrm>
              <a:off x="7328132" y="3914328"/>
              <a:ext cx="1108440" cy="1153440"/>
            </p14:xfrm>
          </p:contentPart>
        </mc:Choice>
        <mc:Fallback xmlns="">
          <p:pic>
            <p:nvPicPr>
              <p:cNvPr id="33" name="Encre 32">
                <a:extLst>
                  <a:ext uri="{FF2B5EF4-FFF2-40B4-BE49-F238E27FC236}">
                    <a16:creationId xmlns:a16="http://schemas.microsoft.com/office/drawing/2014/main" id="{5FA2E891-6291-98CC-4671-412B6C1234E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92492" y="3878688"/>
                <a:ext cx="1180080" cy="122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643FB847-1F5C-8920-1B3E-389CA4C69BC2}"/>
                  </a:ext>
                </a:extLst>
              </p14:cNvPr>
              <p14:cNvContentPartPr/>
              <p14:nvPr/>
            </p14:nvContentPartPr>
            <p14:xfrm>
              <a:off x="8188161" y="4578258"/>
              <a:ext cx="61200" cy="23652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643FB847-1F5C-8920-1B3E-389CA4C69BC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152161" y="4542258"/>
                <a:ext cx="132840" cy="30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049125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5EE03-52D9-EA8F-0FD1-645AE959B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72D53D-77C7-BCC6-BC92-66792475D1C6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D32C2D-BF10-48D0-4B6D-FD8E6825CB35}"/>
              </a:ext>
            </a:extLst>
          </p:cNvPr>
          <p:cNvSpPr/>
          <p:nvPr/>
        </p:nvSpPr>
        <p:spPr>
          <a:xfrm>
            <a:off x="303561" y="2430089"/>
            <a:ext cx="13164293" cy="760909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1A437D7-3562-F1AE-BC21-049DC750EF7A}"/>
              </a:ext>
            </a:extLst>
          </p:cNvPr>
          <p:cNvSpPr/>
          <p:nvPr/>
        </p:nvSpPr>
        <p:spPr>
          <a:xfrm>
            <a:off x="-1" y="644346"/>
            <a:ext cx="13716001" cy="161813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B168E3F-2725-CA64-E23F-6B69A9ED5D7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6701AAF-5879-0C86-B3AF-EED2646A81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0D508B0-D578-383B-DF30-38D9226BA260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B82FEE9-2701-9AE4-C66F-3B9BBCC81D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640" y="4608676"/>
            <a:ext cx="2219741" cy="22197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E07990D-B855-9019-CC18-A4D7E47775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844" y="6285600"/>
            <a:ext cx="1425403" cy="14786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C8E39E5-2886-8B5C-52E7-87C8432C6E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919" y="3670291"/>
            <a:ext cx="2372140" cy="23721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815DAAE-AA09-F59D-A295-5D18AD4929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390" y="3967154"/>
            <a:ext cx="2219741" cy="221974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24B7C87-A435-7DD2-7824-07651BD51E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205" y="6234836"/>
            <a:ext cx="2219741" cy="221974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0E1ED86-5CBC-3D0E-5889-3E567C505E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880" y="3078110"/>
            <a:ext cx="2372140" cy="237214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1C25B0B-93BE-C7AB-F428-1B649B03F6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088" y="6221803"/>
            <a:ext cx="1425403" cy="147863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654B697-8994-5128-704E-FC68D3EB88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068" y="3708785"/>
            <a:ext cx="1425403" cy="147863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492982D-DD74-581D-73C3-8A4FB25526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114">
            <a:off x="4241899" y="4888831"/>
            <a:ext cx="2372140" cy="23721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BF95527-BB3F-3E5D-67DD-0175E4905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773" y="6514367"/>
            <a:ext cx="2372140" cy="237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91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505517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تصاعديا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البحث عن الدخيل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عدد: العدد 2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05762" y="3640170"/>
            <a:ext cx="5871761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وتسمية الخطوط: عمودي/ أفقي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متسلسلة منطقية حسب اللون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69A4D-2167-17F9-E3ED-F1E1AA3FE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3F6777-0C0F-34F9-A3FD-8AFC145072E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F73C2C5-C981-6B78-A32C-90747526229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5F1F064-3485-8003-D7E8-B43F02AAF5E7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6C4AFBE-F962-94D2-02B8-91658483F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E8B44A0-09C8-632F-6799-DEF963DE4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919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B79AA758-8047-6324-9737-F878B0B81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3EB8BF52-A002-3BEA-A6DF-7A3271279E91}"/>
              </a:ext>
            </a:extLst>
          </p:cNvPr>
          <p:cNvSpPr txBox="1">
            <a:spLocks/>
          </p:cNvSpPr>
          <p:nvPr/>
        </p:nvSpPr>
        <p:spPr>
          <a:xfrm>
            <a:off x="2590800" y="1104900"/>
            <a:ext cx="7758114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الخطوط : عمودي - أفقي</a:t>
            </a:r>
            <a:endParaRPr lang="en-IN" sz="4500" b="1" dirty="0">
              <a:solidFill>
                <a:prstClr val="black"/>
              </a:solidFill>
              <a:latin typeface="Arial Black" panose="020B0A04020102020204" pitchFamily="34" charset="0"/>
              <a:cs typeface="+mj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D29FFC-8E06-4D76-9AAE-1B13C7ECD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60" y="2552700"/>
            <a:ext cx="11496479" cy="575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670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917DD-92F7-F3A8-A1C7-7EF867A6D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048DA6A-E723-F0F2-7A9C-5ED0D3B37AC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9AD76A-C55E-5BAA-BA1E-0137F6152C33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9C38B60-5C3E-339A-5F07-86B060A2DFB1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</a:t>
            </a:r>
            <a:r>
              <a:rPr lang="f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MA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3401AE8-EE75-15F2-6DF0-A0E39EA4B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13B4950-6AA9-8867-3AE7-B5B9B653F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442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0C10B646-0BE2-DC0C-E580-BF67991FC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8CEDF08-67D7-936F-21D0-A71CBB29EFF7}"/>
              </a:ext>
            </a:extLst>
          </p:cNvPr>
          <p:cNvSpPr txBox="1">
            <a:spLocks/>
          </p:cNvSpPr>
          <p:nvPr/>
        </p:nvSpPr>
        <p:spPr>
          <a:xfrm>
            <a:off x="2590800" y="1104900"/>
            <a:ext cx="7758114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القفز على الشريط العددي</a:t>
            </a:r>
            <a:endParaRPr lang="en-IN" sz="4500" b="1" dirty="0">
              <a:solidFill>
                <a:prstClr val="black"/>
              </a:solidFill>
              <a:latin typeface="Arial Black" panose="020B0A04020102020204" pitchFamily="34" charset="0"/>
              <a:cs typeface="+mj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8DB2AF-F341-F4B0-EB08-46A008DADB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90900"/>
            <a:ext cx="12138561" cy="299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28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53DAE4C-DE37-4461-237C-0D62099E481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رأينا بالأمس أيقونة "أنتبه وأنصت جيدا" من يذكرنا بما تعنيه هذه الأيقونة وما علينا القيام به عند ظهورها.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5257800" y="7007287"/>
            <a:ext cx="3371619" cy="1031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أنتبه وأنصت جيدا</a:t>
            </a:r>
          </a:p>
        </p:txBody>
      </p: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ADDF354-0C2D-119A-6481-0AE3BD4B7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5412527" y="3180703"/>
            <a:ext cx="3074660" cy="369850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FD6D9AB-7300-A433-D3E4-7126810EF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394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09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2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20450</TotalTime>
  <Words>1389</Words>
  <Application>Microsoft Office PowerPoint</Application>
  <PresentationFormat>Personnalisé</PresentationFormat>
  <Paragraphs>340</Paragraphs>
  <Slides>54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3" baseType="lpstr">
      <vt:lpstr>Arial</vt:lpstr>
      <vt:lpstr>Microsoft Uighur</vt:lpstr>
      <vt:lpstr>Carelia</vt:lpstr>
      <vt:lpstr>Arial Black</vt:lpstr>
      <vt:lpstr>Dosis</vt:lpstr>
      <vt:lpstr>Montserrat Light</vt:lpstr>
      <vt:lpstr>Montserrat Medium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178</cp:revision>
  <dcterms:created xsi:type="dcterms:W3CDTF">2006-08-16T00:00:00Z</dcterms:created>
  <dcterms:modified xsi:type="dcterms:W3CDTF">2025-09-05T16:28:54Z</dcterms:modified>
  <dc:identifier>DAFtlvZnwz4</dc:identifier>
</cp:coreProperties>
</file>