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8"/>
  </p:notesMasterIdLst>
  <p:sldIdLst>
    <p:sldId id="257" r:id="rId2"/>
    <p:sldId id="2134808443" r:id="rId3"/>
    <p:sldId id="2134805101" r:id="rId4"/>
    <p:sldId id="2134805392" r:id="rId5"/>
    <p:sldId id="2134805155" r:id="rId6"/>
    <p:sldId id="386" r:id="rId7"/>
    <p:sldId id="2134808444" r:id="rId8"/>
    <p:sldId id="2134808445" r:id="rId9"/>
    <p:sldId id="2134805396" r:id="rId10"/>
    <p:sldId id="2134808446" r:id="rId11"/>
    <p:sldId id="2134808551" r:id="rId12"/>
    <p:sldId id="2134808459" r:id="rId13"/>
    <p:sldId id="2134808616" r:id="rId14"/>
    <p:sldId id="2134808556" r:id="rId15"/>
    <p:sldId id="2134808594" r:id="rId16"/>
    <p:sldId id="2134808595" r:id="rId17"/>
    <p:sldId id="2134808596" r:id="rId18"/>
    <p:sldId id="2134808597" r:id="rId19"/>
    <p:sldId id="2134808589" r:id="rId20"/>
    <p:sldId id="2134808560" r:id="rId21"/>
    <p:sldId id="2134808561" r:id="rId22"/>
    <p:sldId id="2134808562" r:id="rId23"/>
    <p:sldId id="2134808563" r:id="rId24"/>
    <p:sldId id="2134808598" r:id="rId25"/>
    <p:sldId id="2134808599" r:id="rId26"/>
    <p:sldId id="2134808565" r:id="rId27"/>
    <p:sldId id="2134808568" r:id="rId28"/>
    <p:sldId id="2134808600" r:id="rId29"/>
    <p:sldId id="2134808569" r:id="rId30"/>
    <p:sldId id="2134808570" r:id="rId31"/>
    <p:sldId id="2134808571" r:id="rId32"/>
    <p:sldId id="2134808573" r:id="rId33"/>
    <p:sldId id="2134808601" r:id="rId34"/>
    <p:sldId id="2134808602" r:id="rId35"/>
    <p:sldId id="2134808460" r:id="rId36"/>
    <p:sldId id="2134808453" r:id="rId37"/>
    <p:sldId id="2134808588" r:id="rId38"/>
    <p:sldId id="2134808467" r:id="rId39"/>
    <p:sldId id="2134808543" r:id="rId40"/>
    <p:sldId id="2134808603" r:id="rId41"/>
    <p:sldId id="2134808604" r:id="rId42"/>
    <p:sldId id="2134808605" r:id="rId43"/>
    <p:sldId id="2134808606" r:id="rId44"/>
    <p:sldId id="2134808607" r:id="rId45"/>
    <p:sldId id="2134808608" r:id="rId46"/>
    <p:sldId id="2134808609" r:id="rId47"/>
    <p:sldId id="2134808610" r:id="rId48"/>
    <p:sldId id="2134808611" r:id="rId49"/>
    <p:sldId id="2134808461" r:id="rId50"/>
    <p:sldId id="2134808469" r:id="rId51"/>
    <p:sldId id="2134808578" r:id="rId52"/>
    <p:sldId id="2134808579" r:id="rId53"/>
    <p:sldId id="2134808580" r:id="rId54"/>
    <p:sldId id="2134808581" r:id="rId55"/>
    <p:sldId id="2134808582" r:id="rId56"/>
    <p:sldId id="2134808612" r:id="rId57"/>
    <p:sldId id="2134808613" r:id="rId58"/>
    <p:sldId id="2134808614" r:id="rId59"/>
    <p:sldId id="2134808615" r:id="rId60"/>
    <p:sldId id="2134808504" r:id="rId61"/>
    <p:sldId id="2134808590" r:id="rId62"/>
    <p:sldId id="2134808591" r:id="rId63"/>
    <p:sldId id="2134808583" r:id="rId64"/>
    <p:sldId id="779" r:id="rId65"/>
    <p:sldId id="1147" r:id="rId66"/>
    <p:sldId id="1148" r:id="rId67"/>
  </p:sldIdLst>
  <p:sldSz cx="13716000" cy="10287000"/>
  <p:notesSz cx="6858000" cy="9144000"/>
  <p:embeddedFontLst>
    <p:embeddedFont>
      <p:font typeface="Arial Black" panose="020B0A04020102020204" pitchFamily="34" charset="0"/>
      <p:bold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ubai" panose="020B0503030403030204" pitchFamily="34" charset="-78"/>
      <p:regular r:id="rId73"/>
      <p:bold r:id="rId74"/>
    </p:embeddedFont>
    <p:embeddedFont>
      <p:font typeface="Microsoft Uighur" panose="02000000000000000000" pitchFamily="2" charset="-78"/>
      <p:regular r:id="rId75"/>
      <p:bold r:id="rId76"/>
    </p:embeddedFont>
    <p:embeddedFont>
      <p:font typeface="Montserrat" panose="00000500000000000000" pitchFamily="2" charset="0"/>
      <p:regular r:id="rId77"/>
      <p:bold r:id="rId78"/>
      <p:italic r:id="rId79"/>
      <p:boldItalic r:id="rId80"/>
    </p:embeddedFont>
    <p:embeddedFont>
      <p:font typeface="Montserrat Light" panose="00000400000000000000" pitchFamily="2" charset="0"/>
      <p:regular r:id="rId81"/>
      <p:italic r:id="rId82"/>
    </p:embeddedFont>
    <p:embeddedFont>
      <p:font typeface="Montserrat Medium" panose="00000600000000000000" pitchFamily="2" charset="0"/>
      <p:regular r:id="rId83"/>
      <p:italic r:id="rId8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9C28"/>
    <a:srgbClr val="02BDC9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55" d="100"/>
          <a:sy n="55" d="100"/>
        </p:scale>
        <p:origin x="725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84" Type="http://schemas.openxmlformats.org/officeDocument/2006/relationships/font" Target="fonts/font16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6.fntdata"/><Relationship Id="rId79" Type="http://schemas.openxmlformats.org/officeDocument/2006/relationships/font" Target="fonts/font11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80" Type="http://schemas.openxmlformats.org/officeDocument/2006/relationships/font" Target="fonts/font12.fntdata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83" Type="http://schemas.openxmlformats.org/officeDocument/2006/relationships/font" Target="fonts/font15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78" Type="http://schemas.openxmlformats.org/officeDocument/2006/relationships/font" Target="fonts/font10.fntdata"/><Relationship Id="rId81" Type="http://schemas.openxmlformats.org/officeDocument/2006/relationships/font" Target="fonts/font13.fntdata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font" Target="fonts/font14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5T12:02:55.65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1695 1 24575,'274'3'0,"20"14"0,131 24-546,109 21-1749,84 22 881,1550 314-3601,-164 102 2533,-1488-325 2203,-361-118 491,-3 8 0,-4 6 1,205 132-1,-288-157-28,-2 2 0,-2 4 1,83 90-1,-105-96-158,0 1 1,-5 2 0,0 2-1,-4 1 1,34 76-1,-34-56 179,-5 2 1,-2 1-1,-5 1 0,-2 1 0,-4 1 0,-2-1 0,-4 154 1,-12-114 122,-6 0 0,-4-1 0,-6 0 1,-58 181-1,50-210 192,-4-3-1,-3 0 1,-4-3 0,-3-1-1,-4-2 1,-104 127 0,-449 441 601,-43-48-521,152-190 222,394-339-616,-1-5-1,-4-3 1,-146 62-1,43-38-205,-2-10 0,-4-9 0,-345 62 0,247-82 0,-4-14 0,1-14 0,-1-14 0,-532-60 0,753 40 1,0-2 1,-1-6-1,4-4 0,-1-4 0,3-4 0,2-3 0,-120-74 0,98 43-23,4-4-1,2-6 1,4-3-1,-171-190 0,-433-614-488,631 794 503,-116-119 497,105 123-355,62 66-134,1-1 0,2-1 0,1-2 0,0 1 0,-23-57 0,-37-150 0,67 199 0,-178-799 0,144 617 0,38 190 0,0-2 0,2 0 0,0 0 0,2 0 0,4-46 0,-1 61 0,1 0 0,0-1 0,1 1 0,0 1 0,1-1 0,0 1 0,2 0 0,0 0 0,-1 0 0,2 1 0,0 0 0,0 1 0,19-18 0,-6 9 0,1 2 0,-1 1 0,3 0 0,31-16 0,107-44 0,-112 54 0,776-299 0,-807 314 0,1-1 0,-2 0 0,1-1 0,-2-2 0,1 1 0,-1-2 0,-1 0 0,0-2 0,0 1 0,15-19 0,61-54 0,-79 72 0,0 2 0,2 2 0,20-14 0,-25 18 0,0 1 0,-1-2 0,0 1 0,1-2 0,-2 1 0,0-1 0,0-1 0,0 1 0,-2-2 0,12-16 0,-17 24 0,0 0 0,-1-1 0,2 0 0,-1 1 0,-1-2 0,0 1 0,1 0 0,-1 1 0,0-1 0,0 0 0,0 1 0,0-1 0,-1 0 0,1 1 0,-1-1 0,1-1 0,-2 1 0,2 1 0,-1 0 0,0 0 0,-1-1 0,1 0 0,0 1 0,-2-1 0,2 2 0,-1-2 0,0 2 0,0-2 0,0 2 0,0-2 0,0 2 0,-5-3 0,-6-6 0,-2 2 0,0 0 0,1 2 0,-24-8 0,22 8 0,-285-98 0,285 96 0,-1 0 0,1-2 0,0 1 0,1-2 0,0-1 0,1 0 0,0 0 0,-14-16 0,14 12 0,-2 0 0,0 2 0,-1 0 0,-1 1 0,-23-12 0,-190-74 0,79 36 0,-438-179 0,527 220 0,-2 4 0,1 2 0,-95-11 0,-199 2 0,111 19-1365,191 8-5461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1:30:16.53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935 855 24575,'1'-13'0,"0"-1"0,0 1 0,2-1 0,0 1 0,0 0 0,1 0 0,8-17 0,6-7 0,24-38 0,-21 40 0,14-20 0,3 2 0,2 1 0,64-62 0,-86 96 0,2 1 0,0 0 0,1 2 0,0 0 0,39-18 0,-11 9 0,85-27 0,-34 23 0,1 4 0,1 4 0,142-9 0,313 12 0,-494 17 0,-20 0 0,67-2 0,0 5 0,140 21 0,-230-20 0,0 0 0,0 1 0,0 1 0,0 1 0,-1 1 0,0 1 0,-1 0 0,0 1 0,0 1 0,-1 1 0,0 0 0,-1 2 0,-1 0 0,0 0 0,19 25 0,120 185 0,-87-119 0,54 79-241,406 603-983,31-18 1090,178 111 134,-513-645 0,383 314 0,-372-363-159,321 263-116,-310-252 1207,-21-18 91,-69-56-1134,6-7 0,5-7 1,5-8-1,3-6 0,253 96 0,-254-130-102,2-8-1,2-7 0,332 41 1,555-31-642,-128-64 25,-548 3 781,-336 4 455,0 2 1,66 10 0,-100-8-222,0 1 1,-1 1 0,0 0-1,0 2 1,-1 0 0,0 0-1,0 2 1,-1 0 0,1 0-1,20 19 1,182 174-117,408 376-69,-604-556 0,-1 1 0,35 50 0,-47-59 0,-1 0 0,-1 0 0,0 1 0,-1 0 0,0 1 0,-2-1 0,6 26 0,13 153 0,-2 313 0,-20-482 0,-1 1 0,-2 0 0,0-1 0,-2 0 0,-1 0 0,0 0 0,-15 39 0,9-39 0,0 0 0,-2-1 0,0 0 0,-1-1 0,-2-1 0,0 0 0,-2-1 0,0-1 0,-1 0 0,-1-2 0,-1 0 0,-1-1 0,0-2 0,-1 0 0,-33 16 0,-8-3 0,-1-3 0,-95 24 0,-144 16 0,134-30 0,-410 113 0,329-80 0,-317 48 0,-7-39 0,250-37 0,85-7 0,-312 38 0,-7-27 0,-565-36-683,872-10 618,170 2 65,0-4 0,-141-24 0,65-9 249,3-7 1,-210-90-1,300 107-249,-44-18 0,-167-96 0,139 54 0,3 0 0,-201-95 0,233 140 0,-1 4 0,-2 5 0,-1 4 0,-127-17 0,60 25 0,-331 1 0,-629 25 0,1013-5 0,-35-2 0,-216-32 0,266 16 0,0-4 0,-195-69 0,260 75 0,0-2 0,1-2 0,1-2 0,2-1 0,-46-38 0,69 50 0,1-1 0,0 0 0,1-1 0,0-1 0,1 1 0,1-2 0,0 1 0,-13-32 0,3-4 0,-20-80 0,21 63 0,-12-49 0,6-1 0,4-1 0,6-1 0,0-122 0,14 204 0,10-615 0,1 565 0,4 1 0,3 1 0,32-89 0,107-242 0,-128 346 0,98-187 0,-47 106 0,-49 87 0,98-208 0,-95 191 0,32-118 0,-59 176 0,-2-1 0,-1 0 0,-1 0 0,-1-1 0,-1 1 0,-4-45 0,1 54 0,-1-1 0,0 0 0,-2 1 0,1 0 0,-2 0 0,0 0 0,-1 0 0,0 1 0,-1 1 0,-1-1 0,-13-16 0,-11-9 0,-83-110 0,61 68 0,-3 3 0,-89-94 0,107 131 0,-2 2 0,-1 2 0,-2 2 0,-1 3 0,-74-41 0,-64-20 0,-4 9 0,-222-68 0,261 115 0,103 28 0,1-2 0,1-2 0,0-2 0,-51-25 0,44 14 0,21 12 0,2-1 0,0-1 0,-25-21 0,45 31 0,0-1 0,1 0 0,0 0 0,0-1 0,1 0 0,0 0 0,1 0 0,-1-1 0,2 0 0,-1 0 0,1 0 0,0 0 0,-4-19 0,1-22 0,2 0 0,2-1 0,2 1 0,7-53 0,-2 6 0,-4 76 0,1 0 0,0 0 0,2 1 0,1-1 0,7-23 0,-8 36 0,0 0 0,1 0 0,0 0 0,1 0 0,0 1 0,0 0 0,0 0 0,1 0 0,0 0 0,0 1 0,1 0 0,0 0 0,0 1 0,14-8 0,41-27 0,-44 27 0,0 0 0,2 2 0,-1 0 0,1 1 0,1 1 0,38-11 0,-7 9 0,0-1 0,55-22 0,-90 27 0,0-1 0,-1 0 0,0-1 0,0-1 0,-1 0 0,0-1 0,-1-1 0,0-1 0,22-25 0,1-12 0,34-62 0,7-11 0,-6 27-1365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5T12:03:10.67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4623 2737 24575,'-7'10'0,"1"-2"0,1 2 0,0 0 0,0 1 0,0-1 0,1 1 0,-3 14 0,-5 18 0,-133 422-75,-101 302-1455,161-521 1528,-237 650-25,-42-18 7,269-690 808,-195 284 1,259-431-778,-1-3 1,-2-2 0,0 0 0,-3-2 0,-52 37 0,25-20-6,-116 82-6,162-119 0,-1 0 0,1-1 0,-2-1 0,-30 15 0,42-24 0,0 1 0,1-3 0,-2 1 0,2-1 0,-2 1 0,2-1 0,-1-1 0,-1 0 0,2 0 0,-2 0 0,0-1 0,2-1 0,-1 1 0,0-1 0,1-1 0,-13-4 0,2-2 0,1 1 0,0-2 0,0-1 0,1-1 0,0 0 0,0-1 0,1 0 0,-20-25 0,-11-18 0,-39-68 0,38 55 0,-50-69 0,-185-276 0,153 219 0,-187-313 0,263 410 0,-130-224 0,165 295 0,-2 1 0,-1 0 0,1 2 0,-38-32 0,46 45 0,-2 0 0,1 1 0,-2 0 0,2 1 0,-3 1 0,1 1 0,-1-1 0,2 2 0,-2 0 0,-21-4 0,34 10 0,1-1 0,-2 1 0,2 0 0,-2 0 0,2 0 0,-2 1 0,2-1 0,-2 0 0,2 1 0,-1 1 0,-1-2 0,2 1 0,-1 0 0,1 0 0,0 0 0,-2 2 0,1-2 0,1 0 0,0 2 0,0-1 0,0 0 0,-1 0 0,1 0 0,1 1 0,-2-1 0,2 1 0,0-1 0,0 1 0,-2-1 0,2 1 0,1 0 0,-4 6 0,-1 8 0,2 0 0,-1 0 0,0 2 0,1 21 0,3-35 0,-5 174 0,5-112 0,-14 110 0,-19 1 0,-10 56 0,-5 23 0,11-91 0,-191 1258 0,228-1422 0,-7 56 0,-3 91 0,11-131 0,0 1 0,2-1 0,-1 0 0,2 0 0,1 0 0,0-1 0,1 0 0,0 0 0,11 19 0,49 76 0,6-3 0,4-2 0,110 118 0,-151-189 0,0-2 0,3-2 0,0-2 0,2-2 0,2-1 0,46 24 0,282 111 0,-158-74 0,-118-52 0,-59-25 0,41 22 0,58 27 0,0-5 0,5-5 0,0-7 0,3-6 0,1-7 0,177 16 0,-167-34 0,241-12 0,-365-1 0,1-3 0,-1 0 0,1-2 0,-2 0 0,34-12 0,-46 10 0,0 2 0,0-2 0,-1-1 0,0 1 0,-1-2 0,1-1 0,-2 0 0,1 0 0,-2-1 0,15-18 0,-3 2 0,2 1 0,1 0 0,38-28 0,97-59 0,4-1 0,8-33 0,-113 92 0,1 2 0,4 4 0,88-52 0,-79 61 0,-11 4 0,2 3 0,111-41 0,-140 63 0,1 1 0,-1 2 0,1 2 0,42-3 0,-64 10 0,2 0 0,-3 1 0,1 0 0,0 2 0,1-1 0,-1 2 0,-1 1 0,1 0 0,0 0 0,-1 1 0,-1 1 0,18 10 0,203 119 0,-173-99 0,0 2 0,64 56 0,-1-4 0,29 23 0,-138-99 0,-2-2 0,4-1 0,-3 0 0,3 1 0,0-3 0,0-1 0,1 1 0,32 10 0,-48-19 0,0-1 0,1 1 0,0-1 0,-1 0 0,0 0 0,0 0 0,1 0 0,0-1 0,-1 1 0,1-1 0,-2-1 0,2 2 0,0-1 0,-2 0 0,2-1 0,-2 0 0,2 1 0,-1-1 0,0 0 0,0 0 0,-1 0 0,1-1 0,4-4 0,-1-2 0,1 1 0,-1-2 0,-1 1 0,1-1 0,-1 1 0,6-18 0,5-25 0,-2 2 0,-3-2 0,-1 0 0,-4-1 0,-1 1 0,-3-1 0,-6-59 0,-5-18 0,-48-217 0,21 181-108,-9 1-1,-7 2 1,-6 1-1,-141-268 1,-117-47 108,227 353 0,34 39 135,2-3 1,4-1 0,-61-162-1,87 185-135,3-3 0,4 0 0,3 1 0,2-2 0,3 0 0,3-1 0,4 2 0,2-2 0,20-122 0,-12 149 0,2-1 0,1 2 0,3-1 0,2 3 0,39-74 0,-4 28 0,94-125 0,-65 116 0,5 3 0,151-128 0,-95 86 0,-77 72 0,109-84 0,-48 61 0,205-103 0,157-27 0,-389 182 0,152-30 0,-144 39 0,123-43 0,-213 62 0,313-129 0,-320 131 0,0 1 0,-2-2 0,2 0 0,-1 0 0,-1-1 0,1 0 0,-1 0 0,0-2 0,-1 1 0,1 0 0,-1-1 0,-1 0 0,0-1 0,0 1 0,0-1 0,-1-1 0,0 2 0,6-20 0,4-26 0,-3 0 0,-1 0 0,5-89 0,-10-169 0,-6 252 0,-1-8 0,-3 1 0,-3 1 0,-19-82 0,14 99 0,-2 1 0,-3 2 0,-1-1 0,-3 2 0,-25-43 0,-160-239 0,136 218 0,19 28 0,-4 4 0,-4 1 0,-3 4 0,-3 1 0,-3 4 0,-114-88 0,123 113 0,-269-180 0,290 201 0,-1 2 0,-1 0 0,-2 3 0,0 2 0,1 1 0,-88-14 0,106 26 0,1 0 0,-1 1 0,1 1 0,-2 2 0,2-1 0,-1 2 0,1 2 0,0-1 0,-30 14 0,-12 10 0,-101 62 0,87-47 0,67-37 0,2-1 0,-1 1 0,1 0 0,0 1 0,0-1 0,0 2 0,2-1 0,-2 1 0,2 1 0,-8 13 0,6-6 0,1 1 0,0 1 0,2-1 0,0 0 0,-6 28 0,-57 411 0,63-406 0,-9 132 0,11 251 0,7-242 0,-2-179-273,-2 2 0,1-2 0,-3 1 0,-2 18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5T12:03:25.42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1 24243,'7469'7204'0,"-1611"-13278"0,-19185 4944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5T12:03:19.15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4018 1126 24575,'79'0'-21,"817"30"-269,-474 20-230,-3 17 1,682 203-1,-756-156 522,-5 15 0,633 339 0,-875-410 6,-1 4 0,-3 5 0,163 152 0,-139-100 378,-6 5-1,191 271 1,-120-124 246,73 121-577,-197-293-59,-5 3 0,43 119 0,-44-71 4,-9 1 0,39 234 0,-7 330 0,-70-609 0,-13 141 0,1-184 0,-3-2 0,-2 0 0,-34 100 0,-156 316 0,-39-19 0,-157 180 0,321-534 0,-6-4 0,-2-3 0,-196 169 0,203-205 0,-2-3 0,-3-2 0,-1-5 0,-3-4 0,-1-2 0,-3-7 0,-1-1 0,-1-6 0,-129 28 0,30-22 0,-4-9 0,1-9 0,-332-8 0,-1761-26 0,2011 15 0,-86 27 0,68-3 0,233-22 0,0-2 0,-117-20 0,52-6 0,1-7 0,2-5 0,1-5 0,-205-105 0,130 40 0,-347-257 0,509 336 0,2 0 0,1-3 0,1 0 0,2-3 0,-30-45 0,-108-199 0,101 151 0,5-2 0,4-2 0,-50-185 0,-11-54 0,106 323 0,2-1 0,2 1 0,-4-63 0,11-150 0,2 185 0,4-16 0,3 0 0,21-100 0,58-176 0,-67 289 0,91-359 0,-107 417 0,2 1 0,0 0 0,1 0 0,0 1 0,3-1 0,-2 2 0,3 0 0,14-19 0,-15 24 0,0 2 0,1 2 0,0-1 0,0 0 0,0 0 0,2 2 0,-1 0 0,1 1 0,1 0 0,-1 0 0,1 1 0,20-5 0,57-12 0,2 2 0,119-10 0,199 4 0,514 20 0,-506 10 0,237 45 0,-269-9 0,-236-29 0,411 37 0,-554-46 0,216 20 0,-187-18 0,2-3 0,-2-3 0,67-9 0,-91 9 0,-1-1 0,1-1 0,-2 1 0,0 0 0,2-1 0,-2-2 0,-2 1 0,2-1 0,-1 0 0,0-1 0,16-16 0,-12 9 0,-1 0 0,-2-2 0,0 2 0,0-3 0,-1 1 0,13-35 0,-9 9 0,0-2 0,-3 1 0,-3-2 0,-1 2 0,3-84 0,-10 121 0,0 1 0,0 0 0,0-1 0,-1 0 0,1 1 0,-2-1 0,1 0 0,-2 2 0,2-2 0,-2 1 0,-4-8 0,1 6 0,-1 0 0,0-1 0,1 1 0,-1 1 0,0 0 0,-18-11 0,-161-108 0,-276-140 0,344 202 0,-3 4 0,-2 5 0,-2 6 0,-173-45 0,241 74 0,-108-52 0,-7-4 0,-36 14 0,-307-52 0,350 82 0,-136-32 0,208 50 0,-1 5 0,-153 3 0,154 6 0,-833 1 0,923-1 0,-28 0 0,1 0 0,-1-2 0,-35-7 0,57 7 0,1 0 0,0-1 0,-1 1 0,1-3 0,0 3 0,-1-3 0,2 1 0,1-1 0,-3 1 0,2-2 0,0 1 0,2-1 0,-2-1 0,1 1 0,-8-12 0,3 0 0,2 2 0,-16-40 0,-14-23 0,36 75 0,-1-1 0,0 0 0,0 1 0,-2-1 0,2 0 0,-2 3 0,2-2 0,-1 1 0,-1-1 0,1 1 0,-1 0 0,0 0 0,1 2 0,-1-2 0,-8 0 0,-11-2 0,1 1 0,-39-2 0,12 2 0,-511-64 0,544 65 0,1 0 0,1 2 0,-2 1 0,-32 1 0,46 1 0,-2-1 0,2-1 0,0 2 0,0 0 0,-2 0 0,2-1 0,0 2 0,0 0 0,-1-2 0,1 2 0,1 0 0,-1 1 0,0-1 0,1-1 0,1 2 0,-3-1 0,3 1 0,-1 1 0,0-1 0,2 0 0,-5 7 0,5-11 0,1 1 0,0-1 0,0 0 0,0 0 0,-2 2 0,2-2 0,0 0 0,-1 1 0,1-1 0,0 0 0,-1 0 0,1 2 0,0-2 0,-2 0 0,2 0 0,0 0 0,-1 0 0,1 0 0,-2 1 0,2-1 0,0 0 0,-1 0 0,1 0 0,-1 0 0,1 0 0,0 0 0,-2 0 0,2 0 0,-1 0 0,1-1 0,0 1 0,-2 0 0,2 0 0,0 0 0,-1 0 0,1-2 0,-1 2 0,1 0 0,-25-16 0,16 10 0,-38-26 0,10 10 0,-1-3 0,-53-49 0,81 65 0,0-1 0,2 0 0,0 1 0,-1-3 0,2 1 0,1 0 0,-1-1 0,1 1 0,1-2 0,0 1 0,0-1 0,2 1 0,-4-20 0,0-50 0,3-1 0,8-106 0,2 49 0,-6 60 0,0-4 0,2 0 0,4 1 0,19-85 0,-10 111 0,2 0 0,2 1 0,4 2 0,1 0 0,3 2 0,2 0 0,3 2 0,62-76 0,-51 76 0,3 2 0,1 2 0,3 1 0,1 4 0,2 2 0,3 2 0,89-47 0,-80 58 0,2 2 0,0 4 0,1 2 0,95-12 0,-21 3 0,-42 7 0,-1 5 0,3 4 0,-1 4 0,143 8 0,-215 4 0,-1-1 0,1 1 0,-1 4 0,49 17 0,104 60 0,-88-40 0,721 288 0,-785-322 0,0 2 0,-1 2 0,0 0 0,-2 1 0,0 2 0,-1 1 0,-1 1 0,0-1 0,32 43 0,-39-48 0,1 2 0,0-3 0,29 19 0,-33-25 0,0 0 0,0 2 0,-2 1 0,1 0 0,-1 0 0,1 2 0,-2-2 0,17 28 0,-6-6-20,1 0-1,30 34 1,-15-24-1284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2D208673-0666-C7B0-4443-9724D6DAD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C8DBF900-E623-039B-3935-C9F7714A63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D670DB26-5331-5A99-D51A-FF117EB465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677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6068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0.png"/><Relationship Id="rId4" Type="http://schemas.openxmlformats.org/officeDocument/2006/relationships/customXml" Target="../ink/ink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0.png"/><Relationship Id="rId4" Type="http://schemas.openxmlformats.org/officeDocument/2006/relationships/customXml" Target="../ink/ink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hyperlink" Target="&#1575;&#1604;&#1571;&#1593;&#1583;&#1575;&#1583;%20&#1575;&#1604;&#1593;&#1585;&#1576;&#1610;&#1577;%20-%20&#1591;&#1610;&#1608;&#1585;%20&#1576;&#1610;&#1576;&#1610;%20Toyor%20Baby.mp4" TargetMode="Externa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26.sv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2.jpeg"/><Relationship Id="rId5" Type="http://schemas.openxmlformats.org/officeDocument/2006/relationships/image" Target="../media/image28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1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51281"/>
            <a:ext cx="13164293" cy="72690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2" y="743693"/>
            <a:ext cx="13716001" cy="18882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600200" y="863026"/>
            <a:ext cx="10839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سأحكي لكم اليوم قصة عن العدد 1. انصتوا جيدا لأنكم ستحكون قصصا مثلي.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الأستاذ(ة) النشاط متتبعا الخطوات الموضحة في الملحق 1.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8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4762500"/>
            <a:ext cx="6755198" cy="450346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CB3834C-4BC4-763E-8077-176E9578A1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2879637"/>
            <a:ext cx="3579835" cy="357983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547DA4E-0C08-EB47-6920-7BD3F45B96D9}"/>
              </a:ext>
            </a:extLst>
          </p:cNvPr>
          <p:cNvSpPr txBox="1"/>
          <p:nvPr/>
        </p:nvSpPr>
        <p:spPr>
          <a:xfrm>
            <a:off x="9608468" y="4023836"/>
            <a:ext cx="39696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/>
              <a:t>نمذجة نشاط</a:t>
            </a:r>
          </a:p>
          <a:p>
            <a:pPr algn="ctr"/>
            <a:r>
              <a:rPr lang="ar-MA" sz="3600" b="1" dirty="0"/>
              <a:t> قصة عدد</a:t>
            </a:r>
            <a:endParaRPr lang="fr-FR" sz="36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2751281"/>
            <a:ext cx="13164293" cy="72690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18882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1600200" y="863026"/>
            <a:ext cx="10839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1 بنفس الطريقة.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916635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الخطوط: مفتوح/مغلق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5F3449-26FE-D7E9-168B-5684943B9849}"/>
              </a:ext>
            </a:extLst>
          </p:cNvPr>
          <p:cNvSpPr txBox="1"/>
          <p:nvPr/>
        </p:nvSpPr>
        <p:spPr>
          <a:xfrm>
            <a:off x="1524000" y="51044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متسلسلة منطقية حسب اللون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9BD8-EC02-3724-29DD-534213BD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9A50CC-AF86-85F5-11E2-BB6AFBDC6E43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E9143D-D664-B476-A032-1B8790FD7720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CED678-19A1-1D5D-B110-3B4B74C545B1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9433AB-A26C-A28A-C8D7-E33223A0C16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3641C88-2595-523F-E52D-96A5520A7A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E5FFC4D-9D05-D1DD-879F-C24CB251648D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الخطوط: مغلق و مفتوح.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الأستاذ(ة) نشاط تعرف الخطوط مغلق- مفتوح  متبعا الخطوات المنهجية الموضحة في الملحق2.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9F57B6C-676E-C2D3-4157-C29482B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920509"/>
            <a:ext cx="6755198" cy="45034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034F3F5-693D-74C1-F13E-E4582529C7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34" y="2627650"/>
            <a:ext cx="4192105" cy="419210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2DF2A4A-EA2D-3251-BE85-E82356DE3B8D}"/>
              </a:ext>
            </a:extLst>
          </p:cNvPr>
          <p:cNvSpPr txBox="1"/>
          <p:nvPr/>
        </p:nvSpPr>
        <p:spPr>
          <a:xfrm>
            <a:off x="9417183" y="3908114"/>
            <a:ext cx="39696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/>
              <a:t>نمذجة نشاط الخطوط: مغلق - مفتوح</a:t>
            </a:r>
            <a:endParaRPr lang="fr-FR" sz="36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0013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86F0D-DBD9-A451-43B5-C8FBAED31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6DA6C6-3A51-78E9-6244-6C8BB5133BD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F5133C-85D1-03C4-20DB-AD6D2A7E49AD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5EBB19-384B-80D8-504E-913D5B24793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B76CDE-192E-DE41-B0B2-BFF4313C5F62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أما الآن فسنلعب  مع الخطوط. سأعرض عليكم مجموعة من الخطوط، إن كان الخط مغلقا تجلسون وإن كان مفتوحا تقفون، هكذا: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021F245-0D24-D827-4A59-AFAFA322B6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1A534B4-B755-EC2C-77D0-D42CCB0BDA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9E78224F-8968-CA8C-CC8C-6DBDE6505067}"/>
                  </a:ext>
                </a:extLst>
              </p14:cNvPr>
              <p14:cNvContentPartPr/>
              <p14:nvPr/>
            </p14:nvContentPartPr>
            <p14:xfrm>
              <a:off x="5181600" y="5143500"/>
              <a:ext cx="3617857" cy="251460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9E78224F-8968-CA8C-CC8C-6DBDE65050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45598" y="5107490"/>
                <a:ext cx="3689501" cy="258626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371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A12AC-1F4F-4FF5-69C2-1A880B437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EDCB8F-800A-E3FC-8AD1-1F22EB9079F6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5E8F74-B1E4-3065-018F-BC86D617F0B6}"/>
              </a:ext>
            </a:extLst>
          </p:cNvPr>
          <p:cNvSpPr/>
          <p:nvPr/>
        </p:nvSpPr>
        <p:spPr>
          <a:xfrm>
            <a:off x="275854" y="2618420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BD2BBE-AA98-6CF2-8368-46CCEC1B24E2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E70D101-067A-8A45-7D15-3D1CD6EA37C2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 مع الخطوط  نمذجة النشاط  في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شريحيتين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سأعرض عليكم مجموعة من الخطوط، إن كان الخط مغلقا تجلسون وإن كان مفتوحا تقفون.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C8E478A-0FEE-78C4-30A1-B52C0425CA9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A07B6AA-95E4-E1B6-3CEE-E19B84562C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9" name="Encre 28">
                <a:extLst>
                  <a:ext uri="{FF2B5EF4-FFF2-40B4-BE49-F238E27FC236}">
                    <a16:creationId xmlns:a16="http://schemas.microsoft.com/office/drawing/2014/main" id="{95DFDB66-15DF-7127-079C-3AB6B72C92E9}"/>
                  </a:ext>
                </a:extLst>
              </p14:cNvPr>
              <p14:cNvContentPartPr/>
              <p14:nvPr/>
            </p14:nvContentPartPr>
            <p14:xfrm>
              <a:off x="4221284" y="4194785"/>
              <a:ext cx="5034960" cy="3315600"/>
            </p14:xfrm>
          </p:contentPart>
        </mc:Choice>
        <mc:Fallback xmlns="">
          <p:pic>
            <p:nvPicPr>
              <p:cNvPr id="29" name="Encre 28">
                <a:extLst>
                  <a:ext uri="{FF2B5EF4-FFF2-40B4-BE49-F238E27FC236}">
                    <a16:creationId xmlns:a16="http://schemas.microsoft.com/office/drawing/2014/main" id="{95DFDB66-15DF-7127-079C-3AB6B72C92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85284" y="4159145"/>
                <a:ext cx="5106600" cy="338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228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2897-D18D-0206-0DF6-B8FCFC010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7AFA7-348F-C9E6-6DB3-69A5DC8D5673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1F05D0-8301-9939-A0C6-803DF1D5FF5D}"/>
              </a:ext>
            </a:extLst>
          </p:cNvPr>
          <p:cNvSpPr/>
          <p:nvPr/>
        </p:nvSpPr>
        <p:spPr>
          <a:xfrm>
            <a:off x="275854" y="2781300"/>
            <a:ext cx="13164293" cy="7162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95BA4E-41AB-9138-B350-BE4A7904E5A0}"/>
              </a:ext>
            </a:extLst>
          </p:cNvPr>
          <p:cNvSpPr/>
          <p:nvPr/>
        </p:nvSpPr>
        <p:spPr>
          <a:xfrm>
            <a:off x="-1" y="644346"/>
            <a:ext cx="13716001" cy="19845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BC01F8-7D04-3AF8-8F36-EE655856F2CC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مباشرة.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92B53A-06DA-630F-49AE-197357C9A00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A4FF161-036D-0A19-3480-356665336687}"/>
                  </a:ext>
                </a:extLst>
              </p14:cNvPr>
              <p14:cNvContentPartPr/>
              <p14:nvPr/>
            </p14:nvContentPartPr>
            <p14:xfrm>
              <a:off x="5295900" y="4000500"/>
              <a:ext cx="3124200" cy="3495667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A4FF161-036D-0A19-3480-35666533668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59899" y="3964499"/>
                <a:ext cx="3195843" cy="356730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65D4E5E4-2F90-010F-1209-9C9E5CB9244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2087655B-253D-FE18-8C4C-9C294D2E07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58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E272C-8E73-C496-F335-AC4971E41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7D6937-5440-FA2A-3C14-A5424A2D4EF7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9AA950-505B-CB3C-36D1-E9D76A2437BB}"/>
              </a:ext>
            </a:extLst>
          </p:cNvPr>
          <p:cNvSpPr/>
          <p:nvPr/>
        </p:nvSpPr>
        <p:spPr>
          <a:xfrm>
            <a:off x="275854" y="1714500"/>
            <a:ext cx="13164293" cy="8229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4BF0E-D993-2ECB-CEE7-9EEF63DAAE28}"/>
              </a:ext>
            </a:extLst>
          </p:cNvPr>
          <p:cNvSpPr/>
          <p:nvPr/>
        </p:nvSpPr>
        <p:spPr>
          <a:xfrm>
            <a:off x="-1" y="644347"/>
            <a:ext cx="13716001" cy="7123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9FA53E-A809-D919-8500-3F82E3A56D56}"/>
              </a:ext>
            </a:extLst>
          </p:cNvPr>
          <p:cNvSpPr txBox="1"/>
          <p:nvPr/>
        </p:nvSpPr>
        <p:spPr>
          <a:xfrm>
            <a:off x="1905000" y="863026"/>
            <a:ext cx="105346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مباشرة.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FB00E3-16D5-9B17-315A-D6E86EDB87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E8DC3D7D-7DDB-14A7-3861-C0DB25DFA904}"/>
                  </a:ext>
                </a:extLst>
              </p14:cNvPr>
              <p14:cNvContentPartPr/>
              <p14:nvPr/>
            </p14:nvContentPartPr>
            <p14:xfrm>
              <a:off x="4191000" y="4532400"/>
              <a:ext cx="4798080" cy="259380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E8DC3D7D-7DDB-14A7-3861-C0DB25DFA9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55000" y="4496400"/>
                <a:ext cx="4869720" cy="266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349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A8F03-4069-509B-F7C5-AE9219033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AEAE016-7106-7779-7C1D-56345B9206B7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DA41B5-0F2A-C487-3544-B1405E5695FE}"/>
              </a:ext>
            </a:extLst>
          </p:cNvPr>
          <p:cNvSpPr/>
          <p:nvPr/>
        </p:nvSpPr>
        <p:spPr>
          <a:xfrm>
            <a:off x="275854" y="1714500"/>
            <a:ext cx="13164293" cy="8229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815E7F-3973-2DDC-1A76-7AA8BCB2139E}"/>
              </a:ext>
            </a:extLst>
          </p:cNvPr>
          <p:cNvSpPr/>
          <p:nvPr/>
        </p:nvSpPr>
        <p:spPr>
          <a:xfrm>
            <a:off x="-1" y="644347"/>
            <a:ext cx="13716001" cy="7123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C1FD6F2-278F-3EA2-F325-7F9E89FD3A8E}"/>
              </a:ext>
            </a:extLst>
          </p:cNvPr>
          <p:cNvSpPr txBox="1"/>
          <p:nvPr/>
        </p:nvSpPr>
        <p:spPr>
          <a:xfrm>
            <a:off x="1905000" y="863026"/>
            <a:ext cx="105346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مباشرة.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F1B445-2F5E-3C04-599C-EF17D17D90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51004350-98DA-722F-6ACB-728F5968407D}"/>
                  </a:ext>
                </a:extLst>
              </p14:cNvPr>
              <p14:cNvContentPartPr/>
              <p14:nvPr/>
            </p14:nvContentPartPr>
            <p14:xfrm>
              <a:off x="4800600" y="4152900"/>
              <a:ext cx="3810000" cy="3326634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51004350-98DA-722F-6ACB-728F5968407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64599" y="4116894"/>
                <a:ext cx="3881642" cy="339828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889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73DEB-2307-7957-7E34-760CFFD0A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264FA0-7151-C156-C6E9-F66C4A0E412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DB0A64-D83C-8D7E-0761-096D995E848C}"/>
              </a:ext>
            </a:extLst>
          </p:cNvPr>
          <p:cNvSpPr/>
          <p:nvPr/>
        </p:nvSpPr>
        <p:spPr>
          <a:xfrm>
            <a:off x="275854" y="2618420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5C7DAA3-75BE-662A-9E58-12DD0689486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65C75AF-23BD-5230-5911-5A6B02D82D24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أما الآن فسنتعرف على الألوان: أحمر – أزرق – أصفر - أخضر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B26565-BC6E-99BE-E2D6-A7069A59B1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2E22BC7-FC94-1859-A8E6-B1AB1AD34F6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19C15E9D-0416-444C-24A2-31FC1C201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64606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28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21F7C-692D-DF3B-BB75-D17AB1D71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572321-DEA2-4FAC-42A3-4890CEAD28F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325A26-C8E0-CE86-AD34-25AF8A6D42ED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39A234-BFCC-8D0C-0CF7-02FAD78363FE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73A3A25-CA94-32BB-DEDF-0967ED87D417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لون أحمر - أحمر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إبحثوا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القسم عن أشياء لونها أحمر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8BFCF9-9AAD-A116-1016-4F798C2551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1BD5CE8-7825-7DE8-2EB9-5E5FA003FD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170" name="Picture 2">
            <a:extLst>
              <a:ext uri="{FF2B5EF4-FFF2-40B4-BE49-F238E27FC236}">
                <a16:creationId xmlns:a16="http://schemas.microsoft.com/office/drawing/2014/main" id="{F4AD12A0-FB25-4F51-F852-3AB50A128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720" y="3808987"/>
            <a:ext cx="5715000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942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8BAEB-6CE8-0F66-0173-5E8ED4A4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4C47A1-893B-A6A4-45A5-E4366DF10BA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7750D2-4968-AD4A-9637-0B24A86FD841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E3C6EB-7DEA-897F-3508-D3CFA801A46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5479C8-A0F7-DDE1-7602-565C24A779C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509B09F-D3E6-B2BD-57E3-C2944619187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8194" name="Picture 2">
            <a:extLst>
              <a:ext uri="{FF2B5EF4-FFF2-40B4-BE49-F238E27FC236}">
                <a16:creationId xmlns:a16="http://schemas.microsoft.com/office/drawing/2014/main" id="{7EFA96E4-2D2D-61CE-3CA3-75B03D66E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1" y="3851849"/>
            <a:ext cx="5629275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B222AD-86C3-A7D6-52EF-9F1722B593D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لون أزرق - أزرق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لعب لعبة المحقق: البحث عن أشياء ذات لون أزرق في القسم.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3289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B3861-C910-F357-5BF8-383AD0F55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7175631-CDD8-AD11-BD73-D5659DC2E58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78D59A-7ADD-5E33-C1E1-49AE1DB2A8F1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191A1-C955-73A6-67F2-42612EF38D3B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6B3AD1-040B-679D-065D-F3A4CD074A3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AA5FFB-F17D-F82F-F92D-5C21A03B2DD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EDAE884-3AD8-702E-3325-01E078A65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319908"/>
            <a:ext cx="5943600" cy="602435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7D4A6EA-E4E5-B934-D30C-BE0AE5AA3A6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لون أصفر - أصفر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لعب لعبة المحقق: البحث عن أشياء ذات لون أصفر في القسم.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7137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2A78E-4264-E3C0-DD1F-3E4800401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4187F1F-7BDA-9578-7CCF-3A09551D045C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08124D-7D0E-C034-6457-42F09547276C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B13AC5-4994-21B6-9F92-F9C1FBD9F872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E78080-D609-D5EF-18C4-CF00F4FA3D6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18536EA-E14F-A8A4-4090-08AE7A5A896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42" name="Picture 2">
            <a:extLst>
              <a:ext uri="{FF2B5EF4-FFF2-40B4-BE49-F238E27FC236}">
                <a16:creationId xmlns:a16="http://schemas.microsoft.com/office/drawing/2014/main" id="{E25ABD08-455E-F433-75AC-C7942C730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499" y="3193426"/>
            <a:ext cx="64770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A30B8B-438B-7BE3-21CA-C670317FB6E1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لون أخضر - أخضر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لعب لعبة المحقق: البحث عن أشياء ذات لون أخضر في القسم.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2110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أشكالكم الهندسية. لاحظوا معي؛ كيف سأصنفها حسب اللون.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الأستاذ(ة) الأشكال الحمراء مثلا مع بعضها البعض.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 المتعلمين إلى تصنيف الأشكال حسب لونها بنفس الطريقة.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2D043D-C511-D654-1F8B-A6A4494A3F2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1D45A86-697C-582E-432F-2B1381A035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661" y="7283936"/>
            <a:ext cx="2720678" cy="253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E06A3-B940-8C87-A7FF-9D0451169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1E1275-F5B8-F2FF-6424-9BE81963013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0A5147B-76CC-8F1D-3FC0-324217246A6E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5370D6-A032-04C4-6C0B-A90FE2F8454E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534842-6754-62CB-6168-FD2A7839AE5D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سنعمل على إتمام متسلسلات منطقية حسب اللون. انتبهوا جيدا لأنكم ستفعلون مثلي.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يعزل الأستاذ(ة) ثلاثة أقراص حمراء وأخرى خضراء.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FA884D-7EF1-38C3-4CDF-32469DC70F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B8066C3-4487-24BE-112D-ACE719E613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BA54DBA0-97D5-63C4-D4A0-CF2CEC77C1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96E87C-D397-20E2-04D9-B57B9C8342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661" y="7283936"/>
            <a:ext cx="2720678" cy="253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54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C5D82-5629-5EDA-74E9-2BE4F1536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EFE313-4735-B814-2F2B-1FD4C3377136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77A8F6-0CBA-B180-E138-5179FA885B89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626EA5-662E-928A-941C-81B0BB51383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BF3DB1-B9CA-9708-2DB1-0AA253B1F283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اللون: أحمر –أخضر – أحمر.....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6CAA9C6-E888-E81E-5EBB-427A7D3C7DC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A8216258-587C-FBEA-7E18-CEB6FD618078}"/>
              </a:ext>
            </a:extLst>
          </p:cNvPr>
          <p:cNvSpPr/>
          <p:nvPr/>
        </p:nvSpPr>
        <p:spPr>
          <a:xfrm>
            <a:off x="7200280" y="5710255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1D0A14-0590-7626-EA46-49E7B1F56646}"/>
              </a:ext>
            </a:extLst>
          </p:cNvPr>
          <p:cNvSpPr/>
          <p:nvPr/>
        </p:nvSpPr>
        <p:spPr>
          <a:xfrm>
            <a:off x="3784820" y="5689205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54A7A4F-4EE3-64DA-7FD1-FD4E7D83E52F}"/>
              </a:ext>
            </a:extLst>
          </p:cNvPr>
          <p:cNvSpPr/>
          <p:nvPr/>
        </p:nvSpPr>
        <p:spPr>
          <a:xfrm>
            <a:off x="6064050" y="5710255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9F34B968-2831-D2F8-707E-88E9435F95BB}"/>
              </a:ext>
            </a:extLst>
          </p:cNvPr>
          <p:cNvSpPr/>
          <p:nvPr/>
        </p:nvSpPr>
        <p:spPr>
          <a:xfrm>
            <a:off x="4927820" y="5689205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38AABD50-C530-D2DE-1EE2-99D62FC39275}"/>
              </a:ext>
            </a:extLst>
          </p:cNvPr>
          <p:cNvSpPr/>
          <p:nvPr/>
        </p:nvSpPr>
        <p:spPr>
          <a:xfrm>
            <a:off x="8336510" y="5710255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32E6E53-80DF-A7F7-9631-651F23CD6FE8}"/>
              </a:ext>
            </a:extLst>
          </p:cNvPr>
          <p:cNvSpPr/>
          <p:nvPr/>
        </p:nvSpPr>
        <p:spPr>
          <a:xfrm>
            <a:off x="9448800" y="5689205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981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ثنائيات وستعلمون على إعادة بناء نفس المتسلسلة المنطقية.</a:t>
            </a:r>
          </a:p>
          <a:p>
            <a:pPr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تبقى المتسلسلة المنطقية معروضة على الشاشة لمساعدة المتعلمين.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31E8BFD-C9D3-D946-9548-92897DD79A2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07F4902-1092-8FC3-A081-8C83A6A2A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2821588" y="2824502"/>
            <a:ext cx="7620000" cy="50564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A504BA-6BD9-9298-4DD2-9F46B127E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416" y="8100249"/>
            <a:ext cx="3107164" cy="154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93656-F097-351C-C250-BF73754B9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B3E4FE-1EDB-91EA-BB41-953E77FF79C2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65986B-EFC7-7F17-A86C-5888C1D6E6A0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C688BC-8182-E1DD-9785-A9271F933DD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DDA69C1-76BB-E632-B294-E06682E4EE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B73D0C28-5CE7-38C0-D4BB-38924EE420DC}"/>
              </a:ext>
            </a:extLst>
          </p:cNvPr>
          <p:cNvSpPr/>
          <p:nvPr/>
        </p:nvSpPr>
        <p:spPr>
          <a:xfrm>
            <a:off x="7200280" y="5710255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B5AC12A-B307-6C53-9976-886BE8AF491F}"/>
              </a:ext>
            </a:extLst>
          </p:cNvPr>
          <p:cNvSpPr/>
          <p:nvPr/>
        </p:nvSpPr>
        <p:spPr>
          <a:xfrm>
            <a:off x="3784820" y="5689205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EA8E771-CC78-C36E-28BF-CDD6565F24C0}"/>
              </a:ext>
            </a:extLst>
          </p:cNvPr>
          <p:cNvSpPr/>
          <p:nvPr/>
        </p:nvSpPr>
        <p:spPr>
          <a:xfrm>
            <a:off x="6064050" y="5710255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27ACA59-9D8D-7B90-F99C-3CE3AFE7799B}"/>
              </a:ext>
            </a:extLst>
          </p:cNvPr>
          <p:cNvSpPr/>
          <p:nvPr/>
        </p:nvSpPr>
        <p:spPr>
          <a:xfrm>
            <a:off x="4927820" y="5689205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833CC31F-DDB3-830E-D6CA-04305A80B6AD}"/>
              </a:ext>
            </a:extLst>
          </p:cNvPr>
          <p:cNvSpPr/>
          <p:nvPr/>
        </p:nvSpPr>
        <p:spPr>
          <a:xfrm>
            <a:off x="8336510" y="5710255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9FE0B9D-7F37-175B-C4ED-F3BAF2FE35F3}"/>
              </a:ext>
            </a:extLst>
          </p:cNvPr>
          <p:cNvSpPr/>
          <p:nvPr/>
        </p:nvSpPr>
        <p:spPr>
          <a:xfrm>
            <a:off x="9448800" y="5689205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C28D4EC-4DBF-9132-3457-FC53BD645113}"/>
              </a:ext>
            </a:extLst>
          </p:cNvPr>
          <p:cNvSpPr txBox="1"/>
          <p:nvPr/>
        </p:nvSpPr>
        <p:spPr>
          <a:xfrm>
            <a:off x="1742471" y="856455"/>
            <a:ext cx="116014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8020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166DC-77D9-2AEA-5D9E-58AB4F81B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7FF3E6-E869-CE9C-7363-3972989C619C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E772EF-2440-1038-3376-2F580E182AF0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C130B7-D928-B113-51B3-03F87F7FF0DB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B0B349-4431-B768-F2FF-F658921D640E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قرصا أحمر وقرصا أخضر. سأعرض عليكم متسلسلات منطقية وفي كل مرة ترفعون اللون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68DCC0C-7418-306A-9AFC-A1EBED8C8F8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9DFF84A-7EB3-C025-2CB2-967A6E12BAA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C9206CAF-3FBC-1AEB-21B6-FA54B277F855}"/>
              </a:ext>
            </a:extLst>
          </p:cNvPr>
          <p:cNvSpPr/>
          <p:nvPr/>
        </p:nvSpPr>
        <p:spPr>
          <a:xfrm>
            <a:off x="6649196" y="5660899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A934001-C755-18B2-CDDD-3234DCAF9D44}"/>
              </a:ext>
            </a:extLst>
          </p:cNvPr>
          <p:cNvSpPr/>
          <p:nvPr/>
        </p:nvSpPr>
        <p:spPr>
          <a:xfrm>
            <a:off x="2790452" y="5704820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6AF91C7-5BD4-AB55-28E9-EB7A1FECE05D}"/>
              </a:ext>
            </a:extLst>
          </p:cNvPr>
          <p:cNvSpPr/>
          <p:nvPr/>
        </p:nvSpPr>
        <p:spPr>
          <a:xfrm>
            <a:off x="9221071" y="5689456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E5C82292-F6DC-78AE-F7B6-BC5211EAAD0D}"/>
              </a:ext>
            </a:extLst>
          </p:cNvPr>
          <p:cNvSpPr/>
          <p:nvPr/>
        </p:nvSpPr>
        <p:spPr>
          <a:xfrm>
            <a:off x="5362948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92B1357-8F16-9B88-A061-B6E781818A88}"/>
              </a:ext>
            </a:extLst>
          </p:cNvPr>
          <p:cNvSpPr/>
          <p:nvPr/>
        </p:nvSpPr>
        <p:spPr>
          <a:xfrm>
            <a:off x="4076700" y="5704820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AE9790DF-389A-4668-3E48-34C664552345}"/>
              </a:ext>
            </a:extLst>
          </p:cNvPr>
          <p:cNvSpPr/>
          <p:nvPr/>
        </p:nvSpPr>
        <p:spPr>
          <a:xfrm>
            <a:off x="7935444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6C150B0E-B080-EE5A-2EED-92B1AD24F475}"/>
              </a:ext>
            </a:extLst>
          </p:cNvPr>
          <p:cNvSpPr/>
          <p:nvPr/>
        </p:nvSpPr>
        <p:spPr>
          <a:xfrm>
            <a:off x="9373471" y="4308213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74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554368" y="496901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الخطوط وتصنيفها إلى مغلق -مفتوح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51510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5731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متتالية منطقية حسب خاصية اللون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A29F1D-6D9A-6AC3-742D-B1545A977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5058114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590800" y="64389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الشفوي تصاعديا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34568-261A-EAEB-6893-740D5F8E7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D4AA3A-DA0A-1274-FF90-B083D5AD349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CF2ED6-5E52-F0B1-7400-406E0CB1AEAC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AF706FB-AC98-D1AE-FEF5-846492EFC594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7881053-787A-6346-6703-00884ECE9649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844D08E-AC54-6CD7-0ACE-8BF04DA8E9C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18693BD-B0D1-43C3-90C0-D15EAC9ED1C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D472C60C-AA30-1A92-C85C-A64034F2A82A}"/>
              </a:ext>
            </a:extLst>
          </p:cNvPr>
          <p:cNvSpPr/>
          <p:nvPr/>
        </p:nvSpPr>
        <p:spPr>
          <a:xfrm>
            <a:off x="9067800" y="5711632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2F8105F-FE61-153E-DCE3-0267DA2BF049}"/>
              </a:ext>
            </a:extLst>
          </p:cNvPr>
          <p:cNvSpPr/>
          <p:nvPr/>
        </p:nvSpPr>
        <p:spPr>
          <a:xfrm>
            <a:off x="2790452" y="5704820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C8242B3-CABE-1E83-264F-9174374FE9A5}"/>
              </a:ext>
            </a:extLst>
          </p:cNvPr>
          <p:cNvSpPr/>
          <p:nvPr/>
        </p:nvSpPr>
        <p:spPr>
          <a:xfrm>
            <a:off x="6649196" y="5712476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A76FE77-9748-8DD6-6F44-C6A7CCDE4100}"/>
              </a:ext>
            </a:extLst>
          </p:cNvPr>
          <p:cNvSpPr/>
          <p:nvPr/>
        </p:nvSpPr>
        <p:spPr>
          <a:xfrm>
            <a:off x="5362948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C99408B-F282-E15E-AA1F-BBB0C2AA1EDC}"/>
              </a:ext>
            </a:extLst>
          </p:cNvPr>
          <p:cNvSpPr/>
          <p:nvPr/>
        </p:nvSpPr>
        <p:spPr>
          <a:xfrm>
            <a:off x="4076700" y="5704820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4A8B3A9-2179-4A4D-F875-6579FAFA0655}"/>
              </a:ext>
            </a:extLst>
          </p:cNvPr>
          <p:cNvSpPr/>
          <p:nvPr/>
        </p:nvSpPr>
        <p:spPr>
          <a:xfrm>
            <a:off x="7935444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lèche : bas 1">
            <a:extLst>
              <a:ext uri="{FF2B5EF4-FFF2-40B4-BE49-F238E27FC236}">
                <a16:creationId xmlns:a16="http://schemas.microsoft.com/office/drawing/2014/main" id="{7AA0E6F8-C161-59B2-194B-9D2C81CF1EAA}"/>
              </a:ext>
            </a:extLst>
          </p:cNvPr>
          <p:cNvSpPr/>
          <p:nvPr/>
        </p:nvSpPr>
        <p:spPr>
          <a:xfrm>
            <a:off x="9220200" y="4192591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676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1A2A-0E50-3D48-2535-3565C4204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DB39C6-794E-2ED2-A988-8B5309F86D2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2C91EA-D068-6BF6-6752-E797271418EE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7EFF64-E128-2619-BF3B-38D2028791BE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5195D0E-4227-5250-55BE-8D7916626D0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8C53D8A5-7112-DDE5-3A9D-0C9983BB96B8}"/>
              </a:ext>
            </a:extLst>
          </p:cNvPr>
          <p:cNvSpPr/>
          <p:nvPr/>
        </p:nvSpPr>
        <p:spPr>
          <a:xfrm>
            <a:off x="9067800" y="5711632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2402AAB-8C96-CEC8-14D1-973D74A1F8AB}"/>
              </a:ext>
            </a:extLst>
          </p:cNvPr>
          <p:cNvSpPr/>
          <p:nvPr/>
        </p:nvSpPr>
        <p:spPr>
          <a:xfrm>
            <a:off x="2790452" y="5704820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E915124-5B37-8934-C5E7-512ABD0E8F8A}"/>
              </a:ext>
            </a:extLst>
          </p:cNvPr>
          <p:cNvSpPr/>
          <p:nvPr/>
        </p:nvSpPr>
        <p:spPr>
          <a:xfrm>
            <a:off x="6649196" y="5712476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6A4CC0A-4B97-6B14-FC47-5817E7334184}"/>
              </a:ext>
            </a:extLst>
          </p:cNvPr>
          <p:cNvSpPr/>
          <p:nvPr/>
        </p:nvSpPr>
        <p:spPr>
          <a:xfrm>
            <a:off x="4076700" y="5704820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D67400DB-1CC9-1935-BA1C-B9F57E9607F4}"/>
              </a:ext>
            </a:extLst>
          </p:cNvPr>
          <p:cNvSpPr/>
          <p:nvPr/>
        </p:nvSpPr>
        <p:spPr>
          <a:xfrm>
            <a:off x="7935444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1F5BE8A6-CC82-6A89-339A-D8349650C0A8}"/>
              </a:ext>
            </a:extLst>
          </p:cNvPr>
          <p:cNvSpPr/>
          <p:nvPr/>
        </p:nvSpPr>
        <p:spPr>
          <a:xfrm>
            <a:off x="5515348" y="4330389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243E1D3-A2DA-9D47-95AC-CBC1BF7B8FFD}"/>
              </a:ext>
            </a:extLst>
          </p:cNvPr>
          <p:cNvSpPr/>
          <p:nvPr/>
        </p:nvSpPr>
        <p:spPr>
          <a:xfrm>
            <a:off x="5358503" y="5689456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445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3888-9A19-41BD-08E8-FD690BB2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15E03E-6292-4820-2FFB-A1F30DB7491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6451AE-A8B1-FDA8-0380-1A95FCDE4F71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E22039-20A3-521D-FA65-43E5D2B294AB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57677BC-ACD8-1DBA-DD8A-D8319729E90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C26A48-BD9F-4353-3ADB-58C9A8724E0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8FD1C3E-17A5-A7E6-5586-C20EE34E2B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DDB670EB-A2FF-A0E6-7FAC-30FAB447A94E}"/>
              </a:ext>
            </a:extLst>
          </p:cNvPr>
          <p:cNvSpPr/>
          <p:nvPr/>
        </p:nvSpPr>
        <p:spPr>
          <a:xfrm>
            <a:off x="9067800" y="5711632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DDB0481-590A-9B9D-76CC-A0BE2B911B83}"/>
              </a:ext>
            </a:extLst>
          </p:cNvPr>
          <p:cNvSpPr/>
          <p:nvPr/>
        </p:nvSpPr>
        <p:spPr>
          <a:xfrm>
            <a:off x="2790452" y="5704820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4D9EB2F-1736-82CA-DF7E-E41C776E31C2}"/>
              </a:ext>
            </a:extLst>
          </p:cNvPr>
          <p:cNvSpPr/>
          <p:nvPr/>
        </p:nvSpPr>
        <p:spPr>
          <a:xfrm>
            <a:off x="6649196" y="5712476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93DBF67-4D80-9995-D6A8-4409DBC1B535}"/>
              </a:ext>
            </a:extLst>
          </p:cNvPr>
          <p:cNvSpPr/>
          <p:nvPr/>
        </p:nvSpPr>
        <p:spPr>
          <a:xfrm>
            <a:off x="5362948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72EA939-B0BB-37BF-9E9C-C26815AFCF8E}"/>
              </a:ext>
            </a:extLst>
          </p:cNvPr>
          <p:cNvSpPr/>
          <p:nvPr/>
        </p:nvSpPr>
        <p:spPr>
          <a:xfrm>
            <a:off x="4076700" y="5704820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EA1C9901-63C5-A2C8-97F9-B1D08F4366BD}"/>
              </a:ext>
            </a:extLst>
          </p:cNvPr>
          <p:cNvSpPr/>
          <p:nvPr/>
        </p:nvSpPr>
        <p:spPr>
          <a:xfrm>
            <a:off x="7935444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lèche : bas 1">
            <a:extLst>
              <a:ext uri="{FF2B5EF4-FFF2-40B4-BE49-F238E27FC236}">
                <a16:creationId xmlns:a16="http://schemas.microsoft.com/office/drawing/2014/main" id="{AE01D984-BA23-FDAB-0274-F740809EF177}"/>
              </a:ext>
            </a:extLst>
          </p:cNvPr>
          <p:cNvSpPr/>
          <p:nvPr/>
        </p:nvSpPr>
        <p:spPr>
          <a:xfrm>
            <a:off x="5515348" y="4168346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287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8527D-4151-6063-ECC8-DB6B88EA1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65929E7-ED40-82C1-E35D-788FE5212DF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B1CD0F-F479-DD95-FC58-84FE13C8396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2EE467-D873-1906-A1F8-16FB97D08208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8C83CC5-7DF5-28C7-5503-A02C2EBB350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58726FAC-AD9D-D85A-49FD-52211AC0078C}"/>
              </a:ext>
            </a:extLst>
          </p:cNvPr>
          <p:cNvSpPr/>
          <p:nvPr/>
        </p:nvSpPr>
        <p:spPr>
          <a:xfrm>
            <a:off x="9067800" y="5711632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6F0140A-64E5-F102-EC12-80CE826C7542}"/>
              </a:ext>
            </a:extLst>
          </p:cNvPr>
          <p:cNvSpPr/>
          <p:nvPr/>
        </p:nvSpPr>
        <p:spPr>
          <a:xfrm>
            <a:off x="2790452" y="5704820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D8D377C8-77F9-95A0-302B-853E3D2A247B}"/>
              </a:ext>
            </a:extLst>
          </p:cNvPr>
          <p:cNvSpPr/>
          <p:nvPr/>
        </p:nvSpPr>
        <p:spPr>
          <a:xfrm>
            <a:off x="6649196" y="5712476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E6090E6-DA39-BE48-A385-FB962591DF84}"/>
              </a:ext>
            </a:extLst>
          </p:cNvPr>
          <p:cNvSpPr/>
          <p:nvPr/>
        </p:nvSpPr>
        <p:spPr>
          <a:xfrm>
            <a:off x="4076700" y="5704820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827185C6-62CA-683E-4090-79717EC77B97}"/>
              </a:ext>
            </a:extLst>
          </p:cNvPr>
          <p:cNvSpPr/>
          <p:nvPr/>
        </p:nvSpPr>
        <p:spPr>
          <a:xfrm>
            <a:off x="5368888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642ED680-C0A2-BD62-79BC-E7159DA30FCE}"/>
              </a:ext>
            </a:extLst>
          </p:cNvPr>
          <p:cNvSpPr/>
          <p:nvPr/>
        </p:nvSpPr>
        <p:spPr>
          <a:xfrm>
            <a:off x="8010898" y="4308213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042A0FD9-75E8-A013-70A5-D6030FF32852}"/>
              </a:ext>
            </a:extLst>
          </p:cNvPr>
          <p:cNvSpPr/>
          <p:nvPr/>
        </p:nvSpPr>
        <p:spPr>
          <a:xfrm>
            <a:off x="7858498" y="5689456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2820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97322-C00D-3106-87BE-0E6DF954A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43AE28-744E-25CE-7725-8570E8CE5A63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9932F9-B82C-2EEC-2EB5-6AB3C3D19B59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5459EDB-C8BE-7455-BE0F-0505ECFF7A7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2838130-DDDA-037E-3D13-829545C5E929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F067B3-FDCE-B221-2E65-DF63150BA39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8B5810E-CBD8-2A6C-D678-8851338187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B4CA08F3-E226-A36C-B64D-0F1774941315}"/>
              </a:ext>
            </a:extLst>
          </p:cNvPr>
          <p:cNvSpPr/>
          <p:nvPr/>
        </p:nvSpPr>
        <p:spPr>
          <a:xfrm>
            <a:off x="9067800" y="5711632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BD889F9-620A-1833-DE69-2F2053808495}"/>
              </a:ext>
            </a:extLst>
          </p:cNvPr>
          <p:cNvSpPr/>
          <p:nvPr/>
        </p:nvSpPr>
        <p:spPr>
          <a:xfrm>
            <a:off x="2790452" y="5704820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887AD2C-DE17-0B5C-32D8-E11FFD95477A}"/>
              </a:ext>
            </a:extLst>
          </p:cNvPr>
          <p:cNvSpPr/>
          <p:nvPr/>
        </p:nvSpPr>
        <p:spPr>
          <a:xfrm>
            <a:off x="6649196" y="5712476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E4356B1-12FD-754D-4538-AE056991BDEB}"/>
              </a:ext>
            </a:extLst>
          </p:cNvPr>
          <p:cNvSpPr/>
          <p:nvPr/>
        </p:nvSpPr>
        <p:spPr>
          <a:xfrm>
            <a:off x="5362948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C5A84DA-E67B-F6F9-DE99-E6AB2D707A6F}"/>
              </a:ext>
            </a:extLst>
          </p:cNvPr>
          <p:cNvSpPr/>
          <p:nvPr/>
        </p:nvSpPr>
        <p:spPr>
          <a:xfrm>
            <a:off x="4076700" y="5704820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8E2CD5D-F489-A9E1-7A81-02A0C9BBD52B}"/>
              </a:ext>
            </a:extLst>
          </p:cNvPr>
          <p:cNvSpPr/>
          <p:nvPr/>
        </p:nvSpPr>
        <p:spPr>
          <a:xfrm>
            <a:off x="7935444" y="5711632"/>
            <a:ext cx="685800" cy="685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lèche : bas 1">
            <a:extLst>
              <a:ext uri="{FF2B5EF4-FFF2-40B4-BE49-F238E27FC236}">
                <a16:creationId xmlns:a16="http://schemas.microsoft.com/office/drawing/2014/main" id="{42B5E66C-AAEC-CEFD-1FD4-22540615762C}"/>
              </a:ext>
            </a:extLst>
          </p:cNvPr>
          <p:cNvSpPr/>
          <p:nvPr/>
        </p:nvSpPr>
        <p:spPr>
          <a:xfrm>
            <a:off x="8087844" y="4168346"/>
            <a:ext cx="3810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6638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تصاعديا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سنستمع الآن إلى أنشودة الأعداد.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10144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5C53693E-43D2-592E-3539-295966876F5A}"/>
              </a:ext>
            </a:extLst>
          </p:cNvPr>
          <p:cNvSpPr txBox="1"/>
          <p:nvPr/>
        </p:nvSpPr>
        <p:spPr>
          <a:xfrm>
            <a:off x="6553200" y="1219524"/>
            <a:ext cx="5874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يسمع الأستاذ(ة) الأنشودة مرتين</a:t>
            </a:r>
            <a:r>
              <a:rPr lang="ar-S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342900" indent="-34290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أن يردد المتعلمون العد تصاعديا مع الأنشودة</a:t>
            </a:r>
            <a:r>
              <a:rPr lang="ar-S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3606537-C01D-9F56-8FDF-D83430C7E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43121"/>
            <a:ext cx="8378035" cy="5680853"/>
          </a:xfrm>
          <a:prstGeom prst="rect">
            <a:avLst/>
          </a:prstGeom>
        </p:spPr>
      </p:pic>
      <p:pic>
        <p:nvPicPr>
          <p:cNvPr id="1030" name="Picture 6">
            <a:hlinkClick r:id="rId5" action="ppaction://hlinkfile"/>
            <a:extLst>
              <a:ext uri="{FF2B5EF4-FFF2-40B4-BE49-F238E27FC236}">
                <a16:creationId xmlns:a16="http://schemas.microsoft.com/office/drawing/2014/main" id="{A172BEF2-D180-61AB-C643-B1D097CCE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5" y="723900"/>
            <a:ext cx="822311" cy="81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الأعداد العربية - طيور بيبي Toyor Baby">
            <a:hlinkClick r:id="" action="ppaction://media"/>
            <a:extLst>
              <a:ext uri="{FF2B5EF4-FFF2-40B4-BE49-F238E27FC236}">
                <a16:creationId xmlns:a16="http://schemas.microsoft.com/office/drawing/2014/main" id="{9024F2E3-7ED7-1802-75E7-CB0E022B61C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709" y="-1"/>
            <a:ext cx="13688291" cy="9653635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9A2FD0D-93C4-D006-849C-4A5939FD399F}"/>
              </a:ext>
            </a:extLst>
          </p:cNvPr>
          <p:cNvSpPr/>
          <p:nvPr/>
        </p:nvSpPr>
        <p:spPr>
          <a:xfrm>
            <a:off x="11506200" y="419100"/>
            <a:ext cx="1752600" cy="1447800"/>
          </a:xfrm>
          <a:prstGeom prst="rect">
            <a:avLst/>
          </a:prstGeom>
          <a:solidFill>
            <a:srgbClr val="2B9C2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84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0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من كراسة الرياضيات. لاحظوا كيف.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31318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DA6B2F56-4044-956D-1339-1E7F5D6AD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79" y="4381500"/>
            <a:ext cx="12569446" cy="3200400"/>
          </a:xfrm>
          <a:prstGeom prst="rect">
            <a:avLst/>
          </a:prstGeom>
        </p:spPr>
      </p:pic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CFD007C1-BC20-EED9-A909-50FCD87DF23C}"/>
              </a:ext>
            </a:extLst>
          </p:cNvPr>
          <p:cNvSpPr/>
          <p:nvPr/>
        </p:nvSpPr>
        <p:spPr>
          <a:xfrm>
            <a:off x="1676400" y="67437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E0B63-DFCF-3D2C-17AF-73F744D6114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3" y="6502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62C7180-5130-E41C-5262-8A7BCFB849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520" y="4339661"/>
            <a:ext cx="2170707" cy="202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83909-B11E-9747-F4F3-531F2CE99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12025C-FF2E-24BD-F127-9293DDE0A50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7237B-A51F-8EA6-F088-9ABBA658261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500B6A-DC01-14BD-571A-1125E8970B3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80E836A-A30E-2F54-F9A2-8FF9BC33A306}"/>
              </a:ext>
            </a:extLst>
          </p:cNvPr>
          <p:cNvSpPr txBox="1"/>
          <p:nvPr/>
        </p:nvSpPr>
        <p:spPr>
          <a:xfrm>
            <a:off x="3847443" y="1051892"/>
            <a:ext cx="862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هنا هو أن نضع علامة </a:t>
            </a: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تحت الخط المغلق.</a:t>
            </a:r>
            <a:endParaRPr lang="fr-M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ويعيد حل المثال الأول.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3E1583-5A6D-CB07-66B7-E8F969C5747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526DFB0-B0DD-90A7-B7E8-238CC4E528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3D00421-CFDF-1939-7443-A3FA1FD2FC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79" y="4381500"/>
            <a:ext cx="12569446" cy="320040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3CDC261-1F83-E4D6-7AC4-93FFE4192D2A}"/>
              </a:ext>
            </a:extLst>
          </p:cNvPr>
          <p:cNvSpPr/>
          <p:nvPr/>
        </p:nvSpPr>
        <p:spPr>
          <a:xfrm>
            <a:off x="646475" y="4991100"/>
            <a:ext cx="3048000" cy="2209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13854DDD-3E04-4EF3-B81F-9C289F058940}"/>
              </a:ext>
            </a:extLst>
          </p:cNvPr>
          <p:cNvSpPr/>
          <p:nvPr/>
        </p:nvSpPr>
        <p:spPr>
          <a:xfrm>
            <a:off x="1676400" y="67437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x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EEFF023-910E-0998-CD79-9A8A5773D51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3" y="73332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9930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5BCC-E669-590E-8550-630A16549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8EE7F9-AA56-8189-9453-9F7D7722145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9C369F-6DE4-D121-AF9C-1D89893D1FE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29B2E7-3603-ECBE-EAAC-307C7E10E0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5220D18-51F4-FEB8-D9B2-B395582036D4}"/>
              </a:ext>
            </a:extLst>
          </p:cNvPr>
          <p:cNvSpPr txBox="1"/>
          <p:nvPr/>
        </p:nvSpPr>
        <p:spPr>
          <a:xfrm>
            <a:off x="3847443" y="1051892"/>
            <a:ext cx="8629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المثال الثاني.</a:t>
            </a:r>
            <a:endParaRPr lang="ar-M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13C19D-A8DE-8DC1-7EF3-3354817B861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993BCD-763A-8227-ACD5-5292E3C53EF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538223F-E3BF-385D-BD3B-E3B24AABD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8" y="4381500"/>
            <a:ext cx="12569446" cy="320040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D342536-1DA4-2EDA-EF88-1A92B5D76018}"/>
              </a:ext>
            </a:extLst>
          </p:cNvPr>
          <p:cNvSpPr/>
          <p:nvPr/>
        </p:nvSpPr>
        <p:spPr>
          <a:xfrm>
            <a:off x="3764511" y="5067300"/>
            <a:ext cx="3048000" cy="2209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C73D37DA-BF36-92B8-4302-66D125801ECC}"/>
              </a:ext>
            </a:extLst>
          </p:cNvPr>
          <p:cNvSpPr/>
          <p:nvPr/>
        </p:nvSpPr>
        <p:spPr>
          <a:xfrm>
            <a:off x="1676400" y="67437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x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" name="Organigramme : Terminateur 1">
            <a:extLst>
              <a:ext uri="{FF2B5EF4-FFF2-40B4-BE49-F238E27FC236}">
                <a16:creationId xmlns:a16="http://schemas.microsoft.com/office/drawing/2014/main" id="{A8467EA7-D2E8-1028-AE7F-5A0F71909D1B}"/>
              </a:ext>
            </a:extLst>
          </p:cNvPr>
          <p:cNvSpPr/>
          <p:nvPr/>
        </p:nvSpPr>
        <p:spPr>
          <a:xfrm>
            <a:off x="4818761" y="67437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x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C75B21-6372-A1AE-41AB-B63B674E848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2505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A2598-8818-A4C1-26E3-BB6CD56A6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F4080C-9020-F3AB-3D58-A2C0CA5355C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69ABDB-33E1-D44C-81BD-45631D7C9B6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E70862-9069-7261-0955-18C7F196B52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E269E8-4896-3532-B2DE-B6C102715B63}"/>
              </a:ext>
            </a:extLst>
          </p:cNvPr>
          <p:cNvSpPr txBox="1"/>
          <p:nvPr/>
        </p:nvSpPr>
        <p:spPr>
          <a:xfrm>
            <a:off x="3847443" y="1051892"/>
            <a:ext cx="8629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المثال الثالث.</a:t>
            </a:r>
            <a:endParaRPr lang="ar-M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85FAC5-CF4E-BB2C-D7EA-FC46F06A5F9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03C7CF9-8B63-48B7-A014-9FA20E47D7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DC57DD4-1FE0-B352-585C-2E732D639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8" y="4381500"/>
            <a:ext cx="12569446" cy="320040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D30A692-BB06-5929-0406-00F1AF5F8C27}"/>
              </a:ext>
            </a:extLst>
          </p:cNvPr>
          <p:cNvSpPr/>
          <p:nvPr/>
        </p:nvSpPr>
        <p:spPr>
          <a:xfrm>
            <a:off x="6812511" y="5067300"/>
            <a:ext cx="3048000" cy="2209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578B4B47-FB04-4AC1-E326-E7016367DA60}"/>
              </a:ext>
            </a:extLst>
          </p:cNvPr>
          <p:cNvSpPr/>
          <p:nvPr/>
        </p:nvSpPr>
        <p:spPr>
          <a:xfrm>
            <a:off x="1676400" y="67437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x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" name="Organigramme : Terminateur 1">
            <a:extLst>
              <a:ext uri="{FF2B5EF4-FFF2-40B4-BE49-F238E27FC236}">
                <a16:creationId xmlns:a16="http://schemas.microsoft.com/office/drawing/2014/main" id="{E73F7C19-7702-9454-A576-C5814DB967D5}"/>
              </a:ext>
            </a:extLst>
          </p:cNvPr>
          <p:cNvSpPr/>
          <p:nvPr/>
        </p:nvSpPr>
        <p:spPr>
          <a:xfrm>
            <a:off x="4876800" y="67437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x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411DADE-0685-FE05-DC16-86412B7BE93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3352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377A5-FA24-A9B6-9E9F-486DAEAC6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0AB266-04FA-2AE8-3958-C7FF7F1085C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BE31A2-A4D4-793F-7F7D-ADA102B1F05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9B78D7-18E7-FCBC-B291-E9648C03886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179761-C2E1-FE2A-ACCD-05D84B4658B7}"/>
              </a:ext>
            </a:extLst>
          </p:cNvPr>
          <p:cNvSpPr txBox="1"/>
          <p:nvPr/>
        </p:nvSpPr>
        <p:spPr>
          <a:xfrm>
            <a:off x="3847443" y="1051892"/>
            <a:ext cx="8629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المثال الرابع.</a:t>
            </a:r>
            <a:endParaRPr lang="ar-M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760660-023F-96BE-F394-B3FA2C2AEC7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950108A-A477-7E75-E7AA-0D4B171700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ED198B9-7A78-0577-792C-83AF8AF68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8" y="4381500"/>
            <a:ext cx="12569446" cy="320040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5C3D7C0-E7CC-C1AD-D46F-0141C59310C3}"/>
              </a:ext>
            </a:extLst>
          </p:cNvPr>
          <p:cNvSpPr/>
          <p:nvPr/>
        </p:nvSpPr>
        <p:spPr>
          <a:xfrm>
            <a:off x="10021525" y="5067300"/>
            <a:ext cx="2932475" cy="2209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A5BBB3D1-784E-0EFC-74C5-D2F8FFDF1C4F}"/>
              </a:ext>
            </a:extLst>
          </p:cNvPr>
          <p:cNvSpPr/>
          <p:nvPr/>
        </p:nvSpPr>
        <p:spPr>
          <a:xfrm>
            <a:off x="1676400" y="67437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x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" name="Organigramme : Terminateur 1">
            <a:extLst>
              <a:ext uri="{FF2B5EF4-FFF2-40B4-BE49-F238E27FC236}">
                <a16:creationId xmlns:a16="http://schemas.microsoft.com/office/drawing/2014/main" id="{049D1D75-F6AB-CEDF-D07D-E476CFB76B5B}"/>
              </a:ext>
            </a:extLst>
          </p:cNvPr>
          <p:cNvSpPr/>
          <p:nvPr/>
        </p:nvSpPr>
        <p:spPr>
          <a:xfrm>
            <a:off x="4800600" y="67437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x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400089-4EC1-1261-DA14-D83EC45B0E8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88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الثاني.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حل المثال الأول.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35768C-E7A6-374A-CC3E-A949559A8A8D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E88278E1-43D6-4526-CCDF-3767DDC65046}"/>
              </a:ext>
            </a:extLst>
          </p:cNvPr>
          <p:cNvSpPr/>
          <p:nvPr/>
        </p:nvSpPr>
        <p:spPr>
          <a:xfrm>
            <a:off x="1676400" y="67437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3E551E-8B83-E771-C849-FEA1953D0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81" y="4152900"/>
            <a:ext cx="12518704" cy="3276600"/>
          </a:xfrm>
          <a:prstGeom prst="rect">
            <a:avLst/>
          </a:prstGeom>
        </p:spPr>
      </p:pic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A56FE684-7B33-78BD-50EF-26B5DF5D7FB2}"/>
              </a:ext>
            </a:extLst>
          </p:cNvPr>
          <p:cNvSpPr/>
          <p:nvPr/>
        </p:nvSpPr>
        <p:spPr>
          <a:xfrm>
            <a:off x="4876800" y="6819900"/>
            <a:ext cx="8382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26E09A-B3D0-BD1E-30E0-929C82003E5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7748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CBBDF-4DB0-52FC-2DBD-9B854D17A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F94ED-D0CD-82A6-3FF2-164099D9BF7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4A1C69B-2EAA-3F1B-22E3-73969CE19E3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48F3FF4-BEF0-5D25-7E47-8BAA40A47B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0ED1B8-EA01-6F88-4D7C-FD1777DB6644}"/>
              </a:ext>
            </a:extLst>
          </p:cNvPr>
          <p:cNvSpPr txBox="1"/>
          <p:nvPr/>
        </p:nvSpPr>
        <p:spPr>
          <a:xfrm>
            <a:off x="3847443" y="1051892"/>
            <a:ext cx="862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هنا هو أن نضع علامة </a:t>
            </a: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تحت الخط المغلق.</a:t>
            </a:r>
            <a:endParaRPr lang="fr-M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ويعيد حل المثال الأول.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9A4CFC-98B7-47B2-3140-8FE5E961BFFA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A57CC4-21DF-46F6-A7B6-607F790410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4AEE37F-2548-E9E4-0B00-027EA08560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21" y="4039206"/>
            <a:ext cx="12518704" cy="327660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F2A576E-2352-E272-8DE1-25D229448C1F}"/>
              </a:ext>
            </a:extLst>
          </p:cNvPr>
          <p:cNvSpPr/>
          <p:nvPr/>
        </p:nvSpPr>
        <p:spPr>
          <a:xfrm>
            <a:off x="3810000" y="4991100"/>
            <a:ext cx="3048000" cy="2209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7" name="Organigramme : Terminateur 6">
            <a:extLst>
              <a:ext uri="{FF2B5EF4-FFF2-40B4-BE49-F238E27FC236}">
                <a16:creationId xmlns:a16="http://schemas.microsoft.com/office/drawing/2014/main" id="{402B2DC6-BFF3-1426-1CB9-3967AF31C027}"/>
              </a:ext>
            </a:extLst>
          </p:cNvPr>
          <p:cNvSpPr/>
          <p:nvPr/>
        </p:nvSpPr>
        <p:spPr>
          <a:xfrm>
            <a:off x="5029200" y="6743700"/>
            <a:ext cx="7620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035995D3-7149-6FC7-3C10-943D29C2AFD0}"/>
              </a:ext>
            </a:extLst>
          </p:cNvPr>
          <p:cNvSpPr/>
          <p:nvPr/>
        </p:nvSpPr>
        <p:spPr>
          <a:xfrm>
            <a:off x="5029200" y="6743700"/>
            <a:ext cx="7620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x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2DE3AEC-5BAA-A6E6-723F-0AEA32D67FF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8880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23238-C7E8-1B3D-F78A-30A876713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36A6CF-F216-9385-6667-4A5FCE9F8E8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0CF5BE7-C477-45C1-EA39-07BD7D35AF5E}"/>
              </a:ext>
            </a:extLst>
          </p:cNvPr>
          <p:cNvSpPr/>
          <p:nvPr/>
        </p:nvSpPr>
        <p:spPr>
          <a:xfrm>
            <a:off x="221844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E6D258-1AA9-EB00-77AD-427DE9737D6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8FBFCC-BD3E-5C67-B394-4EB2862EA3D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C937C9B-070E-19F7-09A8-3E295278F80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1088EA6-C3A9-3DDE-1AE1-E2E09D8DA5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21" y="4039206"/>
            <a:ext cx="12518704" cy="327660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35324C5-3D19-6381-B95B-FC6DD9F58133}"/>
              </a:ext>
            </a:extLst>
          </p:cNvPr>
          <p:cNvSpPr/>
          <p:nvPr/>
        </p:nvSpPr>
        <p:spPr>
          <a:xfrm>
            <a:off x="799443" y="4991100"/>
            <a:ext cx="3048000" cy="2209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2408C6C-397C-4610-8A59-58E05C6C66D5}"/>
              </a:ext>
            </a:extLst>
          </p:cNvPr>
          <p:cNvSpPr txBox="1"/>
          <p:nvPr/>
        </p:nvSpPr>
        <p:spPr>
          <a:xfrm>
            <a:off x="3847443" y="1051892"/>
            <a:ext cx="8629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المثال الأول.</a:t>
            </a:r>
            <a:endParaRPr lang="ar-M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0B4D3F-87C7-001D-A84C-5D7A4CBD41C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3049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F6F86-6E74-5265-B677-ECBDC8558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DA8FFC4-BA04-2B86-814B-A173A3CA18B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6BB65-BCC1-07EA-CB82-D7265C5B59BB}"/>
              </a:ext>
            </a:extLst>
          </p:cNvPr>
          <p:cNvSpPr/>
          <p:nvPr/>
        </p:nvSpPr>
        <p:spPr>
          <a:xfrm>
            <a:off x="221844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CC7E7A-5FA7-0B1F-4726-22FCDBF64BC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100DB6F-62F1-D0FE-380F-43467E76782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FED82C9-DEA7-EC6C-5149-4A5D6AB2F80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50571EA-45C5-595E-00F8-EB8227B052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21" y="4039206"/>
            <a:ext cx="12518704" cy="327660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D95E9C7-1003-8CCF-5484-43C8C6668A68}"/>
              </a:ext>
            </a:extLst>
          </p:cNvPr>
          <p:cNvSpPr/>
          <p:nvPr/>
        </p:nvSpPr>
        <p:spPr>
          <a:xfrm>
            <a:off x="6857999" y="4991100"/>
            <a:ext cx="3048000" cy="2209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64212D6-059E-56AB-EED2-8B72BA8BCEB5}"/>
              </a:ext>
            </a:extLst>
          </p:cNvPr>
          <p:cNvSpPr txBox="1"/>
          <p:nvPr/>
        </p:nvSpPr>
        <p:spPr>
          <a:xfrm>
            <a:off x="3847443" y="1051892"/>
            <a:ext cx="8629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المثال الثالث.</a:t>
            </a:r>
            <a:endParaRPr lang="ar-M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B70FD22-275C-07C4-52A9-5D6CEA27690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8685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F0DE2-CFA6-2B7B-8679-F9C0F048D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9F6B08-DA18-6CDF-5B0F-A074884948C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8D1FCF6-6B99-13AC-7DFD-C79561828A1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6A4AFA-E8D9-3A13-2EFB-28B497F5674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128869B-D0EE-6EAB-0C1B-5CF6BF1A69B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EF48F6E-BE13-D8AA-B6FE-B6231BDD59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87F5217-1A72-2C88-7E65-01881C971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21" y="4039206"/>
            <a:ext cx="12518704" cy="327660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2F50184-E790-7836-D971-A0D265685CC3}"/>
              </a:ext>
            </a:extLst>
          </p:cNvPr>
          <p:cNvSpPr/>
          <p:nvPr/>
        </p:nvSpPr>
        <p:spPr>
          <a:xfrm>
            <a:off x="9906000" y="4946073"/>
            <a:ext cx="3048000" cy="2209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9107E1D1-0E60-F5B6-885F-E11C6897AE75}"/>
              </a:ext>
            </a:extLst>
          </p:cNvPr>
          <p:cNvSpPr/>
          <p:nvPr/>
        </p:nvSpPr>
        <p:spPr>
          <a:xfrm>
            <a:off x="11049000" y="6743700"/>
            <a:ext cx="762000" cy="381000"/>
          </a:xfrm>
          <a:prstGeom prst="flowChartTerminator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chemeClr val="tx1"/>
                </a:solidFill>
              </a:rPr>
              <a:t>x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F92BB0-4E76-4E67-34CD-F82703FF8DC1}"/>
              </a:ext>
            </a:extLst>
          </p:cNvPr>
          <p:cNvSpPr txBox="1"/>
          <p:nvPr/>
        </p:nvSpPr>
        <p:spPr>
          <a:xfrm>
            <a:off x="3847443" y="1051892"/>
            <a:ext cx="8629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المثال الرابع.</a:t>
            </a:r>
            <a:endParaRPr lang="ar-MA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3641677-306D-21CE-5BDA-E49BA25A884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6948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العنصر الدخيل وتمييزه باعتماد خاصية اللون</a:t>
            </a:r>
            <a:endParaRPr lang="ar-SA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:البحث عن الدخيل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505517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تصاعديا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البحث عن الدخيل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الخطوط: مفتوح/مغلق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متسلسلة منطقية حسب اللون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91704"/>
            <a:ext cx="13164293" cy="745239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679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البحث عن الدخيل، الفائز هو الأسرع في إيجاد الدخيل. من يريد أن يتنافس معي؟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الأستاذ(ة) طريقة البحث والعثور على العنصر الدخيل.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الأستاذ(ة) مسابقة بين المتعلمين في إطار ثنائيات.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8422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1849330-221D-53B7-07B4-6C0225827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920727"/>
            <a:ext cx="58293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7AD0-5C13-B4D5-7BD4-C612E14E6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A98A54-ABD5-DB5B-91D5-155DEAC7C427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AD7D78-3162-55C4-D662-E968596A456D}"/>
              </a:ext>
            </a:extLst>
          </p:cNvPr>
          <p:cNvSpPr/>
          <p:nvPr/>
        </p:nvSpPr>
        <p:spPr>
          <a:xfrm>
            <a:off x="275852" y="2350241"/>
            <a:ext cx="13164293" cy="76716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FABFE-C907-ED65-B6E7-B28881BFC2F2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51A120B-4C76-E0C7-25E0-D01B9F0CAF53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FF594C6-06F9-09BB-669E-31FDB5843F2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573E0A-AAD3-3319-3C83-E06F06280A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Ellipse 3">
            <a:extLst>
              <a:ext uri="{FF2B5EF4-FFF2-40B4-BE49-F238E27FC236}">
                <a16:creationId xmlns:a16="http://schemas.microsoft.com/office/drawing/2014/main" id="{EF26CA34-E00C-274A-F878-18741C1CEF12}"/>
              </a:ext>
            </a:extLst>
          </p:cNvPr>
          <p:cNvSpPr/>
          <p:nvPr/>
        </p:nvSpPr>
        <p:spPr>
          <a:xfrm>
            <a:off x="3171455" y="4522754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0D1A9FD-6BC5-7BE6-09A9-81B76230442A}"/>
              </a:ext>
            </a:extLst>
          </p:cNvPr>
          <p:cNvSpPr/>
          <p:nvPr/>
        </p:nvSpPr>
        <p:spPr>
          <a:xfrm>
            <a:off x="8147712" y="7647164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7086A3E-2F7E-45B0-A1C4-4C1EB2A9413A}"/>
              </a:ext>
            </a:extLst>
          </p:cNvPr>
          <p:cNvSpPr/>
          <p:nvPr/>
        </p:nvSpPr>
        <p:spPr>
          <a:xfrm>
            <a:off x="3200400" y="7466269"/>
            <a:ext cx="9906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E32BED7-AF82-4BAC-6590-9AAA7F0E7217}"/>
              </a:ext>
            </a:extLst>
          </p:cNvPr>
          <p:cNvSpPr/>
          <p:nvPr/>
        </p:nvSpPr>
        <p:spPr>
          <a:xfrm>
            <a:off x="5257800" y="7793726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411B0B6-367D-DE47-33A8-C66385D10279}"/>
              </a:ext>
            </a:extLst>
          </p:cNvPr>
          <p:cNvSpPr/>
          <p:nvPr/>
        </p:nvSpPr>
        <p:spPr>
          <a:xfrm>
            <a:off x="8903586" y="5999668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DE5061-FB83-2529-DBD0-A4380F09AD6D}"/>
              </a:ext>
            </a:extLst>
          </p:cNvPr>
          <p:cNvSpPr/>
          <p:nvPr/>
        </p:nvSpPr>
        <p:spPr>
          <a:xfrm>
            <a:off x="6629400" y="3920727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5DD7C9-BB1F-E557-58E7-983FFEDF0C30}"/>
              </a:ext>
            </a:extLst>
          </p:cNvPr>
          <p:cNvSpPr/>
          <p:nvPr/>
        </p:nvSpPr>
        <p:spPr>
          <a:xfrm>
            <a:off x="2924547" y="5995932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FF697A3-440E-DE2F-435C-EEB70C953357}"/>
              </a:ext>
            </a:extLst>
          </p:cNvPr>
          <p:cNvSpPr/>
          <p:nvPr/>
        </p:nvSpPr>
        <p:spPr>
          <a:xfrm>
            <a:off x="6438900" y="6551869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01121C6-A010-1D00-300C-AD742C930938}"/>
              </a:ext>
            </a:extLst>
          </p:cNvPr>
          <p:cNvSpPr/>
          <p:nvPr/>
        </p:nvSpPr>
        <p:spPr>
          <a:xfrm>
            <a:off x="8305800" y="4113415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1E21BF3-1820-79B7-4661-CB250B1E13DD}"/>
              </a:ext>
            </a:extLst>
          </p:cNvPr>
          <p:cNvSpPr/>
          <p:nvPr/>
        </p:nvSpPr>
        <p:spPr>
          <a:xfrm>
            <a:off x="4917560" y="6155154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59BA132-756C-8B7B-CB7D-08F34DDC61BE}"/>
              </a:ext>
            </a:extLst>
          </p:cNvPr>
          <p:cNvSpPr/>
          <p:nvPr/>
        </p:nvSpPr>
        <p:spPr>
          <a:xfrm>
            <a:off x="4905746" y="4533900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E43E34C8-C3AB-2AD1-D73A-CDE731C9E71B}"/>
              </a:ext>
            </a:extLst>
          </p:cNvPr>
          <p:cNvSpPr/>
          <p:nvPr/>
        </p:nvSpPr>
        <p:spPr>
          <a:xfrm>
            <a:off x="6910573" y="5160818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3503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5EE03-52D9-EA8F-0FD1-645AE959B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72D53D-77C7-BCC6-BC92-66792475D1C6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D32C2D-BF10-48D0-4B6D-FD8E6825CB35}"/>
              </a:ext>
            </a:extLst>
          </p:cNvPr>
          <p:cNvSpPr/>
          <p:nvPr/>
        </p:nvSpPr>
        <p:spPr>
          <a:xfrm>
            <a:off x="303561" y="2430089"/>
            <a:ext cx="13164293" cy="760909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1A437D7-3562-F1AE-BC21-049DC750EF7A}"/>
              </a:ext>
            </a:extLst>
          </p:cNvPr>
          <p:cNvSpPr/>
          <p:nvPr/>
        </p:nvSpPr>
        <p:spPr>
          <a:xfrm>
            <a:off x="-1" y="644346"/>
            <a:ext cx="13716001" cy="161813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168E3F-2725-CA64-E23F-6B69A9ED5D7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701AAF-5879-0C86-B3AF-EED2646A81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0" name="Cube 19">
            <a:extLst>
              <a:ext uri="{FF2B5EF4-FFF2-40B4-BE49-F238E27FC236}">
                <a16:creationId xmlns:a16="http://schemas.microsoft.com/office/drawing/2014/main" id="{A040A17F-B10F-1DD7-B052-C9C96B4AEE9E}"/>
              </a:ext>
            </a:extLst>
          </p:cNvPr>
          <p:cNvSpPr/>
          <p:nvPr/>
        </p:nvSpPr>
        <p:spPr>
          <a:xfrm>
            <a:off x="5011015" y="3924300"/>
            <a:ext cx="1447800" cy="1219200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Cube 20">
            <a:extLst>
              <a:ext uri="{FF2B5EF4-FFF2-40B4-BE49-F238E27FC236}">
                <a16:creationId xmlns:a16="http://schemas.microsoft.com/office/drawing/2014/main" id="{EADBFC7E-E86F-D2F0-80FD-F91CB70AE16C}"/>
              </a:ext>
            </a:extLst>
          </p:cNvPr>
          <p:cNvSpPr/>
          <p:nvPr/>
        </p:nvSpPr>
        <p:spPr>
          <a:xfrm>
            <a:off x="6532418" y="8066264"/>
            <a:ext cx="1447800" cy="1219200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Cube 21">
            <a:extLst>
              <a:ext uri="{FF2B5EF4-FFF2-40B4-BE49-F238E27FC236}">
                <a16:creationId xmlns:a16="http://schemas.microsoft.com/office/drawing/2014/main" id="{C950A98A-A26D-7EC7-3506-AB73F5D48FA6}"/>
              </a:ext>
            </a:extLst>
          </p:cNvPr>
          <p:cNvSpPr/>
          <p:nvPr/>
        </p:nvSpPr>
        <p:spPr>
          <a:xfrm>
            <a:off x="9153896" y="6885164"/>
            <a:ext cx="1447800" cy="1219200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Cube 23">
            <a:extLst>
              <a:ext uri="{FF2B5EF4-FFF2-40B4-BE49-F238E27FC236}">
                <a16:creationId xmlns:a16="http://schemas.microsoft.com/office/drawing/2014/main" id="{482D8755-B2CB-557E-762E-D16B5D8F7F80}"/>
              </a:ext>
            </a:extLst>
          </p:cNvPr>
          <p:cNvSpPr/>
          <p:nvPr/>
        </p:nvSpPr>
        <p:spPr>
          <a:xfrm>
            <a:off x="2847109" y="4849278"/>
            <a:ext cx="1447800" cy="1219200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Cube 24">
            <a:extLst>
              <a:ext uri="{FF2B5EF4-FFF2-40B4-BE49-F238E27FC236}">
                <a16:creationId xmlns:a16="http://schemas.microsoft.com/office/drawing/2014/main" id="{B352133D-38B5-775E-DBDA-26B7E47BDD3D}"/>
              </a:ext>
            </a:extLst>
          </p:cNvPr>
          <p:cNvSpPr/>
          <p:nvPr/>
        </p:nvSpPr>
        <p:spPr>
          <a:xfrm>
            <a:off x="2057400" y="7158171"/>
            <a:ext cx="1447800" cy="1219200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Cube 25">
            <a:extLst>
              <a:ext uri="{FF2B5EF4-FFF2-40B4-BE49-F238E27FC236}">
                <a16:creationId xmlns:a16="http://schemas.microsoft.com/office/drawing/2014/main" id="{992D7D7E-6E4C-F8C3-80D7-C5C1DD8EEA0F}"/>
              </a:ext>
            </a:extLst>
          </p:cNvPr>
          <p:cNvSpPr/>
          <p:nvPr/>
        </p:nvSpPr>
        <p:spPr>
          <a:xfrm>
            <a:off x="9140041" y="4883727"/>
            <a:ext cx="1447800" cy="1219200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Cube 27">
            <a:extLst>
              <a:ext uri="{FF2B5EF4-FFF2-40B4-BE49-F238E27FC236}">
                <a16:creationId xmlns:a16="http://schemas.microsoft.com/office/drawing/2014/main" id="{A79C6C83-5947-41A1-0F69-8CC9B962F00A}"/>
              </a:ext>
            </a:extLst>
          </p:cNvPr>
          <p:cNvSpPr/>
          <p:nvPr/>
        </p:nvSpPr>
        <p:spPr>
          <a:xfrm>
            <a:off x="4839939" y="5702901"/>
            <a:ext cx="1447800" cy="1219200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Cube 28">
            <a:extLst>
              <a:ext uri="{FF2B5EF4-FFF2-40B4-BE49-F238E27FC236}">
                <a16:creationId xmlns:a16="http://schemas.microsoft.com/office/drawing/2014/main" id="{D54B47C4-AABA-6A95-7658-2885D9B89C50}"/>
              </a:ext>
            </a:extLst>
          </p:cNvPr>
          <p:cNvSpPr/>
          <p:nvPr/>
        </p:nvSpPr>
        <p:spPr>
          <a:xfrm>
            <a:off x="4294909" y="7882288"/>
            <a:ext cx="1447800" cy="1219200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Cube 29">
            <a:extLst>
              <a:ext uri="{FF2B5EF4-FFF2-40B4-BE49-F238E27FC236}">
                <a16:creationId xmlns:a16="http://schemas.microsoft.com/office/drawing/2014/main" id="{A3877B0D-7341-4AFB-C79F-69500AD1F2D4}"/>
              </a:ext>
            </a:extLst>
          </p:cNvPr>
          <p:cNvSpPr/>
          <p:nvPr/>
        </p:nvSpPr>
        <p:spPr>
          <a:xfrm>
            <a:off x="7240239" y="6385237"/>
            <a:ext cx="1447800" cy="1219200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Cube 30">
            <a:extLst>
              <a:ext uri="{FF2B5EF4-FFF2-40B4-BE49-F238E27FC236}">
                <a16:creationId xmlns:a16="http://schemas.microsoft.com/office/drawing/2014/main" id="{54482F64-4637-CDA0-66B0-14A8C19A32C8}"/>
              </a:ext>
            </a:extLst>
          </p:cNvPr>
          <p:cNvSpPr/>
          <p:nvPr/>
        </p:nvSpPr>
        <p:spPr>
          <a:xfrm>
            <a:off x="6769304" y="4484672"/>
            <a:ext cx="1447800" cy="1219200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0D508B0-D578-383B-DF30-38D9226BA260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21916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01D3C-08AE-6EBB-210F-52FA6F74B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3156756-9D7B-49F5-446A-EF645C606DE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DC5E78-99F0-1BF9-00D2-B5FC25F89AB6}"/>
              </a:ext>
            </a:extLst>
          </p:cNvPr>
          <p:cNvSpPr/>
          <p:nvPr/>
        </p:nvSpPr>
        <p:spPr>
          <a:xfrm>
            <a:off x="275851" y="2333366"/>
            <a:ext cx="13164293" cy="760829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910961B-0011-683B-D32A-E1A8687932D5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87D1D44-21B9-6F7A-8261-FDD0749254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3EB825-D0AC-85E1-0382-5583F1F48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6" name="Soleil 15">
            <a:extLst>
              <a:ext uri="{FF2B5EF4-FFF2-40B4-BE49-F238E27FC236}">
                <a16:creationId xmlns:a16="http://schemas.microsoft.com/office/drawing/2014/main" id="{5F6C5BBF-24FB-8018-AFAA-E951F66DCD8C}"/>
              </a:ext>
            </a:extLst>
          </p:cNvPr>
          <p:cNvSpPr/>
          <p:nvPr/>
        </p:nvSpPr>
        <p:spPr>
          <a:xfrm>
            <a:off x="1219200" y="4533900"/>
            <a:ext cx="1981200" cy="14478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Soleil 16">
            <a:extLst>
              <a:ext uri="{FF2B5EF4-FFF2-40B4-BE49-F238E27FC236}">
                <a16:creationId xmlns:a16="http://schemas.microsoft.com/office/drawing/2014/main" id="{0FEC6F20-DBAD-2CFF-BD33-DB956A9A0FFC}"/>
              </a:ext>
            </a:extLst>
          </p:cNvPr>
          <p:cNvSpPr/>
          <p:nvPr/>
        </p:nvSpPr>
        <p:spPr>
          <a:xfrm>
            <a:off x="4572001" y="7898457"/>
            <a:ext cx="1981200" cy="14478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Soleil 17">
            <a:extLst>
              <a:ext uri="{FF2B5EF4-FFF2-40B4-BE49-F238E27FC236}">
                <a16:creationId xmlns:a16="http://schemas.microsoft.com/office/drawing/2014/main" id="{964F20CF-B3D0-F252-1654-8A6644ADB864}"/>
              </a:ext>
            </a:extLst>
          </p:cNvPr>
          <p:cNvSpPr/>
          <p:nvPr/>
        </p:nvSpPr>
        <p:spPr>
          <a:xfrm>
            <a:off x="8229600" y="7725373"/>
            <a:ext cx="1981200" cy="14478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leil 18">
            <a:extLst>
              <a:ext uri="{FF2B5EF4-FFF2-40B4-BE49-F238E27FC236}">
                <a16:creationId xmlns:a16="http://schemas.microsoft.com/office/drawing/2014/main" id="{C7DB3064-8F8F-7090-0575-1BF5040E3E30}"/>
              </a:ext>
            </a:extLst>
          </p:cNvPr>
          <p:cNvSpPr/>
          <p:nvPr/>
        </p:nvSpPr>
        <p:spPr>
          <a:xfrm>
            <a:off x="1766765" y="6958718"/>
            <a:ext cx="1981200" cy="14478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Soleil 31">
            <a:extLst>
              <a:ext uri="{FF2B5EF4-FFF2-40B4-BE49-F238E27FC236}">
                <a16:creationId xmlns:a16="http://schemas.microsoft.com/office/drawing/2014/main" id="{BA780524-7457-84EB-E423-71EEC542BDC2}"/>
              </a:ext>
            </a:extLst>
          </p:cNvPr>
          <p:cNvSpPr/>
          <p:nvPr/>
        </p:nvSpPr>
        <p:spPr>
          <a:xfrm>
            <a:off x="9725265" y="5510918"/>
            <a:ext cx="1981200" cy="14478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Soleil 32">
            <a:extLst>
              <a:ext uri="{FF2B5EF4-FFF2-40B4-BE49-F238E27FC236}">
                <a16:creationId xmlns:a16="http://schemas.microsoft.com/office/drawing/2014/main" id="{BDE7544D-8C0B-7C34-ECA7-FCE0ADE2B184}"/>
              </a:ext>
            </a:extLst>
          </p:cNvPr>
          <p:cNvSpPr/>
          <p:nvPr/>
        </p:nvSpPr>
        <p:spPr>
          <a:xfrm>
            <a:off x="3658841" y="5923509"/>
            <a:ext cx="1981200" cy="14478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Soleil 33">
            <a:extLst>
              <a:ext uri="{FF2B5EF4-FFF2-40B4-BE49-F238E27FC236}">
                <a16:creationId xmlns:a16="http://schemas.microsoft.com/office/drawing/2014/main" id="{B3322699-F983-967B-22AB-0E692D60C735}"/>
              </a:ext>
            </a:extLst>
          </p:cNvPr>
          <p:cNvSpPr/>
          <p:nvPr/>
        </p:nvSpPr>
        <p:spPr>
          <a:xfrm>
            <a:off x="6441518" y="6187083"/>
            <a:ext cx="1981200" cy="14478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Soleil 34">
            <a:extLst>
              <a:ext uri="{FF2B5EF4-FFF2-40B4-BE49-F238E27FC236}">
                <a16:creationId xmlns:a16="http://schemas.microsoft.com/office/drawing/2014/main" id="{B4040483-2F45-521F-C113-CF3F64A12309}"/>
              </a:ext>
            </a:extLst>
          </p:cNvPr>
          <p:cNvSpPr/>
          <p:nvPr/>
        </p:nvSpPr>
        <p:spPr>
          <a:xfrm>
            <a:off x="4600949" y="4267200"/>
            <a:ext cx="1981200" cy="14478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Soleil 35">
            <a:extLst>
              <a:ext uri="{FF2B5EF4-FFF2-40B4-BE49-F238E27FC236}">
                <a16:creationId xmlns:a16="http://schemas.microsoft.com/office/drawing/2014/main" id="{66F31AEB-2CE0-89AE-44AB-C478D8882DFB}"/>
              </a:ext>
            </a:extLst>
          </p:cNvPr>
          <p:cNvSpPr/>
          <p:nvPr/>
        </p:nvSpPr>
        <p:spPr>
          <a:xfrm>
            <a:off x="7525498" y="4148052"/>
            <a:ext cx="1981200" cy="14478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907C77A-8E52-BBA1-7067-0E3F5B8F3D1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40781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67718-1044-2708-BBE0-E68485B7E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9ACC74-C4E7-48D8-EB9B-F79DD36A1975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2B7B441-6C6A-2D9A-0670-93BE28453484}"/>
              </a:ext>
            </a:extLst>
          </p:cNvPr>
          <p:cNvSpPr/>
          <p:nvPr/>
        </p:nvSpPr>
        <p:spPr>
          <a:xfrm>
            <a:off x="275851" y="2586812"/>
            <a:ext cx="13164293" cy="73548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1AE618-18FE-58A8-3E1B-C679509D6D3C}"/>
              </a:ext>
            </a:extLst>
          </p:cNvPr>
          <p:cNvSpPr/>
          <p:nvPr/>
        </p:nvSpPr>
        <p:spPr>
          <a:xfrm>
            <a:off x="-1" y="644346"/>
            <a:ext cx="13716001" cy="17917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C39C7AE-CEF8-604F-095C-F1E3C619D06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92CC2A-887C-831E-A2AD-32D29DC616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Lune 3">
            <a:extLst>
              <a:ext uri="{FF2B5EF4-FFF2-40B4-BE49-F238E27FC236}">
                <a16:creationId xmlns:a16="http://schemas.microsoft.com/office/drawing/2014/main" id="{7699BA0D-389E-8632-E8DC-285EAC274E8D}"/>
              </a:ext>
            </a:extLst>
          </p:cNvPr>
          <p:cNvSpPr/>
          <p:nvPr/>
        </p:nvSpPr>
        <p:spPr>
          <a:xfrm>
            <a:off x="2469416" y="4519935"/>
            <a:ext cx="762000" cy="1524000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Lune 4">
            <a:extLst>
              <a:ext uri="{FF2B5EF4-FFF2-40B4-BE49-F238E27FC236}">
                <a16:creationId xmlns:a16="http://schemas.microsoft.com/office/drawing/2014/main" id="{2C87A180-B73B-7886-7205-C20FD98D46E8}"/>
              </a:ext>
            </a:extLst>
          </p:cNvPr>
          <p:cNvSpPr/>
          <p:nvPr/>
        </p:nvSpPr>
        <p:spPr>
          <a:xfrm>
            <a:off x="6095997" y="4630224"/>
            <a:ext cx="762000" cy="1524000"/>
          </a:xfrm>
          <a:prstGeom prst="mo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Lune 5">
            <a:extLst>
              <a:ext uri="{FF2B5EF4-FFF2-40B4-BE49-F238E27FC236}">
                <a16:creationId xmlns:a16="http://schemas.microsoft.com/office/drawing/2014/main" id="{DADE8DAE-A9D2-F1D4-8A44-617373D156D7}"/>
              </a:ext>
            </a:extLst>
          </p:cNvPr>
          <p:cNvSpPr/>
          <p:nvPr/>
        </p:nvSpPr>
        <p:spPr>
          <a:xfrm>
            <a:off x="4372349" y="4263681"/>
            <a:ext cx="762000" cy="1524000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une 6">
            <a:extLst>
              <a:ext uri="{FF2B5EF4-FFF2-40B4-BE49-F238E27FC236}">
                <a16:creationId xmlns:a16="http://schemas.microsoft.com/office/drawing/2014/main" id="{21FA6729-5667-A1D5-BE2A-03FC4A6A29DE}"/>
              </a:ext>
            </a:extLst>
          </p:cNvPr>
          <p:cNvSpPr/>
          <p:nvPr/>
        </p:nvSpPr>
        <p:spPr>
          <a:xfrm>
            <a:off x="6023402" y="6590059"/>
            <a:ext cx="762000" cy="1524000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une 8">
            <a:extLst>
              <a:ext uri="{FF2B5EF4-FFF2-40B4-BE49-F238E27FC236}">
                <a16:creationId xmlns:a16="http://schemas.microsoft.com/office/drawing/2014/main" id="{C4ED81E6-7427-081C-5AD9-027619F149B4}"/>
              </a:ext>
            </a:extLst>
          </p:cNvPr>
          <p:cNvSpPr/>
          <p:nvPr/>
        </p:nvSpPr>
        <p:spPr>
          <a:xfrm>
            <a:off x="9906000" y="7130405"/>
            <a:ext cx="762000" cy="1524000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Lune 9">
            <a:extLst>
              <a:ext uri="{FF2B5EF4-FFF2-40B4-BE49-F238E27FC236}">
                <a16:creationId xmlns:a16="http://schemas.microsoft.com/office/drawing/2014/main" id="{770CDB0F-659D-CC76-083F-383EE11C4E3A}"/>
              </a:ext>
            </a:extLst>
          </p:cNvPr>
          <p:cNvSpPr/>
          <p:nvPr/>
        </p:nvSpPr>
        <p:spPr>
          <a:xfrm>
            <a:off x="7836959" y="7130405"/>
            <a:ext cx="762000" cy="1524000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Lune 10">
            <a:extLst>
              <a:ext uri="{FF2B5EF4-FFF2-40B4-BE49-F238E27FC236}">
                <a16:creationId xmlns:a16="http://schemas.microsoft.com/office/drawing/2014/main" id="{0F994966-FBD0-1342-A407-D3537B4F301D}"/>
              </a:ext>
            </a:extLst>
          </p:cNvPr>
          <p:cNvSpPr/>
          <p:nvPr/>
        </p:nvSpPr>
        <p:spPr>
          <a:xfrm>
            <a:off x="9647154" y="4326082"/>
            <a:ext cx="762000" cy="1524000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Lune 11">
            <a:extLst>
              <a:ext uri="{FF2B5EF4-FFF2-40B4-BE49-F238E27FC236}">
                <a16:creationId xmlns:a16="http://schemas.microsoft.com/office/drawing/2014/main" id="{C0963CEA-B613-FD60-6925-082753348A5D}"/>
              </a:ext>
            </a:extLst>
          </p:cNvPr>
          <p:cNvSpPr/>
          <p:nvPr/>
        </p:nvSpPr>
        <p:spPr>
          <a:xfrm>
            <a:off x="3828845" y="6790319"/>
            <a:ext cx="762000" cy="1524000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Lune 12">
            <a:extLst>
              <a:ext uri="{FF2B5EF4-FFF2-40B4-BE49-F238E27FC236}">
                <a16:creationId xmlns:a16="http://schemas.microsoft.com/office/drawing/2014/main" id="{2B0B0EB4-8805-0212-6D87-162A0B3C047F}"/>
              </a:ext>
            </a:extLst>
          </p:cNvPr>
          <p:cNvSpPr/>
          <p:nvPr/>
        </p:nvSpPr>
        <p:spPr>
          <a:xfrm>
            <a:off x="7896441" y="4825062"/>
            <a:ext cx="762000" cy="1524000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Lune 13">
            <a:extLst>
              <a:ext uri="{FF2B5EF4-FFF2-40B4-BE49-F238E27FC236}">
                <a16:creationId xmlns:a16="http://schemas.microsoft.com/office/drawing/2014/main" id="{A9C1F27F-F1BB-0458-77EC-28965801C114}"/>
              </a:ext>
            </a:extLst>
          </p:cNvPr>
          <p:cNvSpPr/>
          <p:nvPr/>
        </p:nvSpPr>
        <p:spPr>
          <a:xfrm>
            <a:off x="1782034" y="6838014"/>
            <a:ext cx="762000" cy="1524000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3B1FEB9-3398-C3A6-423B-EDCCE63E2EBF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08941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F521A-F3D3-386E-F3A5-D80895B5A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D95C71-B69B-F44E-CFB4-984244450A7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17E05D-5CE1-C139-DB9A-FACE70E73143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8C3AEA-7BB7-ADF8-B54B-1B9BDDE788CE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5EFC2D0-D0E4-A2CB-A955-E7909E30C5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299FFC-D01E-0E44-DA57-A55D53DF2C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ED2144C8-635D-A3B1-183C-9818B23F4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360" y="7118055"/>
            <a:ext cx="1914941" cy="191494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90494B7-F332-478D-C2DF-6C0D9A8805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529" y="5979543"/>
            <a:ext cx="1914941" cy="191494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BF64E0F-46B4-BF96-8838-CCD653CC5E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692" y="4550896"/>
            <a:ext cx="1914941" cy="191494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2EE29E9-0FBB-DD0B-D455-299F9E1665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388" y="4319877"/>
            <a:ext cx="1914941" cy="191494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FAE47A1-2739-E1CD-911F-56D956A66F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411" y="5366908"/>
            <a:ext cx="1914941" cy="191494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FE0075B-9027-6092-36C9-CD43A9DBF8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2" y="7143524"/>
            <a:ext cx="1914941" cy="191494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74382E6-A247-3F42-A88A-D555009BBB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434" y="4295632"/>
            <a:ext cx="1914941" cy="191494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DEB9474-BCA5-ABDD-6EE0-3B79D2448F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734" y="6937013"/>
            <a:ext cx="1914941" cy="191494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7827200-0C1A-F93C-E9D7-9F5E95A81A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832" y="5748787"/>
            <a:ext cx="2199863" cy="237645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A4B38C-4D1C-8DC6-38DC-5587122E8B78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73789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F1507-3907-1ADE-FD42-4A99FC1F6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830FFEC-EA50-420D-23E4-05160F2C8D37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6D51199-4637-9427-E853-6ACD55363F3E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432933-F9E0-28BD-A367-2B996C2ED6C5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37CD3F-37EB-07DC-3AE6-F99CE907C03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00AF9C2-C891-86E0-6020-4452DD344C7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D5DD2656-D7A5-F4E1-A97A-9E1267BC1E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360" y="7118055"/>
            <a:ext cx="1914941" cy="191494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A2661F1-A5E1-8BC4-7FCB-4BD1BD3235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529" y="5979543"/>
            <a:ext cx="1914941" cy="191494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B5F08B5-E536-6F6C-CA76-3D1EEC6E99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2" y="7143524"/>
            <a:ext cx="1914941" cy="191494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BBA559E-F48E-FF71-B5E2-482D52D6B4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734" y="6937013"/>
            <a:ext cx="1914941" cy="191494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0DE2C3C-F1DD-7A0B-3AEC-975ABA9912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928" y="3878065"/>
            <a:ext cx="2199863" cy="237645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D068B5-DA02-618A-C5AE-67324F1E2DA1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354A020-0FC7-5227-DC48-23F19DC062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4063902"/>
            <a:ext cx="2199864" cy="20137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9AC81F4-9D7B-8184-3605-697F7F2F1C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75" y="5804319"/>
            <a:ext cx="2199864" cy="201372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5536302-71A5-7E50-D92A-1606EC1809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691" y="4176000"/>
            <a:ext cx="2199864" cy="20137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0200D92-185F-6633-27BF-691FCDFC80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934" y="4202635"/>
            <a:ext cx="2199864" cy="201372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EEC1574-7EFA-03AD-0717-94ADD26B16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439" y="5645331"/>
            <a:ext cx="2199864" cy="201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762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8396F-C8B1-43C4-3436-6DD32F2DD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62AC6D-E4D5-4172-67DA-9DDF6FC66721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F9E266-24B7-ED85-B199-DED93D4C7627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36655F-3FF2-07A6-EA8F-0DBB9D6A8F79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FB33A95-6CBB-854A-11F7-40720A6A862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E49A6D-AA6E-9287-02FB-5EFAA9A3B2F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9F5F8DA7-A6B4-D2A2-D6A8-2CA0437280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360" y="7118055"/>
            <a:ext cx="1914941" cy="191494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C1926A0-A839-64B7-FF85-392337428A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529" y="5979543"/>
            <a:ext cx="1914941" cy="191494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562B25E-C368-6607-514C-42CC5E64F6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2" y="7143524"/>
            <a:ext cx="1914941" cy="191494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0CE48C6-A239-9212-16A5-B6129F163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789" y="4265728"/>
            <a:ext cx="1914941" cy="191494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BD1CF9D-9C12-5344-3AB3-726F9E5C3E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928" y="3878065"/>
            <a:ext cx="2199863" cy="237645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120E00A-8DAA-31D1-0AB4-4BA582CB986F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AC4E23B-E6CC-DF99-1D46-6808B8FE83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4063902"/>
            <a:ext cx="2199864" cy="20137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0FB52F-3578-BF4E-8497-83877B70B3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75" y="5804319"/>
            <a:ext cx="2199864" cy="201372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46FB313-910E-8396-3A1B-77311DD220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691" y="4176000"/>
            <a:ext cx="2199864" cy="20137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0A1D98-0D0A-1DB3-3040-F883883A8B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80" y="7227836"/>
            <a:ext cx="2199864" cy="201372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EDA235D-EFE3-A433-EC8F-1CAD70857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439" y="5645331"/>
            <a:ext cx="2199864" cy="201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426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D7D2A-CA7D-4A43-3C2C-2290ACE19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0B5EB5-B474-8DC1-0851-89752E7C8C89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8B0E4E0-F09C-E227-545B-BE36F3B0F605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B51224-7442-1533-3178-D03166D82EAA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B51305-5B67-2258-20AA-8CF4317488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B7BCF9E-6584-9A3A-5EF3-4680A44F5F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2" name="Image 21">
            <a:extLst>
              <a:ext uri="{FF2B5EF4-FFF2-40B4-BE49-F238E27FC236}">
                <a16:creationId xmlns:a16="http://schemas.microsoft.com/office/drawing/2014/main" id="{D6712431-4AE5-DC00-3EFA-0E9DC4C1FF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997" y="4943790"/>
            <a:ext cx="1914941" cy="191494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7182006D-EEFA-09C6-6783-29B390E95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395" y="5657677"/>
            <a:ext cx="2199863" cy="237645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8B11E58-EDF7-DCDB-3505-50CCC4DCBEBB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DD5E638F-580C-CAE4-A003-83EDFD12F12D}"/>
              </a:ext>
            </a:extLst>
          </p:cNvPr>
          <p:cNvSpPr/>
          <p:nvPr/>
        </p:nvSpPr>
        <p:spPr>
          <a:xfrm>
            <a:off x="6057451" y="2905301"/>
            <a:ext cx="1214546" cy="127797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Lune 11">
            <a:extLst>
              <a:ext uri="{FF2B5EF4-FFF2-40B4-BE49-F238E27FC236}">
                <a16:creationId xmlns:a16="http://schemas.microsoft.com/office/drawing/2014/main" id="{3B04BC76-1960-6F07-F581-8E7100A2634D}"/>
              </a:ext>
            </a:extLst>
          </p:cNvPr>
          <p:cNvSpPr/>
          <p:nvPr/>
        </p:nvSpPr>
        <p:spPr>
          <a:xfrm>
            <a:off x="5932128" y="4389204"/>
            <a:ext cx="1214546" cy="2027435"/>
          </a:xfrm>
          <a:prstGeom prst="moon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leil 12">
            <a:extLst>
              <a:ext uri="{FF2B5EF4-FFF2-40B4-BE49-F238E27FC236}">
                <a16:creationId xmlns:a16="http://schemas.microsoft.com/office/drawing/2014/main" id="{48D5EDEC-C2B9-3039-2A4B-B11632219761}"/>
              </a:ext>
            </a:extLst>
          </p:cNvPr>
          <p:cNvSpPr/>
          <p:nvPr/>
        </p:nvSpPr>
        <p:spPr>
          <a:xfrm>
            <a:off x="7734621" y="2937940"/>
            <a:ext cx="1981200" cy="14478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29FA7C5C-23F9-900A-8B42-5CDCE2F36BAE}"/>
              </a:ext>
            </a:extLst>
          </p:cNvPr>
          <p:cNvSpPr/>
          <p:nvPr/>
        </p:nvSpPr>
        <p:spPr>
          <a:xfrm>
            <a:off x="9853959" y="4334190"/>
            <a:ext cx="1447800" cy="1219200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68B97E1-74E5-3528-3D61-752BBBC3B5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783" y="6003961"/>
            <a:ext cx="1914941" cy="1914941"/>
          </a:xfrm>
          <a:prstGeom prst="rect">
            <a:avLst/>
          </a:prstGeom>
        </p:spPr>
      </p:pic>
      <p:sp>
        <p:nvSpPr>
          <p:cNvPr id="19" name="Lune 18">
            <a:extLst>
              <a:ext uri="{FF2B5EF4-FFF2-40B4-BE49-F238E27FC236}">
                <a16:creationId xmlns:a16="http://schemas.microsoft.com/office/drawing/2014/main" id="{FF3B0639-378E-B00F-F8B6-66154BE09355}"/>
              </a:ext>
            </a:extLst>
          </p:cNvPr>
          <p:cNvSpPr/>
          <p:nvPr/>
        </p:nvSpPr>
        <p:spPr>
          <a:xfrm>
            <a:off x="2743200" y="6191978"/>
            <a:ext cx="1214546" cy="2027435"/>
          </a:xfrm>
          <a:prstGeom prst="moon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Cube 19">
            <a:extLst>
              <a:ext uri="{FF2B5EF4-FFF2-40B4-BE49-F238E27FC236}">
                <a16:creationId xmlns:a16="http://schemas.microsoft.com/office/drawing/2014/main" id="{4A2DD5E6-25E0-F80B-2852-77F5F3BAE68C}"/>
              </a:ext>
            </a:extLst>
          </p:cNvPr>
          <p:cNvSpPr/>
          <p:nvPr/>
        </p:nvSpPr>
        <p:spPr>
          <a:xfrm>
            <a:off x="7224670" y="7190633"/>
            <a:ext cx="1447800" cy="1219200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Soleil 20">
            <a:extLst>
              <a:ext uri="{FF2B5EF4-FFF2-40B4-BE49-F238E27FC236}">
                <a16:creationId xmlns:a16="http://schemas.microsoft.com/office/drawing/2014/main" id="{1996DB34-1EE4-2DE1-DDE5-BFE1B25BC9A0}"/>
              </a:ext>
            </a:extLst>
          </p:cNvPr>
          <p:cNvSpPr/>
          <p:nvPr/>
        </p:nvSpPr>
        <p:spPr>
          <a:xfrm>
            <a:off x="3520101" y="3900977"/>
            <a:ext cx="1981200" cy="14478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87488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89E99-D92F-C5B3-3145-0DFD615E6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21F4E0-6F8D-340A-0A8C-019BBF79F6FE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1ED090-F489-33FC-8D40-872712490382}"/>
              </a:ext>
            </a:extLst>
          </p:cNvPr>
          <p:cNvSpPr/>
          <p:nvPr/>
        </p:nvSpPr>
        <p:spPr>
          <a:xfrm>
            <a:off x="275851" y="2444714"/>
            <a:ext cx="13164293" cy="749694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753901-9653-6D36-2539-EEC4AAD8212A}"/>
              </a:ext>
            </a:extLst>
          </p:cNvPr>
          <p:cNvSpPr/>
          <p:nvPr/>
        </p:nvSpPr>
        <p:spPr>
          <a:xfrm>
            <a:off x="-1" y="644346"/>
            <a:ext cx="13716001" cy="1727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89FE92-170D-E93B-7553-66AA525C253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DD30FF-6550-D99A-D7BD-B054D56C71F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2DFD38-6C21-EE5A-9429-DC2FD5C14D30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أين هو العنصر الدخيل؟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6DA3D9F-2B04-94F1-2305-ED3CBE095FCB}"/>
              </a:ext>
            </a:extLst>
          </p:cNvPr>
          <p:cNvSpPr/>
          <p:nvPr/>
        </p:nvSpPr>
        <p:spPr>
          <a:xfrm>
            <a:off x="5238255" y="5201878"/>
            <a:ext cx="1214546" cy="127797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Lune 11">
            <a:extLst>
              <a:ext uri="{FF2B5EF4-FFF2-40B4-BE49-F238E27FC236}">
                <a16:creationId xmlns:a16="http://schemas.microsoft.com/office/drawing/2014/main" id="{AFF8F2A9-03BC-FCA7-BE29-09374BB18F7E}"/>
              </a:ext>
            </a:extLst>
          </p:cNvPr>
          <p:cNvSpPr/>
          <p:nvPr/>
        </p:nvSpPr>
        <p:spPr>
          <a:xfrm>
            <a:off x="4990862" y="7396115"/>
            <a:ext cx="1214546" cy="2027435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leil 12">
            <a:extLst>
              <a:ext uri="{FF2B5EF4-FFF2-40B4-BE49-F238E27FC236}">
                <a16:creationId xmlns:a16="http://schemas.microsoft.com/office/drawing/2014/main" id="{E94A3EEC-B64E-67B4-0B39-B2489D48CA61}"/>
              </a:ext>
            </a:extLst>
          </p:cNvPr>
          <p:cNvSpPr/>
          <p:nvPr/>
        </p:nvSpPr>
        <p:spPr>
          <a:xfrm>
            <a:off x="7224670" y="3369874"/>
            <a:ext cx="1981200" cy="1447800"/>
          </a:xfrm>
          <a:prstGeom prst="su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19431839-5086-9239-A762-DA0BC2BAAC13}"/>
              </a:ext>
            </a:extLst>
          </p:cNvPr>
          <p:cNvSpPr/>
          <p:nvPr/>
        </p:nvSpPr>
        <p:spPr>
          <a:xfrm>
            <a:off x="10053651" y="6469328"/>
            <a:ext cx="1447800" cy="1219200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Lune 18">
            <a:extLst>
              <a:ext uri="{FF2B5EF4-FFF2-40B4-BE49-F238E27FC236}">
                <a16:creationId xmlns:a16="http://schemas.microsoft.com/office/drawing/2014/main" id="{CC7CB28B-C50D-9CCA-7771-C532D21849A6}"/>
              </a:ext>
            </a:extLst>
          </p:cNvPr>
          <p:cNvSpPr/>
          <p:nvPr/>
        </p:nvSpPr>
        <p:spPr>
          <a:xfrm>
            <a:off x="2743200" y="6191978"/>
            <a:ext cx="1214546" cy="2027435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Cube 19">
            <a:extLst>
              <a:ext uri="{FF2B5EF4-FFF2-40B4-BE49-F238E27FC236}">
                <a16:creationId xmlns:a16="http://schemas.microsoft.com/office/drawing/2014/main" id="{50CF777A-A00C-75C0-3102-9463BB525FA5}"/>
              </a:ext>
            </a:extLst>
          </p:cNvPr>
          <p:cNvSpPr/>
          <p:nvPr/>
        </p:nvSpPr>
        <p:spPr>
          <a:xfrm>
            <a:off x="7510594" y="7232686"/>
            <a:ext cx="1447800" cy="1219200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Soleil 20">
            <a:extLst>
              <a:ext uri="{FF2B5EF4-FFF2-40B4-BE49-F238E27FC236}">
                <a16:creationId xmlns:a16="http://schemas.microsoft.com/office/drawing/2014/main" id="{7F4C0DED-CFEF-C357-5822-9CE40152BD1E}"/>
              </a:ext>
            </a:extLst>
          </p:cNvPr>
          <p:cNvSpPr/>
          <p:nvPr/>
        </p:nvSpPr>
        <p:spPr>
          <a:xfrm>
            <a:off x="4000180" y="3483873"/>
            <a:ext cx="1981200" cy="1447800"/>
          </a:xfrm>
          <a:prstGeom prst="su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ECEFA10-DB39-A3F9-527D-82216CD2CF42}"/>
              </a:ext>
            </a:extLst>
          </p:cNvPr>
          <p:cNvSpPr/>
          <p:nvPr/>
        </p:nvSpPr>
        <p:spPr>
          <a:xfrm>
            <a:off x="7948570" y="5378953"/>
            <a:ext cx="1214546" cy="127797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98D6557-034D-D113-B971-46C9C5F60647}"/>
              </a:ext>
            </a:extLst>
          </p:cNvPr>
          <p:cNvSpPr/>
          <p:nvPr/>
        </p:nvSpPr>
        <p:spPr>
          <a:xfrm>
            <a:off x="1780423" y="4273867"/>
            <a:ext cx="1214546" cy="127797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une 8">
            <a:extLst>
              <a:ext uri="{FF2B5EF4-FFF2-40B4-BE49-F238E27FC236}">
                <a16:creationId xmlns:a16="http://schemas.microsoft.com/office/drawing/2014/main" id="{501D5434-06EB-229C-3F94-5250EC7A0FCB}"/>
              </a:ext>
            </a:extLst>
          </p:cNvPr>
          <p:cNvSpPr/>
          <p:nvPr/>
        </p:nvSpPr>
        <p:spPr>
          <a:xfrm>
            <a:off x="10502133" y="3568946"/>
            <a:ext cx="1214546" cy="2027435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912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917DD-92F7-F3A8-A1C7-7EF867A6D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048DA6A-E723-F0F2-7A9C-5ED0D3B37AC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9AD76A-C55E-5BAA-BA1E-0137F6152C33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9C38B60-5C3E-339A-5F07-86B060A2DFB1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</a:t>
            </a:r>
            <a:r>
              <a:rPr lang="f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3401AE8-EE75-15F2-6DF0-A0E39EA4B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13B4950-6AA9-8867-3AE7-B5B9B653F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442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0C10B646-0BE2-DC0C-E580-BF67991FC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8CEDF08-67D7-936F-21D0-A71CBB29EFF7}"/>
              </a:ext>
            </a:extLst>
          </p:cNvPr>
          <p:cNvSpPr txBox="1">
            <a:spLocks/>
          </p:cNvSpPr>
          <p:nvPr/>
        </p:nvSpPr>
        <p:spPr>
          <a:xfrm>
            <a:off x="2590800" y="1104900"/>
            <a:ext cx="7758114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قصة عدد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BF5CA5-6F70-23F8-8A09-1A4E189EF906}"/>
              </a:ext>
            </a:extLst>
          </p:cNvPr>
          <p:cNvSpPr txBox="1"/>
          <p:nvPr/>
        </p:nvSpPr>
        <p:spPr>
          <a:xfrm>
            <a:off x="678657" y="3162300"/>
            <a:ext cx="11582400" cy="4380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>
                <a:cs typeface="+mj-cs"/>
              </a:rPr>
              <a:t>يربط الأستاذ(ة) القصة بحدث أو شيء معتاد ومعروف لدى المتعلمين.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/>
              <a:t>يتم استثمار عناصر من المحيط القريب من المتعلمين.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/>
              <a:t>المهم هنا أن يدرك المتعلم أن واحد تدل على الفرد.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/>
              <a:t>يستعين الأستاذ(ة) بأصبعه للتعبير عن واحد. 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>
                <a:highlight>
                  <a:srgbClr val="00FFFF"/>
                </a:highlight>
                <a:cs typeface="+mj-cs"/>
              </a:rPr>
              <a:t>مثال لقصة العدد 1: </a:t>
            </a:r>
          </a:p>
          <a:p>
            <a:pPr marL="0" lvl="1" algn="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2700" b="1" dirty="0">
                <a:cs typeface="+mj-cs"/>
              </a:rPr>
              <a:t>واحد، واحد، أنا الواحد</a:t>
            </a:r>
            <a:r>
              <a:rPr lang="fr-MA" sz="2700" b="1" dirty="0">
                <a:cs typeface="+mj-cs"/>
              </a:rPr>
              <a:t>.</a:t>
            </a:r>
            <a:r>
              <a:rPr lang="ar-MA" sz="2700" b="1" dirty="0">
                <a:cs typeface="+mj-cs"/>
              </a:rPr>
              <a:t> للقسم باب واحد، في القسم أستاذ(ة) واحد(ة)، في القسم مكتب واحد، في القسم كرسي واحد، في القسم خزانة واحدة، في القسم متحف واحد، عندي محفظة واحدة، أملك ساعة واحدة....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9AB92E5-33ED-B3B8-F9C4-E85C5A9276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900" y="4991100"/>
            <a:ext cx="3175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282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A0835-C4EE-FCE8-D245-1446F7B10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48250D2-37F2-2E83-A52F-A2DEB36EBA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677DD4-F0E9-01B1-DD01-003F4173BDC3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6A94516-C595-2CCA-FE3B-BDA0A848EAEE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27B3E69-E0C8-8BA4-52F2-FB1720B71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C11C57F-8097-8D21-0057-A66771120B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345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3573EC9D-15A2-BAE7-9188-79BE5C63D24C}"/>
              </a:ext>
            </a:extLst>
          </p:cNvPr>
          <p:cNvSpPr txBox="1">
            <a:spLocks/>
          </p:cNvSpPr>
          <p:nvPr/>
        </p:nvSpPr>
        <p:spPr>
          <a:xfrm>
            <a:off x="0" y="1285876"/>
            <a:ext cx="13716000" cy="1495389"/>
          </a:xfrm>
          <a:prstGeom prst="rect">
            <a:avLst/>
          </a:prstGeom>
          <a:solidFill>
            <a:srgbClr val="0070C0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6750" b="1" dirty="0">
                <a:solidFill>
                  <a:prstClr val="white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تعرف الخطوط : مغلق - مفتوح</a:t>
            </a:r>
          </a:p>
        </p:txBody>
      </p:sp>
      <p:graphicFrame>
        <p:nvGraphicFramePr>
          <p:cNvPr id="6" name="Tableau 4">
            <a:extLst>
              <a:ext uri="{FF2B5EF4-FFF2-40B4-BE49-F238E27FC236}">
                <a16:creationId xmlns:a16="http://schemas.microsoft.com/office/drawing/2014/main" id="{77A44D4D-8EF5-DAA4-6DFE-8DDAE9BF3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279153"/>
              </p:ext>
            </p:extLst>
          </p:nvPr>
        </p:nvGraphicFramePr>
        <p:xfrm>
          <a:off x="307908" y="3058613"/>
          <a:ext cx="13065193" cy="2527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91957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873236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842600">
                <a:tc>
                  <a:txBody>
                    <a:bodyPr/>
                    <a:lstStyle/>
                    <a:p>
                      <a:pPr marL="457200" indent="-457200" algn="just" rtl="1">
                        <a:buFont typeface="Arial" panose="020B0604020202020204" pitchFamily="34" charset="0"/>
                        <a:buChar char="•"/>
                      </a:pPr>
                      <a:r>
                        <a:rPr lang="ar-MA" sz="3200" b="1" dirty="0">
                          <a:latin typeface="Calibri" panose="020F0502020204030204" pitchFamily="34" charset="0"/>
                          <a:cs typeface="+mj-cs"/>
                        </a:rPr>
                        <a:t>أن يتمكن المتعلم(ة) من التمييز بين الخط المغلق والخط المفتوح.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أهداف النشاط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842600">
                <a:tc>
                  <a:txBody>
                    <a:bodyPr/>
                    <a:lstStyle/>
                    <a:p>
                      <a:pPr marL="457200" indent="-457200" algn="just" rtl="1">
                        <a:buFont typeface="Arial" panose="020B0604020202020204" pitchFamily="34" charset="0"/>
                        <a:buChar char="•"/>
                      </a:pPr>
                      <a:r>
                        <a:rPr lang="ar-MA" sz="3200" b="1" dirty="0">
                          <a:latin typeface="Calibri" panose="020F0502020204030204" pitchFamily="34" charset="0"/>
                          <a:cs typeface="+mj-cs"/>
                        </a:rPr>
                        <a:t>السبورة، الطباشير أو أقلام لبدية، خيوط.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المعينات الديداكتيكية</a:t>
                      </a:r>
                      <a:endParaRPr lang="fr-MA" sz="4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842600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cs typeface="+mj-cs"/>
                        </a:rPr>
                        <a:t>5 دقائق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المدة الزمنية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3" name="Graphic 2" descr="Alarm clock with solid fill">
            <a:extLst>
              <a:ext uri="{FF2B5EF4-FFF2-40B4-BE49-F238E27FC236}">
                <a16:creationId xmlns:a16="http://schemas.microsoft.com/office/drawing/2014/main" id="{B9A6970E-5631-DC95-AA20-EDF1E5386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36685" y="4663707"/>
            <a:ext cx="1015180" cy="95958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A2A75B-614C-08A4-0243-0BD3ACEB4E68}"/>
              </a:ext>
            </a:extLst>
          </p:cNvPr>
          <p:cNvGrpSpPr/>
          <p:nvPr/>
        </p:nvGrpSpPr>
        <p:grpSpPr>
          <a:xfrm>
            <a:off x="2237843" y="6202652"/>
            <a:ext cx="2958858" cy="2436200"/>
            <a:chOff x="455831" y="1669255"/>
            <a:chExt cx="1944656" cy="190129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FDB9B95-0417-DD36-6C68-DF3B0958E8CE}"/>
                </a:ext>
              </a:extLst>
            </p:cNvPr>
            <p:cNvGrpSpPr/>
            <p:nvPr/>
          </p:nvGrpSpPr>
          <p:grpSpPr>
            <a:xfrm>
              <a:off x="455831" y="1669255"/>
              <a:ext cx="1944656" cy="1228461"/>
              <a:chOff x="1557338" y="1844383"/>
              <a:chExt cx="2570162" cy="1514475"/>
            </a:xfrm>
          </p:grpSpPr>
          <p:pic>
            <p:nvPicPr>
              <p:cNvPr id="9" name="Picture 8" descr="A close-up of a football ball&#10;&#10;Description automatically generated">
                <a:extLst>
                  <a:ext uri="{FF2B5EF4-FFF2-40B4-BE49-F238E27FC236}">
                    <a16:creationId xmlns:a16="http://schemas.microsoft.com/office/drawing/2014/main" id="{3E44CB82-44BF-8439-E91C-D4ED4A31B7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90" t="13291" r="12659" b="17088"/>
              <a:stretch/>
            </p:blipFill>
            <p:spPr>
              <a:xfrm>
                <a:off x="2216944" y="2077746"/>
                <a:ext cx="1085850" cy="1047750"/>
              </a:xfrm>
              <a:prstGeom prst="rect">
                <a:avLst/>
              </a:prstGeom>
            </p:spPr>
          </p:pic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1D98634-36A0-3E7C-7C0C-AE634CE0AF16}"/>
                  </a:ext>
                </a:extLst>
              </p:cNvPr>
              <p:cNvSpPr/>
              <p:nvPr/>
            </p:nvSpPr>
            <p:spPr>
              <a:xfrm>
                <a:off x="1557338" y="1844383"/>
                <a:ext cx="2570162" cy="1514475"/>
              </a:xfrm>
              <a:prstGeom prst="ellipse">
                <a:avLst/>
              </a:prstGeom>
              <a:noFill/>
              <a:ln w="57150"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8700">
                  <a:defRPr/>
                </a:pPr>
                <a:endParaRPr lang="fr-FR" sz="2025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DB4244-07E8-C5C6-775E-29DF8E35F3BD}"/>
                </a:ext>
              </a:extLst>
            </p:cNvPr>
            <p:cNvSpPr txBox="1"/>
            <p:nvPr/>
          </p:nvSpPr>
          <p:spPr>
            <a:xfrm>
              <a:off x="1027315" y="3120178"/>
              <a:ext cx="801688" cy="45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ar-MA" sz="3150" b="1" dirty="0">
                  <a:solidFill>
                    <a:srgbClr val="C00000"/>
                  </a:solidFill>
                  <a:latin typeface="Calibri" panose="020F0502020204030204"/>
                  <a:cs typeface="Arial" panose="020B0604020202020204" pitchFamily="34" charset="0"/>
                </a:rPr>
                <a:t>مغلق</a:t>
              </a:r>
              <a:endParaRPr lang="fr-FR" sz="3150" b="1" dirty="0">
                <a:solidFill>
                  <a:srgbClr val="C00000"/>
                </a:solidFill>
                <a:latin typeface="Calibri" panose="020F0502020204030204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11BBF3-CD01-5531-0E7A-B96A3ECB0791}"/>
              </a:ext>
            </a:extLst>
          </p:cNvPr>
          <p:cNvGrpSpPr/>
          <p:nvPr/>
        </p:nvGrpSpPr>
        <p:grpSpPr>
          <a:xfrm>
            <a:off x="8271320" y="6202651"/>
            <a:ext cx="2229992" cy="2388364"/>
            <a:chOff x="2932685" y="1687221"/>
            <a:chExt cx="1465622" cy="186396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805A251-85C1-F728-8761-4669AD57F5D0}"/>
                </a:ext>
              </a:extLst>
            </p:cNvPr>
            <p:cNvGrpSpPr/>
            <p:nvPr/>
          </p:nvGrpSpPr>
          <p:grpSpPr>
            <a:xfrm>
              <a:off x="2932685" y="1687221"/>
              <a:ext cx="1465622" cy="1210495"/>
              <a:chOff x="1646239" y="3536115"/>
              <a:chExt cx="2052294" cy="1668083"/>
            </a:xfrm>
          </p:grpSpPr>
          <p:pic>
            <p:nvPicPr>
              <p:cNvPr id="14" name="Picture 13" descr="A close-up of a football ball&#10;&#10;Description automatically generated">
                <a:extLst>
                  <a:ext uri="{FF2B5EF4-FFF2-40B4-BE49-F238E27FC236}">
                    <a16:creationId xmlns:a16="http://schemas.microsoft.com/office/drawing/2014/main" id="{B73739E7-BFC7-79B5-3E36-B6F019E087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90" t="13291" r="12659" b="17088"/>
              <a:stretch/>
            </p:blipFill>
            <p:spPr>
              <a:xfrm>
                <a:off x="2069759" y="3846281"/>
                <a:ext cx="1085850" cy="1047750"/>
              </a:xfrm>
              <a:prstGeom prst="rect">
                <a:avLst/>
              </a:prstGeom>
            </p:spPr>
          </p:pic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6AC9A65-BBCC-5087-D95B-C64BA5105CB8}"/>
                  </a:ext>
                </a:extLst>
              </p:cNvPr>
              <p:cNvSpPr/>
              <p:nvPr/>
            </p:nvSpPr>
            <p:spPr>
              <a:xfrm>
                <a:off x="1646239" y="3536115"/>
                <a:ext cx="2052294" cy="1668083"/>
              </a:xfrm>
              <a:custGeom>
                <a:avLst/>
                <a:gdLst>
                  <a:gd name="connsiteX0" fmla="*/ 1994749 w 2051899"/>
                  <a:gd name="connsiteY0" fmla="*/ 410948 h 1642340"/>
                  <a:gd name="connsiteX1" fmla="*/ 461224 w 2051899"/>
                  <a:gd name="connsiteY1" fmla="*/ 29948 h 1642340"/>
                  <a:gd name="connsiteX2" fmla="*/ 13549 w 2051899"/>
                  <a:gd name="connsiteY2" fmla="*/ 1115798 h 1642340"/>
                  <a:gd name="connsiteX3" fmla="*/ 861274 w 2051899"/>
                  <a:gd name="connsiteY3" fmla="*/ 1630148 h 1642340"/>
                  <a:gd name="connsiteX4" fmla="*/ 1708999 w 2051899"/>
                  <a:gd name="connsiteY4" fmla="*/ 1468223 h 1642340"/>
                  <a:gd name="connsiteX5" fmla="*/ 2013799 w 2051899"/>
                  <a:gd name="connsiteY5" fmla="*/ 1325348 h 1642340"/>
                  <a:gd name="connsiteX6" fmla="*/ 2023324 w 2051899"/>
                  <a:gd name="connsiteY6" fmla="*/ 1315823 h 1642340"/>
                  <a:gd name="connsiteX7" fmla="*/ 2051899 w 2051899"/>
                  <a:gd name="connsiteY7" fmla="*/ 1306298 h 1642340"/>
                  <a:gd name="connsiteX0" fmla="*/ 2042769 w 2052294"/>
                  <a:gd name="connsiteY0" fmla="*/ 303341 h 1668083"/>
                  <a:gd name="connsiteX1" fmla="*/ 461619 w 2052294"/>
                  <a:gd name="connsiteY1" fmla="*/ 55691 h 1668083"/>
                  <a:gd name="connsiteX2" fmla="*/ 13944 w 2052294"/>
                  <a:gd name="connsiteY2" fmla="*/ 1141541 h 1668083"/>
                  <a:gd name="connsiteX3" fmla="*/ 861669 w 2052294"/>
                  <a:gd name="connsiteY3" fmla="*/ 1655891 h 1668083"/>
                  <a:gd name="connsiteX4" fmla="*/ 1709394 w 2052294"/>
                  <a:gd name="connsiteY4" fmla="*/ 1493966 h 1668083"/>
                  <a:gd name="connsiteX5" fmla="*/ 2014194 w 2052294"/>
                  <a:gd name="connsiteY5" fmla="*/ 1351091 h 1668083"/>
                  <a:gd name="connsiteX6" fmla="*/ 2023719 w 2052294"/>
                  <a:gd name="connsiteY6" fmla="*/ 1341566 h 1668083"/>
                  <a:gd name="connsiteX7" fmla="*/ 2052294 w 2052294"/>
                  <a:gd name="connsiteY7" fmla="*/ 1332041 h 1668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52294" h="1668083">
                    <a:moveTo>
                      <a:pt x="2042769" y="303341"/>
                    </a:moveTo>
                    <a:cubicBezTo>
                      <a:pt x="1441106" y="54103"/>
                      <a:pt x="799756" y="-84009"/>
                      <a:pt x="461619" y="55691"/>
                    </a:cubicBezTo>
                    <a:cubicBezTo>
                      <a:pt x="123482" y="195391"/>
                      <a:pt x="-52731" y="874841"/>
                      <a:pt x="13944" y="1141541"/>
                    </a:cubicBezTo>
                    <a:cubicBezTo>
                      <a:pt x="80619" y="1408241"/>
                      <a:pt x="579094" y="1597153"/>
                      <a:pt x="861669" y="1655891"/>
                    </a:cubicBezTo>
                    <a:cubicBezTo>
                      <a:pt x="1144244" y="1714629"/>
                      <a:pt x="1517306" y="1544766"/>
                      <a:pt x="1709394" y="1493966"/>
                    </a:cubicBezTo>
                    <a:cubicBezTo>
                      <a:pt x="1901481" y="1443166"/>
                      <a:pt x="1961806" y="1376491"/>
                      <a:pt x="2014194" y="1351091"/>
                    </a:cubicBezTo>
                    <a:cubicBezTo>
                      <a:pt x="2066582" y="1325691"/>
                      <a:pt x="2017369" y="1344741"/>
                      <a:pt x="2023719" y="1341566"/>
                    </a:cubicBezTo>
                    <a:cubicBezTo>
                      <a:pt x="2030069" y="1338391"/>
                      <a:pt x="2041181" y="1335216"/>
                      <a:pt x="2052294" y="1332041"/>
                    </a:cubicBezTo>
                  </a:path>
                </a:pathLst>
              </a:cu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8700">
                  <a:defRPr/>
                </a:pPr>
                <a:endParaRPr lang="fr-FR" sz="2025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B1DC93-672B-8A35-55DB-32C299916468}"/>
                </a:ext>
              </a:extLst>
            </p:cNvPr>
            <p:cNvSpPr txBox="1"/>
            <p:nvPr/>
          </p:nvSpPr>
          <p:spPr>
            <a:xfrm>
              <a:off x="3138302" y="3100811"/>
              <a:ext cx="1054388" cy="45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ar-MA" sz="3150" b="1" dirty="0">
                  <a:solidFill>
                    <a:srgbClr val="00B050"/>
                  </a:solidFill>
                  <a:latin typeface="Calibri" panose="020F0502020204030204"/>
                  <a:cs typeface="Arial" panose="020B0604020202020204" pitchFamily="34" charset="0"/>
                </a:rPr>
                <a:t>مفتوح</a:t>
              </a:r>
              <a:endParaRPr lang="fr-FR" sz="3150" b="1" dirty="0">
                <a:solidFill>
                  <a:srgbClr val="00B050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75735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3" name="Groupe 2">
            <a:extLst>
              <a:ext uri="{FF2B5EF4-FFF2-40B4-BE49-F238E27FC236}">
                <a16:creationId xmlns:a16="http://schemas.microsoft.com/office/drawing/2014/main" id="{0F4432CA-FF63-707A-DBEB-CE89CD90B4BD}"/>
              </a:ext>
            </a:extLst>
          </p:cNvPr>
          <p:cNvGrpSpPr/>
          <p:nvPr/>
        </p:nvGrpSpPr>
        <p:grpSpPr>
          <a:xfrm>
            <a:off x="-1" y="1285875"/>
            <a:ext cx="13716001" cy="810000"/>
            <a:chOff x="-1" y="-7018"/>
            <a:chExt cx="12192001" cy="720000"/>
          </a:xfrm>
        </p:grpSpPr>
        <p:sp>
          <p:nvSpPr>
            <p:cNvPr id="4" name="Google Shape;146;p4">
              <a:extLst>
                <a:ext uri="{FF2B5EF4-FFF2-40B4-BE49-F238E27FC236}">
                  <a16:creationId xmlns:a16="http://schemas.microsoft.com/office/drawing/2014/main" id="{4C10FDD7-8610-1F0A-D1A8-1E446DC59C5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6896101" cy="720000"/>
            </a:xfrm>
            <a:prstGeom prst="rect">
              <a:avLst/>
            </a:prstGeom>
            <a:solidFill>
              <a:srgbClr val="98ECD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102853" tIns="51413" rIns="102853" bIns="51413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defTabSz="1028700" rtl="1">
                <a:buClr>
                  <a:prstClr val="black"/>
                </a:buClr>
                <a:buSzPts val="4200"/>
                <a:defRPr/>
              </a:pPr>
              <a:r>
                <a:rPr lang="ar-MA" sz="4050" b="1" dirty="0">
                  <a:solidFill>
                    <a:prstClr val="black"/>
                  </a:solidFill>
                  <a:latin typeface="Arial Black"/>
                  <a:ea typeface="Arial Black"/>
                  <a:cs typeface="Times New Roman" panose="02020603050405020304" pitchFamily="18" charset="0"/>
                  <a:sym typeface="Arial Black"/>
                </a:rPr>
                <a:t>4- تعرف الخطوط : مغلق - مفتوح</a:t>
              </a:r>
              <a:endParaRPr lang="en-IN" sz="4500" b="1" dirty="0">
                <a:solidFill>
                  <a:prstClr val="black"/>
                </a:solidFill>
                <a:latin typeface="Arial Black" panose="020B0A04020102020204" pitchFamily="34" charset="0"/>
                <a:cs typeface="+mj-cs"/>
              </a:endParaRPr>
            </a:p>
          </p:txBody>
        </p:sp>
        <p:sp>
          <p:nvSpPr>
            <p:cNvPr id="7" name="Google Shape;146;p4">
              <a:extLst>
                <a:ext uri="{FF2B5EF4-FFF2-40B4-BE49-F238E27FC236}">
                  <a16:creationId xmlns:a16="http://schemas.microsoft.com/office/drawing/2014/main" id="{7E1F029E-0B20-4786-6ACC-A9394D9D34B9}"/>
                </a:ext>
              </a:extLst>
            </p:cNvPr>
            <p:cNvSpPr txBox="1">
              <a:spLocks/>
            </p:cNvSpPr>
            <p:nvPr/>
          </p:nvSpPr>
          <p:spPr>
            <a:xfrm>
              <a:off x="6896100" y="-7018"/>
              <a:ext cx="5295900" cy="72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102853" tIns="51413" rIns="102853" bIns="51413" rtlCol="0" anchor="ctr" anchorCtr="0">
              <a:normAutofit fontScale="92500"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defTabSz="1028700" rtl="1">
                <a:buClr>
                  <a:prstClr val="black"/>
                </a:buClr>
                <a:buSzPts val="4200"/>
                <a:defRPr/>
              </a:pPr>
              <a:r>
                <a:rPr lang="ar-MA" sz="3150" b="1" dirty="0">
                  <a:solidFill>
                    <a:prstClr val="black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تعرف وتصنيف الأشياء والأشكال عبر الملاحظة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4989909" y="4737792"/>
            <a:ext cx="8272463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Times New Roman" panose="02020603050405020304" pitchFamily="18" charset="0"/>
              </a:rPr>
              <a:t>يقوم الميسر(ة) بنمذجة النشاط</a:t>
            </a:r>
            <a:r>
              <a:rPr lang="ar-MA" sz="360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:</a:t>
            </a:r>
          </a:p>
          <a:p>
            <a:pPr algn="just" defTabSz="1028700" rtl="1"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دعوة التلاميذ إلى الالتفاف حوله وتشكيل حلقة عن طريق مسك أيادي بعضهم البعض؛</a:t>
            </a:r>
            <a:endParaRPr lang="en-US" sz="2700" dirty="0">
              <a:solidFill>
                <a:prstClr val="black"/>
              </a:solidFill>
              <a:latin typeface="Calibri" panose="020F0502020204030204"/>
            </a:endParaRPr>
          </a:p>
          <a:p>
            <a:pPr algn="just" defTabSz="1028700" rtl="1"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يقول الميسر(ة) "لا يمكنني الخروج لأن الحلقة مغلقة" ويطلب منهم ترديد " مغلقة "؛</a:t>
            </a:r>
          </a:p>
          <a:p>
            <a:pPr algn="just" defTabSz="1028700" rtl="1"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يطلب من متعلمين اثنين فك أيديهما لترك فتحة في الحلقة المكونة، ويقول: " الآن يمكنني الخروج لأن الحلقة مفتوحة". يخرج من الحلقة ثم يعود ويطلب منهم ترديد "مفتوحة".</a:t>
            </a:r>
          </a:p>
        </p:txBody>
      </p:sp>
      <p:pic>
        <p:nvPicPr>
          <p:cNvPr id="9" name="Picture 8" descr="A group of kids holding hands&#10;&#10;Description automatically generated">
            <a:extLst>
              <a:ext uri="{FF2B5EF4-FFF2-40B4-BE49-F238E27FC236}">
                <a16:creationId xmlns:a16="http://schemas.microsoft.com/office/drawing/2014/main" id="{F3F29487-9E4A-6D35-6CA6-F68497FDFB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36" y="4421855"/>
            <a:ext cx="4270465" cy="419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031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722704"/>
              </p:ext>
            </p:extLst>
          </p:nvPr>
        </p:nvGraphicFramePr>
        <p:xfrm>
          <a:off x="185738" y="2262232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6150769" y="3183999"/>
            <a:ext cx="7339831" cy="500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يشكل الأستاذ حلقة مغلقة بالحبل أو بالخيط حول كُلة أو كرة صغيرة " ويقول "الكرة لا يمكنها الخروج لأن الحبل مغلق" ، "مغلق"، ويطلب من المتعلمين ترديد "مغلق". ثم يقوم بفك عقدة الحبل ويقول "الكرة الآن يمكنها الخروج لأن الحبل مفتوح"، "مفتوح"، ويطلب من المتعلمين ترديد "مفتوح".</a:t>
            </a:r>
          </a:p>
          <a:p>
            <a:pPr marL="385763" indent="-385763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في المرحلة الأخيرة يرسم خطا مغلقا على السبورة ويقول "خط مغلق"، ويردد المتعلمون "خط مغلق"، ثم يرسم خط مفتوح ويقول "خط مفتوح"، ويردد المتعلمون "خط مفتوح"</a:t>
            </a:r>
          </a:p>
        </p:txBody>
      </p:sp>
      <p:grpSp>
        <p:nvGrpSpPr>
          <p:cNvPr id="8" name="Groupe 2">
            <a:extLst>
              <a:ext uri="{FF2B5EF4-FFF2-40B4-BE49-F238E27FC236}">
                <a16:creationId xmlns:a16="http://schemas.microsoft.com/office/drawing/2014/main" id="{8D401859-4FC4-1F6B-277F-359E797CE0EE}"/>
              </a:ext>
            </a:extLst>
          </p:cNvPr>
          <p:cNvGrpSpPr/>
          <p:nvPr/>
        </p:nvGrpSpPr>
        <p:grpSpPr>
          <a:xfrm>
            <a:off x="1" y="1262298"/>
            <a:ext cx="13716000" cy="810000"/>
            <a:chOff x="0" y="-7018"/>
            <a:chExt cx="12192000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60E482A2-522C-F0E3-E162-D3849C86AEA7}"/>
                </a:ext>
              </a:extLst>
            </p:cNvPr>
            <p:cNvSpPr txBox="1">
              <a:spLocks/>
            </p:cNvSpPr>
            <p:nvPr/>
          </p:nvSpPr>
          <p:spPr>
            <a:xfrm>
              <a:off x="0" y="-7018"/>
              <a:ext cx="6946900" cy="720000"/>
            </a:xfrm>
            <a:prstGeom prst="rect">
              <a:avLst/>
            </a:prstGeom>
            <a:solidFill>
              <a:srgbClr val="98ECD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102853" tIns="51413" rIns="102853" bIns="51413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defTabSz="1028700" rtl="1">
                <a:buClr>
                  <a:prstClr val="black"/>
                </a:buClr>
                <a:buSzPts val="4200"/>
                <a:defRPr/>
              </a:pPr>
              <a:r>
                <a:rPr lang="ar-MA" sz="4050" b="1" dirty="0">
                  <a:solidFill>
                    <a:prstClr val="black"/>
                  </a:solidFill>
                  <a:latin typeface="Arial Black"/>
                  <a:ea typeface="Arial Black"/>
                  <a:cs typeface="Times New Roman" panose="02020603050405020304" pitchFamily="18" charset="0"/>
                  <a:sym typeface="Arial Black"/>
                </a:rPr>
                <a:t>4- تعرف الخطوط : مغلق - مفتوح</a:t>
              </a:r>
              <a:endParaRPr lang="en-IN" sz="4500" b="1" dirty="0">
                <a:solidFill>
                  <a:prstClr val="black"/>
                </a:solidFill>
                <a:latin typeface="Arial Black" panose="020B0A04020102020204" pitchFamily="34" charset="0"/>
                <a:cs typeface="+mj-cs"/>
              </a:endParaRPr>
            </a:p>
          </p:txBody>
        </p:sp>
        <p:sp>
          <p:nvSpPr>
            <p:cNvPr id="11" name="Google Shape;146;p4">
              <a:extLst>
                <a:ext uri="{FF2B5EF4-FFF2-40B4-BE49-F238E27FC236}">
                  <a16:creationId xmlns:a16="http://schemas.microsoft.com/office/drawing/2014/main" id="{AFE7157F-A1CC-8686-3765-81092FBC3C87}"/>
                </a:ext>
              </a:extLst>
            </p:cNvPr>
            <p:cNvSpPr txBox="1">
              <a:spLocks/>
            </p:cNvSpPr>
            <p:nvPr/>
          </p:nvSpPr>
          <p:spPr>
            <a:xfrm>
              <a:off x="6946899" y="-7018"/>
              <a:ext cx="5245101" cy="72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102853" tIns="51413" rIns="102853" bIns="51413" rtlCol="0" anchor="ctr" anchorCtr="0">
              <a:normAutofit fontScale="92500"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defTabSz="1028700" rtl="1">
                <a:buClr>
                  <a:prstClr val="black"/>
                </a:buClr>
                <a:buSzPts val="4200"/>
                <a:defRPr/>
              </a:pPr>
              <a:r>
                <a:rPr lang="ar-MA" sz="3150" b="1" dirty="0">
                  <a:solidFill>
                    <a:prstClr val="black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تعرف وتصنيف الأشياء والأشكال عبر الملاحظة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71F3F97-C170-9E0E-EA5F-ACD2B95C9454}"/>
              </a:ext>
            </a:extLst>
          </p:cNvPr>
          <p:cNvGrpSpPr/>
          <p:nvPr/>
        </p:nvGrpSpPr>
        <p:grpSpPr>
          <a:xfrm>
            <a:off x="512810" y="3163787"/>
            <a:ext cx="2187738" cy="1959100"/>
            <a:chOff x="455831" y="1669255"/>
            <a:chExt cx="1944656" cy="174142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0CA7B16-4220-E240-23BD-0FAE455A6AF9}"/>
                </a:ext>
              </a:extLst>
            </p:cNvPr>
            <p:cNvGrpSpPr/>
            <p:nvPr/>
          </p:nvGrpSpPr>
          <p:grpSpPr>
            <a:xfrm>
              <a:off x="455831" y="1669255"/>
              <a:ext cx="1944656" cy="1228461"/>
              <a:chOff x="1557338" y="1844383"/>
              <a:chExt cx="2570162" cy="1514475"/>
            </a:xfrm>
          </p:grpSpPr>
          <p:pic>
            <p:nvPicPr>
              <p:cNvPr id="4" name="Picture 3" descr="A close-up of a football ball&#10;&#10;Description automatically generated">
                <a:extLst>
                  <a:ext uri="{FF2B5EF4-FFF2-40B4-BE49-F238E27FC236}">
                    <a16:creationId xmlns:a16="http://schemas.microsoft.com/office/drawing/2014/main" id="{0240F48D-012D-11A5-1B44-A032538BB4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90" t="13291" r="12659" b="17088"/>
              <a:stretch/>
            </p:blipFill>
            <p:spPr>
              <a:xfrm>
                <a:off x="2216944" y="2077746"/>
                <a:ext cx="1085850" cy="1047750"/>
              </a:xfrm>
              <a:prstGeom prst="rect">
                <a:avLst/>
              </a:prstGeom>
            </p:spPr>
          </p:pic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2A86FD1-0760-5411-C8C4-633E941CC649}"/>
                  </a:ext>
                </a:extLst>
              </p:cNvPr>
              <p:cNvSpPr/>
              <p:nvPr/>
            </p:nvSpPr>
            <p:spPr>
              <a:xfrm>
                <a:off x="1557338" y="1844383"/>
                <a:ext cx="2570162" cy="1514475"/>
              </a:xfrm>
              <a:prstGeom prst="ellipse">
                <a:avLst/>
              </a:prstGeom>
              <a:noFill/>
              <a:ln w="571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8700">
                  <a:defRPr/>
                </a:pPr>
                <a:endParaRPr lang="fr-FR" sz="2025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8764508-C5F2-94B9-AAA5-10ED965685B9}"/>
                </a:ext>
              </a:extLst>
            </p:cNvPr>
            <p:cNvSpPr txBox="1"/>
            <p:nvPr/>
          </p:nvSpPr>
          <p:spPr>
            <a:xfrm>
              <a:off x="919776" y="2897716"/>
              <a:ext cx="801688" cy="51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ar-MA" sz="315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مغلق</a:t>
              </a:r>
              <a:endParaRPr lang="fr-FR" sz="31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B954B4-8005-D012-7333-D190F7322D25}"/>
              </a:ext>
            </a:extLst>
          </p:cNvPr>
          <p:cNvGrpSpPr/>
          <p:nvPr/>
        </p:nvGrpSpPr>
        <p:grpSpPr>
          <a:xfrm>
            <a:off x="3299271" y="3183999"/>
            <a:ext cx="1648825" cy="1947960"/>
            <a:chOff x="2932685" y="1687221"/>
            <a:chExt cx="1465622" cy="173152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0AF6AF5-D280-58AD-8C46-E83D7EBD73FE}"/>
                </a:ext>
              </a:extLst>
            </p:cNvPr>
            <p:cNvGrpSpPr/>
            <p:nvPr/>
          </p:nvGrpSpPr>
          <p:grpSpPr>
            <a:xfrm>
              <a:off x="2932685" y="1687221"/>
              <a:ext cx="1465622" cy="1210495"/>
              <a:chOff x="1646239" y="3536115"/>
              <a:chExt cx="2052294" cy="1668083"/>
            </a:xfrm>
          </p:grpSpPr>
          <p:pic>
            <p:nvPicPr>
              <p:cNvPr id="14" name="Picture 13" descr="A close-up of a football ball&#10;&#10;Description automatically generated">
                <a:extLst>
                  <a:ext uri="{FF2B5EF4-FFF2-40B4-BE49-F238E27FC236}">
                    <a16:creationId xmlns:a16="http://schemas.microsoft.com/office/drawing/2014/main" id="{13FEF86C-190C-26EA-EE83-12E8F3A939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90" t="13291" r="12659" b="17088"/>
              <a:stretch/>
            </p:blipFill>
            <p:spPr>
              <a:xfrm>
                <a:off x="2069759" y="3846281"/>
                <a:ext cx="1085850" cy="1047750"/>
              </a:xfrm>
              <a:prstGeom prst="rect">
                <a:avLst/>
              </a:prstGeom>
            </p:spPr>
          </p:pic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2C67F02-6D2F-3593-0EE8-D0A4B930D587}"/>
                  </a:ext>
                </a:extLst>
              </p:cNvPr>
              <p:cNvSpPr/>
              <p:nvPr/>
            </p:nvSpPr>
            <p:spPr>
              <a:xfrm>
                <a:off x="1646239" y="3536115"/>
                <a:ext cx="2052294" cy="1668083"/>
              </a:xfrm>
              <a:custGeom>
                <a:avLst/>
                <a:gdLst>
                  <a:gd name="connsiteX0" fmla="*/ 1994749 w 2051899"/>
                  <a:gd name="connsiteY0" fmla="*/ 410948 h 1642340"/>
                  <a:gd name="connsiteX1" fmla="*/ 461224 w 2051899"/>
                  <a:gd name="connsiteY1" fmla="*/ 29948 h 1642340"/>
                  <a:gd name="connsiteX2" fmla="*/ 13549 w 2051899"/>
                  <a:gd name="connsiteY2" fmla="*/ 1115798 h 1642340"/>
                  <a:gd name="connsiteX3" fmla="*/ 861274 w 2051899"/>
                  <a:gd name="connsiteY3" fmla="*/ 1630148 h 1642340"/>
                  <a:gd name="connsiteX4" fmla="*/ 1708999 w 2051899"/>
                  <a:gd name="connsiteY4" fmla="*/ 1468223 h 1642340"/>
                  <a:gd name="connsiteX5" fmla="*/ 2013799 w 2051899"/>
                  <a:gd name="connsiteY5" fmla="*/ 1325348 h 1642340"/>
                  <a:gd name="connsiteX6" fmla="*/ 2023324 w 2051899"/>
                  <a:gd name="connsiteY6" fmla="*/ 1315823 h 1642340"/>
                  <a:gd name="connsiteX7" fmla="*/ 2051899 w 2051899"/>
                  <a:gd name="connsiteY7" fmla="*/ 1306298 h 1642340"/>
                  <a:gd name="connsiteX0" fmla="*/ 2042769 w 2052294"/>
                  <a:gd name="connsiteY0" fmla="*/ 303341 h 1668083"/>
                  <a:gd name="connsiteX1" fmla="*/ 461619 w 2052294"/>
                  <a:gd name="connsiteY1" fmla="*/ 55691 h 1668083"/>
                  <a:gd name="connsiteX2" fmla="*/ 13944 w 2052294"/>
                  <a:gd name="connsiteY2" fmla="*/ 1141541 h 1668083"/>
                  <a:gd name="connsiteX3" fmla="*/ 861669 w 2052294"/>
                  <a:gd name="connsiteY3" fmla="*/ 1655891 h 1668083"/>
                  <a:gd name="connsiteX4" fmla="*/ 1709394 w 2052294"/>
                  <a:gd name="connsiteY4" fmla="*/ 1493966 h 1668083"/>
                  <a:gd name="connsiteX5" fmla="*/ 2014194 w 2052294"/>
                  <a:gd name="connsiteY5" fmla="*/ 1351091 h 1668083"/>
                  <a:gd name="connsiteX6" fmla="*/ 2023719 w 2052294"/>
                  <a:gd name="connsiteY6" fmla="*/ 1341566 h 1668083"/>
                  <a:gd name="connsiteX7" fmla="*/ 2052294 w 2052294"/>
                  <a:gd name="connsiteY7" fmla="*/ 1332041 h 1668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52294" h="1668083">
                    <a:moveTo>
                      <a:pt x="2042769" y="303341"/>
                    </a:moveTo>
                    <a:cubicBezTo>
                      <a:pt x="1441106" y="54103"/>
                      <a:pt x="799756" y="-84009"/>
                      <a:pt x="461619" y="55691"/>
                    </a:cubicBezTo>
                    <a:cubicBezTo>
                      <a:pt x="123482" y="195391"/>
                      <a:pt x="-52731" y="874841"/>
                      <a:pt x="13944" y="1141541"/>
                    </a:cubicBezTo>
                    <a:cubicBezTo>
                      <a:pt x="80619" y="1408241"/>
                      <a:pt x="579094" y="1597153"/>
                      <a:pt x="861669" y="1655891"/>
                    </a:cubicBezTo>
                    <a:cubicBezTo>
                      <a:pt x="1144244" y="1714629"/>
                      <a:pt x="1517306" y="1544766"/>
                      <a:pt x="1709394" y="1493966"/>
                    </a:cubicBezTo>
                    <a:cubicBezTo>
                      <a:pt x="1901481" y="1443166"/>
                      <a:pt x="1961806" y="1376491"/>
                      <a:pt x="2014194" y="1351091"/>
                    </a:cubicBezTo>
                    <a:cubicBezTo>
                      <a:pt x="2066582" y="1325691"/>
                      <a:pt x="2017369" y="1344741"/>
                      <a:pt x="2023719" y="1341566"/>
                    </a:cubicBezTo>
                    <a:cubicBezTo>
                      <a:pt x="2030069" y="1338391"/>
                      <a:pt x="2041181" y="1335216"/>
                      <a:pt x="2052294" y="1332041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8700">
                  <a:defRPr/>
                </a:pPr>
                <a:endParaRPr lang="fr-FR" sz="2025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8692FAA-A6DD-019A-EBB4-669E45F0943B}"/>
                </a:ext>
              </a:extLst>
            </p:cNvPr>
            <p:cNvSpPr txBox="1"/>
            <p:nvPr/>
          </p:nvSpPr>
          <p:spPr>
            <a:xfrm>
              <a:off x="3095666" y="2905780"/>
              <a:ext cx="1054388" cy="51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ar-MA" sz="315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مفتوح</a:t>
              </a:r>
              <a:endParaRPr lang="fr-FR" sz="31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977C2A-42BD-0848-FD35-3C429B506231}"/>
              </a:ext>
            </a:extLst>
          </p:cNvPr>
          <p:cNvGrpSpPr/>
          <p:nvPr/>
        </p:nvGrpSpPr>
        <p:grpSpPr>
          <a:xfrm>
            <a:off x="614721" y="6157232"/>
            <a:ext cx="2085828" cy="2191582"/>
            <a:chOff x="546418" y="4330096"/>
            <a:chExt cx="1854069" cy="194807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C91DE23-6C40-07C8-61D2-F0ADD5D745A3}"/>
                </a:ext>
              </a:extLst>
            </p:cNvPr>
            <p:cNvSpPr/>
            <p:nvPr/>
          </p:nvSpPr>
          <p:spPr>
            <a:xfrm>
              <a:off x="546418" y="4330096"/>
              <a:ext cx="1854069" cy="1163056"/>
            </a:xfrm>
            <a:custGeom>
              <a:avLst/>
              <a:gdLst>
                <a:gd name="connsiteX0" fmla="*/ 901382 w 1854069"/>
                <a:gd name="connsiteY0" fmla="*/ 204518 h 1163056"/>
                <a:gd name="connsiteX1" fmla="*/ 72707 w 1854069"/>
                <a:gd name="connsiteY1" fmla="*/ 14018 h 1163056"/>
                <a:gd name="connsiteX2" fmla="*/ 167957 w 1854069"/>
                <a:gd name="connsiteY2" fmla="*/ 566468 h 1163056"/>
                <a:gd name="connsiteX3" fmla="*/ 15557 w 1854069"/>
                <a:gd name="connsiteY3" fmla="*/ 956993 h 1163056"/>
                <a:gd name="connsiteX4" fmla="*/ 615632 w 1854069"/>
                <a:gd name="connsiteY4" fmla="*/ 871268 h 1163056"/>
                <a:gd name="connsiteX5" fmla="*/ 1301432 w 1854069"/>
                <a:gd name="connsiteY5" fmla="*/ 1157018 h 1163056"/>
                <a:gd name="connsiteX6" fmla="*/ 1853882 w 1854069"/>
                <a:gd name="connsiteY6" fmla="*/ 556943 h 1163056"/>
                <a:gd name="connsiteX7" fmla="*/ 1244282 w 1854069"/>
                <a:gd name="connsiteY7" fmla="*/ 633143 h 1163056"/>
                <a:gd name="connsiteX8" fmla="*/ 901382 w 1854069"/>
                <a:gd name="connsiteY8" fmla="*/ 204518 h 116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4069" h="1163056">
                  <a:moveTo>
                    <a:pt x="901382" y="204518"/>
                  </a:moveTo>
                  <a:cubicBezTo>
                    <a:pt x="706119" y="101330"/>
                    <a:pt x="194944" y="-46307"/>
                    <a:pt x="72707" y="14018"/>
                  </a:cubicBezTo>
                  <a:cubicBezTo>
                    <a:pt x="-49530" y="74343"/>
                    <a:pt x="177482" y="409306"/>
                    <a:pt x="167957" y="566468"/>
                  </a:cubicBezTo>
                  <a:cubicBezTo>
                    <a:pt x="158432" y="723630"/>
                    <a:pt x="-59055" y="906193"/>
                    <a:pt x="15557" y="956993"/>
                  </a:cubicBezTo>
                  <a:cubicBezTo>
                    <a:pt x="90169" y="1007793"/>
                    <a:pt x="401320" y="837931"/>
                    <a:pt x="615632" y="871268"/>
                  </a:cubicBezTo>
                  <a:cubicBezTo>
                    <a:pt x="829944" y="904605"/>
                    <a:pt x="1095057" y="1209406"/>
                    <a:pt x="1301432" y="1157018"/>
                  </a:cubicBezTo>
                  <a:cubicBezTo>
                    <a:pt x="1507807" y="1104631"/>
                    <a:pt x="1863407" y="644255"/>
                    <a:pt x="1853882" y="556943"/>
                  </a:cubicBezTo>
                  <a:cubicBezTo>
                    <a:pt x="1844357" y="469631"/>
                    <a:pt x="1403032" y="690293"/>
                    <a:pt x="1244282" y="633143"/>
                  </a:cubicBezTo>
                  <a:cubicBezTo>
                    <a:pt x="1085532" y="575993"/>
                    <a:pt x="1096645" y="307706"/>
                    <a:pt x="901382" y="204518"/>
                  </a:cubicBezTo>
                  <a:close/>
                </a:path>
              </a:pathLst>
            </a:custGeom>
            <a:ln w="57150"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8700">
                <a:defRPr/>
              </a:pPr>
              <a:endParaRPr lang="fr-FR" sz="2025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D2F0C70-4733-3F1C-F976-B2DD41939CC0}"/>
                </a:ext>
              </a:extLst>
            </p:cNvPr>
            <p:cNvSpPr txBox="1"/>
            <p:nvPr/>
          </p:nvSpPr>
          <p:spPr>
            <a:xfrm>
              <a:off x="667814" y="5765208"/>
              <a:ext cx="1305612" cy="51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ar-MA" sz="3150" b="1" dirty="0">
                  <a:solidFill>
                    <a:srgbClr val="C00000"/>
                  </a:solidFill>
                  <a:latin typeface="Calibri" panose="020F0502020204030204"/>
                  <a:cs typeface="Arial" panose="020B0604020202020204" pitchFamily="34" charset="0"/>
                </a:rPr>
                <a:t>خط مغلق</a:t>
              </a:r>
              <a:endParaRPr lang="fr-FR" sz="3150" b="1" dirty="0">
                <a:solidFill>
                  <a:srgbClr val="C00000"/>
                </a:solidFill>
                <a:latin typeface="Calibri" panose="020F0502020204030204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A77C7BF-16CC-92D5-5658-E80D273124F5}"/>
              </a:ext>
            </a:extLst>
          </p:cNvPr>
          <p:cNvGrpSpPr/>
          <p:nvPr/>
        </p:nvGrpSpPr>
        <p:grpSpPr>
          <a:xfrm>
            <a:off x="3553809" y="5903092"/>
            <a:ext cx="2113315" cy="2445723"/>
            <a:chOff x="3158941" y="4104193"/>
            <a:chExt cx="1878502" cy="217397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C6413C-C6C6-6EA2-F7BD-0A4ABCD1C0CC}"/>
                </a:ext>
              </a:extLst>
            </p:cNvPr>
            <p:cNvSpPr/>
            <p:nvPr/>
          </p:nvSpPr>
          <p:spPr>
            <a:xfrm>
              <a:off x="3208453" y="4104193"/>
              <a:ext cx="1828990" cy="1496883"/>
            </a:xfrm>
            <a:custGeom>
              <a:avLst/>
              <a:gdLst>
                <a:gd name="connsiteX0" fmla="*/ 1828990 w 1828990"/>
                <a:gd name="connsiteY0" fmla="*/ 505179 h 1496883"/>
                <a:gd name="connsiteX1" fmla="*/ 1438465 w 1828990"/>
                <a:gd name="connsiteY1" fmla="*/ 95604 h 1496883"/>
                <a:gd name="connsiteX2" fmla="*/ 238315 w 1828990"/>
                <a:gd name="connsiteY2" fmla="*/ 38454 h 1496883"/>
                <a:gd name="connsiteX3" fmla="*/ 381190 w 1828990"/>
                <a:gd name="connsiteY3" fmla="*/ 581379 h 1496883"/>
                <a:gd name="connsiteX4" fmla="*/ 190 w 1828990"/>
                <a:gd name="connsiteY4" fmla="*/ 952854 h 1496883"/>
                <a:gd name="connsiteX5" fmla="*/ 438340 w 1828990"/>
                <a:gd name="connsiteY5" fmla="*/ 1486254 h 1496883"/>
                <a:gd name="connsiteX6" fmla="*/ 933640 w 1828990"/>
                <a:gd name="connsiteY6" fmla="*/ 848079 h 1496883"/>
                <a:gd name="connsiteX7" fmla="*/ 1295590 w 1828990"/>
                <a:gd name="connsiteY7" fmla="*/ 1410054 h 1496883"/>
                <a:gd name="connsiteX8" fmla="*/ 1333690 w 1828990"/>
                <a:gd name="connsiteY8" fmla="*/ 1486254 h 1496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8990" h="1496883">
                  <a:moveTo>
                    <a:pt x="1828990" y="505179"/>
                  </a:moveTo>
                  <a:cubicBezTo>
                    <a:pt x="1766283" y="339285"/>
                    <a:pt x="1703577" y="173391"/>
                    <a:pt x="1438465" y="95604"/>
                  </a:cubicBezTo>
                  <a:cubicBezTo>
                    <a:pt x="1173352" y="17816"/>
                    <a:pt x="414527" y="-42508"/>
                    <a:pt x="238315" y="38454"/>
                  </a:cubicBezTo>
                  <a:cubicBezTo>
                    <a:pt x="62103" y="119416"/>
                    <a:pt x="420877" y="428979"/>
                    <a:pt x="381190" y="581379"/>
                  </a:cubicBezTo>
                  <a:cubicBezTo>
                    <a:pt x="341502" y="733779"/>
                    <a:pt x="-9335" y="802041"/>
                    <a:pt x="190" y="952854"/>
                  </a:cubicBezTo>
                  <a:cubicBezTo>
                    <a:pt x="9715" y="1103667"/>
                    <a:pt x="282765" y="1503716"/>
                    <a:pt x="438340" y="1486254"/>
                  </a:cubicBezTo>
                  <a:cubicBezTo>
                    <a:pt x="593915" y="1468792"/>
                    <a:pt x="790765" y="860779"/>
                    <a:pt x="933640" y="848079"/>
                  </a:cubicBezTo>
                  <a:cubicBezTo>
                    <a:pt x="1076515" y="835379"/>
                    <a:pt x="1228915" y="1303692"/>
                    <a:pt x="1295590" y="1410054"/>
                  </a:cubicBezTo>
                  <a:cubicBezTo>
                    <a:pt x="1362265" y="1516417"/>
                    <a:pt x="1347977" y="1501335"/>
                    <a:pt x="1333690" y="1486254"/>
                  </a:cubicBezTo>
                </a:path>
              </a:pathLst>
            </a:custGeom>
            <a:no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>
                <a:defRPr/>
              </a:pPr>
              <a:endParaRPr lang="fr-FR" sz="2025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137C5E-43FE-8714-52FD-C94FD1E0A73E}"/>
                </a:ext>
              </a:extLst>
            </p:cNvPr>
            <p:cNvSpPr txBox="1"/>
            <p:nvPr/>
          </p:nvSpPr>
          <p:spPr>
            <a:xfrm>
              <a:off x="3158941" y="5765208"/>
              <a:ext cx="1689284" cy="51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028700">
                <a:defRPr/>
              </a:pPr>
              <a:r>
                <a:rPr lang="ar-MA" sz="3150" b="1" dirty="0">
                  <a:solidFill>
                    <a:srgbClr val="C00000"/>
                  </a:solidFill>
                  <a:latin typeface="Calibri" panose="020F0502020204030204"/>
                  <a:cs typeface="Arial" panose="020B0604020202020204" pitchFamily="34" charset="0"/>
                </a:rPr>
                <a:t>خط مفتوح</a:t>
              </a:r>
              <a:endParaRPr lang="fr-FR" sz="3150" b="1" dirty="0">
                <a:solidFill>
                  <a:srgbClr val="C00000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8803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618589-AFBF-F57A-DD24-3AF91EEBD02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2090971"/>
            <a:ext cx="13164293" cy="78685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8"/>
            <a:ext cx="13716001" cy="12279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-2" y="863026"/>
            <a:ext cx="12439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/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هذه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أيقونة "أنتبه وأنصت جيدا" وهي توضح أن  الانتباه والإنصات الجيدين يساعدان على الفهم 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الجيد، عندما اتحدث أنصتوا جيدا. 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5451661" y="6547202"/>
            <a:ext cx="2860250" cy="11509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638930C-6309-837C-8F9B-18CD480B0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5451661" y="2706513"/>
            <a:ext cx="2812678" cy="338336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F2E3D67-8F67-E38F-F6E0-93C80B4B6E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99317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1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19424</TotalTime>
  <Words>1953</Words>
  <Application>Microsoft Office PowerPoint</Application>
  <PresentationFormat>Personnalisé</PresentationFormat>
  <Paragraphs>447</Paragraphs>
  <Slides>66</Slides>
  <Notes>5</Notes>
  <HiddenSlides>0</HiddenSlides>
  <MMClips>1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7" baseType="lpstr">
      <vt:lpstr>Calibri</vt:lpstr>
      <vt:lpstr>Arial</vt:lpstr>
      <vt:lpstr>Microsoft Uighur</vt:lpstr>
      <vt:lpstr>Montserrat Light</vt:lpstr>
      <vt:lpstr>Montserrat</vt:lpstr>
      <vt:lpstr>Carelia</vt:lpstr>
      <vt:lpstr>Arial Black</vt:lpstr>
      <vt:lpstr>Dubai</vt:lpstr>
      <vt:lpstr>Dosis</vt:lpstr>
      <vt:lpstr>Montserrat Medium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172</cp:revision>
  <dcterms:created xsi:type="dcterms:W3CDTF">2006-08-16T00:00:00Z</dcterms:created>
  <dcterms:modified xsi:type="dcterms:W3CDTF">2025-09-11T08:27:34Z</dcterms:modified>
  <dc:identifier>DAFtlvZnwz4</dc:identifier>
</cp:coreProperties>
</file>