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83" r:id="rId14"/>
    <p:sldId id="2134808684" r:id="rId15"/>
    <p:sldId id="2134808699" r:id="rId16"/>
    <p:sldId id="2134808700" r:id="rId17"/>
    <p:sldId id="2134808732" r:id="rId18"/>
    <p:sldId id="2134808733" r:id="rId19"/>
    <p:sldId id="2134808459" r:id="rId20"/>
    <p:sldId id="2134808701" r:id="rId21"/>
    <p:sldId id="2134808702" r:id="rId22"/>
    <p:sldId id="2134808707" r:id="rId23"/>
    <p:sldId id="2134808708" r:id="rId24"/>
    <p:sldId id="2134808734" r:id="rId25"/>
    <p:sldId id="2134808735" r:id="rId26"/>
    <p:sldId id="2134808736" r:id="rId27"/>
    <p:sldId id="2134808737" r:id="rId28"/>
    <p:sldId id="2134808594" r:id="rId29"/>
    <p:sldId id="2134808709" r:id="rId30"/>
    <p:sldId id="2134808710" r:id="rId31"/>
    <p:sldId id="2134808738" r:id="rId32"/>
    <p:sldId id="2134808739" r:id="rId33"/>
    <p:sldId id="2134808740" r:id="rId34"/>
    <p:sldId id="2134808595" r:id="rId35"/>
    <p:sldId id="2134808714" r:id="rId36"/>
    <p:sldId id="2134808715" r:id="rId37"/>
    <p:sldId id="2134808716" r:id="rId38"/>
    <p:sldId id="2134808717" r:id="rId39"/>
    <p:sldId id="2134808718" r:id="rId40"/>
    <p:sldId id="2134808719" r:id="rId41"/>
    <p:sldId id="2134808720" r:id="rId42"/>
    <p:sldId id="2134808721" r:id="rId43"/>
    <p:sldId id="2134808722" r:id="rId44"/>
    <p:sldId id="2134808741" r:id="rId45"/>
    <p:sldId id="2134808724" r:id="rId46"/>
    <p:sldId id="2134808596" r:id="rId47"/>
    <p:sldId id="2134808725" r:id="rId48"/>
    <p:sldId id="2134808726" r:id="rId49"/>
    <p:sldId id="2134808727" r:id="rId50"/>
    <p:sldId id="2134808728" r:id="rId51"/>
    <p:sldId id="2134808729" r:id="rId52"/>
    <p:sldId id="2134808730" r:id="rId53"/>
    <p:sldId id="2134808731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 7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يوم أمس جدولا ضرب العددين 6 و 7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7708F7-342F-9AFC-B3D7-63D20F522E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2" t="34854" r="8603" b="33637"/>
          <a:stretch>
            <a:fillRect/>
          </a:stretch>
        </p:blipFill>
        <p:spPr>
          <a:xfrm>
            <a:off x="3969605" y="2760079"/>
            <a:ext cx="86868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أتمموا بالعدد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4F080-9DDD-E500-31C9-691BDA06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7CEE98-6404-5DCC-1E91-2C8DB798EBD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D5CD71-B40C-CEC5-FCEE-9CF587D95D0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06AA5-5498-576A-CDCE-FAF75C38E97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8E679F-3D37-28A8-3C06-63BECCC647D0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60272B-E319-97E1-0DA0-BE5A901046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FF7AFD-6953-0D80-ACFE-B668136F29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B3ABFDD8-E720-1B5A-B27A-5FD9B6E3C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824A9C-635F-5220-6DD0-51D6C36CADE5}"/>
              </a:ext>
            </a:extLst>
          </p:cNvPr>
          <p:cNvSpPr txBox="1"/>
          <p:nvPr/>
        </p:nvSpPr>
        <p:spPr>
          <a:xfrm>
            <a:off x="46482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6B065-FAF7-3585-3E93-6B79B1BB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0516EB-335C-85CB-B98C-0F9E7A94826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61226D-9002-A283-D60A-21C6D49B66B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2F987B-3B3B-9856-4F70-75DBA7D2DC9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6F9DDB-A152-04ED-8CBF-CB03CA6926EF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C1F2BD-6F60-3614-AA0A-D660B9CF064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3006699-60C1-B754-E8A2-A7639DFE50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FAF1A28-A22B-834C-FDA5-00FC59ABD0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11FF89-B991-2A99-D31B-D544C5D8C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1E18AE-ADC8-EDD1-C37B-A76BC97DCE1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09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404D2-B1A8-845D-A730-832124BA6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EE784D-16F4-342B-DEF0-7B9E7E7FD8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093DF-D2B4-C137-725D-63ACC571A9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157FDC-1FFE-A50E-4624-C26EC5F08D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B99385-62B5-1696-AD3B-A87468353EF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A4A5F3-A657-2F3C-A196-C3273E01F95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205E42-E432-7346-5946-5F803FD83D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AE94536-2F62-6FAC-6E57-9BAF30E8BA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5FADE9-57C7-4936-DE7D-FD1623FD47B3}"/>
              </a:ext>
            </a:extLst>
          </p:cNvPr>
          <p:cNvSpPr txBox="1"/>
          <p:nvPr/>
        </p:nvSpPr>
        <p:spPr>
          <a:xfrm>
            <a:off x="46482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49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51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A8BF5-8BA7-30C7-91FA-9E9BB6F7D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8C4C5A-1D5F-52D7-DA46-E82BC8280BE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7686AF-F3E2-D1B3-704D-C0146849B6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071E5F-D667-5382-D8A9-BD749289F1C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2352C-B654-5C3F-D505-B6C331C19AFC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398BA5-F669-E43B-01CF-9C070AAE566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1FC679-3FAB-8F21-4B93-2D8DA612A9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EE0D76C9-155A-FF37-0560-B0FFAD55E1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39B6415-9008-8E1E-3867-6FE40D2C5D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39B59D-D43E-7F76-3F1D-DED147902F79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49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35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8E1BDBCA-1311-6312-15E1-AA433BE3FA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على مقارنة وترتيب 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43EC2-28C7-6020-D765-0D7DAC4AF955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C68F810-9D37-44C3-10AF-E28EB58555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34C094-F5FB-F9A5-D9B1-A354861E117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4EF624-5B22-14B9-9381-25C59D070976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E557-83DF-89AB-A761-CC3089B7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573FC1-CCDC-7C6B-B328-EE85676DD4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C804C6-8E40-414B-0401-E8E386A3B3F3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ADA7A3-AF55-00E2-FDCD-C229035A999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1E118D-046A-D9BE-01D5-DB4F414ABF5C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B9DD58-5C40-9FE0-C29F-B14BA54D36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FE176-5B71-E5AC-4B4E-8431417019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58DF051-62B0-5356-2375-82471E526F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1C709E9-58EB-D044-0C68-532828208D3E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C9C7C-7A22-33CE-3E63-D0CFBC149CC6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4C6AB5-29C3-5446-3AA2-05F86257A519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79396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18F44B4-697A-0083-5FD5-C44BE61EB139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8.23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302102D-DD42-DF70-DEFD-5645D38118FE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24AFBA-1482-A684-4927-62E87711F3A7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12E36-73DB-5548-8B55-DF21FAA11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97E75-F4CC-DEF9-9E5D-B87E5ABB78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3F4B6D-213E-060C-6984-4BC0C93141D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4E1907-4B66-EC22-03D1-30348E86941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B38484-9452-97C7-7E92-A7365D1B792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086ECA1-A72B-4DF4-9DA5-3C49D8B342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7472F53-2722-A9EE-70C6-A5BA9F0D250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E44EB5A-57D0-92CC-8DB1-0FF4631BF0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7E11A4D-D38F-1B91-5B65-94EEF525A5C7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B82270-F69E-45EC-3D88-71A1EDE9881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9A6363-6039-F95A-5A40-68F33D974FD7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58860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A852F-636E-3B02-B693-5737FF303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FEB2C2-7B3F-D31D-179D-7E571CF29B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8CB02A-DE7B-82D0-982A-5BC007C0916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53B2F6-183D-745A-D5A9-063C687DD54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4D0339-4B88-FCFE-E67F-57A27B2D792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8F7D604-708E-65A6-6158-2E68435D37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D0F0EEF-2BAE-C46E-9B80-CCD7BFD64D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0DD623E-FFC5-1BB2-49F1-03E6BD9E158A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739.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63A72CE-2D55-2E13-4F88-7800B4409D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22074D-46AB-DA14-6149-713F274FD2E4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268BEA-D074-A430-9607-772052FE13C4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23658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CA6F8-99A1-7ED6-9D9D-10ED6DB3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F116AE-8797-2D31-0F40-47E2558E6A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5955C9-0E85-DC05-096A-B9B4D67F4D1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98E766-5873-E0FF-D1D1-82BDAEF5CCA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454ED6-4E79-2CCB-B88F-3DAB1D6D5C55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086D465-146D-23E6-A13F-5625E5BE2F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3458BFA-29D7-3679-B21B-DEC3C35ED2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3478B25-B5D4-63EF-301B-12A3A34ED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AD9D8E-52F9-99CB-18DB-6A8F5CD67532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D1DC08-D0E3-50E9-4180-893AA8F9B27A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</a:t>
            </a:r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A2F549B-B85C-CE79-A32B-97C10832B309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92663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A3A0D95A-3AA1-DDC8-C6F7-5DC2DC021FF0}"/>
              </a:ext>
            </a:extLst>
          </p:cNvPr>
          <p:cNvSpPr/>
          <p:nvPr/>
        </p:nvSpPr>
        <p:spPr>
          <a:xfrm flipH="1">
            <a:off x="3048000" y="3829049"/>
            <a:ext cx="7543800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267200" y="3993337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EB62C7-5BA7-76AE-0E63-364AC4409A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1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DCB91FFD-443F-83E2-4371-3F999995C8DE}"/>
              </a:ext>
            </a:extLst>
          </p:cNvPr>
          <p:cNvSpPr/>
          <p:nvPr/>
        </p:nvSpPr>
        <p:spPr>
          <a:xfrm flipH="1">
            <a:off x="3390900" y="3859079"/>
            <a:ext cx="7543800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67208" y="4039773"/>
            <a:ext cx="5410200" cy="5029893"/>
            <a:chOff x="4200508" y="4009936"/>
            <a:chExt cx="5410200" cy="50298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/>
            <p:nvPr/>
          </p:nvCxnSpPr>
          <p:spPr>
            <a:xfrm>
              <a:off x="4200508" y="7704463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7849245" y="7833688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490826" y="78395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05077" y="783368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6323FE6-4130-F34A-0384-0D0DA473EC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0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7CB4A7F-AC02-3E61-4D90-77E61F52763E}"/>
              </a:ext>
            </a:extLst>
          </p:cNvPr>
          <p:cNvSpPr txBox="1"/>
          <p:nvPr/>
        </p:nvSpPr>
        <p:spPr>
          <a:xfrm>
            <a:off x="6248400" y="3467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تسكن ليلى عمارة بها 7 طوابق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تسكن في كل طابق 12 أسرة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الأسر التي تسكن العمارة.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طوابق العمارة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كل طابق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العمارة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الطابق الواحد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الطوابق في العمارة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الطابق الواحد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اسرة 7 مرات بعدد طوابق العمارة.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أسرة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طوابق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أسرة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الأسر في العمارةِ؟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العمارة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X 7 = 84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أسرة.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E429122A-C412-FACA-9EBD-83A07C26F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b="72136"/>
          <a:stretch>
            <a:fillRect/>
          </a:stretch>
        </p:blipFill>
        <p:spPr>
          <a:xfrm>
            <a:off x="838200" y="3734256"/>
            <a:ext cx="12268200" cy="39809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3985537"/>
            <a:ext cx="5342227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B3723A05-100A-0F10-9567-16824B21E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b="72136"/>
          <a:stretch>
            <a:fillRect/>
          </a:stretch>
        </p:blipFill>
        <p:spPr>
          <a:xfrm>
            <a:off x="723899" y="3919283"/>
            <a:ext cx="12268200" cy="398097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657375" y="585085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619646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038600" y="514697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038600" y="581072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657375" y="723595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1619646" y="51435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82287B-FBB6-9343-5FB0-C866A59C690B}"/>
              </a:ext>
            </a:extLst>
          </p:cNvPr>
          <p:cNvSpPr txBox="1"/>
          <p:nvPr/>
        </p:nvSpPr>
        <p:spPr>
          <a:xfrm>
            <a:off x="4038600" y="653079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CDFD94-41B5-330A-2A11-9495429C2C52}"/>
              </a:ext>
            </a:extLst>
          </p:cNvPr>
          <p:cNvSpPr txBox="1"/>
          <p:nvPr/>
        </p:nvSpPr>
        <p:spPr>
          <a:xfrm>
            <a:off x="4038600" y="725087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C7AC2FBC-3E5A-23E5-0C61-68148A7EC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28223" r="1326" b="51415"/>
          <a:stretch>
            <a:fillRect/>
          </a:stretch>
        </p:blipFill>
        <p:spPr>
          <a:xfrm>
            <a:off x="353345" y="4381500"/>
            <a:ext cx="12717548" cy="30157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513739" y="5448300"/>
            <a:ext cx="4058261" cy="26414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70DCE316-D1BE-FAD1-2C5C-2A9D67BFF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28223" r="1326" b="51415"/>
          <a:stretch>
            <a:fillRect/>
          </a:stretch>
        </p:blipFill>
        <p:spPr>
          <a:xfrm>
            <a:off x="275853" y="4664342"/>
            <a:ext cx="12717548" cy="301571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3505200" y="60579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B700E-EDDD-0246-1099-D7A6C2B8E7A9}"/>
              </a:ext>
            </a:extLst>
          </p:cNvPr>
          <p:cNvSpPr txBox="1"/>
          <p:nvPr/>
        </p:nvSpPr>
        <p:spPr>
          <a:xfrm>
            <a:off x="1752600" y="68961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15B9F2D6-433F-45AF-C788-4E1853E93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48878" r="2449" b="23191"/>
          <a:stretch>
            <a:fillRect/>
          </a:stretch>
        </p:blipFill>
        <p:spPr>
          <a:xfrm>
            <a:off x="275853" y="3910414"/>
            <a:ext cx="12717548" cy="41367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48642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7F15B6D-8274-01FF-6F46-A2FEF5F18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48878" r="2449" b="23191"/>
          <a:stretch>
            <a:fillRect/>
          </a:stretch>
        </p:blipFill>
        <p:spPr>
          <a:xfrm>
            <a:off x="351977" y="3303721"/>
            <a:ext cx="12717548" cy="413675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1043157" y="639577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1  6  8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2057400" y="5668577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1676400" y="5668577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>
            <a:cxnSpLocks/>
          </p:cNvCxnSpPr>
          <p:nvPr/>
        </p:nvCxnSpPr>
        <p:spPr>
          <a:xfrm flipV="1">
            <a:off x="4648200" y="5668577"/>
            <a:ext cx="0" cy="365990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4267200" y="5668577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657606" y="6386663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5  4  0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7A176D-13AF-C21E-B8C4-4901CE06324E}"/>
              </a:ext>
            </a:extLst>
          </p:cNvPr>
          <p:cNvSpPr txBox="1"/>
          <p:nvPr/>
        </p:nvSpPr>
        <p:spPr>
          <a:xfrm>
            <a:off x="4076783" y="5197170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AE4BA9-4E80-6919-7161-5A6859A6A5FA}"/>
              </a:ext>
            </a:extLst>
          </p:cNvPr>
          <p:cNvSpPr txBox="1"/>
          <p:nvPr/>
        </p:nvSpPr>
        <p:spPr>
          <a:xfrm>
            <a:off x="4447846" y="5839482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4A44FC-6642-07BD-32EC-4096EC8DF697}"/>
              </a:ext>
            </a:extLst>
          </p:cNvPr>
          <p:cNvSpPr txBox="1"/>
          <p:nvPr/>
        </p:nvSpPr>
        <p:spPr>
          <a:xfrm>
            <a:off x="1452935" y="5168684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FFE093-C5B8-60EF-FE54-24D95A6410E1}"/>
              </a:ext>
            </a:extLst>
          </p:cNvPr>
          <p:cNvSpPr txBox="1"/>
          <p:nvPr/>
        </p:nvSpPr>
        <p:spPr>
          <a:xfrm>
            <a:off x="1823998" y="5810996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43A5AD9-1A5F-47EC-E346-DFCD5463E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" t="76571" r="3109" b="-238"/>
          <a:stretch>
            <a:fillRect/>
          </a:stretch>
        </p:blipFill>
        <p:spPr>
          <a:xfrm>
            <a:off x="345519" y="2889227"/>
            <a:ext cx="12717548" cy="350520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29122</TotalTime>
  <Words>1700</Words>
  <Application>Microsoft Macintosh PowerPoint</Application>
  <PresentationFormat>Personnalisé</PresentationFormat>
  <Paragraphs>530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316</cp:revision>
  <dcterms:created xsi:type="dcterms:W3CDTF">2006-08-16T00:00:00Z</dcterms:created>
  <dcterms:modified xsi:type="dcterms:W3CDTF">2025-10-01T11:14:15Z</dcterms:modified>
  <dc:identifier>DAFtlvZnwz4</dc:identifier>
</cp:coreProperties>
</file>