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8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656" r:id="rId14"/>
    <p:sldId id="2134808657" r:id="rId15"/>
    <p:sldId id="2134808658" r:id="rId16"/>
    <p:sldId id="2134808659" r:id="rId17"/>
    <p:sldId id="2134808683" r:id="rId18"/>
    <p:sldId id="2134808684" r:id="rId19"/>
    <p:sldId id="2134808459" r:id="rId20"/>
    <p:sldId id="2134808706" r:id="rId21"/>
    <p:sldId id="2134808707" r:id="rId22"/>
    <p:sldId id="2134808638" r:id="rId23"/>
    <p:sldId id="2134808708" r:id="rId24"/>
    <p:sldId id="2134808709" r:id="rId25"/>
    <p:sldId id="2134808710" r:id="rId26"/>
    <p:sldId id="2134808695" r:id="rId27"/>
    <p:sldId id="2134808696" r:id="rId28"/>
    <p:sldId id="2134808697" r:id="rId29"/>
    <p:sldId id="2134808594" r:id="rId30"/>
    <p:sldId id="2134808691" r:id="rId31"/>
    <p:sldId id="2134808692" r:id="rId32"/>
    <p:sldId id="2134808693" r:id="rId33"/>
    <p:sldId id="2134808595" r:id="rId34"/>
    <p:sldId id="2134808645" r:id="rId35"/>
    <p:sldId id="2134808646" r:id="rId36"/>
    <p:sldId id="2134808647" r:id="rId37"/>
    <p:sldId id="2134808648" r:id="rId38"/>
    <p:sldId id="2134808649" r:id="rId39"/>
    <p:sldId id="2134808650" r:id="rId40"/>
    <p:sldId id="2134808651" r:id="rId41"/>
    <p:sldId id="2134808652" r:id="rId42"/>
    <p:sldId id="2134808653" r:id="rId43"/>
    <p:sldId id="2134808698" r:id="rId44"/>
    <p:sldId id="2134808655" r:id="rId45"/>
    <p:sldId id="2134808596" r:id="rId46"/>
    <p:sldId id="2134808468" r:id="rId47"/>
    <p:sldId id="2134808562" r:id="rId48"/>
    <p:sldId id="2134808472" r:id="rId49"/>
    <p:sldId id="2134808563" r:id="rId50"/>
    <p:sldId id="2134808501" r:id="rId51"/>
    <p:sldId id="2134808573" r:id="rId52"/>
    <p:sldId id="2134808518" r:id="rId53"/>
    <p:sldId id="2134808461" r:id="rId54"/>
    <p:sldId id="2134808469" r:id="rId55"/>
    <p:sldId id="2134808503" r:id="rId56"/>
    <p:sldId id="2134808504" r:id="rId57"/>
  </p:sldIdLst>
  <p:sldSz cx="13716000" cy="10287000"/>
  <p:notesSz cx="6858000" cy="9144000"/>
  <p:embeddedFontLst>
    <p:embeddedFont>
      <p:font typeface="Dosis" pitchFamily="2" charset="77"/>
      <p:regular r:id="rId59"/>
      <p:bold r:id="rId60"/>
    </p:embeddedFont>
    <p:embeddedFont>
      <p:font typeface="IBM Plex Sans Arabic" panose="020B0503050203000203" pitchFamily="34" charset="-78"/>
      <p:regular r:id="rId61"/>
    </p:embeddedFont>
    <p:embeddedFont>
      <p:font typeface="Microsoft Uighur" panose="02000000000000000000" pitchFamily="2" charset="-78"/>
      <p:regular r:id="rId62"/>
      <p:bold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9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3.jpeg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39.png"/><Relationship Id="rId4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0.png"/><Relationship Id="rId4" Type="http://schemas.openxmlformats.org/officeDocument/2006/relationships/image" Target="../media/image4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4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و 5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جدولي ضرب العددين 4 و 5 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008DB4D-78BC-581B-CCDE-E60C7F65F6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27" t="1784" r="7723" b="66707"/>
          <a:stretch>
            <a:fillRect/>
          </a:stretch>
        </p:blipFill>
        <p:spPr>
          <a:xfrm>
            <a:off x="4008119" y="2826385"/>
            <a:ext cx="4419600" cy="69385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824168-0678-285A-112D-2410E577DF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" t="34788" r="65315" b="33703"/>
          <a:stretch>
            <a:fillRect/>
          </a:stretch>
        </p:blipFill>
        <p:spPr>
          <a:xfrm>
            <a:off x="8427720" y="2693036"/>
            <a:ext cx="4419600" cy="69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16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412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8BB6E51-A3E5-363F-DDE0-C36243E6B0AD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16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300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5C4F7A1-04A4-41D4-955D-AB83EC73BF8B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33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0ABE77E-A2AE-37A5-3D88-1FD614EBE4CF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282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FC16682-555A-669C-90FA-AAEDBE445C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E9EBC4-FF63-4389-98FF-6E3BF0C6073A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30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AD03-9588-7DA6-25AE-F8F0863D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EFB208-E087-21AE-F621-7DBDD626BA5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E7A9D0-62EE-80D8-002C-3B26279A2CD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6F1F1E-5C45-A7CB-E393-5E709E648AA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9402A2-EFA6-FE7F-90AB-2829897BF691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65704F0-3FF6-489E-7EEB-1AEF45F9281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4112EC-0272-290A-6D6E-98CC6E7E00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55FC113-245F-43B4-E943-B5089F86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612080-373C-E5F7-C0FA-2FDABA3783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0210DD-879B-9A4E-D11E-D3284551AC06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30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69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4389AFE-280C-49AA-06BC-7C1E347CB1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 على قراءة وكتابة وتفكيك الأعداد من 0 إلى 9999 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8E750C6-0626-F0BF-B8EF-ABE028E80D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099" y="4824620"/>
            <a:ext cx="5635791" cy="375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69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7228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العدد  على البطاقات الملونة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311C05B-EB2E-CB60-B995-B57234C98F77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E415390-38FE-FA0C-A2FF-A7C6F410FD9C}"/>
              </a:ext>
            </a:extLst>
          </p:cNvPr>
          <p:cNvSpPr/>
          <p:nvPr/>
        </p:nvSpPr>
        <p:spPr>
          <a:xfrm>
            <a:off x="1524000" y="6515100"/>
            <a:ext cx="25908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2B1ED8-2D2F-6CF3-31D9-0BB55481453E}"/>
              </a:ext>
            </a:extLst>
          </p:cNvPr>
          <p:cNvSpPr/>
          <p:nvPr/>
        </p:nvSpPr>
        <p:spPr>
          <a:xfrm>
            <a:off x="4132729" y="4991100"/>
            <a:ext cx="25908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61EF71-49F7-EA84-55B5-CC022DEDC426}"/>
              </a:ext>
            </a:extLst>
          </p:cNvPr>
          <p:cNvSpPr/>
          <p:nvPr/>
        </p:nvSpPr>
        <p:spPr>
          <a:xfrm>
            <a:off x="6769034" y="7277100"/>
            <a:ext cx="25908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35BE61-52B8-1166-1A37-D5C518193763}"/>
              </a:ext>
            </a:extLst>
          </p:cNvPr>
          <p:cNvSpPr/>
          <p:nvPr/>
        </p:nvSpPr>
        <p:spPr>
          <a:xfrm>
            <a:off x="9414304" y="4226859"/>
            <a:ext cx="25908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بالأرقام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4021545" y="2898524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8C1FC97-E78F-FF69-61BA-E6D2121761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7CE333-E5EB-CAA0-1A5F-D6925FFEF9E8}"/>
              </a:ext>
            </a:extLst>
          </p:cNvPr>
          <p:cNvSpPr/>
          <p:nvPr/>
        </p:nvSpPr>
        <p:spPr>
          <a:xfrm>
            <a:off x="4648200" y="4590335"/>
            <a:ext cx="3728367" cy="1704384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0E56D2-074C-9E59-AE20-F44F6AD033C0}"/>
              </a:ext>
            </a:extLst>
          </p:cNvPr>
          <p:cNvSpPr/>
          <p:nvPr/>
        </p:nvSpPr>
        <p:spPr>
          <a:xfrm>
            <a:off x="5334001" y="6250978"/>
            <a:ext cx="3174036" cy="170438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2B6B75-325C-EB51-D60E-F9215234E5A5}"/>
              </a:ext>
            </a:extLst>
          </p:cNvPr>
          <p:cNvSpPr/>
          <p:nvPr/>
        </p:nvSpPr>
        <p:spPr>
          <a:xfrm>
            <a:off x="6019800" y="7881612"/>
            <a:ext cx="2488236" cy="170438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7309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1B6E1-BC04-78DD-33E1-97DD6D6C9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657365-80EC-7926-724A-6B1DD28D552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0A2D11-8B8E-DCA2-0909-2DEE7EFEFB86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B2EF7E-1182-B9A1-5056-1A7476BC5A4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E0537B-51D6-4E14-C733-2435586B48A5}"/>
              </a:ext>
            </a:extLst>
          </p:cNvPr>
          <p:cNvSpPr txBox="1"/>
          <p:nvPr/>
        </p:nvSpPr>
        <p:spPr>
          <a:xfrm>
            <a:off x="838200" y="863026"/>
            <a:ext cx="11601417" cy="488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D817D-1DC2-F344-7EC6-69F3CFBB48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DB17695-F65B-00F7-8F16-999E86A4E9A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488FDC3D-937A-5A27-5207-CF8F9A1EBF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22DD365-6E42-F829-C913-C7B557C37760}"/>
              </a:ext>
            </a:extLst>
          </p:cNvPr>
          <p:cNvSpPr/>
          <p:nvPr/>
        </p:nvSpPr>
        <p:spPr>
          <a:xfrm>
            <a:off x="1295402" y="4457700"/>
            <a:ext cx="11144215" cy="31242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239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5393</a:t>
            </a:r>
            <a:endParaRPr lang="fr-FR" sz="9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5356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83FDF-2DC1-F36C-B86B-54EFF98F1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48C4E5-FF51-5EB4-2A1B-730419A2EF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78982E-0D37-2EE6-61A6-0A1FF503842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FAC95C0-EE67-4557-CB99-A9A218AD2668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736029-A58E-BA93-2D92-8E06C7648C74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بالحروف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EDE0B0F-0EAE-61C6-DCC8-35780BCF16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F398DF3-83A8-2747-384B-37FA438FF38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0FFA378-C05C-ED3E-F83A-B47EC6125354}"/>
              </a:ext>
            </a:extLst>
          </p:cNvPr>
          <p:cNvSpPr/>
          <p:nvPr/>
        </p:nvSpPr>
        <p:spPr>
          <a:xfrm>
            <a:off x="4021545" y="2898524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22C92D20-9071-A001-E83F-0DA7DE09FC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03D88B2-9B96-413B-0078-43065DF492CA}"/>
              </a:ext>
            </a:extLst>
          </p:cNvPr>
          <p:cNvSpPr/>
          <p:nvPr/>
        </p:nvSpPr>
        <p:spPr>
          <a:xfrm>
            <a:off x="4648200" y="4590335"/>
            <a:ext cx="3728367" cy="1704384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D4F840-7F41-1C0B-B948-51F2AB10C1AC}"/>
              </a:ext>
            </a:extLst>
          </p:cNvPr>
          <p:cNvSpPr/>
          <p:nvPr/>
        </p:nvSpPr>
        <p:spPr>
          <a:xfrm>
            <a:off x="5334001" y="6250978"/>
            <a:ext cx="3174036" cy="170438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6BDB0B4-C53D-7E55-CFC1-F3BCE4548DCF}"/>
              </a:ext>
            </a:extLst>
          </p:cNvPr>
          <p:cNvSpPr/>
          <p:nvPr/>
        </p:nvSpPr>
        <p:spPr>
          <a:xfrm>
            <a:off x="6019800" y="7881612"/>
            <a:ext cx="2488236" cy="170438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2786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FCE46-BB1B-A73C-EA5E-FABDFA479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C2D190D-F9F8-9D2E-7537-F37D42DF5F0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43DDC9-9F85-510D-4E2A-07C5456285C8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A34ADE-766F-97C5-0701-1DDE18C5FA1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4814A27-0B13-C17F-B68A-F20A8615F3E7}"/>
              </a:ext>
            </a:extLst>
          </p:cNvPr>
          <p:cNvSpPr txBox="1"/>
          <p:nvPr/>
        </p:nvSpPr>
        <p:spPr>
          <a:xfrm>
            <a:off x="838200" y="863026"/>
            <a:ext cx="11601417" cy="488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04F71E4-6CCD-E0E3-85E5-1C902E0DE4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41C3758-22C2-C9BD-B92F-F801C79103D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4D97F05B-88AC-3778-845A-F575226B33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625F480-6651-E893-39C0-410A146C3744}"/>
              </a:ext>
            </a:extLst>
          </p:cNvPr>
          <p:cNvSpPr/>
          <p:nvPr/>
        </p:nvSpPr>
        <p:spPr>
          <a:xfrm>
            <a:off x="1295402" y="4457700"/>
            <a:ext cx="11144215" cy="31242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سبعة آلاف وثمان مئة وستة وثلاثون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4588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93371-4E1B-8349-59AB-EBABB7281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D97E695-F8F8-D168-B3C1-3255EF4FD5D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805806-1E4C-270B-3FCA-82EB2257AF1A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3E4C36E-2441-84D2-6A4C-793B20679DA2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7137A5-F77E-3495-25D8-785EFF341E78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كتابة مفككة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8A991C2-61B7-B626-F561-F4FC562EBD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8E09E0F-8A8C-D060-4AB8-D57B2EC62B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45DB856-E8BB-B3FB-EEDD-6CB5F456B2EC}"/>
              </a:ext>
            </a:extLst>
          </p:cNvPr>
          <p:cNvSpPr/>
          <p:nvPr/>
        </p:nvSpPr>
        <p:spPr>
          <a:xfrm>
            <a:off x="4021545" y="2898524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6091CDF8-7B8A-0030-EECB-8156F88A5F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1FC58D6-A763-BA18-8B03-BADC34BB6EF7}"/>
              </a:ext>
            </a:extLst>
          </p:cNvPr>
          <p:cNvSpPr/>
          <p:nvPr/>
        </p:nvSpPr>
        <p:spPr>
          <a:xfrm>
            <a:off x="4648200" y="4590335"/>
            <a:ext cx="3728367" cy="1704384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865D9D-1E8F-D25C-D4AC-DB3E21B2276F}"/>
              </a:ext>
            </a:extLst>
          </p:cNvPr>
          <p:cNvSpPr/>
          <p:nvPr/>
        </p:nvSpPr>
        <p:spPr>
          <a:xfrm>
            <a:off x="5334001" y="6250978"/>
            <a:ext cx="3174036" cy="170438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F599981-C78E-C8D3-31A0-707E32DDFD2B}"/>
              </a:ext>
            </a:extLst>
          </p:cNvPr>
          <p:cNvSpPr/>
          <p:nvPr/>
        </p:nvSpPr>
        <p:spPr>
          <a:xfrm>
            <a:off x="6019800" y="7881612"/>
            <a:ext cx="2488236" cy="170438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54834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FBE2A-E9BF-FD42-7449-DEF445C6D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33280B-011B-81F6-D4DD-6E1E5570A6B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F68289-7A3A-6EC5-87AF-6CC0ED1EF90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59D914A-4F8E-936E-AF66-EAEDA4C8446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9589B5-2D51-425F-8AC5-246596865F7B}"/>
              </a:ext>
            </a:extLst>
          </p:cNvPr>
          <p:cNvSpPr txBox="1"/>
          <p:nvPr/>
        </p:nvSpPr>
        <p:spPr>
          <a:xfrm>
            <a:off x="838200" y="863026"/>
            <a:ext cx="11601417" cy="488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05D42AE-C693-3A8E-E73D-1749B1DBDF5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4EFB0E2-AF5F-444A-1B1B-A9B793EF43E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DAD57BC-1BF0-70A1-9C1B-65C3875F66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5F42D63-E726-FEE7-7031-FF972325E654}"/>
              </a:ext>
            </a:extLst>
          </p:cNvPr>
          <p:cNvSpPr/>
          <p:nvPr/>
        </p:nvSpPr>
        <p:spPr>
          <a:xfrm>
            <a:off x="1295402" y="4457700"/>
            <a:ext cx="11144215" cy="26670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2000 + 400 + 0 + 1</a:t>
            </a:r>
            <a:endParaRPr lang="fr-FR" sz="7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8978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وإنجاز عمليات 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B41926E3-2F69-09C5-893A-CF3E955BA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608355"/>
            <a:ext cx="4053965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48B487D0-2F28-A60F-DC36-93751953EB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199" y="5143500"/>
            <a:ext cx="5609907" cy="373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مجموعة تضع وتنجز العملية المطلوبة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007E04F-F9DC-F79D-1F7B-FD76ECDD87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698104"/>
              </p:ext>
            </p:extLst>
          </p:nvPr>
        </p:nvGraphicFramePr>
        <p:xfrm>
          <a:off x="1066799" y="4096529"/>
          <a:ext cx="11582399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47313">
                  <a:extLst>
                    <a:ext uri="{9D8B030D-6E8A-4147-A177-3AD203B41FA5}">
                      <a16:colId xmlns:a16="http://schemas.microsoft.com/office/drawing/2014/main" val="4202484130"/>
                    </a:ext>
                  </a:extLst>
                </a:gridCol>
                <a:gridCol w="3135086">
                  <a:extLst>
                    <a:ext uri="{9D8B030D-6E8A-4147-A177-3AD203B41FA5}">
                      <a16:colId xmlns:a16="http://schemas.microsoft.com/office/drawing/2014/main" val="4485429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العملية</a:t>
                      </a:r>
                      <a:endParaRPr lang="fr-FR" sz="4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المجموعة</a:t>
                      </a:r>
                      <a:endParaRPr lang="fr-FR" sz="4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777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63X5=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الأولى</a:t>
                      </a:r>
                      <a:endParaRPr lang="fr-FR" sz="4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695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73X4=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الثانية</a:t>
                      </a:r>
                      <a:endParaRPr lang="fr-FR" sz="4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397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25X5=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الثالثة</a:t>
                      </a:r>
                      <a:endParaRPr lang="fr-FR" sz="4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0413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82X4 =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الرابعة</a:t>
                      </a:r>
                      <a:endParaRPr lang="fr-FR" sz="48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275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34085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91306-7C16-B50F-6F36-AB8A83D7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1543D1-DF2C-0298-4BDC-33B1EB2464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1EBBF4-BD36-7987-F58D-D3FA7E8FA25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5F34C5-7DA3-BB0B-87CF-731B73EADA0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39EB49-7643-2516-6407-F2A2A6B61BE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186E14-F5CC-6671-5DF9-EC171B00ECA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EE48CF-02A0-1A8F-2988-185EF8A265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65F4185-620F-9593-8103-01D3F9695233}"/>
              </a:ext>
            </a:extLst>
          </p:cNvPr>
          <p:cNvSpPr/>
          <p:nvPr/>
        </p:nvSpPr>
        <p:spPr>
          <a:xfrm>
            <a:off x="823727" y="3467100"/>
            <a:ext cx="9372600" cy="595687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r" defTabSz="914400" rtl="1" eaLnBrk="1" latinLnBrk="0" hangingPunct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تنجز كل مجموعة العملية المطلوبة؛</a:t>
            </a:r>
          </a:p>
          <a:p>
            <a:pPr marL="342900" indent="-342900" algn="r" defTabSz="914400" rtl="1" eaLnBrk="1" latinLnBrk="0" hangingPunct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أولا كل متعلم  العملية بشكل فردي؛</a:t>
            </a:r>
          </a:p>
          <a:p>
            <a:pPr marL="342900" indent="-342900" algn="r" defTabSz="914400" rtl="1" eaLnBrk="1" latinLnBrk="0" hangingPunct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الحل بين أعضاء المجموعة؛ </a:t>
            </a:r>
          </a:p>
          <a:p>
            <a:pPr marL="342900" indent="-342900" algn="r" defTabSz="914400" rtl="1" eaLnBrk="1" latinLnBrk="0" hangingPunct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تتفق المجموعة على الحل المناسب؛</a:t>
            </a:r>
          </a:p>
          <a:p>
            <a:pPr marL="342900" indent="-342900" algn="r" defTabSz="914400" rtl="1" eaLnBrk="1" latinLnBrk="0" hangingPunct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يتقاسم ممثل كل مجموعة الحل على السبورة ويصرح بخطوات الإنجاز؛</a:t>
            </a:r>
          </a:p>
          <a:p>
            <a:pPr marL="342900" indent="-342900" algn="r" defTabSz="914400" rtl="1" eaLnBrk="1" latinLnBrk="0" hangingPunct="1">
              <a:buFont typeface="+mj-lt"/>
              <a:buAutoNum type="arabicPeriod"/>
            </a:pP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4560477-94C0-6133-0226-8CFD50D894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236" y="5372100"/>
            <a:ext cx="2612001" cy="174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9251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يتكون قسم مروان من 7 مجموعات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تتضمن كل مجموعة 5 تلاميذ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036A777-5533-7B32-6AE4-D72C8C4B583C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199C7DA-010F-C0CB-74F2-B30C637F838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مجموع عدد التلاميذ في قسم مروان.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5FB9620-4813-95EF-6A9B-4343BD785C5D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B1C08-3A3F-CFB7-62FB-6EDD08F9BB07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0393" y="4960607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المجموعات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كل مجموعة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E40A83D-9F3C-F78F-5C64-07B2A18E9E72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الضرب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التلاميذ في قسم مروان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1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483451" y="7728644"/>
            <a:ext cx="337771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المجموعات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01A63E9-BBD5-6BE5-197A-67C3EFCDC030}"/>
              </a:ext>
            </a:extLst>
          </p:cNvPr>
          <p:cNvSpPr/>
          <p:nvPr/>
        </p:nvSpPr>
        <p:spPr>
          <a:xfrm>
            <a:off x="2286000" y="4899615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2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D733072A-29EF-5384-22F2-89159F113C21}"/>
              </a:ext>
            </a:extLst>
          </p:cNvPr>
          <p:cNvSpPr/>
          <p:nvPr/>
        </p:nvSpPr>
        <p:spPr>
          <a:xfrm>
            <a:off x="4038600" y="4891691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3</a:t>
            </a:r>
          </a:p>
        </p:txBody>
      </p:sp>
      <p:sp>
        <p:nvSpPr>
          <p:cNvPr id="10" name="Rectangle : coins arrondis 4">
            <a:extLst>
              <a:ext uri="{FF2B5EF4-FFF2-40B4-BE49-F238E27FC236}">
                <a16:creationId xmlns:a16="http://schemas.microsoft.com/office/drawing/2014/main" id="{DEAACB85-D46D-330F-5312-4C2E324787F8}"/>
              </a:ext>
            </a:extLst>
          </p:cNvPr>
          <p:cNvSpPr/>
          <p:nvPr/>
        </p:nvSpPr>
        <p:spPr>
          <a:xfrm>
            <a:off x="5914028" y="4873648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4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322121B8-89AC-CA3E-61ED-3D5DF01C16DB}"/>
              </a:ext>
            </a:extLst>
          </p:cNvPr>
          <p:cNvSpPr/>
          <p:nvPr/>
        </p:nvSpPr>
        <p:spPr>
          <a:xfrm>
            <a:off x="7715706" y="4873648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5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E7993D77-CB67-1BA4-56E0-0186CFBEA3F8}"/>
              </a:ext>
            </a:extLst>
          </p:cNvPr>
          <p:cNvSpPr/>
          <p:nvPr/>
        </p:nvSpPr>
        <p:spPr>
          <a:xfrm>
            <a:off x="9591134" y="4869015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6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D5940E23-A777-4982-A141-0AD9FB37D40B}"/>
              </a:ext>
            </a:extLst>
          </p:cNvPr>
          <p:cNvSpPr/>
          <p:nvPr/>
        </p:nvSpPr>
        <p:spPr>
          <a:xfrm>
            <a:off x="11593669" y="4854237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مجموعة 7</a:t>
            </a: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DECDF-A55A-B9B5-5BF9-278C71272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BEC2997-1095-B9E1-1852-B5ABF289D34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BA494A-1634-2C40-FD13-D7C9F9CC24B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AC8668-EE15-5FFD-B8AF-E0E6F45D6B5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74B5242-9972-0C72-283B-F8C1FE14318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 7 مرات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CB8497E-463B-6CE8-464D-F8CBF31A48E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7B3F9A-FDC5-C9EC-D09E-E9AD639D8F6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07D2EC6-13AA-59FB-4349-0BEAEB126661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التلاميذ في قسم مروان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2112A142-85D0-26DE-A9A8-9A44CAA85425}"/>
              </a:ext>
            </a:extLst>
          </p:cNvPr>
          <p:cNvSpPr/>
          <p:nvPr/>
        </p:nvSpPr>
        <p:spPr>
          <a:xfrm rot="16200000">
            <a:off x="6452088" y="712653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D7C814D6-1018-E469-6A18-F94278754451}"/>
              </a:ext>
            </a:extLst>
          </p:cNvPr>
          <p:cNvSpPr/>
          <p:nvPr/>
        </p:nvSpPr>
        <p:spPr>
          <a:xfrm>
            <a:off x="533400" y="4899615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939EBB6-3C3D-6F91-2201-BB462EBEA9F6}"/>
              </a:ext>
            </a:extLst>
          </p:cNvPr>
          <p:cNvSpPr/>
          <p:nvPr/>
        </p:nvSpPr>
        <p:spPr>
          <a:xfrm>
            <a:off x="5483451" y="7728644"/>
            <a:ext cx="337771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مجموعات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22C769-8A57-0230-C55A-8F63402DB533}"/>
              </a:ext>
            </a:extLst>
          </p:cNvPr>
          <p:cNvSpPr/>
          <p:nvPr/>
        </p:nvSpPr>
        <p:spPr>
          <a:xfrm>
            <a:off x="2286000" y="4899615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E47147-75B2-0520-A581-8F42E115A058}"/>
              </a:ext>
            </a:extLst>
          </p:cNvPr>
          <p:cNvSpPr/>
          <p:nvPr/>
        </p:nvSpPr>
        <p:spPr>
          <a:xfrm>
            <a:off x="4038600" y="4891691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  <p:sp>
        <p:nvSpPr>
          <p:cNvPr id="10" name="Rectangle : coins arrondis 4">
            <a:extLst>
              <a:ext uri="{FF2B5EF4-FFF2-40B4-BE49-F238E27FC236}">
                <a16:creationId xmlns:a16="http://schemas.microsoft.com/office/drawing/2014/main" id="{DD86678A-8079-C83D-F05B-07390F5F32B7}"/>
              </a:ext>
            </a:extLst>
          </p:cNvPr>
          <p:cNvSpPr/>
          <p:nvPr/>
        </p:nvSpPr>
        <p:spPr>
          <a:xfrm>
            <a:off x="5914028" y="4873648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DFA26496-AD14-528D-CEF8-BE02CEB0A222}"/>
              </a:ext>
            </a:extLst>
          </p:cNvPr>
          <p:cNvSpPr/>
          <p:nvPr/>
        </p:nvSpPr>
        <p:spPr>
          <a:xfrm>
            <a:off x="7715706" y="4873648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BA16FDB-40AB-5EB3-7CD4-D42BE50B0FE2}"/>
              </a:ext>
            </a:extLst>
          </p:cNvPr>
          <p:cNvSpPr/>
          <p:nvPr/>
        </p:nvSpPr>
        <p:spPr>
          <a:xfrm>
            <a:off x="9591134" y="4869015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10EEAA36-88E0-6458-5D9F-12FE48BB4445}"/>
              </a:ext>
            </a:extLst>
          </p:cNvPr>
          <p:cNvSpPr/>
          <p:nvPr/>
        </p:nvSpPr>
        <p:spPr>
          <a:xfrm>
            <a:off x="11593669" y="4854237"/>
            <a:ext cx="1676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تلاميذ</a:t>
            </a:r>
          </a:p>
        </p:txBody>
      </p:sp>
    </p:spTree>
    <p:extLst>
      <p:ext uri="{BB962C8B-B14F-4D97-AF65-F5344CB8AC3E}">
        <p14:creationId xmlns:p14="http://schemas.microsoft.com/office/powerpoint/2010/main" val="30130313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التلاميذ في قسم مروان؟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قسم مروان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X 5 = 35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تلميذا.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0B9EA5B-5311-DBD1-C4E7-8D26507603B3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قسم مروان 7 مجموعات، تتكون كل  مجموعة من 5 تلاميذ. كم عدد التلاميذ في قسم مروان؟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98F48BDF-6B5A-D385-3F39-0111BD44C7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1" r="2020" b="69620"/>
          <a:stretch>
            <a:fillRect/>
          </a:stretch>
        </p:blipFill>
        <p:spPr>
          <a:xfrm>
            <a:off x="457200" y="3700867"/>
            <a:ext cx="12504549" cy="445736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457200" y="4076700"/>
            <a:ext cx="4876800" cy="44522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194729F-0EE5-D1E8-A9F9-9E41144848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1" r="2020" b="69620"/>
          <a:stretch>
            <a:fillRect/>
          </a:stretch>
        </p:blipFill>
        <p:spPr>
          <a:xfrm>
            <a:off x="527522" y="3731100"/>
            <a:ext cx="12504549" cy="445736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1447429" y="578846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1469385" y="657564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3877047" y="578074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3810000" y="65151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2BEDF8-2099-03BE-48F5-A01498F7B733}"/>
              </a:ext>
            </a:extLst>
          </p:cNvPr>
          <p:cNvSpPr txBox="1"/>
          <p:nvPr/>
        </p:nvSpPr>
        <p:spPr>
          <a:xfrm>
            <a:off x="3877047" y="728912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2C6438-B1BA-9722-8290-003E6FF764F4}"/>
              </a:ext>
            </a:extLst>
          </p:cNvPr>
          <p:cNvSpPr txBox="1"/>
          <p:nvPr/>
        </p:nvSpPr>
        <p:spPr>
          <a:xfrm>
            <a:off x="1425102" y="7332983"/>
            <a:ext cx="610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38228C-3C00-CB94-063E-34DE1F34179A}"/>
              </a:ext>
            </a:extLst>
          </p:cNvPr>
          <p:cNvSpPr txBox="1"/>
          <p:nvPr/>
        </p:nvSpPr>
        <p:spPr>
          <a:xfrm>
            <a:off x="3877047" y="500672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9677194-FC5B-0DFC-9953-16B508EDAC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t="29455" r="2036" b="46675"/>
          <a:stretch>
            <a:fillRect/>
          </a:stretch>
        </p:blipFill>
        <p:spPr>
          <a:xfrm>
            <a:off x="513736" y="4076700"/>
            <a:ext cx="12688525" cy="35021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13B22B-69A0-1B33-24C1-1ABC5CC888EA}"/>
              </a:ext>
            </a:extLst>
          </p:cNvPr>
          <p:cNvSpPr/>
          <p:nvPr/>
        </p:nvSpPr>
        <p:spPr>
          <a:xfrm>
            <a:off x="381000" y="5143500"/>
            <a:ext cx="12821261" cy="1752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8219151-558D-560A-08AF-1478533374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t="29455" r="2036" b="46675"/>
          <a:stretch>
            <a:fillRect/>
          </a:stretch>
        </p:blipFill>
        <p:spPr>
          <a:xfrm>
            <a:off x="513736" y="4076700"/>
            <a:ext cx="12688525" cy="350216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6781800" y="544830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6760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758AFA-F7BA-DBF0-69B1-11F7A68E202F}"/>
              </a:ext>
            </a:extLst>
          </p:cNvPr>
          <p:cNvSpPr txBox="1"/>
          <p:nvPr/>
        </p:nvSpPr>
        <p:spPr>
          <a:xfrm>
            <a:off x="536983" y="5202078"/>
            <a:ext cx="5439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ألاف وسبع مئة وستون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D41D3F5-5DD7-3332-DB81-73486D607E5E}"/>
              </a:ext>
            </a:extLst>
          </p:cNvPr>
          <p:cNvSpPr txBox="1"/>
          <p:nvPr/>
        </p:nvSpPr>
        <p:spPr>
          <a:xfrm>
            <a:off x="6781800" y="6086759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1462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FA9CE11-ABB0-7FDB-8714-556E1EFC0D71}"/>
              </a:ext>
            </a:extLst>
          </p:cNvPr>
          <p:cNvSpPr txBox="1"/>
          <p:nvPr/>
        </p:nvSpPr>
        <p:spPr>
          <a:xfrm>
            <a:off x="8613294" y="6086759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1000 + 400 + 60 + 2</a:t>
            </a: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ADB831E-C878-AEB4-3CF9-BE68789770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54533" r="2034" b="21597"/>
          <a:stretch>
            <a:fillRect/>
          </a:stretch>
        </p:blipFill>
        <p:spPr>
          <a:xfrm>
            <a:off x="513736" y="4076700"/>
            <a:ext cx="12688525" cy="35021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000500"/>
            <a:ext cx="6159670" cy="45529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34048F9-448A-E236-0296-575915C7FC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54533" r="2034" b="21597"/>
          <a:stretch>
            <a:fillRect/>
          </a:stretch>
        </p:blipFill>
        <p:spPr>
          <a:xfrm>
            <a:off x="683405" y="3897873"/>
            <a:ext cx="12688525" cy="3502163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31FD245-6BD8-CB8F-A544-4E0DE670AEBE}"/>
              </a:ext>
            </a:extLst>
          </p:cNvPr>
          <p:cNvSpPr txBox="1"/>
          <p:nvPr/>
        </p:nvSpPr>
        <p:spPr>
          <a:xfrm>
            <a:off x="3238500" y="6313065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2  9  2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4191000" y="5392560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3810000" y="5392560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A8D2260D-AAC3-C55A-5A11-EC106996A761}"/>
              </a:ext>
            </a:extLst>
          </p:cNvPr>
          <p:cNvCxnSpPr/>
          <p:nvPr/>
        </p:nvCxnSpPr>
        <p:spPr>
          <a:xfrm flipV="1">
            <a:off x="6248400" y="5392560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B8C2CB3-40A0-E521-0B78-594837AE6EED}"/>
              </a:ext>
            </a:extLst>
          </p:cNvPr>
          <p:cNvCxnSpPr>
            <a:cxnSpLocks/>
          </p:cNvCxnSpPr>
          <p:nvPr/>
        </p:nvCxnSpPr>
        <p:spPr>
          <a:xfrm flipH="1" flipV="1">
            <a:off x="5867400" y="5392560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DBB741E5-1D84-C58C-6120-5676C15DC645}"/>
              </a:ext>
            </a:extLst>
          </p:cNvPr>
          <p:cNvSpPr txBox="1"/>
          <p:nvPr/>
        </p:nvSpPr>
        <p:spPr>
          <a:xfrm>
            <a:off x="5334000" y="6313065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3  2  0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المسألتين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1205BEA-AF11-39B1-0F3F-F9410F55F0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" t="77985" r="3543" b="-297"/>
          <a:stretch>
            <a:fillRect/>
          </a:stretch>
        </p:blipFill>
        <p:spPr>
          <a:xfrm>
            <a:off x="399081" y="2701748"/>
            <a:ext cx="12688525" cy="3273563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628394" y="5200655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المسألتين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(الحدين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</a:t>
                  </a:r>
                  <a:r>
                    <a:rPr lang="fr-FR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4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و </a:t>
                  </a:r>
                  <a:r>
                    <a:rPr lang="fr-FR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 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قراءة وكتابة و تفكيك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</a:t>
                </a:r>
                <a:r>
                  <a:rPr lang="ar-S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الضرب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29009</TotalTime>
  <Words>1692</Words>
  <Application>Microsoft Macintosh PowerPoint</Application>
  <PresentationFormat>Personnalisé</PresentationFormat>
  <Paragraphs>537</Paragraphs>
  <Slides>56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56</vt:i4>
      </vt:variant>
    </vt:vector>
  </HeadingPairs>
  <TitlesOfParts>
    <vt:vector size="62" baseType="lpstr">
      <vt:lpstr>Dosis</vt:lpstr>
      <vt:lpstr>Microsoft Uighur</vt:lpstr>
      <vt:lpstr>A Massir Ballpoint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312</cp:revision>
  <dcterms:created xsi:type="dcterms:W3CDTF">2006-08-16T00:00:00Z</dcterms:created>
  <dcterms:modified xsi:type="dcterms:W3CDTF">2025-10-01T11:12:34Z</dcterms:modified>
  <dc:identifier>DAFtlvZnwz4</dc:identifier>
</cp:coreProperties>
</file>