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33" r:id="rId14"/>
    <p:sldId id="2134808634" r:id="rId15"/>
    <p:sldId id="2134808635" r:id="rId16"/>
    <p:sldId id="2134808636" r:id="rId17"/>
    <p:sldId id="2134808637" r:id="rId18"/>
    <p:sldId id="2134808603" r:id="rId19"/>
    <p:sldId id="2134808520" r:id="rId20"/>
    <p:sldId id="2134808521" r:id="rId21"/>
    <p:sldId id="2134808522" r:id="rId22"/>
    <p:sldId id="2134808557" r:id="rId23"/>
    <p:sldId id="2134808558" r:id="rId24"/>
    <p:sldId id="2134808604" r:id="rId25"/>
    <p:sldId id="2134808605" r:id="rId26"/>
    <p:sldId id="2134808459" r:id="rId27"/>
    <p:sldId id="2134808624" r:id="rId28"/>
    <p:sldId id="2134808625" r:id="rId29"/>
    <p:sldId id="2134808638" r:id="rId30"/>
    <p:sldId id="2134808639" r:id="rId31"/>
    <p:sldId id="2134808640" r:id="rId32"/>
    <p:sldId id="2134808642" r:id="rId33"/>
    <p:sldId id="2134808626" r:id="rId34"/>
    <p:sldId id="2134808627" r:id="rId35"/>
    <p:sldId id="2134808628" r:id="rId36"/>
    <p:sldId id="2134808643" r:id="rId37"/>
    <p:sldId id="2134808644" r:id="rId38"/>
    <p:sldId id="2134808594" r:id="rId39"/>
    <p:sldId id="2134808538" r:id="rId40"/>
    <p:sldId id="2134808592" r:id="rId41"/>
    <p:sldId id="2134808593" r:id="rId42"/>
    <p:sldId id="2134808610" r:id="rId43"/>
    <p:sldId id="2134808611" r:id="rId44"/>
    <p:sldId id="2134808595" r:id="rId45"/>
    <p:sldId id="2134808645" r:id="rId46"/>
    <p:sldId id="2134808646" r:id="rId47"/>
    <p:sldId id="2134808647" r:id="rId48"/>
    <p:sldId id="2134808648" r:id="rId49"/>
    <p:sldId id="2134808649" r:id="rId50"/>
    <p:sldId id="2134808650" r:id="rId51"/>
    <p:sldId id="2134808651" r:id="rId52"/>
    <p:sldId id="2134808652" r:id="rId53"/>
    <p:sldId id="2134808653" r:id="rId54"/>
    <p:sldId id="2134808654" r:id="rId55"/>
    <p:sldId id="2134808655" r:id="rId56"/>
    <p:sldId id="2134808596" r:id="rId57"/>
    <p:sldId id="2134808468" r:id="rId58"/>
    <p:sldId id="2134808562" r:id="rId59"/>
    <p:sldId id="2134808472" r:id="rId60"/>
    <p:sldId id="2134808563" r:id="rId61"/>
    <p:sldId id="2134808501" r:id="rId62"/>
    <p:sldId id="2134808573" r:id="rId63"/>
    <p:sldId id="2134808518" r:id="rId64"/>
    <p:sldId id="2134808461" r:id="rId65"/>
    <p:sldId id="2134808469" r:id="rId66"/>
    <p:sldId id="2134808503" r:id="rId67"/>
    <p:sldId id="2134808504" r:id="rId68"/>
  </p:sldIdLst>
  <p:sldSz cx="13716000" cy="10287000"/>
  <p:notesSz cx="6858000" cy="9144000"/>
  <p:embeddedFontLst>
    <p:embeddedFont>
      <p:font typeface="A Massir Ballpoint" panose="00000100000000000000" pitchFamily="2" charset="-78"/>
      <p:bold r:id="rId70"/>
    </p:embeddedFont>
    <p:embeddedFont>
      <p:font typeface="Dosis" panose="02010703020202060003" pitchFamily="2" charset="0"/>
      <p:regular r:id="rId71"/>
      <p:bold r:id="rId72"/>
    </p:embeddedFont>
    <p:embeddedFont>
      <p:font typeface="IBM Plex Sans Arabic" panose="020B0604020202020204" charset="-78"/>
      <p:regular r:id="rId73"/>
    </p:embeddedFont>
    <p:embeddedFont>
      <p:font typeface="Microsoft Uighur" panose="02000000000000000000" pitchFamily="2" charset="-78"/>
      <p:regular r:id="rId74"/>
      <p:bold r:id="rId7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53" d="100"/>
          <a:sy n="53" d="100"/>
        </p:scale>
        <p:origin x="677" y="29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5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4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7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4.png"/><Relationship Id="rId4" Type="http://schemas.openxmlformats.org/officeDocument/2006/relationships/image" Target="../media/image3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32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FR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جدول الطرح (10 – 11 – 12 )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33B48-B920-D429-8A7A-AB93920CA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E1B9B3-B59F-6F7B-56D8-B190D0D8C4D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C13F86-E83C-FE01-AD4B-E5D26E4FD57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764DB0-B8E7-52A2-66E3-45BCE49787E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C16D7B-76E4-FE52-E3A1-EDF9C1174EE6}"/>
              </a:ext>
            </a:extLst>
          </p:cNvPr>
          <p:cNvSpPr txBox="1"/>
          <p:nvPr/>
        </p:nvSpPr>
        <p:spPr>
          <a:xfrm>
            <a:off x="990600" y="887104"/>
            <a:ext cx="1130573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معا سنبني جداول الطرح الأعداد: 13 – 14 - 15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ملء جدول طرح العدد 13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ECAA96-6BA8-8163-A1F1-4FC2036442D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836C90-2ED8-07E9-C2E1-AAD122A094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A0577B1-C864-6FAB-8249-ECF54C2C1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640909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12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11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782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BDC1F-D744-C736-692E-06401F2F2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565A28-8C9E-C6A1-926C-BDD5231B3F0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8250E1-3007-1135-A6A6-497BDD13438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86A7029-E325-67D3-5EB9-6EF3A639763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EB31BA-4AA0-2C43-AF72-F207A4E027EC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 ستعملون على ملء جدول طرح العدد 14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A08C11-D338-1DB1-3237-242ACCF1926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BDA5F9B-83DD-9A23-183D-DCFA432E844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232D1C7-5670-5B17-331C-F194F5C48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262266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654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6F2E5-D0CE-CAB7-A526-AE8007F26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C906BB4-A7DB-07E0-61FA-430996C5677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0EB4FB-D3D9-9B90-6E0C-748FB68B4FA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2CDD7B-51AA-EFAF-3C44-4B981D11EF2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1F9FC0-E017-BD98-ADB6-DFC48DE3DDF5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00C1482-0694-FE2D-2A15-A3F3F9C28D5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6CB971D-01C4-C224-AC1E-C843EFB6982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EF88F9F-2997-1FB0-655B-21C65BB3A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079722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13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12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11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78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DB9CA-A5E0-8EC1-B060-BBD8E88E4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FE6418-9534-BDE6-AF52-568BC11AB3D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AD19DA-9EE7-39E1-364A-3C399A3F8362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250FBD-F2AB-E4B1-3B26-EFAFF735EF7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3AC05CA-0CD1-511E-2497-1997A231734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 ستعملون على ملء جدول طرح العدد 15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7A54158-CC5C-78C8-ACCC-8A933120528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6ACF420-DB56-0C52-5517-34B6FBB5D59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AEB7F36-EAB2-FB49-8E0F-C1987A8B8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721461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4324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73235-277E-B1D0-7891-4BECE7506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028609-1567-1C89-C1DC-C360D58BE1C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DA2A7D-ABFC-CAB8-02CE-B6715CEB0D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F22AAEB-8FBA-6F7E-F1C6-490B7890D68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BCBDB-9195-66AA-9E2B-1409FED3A4C7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5C9094-F378-C79E-7040-D11CFF245BF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1D44C9-575E-558E-32DB-91825E56BC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8EA2279-79BA-EA43-5F4E-091179496D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528543"/>
              </p:ext>
            </p:extLst>
          </p:nvPr>
        </p:nvGraphicFramePr>
        <p:xfrm>
          <a:off x="1005840" y="5143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14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13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12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11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979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 - 13 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5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5 - 14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8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8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44AA-51BC-22B5-1FA1-44B9A0647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C9AF92-9CA4-54C7-0EED-7E4678BBD62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1FDA7AB-4626-AC7B-78B5-E9F1EF94790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325D57-BB4A-2B21-31A4-A0BEC932FE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E666365-F3D2-7A4C-52DD-28802762D4B5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82FB50F-6B15-D055-E960-0F210544A72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AD0FCA-B883-A459-1EC7-4CED3654DA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9B8B1607-BB2D-4844-D71C-E6688DA5BB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CB9E71-14FE-CF45-6EC0-BB2B9D4B1D28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.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5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F4825-5E68-F9BF-AFB3-DA4FDE2C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94BD0F1-CFBA-F57E-6BD1-04293EBC8F0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CC0605-44DB-F805-960A-6B5C2460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417D0-0D24-5757-A0CF-27B83EF63F1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AB130F4-CD36-7DB7-5769-1751114DD95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904C91-EA3C-59D6-4AFC-E89EA974AC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EFBCD1-64FB-9DBC-A4E9-8870C832E2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A5B53C6-9AA9-6514-34C3-D259ACD40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18E7F3-B0AA-ACA6-E7C8-08D6CFAE57C2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0BA4C2-6E62-154C-9DD2-E39C737DA7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07B4436-FD22-99E0-78C7-DECEFDAC5AB6}"/>
              </a:ext>
            </a:extLst>
          </p:cNvPr>
          <p:cNvSpPr txBox="1"/>
          <p:nvPr/>
        </p:nvSpPr>
        <p:spPr>
          <a:xfrm>
            <a:off x="4026917" y="5115269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9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قراءة وكتابة وتفكيك الأعداد من 0 إلى 9999 باستخدام بطاقات تفكيك العدد والنقود.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الأعداد،استمعوا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073814"/>
              </p:ext>
            </p:extLst>
          </p:nvPr>
        </p:nvGraphicFramePr>
        <p:xfrm>
          <a:off x="1051382" y="2722866"/>
          <a:ext cx="1183002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05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957505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957505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957505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D15B6AE-9258-BC90-02B2-2AD5B4203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579245"/>
              </p:ext>
            </p:extLst>
          </p:nvPr>
        </p:nvGraphicFramePr>
        <p:xfrm>
          <a:off x="1051382" y="2722866"/>
          <a:ext cx="1183002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05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957505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957505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957505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بطاقات تفكيك الأعداد سنتدرب على قراءة وكتابة الأعداد من 0 إلى 9999.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الكتابة المفككة للعدد 6759 باستعمال البطاقات؛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يعيد العملية مرة أخرى؛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العدد بطرق مختلفة.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4800600" y="3162300"/>
            <a:ext cx="45720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87F297-F19A-430D-4703-EBE86C23B2F3}"/>
              </a:ext>
            </a:extLst>
          </p:cNvPr>
          <p:cNvSpPr/>
          <p:nvPr/>
        </p:nvSpPr>
        <p:spPr>
          <a:xfrm>
            <a:off x="838200" y="5166360"/>
            <a:ext cx="27432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68032-2486-3E06-DCE0-D66917B83415}"/>
              </a:ext>
            </a:extLst>
          </p:cNvPr>
          <p:cNvSpPr/>
          <p:nvPr/>
        </p:nvSpPr>
        <p:spPr>
          <a:xfrm>
            <a:off x="3910948" y="5194738"/>
            <a:ext cx="27432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F17966-BC6C-5D15-7B2D-AFFF6A74FC1E}"/>
              </a:ext>
            </a:extLst>
          </p:cNvPr>
          <p:cNvSpPr/>
          <p:nvPr/>
        </p:nvSpPr>
        <p:spPr>
          <a:xfrm>
            <a:off x="6983696" y="5166360"/>
            <a:ext cx="274320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F723F2-5340-CD7F-A322-CFEBC5A487C8}"/>
              </a:ext>
            </a:extLst>
          </p:cNvPr>
          <p:cNvSpPr/>
          <p:nvPr/>
        </p:nvSpPr>
        <p:spPr>
          <a:xfrm>
            <a:off x="10056444" y="5143500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3997-BA8E-6F16-F36A-D5A4392A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D3236B-9948-9723-AB0A-88972412695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14932-7306-8408-4D43-EC7FCDBE949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03C4E6-F05C-E5C4-B30C-43E059FEFEA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996E5-7570-D30E-9BBB-3D261CB55568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العدد 6759 بطريقة أخرى 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 وحدة؟ كم عشرة؟ كم مئة؟ كم ألف؟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9735C3-90B4-7000-4382-CCE75EE2A8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56F2481-D2A1-60DD-AE07-9851633384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3831A7D-F5AC-769D-57E2-DF98E31AE5D1}"/>
              </a:ext>
            </a:extLst>
          </p:cNvPr>
          <p:cNvSpPr/>
          <p:nvPr/>
        </p:nvSpPr>
        <p:spPr>
          <a:xfrm>
            <a:off x="4800600" y="3162300"/>
            <a:ext cx="45720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795E55-67A1-5D92-9C06-FBCF3224440B}"/>
              </a:ext>
            </a:extLst>
          </p:cNvPr>
          <p:cNvSpPr/>
          <p:nvPr/>
        </p:nvSpPr>
        <p:spPr>
          <a:xfrm>
            <a:off x="838200" y="5166360"/>
            <a:ext cx="27432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44D296-AE3F-F033-B500-11E0BAF5927F}"/>
              </a:ext>
            </a:extLst>
          </p:cNvPr>
          <p:cNvSpPr/>
          <p:nvPr/>
        </p:nvSpPr>
        <p:spPr>
          <a:xfrm>
            <a:off x="3910948" y="5194738"/>
            <a:ext cx="27432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674C664-7C2A-0868-41DC-59AFFDAEDCE3}"/>
              </a:ext>
            </a:extLst>
          </p:cNvPr>
          <p:cNvSpPr/>
          <p:nvPr/>
        </p:nvSpPr>
        <p:spPr>
          <a:xfrm>
            <a:off x="6983696" y="5166360"/>
            <a:ext cx="274320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7414BF5-5B2E-E227-AA8B-F0A327D52291}"/>
              </a:ext>
            </a:extLst>
          </p:cNvPr>
          <p:cNvSpPr/>
          <p:nvPr/>
        </p:nvSpPr>
        <p:spPr>
          <a:xfrm>
            <a:off x="10056444" y="5143500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4AB2E21-DE64-DA65-9EF9-EBDFA4D7A572}"/>
              </a:ext>
            </a:extLst>
          </p:cNvPr>
          <p:cNvSpPr/>
          <p:nvPr/>
        </p:nvSpPr>
        <p:spPr>
          <a:xfrm>
            <a:off x="838200" y="6659984"/>
            <a:ext cx="27432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آلاف 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4049025-B3D4-30C4-019C-4D9F3BD1A078}"/>
              </a:ext>
            </a:extLst>
          </p:cNvPr>
          <p:cNvSpPr/>
          <p:nvPr/>
        </p:nvSpPr>
        <p:spPr>
          <a:xfrm>
            <a:off x="3895708" y="6621884"/>
            <a:ext cx="27432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مئات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BDE4BE4-E6A3-2847-B1B5-FB0DBE6E9595}"/>
              </a:ext>
            </a:extLst>
          </p:cNvPr>
          <p:cNvSpPr/>
          <p:nvPr/>
        </p:nvSpPr>
        <p:spPr>
          <a:xfrm>
            <a:off x="7014176" y="6581682"/>
            <a:ext cx="274320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عشرات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B6C83D-40B0-706F-E333-1F1BDDA0EF86}"/>
              </a:ext>
            </a:extLst>
          </p:cNvPr>
          <p:cNvSpPr/>
          <p:nvPr/>
        </p:nvSpPr>
        <p:spPr>
          <a:xfrm>
            <a:off x="10134600" y="6515102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9 وحدات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63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F19F1-DEAB-C395-1F2A-575954215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6F813-982E-1AC8-F3F0-6A72DCC67B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B819FC-DAAB-FB50-6A1A-3E6910A74AA4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3EB090-9663-B23C-5529-A2DD0B8AD80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E1BFA5-6B60-780F-7F1A-B16F6A80D05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العدد 6759  بالحروف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العدد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D399D1-326D-34F7-2173-D9CF6DCA68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B6CB129-4364-76DB-1B7D-A91FFB42942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9169603-9B9C-F804-07C5-FF5B5FAA57FA}"/>
              </a:ext>
            </a:extLst>
          </p:cNvPr>
          <p:cNvSpPr/>
          <p:nvPr/>
        </p:nvSpPr>
        <p:spPr>
          <a:xfrm>
            <a:off x="4571998" y="3331100"/>
            <a:ext cx="4572000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6759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62036E8-FC6A-8C87-42A6-BEF4F78FABBB}"/>
              </a:ext>
            </a:extLst>
          </p:cNvPr>
          <p:cNvSpPr/>
          <p:nvPr/>
        </p:nvSpPr>
        <p:spPr>
          <a:xfrm>
            <a:off x="838200" y="5613291"/>
            <a:ext cx="1226624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 آلاف وسبع مئة وتسعة وخمسون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2666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الأعداد أكتبوا العدد كتابة مفككة.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4572000" y="5635930"/>
            <a:ext cx="5143502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rgbClr val="FF0000"/>
                </a:solidFill>
              </a:rPr>
              <a:t>7650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3AE785-A056-F827-D70F-809F6D3A2965}"/>
              </a:ext>
            </a:extLst>
          </p:cNvPr>
          <p:cNvSpPr/>
          <p:nvPr/>
        </p:nvSpPr>
        <p:spPr>
          <a:xfrm>
            <a:off x="3643068" y="2656108"/>
            <a:ext cx="532372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A6BB7D6-9BC2-5025-B9A5-B579C309FF57}"/>
              </a:ext>
            </a:extLst>
          </p:cNvPr>
          <p:cNvSpPr/>
          <p:nvPr/>
        </p:nvSpPr>
        <p:spPr>
          <a:xfrm>
            <a:off x="4133230" y="3884564"/>
            <a:ext cx="4833562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09CD27-8B5D-4CAC-C43D-843BEB946C32}"/>
              </a:ext>
            </a:extLst>
          </p:cNvPr>
          <p:cNvSpPr/>
          <p:nvPr/>
        </p:nvSpPr>
        <p:spPr>
          <a:xfrm>
            <a:off x="4819030" y="5172344"/>
            <a:ext cx="407794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8AD8DFE-6B92-133F-A8FE-5E3AAD7DBE31}"/>
              </a:ext>
            </a:extLst>
          </p:cNvPr>
          <p:cNvSpPr/>
          <p:nvPr/>
        </p:nvSpPr>
        <p:spPr>
          <a:xfrm>
            <a:off x="5123830" y="6467744"/>
            <a:ext cx="377314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C020217-EB46-10D2-B2DA-D4774A436A35}"/>
              </a:ext>
            </a:extLst>
          </p:cNvPr>
          <p:cNvSpPr/>
          <p:nvPr/>
        </p:nvSpPr>
        <p:spPr>
          <a:xfrm>
            <a:off x="974240" y="8173340"/>
            <a:ext cx="1210168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rgbClr val="FF0000"/>
                </a:solidFill>
              </a:rPr>
              <a:t>7000+ 600 + 50 + 0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6427-C199-2C20-1503-34398D0DC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ACCBD5-4D9F-E3B7-6846-F239F0BF0CD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DDE885-FA8D-4A96-315B-D5F1490E066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54511B-43B9-34B6-2687-C6B578E2296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D00DE-7F5D-C433-C3B7-1B59BCCC7683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أكتبوا العدد بالحروف.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45D9073-FC19-7F0B-0AC0-70DC5FE997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A2B5078-B7A6-3E81-9D99-F1381812BC4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3DE12EE-3D0F-2BBC-8EC5-9C21401579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5A5FB4E-0857-AE96-1985-DE708EDFF594}"/>
              </a:ext>
            </a:extLst>
          </p:cNvPr>
          <p:cNvSpPr/>
          <p:nvPr/>
        </p:nvSpPr>
        <p:spPr>
          <a:xfrm>
            <a:off x="4572000" y="5635930"/>
            <a:ext cx="5143502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800" dirty="0">
                <a:solidFill>
                  <a:srgbClr val="FF0000"/>
                </a:solidFill>
              </a:rPr>
              <a:t>4598</a:t>
            </a:r>
            <a:endParaRPr lang="fr-FR" sz="8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216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9D6A6-9153-1180-B8DC-767A82544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591360-7C4D-D943-AC57-5A407D6DFD4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F8F44E-AD99-921B-A920-BCBF7791E7B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0803C3-85AA-E7F9-3B6D-C38B63E446D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4CE86C-74B2-9BE3-85C8-75D8045751D5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77084E-42FA-012F-BD54-1950C7EA4B0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51BD51E-CBBF-E193-0FF9-7AC04E018FD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07036C1-2BAE-0D38-EC27-0BB7EDF01D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EBA3CF-B10F-DE0B-FD01-C86A30A75DB1}"/>
              </a:ext>
            </a:extLst>
          </p:cNvPr>
          <p:cNvSpPr/>
          <p:nvPr/>
        </p:nvSpPr>
        <p:spPr>
          <a:xfrm>
            <a:off x="1552590" y="7968640"/>
            <a:ext cx="10610816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آلاف وخمس مئة وثمانية وتسعون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406AF87-0532-5F63-1DDC-1249666A3DE1}"/>
              </a:ext>
            </a:extLst>
          </p:cNvPr>
          <p:cNvSpPr/>
          <p:nvPr/>
        </p:nvSpPr>
        <p:spPr>
          <a:xfrm>
            <a:off x="3643068" y="2656108"/>
            <a:ext cx="532372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6AD8425-A857-B8F1-EEA3-A3FF08537285}"/>
              </a:ext>
            </a:extLst>
          </p:cNvPr>
          <p:cNvSpPr/>
          <p:nvPr/>
        </p:nvSpPr>
        <p:spPr>
          <a:xfrm>
            <a:off x="4133230" y="3884564"/>
            <a:ext cx="4833562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F20224-C497-9B73-ABAF-3B1D83D25B1F}"/>
              </a:ext>
            </a:extLst>
          </p:cNvPr>
          <p:cNvSpPr/>
          <p:nvPr/>
        </p:nvSpPr>
        <p:spPr>
          <a:xfrm>
            <a:off x="4819030" y="5172344"/>
            <a:ext cx="4077940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3FCE2F7-9451-FA39-A87A-C3E4C1419370}"/>
              </a:ext>
            </a:extLst>
          </p:cNvPr>
          <p:cNvSpPr/>
          <p:nvPr/>
        </p:nvSpPr>
        <p:spPr>
          <a:xfrm>
            <a:off x="5123830" y="6467744"/>
            <a:ext cx="377314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70539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باستخدام النقود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59068" y="5118315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وضع وإنجاز عمليات طرح بمبادلة باستخدام النقود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AEA43F3A-3CF8-391B-276B-28C9D4EC8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590" y="4612959"/>
            <a:ext cx="4950251" cy="495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48 - 73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32993"/>
              </p:ext>
            </p:extLst>
          </p:nvPr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38 - 52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12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73104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منها التلاميذ 36 كتابا. كم عدد الكتب المتبقية في المكتبة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أين يمكن أن نستعير الكتب؟ ماذا يوجد في المكتبة؟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منها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يوجد في مكتبة المدرسة 86 كتابا.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استعار التلاميذ 35 كتابا.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منها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منها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الكتب المتبقية في المكتبة.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منها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منها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في المكتبة.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المستعارة.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المتبقية.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منها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56388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المستعارة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في المكتبة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29745" y="4838700"/>
            <a:ext cx="6752853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المتبقية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الكتب المستعارة من عدد الكتب الموجودة في المكتبة.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36 كتابا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 كتابا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96562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الكتب المتبقية في المكتبة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الكتب المتبقية في المكتبة: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85 - 36 = 49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تتوفر مكتبةُ مدرسةٍ على 85 كتابا، استعار منه التلاميذ 36 كتابا. كم عدد الكتب المتبقية في المكتبة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01C21266-6CAE-7FCB-CDD0-599C4DE75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b="76966"/>
          <a:stretch>
            <a:fillRect/>
          </a:stretch>
        </p:blipFill>
        <p:spPr>
          <a:xfrm>
            <a:off x="523576" y="4477825"/>
            <a:ext cx="12862561" cy="33809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38816" y="4874064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B92A884D-83F8-72DC-3B4E-302215F0E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b="76966"/>
          <a:stretch>
            <a:fillRect/>
          </a:stretch>
        </p:blipFill>
        <p:spPr>
          <a:xfrm>
            <a:off x="523576" y="4477825"/>
            <a:ext cx="12862561" cy="3380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8306694-3552-F570-BFF5-7AD12F14EFB8}"/>
              </a:ext>
            </a:extLst>
          </p:cNvPr>
          <p:cNvSpPr txBox="1"/>
          <p:nvPr/>
        </p:nvSpPr>
        <p:spPr>
          <a:xfrm>
            <a:off x="1752600" y="568844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08F48B9-9378-0B0B-B7A5-5524DA205167}"/>
              </a:ext>
            </a:extLst>
          </p:cNvPr>
          <p:cNvSpPr txBox="1"/>
          <p:nvPr/>
        </p:nvSpPr>
        <p:spPr>
          <a:xfrm>
            <a:off x="1752600" y="63627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BDFF9BE-B4F0-CE57-E084-1EF8699DE924}"/>
              </a:ext>
            </a:extLst>
          </p:cNvPr>
          <p:cNvSpPr txBox="1"/>
          <p:nvPr/>
        </p:nvSpPr>
        <p:spPr>
          <a:xfrm>
            <a:off x="1752600" y="703695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D45182-A0EB-C517-B31E-84F04FBFA681}"/>
              </a:ext>
            </a:extLst>
          </p:cNvPr>
          <p:cNvSpPr txBox="1"/>
          <p:nvPr/>
        </p:nvSpPr>
        <p:spPr>
          <a:xfrm>
            <a:off x="4114800" y="568844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11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009A9A4-5D83-3DAC-B7C9-645EA0C7B7C1}"/>
              </a:ext>
            </a:extLst>
          </p:cNvPr>
          <p:cNvSpPr txBox="1"/>
          <p:nvPr/>
        </p:nvSpPr>
        <p:spPr>
          <a:xfrm>
            <a:off x="4191000" y="63627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244FF9A-6584-70BE-2686-C52B60454B06}"/>
              </a:ext>
            </a:extLst>
          </p:cNvPr>
          <p:cNvSpPr txBox="1"/>
          <p:nvPr/>
        </p:nvSpPr>
        <p:spPr>
          <a:xfrm>
            <a:off x="4114800" y="7036953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E64ABE79-1D32-ADBA-540C-2F9C2649F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t="22982" r="-2068" b="41884"/>
          <a:stretch>
            <a:fillRect/>
          </a:stretch>
        </p:blipFill>
        <p:spPr>
          <a:xfrm>
            <a:off x="511209" y="3633144"/>
            <a:ext cx="12928937" cy="515704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410200" y="4686300"/>
            <a:ext cx="4953000" cy="3352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جداول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النقود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44A2E6F-3896-0036-F244-B5DD46318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t="22982" r="-2068" b="41884"/>
          <a:stretch>
            <a:fillRect/>
          </a:stretch>
        </p:blipFill>
        <p:spPr>
          <a:xfrm>
            <a:off x="511209" y="3633144"/>
            <a:ext cx="12928937" cy="51570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45F62D1-B600-F977-BCBB-C3861E8E34D5}"/>
              </a:ext>
            </a:extLst>
          </p:cNvPr>
          <p:cNvSpPr txBox="1"/>
          <p:nvPr/>
        </p:nvSpPr>
        <p:spPr>
          <a:xfrm>
            <a:off x="8622691" y="7369292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1780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35DFF5B-4BD4-BD05-4E8E-BEC331F34311}"/>
              </a:ext>
            </a:extLst>
          </p:cNvPr>
          <p:cNvSpPr txBox="1"/>
          <p:nvPr/>
        </p:nvSpPr>
        <p:spPr>
          <a:xfrm>
            <a:off x="6289877" y="7369292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5071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6B71524A-5DF1-F1CA-08D3-885EA06BC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3" t="57106" r="225" b="20127"/>
          <a:stretch>
            <a:fillRect/>
          </a:stretch>
        </p:blipFill>
        <p:spPr>
          <a:xfrm>
            <a:off x="511209" y="4501255"/>
            <a:ext cx="12928937" cy="33418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10863" y="4743449"/>
            <a:ext cx="4242137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6011757-5811-99AE-A0A9-66F395966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3" t="57106" r="225" b="20127"/>
          <a:stretch>
            <a:fillRect/>
          </a:stretch>
        </p:blipFill>
        <p:spPr>
          <a:xfrm>
            <a:off x="511209" y="4501255"/>
            <a:ext cx="12928937" cy="33418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1B825F0-42B9-E951-FE1F-0A81AD61DFF2}"/>
              </a:ext>
            </a:extLst>
          </p:cNvPr>
          <p:cNvSpPr txBox="1"/>
          <p:nvPr/>
        </p:nvSpPr>
        <p:spPr>
          <a:xfrm>
            <a:off x="1371600" y="6896100"/>
            <a:ext cx="105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1   6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DBEC95-CB8C-94C8-84CF-1A33CED659D4}"/>
              </a:ext>
            </a:extLst>
          </p:cNvPr>
          <p:cNvSpPr txBox="1"/>
          <p:nvPr/>
        </p:nvSpPr>
        <p:spPr>
          <a:xfrm>
            <a:off x="3429000" y="6896099"/>
            <a:ext cx="105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1   5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2CA2B1E-E08D-E8B7-428A-BD315FC9B810}"/>
              </a:ext>
            </a:extLst>
          </p:cNvPr>
          <p:cNvCxnSpPr/>
          <p:nvPr/>
        </p:nvCxnSpPr>
        <p:spPr>
          <a:xfrm flipV="1">
            <a:off x="1371600" y="5829300"/>
            <a:ext cx="527354" cy="3429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545BB68-5284-4A4F-19A0-44DE758D7530}"/>
              </a:ext>
            </a:extLst>
          </p:cNvPr>
          <p:cNvCxnSpPr/>
          <p:nvPr/>
        </p:nvCxnSpPr>
        <p:spPr>
          <a:xfrm flipV="1">
            <a:off x="1874355" y="5829300"/>
            <a:ext cx="527354" cy="3429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FA6DAC0-4FD3-52C2-30B7-BCBAEB11FAA8}"/>
              </a:ext>
            </a:extLst>
          </p:cNvPr>
          <p:cNvCxnSpPr/>
          <p:nvPr/>
        </p:nvCxnSpPr>
        <p:spPr>
          <a:xfrm flipV="1">
            <a:off x="3429000" y="5868767"/>
            <a:ext cx="527354" cy="3429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B22C6645-A831-3ECC-FA12-5E9E284D9BB3}"/>
              </a:ext>
            </a:extLst>
          </p:cNvPr>
          <p:cNvCxnSpPr/>
          <p:nvPr/>
        </p:nvCxnSpPr>
        <p:spPr>
          <a:xfrm flipV="1">
            <a:off x="3928032" y="5868767"/>
            <a:ext cx="527354" cy="3429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7688849-FE04-D829-DE0A-426370D95FD0}"/>
              </a:ext>
            </a:extLst>
          </p:cNvPr>
          <p:cNvSpPr txBox="1"/>
          <p:nvPr/>
        </p:nvSpPr>
        <p:spPr>
          <a:xfrm>
            <a:off x="3956354" y="5536730"/>
            <a:ext cx="10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8A6315C-CDB2-F2CD-44A6-E779B2CE1862}"/>
              </a:ext>
            </a:extLst>
          </p:cNvPr>
          <p:cNvSpPr txBox="1"/>
          <p:nvPr/>
        </p:nvSpPr>
        <p:spPr>
          <a:xfrm>
            <a:off x="3524511" y="5525868"/>
            <a:ext cx="10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F4AC64-7ECD-2E2B-9F1E-48904165940E}"/>
              </a:ext>
            </a:extLst>
          </p:cNvPr>
          <p:cNvSpPr txBox="1"/>
          <p:nvPr/>
        </p:nvSpPr>
        <p:spPr>
          <a:xfrm>
            <a:off x="1433517" y="5539944"/>
            <a:ext cx="440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83A6F49-688F-0DAD-6E6F-EC30E9D30BED}"/>
              </a:ext>
            </a:extLst>
          </p:cNvPr>
          <p:cNvSpPr txBox="1"/>
          <p:nvPr/>
        </p:nvSpPr>
        <p:spPr>
          <a:xfrm>
            <a:off x="1885244" y="5536730"/>
            <a:ext cx="527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22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C1325327-B041-8380-2166-96847D8B7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7" t="79194" r="-400" b="-143"/>
          <a:stretch>
            <a:fillRect/>
          </a:stretch>
        </p:blipFill>
        <p:spPr>
          <a:xfrm>
            <a:off x="393529" y="3327208"/>
            <a:ext cx="12928937" cy="307505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28475</TotalTime>
  <Words>2053</Words>
  <Application>Microsoft Office PowerPoint</Application>
  <PresentationFormat>Personnalisé</PresentationFormat>
  <Paragraphs>734</Paragraphs>
  <Slides>67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73" baseType="lpstr">
      <vt:lpstr>IBM Plex Sans Arabic</vt:lpstr>
      <vt:lpstr>A Massir Ballpoint</vt:lpstr>
      <vt:lpstr>Dosis</vt:lpstr>
      <vt:lpstr>Arial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291</cp:revision>
  <dcterms:created xsi:type="dcterms:W3CDTF">2006-08-16T00:00:00Z</dcterms:created>
  <dcterms:modified xsi:type="dcterms:W3CDTF">2025-09-24T14:50:40Z</dcterms:modified>
  <dc:identifier>DAFtlvZnwz4</dc:identifier>
</cp:coreProperties>
</file>