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23" r:id="rId13"/>
    <p:sldId id="2134808624" r:id="rId14"/>
    <p:sldId id="2134808625" r:id="rId15"/>
    <p:sldId id="2134808626" r:id="rId16"/>
    <p:sldId id="2134808627" r:id="rId17"/>
    <p:sldId id="2134808628" r:id="rId18"/>
    <p:sldId id="2134808629" r:id="rId19"/>
    <p:sldId id="2134808630" r:id="rId20"/>
    <p:sldId id="2134808631" r:id="rId21"/>
    <p:sldId id="2134808632" r:id="rId22"/>
    <p:sldId id="2134808459" r:id="rId23"/>
    <p:sldId id="2134808620" r:id="rId24"/>
    <p:sldId id="2134808621" r:id="rId25"/>
    <p:sldId id="2134808576" r:id="rId26"/>
    <p:sldId id="2134808598" r:id="rId27"/>
    <p:sldId id="2134808606" r:id="rId28"/>
    <p:sldId id="2134808607" r:id="rId29"/>
    <p:sldId id="2134808608" r:id="rId30"/>
    <p:sldId id="2134808612" r:id="rId31"/>
    <p:sldId id="2134808622" r:id="rId32"/>
    <p:sldId id="2134808609" r:id="rId33"/>
    <p:sldId id="2134808594" r:id="rId34"/>
    <p:sldId id="2134808538" r:id="rId35"/>
    <p:sldId id="2134808592" r:id="rId36"/>
    <p:sldId id="2134808593" r:id="rId37"/>
    <p:sldId id="2134808610" r:id="rId38"/>
    <p:sldId id="2134808611" r:id="rId39"/>
    <p:sldId id="2134808595" r:id="rId40"/>
    <p:sldId id="2134808454" r:id="rId41"/>
    <p:sldId id="213480854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51" r:id="rId50"/>
    <p:sldId id="2134808546" r:id="rId51"/>
    <p:sldId id="2134808596" r:id="rId52"/>
    <p:sldId id="2134808468" r:id="rId53"/>
    <p:sldId id="2134808562" r:id="rId54"/>
    <p:sldId id="2134808472" r:id="rId55"/>
    <p:sldId id="2134808563" r:id="rId56"/>
    <p:sldId id="2134808501" r:id="rId57"/>
    <p:sldId id="2134808573" r:id="rId58"/>
    <p:sldId id="2134808518" r:id="rId59"/>
    <p:sldId id="2134808461" r:id="rId60"/>
    <p:sldId id="2134808469" r:id="rId61"/>
    <p:sldId id="2134808503" r:id="rId62"/>
    <p:sldId id="2134808504" r:id="rId63"/>
  </p:sldIdLst>
  <p:sldSz cx="13716000" cy="10287000"/>
  <p:notesSz cx="6858000" cy="9144000"/>
  <p:embeddedFontLs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8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8.sv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7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4.png"/><Relationship Id="rId4" Type="http://schemas.openxmlformats.org/officeDocument/2006/relationships/image" Target="../media/image4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18 – 19 – 20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18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/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18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17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83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6 - 18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38309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12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7 - 20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36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7 - 20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1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10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1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23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61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1812F29-191B-0081-C9CE-379700447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721188" y="4702909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14E92E24-9422-BBA8-DC85-53828DCC0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1774" y="4294299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00FEDA4-C67E-7558-5500-2ED3D4756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269443" y="3897040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BF0BC55-CBF1-E2AA-B811-27C3702E7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810000" y="7696198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0591798-9ED8-8091-CDC9-054CDCA37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97910" y="3723664"/>
            <a:ext cx="793637" cy="1774105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84998F7B-5069-56C8-9A4B-196AA2F33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483372" y="4269808"/>
            <a:ext cx="633748" cy="1431419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483372" y="5618742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483372" y="4941852"/>
            <a:ext cx="633748" cy="1431419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42E470B3-4959-DADC-8066-072AC7F57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483370" y="3573304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952193" y="428359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85777" y="4550097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79126" y="5367454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974195" y="494185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974196" y="562462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0879" y="5448847"/>
            <a:ext cx="785773" cy="160345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29EBED1-65AB-67E0-899D-20BA9B057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7253" y="5974436"/>
            <a:ext cx="1741114" cy="73346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08DD52D-D8F4-C574-2CE0-409ED1B36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7253" y="5157286"/>
            <a:ext cx="1741114" cy="733462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3D711EE-0FD2-0CFC-A378-E26041D35A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9799" y="4358702"/>
            <a:ext cx="1741114" cy="733462"/>
          </a:xfrm>
          <a:prstGeom prst="rect">
            <a:avLst/>
          </a:prstGeom>
        </p:spPr>
      </p:pic>
      <p:pic>
        <p:nvPicPr>
          <p:cNvPr id="44" name="Picture 15">
            <a:extLst>
              <a:ext uri="{FF2B5EF4-FFF2-40B4-BE49-F238E27FC236}">
                <a16:creationId xmlns:a16="http://schemas.microsoft.com/office/drawing/2014/main" id="{CB7A3DFB-0C5B-AE8C-9089-3081381AB6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1626" y="4639354"/>
            <a:ext cx="785773" cy="1603455"/>
          </a:xfrm>
          <a:prstGeom prst="rect">
            <a:avLst/>
          </a:prstGeom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1F475FBF-9857-2991-65C7-03259BFC7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62234" y="2889823"/>
            <a:ext cx="793637" cy="177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1828800" y="7810500"/>
            <a:ext cx="982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3427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E316B2F-8A9D-E6C1-DC39-55A500F42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77048" y="3749815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E996C61-7FF7-64FD-D64C-5A894BBDC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4310558"/>
            <a:ext cx="633748" cy="1431419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A848CF71-D947-5923-946F-4C2E34F4DF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5659492"/>
            <a:ext cx="633748" cy="143141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3F63CDF-164F-EA89-5DF7-320867BC70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4982602"/>
            <a:ext cx="633748" cy="1431419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976C6802-B82D-40E9-6A1E-30804EB64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5" y="3614054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3AD3CD2E-5AF7-CA93-857D-4AF69201B4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25858" y="432434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61096CE-B1C5-AB41-223E-602D037A1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D2DBC41E-773A-E71A-0F2B-9BB414369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CF99DA9A-6C2A-BFCD-6254-5690C67A6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47860" y="498260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5EC20637-F579-C9A2-3A1F-AF0379CC4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47861" y="566537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4333554B-02E3-8D5C-BEA5-628EBF82E3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908" y="5492270"/>
            <a:ext cx="785773" cy="1603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419B1C-2D2C-1783-7212-CA46EA555B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001" y="6006605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C86A00-E627-151F-1AE7-F1578D6348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001" y="5189455"/>
            <a:ext cx="1741114" cy="7334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AD55229-719E-AC6C-9F96-A57D737E31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9547" y="4390871"/>
            <a:ext cx="1741114" cy="73346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C8F2E7D8-D9DD-E417-C436-C4B575007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31040" y="2883972"/>
            <a:ext cx="793637" cy="1774105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7E14CB6F-7373-96F6-8DE4-DEC6534D50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548" y="4665505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B1AD52B-971D-9132-262D-397CA3183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9F18BA5-1CB5-F3AA-F624-5CA6C0031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4226577"/>
            <a:ext cx="633748" cy="1431419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B78D8B3-A401-DAEE-A509-A96EEAE67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5575511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AE9DBCE7-0738-8D9B-ACB0-C49D0A0BA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4898621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B68576EA-26B7-A49C-17C0-0026FB10F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32355" y="4240361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E3016ACC-52B6-BAAB-346B-5624AEFA7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8021" y="459331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7FD9C1D8-425F-A1AE-4802-57056607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1370" y="5410670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92AED1F7-3D42-D18B-A68C-15984C7E4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7" y="4898621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779ECFB-64F0-F5A6-BA8F-C47A0D31C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8" y="5581394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6031181-BBEF-3B76-535E-D16CD4C1E4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205" y="5492711"/>
            <a:ext cx="785773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FDBA117-F18B-7404-4E30-5E7D5D7AB1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4674706"/>
            <a:ext cx="785773" cy="160345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5B7108B4-B1AA-8CFF-F962-6208DFE95B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3830312"/>
            <a:ext cx="785773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AE82F42F-5708-BDDF-5096-6182F78B4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58411" y="3737247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8F9D13-BF43-1C81-456F-46DA3FE667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FD0A9B-E6FA-3EC7-A9AB-2F6877129E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D252142-46E8-5F54-D1C1-56E399A8D4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A12C63-3AF7-5B3C-81FE-37849CC77A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1677147" y="7580002"/>
            <a:ext cx="10972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أربعةُ آلاف وثلاث مئة وستة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A60A6AD-7656-F57C-317D-7F704A918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73BD1121-A8AF-C365-E43F-86DF924F3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862510" y="4295959"/>
            <a:ext cx="633748" cy="1431419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862510" y="5644893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B94EB3E9-ABC9-DA04-1064-F69D6E2EA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862510" y="4968003"/>
            <a:ext cx="633748" cy="1431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109E6B-E2C3-4C73-575C-C6B04E8EB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31331" y="430974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B343CFA3-6AEA-9DA6-8327-AD7C16418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53333" y="4968003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53334" y="565077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0017" y="5474998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0859" y="4656993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0859" y="3812599"/>
            <a:ext cx="785773" cy="1603455"/>
          </a:xfrm>
          <a:prstGeom prst="rect">
            <a:avLst/>
          </a:prstGeom>
        </p:spPr>
      </p:pic>
      <p:pic>
        <p:nvPicPr>
          <p:cNvPr id="31" name="Picture 21">
            <a:extLst>
              <a:ext uri="{FF2B5EF4-FFF2-40B4-BE49-F238E27FC236}">
                <a16:creationId xmlns:a16="http://schemas.microsoft.com/office/drawing/2014/main" id="{7B03289D-A6D2-A6A9-0634-6A2CE97F7E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35305" y="3720182"/>
            <a:ext cx="793637" cy="17741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39185E-FA58-D86F-A150-D01A961EA3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4176A2-7309-669D-D3BC-6FFAE09E4C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35F76CA-22E5-D6BC-99D9-91FE053FF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1066800" y="7810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DDD7F3F8-9A84-BDBE-A5C8-F98307781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99193BC2-D8CB-2904-28AD-31109F11A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C55ACEA-0B64-C57E-029B-EFF7DFC2C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F7727881-3B62-86C5-03B9-53E35499C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7E09E77C-02C9-5D46-FE87-F9CA8DA87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971F49E4-F448-148C-46C7-DFA8B9574D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F2D450F-8683-D9B2-CCE7-6604BCFBE3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B6605A-906B-C95A-2871-90E615F2DF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8EEC16-5FD3-3506-1922-3D6295A5AF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2677526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BD7D63A-0E65-D29E-A735-28DA464FD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1066800" y="7810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</a:rPr>
              <a:t>5325</a:t>
            </a:r>
            <a:endParaRPr lang="fr-FR" sz="8800" b="1" dirty="0">
              <a:solidFill>
                <a:srgbClr val="FF00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8FE836E-C7FA-C7BA-F8CD-C68C10C06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04764E6B-718D-FAD6-293A-ADE817770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F9310DB5-8CD2-787D-E5BE-71CFCBD90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77189D5-2230-6E53-9D32-563F0A14BD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2D860C55-A38C-9C25-D705-1C6006663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03995329-BFD0-2300-A0F1-8ABD584B9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B9B55C25-95B9-74FE-5995-343578981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C7EEFBD-FC2B-1C82-AAC8-4A45C3D66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3918E20-B339-B9A3-1CCE-94CA99CFB1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15421B4C-1606-54C8-F956-AE6601F67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73F552-0427-017C-1E8D-43419FFBC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B16C32-57B6-DB11-15E7-22DC088D6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B88216E-7935-D29B-0F81-FAAE21C3B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5DAF55-203B-554C-39BD-B88610A729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8496E52-D272-6DFD-81F8-FB47633972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2677526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066800" y="7810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DA0CC62-44EC-66F0-F3E4-B568C2DE0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EC37B492-8F80-9FB5-3157-AECEA83787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9247A896-7483-D6A8-7147-0AE02944B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134F66D-6BE9-B5A3-A625-BC92952C8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BD098BAE-3876-66BA-E389-434B14EE4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6EDDDE6-FA83-6991-622A-59D4247E6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4AF31BB-E85B-AF12-F02E-35AD03F15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DEF9A39B-8F7B-6335-830A-75B1451747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E05FDDE3-5C3F-C2EE-02B6-69BC662F76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828C657B-EBDB-F939-0033-CA43497F3F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FB3284-913D-6CB5-A538-41C69C5A2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37A4BC-6384-E137-6259-AB4644D34E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86C43A-3BE7-7C6D-E360-73585401A7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A10CB83-D171-4DA3-E743-EBA2D0A79F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2BA3484C-6682-8CBB-A673-1A0B6873B7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1" y="3836014"/>
            <a:ext cx="721566" cy="160345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AD4CC9-DBEA-B75D-1B38-87C895C589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2677526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12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F12DB-3423-71E6-8135-387E91DC4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18173C-A38F-77E3-13B8-65AA8F65671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54B5B6-7A8F-8305-38B0-693B770BDCAF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2F585-3CCD-9B7B-27B1-5540601B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A0C3EF1-7D88-5ABB-11E0-60F8B436001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C58A90A-375A-2D65-24C4-BA6128CF87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987F3D4-5EEB-856E-FC5F-A0F13A5A9A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41B35F3-6586-114C-423E-123C3543FFF7}"/>
              </a:ext>
            </a:extLst>
          </p:cNvPr>
          <p:cNvSpPr/>
          <p:nvPr/>
        </p:nvSpPr>
        <p:spPr>
          <a:xfrm>
            <a:off x="685801" y="7651278"/>
            <a:ext cx="1219762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خمسةُ آلاف وأربعُ مئةٍ وخمسة وعشرون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63C7D46-E6A2-C3B8-5AA3-194B5F8AF7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5BB9080A-FB73-08C6-C3D9-9D3E37782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60014" y="5965161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7D529115-4B63-B010-E608-B2E4697A5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60014" y="5288271"/>
            <a:ext cx="633748" cy="1431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B9CD297-EE03-D507-A652-C1BE61FFE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828835" y="4630011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CAA75-20F0-FF85-EEAC-82BBCCF3D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75927" y="4865196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248BF3C6-DA6D-38C9-8E95-93B40AC31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69276" y="5682553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7A3397AD-8E23-8526-48AA-57F6DA1B0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850837" y="5288271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0BEE85A4-9D7E-87CC-3CDD-6F0960588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850838" y="5971044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DA88C16A-E6C2-1050-F3C3-0F0964D059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2898" y="5807281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613CAA00-A9D6-10A6-F990-613C6D650D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3740" y="4989276"/>
            <a:ext cx="785773" cy="1603455"/>
          </a:xfrm>
          <a:prstGeom prst="rect">
            <a:avLst/>
          </a:prstGeom>
        </p:spPr>
      </p:pic>
      <p:pic>
        <p:nvPicPr>
          <p:cNvPr id="31" name="Picture 21">
            <a:extLst>
              <a:ext uri="{FF2B5EF4-FFF2-40B4-BE49-F238E27FC236}">
                <a16:creationId xmlns:a16="http://schemas.microsoft.com/office/drawing/2014/main" id="{421D9FD8-BC91-1975-A4CD-A432F90EB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46317" y="4009130"/>
            <a:ext cx="793637" cy="177410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FCDBF0-6E86-E3B7-12D5-931615836D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471" y="6268803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CCA689-10A5-EA45-3B6E-D8D4DD6C46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471" y="5451653"/>
            <a:ext cx="1741114" cy="7334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7FE20C-1EDD-0D10-C996-E379D6415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9017" y="4653069"/>
            <a:ext cx="1741114" cy="7334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046161D-DDD9-252A-A718-232CBD63E9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6058" y="3812984"/>
            <a:ext cx="1741114" cy="7334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AB8D68-5EDB-F0EA-F8D8-EBE630A82F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6058" y="3014400"/>
            <a:ext cx="1741114" cy="733462"/>
          </a:xfrm>
          <a:prstGeom prst="rect">
            <a:avLst/>
          </a:prstGeom>
        </p:spPr>
      </p:pic>
      <p:pic>
        <p:nvPicPr>
          <p:cNvPr id="14" name="Picture 21">
            <a:extLst>
              <a:ext uri="{FF2B5EF4-FFF2-40B4-BE49-F238E27FC236}">
                <a16:creationId xmlns:a16="http://schemas.microsoft.com/office/drawing/2014/main" id="{70D84F4E-E046-BE26-D40D-0297E2B15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29527" y="3105357"/>
            <a:ext cx="793637" cy="177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778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E8B61C7-AB3C-A161-A2DB-D09E23A7A413}"/>
              </a:ext>
            </a:extLst>
          </p:cNvPr>
          <p:cNvGrpSpPr/>
          <p:nvPr/>
        </p:nvGrpSpPr>
        <p:grpSpPr>
          <a:xfrm>
            <a:off x="1437965" y="3508716"/>
            <a:ext cx="6358992" cy="5848927"/>
            <a:chOff x="5695281" y="3272011"/>
            <a:chExt cx="6358992" cy="5848927"/>
          </a:xfrm>
        </p:grpSpPr>
        <p:pic>
          <p:nvPicPr>
            <p:cNvPr id="10" name="Image 9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8AC6D72-3ABE-82E7-5DD0-AB95B29E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D5FF4FF8-8650-E034-DFA5-B40F5E60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281" y="4881610"/>
              <a:ext cx="6358992" cy="4239328"/>
            </a:xfrm>
            <a:prstGeom prst="rect">
              <a:avLst/>
            </a:prstGeom>
          </p:spPr>
        </p:pic>
      </p:grp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575D4A3-95D8-69B9-1696-ED5F88E7B4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A335F19-4D9F-F1AA-00DE-50D66B0D8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4566B7A-6941-9BD9-B1C2-7AB82A428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70AFFC85-80E3-8609-267B-AFC906370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28 - 34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69 - 97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82 درهما، أخدت منه 46 درهما لشراء هدية لصديقتها. ما المبلغ الذي بقي لدى سناء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82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أخدت منه 46 درهما لشراء هدية.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المبلغ الذي بقي لدى سناء.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في الحصالة بعد الشراء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ثمن الهدية من المبلغ الإجمالي الموجود في الحصالة قبل عملية الشراء.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46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82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سناء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سناء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82 - 46 = 36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3D3EC57B-4634-99B7-1B8A-16DA6B48A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t="-507" r="1229" b="77006"/>
          <a:stretch>
            <a:fillRect/>
          </a:stretch>
        </p:blipFill>
        <p:spPr>
          <a:xfrm>
            <a:off x="761999" y="3858843"/>
            <a:ext cx="12192000" cy="33047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8D3A41C-6529-86C7-1A6B-E980AABAD41E}"/>
              </a:ext>
            </a:extLst>
          </p:cNvPr>
          <p:cNvSpPr txBox="1"/>
          <p:nvPr/>
        </p:nvSpPr>
        <p:spPr>
          <a:xfrm>
            <a:off x="2286000" y="588235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15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0D2CD8A-C32E-8DEE-F7A0-5A44FB6CD888}"/>
              </a:ext>
            </a:extLst>
          </p:cNvPr>
          <p:cNvSpPr txBox="1"/>
          <p:nvPr/>
        </p:nvSpPr>
        <p:spPr>
          <a:xfrm>
            <a:off x="4667573" y="588235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13</a:t>
            </a:r>
            <a:endParaRPr lang="fr-FR" sz="1400" b="1" dirty="0">
              <a:solidFill>
                <a:srgbClr val="FF0000"/>
              </a:solidFill>
            </a:endParaRPr>
          </a:p>
        </p:txBody>
      </p:sp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9768792F-7AB8-AB88-E8F3-CA53549B6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t="-507" r="1229" b="77006"/>
          <a:stretch>
            <a:fillRect/>
          </a:stretch>
        </p:blipFill>
        <p:spPr>
          <a:xfrm>
            <a:off x="762000" y="4229957"/>
            <a:ext cx="12192000" cy="330478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92415BB-9B9B-B784-A58D-4C97F68F6BC2}"/>
              </a:ext>
            </a:extLst>
          </p:cNvPr>
          <p:cNvSpPr txBox="1"/>
          <p:nvPr/>
        </p:nvSpPr>
        <p:spPr>
          <a:xfrm>
            <a:off x="2286000" y="55394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12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6F17CF-0B3F-9C4B-A7B3-3860628B32CE}"/>
              </a:ext>
            </a:extLst>
          </p:cNvPr>
          <p:cNvSpPr txBox="1"/>
          <p:nvPr/>
        </p:nvSpPr>
        <p:spPr>
          <a:xfrm>
            <a:off x="2286000" y="622360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17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3053E7E-4512-B027-B122-80FE3FE0057F}"/>
              </a:ext>
            </a:extLst>
          </p:cNvPr>
          <p:cNvSpPr txBox="1"/>
          <p:nvPr/>
        </p:nvSpPr>
        <p:spPr>
          <a:xfrm>
            <a:off x="2263519" y="690776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17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D96EF6-5E48-8B90-BF96-637F5F1B6B5C}"/>
              </a:ext>
            </a:extLst>
          </p:cNvPr>
          <p:cNvSpPr txBox="1"/>
          <p:nvPr/>
        </p:nvSpPr>
        <p:spPr>
          <a:xfrm>
            <a:off x="4585682" y="55394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16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B5434A-E19F-A322-C20B-A91704E88627}"/>
              </a:ext>
            </a:extLst>
          </p:cNvPr>
          <p:cNvSpPr txBox="1"/>
          <p:nvPr/>
        </p:nvSpPr>
        <p:spPr>
          <a:xfrm>
            <a:off x="4585682" y="6244866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4255492-1EFD-19C0-862B-EA81E70CFDA9}"/>
              </a:ext>
            </a:extLst>
          </p:cNvPr>
          <p:cNvSpPr txBox="1"/>
          <p:nvPr/>
        </p:nvSpPr>
        <p:spPr>
          <a:xfrm>
            <a:off x="4598597" y="685432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12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9" name="Groupe 8">
            <a:extLst>
              <a:ext uri="{FF2B5EF4-FFF2-40B4-BE49-F238E27FC236}">
                <a16:creationId xmlns:a16="http://schemas.microsoft.com/office/drawing/2014/main" id="{585A7BF9-6EF1-54F6-DBB9-9A605441A8BF}"/>
              </a:ext>
            </a:extLst>
          </p:cNvPr>
          <p:cNvGrpSpPr/>
          <p:nvPr/>
        </p:nvGrpSpPr>
        <p:grpSpPr>
          <a:xfrm>
            <a:off x="638546" y="4229956"/>
            <a:ext cx="12315454" cy="4113943"/>
            <a:chOff x="638546" y="4229956"/>
            <a:chExt cx="12315454" cy="4113943"/>
          </a:xfrm>
        </p:grpSpPr>
        <p:pic>
          <p:nvPicPr>
            <p:cNvPr id="5" name="Image 4" descr="Une image contenant texte, capture d’écran, nombre, diagramme&#10;&#10;Le contenu généré par l’IA peut être incorrect.">
              <a:extLst>
                <a:ext uri="{FF2B5EF4-FFF2-40B4-BE49-F238E27FC236}">
                  <a16:creationId xmlns:a16="http://schemas.microsoft.com/office/drawing/2014/main" id="{EA8B4E57-1427-0D6B-B756-B3EEC7B95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" t="23010" r="368" b="47734"/>
            <a:stretch>
              <a:fillRect/>
            </a:stretch>
          </p:blipFill>
          <p:spPr>
            <a:xfrm>
              <a:off x="638546" y="4229956"/>
              <a:ext cx="12315454" cy="411394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095A1F4-9C14-84EF-B470-FAFC9981BE16}"/>
                </a:ext>
              </a:extLst>
            </p:cNvPr>
            <p:cNvSpPr/>
            <p:nvPr/>
          </p:nvSpPr>
          <p:spPr>
            <a:xfrm>
              <a:off x="11049000" y="7734300"/>
              <a:ext cx="12192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36536" y="5867827"/>
            <a:ext cx="12620254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E98D67-2C2E-F818-5ECD-3F15EFF98B59}"/>
              </a:ext>
            </a:extLst>
          </p:cNvPr>
          <p:cNvSpPr txBox="1"/>
          <p:nvPr/>
        </p:nvSpPr>
        <p:spPr>
          <a:xfrm>
            <a:off x="10972800" y="77343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5674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9" name="Groupe 8">
            <a:extLst>
              <a:ext uri="{FF2B5EF4-FFF2-40B4-BE49-F238E27FC236}">
                <a16:creationId xmlns:a16="http://schemas.microsoft.com/office/drawing/2014/main" id="{8C7D3E24-5076-55A8-A8C7-D9D6155A2C80}"/>
              </a:ext>
            </a:extLst>
          </p:cNvPr>
          <p:cNvGrpSpPr/>
          <p:nvPr/>
        </p:nvGrpSpPr>
        <p:grpSpPr>
          <a:xfrm>
            <a:off x="638546" y="4229956"/>
            <a:ext cx="12315454" cy="4113943"/>
            <a:chOff x="638546" y="4229956"/>
            <a:chExt cx="12315454" cy="4113943"/>
          </a:xfrm>
        </p:grpSpPr>
        <p:pic>
          <p:nvPicPr>
            <p:cNvPr id="10" name="Image 9" descr="Une image contenant texte, capture d’écran, nombre, diagramme&#10;&#10;Le contenu généré par l’IA peut être incorrect.">
              <a:extLst>
                <a:ext uri="{FF2B5EF4-FFF2-40B4-BE49-F238E27FC236}">
                  <a16:creationId xmlns:a16="http://schemas.microsoft.com/office/drawing/2014/main" id="{8BF1391B-429B-5D8F-1E56-EAC1C7628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" t="23010" r="368" b="47734"/>
            <a:stretch>
              <a:fillRect/>
            </a:stretch>
          </p:blipFill>
          <p:spPr>
            <a:xfrm>
              <a:off x="638546" y="4229956"/>
              <a:ext cx="12315454" cy="411394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AEFF47-3E63-6C48-F8AB-5E7DBAC82354}"/>
                </a:ext>
              </a:extLst>
            </p:cNvPr>
            <p:cNvSpPr/>
            <p:nvPr/>
          </p:nvSpPr>
          <p:spPr>
            <a:xfrm>
              <a:off x="11049000" y="7734300"/>
              <a:ext cx="12192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F76D9-0AF9-90DD-6B28-C2812939AEA6}"/>
              </a:ext>
            </a:extLst>
          </p:cNvPr>
          <p:cNvSpPr txBox="1"/>
          <p:nvPr/>
        </p:nvSpPr>
        <p:spPr>
          <a:xfrm>
            <a:off x="10972800" y="77343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5674</a:t>
            </a:r>
            <a:endParaRPr lang="fr-FR" sz="2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D33918F-E0C1-8D1D-0730-C84C85BE3E5E}"/>
              </a:ext>
            </a:extLst>
          </p:cNvPr>
          <p:cNvSpPr txBox="1"/>
          <p:nvPr/>
        </p:nvSpPr>
        <p:spPr>
          <a:xfrm>
            <a:off x="10881102" y="5915876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5493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02097D-D1BA-14C3-F7A2-8E1ACA1602C5}"/>
              </a:ext>
            </a:extLst>
          </p:cNvPr>
          <p:cNvSpPr txBox="1"/>
          <p:nvPr/>
        </p:nvSpPr>
        <p:spPr>
          <a:xfrm>
            <a:off x="4114800" y="5867882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5446E43-B5A1-7786-4E3D-B499C71AF613}"/>
              </a:ext>
            </a:extLst>
          </p:cNvPr>
          <p:cNvSpPr txBox="1"/>
          <p:nvPr/>
        </p:nvSpPr>
        <p:spPr>
          <a:xfrm>
            <a:off x="3071047" y="588509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BA4C53D-BEE9-6C53-E7D6-023E2227276C}"/>
              </a:ext>
            </a:extLst>
          </p:cNvPr>
          <p:cNvSpPr txBox="1"/>
          <p:nvPr/>
        </p:nvSpPr>
        <p:spPr>
          <a:xfrm>
            <a:off x="2022128" y="588509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5848A09-11D0-61F0-D91A-850F4296AB24}"/>
              </a:ext>
            </a:extLst>
          </p:cNvPr>
          <p:cNvSpPr txBox="1"/>
          <p:nvPr/>
        </p:nvSpPr>
        <p:spPr>
          <a:xfrm>
            <a:off x="1048452" y="586788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C5CE27-C171-0980-29C7-4233FB54B345}"/>
              </a:ext>
            </a:extLst>
          </p:cNvPr>
          <p:cNvSpPr txBox="1"/>
          <p:nvPr/>
        </p:nvSpPr>
        <p:spPr>
          <a:xfrm>
            <a:off x="10941158" y="6419362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8765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37B6B7D-4D74-EAE7-7BEC-CB1EE1E41C6D}"/>
              </a:ext>
            </a:extLst>
          </p:cNvPr>
          <p:cNvSpPr txBox="1"/>
          <p:nvPr/>
        </p:nvSpPr>
        <p:spPr>
          <a:xfrm>
            <a:off x="6322438" y="6315986"/>
            <a:ext cx="4282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ثمانية </a:t>
            </a:r>
            <a:r>
              <a:rPr lang="ar-SA" sz="2400" b="1" dirty="0" err="1">
                <a:solidFill>
                  <a:srgbClr val="FF0000"/>
                </a:solidFill>
              </a:rPr>
              <a:t>آلآف</a:t>
            </a:r>
            <a:r>
              <a:rPr lang="ar-SA" sz="2400" b="1" dirty="0">
                <a:solidFill>
                  <a:srgbClr val="FF0000"/>
                </a:solidFill>
              </a:rPr>
              <a:t> وسبع مئة وخمسة وستون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2EFBFF2B-9EC1-F2F7-E310-F0D0DCDB4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t="52021" b="25081"/>
          <a:stretch>
            <a:fillRect/>
          </a:stretch>
        </p:blipFill>
        <p:spPr>
          <a:xfrm>
            <a:off x="754071" y="4000500"/>
            <a:ext cx="12315454" cy="32198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457700"/>
            <a:ext cx="4267200" cy="3200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CDC2AA45-E153-7AA1-BEC3-44460883E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t="52021" b="25081"/>
          <a:stretch>
            <a:fillRect/>
          </a:stretch>
        </p:blipFill>
        <p:spPr>
          <a:xfrm>
            <a:off x="754071" y="4000500"/>
            <a:ext cx="12315454" cy="3219878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707CCE6-3EBF-7B80-82A0-D664E976A8B6}"/>
              </a:ext>
            </a:extLst>
          </p:cNvPr>
          <p:cNvCxnSpPr/>
          <p:nvPr/>
        </p:nvCxnSpPr>
        <p:spPr>
          <a:xfrm flipH="1">
            <a:off x="3200400" y="5154478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8048BDA-E758-53B3-7AB0-816B6906DAEF}"/>
              </a:ext>
            </a:extLst>
          </p:cNvPr>
          <p:cNvCxnSpPr/>
          <p:nvPr/>
        </p:nvCxnSpPr>
        <p:spPr>
          <a:xfrm flipH="1">
            <a:off x="3733800" y="5143500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E1EEAF7-FB29-F0C5-B1EF-2157D8CC3382}"/>
              </a:ext>
            </a:extLst>
          </p:cNvPr>
          <p:cNvSpPr txBox="1"/>
          <p:nvPr/>
        </p:nvSpPr>
        <p:spPr>
          <a:xfrm>
            <a:off x="3200400" y="48387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D7A4209-4696-21EF-573D-229A9DDC162B}"/>
              </a:ext>
            </a:extLst>
          </p:cNvPr>
          <p:cNvSpPr txBox="1"/>
          <p:nvPr/>
        </p:nvSpPr>
        <p:spPr>
          <a:xfrm>
            <a:off x="3613275" y="4853392"/>
            <a:ext cx="68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95237B-ED7A-288F-8613-E4660BEAAE11}"/>
              </a:ext>
            </a:extLst>
          </p:cNvPr>
          <p:cNvSpPr txBox="1"/>
          <p:nvPr/>
        </p:nvSpPr>
        <p:spPr>
          <a:xfrm>
            <a:off x="3158245" y="6279347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6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9C876C-8DC1-09AC-72AF-673D6DE042C6}"/>
              </a:ext>
            </a:extLst>
          </p:cNvPr>
          <p:cNvSpPr txBox="1"/>
          <p:nvPr/>
        </p:nvSpPr>
        <p:spPr>
          <a:xfrm>
            <a:off x="3657600" y="6294619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2D1BC8C3-3E07-FF55-5AD0-76EF8C537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t="74620" r="-98" b="-441"/>
          <a:stretch>
            <a:fillRect/>
          </a:stretch>
        </p:blipFill>
        <p:spPr>
          <a:xfrm>
            <a:off x="785981" y="2968719"/>
            <a:ext cx="12315454" cy="36310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الأعداد من 0 إلى 99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28315</TotalTime>
  <Words>1792</Words>
  <Application>Microsoft Macintosh PowerPoint</Application>
  <PresentationFormat>Personnalisé</PresentationFormat>
  <Paragraphs>546</Paragraphs>
  <Slides>62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267</cp:revision>
  <dcterms:created xsi:type="dcterms:W3CDTF">2006-08-16T00:00:00Z</dcterms:created>
  <dcterms:modified xsi:type="dcterms:W3CDTF">2025-09-22T13:37:16Z</dcterms:modified>
  <dc:identifier>DAFtlvZnwz4</dc:identifier>
</cp:coreProperties>
</file>