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472" r:id="rId10"/>
    <p:sldId id="2134808563" r:id="rId11"/>
    <p:sldId id="2134808676" r:id="rId12"/>
    <p:sldId id="2134808677" r:id="rId13"/>
    <p:sldId id="2134808669" r:id="rId14"/>
    <p:sldId id="2134808670" r:id="rId15"/>
    <p:sldId id="2134808678" r:id="rId16"/>
    <p:sldId id="2134808675" r:id="rId17"/>
  </p:sldIdLst>
  <p:sldSz cx="13716000" cy="10287000"/>
  <p:notesSz cx="6858000" cy="9144000"/>
  <p:embeddedFontLst>
    <p:embeddedFont>
      <p:font typeface="Dosis" pitchFamily="2" charset="77"/>
      <p:regular r:id="rId19"/>
      <p:bold r:id="rId20"/>
    </p:embeddedFont>
    <p:embeddedFont>
      <p:font typeface="Microsoft Uighur" panose="02000000000000000000" pitchFamily="2" charset="-78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CFB0"/>
    <a:srgbClr val="0097B2"/>
    <a:srgbClr val="02BDC9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مراجعة وتوليف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7B30945B-38F4-9D0D-729A-6260CD1DC6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1" t="78392" r="781" b="901"/>
          <a:stretch>
            <a:fillRect/>
          </a:stretch>
        </p:blipFill>
        <p:spPr>
          <a:xfrm>
            <a:off x="748242" y="4457700"/>
            <a:ext cx="12219513" cy="295882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B91957-4C39-3002-81DF-A635B4AB6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867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057825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تمرير الرائز، خذوا أوراق التحرير وأكتبوا أسماءكم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A16AE0-EB64-63BE-8009-60E8770037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FD40330-CFA3-0E48-384F-823070CB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2286000" y="2954736"/>
            <a:ext cx="8438637" cy="673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4922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الأعداد المعروضة بالأرقام أو بالحروف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04EFEF-E39A-8762-C68A-30AA19EDA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75244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166633BD-C9B1-A47E-187B-FA775CFF513B}"/>
              </a:ext>
            </a:extLst>
          </p:cNvPr>
          <p:cNvSpPr/>
          <p:nvPr/>
        </p:nvSpPr>
        <p:spPr>
          <a:xfrm>
            <a:off x="6912878" y="7696695"/>
            <a:ext cx="6396722" cy="118060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ألاف وخمس مئة وأربعة وعشرون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:...............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83A48E-BFE6-EAC8-10BD-DCDAF947CD4A}"/>
              </a:ext>
            </a:extLst>
          </p:cNvPr>
          <p:cNvSpPr/>
          <p:nvPr/>
        </p:nvSpPr>
        <p:spPr>
          <a:xfrm>
            <a:off x="6858000" y="352063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آلاف وتسعة وتسعون :..........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7E11CE-468D-FD1F-DD1C-DA0847F219B2}"/>
              </a:ext>
            </a:extLst>
          </p:cNvPr>
          <p:cNvSpPr/>
          <p:nvPr/>
        </p:nvSpPr>
        <p:spPr>
          <a:xfrm>
            <a:off x="6900644" y="4958917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ألاف وسبعة وثلاثون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13C269-CCD4-08B0-1ED3-11AD8730A028}"/>
              </a:ext>
            </a:extLst>
          </p:cNvPr>
          <p:cNvSpPr/>
          <p:nvPr/>
        </p:nvSpPr>
        <p:spPr>
          <a:xfrm>
            <a:off x="6900644" y="6412688"/>
            <a:ext cx="6332755" cy="117836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وثلاث مئة وواحد </a:t>
            </a: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................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738FC0A-79B6-F9F8-5419-BD64AA99552F}"/>
              </a:ext>
            </a:extLst>
          </p:cNvPr>
          <p:cNvCxnSpPr/>
          <p:nvPr/>
        </p:nvCxnSpPr>
        <p:spPr>
          <a:xfrm>
            <a:off x="6629400" y="3328767"/>
            <a:ext cx="0" cy="5867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67D8DD34-0949-D1EE-9639-3CAE116BE315}"/>
              </a:ext>
            </a:extLst>
          </p:cNvPr>
          <p:cNvSpPr/>
          <p:nvPr/>
        </p:nvSpPr>
        <p:spPr>
          <a:xfrm>
            <a:off x="533399" y="3507936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30: ……………………………………….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86225C-4F80-13E7-C8C8-9CD14971B61A}"/>
              </a:ext>
            </a:extLst>
          </p:cNvPr>
          <p:cNvSpPr/>
          <p:nvPr/>
        </p:nvSpPr>
        <p:spPr>
          <a:xfrm>
            <a:off x="533399" y="4958917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81: ……………………………………….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085AF4-82EB-C603-2979-3B9E88328785}"/>
              </a:ext>
            </a:extLst>
          </p:cNvPr>
          <p:cNvSpPr/>
          <p:nvPr/>
        </p:nvSpPr>
        <p:spPr>
          <a:xfrm>
            <a:off x="552449" y="6378148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236: ……………………………………….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FEAF749-6A03-CE44-E5B8-3776656D3B00}"/>
              </a:ext>
            </a:extLst>
          </p:cNvPr>
          <p:cNvSpPr/>
          <p:nvPr/>
        </p:nvSpPr>
        <p:spPr>
          <a:xfrm>
            <a:off x="552449" y="7797379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654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5: 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العمليات ثم 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0D1C2E4-E17D-6768-63B4-BC3BD412A3CD}"/>
              </a:ext>
            </a:extLst>
          </p:cNvPr>
          <p:cNvSpPr/>
          <p:nvPr/>
        </p:nvSpPr>
        <p:spPr>
          <a:xfrm>
            <a:off x="2895600" y="4000500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49 - 86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833E15F-FC77-95E6-2839-6BE0167F165B}"/>
              </a:ext>
            </a:extLst>
          </p:cNvPr>
          <p:cNvSpPr/>
          <p:nvPr/>
        </p:nvSpPr>
        <p:spPr>
          <a:xfrm>
            <a:off x="8077200" y="4000499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35 - 67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055B6FB-8F22-FA03-F976-3E2301F74888}"/>
              </a:ext>
            </a:extLst>
          </p:cNvPr>
          <p:cNvSpPr/>
          <p:nvPr/>
        </p:nvSpPr>
        <p:spPr>
          <a:xfrm>
            <a:off x="770495" y="5981700"/>
            <a:ext cx="12299030" cy="326082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سمير 356 درهما، ويملك صديقه أيمن 247 درهما. ما المبلغ الذي يملكانه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7010400" y="1257300"/>
            <a:ext cx="6096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الرائز وتعبئة شبكة التتبع 10 د</a:t>
            </a:r>
          </a:p>
        </p:txBody>
      </p:sp>
      <p:pic>
        <p:nvPicPr>
          <p:cNvPr id="9" name="Image 8" descr="Une image contenant texte, nombre&#10;&#10;Le contenu généré par l’IA peut être incorrect.">
            <a:extLst>
              <a:ext uri="{FF2B5EF4-FFF2-40B4-BE49-F238E27FC236}">
                <a16:creationId xmlns:a16="http://schemas.microsoft.com/office/drawing/2014/main" id="{F2AD6C05-0047-5EF0-50B3-D7563A8D08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6" b="8299"/>
          <a:stretch>
            <a:fillRect/>
          </a:stretch>
        </p:blipFill>
        <p:spPr>
          <a:xfrm>
            <a:off x="121921" y="1618867"/>
            <a:ext cx="6583680" cy="781723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7010400" y="2019299"/>
            <a:ext cx="6096000" cy="7294735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يملأ شبكة تفريغ الرائز  باستعمال الرمزين (+ أو - 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 (أنشطة التحدي + سباق العمليات.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6215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اتممام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</a:t>
            </a:r>
            <a:r>
              <a:rPr lang="ar-MA" sz="32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التحدي والألغاز 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الطرح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ضع وإنجاز عملية الطرح بدون مبادلة /بمبادلة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(التدرب على الطرح)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26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505D70AE-B6CD-9C89-7EE9-0E22F0E41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2" b="73960"/>
          <a:stretch>
            <a:fillRect/>
          </a:stretch>
        </p:blipFill>
        <p:spPr>
          <a:xfrm>
            <a:off x="748243" y="4000500"/>
            <a:ext cx="12219513" cy="372082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391A42-EFFF-239F-1402-AEB74D134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49513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28B78C13-37E2-E631-0917-4E1D1857E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" t="25597" r="813" b="43563"/>
          <a:stretch>
            <a:fillRect/>
          </a:stretch>
        </p:blipFill>
        <p:spPr>
          <a:xfrm>
            <a:off x="748243" y="3744038"/>
            <a:ext cx="12219513" cy="440662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0FE2CEA-D512-297B-3554-85A3517F1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867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3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texte, diagramme, nombre, Police&#10;&#10;Le contenu généré par l’IA peut être incorrect.">
            <a:extLst>
              <a:ext uri="{FF2B5EF4-FFF2-40B4-BE49-F238E27FC236}">
                <a16:creationId xmlns:a16="http://schemas.microsoft.com/office/drawing/2014/main" id="{F75095AF-CDB0-A187-4E42-8D7DB7EC1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" t="55994" r="781" b="20632"/>
          <a:stretch>
            <a:fillRect/>
          </a:stretch>
        </p:blipFill>
        <p:spPr>
          <a:xfrm>
            <a:off x="748242" y="4305300"/>
            <a:ext cx="12219513" cy="333982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AE51A32-1043-559E-FF57-52347AF3D4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1867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المراجعة والتوليف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28827</TotalTime>
  <Words>501</Words>
  <Application>Microsoft Macintosh PowerPoint</Application>
  <PresentationFormat>Personnalisé</PresentationFormat>
  <Paragraphs>122</Paragraphs>
  <Slides>16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Dosis</vt:lpstr>
      <vt:lpstr>A Massir Ballpoint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310</cp:revision>
  <dcterms:created xsi:type="dcterms:W3CDTF">2006-08-16T00:00:00Z</dcterms:created>
  <dcterms:modified xsi:type="dcterms:W3CDTF">2025-09-25T15:33:18Z</dcterms:modified>
  <dc:identifier>DAFtlvZnwz4</dc:identifier>
</cp:coreProperties>
</file>