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59"/>
  </p:notesMasterIdLst>
  <p:sldIdLst>
    <p:sldId id="257" r:id="rId2"/>
    <p:sldId id="2134808553" r:id="rId3"/>
    <p:sldId id="2134808554" r:id="rId4"/>
    <p:sldId id="2134808552" r:id="rId5"/>
    <p:sldId id="2134805392" r:id="rId6"/>
    <p:sldId id="408" r:id="rId7"/>
    <p:sldId id="2134808443" r:id="rId8"/>
    <p:sldId id="386" r:id="rId9"/>
    <p:sldId id="2134808444" r:id="rId10"/>
    <p:sldId id="2134808681" r:id="rId11"/>
    <p:sldId id="2134805396" r:id="rId12"/>
    <p:sldId id="2134808447" r:id="rId13"/>
    <p:sldId id="2134808519" r:id="rId14"/>
    <p:sldId id="2134808520" r:id="rId15"/>
    <p:sldId id="2134808521" r:id="rId16"/>
    <p:sldId id="2134808522" r:id="rId17"/>
    <p:sldId id="2134808557" r:id="rId18"/>
    <p:sldId id="2134808558" r:id="rId19"/>
    <p:sldId id="2134808459" r:id="rId20"/>
    <p:sldId id="2134808580" r:id="rId21"/>
    <p:sldId id="2134808581" r:id="rId22"/>
    <p:sldId id="2134808586" r:id="rId23"/>
    <p:sldId id="2134808597" r:id="rId24"/>
    <p:sldId id="2134808576" r:id="rId25"/>
    <p:sldId id="2134808577" r:id="rId26"/>
    <p:sldId id="2134808587" r:id="rId27"/>
    <p:sldId id="2134808588" r:id="rId28"/>
    <p:sldId id="2134808589" r:id="rId29"/>
    <p:sldId id="2134808590" r:id="rId30"/>
    <p:sldId id="2134808594" r:id="rId31"/>
    <p:sldId id="2134808538" r:id="rId32"/>
    <p:sldId id="2134808592" r:id="rId33"/>
    <p:sldId id="2134808593" r:id="rId34"/>
    <p:sldId id="2134808595" r:id="rId35"/>
    <p:sldId id="2134808454" r:id="rId36"/>
    <p:sldId id="2134808542" r:id="rId37"/>
    <p:sldId id="2134808491" r:id="rId38"/>
    <p:sldId id="2134808547" r:id="rId39"/>
    <p:sldId id="2134808544" r:id="rId40"/>
    <p:sldId id="2134808548" r:id="rId41"/>
    <p:sldId id="2134808545" r:id="rId42"/>
    <p:sldId id="2134808549" r:id="rId43"/>
    <p:sldId id="2134808455" r:id="rId44"/>
    <p:sldId id="2134808551" r:id="rId45"/>
    <p:sldId id="2134808546" r:id="rId46"/>
    <p:sldId id="2134808596" r:id="rId47"/>
    <p:sldId id="2134808468" r:id="rId48"/>
    <p:sldId id="2134808562" r:id="rId49"/>
    <p:sldId id="2134808472" r:id="rId50"/>
    <p:sldId id="2134808563" r:id="rId51"/>
    <p:sldId id="2134808501" r:id="rId52"/>
    <p:sldId id="2134808573" r:id="rId53"/>
    <p:sldId id="2134808518" r:id="rId54"/>
    <p:sldId id="2134808461" r:id="rId55"/>
    <p:sldId id="2134808469" r:id="rId56"/>
    <p:sldId id="2134808503" r:id="rId57"/>
    <p:sldId id="2134808504" r:id="rId58"/>
  </p:sldIdLst>
  <p:sldSz cx="13716000" cy="10287000"/>
  <p:notesSz cx="6858000" cy="9144000"/>
  <p:embeddedFontLst>
    <p:embeddedFont>
      <p:font typeface="Dosis" pitchFamily="2" charset="77"/>
      <p:regular r:id="rId60"/>
      <p:bold r:id="rId61"/>
    </p:embeddedFont>
    <p:embeddedFont>
      <p:font typeface="IBM Plex Sans Arabic" panose="020B0503050203000203" pitchFamily="34" charset="-78"/>
      <p:regular r:id="rId62"/>
    </p:embeddedFont>
    <p:embeddedFont>
      <p:font typeface="Microsoft Uighur" panose="02000000000000000000" pitchFamily="2" charset="-78"/>
      <p:regular r:id="rId63"/>
      <p:bold r:id="rId6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7B2"/>
    <a:srgbClr val="02BDC9"/>
    <a:srgbClr val="7ACFB0"/>
    <a:srgbClr val="F98F51"/>
    <a:srgbClr val="4AC283"/>
    <a:srgbClr val="3D8FA5"/>
    <a:srgbClr val="106585"/>
    <a:srgbClr val="829D4A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348" autoAdjust="0"/>
    <p:restoredTop sz="95226" autoAdjust="0"/>
  </p:normalViewPr>
  <p:slideViewPr>
    <p:cSldViewPr>
      <p:cViewPr varScale="1">
        <p:scale>
          <a:sx n="83" d="100"/>
          <a:sy n="83" d="100"/>
        </p:scale>
        <p:origin x="488" y="216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font" Target="fonts/font4.fntdata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font" Target="fonts/font2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5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1.fntdata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22/09/2025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9B389-A843-9F89-D7DE-1DA254A1C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3526D-B84E-B38C-6183-429E8384DE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6493057-EEF3-5A64-4169-C12404E702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187865C-1A03-DEF8-87C5-631BD46D5F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5227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9/22/25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37.png"/><Relationship Id="rId4" Type="http://schemas.openxmlformats.org/officeDocument/2006/relationships/image" Target="../media/image3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png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8.svg"/><Relationship Id="rId7" Type="http://schemas.openxmlformats.org/officeDocument/2006/relationships/image" Target="../media/image2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7.png"/><Relationship Id="rId10" Type="http://schemas.openxmlformats.org/officeDocument/2006/relationships/image" Target="../media/image21.png"/><Relationship Id="rId4" Type="http://schemas.openxmlformats.org/officeDocument/2006/relationships/image" Target="../media/image39.png"/><Relationship Id="rId9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2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2.png"/><Relationship Id="rId4" Type="http://schemas.openxmlformats.org/officeDocument/2006/relationships/image" Target="../media/image2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2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2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2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8.svg"/><Relationship Id="rId7" Type="http://schemas.openxmlformats.org/officeDocument/2006/relationships/image" Target="../media/image4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40.png"/><Relationship Id="rId4" Type="http://schemas.openxmlformats.org/officeDocument/2006/relationships/image" Target="../media/image3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5.png"/><Relationship Id="rId7" Type="http://schemas.openxmlformats.org/officeDocument/2006/relationships/image" Target="../media/image1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svg"/><Relationship Id="rId9" Type="http://schemas.openxmlformats.org/officeDocument/2006/relationships/image" Target="../media/image2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4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49.png"/><Relationship Id="rId4" Type="http://schemas.openxmlformats.org/officeDocument/2006/relationships/image" Target="../media/image39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png"/><Relationship Id="rId4" Type="http://schemas.openxmlformats.org/officeDocument/2006/relationships/image" Target="../media/image51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23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4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7.png"/><Relationship Id="rId7" Type="http://schemas.openxmlformats.org/officeDocument/2006/relationships/image" Target="../media/image3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28.png"/><Relationship Id="rId5" Type="http://schemas.openxmlformats.org/officeDocument/2006/relationships/image" Target="../media/image25.jpeg"/><Relationship Id="rId4" Type="http://schemas.openxmlformats.org/officeDocument/2006/relationships/image" Target="../media/image8.svg"/><Relationship Id="rId9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2466A4D2-99D6-157E-3726-2EA6409F14BF}"/>
              </a:ext>
            </a:extLst>
          </p:cNvPr>
          <p:cNvGrpSpPr/>
          <p:nvPr/>
        </p:nvGrpSpPr>
        <p:grpSpPr>
          <a:xfrm>
            <a:off x="-228600" y="2859465"/>
            <a:ext cx="13445780" cy="6510111"/>
            <a:chOff x="-85929" y="3458375"/>
            <a:chExt cx="13445780" cy="6510111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23527E43-4C20-6533-57E3-7000A7712B7A}"/>
                </a:ext>
              </a:extLst>
            </p:cNvPr>
            <p:cNvSpPr txBox="1"/>
            <p:nvPr/>
          </p:nvSpPr>
          <p:spPr>
            <a:xfrm>
              <a:off x="-85929" y="3458375"/>
              <a:ext cx="1344578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برنامج دعم </a:t>
              </a:r>
              <a:r>
                <a:rPr lang="ar-MA" sz="9600" b="1" dirty="0" err="1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التعلمات</a:t>
              </a:r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الأساس</a:t>
              </a: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142EC82C-3CA5-0DE4-3BC2-DCD0BCB41251}"/>
                </a:ext>
              </a:extLst>
            </p:cNvPr>
            <p:cNvSpPr txBox="1"/>
            <p:nvPr/>
          </p:nvSpPr>
          <p:spPr>
            <a:xfrm>
              <a:off x="1072347" y="9322155"/>
              <a:ext cx="115864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تجريبية خاصة بمؤسسات الريادة</a:t>
              </a:r>
            </a:p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قيد التطوير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5825694F-82F7-FB50-BDFD-820BB8A4B775}"/>
                </a:ext>
              </a:extLst>
            </p:cNvPr>
            <p:cNvSpPr txBox="1"/>
            <p:nvPr/>
          </p:nvSpPr>
          <p:spPr>
            <a:xfrm>
              <a:off x="1344581" y="4616427"/>
              <a:ext cx="1104196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11500" b="1" dirty="0">
                  <a:solidFill>
                    <a:srgbClr val="00798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مادة الرياضيات</a:t>
              </a:r>
            </a:p>
          </p:txBody>
        </p:sp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E516F56D-5E30-BD15-64D4-506AC2D4CB01}"/>
                </a:ext>
              </a:extLst>
            </p:cNvPr>
            <p:cNvGrpSpPr/>
            <p:nvPr/>
          </p:nvGrpSpPr>
          <p:grpSpPr>
            <a:xfrm>
              <a:off x="4284329" y="6695356"/>
              <a:ext cx="5162465" cy="2213504"/>
              <a:chOff x="4684729" y="6204085"/>
              <a:chExt cx="5162465" cy="2213504"/>
            </a:xfrm>
          </p:grpSpPr>
          <p:grpSp>
            <p:nvGrpSpPr>
              <p:cNvPr id="18" name="Groupe 17">
                <a:extLst>
                  <a:ext uri="{FF2B5EF4-FFF2-40B4-BE49-F238E27FC236}">
                    <a16:creationId xmlns:a16="http://schemas.microsoft.com/office/drawing/2014/main" id="{26508FC2-3031-5984-99C0-40CF1048A5F3}"/>
                  </a:ext>
                </a:extLst>
              </p:cNvPr>
              <p:cNvGrpSpPr/>
              <p:nvPr/>
            </p:nvGrpSpPr>
            <p:grpSpPr>
              <a:xfrm>
                <a:off x="4684729" y="6204085"/>
                <a:ext cx="4346695" cy="2138432"/>
                <a:chOff x="3122884" y="4654860"/>
                <a:chExt cx="2897927" cy="1425685"/>
              </a:xfrm>
            </p:grpSpPr>
            <p:grpSp>
              <p:nvGrpSpPr>
                <p:cNvPr id="21" name="Groupe 20">
                  <a:extLst>
                    <a:ext uri="{FF2B5EF4-FFF2-40B4-BE49-F238E27FC236}">
                      <a16:creationId xmlns:a16="http://schemas.microsoft.com/office/drawing/2014/main" id="{8378B00D-8F8E-9F8A-CFB9-A1C81B15D673}"/>
                    </a:ext>
                  </a:extLst>
                </p:cNvPr>
                <p:cNvGrpSpPr/>
                <p:nvPr/>
              </p:nvGrpSpPr>
              <p:grpSpPr>
                <a:xfrm flipH="1">
                  <a:off x="3122884" y="4654860"/>
                  <a:ext cx="2897927" cy="1425685"/>
                  <a:chOff x="2090564" y="4775947"/>
                  <a:chExt cx="3201640" cy="1425685"/>
                </a:xfrm>
              </p:grpSpPr>
              <p:sp>
                <p:nvSpPr>
                  <p:cNvPr id="24" name="Forme libre : forme 30">
                    <a:extLst>
                      <a:ext uri="{FF2B5EF4-FFF2-40B4-BE49-F238E27FC236}">
                        <a16:creationId xmlns:a16="http://schemas.microsoft.com/office/drawing/2014/main" id="{202C088D-3CA9-79A3-08DF-D3450088188E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2546189" y="532101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25" name="Forme libre : forme 31">
                    <a:extLst>
                      <a:ext uri="{FF2B5EF4-FFF2-40B4-BE49-F238E27FC236}">
                        <a16:creationId xmlns:a16="http://schemas.microsoft.com/office/drawing/2014/main" id="{0B0263A2-7B3D-FCC7-AF2B-39A1CA6904EC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2090564" y="477594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2" name="ZoneTexte 21">
                  <a:extLst>
                    <a:ext uri="{FF2B5EF4-FFF2-40B4-BE49-F238E27FC236}">
                      <a16:creationId xmlns:a16="http://schemas.microsoft.com/office/drawing/2014/main" id="{63469F9B-DB7B-2AFF-5F59-BB71A269FC55}"/>
                    </a:ext>
                  </a:extLst>
                </p:cNvPr>
                <p:cNvSpPr txBox="1"/>
                <p:nvPr/>
              </p:nvSpPr>
              <p:spPr>
                <a:xfrm>
                  <a:off x="3540339" y="479373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لبنة طرح</a:t>
                  </a:r>
                </a:p>
              </p:txBody>
            </p:sp>
            <p:sp>
              <p:nvSpPr>
                <p:cNvPr id="23" name="ZoneTexte 22">
                  <a:extLst>
                    <a:ext uri="{FF2B5EF4-FFF2-40B4-BE49-F238E27FC236}">
                      <a16:creationId xmlns:a16="http://schemas.microsoft.com/office/drawing/2014/main" id="{45E2ABC1-D97B-6188-DD49-F8FED247F911}"/>
                    </a:ext>
                  </a:extLst>
                </p:cNvPr>
                <p:cNvSpPr txBox="1"/>
                <p:nvPr/>
              </p:nvSpPr>
              <p:spPr>
                <a:xfrm>
                  <a:off x="3136334" y="5366220"/>
                  <a:ext cx="2068550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الحصة 1</a:t>
                  </a:r>
                </a:p>
              </p:txBody>
            </p:sp>
          </p:grpSp>
          <p:sp>
            <p:nvSpPr>
              <p:cNvPr id="19" name="Ellipse 18">
                <a:extLst>
                  <a:ext uri="{FF2B5EF4-FFF2-40B4-BE49-F238E27FC236}">
                    <a16:creationId xmlns:a16="http://schemas.microsoft.com/office/drawing/2014/main" id="{565E514A-22B0-65D5-A78E-7BD321BF604E}"/>
                  </a:ext>
                </a:extLst>
              </p:cNvPr>
              <p:cNvSpPr/>
              <p:nvPr/>
            </p:nvSpPr>
            <p:spPr>
              <a:xfrm flipH="1">
                <a:off x="7807591" y="6374034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5BDFE7CA-2753-9B28-7E37-A8CA92B4B2BC}"/>
                  </a:ext>
                </a:extLst>
              </p:cNvPr>
              <p:cNvSpPr txBox="1"/>
              <p:nvPr/>
            </p:nvSpPr>
            <p:spPr>
              <a:xfrm>
                <a:off x="7807588" y="6478597"/>
                <a:ext cx="2039606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المسار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ctr"/>
                <a:r>
                  <a:rPr lang="ar-MA" sz="7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1</a:t>
                </a:r>
              </a:p>
            </p:txBody>
          </p:sp>
        </p:grp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34E6DA2C-C61C-4812-7774-8329E9D5D35B}"/>
              </a:ext>
            </a:extLst>
          </p:cNvPr>
          <p:cNvGrpSpPr/>
          <p:nvPr/>
        </p:nvGrpSpPr>
        <p:grpSpPr>
          <a:xfrm>
            <a:off x="10816160" y="4439479"/>
            <a:ext cx="2448861" cy="2034926"/>
            <a:chOff x="7058682" y="1822095"/>
            <a:chExt cx="1632647" cy="1356678"/>
          </a:xfrm>
        </p:grpSpPr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AB0A52D6-FC06-86CE-3648-BB82E3E529E8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2"/>
              <a:chExt cx="2111436" cy="2053595"/>
            </a:xfrm>
          </p:grpSpPr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21813343-C503-641D-01F2-9AB7DF8269FF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39" name="Graphique 72">
                <a:extLst>
                  <a:ext uri="{FF2B5EF4-FFF2-40B4-BE49-F238E27FC236}">
                    <a16:creationId xmlns:a16="http://schemas.microsoft.com/office/drawing/2014/main" id="{340BB928-2789-37D8-6F02-DF53D1F6560C}"/>
                  </a:ext>
                </a:extLst>
              </p:cNvPr>
              <p:cNvGrpSpPr/>
              <p:nvPr/>
            </p:nvGrpSpPr>
            <p:grpSpPr>
              <a:xfrm>
                <a:off x="157532" y="285342"/>
                <a:ext cx="2058317" cy="2053595"/>
                <a:chOff x="157532" y="285342"/>
                <a:chExt cx="2058317" cy="2053595"/>
              </a:xfrm>
            </p:grpSpPr>
            <p:sp>
              <p:nvSpPr>
                <p:cNvPr id="40" name="Forme libre : forme 9">
                  <a:extLst>
                    <a:ext uri="{FF2B5EF4-FFF2-40B4-BE49-F238E27FC236}">
                      <a16:creationId xmlns:a16="http://schemas.microsoft.com/office/drawing/2014/main" id="{86753F24-1007-FA81-336B-AE7EE12EB6D6}"/>
                    </a:ext>
                  </a:extLst>
                </p:cNvPr>
                <p:cNvSpPr/>
                <p:nvPr/>
              </p:nvSpPr>
              <p:spPr>
                <a:xfrm>
                  <a:off x="157532" y="285342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1" name="Forme libre : forme 10">
                  <a:extLst>
                    <a:ext uri="{FF2B5EF4-FFF2-40B4-BE49-F238E27FC236}">
                      <a16:creationId xmlns:a16="http://schemas.microsoft.com/office/drawing/2014/main" id="{1DBCC1B8-B52D-8842-4444-AED66661ABA2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F7E341EB-AC7A-C7EB-5325-6ACFA034AA14}"/>
                </a:ext>
              </a:extLst>
            </p:cNvPr>
            <p:cNvSpPr txBox="1"/>
            <p:nvPr/>
          </p:nvSpPr>
          <p:spPr>
            <a:xfrm>
              <a:off x="7058682" y="1924238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المستوى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E3390179-92F0-0A90-F1B4-1B8BE232070A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سنتدرب طيلة هذا الأسبوع على الاستعمال الجيد للوحة، انتبهوا جيدا.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D9AF1309-C244-6450-262D-D456E1674F8C}"/>
              </a:ext>
            </a:extLst>
          </p:cNvPr>
          <p:cNvSpPr txBox="1"/>
          <p:nvPr/>
        </p:nvSpPr>
        <p:spPr>
          <a:xfrm>
            <a:off x="-258417" y="2696676"/>
            <a:ext cx="9886943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أستخرج لوحتي بهدوء عند ظهور أيقونة اللوحة؛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يكب اسمه الشخصي على اللوحة: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إشارة الأولى: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الأقلام/الطباشير؛ فكروا، واكتبوا الإجابة؛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الإشارة الثانية: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 كلكم دفعة واحدة؛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لإشارة الثالثة: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الذين سأشير إليهم، اخفضوا الألواح فإن إجابتكم صحيحة؛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بالنسبة للذين ما زالت ألواحهم مرفوعة، فإن إجابتهم خاطئة؛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جيداً لعملية التصحيح للحصول على إجابة صحيحة في المرة القادمة؛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 أمسح لوحتي عند الانتهاء من توظيفها، وأضعها في مكانها.</a:t>
            </a:r>
          </a:p>
          <a:p>
            <a:endParaRPr lang="fr-FR" sz="2400" dirty="0"/>
          </a:p>
        </p:txBody>
      </p:sp>
      <p:sp>
        <p:nvSpPr>
          <p:cNvPr id="4" name="Rectangle : coins arrondis 18 - 2">
            <a:extLst>
              <a:ext uri="{FF2B5EF4-FFF2-40B4-BE49-F238E27FC236}">
                <a16:creationId xmlns:a16="http://schemas.microsoft.com/office/drawing/2014/main" id="{1DF571D2-1D5A-3890-99C0-434E0B8836EC}"/>
              </a:ext>
            </a:extLst>
          </p:cNvPr>
          <p:cNvSpPr/>
          <p:nvPr/>
        </p:nvSpPr>
        <p:spPr>
          <a:xfrm flipH="1">
            <a:off x="10127239" y="3153572"/>
            <a:ext cx="3162390" cy="2548717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18 - 2">
            <a:extLst>
              <a:ext uri="{FF2B5EF4-FFF2-40B4-BE49-F238E27FC236}">
                <a16:creationId xmlns:a16="http://schemas.microsoft.com/office/drawing/2014/main" id="{FE02B4D1-E169-DD58-4147-F191D675F91C}"/>
              </a:ext>
            </a:extLst>
          </p:cNvPr>
          <p:cNvSpPr/>
          <p:nvPr/>
        </p:nvSpPr>
        <p:spPr>
          <a:xfrm flipH="1">
            <a:off x="10071472" y="5882783"/>
            <a:ext cx="3286996" cy="621524"/>
          </a:xfrm>
          <a:prstGeom prst="roundRect">
            <a:avLst>
              <a:gd name="adj" fmla="val 50000"/>
            </a:avLst>
          </a:prstGeom>
          <a:solidFill>
            <a:srgbClr val="0097B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كيف استعمل لوحتي</a:t>
            </a:r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32D6442B-E0B1-FE1B-5D90-0319566EDD5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10855893" y="3778521"/>
            <a:ext cx="1890757" cy="1344539"/>
          </a:xfrm>
          <a:prstGeom prst="roundRect">
            <a:avLst/>
          </a:prstGeom>
        </p:spPr>
      </p:pic>
      <p:sp>
        <p:nvSpPr>
          <p:cNvPr id="7" name="Étoile à 5 branches 3">
            <a:extLst>
              <a:ext uri="{FF2B5EF4-FFF2-40B4-BE49-F238E27FC236}">
                <a16:creationId xmlns:a16="http://schemas.microsoft.com/office/drawing/2014/main" id="{800CAC64-EA32-33BC-0F25-C53C243F3019}"/>
              </a:ext>
            </a:extLst>
          </p:cNvPr>
          <p:cNvSpPr/>
          <p:nvPr/>
        </p:nvSpPr>
        <p:spPr>
          <a:xfrm>
            <a:off x="6208689" y="7415310"/>
            <a:ext cx="1008000" cy="1008000"/>
          </a:xfrm>
          <a:prstGeom prst="star5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DB9EE20-E028-4EF2-A510-6BC3F779DD66}"/>
              </a:ext>
            </a:extLst>
          </p:cNvPr>
          <p:cNvSpPr/>
          <p:nvPr/>
        </p:nvSpPr>
        <p:spPr>
          <a:xfrm>
            <a:off x="2626600" y="8530125"/>
            <a:ext cx="8172178" cy="685800"/>
          </a:xfrm>
          <a:prstGeom prst="roundRect">
            <a:avLst>
              <a:gd name="adj" fmla="val 50000"/>
            </a:avLst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866518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9103" y="8647670"/>
            <a:ext cx="1828800" cy="1828800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6302" y="8638402"/>
            <a:ext cx="1839097" cy="18390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7DF84A6F-B18A-2EF7-B360-052B9DAB737E}"/>
              </a:ext>
            </a:extLst>
          </p:cNvPr>
          <p:cNvSpPr/>
          <p:nvPr/>
        </p:nvSpPr>
        <p:spPr>
          <a:xfrm>
            <a:off x="2685535" y="506970"/>
            <a:ext cx="8344930" cy="834493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  <a:p>
            <a:pPr algn="ctr" defTabSz="685834">
              <a:lnSpc>
                <a:spcPts val="11099"/>
              </a:lnSpc>
            </a:pPr>
            <a:r>
              <a:rPr lang="ar-MA" sz="8000" b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أمرح مع العدد 9</a:t>
            </a:r>
            <a:endParaRPr lang="ar-MA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CE849-F988-CB0C-0C51-ACA10563B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FD90A6B-65BA-6033-4B17-A41BB4062516}"/>
              </a:ext>
            </a:extLst>
          </p:cNvPr>
          <p:cNvSpPr/>
          <p:nvPr/>
        </p:nvSpPr>
        <p:spPr>
          <a:xfrm>
            <a:off x="-1" y="1787523"/>
            <a:ext cx="13716001" cy="8499476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9FFFE7B-07BB-20EE-6DD0-8D1B555DD42D}"/>
              </a:ext>
            </a:extLst>
          </p:cNvPr>
          <p:cNvSpPr>
            <a:spLocks/>
          </p:cNvSpPr>
          <p:nvPr/>
        </p:nvSpPr>
        <p:spPr>
          <a:xfrm>
            <a:off x="152400" y="2072746"/>
            <a:ext cx="13422461" cy="779515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87CC5F-7854-FF30-4D0B-708212AA727A}"/>
              </a:ext>
            </a:extLst>
          </p:cNvPr>
          <p:cNvSpPr/>
          <p:nvPr/>
        </p:nvSpPr>
        <p:spPr>
          <a:xfrm>
            <a:off x="-1" y="644346"/>
            <a:ext cx="13716001" cy="114317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B7BAE3-CD80-8F26-2CBA-0A9B5D12A285}"/>
              </a:ext>
            </a:extLst>
          </p:cNvPr>
          <p:cNvSpPr txBox="1"/>
          <p:nvPr/>
        </p:nvSpPr>
        <p:spPr>
          <a:xfrm>
            <a:off x="1205132" y="997522"/>
            <a:ext cx="11305733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سنتعرف اليوم على مفهوم الطرح باستخدام لعبة أمرح مع العدد 9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87A0C66-0114-C48A-88A7-DEEB2794AEBC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479D1AE-3323-7626-7EC6-9226346E47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756049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028" name="Picture 4" descr="Tableau Blanc sur Trépied 60 x 90 cm">
            <a:extLst>
              <a:ext uri="{FF2B5EF4-FFF2-40B4-BE49-F238E27FC236}">
                <a16:creationId xmlns:a16="http://schemas.microsoft.com/office/drawing/2014/main" id="{120EDFD6-59D8-4687-F9E0-CE244758D6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5" y="3608355"/>
            <a:ext cx="3215766" cy="5291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027FE10F-2AB2-3C5D-279F-F82E324A0DA3}"/>
              </a:ext>
            </a:extLst>
          </p:cNvPr>
          <p:cNvSpPr txBox="1"/>
          <p:nvPr/>
        </p:nvSpPr>
        <p:spPr>
          <a:xfrm>
            <a:off x="9601200" y="4349453"/>
            <a:ext cx="28221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كيفية ملء المخطط الشمسي لعائلة العدد 10 باستعمال الخشيبات</a:t>
            </a:r>
            <a:endParaRPr lang="fr-FR" sz="32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48AF405-456E-1BC2-3873-E052E79186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7856" y="3879268"/>
            <a:ext cx="4762500" cy="476250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A530815-B42A-0079-737F-FD57B97AAA30}"/>
              </a:ext>
            </a:extLst>
          </p:cNvPr>
          <p:cNvSpPr txBox="1"/>
          <p:nvPr/>
        </p:nvSpPr>
        <p:spPr>
          <a:xfrm>
            <a:off x="8865266" y="4954492"/>
            <a:ext cx="3040596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أمرح مع العدد 9 باستخدام الخشيبات (تقريب مفهوم الطرح/)</a:t>
            </a:r>
          </a:p>
          <a:p>
            <a:pPr algn="r" rtl="1"/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  <p:pic>
        <p:nvPicPr>
          <p:cNvPr id="12" name="Image 11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C91C8932-77D1-0CE0-67F3-E79EC1D16C0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9436" y="5445269"/>
            <a:ext cx="5766315" cy="3844209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CDEABA9E-D1BF-AE0A-1095-CFDC4CBE992A}"/>
              </a:ext>
            </a:extLst>
          </p:cNvPr>
          <p:cNvSpPr txBox="1"/>
          <p:nvPr/>
        </p:nvSpPr>
        <p:spPr>
          <a:xfrm>
            <a:off x="1325963" y="4302963"/>
            <a:ext cx="100466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11500" dirty="0"/>
              <a:t>9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221478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الفرق.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D6AD167-E610-DEBE-EDC1-847ACB3E9D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81EE1CB-C7B4-81B6-BB83-CB9A797B1950}"/>
              </a:ext>
            </a:extLst>
          </p:cNvPr>
          <p:cNvSpPr txBox="1"/>
          <p:nvPr/>
        </p:nvSpPr>
        <p:spPr>
          <a:xfrm>
            <a:off x="4343400" y="4914900"/>
            <a:ext cx="535385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4 - 9 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</p:spTree>
    <p:extLst>
      <p:ext uri="{BB962C8B-B14F-4D97-AF65-F5344CB8AC3E}">
        <p14:creationId xmlns:p14="http://schemas.microsoft.com/office/powerpoint/2010/main" val="15197533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6F6652-0C27-FAB6-7462-C4C7583BC3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52800" y="3719013"/>
            <a:ext cx="7543800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724AAF2-820C-2A62-BE82-F485F7B9667F}"/>
              </a:ext>
            </a:extLst>
          </p:cNvPr>
          <p:cNvSpPr txBox="1"/>
          <p:nvPr/>
        </p:nvSpPr>
        <p:spPr>
          <a:xfrm>
            <a:off x="4343399" y="4838700"/>
            <a:ext cx="6400801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eaLnBrk="1" latinLnBrk="0" hangingPunct="1"/>
            <a:r>
              <a:rPr lang="ar-SA" sz="11500" dirty="0">
                <a:solidFill>
                  <a:schemeClr val="bg1"/>
                </a:solidFill>
              </a:rPr>
              <a:t>4 - 9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    5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17ED268-0AF7-9F44-EAEF-713D2A556E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2714224"/>
            <a:ext cx="1212198" cy="86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7538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EF9AD-1C65-3F9B-EB50-932DE8F5E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D28F4C-292C-C5A2-DA68-3A4B64D1CA7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487AA0-D557-9AF3-1E42-B467F10B052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D27CA05-9C80-5C95-B033-E1ACA52C7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AEE5F3A-5D92-D72C-7F1A-2EDBF640CA91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36E12D-15CD-52F0-622C-D133D24BD96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F9F5102-411F-CA12-5C64-FFA7D3A6E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44F048F-8D4C-F885-6462-B6A66F7FB8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DA18F65-B7C2-F507-E7F0-446340BA43F1}"/>
              </a:ext>
            </a:extLst>
          </p:cNvPr>
          <p:cNvSpPr txBox="1"/>
          <p:nvPr/>
        </p:nvSpPr>
        <p:spPr>
          <a:xfrm>
            <a:off x="4152900" y="4838700"/>
            <a:ext cx="60579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6- 9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</p:spTree>
    <p:extLst>
      <p:ext uri="{BB962C8B-B14F-4D97-AF65-F5344CB8AC3E}">
        <p14:creationId xmlns:p14="http://schemas.microsoft.com/office/powerpoint/2010/main" val="20347121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B4D60-A63E-3C0E-C432-44CDA6049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F6BF6CD-C5C8-1DDE-1CBC-8BE82303B71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CFA38E-156A-F661-4612-14161A92C1E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B28E10-1BB3-391C-546E-2D3EB96F7A9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55257F1-A60D-2298-8419-201880F25FF8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CC740B1-F2ED-8DAE-A393-74B99A70B4E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7DE723E-6B76-7270-134E-3EA7E37C645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150AEF85-5F8C-CF82-3CAA-403EDF965B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  <p:pic>
        <p:nvPicPr>
          <p:cNvPr id="7" name="Picture 9">
            <a:extLst>
              <a:ext uri="{FF2B5EF4-FFF2-40B4-BE49-F238E27FC236}">
                <a16:creationId xmlns:a16="http://schemas.microsoft.com/office/drawing/2014/main" id="{88068430-41A2-E5CF-D316-CEC3AB637EA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F7A19948-2194-59D7-A1C2-08AC8FBB58BD}"/>
              </a:ext>
            </a:extLst>
          </p:cNvPr>
          <p:cNvSpPr txBox="1"/>
          <p:nvPr/>
        </p:nvSpPr>
        <p:spPr>
          <a:xfrm>
            <a:off x="3872780" y="4838700"/>
            <a:ext cx="7176219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6 - 9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3 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3620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0ABCED-00F8-2A40-9456-E12378B0F0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A9C0BB7-B2E5-4A54-8A72-3DC0DC731DA3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0B3CB1D-93AB-F5FB-4428-D891538BCD4C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CC5A7EF-85A0-9AD5-FD13-7A22FC42366C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42C8666-DD10-CE06-7A5C-B8375D4A2684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ما يلي: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9AD3999-76F4-1A39-8F39-D4F0005E972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1DBB8A7-4E86-E946-6D73-7711893DFD2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Picture 9">
            <a:extLst>
              <a:ext uri="{FF2B5EF4-FFF2-40B4-BE49-F238E27FC236}">
                <a16:creationId xmlns:a16="http://schemas.microsoft.com/office/drawing/2014/main" id="{E8F6C567-B99D-982F-15D5-BB7EB522CCE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0895E247-605C-5F43-C45B-B24BE8AB614F}"/>
              </a:ext>
            </a:extLst>
          </p:cNvPr>
          <p:cNvSpPr txBox="1"/>
          <p:nvPr/>
        </p:nvSpPr>
        <p:spPr>
          <a:xfrm>
            <a:off x="3872781" y="4838700"/>
            <a:ext cx="65151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7 - 9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..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3984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B6A545-8C98-5CFD-3AEF-ACEF4B486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537BA4E-F22B-5C6C-22CF-03D1CFD0EBD4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6CB343-5C4D-00EF-CE3B-A47117AAE860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6CB42A8-3C76-AF6E-7A2E-545368A8B536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C65599-0763-0DCE-3CB5-E77F6C1BE79E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4351B7F-FF35-2D71-7185-37A8D62472D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DCE4718-55A8-6F0F-32C8-BC4A00AABA4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24695DCD-C1E6-1621-164A-C060762B14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D00793D-D638-778D-9E87-60E9CB4E2659}"/>
              </a:ext>
            </a:extLst>
          </p:cNvPr>
          <p:cNvSpPr txBox="1"/>
          <p:nvPr/>
        </p:nvSpPr>
        <p:spPr>
          <a:xfrm>
            <a:off x="3872781" y="4838700"/>
            <a:ext cx="65151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12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20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0DA1B9C0-DEB3-400F-3AB2-2E4E813223C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819400" y="3871413"/>
            <a:ext cx="8686800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3839D9DC-BD28-837B-19DE-D3F5381609A6}"/>
              </a:ext>
            </a:extLst>
          </p:cNvPr>
          <p:cNvSpPr txBox="1"/>
          <p:nvPr/>
        </p:nvSpPr>
        <p:spPr>
          <a:xfrm>
            <a:off x="4025181" y="4991100"/>
            <a:ext cx="65151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7 - 9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 2  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65865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74F5B3D-DA3F-EBC3-C659-EE88080FD9A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الأعداد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وتمثيل الأعداد من 0 إلى 999 باستخدام لعبة النقود.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العرض( مناولة /نمذجة/ممارسة في مجموعات أو </a:t>
            </a:r>
            <a:r>
              <a:rPr lang="ar-SA" sz="3200" b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ثنائيات)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F9213077-B2D9-012C-E8FE-B3568C3004B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2304" y="6455674"/>
            <a:ext cx="1442766" cy="955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E18BC-829E-B114-5810-B7F69D029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4F1F3A-0CA4-9E5E-5CB0-D2BA81C8207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4ACFD7A-CB01-B319-6964-8A3BD9FFC186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C8EFC1C-D636-A75C-EEF1-7E7C52871AB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3F7C751-974D-D7C8-364D-7063DECECE0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سنتدرب على قراءة وكتابة وتفكيك الأعداد من 0 إلى 999 باستخدام النقود.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F84BED3-35C8-D01F-61DF-A3BCD4EAB4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8305D9A-59B8-4374-2C09-F964DC0D969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605C50E-FE69-468F-48B7-6508F9E0A146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75DA05B-605D-6258-8714-DD311AF203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495300" y="1104134"/>
            <a:ext cx="685800" cy="859428"/>
          </a:xfrm>
          <a:prstGeom prst="rect">
            <a:avLst/>
          </a:prstGeom>
        </p:spPr>
      </p:pic>
      <p:pic>
        <p:nvPicPr>
          <p:cNvPr id="3" name="Image 2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043A9775-F98D-07DD-AE57-266508D43B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2645" y="3786336"/>
            <a:ext cx="5370846" cy="47625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3A306CA-F06A-727F-C7BD-4C15A3C09247}"/>
              </a:ext>
            </a:extLst>
          </p:cNvPr>
          <p:cNvSpPr txBox="1"/>
          <p:nvPr/>
        </p:nvSpPr>
        <p:spPr>
          <a:xfrm>
            <a:off x="8774067" y="4738744"/>
            <a:ext cx="304800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في مجموعات على قراءة وكتابة وتفكيك الأعداد من 0 إلى 999 باستخدام لعبة النقود</a:t>
            </a:r>
            <a:endParaRPr lang="fr-FR" sz="1600" dirty="0"/>
          </a:p>
        </p:txBody>
      </p:sp>
      <p:pic>
        <p:nvPicPr>
          <p:cNvPr id="5" name="Picture 4" descr="Tableau Blanc sur Trépied 60 x 90 cm">
            <a:extLst>
              <a:ext uri="{FF2B5EF4-FFF2-40B4-BE49-F238E27FC236}">
                <a16:creationId xmlns:a16="http://schemas.microsoft.com/office/drawing/2014/main" id="{5495F50F-616F-647E-903C-654492633D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4" y="3371008"/>
            <a:ext cx="3360005" cy="552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5030FB74-D590-87DF-AA37-EFA6172433C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003" y="5495460"/>
            <a:ext cx="4859997" cy="3239999"/>
          </a:xfrm>
          <a:prstGeom prst="rect">
            <a:avLst/>
          </a:prstGeom>
        </p:spPr>
      </p:pic>
      <p:pic>
        <p:nvPicPr>
          <p:cNvPr id="6" name="Image 50">
            <a:extLst>
              <a:ext uri="{FF2B5EF4-FFF2-40B4-BE49-F238E27FC236}">
                <a16:creationId xmlns:a16="http://schemas.microsoft.com/office/drawing/2014/main" id="{2F122AA5-367C-080D-0230-05FFB2F9EFE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48432">
            <a:off x="1235413" y="4635465"/>
            <a:ext cx="753121" cy="339583"/>
          </a:xfrm>
          <a:prstGeom prst="rect">
            <a:avLst/>
          </a:prstGeom>
        </p:spPr>
      </p:pic>
      <p:pic>
        <p:nvPicPr>
          <p:cNvPr id="7" name="Image 46">
            <a:extLst>
              <a:ext uri="{FF2B5EF4-FFF2-40B4-BE49-F238E27FC236}">
                <a16:creationId xmlns:a16="http://schemas.microsoft.com/office/drawing/2014/main" id="{26BC081C-37C2-C36A-428E-ECAB85579B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48432">
            <a:off x="1494016" y="3850198"/>
            <a:ext cx="771051" cy="471056"/>
          </a:xfrm>
          <a:prstGeom prst="rect">
            <a:avLst/>
          </a:prstGeom>
        </p:spPr>
      </p:pic>
      <p:pic>
        <p:nvPicPr>
          <p:cNvPr id="10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9D5F602B-6B6D-8EB6-FC04-1589ACB1F41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48432">
            <a:off x="1332892" y="4183789"/>
            <a:ext cx="781499" cy="424340"/>
          </a:xfrm>
          <a:prstGeom prst="rect">
            <a:avLst/>
          </a:prstGeom>
        </p:spPr>
      </p:pic>
      <p:pic>
        <p:nvPicPr>
          <p:cNvPr id="11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3E20405C-FD5B-FA86-0A48-F7CDBBB6DD3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48432">
            <a:off x="1119207" y="4987669"/>
            <a:ext cx="781499" cy="424340"/>
          </a:xfrm>
          <a:prstGeom prst="rect">
            <a:avLst/>
          </a:prstGeom>
        </p:spPr>
      </p:pic>
      <p:pic>
        <p:nvPicPr>
          <p:cNvPr id="12" name="Image 46">
            <a:extLst>
              <a:ext uri="{FF2B5EF4-FFF2-40B4-BE49-F238E27FC236}">
                <a16:creationId xmlns:a16="http://schemas.microsoft.com/office/drawing/2014/main" id="{2256E8D6-294E-F506-59CC-3FEE1DE25D7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48432">
            <a:off x="1715582" y="4605797"/>
            <a:ext cx="771051" cy="471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6326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B0832F-B722-D8AC-5260-FC2A425302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B445014-10ED-20CA-7818-C7532C4A32E6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9BEA414-0803-19AD-A4E9-71F5EB45E76A}"/>
              </a:ext>
            </a:extLst>
          </p:cNvPr>
          <p:cNvSpPr/>
          <p:nvPr/>
        </p:nvSpPr>
        <p:spPr>
          <a:xfrm>
            <a:off x="275852" y="3259040"/>
            <a:ext cx="13164293" cy="655893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44CD835-42DD-F3CB-3607-A3A000B20766}"/>
              </a:ext>
            </a:extLst>
          </p:cNvPr>
          <p:cNvSpPr/>
          <p:nvPr/>
        </p:nvSpPr>
        <p:spPr>
          <a:xfrm>
            <a:off x="-1" y="752746"/>
            <a:ext cx="13716001" cy="23333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3A4E14E-9E94-00C4-CDE5-ED93D788BDAB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يتدرب المتعلمون في مجموعات صغرى وباستخدام "النقود" على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وتثميل الأعداد من 0 إلى 999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B186289-A964-8726-97CF-FC999462C93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CB729E13-502C-D894-3528-92ADF0574CF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6FB3E68-98FE-2EFA-78FE-F18AC30EC47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9430" y="4377287"/>
            <a:ext cx="5566093" cy="371073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C647C48-0CE8-B2F4-F639-D25BD004F4E2}"/>
              </a:ext>
            </a:extLst>
          </p:cNvPr>
          <p:cNvSpPr/>
          <p:nvPr/>
        </p:nvSpPr>
        <p:spPr>
          <a:xfrm>
            <a:off x="972312" y="3786322"/>
            <a:ext cx="4700278" cy="762000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التعليمة</a:t>
            </a:r>
            <a:endParaRPr lang="fr-FR" sz="4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5A76FBD-2696-8501-A751-F5D390A799B5}"/>
              </a:ext>
            </a:extLst>
          </p:cNvPr>
          <p:cNvSpPr/>
          <p:nvPr/>
        </p:nvSpPr>
        <p:spPr>
          <a:xfrm>
            <a:off x="457200" y="4721262"/>
            <a:ext cx="6095999" cy="4274426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r" defTabSz="914400" rtl="1" eaLnBrk="1" latinLnBrk="0" hangingPunct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لكل مجموعة بطاقة تتضمن العدد 367 (بكتابات مختلفة) ويطلب منها:</a:t>
            </a:r>
          </a:p>
          <a:p>
            <a:pPr marL="571500" indent="-571500" algn="r" defTabSz="914400" rtl="1" eaLnBrk="1" latinLnBrk="0" hangingPunct="1">
              <a:buFont typeface="+mj-lt"/>
              <a:buAutoNum type="arabicPeriod"/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تمثيل العدد 367  بالنقود</a:t>
            </a:r>
          </a:p>
          <a:p>
            <a:pPr marL="571500" indent="-571500" algn="r" defTabSz="914400" rtl="1" eaLnBrk="1" latinLnBrk="0" hangingPunct="1">
              <a:buFont typeface="+mj-lt"/>
              <a:buAutoNum type="arabicPeriod"/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كتابة العدد 367 بالحروف</a:t>
            </a:r>
          </a:p>
          <a:p>
            <a:pPr marL="571500" indent="-571500" algn="r" defTabSz="914400" rtl="1" eaLnBrk="1" latinLnBrk="0" hangingPunct="1">
              <a:buFont typeface="+mj-lt"/>
              <a:buAutoNum type="arabicPeriod"/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كتابته على شكل: (... وحدات و ..عشرات و  .. مئات )</a:t>
            </a:r>
          </a:p>
          <a:p>
            <a:pPr marL="571500" indent="-571500" algn="r" defTabSz="914400" rtl="1" eaLnBrk="1" latinLnBrk="0" hangingPunct="1">
              <a:buFont typeface="+mj-lt"/>
              <a:buAutoNum type="arabicPeriod"/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كتابة العدد 367 كتابة جمعية</a:t>
            </a:r>
          </a:p>
          <a:p>
            <a:pPr marL="0" algn="ctr" defTabSz="914400" rtl="1" eaLnBrk="1" latinLnBrk="0" hangingPunct="1"/>
            <a:endParaRPr lang="fr-FR" sz="4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370188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A9301D-CB8C-3A50-BA38-B4F572A8E9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88E5406-6DB8-B286-AB8A-7DE12A9E2EE8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FB013E7-DA37-800C-6259-B99352000364}"/>
              </a:ext>
            </a:extLst>
          </p:cNvPr>
          <p:cNvSpPr/>
          <p:nvPr/>
        </p:nvSpPr>
        <p:spPr>
          <a:xfrm>
            <a:off x="275852" y="2237604"/>
            <a:ext cx="13164293" cy="758037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B1EAC9D-57DF-D150-F616-BA2C3560225C}"/>
              </a:ext>
            </a:extLst>
          </p:cNvPr>
          <p:cNvSpPr/>
          <p:nvPr/>
        </p:nvSpPr>
        <p:spPr>
          <a:xfrm>
            <a:off x="-1" y="752746"/>
            <a:ext cx="13716001" cy="122845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308B21A-D2D9-15C0-B5BF-E500C801399E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سنصحح جماعة انتبهوا جيدا لزملائكم.</a:t>
            </a:r>
            <a:endParaRPr lang="ar-SA" sz="28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25B2F88-C737-2BB3-8F8B-5EE8E3E76AF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E10C9E0-0704-8D99-4FB8-B9871D587D24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32C65D5D-DABB-159B-6B76-B9DF68E41C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8523" y="3965162"/>
            <a:ext cx="6187882" cy="412525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2D35F96-AD36-A057-8DC9-83DFFFDE55DF}"/>
              </a:ext>
            </a:extLst>
          </p:cNvPr>
          <p:cNvSpPr/>
          <p:nvPr/>
        </p:nvSpPr>
        <p:spPr>
          <a:xfrm>
            <a:off x="457200" y="4140224"/>
            <a:ext cx="5410200" cy="4274426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تقاسم أشغال كل مجموعة </a:t>
            </a:r>
          </a:p>
          <a:p>
            <a:pPr marL="0" algn="ctr" defTabSz="914400" rtl="1" eaLnBrk="1" latinLnBrk="0" hangingPunct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تقديم التغذية الراجعة المناسبة</a:t>
            </a:r>
            <a:endParaRPr lang="fr-FR" sz="4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872361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DF8188-A4E3-3245-337F-3F80E4E0B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0CB1BC-0A2A-2078-4602-648FD9A6706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C7D2FF0-FCF1-94CE-8D42-97CA0FC2CE96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6B38D36-4631-27B4-6AEF-56E35607071C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F6395C-57E2-535E-6054-49E8D36863A3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سنشتغل على الألواح، استعدوا.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2CEC275-EEE6-E6C1-7CDB-4E88026B530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37F70A5-59FA-55E3-1CBE-D7A5E3BA4C9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D488E56-8186-C4ED-E216-C35BB65476F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648200" y="4792639"/>
            <a:ext cx="4419600" cy="3008605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3379094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16A7DC-BAC4-7CA9-271E-124400A69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EA20898-27EC-74C8-F437-33F43D3C916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9289BBB-FC1E-65BD-D609-3A2A0175FEAD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A6A9363-7459-75D4-A708-F055D0784112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1A3B0AF-85EC-4882-A555-2F90AA312E35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بالأرقام العدد المناسب للتمثيل.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DC3AD29-3DC8-1660-3C57-3DA8FE8A211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D8FA6D4-2D37-CE62-7DB7-A2DC867CCFD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0" name="Image 50">
            <a:extLst>
              <a:ext uri="{FF2B5EF4-FFF2-40B4-BE49-F238E27FC236}">
                <a16:creationId xmlns:a16="http://schemas.microsoft.com/office/drawing/2014/main" id="{309A6B96-8973-A10A-BF36-369B0625ACD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62187" y="5746730"/>
            <a:ext cx="1696532" cy="810271"/>
          </a:xfrm>
          <a:prstGeom prst="rect">
            <a:avLst/>
          </a:prstGeom>
        </p:spPr>
      </p:pic>
      <p:pic>
        <p:nvPicPr>
          <p:cNvPr id="33" name="Image 46">
            <a:extLst>
              <a:ext uri="{FF2B5EF4-FFF2-40B4-BE49-F238E27FC236}">
                <a16:creationId xmlns:a16="http://schemas.microsoft.com/office/drawing/2014/main" id="{8FC2AAF6-D1D4-C153-0509-EE375B40141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97480" y="6643137"/>
            <a:ext cx="1688854" cy="900871"/>
          </a:xfrm>
          <a:prstGeom prst="rect">
            <a:avLst/>
          </a:prstGeom>
        </p:spPr>
      </p:pic>
      <p:pic>
        <p:nvPicPr>
          <p:cNvPr id="12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CBBB0A2E-2CD6-9501-0630-B01E860C900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2539" y="4400198"/>
            <a:ext cx="1697714" cy="876098"/>
          </a:xfrm>
          <a:prstGeom prst="rect">
            <a:avLst/>
          </a:prstGeom>
        </p:spPr>
      </p:pic>
      <p:pic>
        <p:nvPicPr>
          <p:cNvPr id="10" name="Image 9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5BC453EB-17BD-9723-E2A2-443D63558B6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pic>
        <p:nvPicPr>
          <p:cNvPr id="2" name="Image 46">
            <a:extLst>
              <a:ext uri="{FF2B5EF4-FFF2-40B4-BE49-F238E27FC236}">
                <a16:creationId xmlns:a16="http://schemas.microsoft.com/office/drawing/2014/main" id="{6E957F09-B3BE-82C9-153D-5E6521A9E97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0122" y="5586823"/>
            <a:ext cx="1688854" cy="900871"/>
          </a:xfrm>
          <a:prstGeom prst="rect">
            <a:avLst/>
          </a:prstGeom>
        </p:spPr>
      </p:pic>
      <p:pic>
        <p:nvPicPr>
          <p:cNvPr id="11" name="Image 46">
            <a:extLst>
              <a:ext uri="{FF2B5EF4-FFF2-40B4-BE49-F238E27FC236}">
                <a16:creationId xmlns:a16="http://schemas.microsoft.com/office/drawing/2014/main" id="{2C735A15-28B5-1CD3-A4AC-6408BDB69FD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55461" y="4406400"/>
            <a:ext cx="1688854" cy="900871"/>
          </a:xfrm>
          <a:prstGeom prst="rect">
            <a:avLst/>
          </a:prstGeom>
        </p:spPr>
      </p:pic>
      <p:pic>
        <p:nvPicPr>
          <p:cNvPr id="16" name="Image 46">
            <a:extLst>
              <a:ext uri="{FF2B5EF4-FFF2-40B4-BE49-F238E27FC236}">
                <a16:creationId xmlns:a16="http://schemas.microsoft.com/office/drawing/2014/main" id="{D07A3020-2D9C-AD03-B5AB-83CDE6A2717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97480" y="5586822"/>
            <a:ext cx="1688854" cy="900871"/>
          </a:xfrm>
          <a:prstGeom prst="rect">
            <a:avLst/>
          </a:prstGeom>
        </p:spPr>
      </p:pic>
      <p:pic>
        <p:nvPicPr>
          <p:cNvPr id="17" name="Image 46">
            <a:extLst>
              <a:ext uri="{FF2B5EF4-FFF2-40B4-BE49-F238E27FC236}">
                <a16:creationId xmlns:a16="http://schemas.microsoft.com/office/drawing/2014/main" id="{FB15C82D-9738-3A15-659D-598863F9687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24061" y="4456451"/>
            <a:ext cx="1688854" cy="900871"/>
          </a:xfrm>
          <a:prstGeom prst="rect">
            <a:avLst/>
          </a:prstGeom>
        </p:spPr>
      </p:pic>
      <p:pic>
        <p:nvPicPr>
          <p:cNvPr id="18" name="Image 46">
            <a:extLst>
              <a:ext uri="{FF2B5EF4-FFF2-40B4-BE49-F238E27FC236}">
                <a16:creationId xmlns:a16="http://schemas.microsoft.com/office/drawing/2014/main" id="{FC1483CA-DFC9-C9D3-4FDB-F39D7A1C63E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69029" y="6663948"/>
            <a:ext cx="1688854" cy="900871"/>
          </a:xfrm>
          <a:prstGeom prst="rect">
            <a:avLst/>
          </a:prstGeom>
        </p:spPr>
      </p:pic>
      <p:pic>
        <p:nvPicPr>
          <p:cNvPr id="20" name="Image 50">
            <a:extLst>
              <a:ext uri="{FF2B5EF4-FFF2-40B4-BE49-F238E27FC236}">
                <a16:creationId xmlns:a16="http://schemas.microsoft.com/office/drawing/2014/main" id="{01728958-4B67-030F-DDBF-4D9A3A640A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62187" y="4627984"/>
            <a:ext cx="1696532" cy="810271"/>
          </a:xfrm>
          <a:prstGeom prst="rect">
            <a:avLst/>
          </a:prstGeom>
        </p:spPr>
      </p:pic>
      <p:pic>
        <p:nvPicPr>
          <p:cNvPr id="21" name="Image 50">
            <a:extLst>
              <a:ext uri="{FF2B5EF4-FFF2-40B4-BE49-F238E27FC236}">
                <a16:creationId xmlns:a16="http://schemas.microsoft.com/office/drawing/2014/main" id="{E0A997DB-584B-4B47-F999-871A1EDCB17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34572" y="5728965"/>
            <a:ext cx="1696532" cy="810271"/>
          </a:xfrm>
          <a:prstGeom prst="rect">
            <a:avLst/>
          </a:prstGeom>
        </p:spPr>
      </p:pic>
      <p:pic>
        <p:nvPicPr>
          <p:cNvPr id="22" name="Image 50">
            <a:extLst>
              <a:ext uri="{FF2B5EF4-FFF2-40B4-BE49-F238E27FC236}">
                <a16:creationId xmlns:a16="http://schemas.microsoft.com/office/drawing/2014/main" id="{FDC5ABA0-DEEF-4D20-D037-3787FB414AC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55837" y="4610219"/>
            <a:ext cx="1696532" cy="810271"/>
          </a:xfrm>
          <a:prstGeom prst="rect">
            <a:avLst/>
          </a:prstGeom>
        </p:spPr>
      </p:pic>
      <p:pic>
        <p:nvPicPr>
          <p:cNvPr id="24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8CDE064D-5E84-9CC4-1BDD-2DCFFD3A1AB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2539" y="5560201"/>
            <a:ext cx="1697714" cy="876098"/>
          </a:xfrm>
          <a:prstGeom prst="rect">
            <a:avLst/>
          </a:prstGeom>
        </p:spPr>
      </p:pic>
      <p:pic>
        <p:nvPicPr>
          <p:cNvPr id="25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C76086B1-8838-EB47-E8D7-B48CBE55426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2539" y="6688721"/>
            <a:ext cx="1697714" cy="876098"/>
          </a:xfrm>
          <a:prstGeom prst="rect">
            <a:avLst/>
          </a:prstGeom>
        </p:spPr>
      </p:pic>
      <p:pic>
        <p:nvPicPr>
          <p:cNvPr id="26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2DABFD98-FAC7-9E33-CA90-3A19BEE86D9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3670" y="6767246"/>
            <a:ext cx="1697714" cy="876098"/>
          </a:xfrm>
          <a:prstGeom prst="rect">
            <a:avLst/>
          </a:prstGeom>
        </p:spPr>
      </p:pic>
      <p:pic>
        <p:nvPicPr>
          <p:cNvPr id="28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D7EC20C9-1C1E-E8E5-F8F1-78C39E626E1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8370" y="6783155"/>
            <a:ext cx="1697714" cy="876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5887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4347D9-9833-EEBA-9890-43CF655848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E469782-3A34-7954-FBA2-0A0D749A8B53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9BECD0B-2E3D-F078-26FB-8A50504CC113}"/>
              </a:ext>
            </a:extLst>
          </p:cNvPr>
          <p:cNvSpPr/>
          <p:nvPr/>
        </p:nvSpPr>
        <p:spPr>
          <a:xfrm>
            <a:off x="275852" y="2533352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2F0BF30-7D05-4792-90A0-AF3BE90A93B5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6CF730-D8A6-DA27-D49E-83B9221001E4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أرفعوا الألواح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 مع تقديم تغذية راجعة.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8B680E3-4F4F-5E38-63B4-D5D7678BF32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7A7F77D2-B6BC-924E-DA3A-FEB21D18B52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0" name="Picture 9">
            <a:extLst>
              <a:ext uri="{FF2B5EF4-FFF2-40B4-BE49-F238E27FC236}">
                <a16:creationId xmlns:a16="http://schemas.microsoft.com/office/drawing/2014/main" id="{A45AADCE-CC37-7044-360F-E307C5B1E26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609600" y="1180908"/>
            <a:ext cx="1000531" cy="681103"/>
          </a:xfrm>
          <a:prstGeom prst="roundRect">
            <a:avLst/>
          </a:prstGeom>
        </p:spPr>
      </p:pic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DE3BEA90-03B1-AE57-98C8-58AA624806EE}"/>
              </a:ext>
            </a:extLst>
          </p:cNvPr>
          <p:cNvSpPr/>
          <p:nvPr/>
        </p:nvSpPr>
        <p:spPr>
          <a:xfrm>
            <a:off x="3200400" y="4229100"/>
            <a:ext cx="8077200" cy="29718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6600" b="1" dirty="0">
                <a:solidFill>
                  <a:srgbClr val="FF0000"/>
                </a:solidFill>
              </a:rPr>
              <a:t>564</a:t>
            </a:r>
            <a:endParaRPr lang="fr-FR" sz="16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00328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AA5D5A-2EA2-14E5-FD96-3C5ECEF200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DACA5E5-3259-A17A-8246-5CCB1B6C3C7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B7A9EC7-0A91-C1D8-5116-7B2CD565FD50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C81F553-BB77-0E59-D929-3EBBCA401136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B9A7B1C-5DF4-F4B6-D4D1-1D6FF580BA61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بالحروف العدد المناسب للتمثيل أسفله.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2EA294D-B4B2-1E05-AFBC-44D1DF1C84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B6BE445-2F9F-6D4B-5A01-E062AE107DBB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8E1103F8-F1C7-6D17-6D4D-3A2203829D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pic>
        <p:nvPicPr>
          <p:cNvPr id="2" name="Image 50">
            <a:extLst>
              <a:ext uri="{FF2B5EF4-FFF2-40B4-BE49-F238E27FC236}">
                <a16:creationId xmlns:a16="http://schemas.microsoft.com/office/drawing/2014/main" id="{E30BD37D-ECFF-FACC-B149-1AAA0590B71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62187" y="5746730"/>
            <a:ext cx="1696532" cy="810271"/>
          </a:xfrm>
          <a:prstGeom prst="rect">
            <a:avLst/>
          </a:prstGeom>
        </p:spPr>
      </p:pic>
      <p:pic>
        <p:nvPicPr>
          <p:cNvPr id="7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4829F623-BA2E-B6EC-63D8-032D7E2090B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2539" y="4400198"/>
            <a:ext cx="1697714" cy="876098"/>
          </a:xfrm>
          <a:prstGeom prst="rect">
            <a:avLst/>
          </a:prstGeom>
        </p:spPr>
      </p:pic>
      <p:pic>
        <p:nvPicPr>
          <p:cNvPr id="10" name="Image 46">
            <a:extLst>
              <a:ext uri="{FF2B5EF4-FFF2-40B4-BE49-F238E27FC236}">
                <a16:creationId xmlns:a16="http://schemas.microsoft.com/office/drawing/2014/main" id="{0E4C8DF6-363C-D512-4565-BD26BA668E2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0122" y="5586823"/>
            <a:ext cx="1688854" cy="900871"/>
          </a:xfrm>
          <a:prstGeom prst="rect">
            <a:avLst/>
          </a:prstGeom>
        </p:spPr>
      </p:pic>
      <p:pic>
        <p:nvPicPr>
          <p:cNvPr id="11" name="Image 46">
            <a:extLst>
              <a:ext uri="{FF2B5EF4-FFF2-40B4-BE49-F238E27FC236}">
                <a16:creationId xmlns:a16="http://schemas.microsoft.com/office/drawing/2014/main" id="{1F0B95D3-1329-5C29-8C75-63F1B4CB85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55461" y="4406400"/>
            <a:ext cx="1688854" cy="900871"/>
          </a:xfrm>
          <a:prstGeom prst="rect">
            <a:avLst/>
          </a:prstGeom>
        </p:spPr>
      </p:pic>
      <p:pic>
        <p:nvPicPr>
          <p:cNvPr id="16" name="Image 46">
            <a:extLst>
              <a:ext uri="{FF2B5EF4-FFF2-40B4-BE49-F238E27FC236}">
                <a16:creationId xmlns:a16="http://schemas.microsoft.com/office/drawing/2014/main" id="{1CC79028-F5C3-2FCC-064E-8D95B31F0A6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97480" y="5586822"/>
            <a:ext cx="1688854" cy="900871"/>
          </a:xfrm>
          <a:prstGeom prst="rect">
            <a:avLst/>
          </a:prstGeom>
        </p:spPr>
      </p:pic>
      <p:pic>
        <p:nvPicPr>
          <p:cNvPr id="17" name="Image 46">
            <a:extLst>
              <a:ext uri="{FF2B5EF4-FFF2-40B4-BE49-F238E27FC236}">
                <a16:creationId xmlns:a16="http://schemas.microsoft.com/office/drawing/2014/main" id="{2FB36178-DD35-DAF9-C259-FB9A089ECCD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24061" y="4456451"/>
            <a:ext cx="1688854" cy="900871"/>
          </a:xfrm>
          <a:prstGeom prst="rect">
            <a:avLst/>
          </a:prstGeom>
        </p:spPr>
      </p:pic>
      <p:pic>
        <p:nvPicPr>
          <p:cNvPr id="19" name="Image 50">
            <a:extLst>
              <a:ext uri="{FF2B5EF4-FFF2-40B4-BE49-F238E27FC236}">
                <a16:creationId xmlns:a16="http://schemas.microsoft.com/office/drawing/2014/main" id="{96317EBD-8F20-6999-2A22-1CADC8DA6CB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62187" y="4627984"/>
            <a:ext cx="1696532" cy="810271"/>
          </a:xfrm>
          <a:prstGeom prst="rect">
            <a:avLst/>
          </a:prstGeom>
        </p:spPr>
      </p:pic>
      <p:pic>
        <p:nvPicPr>
          <p:cNvPr id="21" name="Image 50">
            <a:extLst>
              <a:ext uri="{FF2B5EF4-FFF2-40B4-BE49-F238E27FC236}">
                <a16:creationId xmlns:a16="http://schemas.microsoft.com/office/drawing/2014/main" id="{F10807FD-71FC-D71B-FEF8-41013345DB1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55837" y="4610219"/>
            <a:ext cx="1696532" cy="810271"/>
          </a:xfrm>
          <a:prstGeom prst="rect">
            <a:avLst/>
          </a:prstGeom>
        </p:spPr>
      </p:pic>
      <p:pic>
        <p:nvPicPr>
          <p:cNvPr id="22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464A9F05-FF05-C739-6FC9-DA5F91E172F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2539" y="5560201"/>
            <a:ext cx="1697714" cy="876098"/>
          </a:xfrm>
          <a:prstGeom prst="rect">
            <a:avLst/>
          </a:prstGeom>
        </p:spPr>
      </p:pic>
      <p:pic>
        <p:nvPicPr>
          <p:cNvPr id="24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EF64E934-4926-0382-CD7C-E59F8424D99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2539" y="6688721"/>
            <a:ext cx="1697714" cy="876098"/>
          </a:xfrm>
          <a:prstGeom prst="rect">
            <a:avLst/>
          </a:prstGeom>
        </p:spPr>
      </p:pic>
      <p:pic>
        <p:nvPicPr>
          <p:cNvPr id="25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208C69BE-1697-FC02-1D10-531838E2A83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3670" y="6767246"/>
            <a:ext cx="1697714" cy="876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1486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5F1235-CFB2-8D3D-7FCD-2D46090A38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4D53EC-830A-DB5E-E36E-4842FDE3CA58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B253D11-8532-BD6E-169A-8592224265D8}"/>
              </a:ext>
            </a:extLst>
          </p:cNvPr>
          <p:cNvSpPr/>
          <p:nvPr/>
        </p:nvSpPr>
        <p:spPr>
          <a:xfrm>
            <a:off x="275852" y="2533352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C77A626-10F9-F8B5-ECDA-99A44E4A622A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3CA2E4-45F9-1B92-9260-E307F45DC1C8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أرفعوا الألواح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 مع تقديم تغذية راجعة.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EE88E52-9328-D555-7C84-F33F2243EB5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1787F3C5-F802-2EAC-ACC0-EDFE41508BB3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0" name="Picture 9">
            <a:extLst>
              <a:ext uri="{FF2B5EF4-FFF2-40B4-BE49-F238E27FC236}">
                <a16:creationId xmlns:a16="http://schemas.microsoft.com/office/drawing/2014/main" id="{CE32D8A0-3A69-ACCA-7484-9329893536F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533400" y="1106080"/>
            <a:ext cx="990600" cy="674343"/>
          </a:xfrm>
          <a:prstGeom prst="roundRect">
            <a:avLst/>
          </a:prstGeom>
        </p:spPr>
      </p:pic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4BFAEC43-55FB-51E8-118B-7420DFAA2634}"/>
              </a:ext>
            </a:extLst>
          </p:cNvPr>
          <p:cNvSpPr/>
          <p:nvPr/>
        </p:nvSpPr>
        <p:spPr>
          <a:xfrm>
            <a:off x="1371600" y="4229100"/>
            <a:ext cx="11430000" cy="29718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3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أربع مئة وثلاثة وأربعون</a:t>
            </a:r>
            <a:endParaRPr lang="fr-FR" sz="13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510067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16404B-BD13-D529-2225-4D8AE72F26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EF020EA-44C4-1710-C3E7-F8EB6C9FD723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92028DB-4FD1-F49A-1D08-81969117A290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10EAD0D-E26B-DFDD-D7D6-F22A9F51D0E3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1A19C90-06E3-5D3A-9937-EF73AFD31F16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العدد الممثل بالنقود كتابة جمعية.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BCA6299D-7FD4-43EF-B70B-5FA5F08450D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39BE0984-5650-7423-A113-BDF802EC493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2F775975-C0CA-999F-9696-094BFE4EEF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pic>
        <p:nvPicPr>
          <p:cNvPr id="6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002132E6-E8AE-CA5E-2153-9BB1C4F5256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2539" y="4400198"/>
            <a:ext cx="1697714" cy="876098"/>
          </a:xfrm>
          <a:prstGeom prst="rect">
            <a:avLst/>
          </a:prstGeom>
        </p:spPr>
      </p:pic>
      <p:pic>
        <p:nvPicPr>
          <p:cNvPr id="7" name="Image 46">
            <a:extLst>
              <a:ext uri="{FF2B5EF4-FFF2-40B4-BE49-F238E27FC236}">
                <a16:creationId xmlns:a16="http://schemas.microsoft.com/office/drawing/2014/main" id="{BA844B94-5183-906B-E4BE-BAD34D6F128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0122" y="5586823"/>
            <a:ext cx="1688854" cy="900871"/>
          </a:xfrm>
          <a:prstGeom prst="rect">
            <a:avLst/>
          </a:prstGeom>
        </p:spPr>
      </p:pic>
      <p:pic>
        <p:nvPicPr>
          <p:cNvPr id="10" name="Image 46">
            <a:extLst>
              <a:ext uri="{FF2B5EF4-FFF2-40B4-BE49-F238E27FC236}">
                <a16:creationId xmlns:a16="http://schemas.microsoft.com/office/drawing/2014/main" id="{E2B77494-F4D2-936E-07F3-E9EAE9363B6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55461" y="4406400"/>
            <a:ext cx="1688854" cy="900871"/>
          </a:xfrm>
          <a:prstGeom prst="rect">
            <a:avLst/>
          </a:prstGeom>
        </p:spPr>
      </p:pic>
      <p:pic>
        <p:nvPicPr>
          <p:cNvPr id="11" name="Image 46">
            <a:extLst>
              <a:ext uri="{FF2B5EF4-FFF2-40B4-BE49-F238E27FC236}">
                <a16:creationId xmlns:a16="http://schemas.microsoft.com/office/drawing/2014/main" id="{A37F2524-2C4B-B178-D3DE-66E3A50E092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97480" y="5586822"/>
            <a:ext cx="1688854" cy="900871"/>
          </a:xfrm>
          <a:prstGeom prst="rect">
            <a:avLst/>
          </a:prstGeom>
        </p:spPr>
      </p:pic>
      <p:pic>
        <p:nvPicPr>
          <p:cNvPr id="16" name="Image 46">
            <a:extLst>
              <a:ext uri="{FF2B5EF4-FFF2-40B4-BE49-F238E27FC236}">
                <a16:creationId xmlns:a16="http://schemas.microsoft.com/office/drawing/2014/main" id="{67DC03E0-DBF0-7A52-86C2-D4B3EF7B9BE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98083" y="4406400"/>
            <a:ext cx="1688854" cy="900871"/>
          </a:xfrm>
          <a:prstGeom prst="rect">
            <a:avLst/>
          </a:prstGeom>
        </p:spPr>
      </p:pic>
      <p:pic>
        <p:nvPicPr>
          <p:cNvPr id="18" name="Image 50">
            <a:extLst>
              <a:ext uri="{FF2B5EF4-FFF2-40B4-BE49-F238E27FC236}">
                <a16:creationId xmlns:a16="http://schemas.microsoft.com/office/drawing/2014/main" id="{43870539-E541-3888-D171-44D47BCE145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62187" y="4627984"/>
            <a:ext cx="1696532" cy="810271"/>
          </a:xfrm>
          <a:prstGeom prst="rect">
            <a:avLst/>
          </a:prstGeom>
        </p:spPr>
      </p:pic>
      <p:pic>
        <p:nvPicPr>
          <p:cNvPr id="20" name="Image 50">
            <a:extLst>
              <a:ext uri="{FF2B5EF4-FFF2-40B4-BE49-F238E27FC236}">
                <a16:creationId xmlns:a16="http://schemas.microsoft.com/office/drawing/2014/main" id="{12C84461-7B0D-59BB-281E-716C826F52D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55837" y="4610219"/>
            <a:ext cx="1696532" cy="810271"/>
          </a:xfrm>
          <a:prstGeom prst="rect">
            <a:avLst/>
          </a:prstGeom>
        </p:spPr>
      </p:pic>
      <p:pic>
        <p:nvPicPr>
          <p:cNvPr id="21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C7D4839B-7CB3-708F-5560-2EE8B499673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2539" y="5560201"/>
            <a:ext cx="1697714" cy="876098"/>
          </a:xfrm>
          <a:prstGeom prst="rect">
            <a:avLst/>
          </a:prstGeom>
        </p:spPr>
      </p:pic>
      <p:pic>
        <p:nvPicPr>
          <p:cNvPr id="22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0E4B364C-3C86-612A-B201-EDF3160AA85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2539" y="6688721"/>
            <a:ext cx="1697714" cy="876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9774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18E40A-9D86-DBC6-44DE-AFF6F347FD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0AEF9F3-FA29-FC89-0D69-DF64E9863C6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0D669B4-5CE1-7209-DD2A-166F4DBE898C}"/>
              </a:ext>
            </a:extLst>
          </p:cNvPr>
          <p:cNvSpPr/>
          <p:nvPr/>
        </p:nvSpPr>
        <p:spPr>
          <a:xfrm>
            <a:off x="275852" y="2533352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B0549CA-047A-FB46-C631-CADB53BA806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7970E4F-E349-C59E-1000-C018B571EDA2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أرفعوا الألواح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 مع تقديم تغذية راجعة.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BAD4DB1E-C6C6-F2D8-EE9E-A2882EDBCD3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18410C4B-B942-63DE-1BF9-666FAF0022A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0" name="Picture 9">
            <a:extLst>
              <a:ext uri="{FF2B5EF4-FFF2-40B4-BE49-F238E27FC236}">
                <a16:creationId xmlns:a16="http://schemas.microsoft.com/office/drawing/2014/main" id="{8272D563-FEE9-0C15-7BFC-BEB0AECAF0F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1000" y="1162915"/>
            <a:ext cx="1210048" cy="823730"/>
          </a:xfrm>
          <a:prstGeom prst="roundRect">
            <a:avLst/>
          </a:prstGeom>
        </p:spPr>
      </p:pic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925C916E-3B76-4556-F6AE-BB7A88EB7F30}"/>
              </a:ext>
            </a:extLst>
          </p:cNvPr>
          <p:cNvSpPr/>
          <p:nvPr/>
        </p:nvSpPr>
        <p:spPr>
          <a:xfrm>
            <a:off x="1371600" y="4229100"/>
            <a:ext cx="11430000" cy="29718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3800" b="1" dirty="0">
                <a:solidFill>
                  <a:srgbClr val="FF0000"/>
                </a:solidFill>
              </a:rPr>
              <a:t>2 + 40 + 300</a:t>
            </a:r>
            <a:endParaRPr lang="fr-FR" sz="13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23447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23AE1-C766-3C89-6640-5050C4DE5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EF75C52-75E4-C2FF-2164-D1587B8AAC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4E41272-65A6-AC79-6B37-425834703F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617F7FB-6974-F71F-462B-DB107C0FC8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AC757726-EC58-A3F1-896D-73A1947ADB1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وضع وإنجاز </a:t>
            </a:r>
            <a:r>
              <a:rPr lang="ar-MA" sz="6600" b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عملية طرح بدون مبادلة </a:t>
            </a:r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الخشيبات والحزم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15 دقيقة</a:t>
            </a:r>
          </a:p>
        </p:txBody>
      </p:sp>
    </p:spTree>
    <p:extLst>
      <p:ext uri="{BB962C8B-B14F-4D97-AF65-F5344CB8AC3E}">
        <p14:creationId xmlns:p14="http://schemas.microsoft.com/office/powerpoint/2010/main" val="36314173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سأقوم بنمذجة كيفية وضع وإنجاز عملية "طرح" باستخدام الخشيبات والحزم.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8" name="Image 17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A01492AD-5665-7A79-99F5-AFC91DE732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7644" y="3543300"/>
            <a:ext cx="4810156" cy="54223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A239C45-2CD5-F59D-030D-D4BE90A07231}"/>
              </a:ext>
            </a:extLst>
          </p:cNvPr>
          <p:cNvSpPr txBox="1"/>
          <p:nvPr/>
        </p:nvSpPr>
        <p:spPr>
          <a:xfrm>
            <a:off x="8939915" y="5473064"/>
            <a:ext cx="3092106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كيفية وضع وإنجاز عملية طرح باستخدام الخشيبات والحزم.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8A347011-EEE8-B9B7-609B-E80D91D3E3F3}"/>
              </a:ext>
            </a:extLst>
          </p:cNvPr>
          <p:cNvGrpSpPr/>
          <p:nvPr/>
        </p:nvGrpSpPr>
        <p:grpSpPr>
          <a:xfrm>
            <a:off x="1261008" y="4392850"/>
            <a:ext cx="5560416" cy="4953290"/>
            <a:chOff x="5518324" y="3272011"/>
            <a:chExt cx="6552918" cy="5837424"/>
          </a:xfrm>
        </p:grpSpPr>
        <p:pic>
          <p:nvPicPr>
            <p:cNvPr id="9" name="Image 8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648FF48C-EA35-2C71-D826-D54909D2743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6312906" y="3272011"/>
              <a:ext cx="4762500" cy="2500595"/>
            </a:xfrm>
            <a:prstGeom prst="rect">
              <a:avLst/>
            </a:prstGeom>
          </p:spPr>
        </p:pic>
        <p:pic>
          <p:nvPicPr>
            <p:cNvPr id="10" name="Image 9" descr="Une image contenant Dessin animé, dessin humoristique, habits, garçon&#10;&#10;Le contenu généré par l’IA peut être incorrect.">
              <a:extLst>
                <a:ext uri="{FF2B5EF4-FFF2-40B4-BE49-F238E27FC236}">
                  <a16:creationId xmlns:a16="http://schemas.microsoft.com/office/drawing/2014/main" id="{0DF80809-0ADF-3054-CD7D-D1C171193A4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18324" y="4740823"/>
              <a:ext cx="6552918" cy="4368612"/>
            </a:xfrm>
            <a:prstGeom prst="rect">
              <a:avLst/>
            </a:prstGeom>
          </p:spPr>
        </p:pic>
      </p:grpSp>
      <p:pic>
        <p:nvPicPr>
          <p:cNvPr id="11" name="Picture 1833790261">
            <a:extLst>
              <a:ext uri="{FF2B5EF4-FFF2-40B4-BE49-F238E27FC236}">
                <a16:creationId xmlns:a16="http://schemas.microsoft.com/office/drawing/2014/main" id="{F9F7DCA3-653C-D34A-74F0-102475465FA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1285" y="4783256"/>
            <a:ext cx="140317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259194390">
            <a:extLst>
              <a:ext uri="{FF2B5EF4-FFF2-40B4-BE49-F238E27FC236}">
                <a16:creationId xmlns:a16="http://schemas.microsoft.com/office/drawing/2014/main" id="{16E59253-31E2-B5EE-7134-BDDE0BFED4E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390" y="4822486"/>
            <a:ext cx="311994" cy="11157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833790261">
            <a:extLst>
              <a:ext uri="{FF2B5EF4-FFF2-40B4-BE49-F238E27FC236}">
                <a16:creationId xmlns:a16="http://schemas.microsoft.com/office/drawing/2014/main" id="{E82A0492-F7C7-1DC6-FDF4-2F1319CFE89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8796" y="4783256"/>
            <a:ext cx="140317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833790261">
            <a:extLst>
              <a:ext uri="{FF2B5EF4-FFF2-40B4-BE49-F238E27FC236}">
                <a16:creationId xmlns:a16="http://schemas.microsoft.com/office/drawing/2014/main" id="{A0FE5125-A86C-5B45-AB1A-9D77A9E5DEB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4783256"/>
            <a:ext cx="140317" cy="1268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3439255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537E09-5DB2-4B94-7F74-F12DFE89CF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1A5BF6D-1CAD-0580-B835-6694A7FE6BE3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4C50609-DB0E-0B45-9707-DB79CE53450A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64B6DE3-AD9E-6346-6F7A-C9FA54D31A05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930BBD-0DAC-D6D8-CCC9-F314F7B6897E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الخشيبات و على ألواحكم أحسبوا ما يلي.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C62FE3E-6CF7-D9EA-9D5C-FCB725D0030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EC40B06-D70A-B0DB-2C43-08ABC9CC76E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58F785F3-0F50-9FBF-F0F5-E5AD882166D6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9DFE285-F290-077E-83BC-6D2B719EEA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919278"/>
              </p:ext>
            </p:extLst>
          </p:nvPr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210BDD59-68BA-7276-4DC2-CA0ACC2EDCF0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7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F10C422-C50F-079F-11F4-B9627E965328}"/>
              </a:ext>
            </a:extLst>
          </p:cNvPr>
          <p:cNvSpPr txBox="1"/>
          <p:nvPr/>
        </p:nvSpPr>
        <p:spPr>
          <a:xfrm>
            <a:off x="5846227" y="442308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5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20F4E94-1C22-76B7-7841-15CABDB8769E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6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FB576EB-5B07-6F59-8AAB-A834AF5EB9B2}"/>
              </a:ext>
            </a:extLst>
          </p:cNvPr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2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C44B0B2D-BDE7-C254-7A60-793FEBC324E3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8195AF2D-1194-54D7-7D33-51ABEBF7FE94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</p:spTree>
    <p:extLst>
      <p:ext uri="{BB962C8B-B14F-4D97-AF65-F5344CB8AC3E}">
        <p14:creationId xmlns:p14="http://schemas.microsoft.com/office/powerpoint/2010/main" val="335680810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B3F9D1-AB93-9A9E-66BC-150DBD740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56D62B4-0348-52DC-7949-E3D35BE0CADC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866E820-953A-122D-3581-3F3F9009039D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71534F-8F45-3061-A662-447D444521B5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E9FEB59-D57F-CBD1-5902-DDFC38614910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ADBED74-FCD7-A98E-7529-EF12B965482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BFA72D1-3EFD-ACD2-DB07-F595DC269EA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0C3C4F3B-6FDC-29A7-D5F1-459EB0B02ADD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81C3B47-A6AE-6A6F-5936-D9C6962187DA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C1BE1C88-4834-5E11-FB30-1AADFB7C45B4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7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8EC1547-88AA-205A-D840-38FF7A1152BA}"/>
              </a:ext>
            </a:extLst>
          </p:cNvPr>
          <p:cNvSpPr txBox="1"/>
          <p:nvPr/>
        </p:nvSpPr>
        <p:spPr>
          <a:xfrm>
            <a:off x="5846227" y="442308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5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019E453-C8B7-6DFF-CDA5-110F7C7335AB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6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81281BF-E528-61F5-6FED-D72F630D2F9D}"/>
              </a:ext>
            </a:extLst>
          </p:cNvPr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2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8FE6942-6417-9FC5-706E-B55FBCB7B08E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1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25AF4CD4-DB49-75E8-E58F-0D2D75D5F444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3</a:t>
            </a:r>
            <a:endParaRPr lang="fr-FR" sz="8000" b="1" dirty="0"/>
          </a:p>
        </p:txBody>
      </p:sp>
    </p:spTree>
    <p:extLst>
      <p:ext uri="{BB962C8B-B14F-4D97-AF65-F5344CB8AC3E}">
        <p14:creationId xmlns:p14="http://schemas.microsoft.com/office/powerpoint/2010/main" val="64571869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1CE94-6B6C-FAA6-2183-CF38A46CA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F2A0F02-3089-F010-A8AB-471C52480E3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870219B-3B4F-8E14-D9D3-A75500DB90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32BC17E-0B93-EA1C-F0E4-8EEAD113D8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AC51258-5205-FFD9-AA5E-0946DB668757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التتدرب على حل مسائل باستعمال استراتيجية الأسئلة الأربعة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226503854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1478629" y="3541889"/>
            <a:ext cx="10560971" cy="5686310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استدعى المدرب 24 لاعبا لحضور الحصة التدريبية، حضر منهم 13 لاعبا. كم عدد </a:t>
            </a:r>
            <a:r>
              <a:rPr lang="ar-SA" sz="80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اللاعبين الذين </a:t>
            </a:r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تغيبوا عن الحصة؟</a:t>
            </a:r>
            <a:endPara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80371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يطرح الأستاذ  سلسلة من الأسئلة لمساعدة المتعلمين على فهم المسألة والتعرف على العملية المناسبة.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مثلا : عدد شخصيات المسالة؟ من استدعى؟ من؟ عدد اللاعبين الذين حضروا؟ عدد اللاعبين الذين تغيبوا؟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تابعوا معي سنتعرف على كيفية 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استدعى المدرب 24 لاعبا لحضور الحصة التدريبية، حضر منهم 13 لاعبا. كم عدد اللاعبين الذين تغيبوا عن الحصة؟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115248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2136" y="397835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865986" y="4481496"/>
            <a:ext cx="599201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24 لا عب تم استدعاءه.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13 لاعبا لم يحضروا.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B55FC7A9-7EDD-489D-E51D-4F32BB8366C8}"/>
              </a:ext>
            </a:extLst>
          </p:cNvPr>
          <p:cNvSpPr/>
          <p:nvPr/>
        </p:nvSpPr>
        <p:spPr>
          <a:xfrm>
            <a:off x="7210221" y="3464860"/>
            <a:ext cx="605114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استدعى المدرب 24 لاعبا لحضور الحصة التدريبية، حضر منهم 13 لاعبا. كم عدد اللاعبين الذين تغيبوا عن الحصة؟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04230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التعرف على المعلومات الواردة في المسألة سنحاول أن نحدد ما المطلوب منا في هذه المسألة.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40CF91D-8F1C-5CB0-2238-E8013FF6F9E5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استدعى المدرب 24 لاعبا لحضور الحصة التدريبية، حضر منهم 13 لاعبا. كم عدد اللاعبين الذين تغيبوا عن الحصة؟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26323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وتفكيك الأعداد من 0 إلى  9</a:t>
            </a:r>
            <a:r>
              <a:rPr lang="fr-FR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وانجاز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طرح في الأعداد من 0 إلى 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المطلوب هو:</a:t>
            </a:r>
          </a:p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تحديد عدد اللاعبين الذين تغيبوا عن الحصة التدريبية.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15BEB98-8D32-FA76-92FA-80A659FF78EC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استدعى المدرب 24 لاعبا لحضور الحصة التدريبية، حضر منهم 13 لاعبا. كم عدد اللاعبين الذين تغيبوا عن الحصة؟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69111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المرجلة الأخيرة سنحدد ماذا علينا أن نفعل بالضبط لإيجاد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4A85024-F137-B5EE-066C-EB61C2DEE591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استدعى المدرب 24 لاعبا لحضور الحصة التدريبية، حضر منهم 13 لاعبا. كم عدد اللاعبين الذين تغيبوا عن الحصة؟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2242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990600" y="4336351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العدد الكلي للاعبين هو 24.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الحاضرين 13 لاعبا.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نبحث عن عدد الغائبين.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990600" y="6905981"/>
            <a:ext cx="5638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المطلوب عليّ أن أقوم </a:t>
            </a:r>
            <a:r>
              <a:rPr lang="ar-SA" sz="600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بعملية الطرح.</a:t>
            </a:r>
            <a:endParaRPr lang="ar-SA" sz="60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11598468-C5E7-EDD8-3875-F2B99AE544B6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استدعى المدرب 24 لاعبا لحضور الحصة التدريبية، حضر منهم 13 لاعبا. كم عدد اللاعبين الذين تغيبوا عن الحصة؟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4221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لماذا سنجري عملية الجمع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1142999" y="4838700"/>
            <a:ext cx="5822804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الجزء الذي تغيب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1142999" y="3188799"/>
            <a:ext cx="11296617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العدد الكلي للاعبين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94FADF8-E1FA-F602-37C8-C3AEBF8BD545}"/>
              </a:ext>
            </a:extLst>
          </p:cNvPr>
          <p:cNvSpPr/>
          <p:nvPr/>
        </p:nvSpPr>
        <p:spPr>
          <a:xfrm>
            <a:off x="7241656" y="4838700"/>
            <a:ext cx="5058148" cy="138721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الجزء الذي حضر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0619309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سنحذف عدد الحاضرين من العدد الإجمالي </a:t>
            </a:r>
            <a:r>
              <a:rPr lang="ar-S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للمدعويين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1075F0E-9CB3-D3A8-FFDB-69B9EDD15379}"/>
              </a:ext>
            </a:extLst>
          </p:cNvPr>
          <p:cNvSpPr/>
          <p:nvPr/>
        </p:nvSpPr>
        <p:spPr>
          <a:xfrm>
            <a:off x="1209691" y="5995306"/>
            <a:ext cx="5822804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1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225576FD-8C4C-3DCB-F7DA-1B2B9CFECE54}"/>
              </a:ext>
            </a:extLst>
          </p:cNvPr>
          <p:cNvSpPr/>
          <p:nvPr/>
        </p:nvSpPr>
        <p:spPr>
          <a:xfrm>
            <a:off x="1209691" y="4345405"/>
            <a:ext cx="11296617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1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24</a:t>
            </a:r>
            <a:endParaRPr lang="ar-MA" sz="1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Rectangle : coins arrondis 4">
            <a:extLst>
              <a:ext uri="{FF2B5EF4-FFF2-40B4-BE49-F238E27FC236}">
                <a16:creationId xmlns:a16="http://schemas.microsoft.com/office/drawing/2014/main" id="{C848D49F-7743-3C92-1C8D-CA171FE2BB19}"/>
              </a:ext>
            </a:extLst>
          </p:cNvPr>
          <p:cNvSpPr/>
          <p:nvPr/>
        </p:nvSpPr>
        <p:spPr>
          <a:xfrm>
            <a:off x="7308347" y="5995306"/>
            <a:ext cx="5131269" cy="138721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13</a:t>
            </a:r>
            <a:endParaRPr lang="ar-MA" sz="13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7547241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عدد اللاعبين الذين تغيبوا عن الحصة؟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285322"/>
            <a:ext cx="5638799" cy="33393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اللاعبين الذين تغيبوا </a:t>
            </a:r>
            <a:r>
              <a:rPr lang="ar-SA" sz="48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عن الحصة هو: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rtl="1"/>
            <a:r>
              <a:rPr lang="fr-FR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24 - 13 = 11</a:t>
            </a:r>
            <a:endParaRPr lang="ar-SA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8FEDCC2E-111B-7962-DA13-AE2C17030DD5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استدعى المدرب 24 لاعبا لحضور الحصة التدريبية، حضر منهم 13 لاعبا. كم عدد اللاعبين الذين تغيبوا عن الحصة؟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71345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BDA12-957E-7437-C51A-C9C2F5514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CA34049-631E-FB64-7B2D-7479DA74D3B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FE4B426C-E0FA-B1FC-6615-3221B816EC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055D629E-6817-C8FE-6834-8A5525687B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F99A3080-E87F-119E-6C9D-DF96E9676254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تمارين على الكراسة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356084822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،أنجزوا التمرين رقم 1 الصفحة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16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92744965-1809-142E-DCFE-BEA4DFC5D2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2" b="76362"/>
          <a:stretch>
            <a:fillRect/>
          </a:stretch>
        </p:blipFill>
        <p:spPr>
          <a:xfrm>
            <a:off x="914400" y="4082797"/>
            <a:ext cx="11923776" cy="323984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BEF739D-BB23-300B-0CB5-EA7E77ABB7FB}"/>
              </a:ext>
            </a:extLst>
          </p:cNvPr>
          <p:cNvSpPr/>
          <p:nvPr/>
        </p:nvSpPr>
        <p:spPr>
          <a:xfrm>
            <a:off x="914400" y="4457700"/>
            <a:ext cx="4648200" cy="32766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21353-1755-FA36-178F-48373BDEC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D9E55A-F35D-BB39-8382-C3DB46D1EE7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E1B41D8-C434-8D7B-6AED-4666A94AE82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11051A3-BC6E-D636-B718-B3840BC2F2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EEC18C-AEF5-E5F8-1F73-28892FBA43E7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888419-80BD-8407-D3CB-C917147CA3C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286B4BD-9C08-FD02-0F48-024D9CEB4DD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C13BB51B-B2A1-B4CB-DEB1-8CE08755B5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2" b="76362"/>
          <a:stretch>
            <a:fillRect/>
          </a:stretch>
        </p:blipFill>
        <p:spPr>
          <a:xfrm>
            <a:off x="432237" y="3924300"/>
            <a:ext cx="12851525" cy="3491929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61DEC5E-120C-4E82-FCF4-2F1FBEB1FD2E}"/>
              </a:ext>
            </a:extLst>
          </p:cNvPr>
          <p:cNvSpPr txBox="1"/>
          <p:nvPr/>
        </p:nvSpPr>
        <p:spPr>
          <a:xfrm>
            <a:off x="2133600" y="5143500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600" dirty="0">
                <a:solidFill>
                  <a:srgbClr val="FF0000"/>
                </a:solidFill>
              </a:rPr>
              <a:t>8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87505ED-B9A1-F31C-662F-743A89EFEAC6}"/>
              </a:ext>
            </a:extLst>
          </p:cNvPr>
          <p:cNvSpPr txBox="1"/>
          <p:nvPr/>
        </p:nvSpPr>
        <p:spPr>
          <a:xfrm>
            <a:off x="2112264" y="5848954"/>
            <a:ext cx="53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600" dirty="0">
                <a:solidFill>
                  <a:srgbClr val="FF0000"/>
                </a:solidFill>
              </a:rPr>
              <a:t>9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27CACAB-7FE5-1385-1E6F-20F571EA126E}"/>
              </a:ext>
            </a:extLst>
          </p:cNvPr>
          <p:cNvSpPr txBox="1"/>
          <p:nvPr/>
        </p:nvSpPr>
        <p:spPr>
          <a:xfrm>
            <a:off x="2025396" y="6529787"/>
            <a:ext cx="707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600" dirty="0">
                <a:solidFill>
                  <a:srgbClr val="FF0000"/>
                </a:solidFill>
              </a:rPr>
              <a:t>10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61145A0-5048-6A29-51DF-BE41316BA529}"/>
              </a:ext>
            </a:extLst>
          </p:cNvPr>
          <p:cNvSpPr txBox="1"/>
          <p:nvPr/>
        </p:nvSpPr>
        <p:spPr>
          <a:xfrm>
            <a:off x="4572000" y="5170619"/>
            <a:ext cx="707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600" dirty="0">
                <a:solidFill>
                  <a:srgbClr val="FF0000"/>
                </a:solidFill>
              </a:rPr>
              <a:t>9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D267380D-3CB1-72E5-EDBE-38D658660D58}"/>
              </a:ext>
            </a:extLst>
          </p:cNvPr>
          <p:cNvSpPr txBox="1"/>
          <p:nvPr/>
        </p:nvSpPr>
        <p:spPr>
          <a:xfrm>
            <a:off x="4572000" y="5857548"/>
            <a:ext cx="707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600" dirty="0">
                <a:solidFill>
                  <a:srgbClr val="FF0000"/>
                </a:solidFill>
              </a:rPr>
              <a:t>8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47F0C3F-4AE9-578F-5151-9527B044C6A6}"/>
              </a:ext>
            </a:extLst>
          </p:cNvPr>
          <p:cNvSpPr txBox="1"/>
          <p:nvPr/>
        </p:nvSpPr>
        <p:spPr>
          <a:xfrm>
            <a:off x="4550664" y="6509843"/>
            <a:ext cx="707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600" dirty="0">
                <a:solidFill>
                  <a:srgbClr val="FF0000"/>
                </a:solidFill>
              </a:rPr>
              <a:t>7</a:t>
            </a:r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85651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2 الصفحة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16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0782485E-EF2A-62B3-123A-01BAB39D2A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3" t="22899" r="-570" b="45456"/>
          <a:stretch>
            <a:fillRect/>
          </a:stretch>
        </p:blipFill>
        <p:spPr>
          <a:xfrm>
            <a:off x="585944" y="3568601"/>
            <a:ext cx="12596655" cy="458206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1824084-AC4C-21A8-1ACF-2E71B7076C54}"/>
              </a:ext>
            </a:extLst>
          </p:cNvPr>
          <p:cNvSpPr/>
          <p:nvPr/>
        </p:nvSpPr>
        <p:spPr>
          <a:xfrm>
            <a:off x="362015" y="5295900"/>
            <a:ext cx="12991967" cy="1143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1024B0F4-1EC7-E692-DB54-432FDE02C3BB}"/>
              </a:ext>
            </a:extLst>
          </p:cNvPr>
          <p:cNvGrpSpPr/>
          <p:nvPr/>
        </p:nvGrpSpPr>
        <p:grpSpPr>
          <a:xfrm>
            <a:off x="434962" y="495300"/>
            <a:ext cx="12846076" cy="9372599"/>
            <a:chOff x="312517" y="227366"/>
            <a:chExt cx="8518967" cy="6196583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B12F9257-5B17-70D1-8674-4A2D7FAA20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endParaRPr lang="fr-FR" sz="2800" dirty="0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E7D99369-1583-4158-2C99-04EB4E785D5B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E51DCABB-6B80-BED7-3412-AB40559436A4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34">
                <a:spcAft>
                  <a:spcPts val="900"/>
                </a:spcAft>
                <a:defRPr/>
              </a:pPr>
              <a:r>
                <a:rPr lang="ar-MA" sz="48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للأستاذ(ة)</a:t>
              </a:r>
              <a:endParaRPr lang="fr-FR" sz="32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D8A7A227-D813-48C3-4C3D-4E29CE6E6523}"/>
              </a:ext>
            </a:extLst>
          </p:cNvPr>
          <p:cNvGrpSpPr/>
          <p:nvPr/>
        </p:nvGrpSpPr>
        <p:grpSpPr>
          <a:xfrm>
            <a:off x="1570073" y="3449791"/>
            <a:ext cx="10575851" cy="4082611"/>
            <a:chOff x="1306703" y="3086100"/>
            <a:chExt cx="11102594" cy="4285950"/>
          </a:xfrm>
        </p:grpSpPr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0F8144DC-9436-0891-C10C-C08B66F28666}"/>
                </a:ext>
              </a:extLst>
            </p:cNvPr>
            <p:cNvGrpSpPr/>
            <p:nvPr/>
          </p:nvGrpSpPr>
          <p:grpSpPr>
            <a:xfrm>
              <a:off x="1306703" y="3086100"/>
              <a:ext cx="11102594" cy="4285950"/>
              <a:chOff x="500199" y="3424087"/>
              <a:chExt cx="6326224" cy="3198818"/>
            </a:xfrm>
          </p:grpSpPr>
          <p:grpSp>
            <p:nvGrpSpPr>
              <p:cNvPr id="29" name="Groupe 28">
                <a:extLst>
                  <a:ext uri="{FF2B5EF4-FFF2-40B4-BE49-F238E27FC236}">
                    <a16:creationId xmlns:a16="http://schemas.microsoft.com/office/drawing/2014/main" id="{8E0A1F96-45CF-6A83-CDEA-F7EF3DE23980}"/>
                  </a:ext>
                </a:extLst>
              </p:cNvPr>
              <p:cNvGrpSpPr/>
              <p:nvPr/>
            </p:nvGrpSpPr>
            <p:grpSpPr>
              <a:xfrm>
                <a:off x="2712699" y="3424088"/>
                <a:ext cx="4113724" cy="3198817"/>
                <a:chOff x="3077908" y="3424088"/>
                <a:chExt cx="4113724" cy="3198817"/>
              </a:xfrm>
            </p:grpSpPr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150C780B-9ED1-997E-E6D6-B40A4FE0C44E}"/>
                    </a:ext>
                  </a:extLst>
                </p:cNvPr>
                <p:cNvSpPr/>
                <p:nvPr/>
              </p:nvSpPr>
              <p:spPr>
                <a:xfrm flipH="1">
                  <a:off x="3077910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4" name="Rectangle : coins arrondis 18 - 2">
                  <a:extLst>
                    <a:ext uri="{FF2B5EF4-FFF2-40B4-BE49-F238E27FC236}">
                      <a16:creationId xmlns:a16="http://schemas.microsoft.com/office/drawing/2014/main" id="{AAFABAA0-4D9D-7A6B-156E-B1903F846F65}"/>
                    </a:ext>
                  </a:extLst>
                </p:cNvPr>
                <p:cNvSpPr/>
                <p:nvPr/>
              </p:nvSpPr>
              <p:spPr>
                <a:xfrm flipH="1">
                  <a:off x="3077908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عدة المناولة</a:t>
                  </a:r>
                </a:p>
              </p:txBody>
            </p:sp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3C730100-B4BB-3857-D8B8-641CD540FB5E}"/>
                    </a:ext>
                  </a:extLst>
                </p:cNvPr>
                <p:cNvSpPr/>
                <p:nvPr/>
              </p:nvSpPr>
              <p:spPr>
                <a:xfrm flipH="1">
                  <a:off x="5255489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CD813D93-0C73-5F43-B03A-09EF41FDDD41}"/>
                    </a:ext>
                  </a:extLst>
                </p:cNvPr>
                <p:cNvSpPr/>
                <p:nvPr/>
              </p:nvSpPr>
              <p:spPr>
                <a:xfrm flipH="1">
                  <a:off x="5255487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العرض الرقمي</a:t>
                  </a:r>
                </a:p>
              </p:txBody>
            </p:sp>
          </p:grpSp>
          <p:grpSp>
            <p:nvGrpSpPr>
              <p:cNvPr id="30" name="Groupe 29">
                <a:extLst>
                  <a:ext uri="{FF2B5EF4-FFF2-40B4-BE49-F238E27FC236}">
                    <a16:creationId xmlns:a16="http://schemas.microsoft.com/office/drawing/2014/main" id="{4C207B7C-4B48-FB5C-A64B-EA9D10AFD8D1}"/>
                  </a:ext>
                </a:extLst>
              </p:cNvPr>
              <p:cNvGrpSpPr/>
              <p:nvPr/>
            </p:nvGrpSpPr>
            <p:grpSpPr>
              <a:xfrm>
                <a:off x="500199" y="3424087"/>
                <a:ext cx="1936143" cy="3198817"/>
                <a:chOff x="556072" y="3424087"/>
                <a:chExt cx="1936143" cy="3198817"/>
              </a:xfrm>
            </p:grpSpPr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52D933B3-552B-9D49-0BC2-BD31A2001994}"/>
                    </a:ext>
                  </a:extLst>
                </p:cNvPr>
                <p:cNvSpPr/>
                <p:nvPr/>
              </p:nvSpPr>
              <p:spPr>
                <a:xfrm flipH="1">
                  <a:off x="556072" y="3424087"/>
                  <a:ext cx="1936143" cy="260341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1DF2AA0F-B507-3D6A-042E-6ECF13125F74}"/>
                    </a:ext>
                  </a:extLst>
                </p:cNvPr>
                <p:cNvSpPr/>
                <p:nvPr/>
              </p:nvSpPr>
              <p:spPr>
                <a:xfrm flipH="1">
                  <a:off x="556072" y="6159030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المذكرة اليومية</a:t>
                  </a:r>
                </a:p>
              </p:txBody>
            </p:sp>
          </p:grpSp>
        </p:grp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F1A41813-5F62-D199-4970-6D175CC690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913"/>
            <a:stretch>
              <a:fillRect/>
            </a:stretch>
          </p:blipFill>
          <p:spPr>
            <a:xfrm rot="911919">
              <a:off x="1985229" y="3548478"/>
              <a:ext cx="1798866" cy="2563434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3B052D6A-9815-BB3A-A76A-236A03A8D27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2365" t="11904" r="881"/>
            <a:stretch/>
          </p:blipFill>
          <p:spPr>
            <a:xfrm rot="19455038">
              <a:off x="5330030" y="4267373"/>
              <a:ext cx="2989977" cy="1144406"/>
            </a:xfrm>
            <a:prstGeom prst="rect">
              <a:avLst/>
            </a:prstGeom>
          </p:spPr>
        </p:pic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99FD87C6-0C02-7A47-65C8-DB4996E17F0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20628581">
              <a:off x="9522571" y="4068911"/>
              <a:ext cx="2280339" cy="1709652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37" name="Image 50">
            <a:extLst>
              <a:ext uri="{FF2B5EF4-FFF2-40B4-BE49-F238E27FC236}">
                <a16:creationId xmlns:a16="http://schemas.microsoft.com/office/drawing/2014/main" id="{BF02BAE4-D489-6EE3-13B9-59E969A31A3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48432">
            <a:off x="7088213" y="5688884"/>
            <a:ext cx="753121" cy="339583"/>
          </a:xfrm>
          <a:prstGeom prst="rect">
            <a:avLst/>
          </a:prstGeom>
        </p:spPr>
      </p:pic>
      <p:pic>
        <p:nvPicPr>
          <p:cNvPr id="38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2100D10A-E05A-1EB0-B28A-81FB055E197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48432">
            <a:off x="6972007" y="6041088"/>
            <a:ext cx="781499" cy="424340"/>
          </a:xfrm>
          <a:prstGeom prst="rect">
            <a:avLst/>
          </a:prstGeom>
        </p:spPr>
      </p:pic>
      <p:pic>
        <p:nvPicPr>
          <p:cNvPr id="39" name="Image 46">
            <a:extLst>
              <a:ext uri="{FF2B5EF4-FFF2-40B4-BE49-F238E27FC236}">
                <a16:creationId xmlns:a16="http://schemas.microsoft.com/office/drawing/2014/main" id="{1976BE2E-E32B-0392-6260-636E49C99AD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48432">
            <a:off x="7568382" y="5659216"/>
            <a:ext cx="771051" cy="471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F3B10-71B8-5E4F-930F-79D1F9708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EAA8CC-9EAA-3045-0EC7-71386138DF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9E6AB3-E7B9-5CAD-8E96-366618E59141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F93821E-F248-7FA7-F8F9-AC9DEB951C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3AFBE6-0277-4E22-530E-CB18AEEE394D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E0F0954-A599-7CA3-0140-C7AF3CF47886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AB23D18-8D18-DF95-E691-FD3006A9F8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A78E6389-A345-7881-8F29-5B19FE40FF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3" t="22899" r="-570" b="45456"/>
          <a:stretch>
            <a:fillRect/>
          </a:stretch>
        </p:blipFill>
        <p:spPr>
          <a:xfrm>
            <a:off x="585944" y="3568601"/>
            <a:ext cx="12596655" cy="4582064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61B9F1EB-363A-6D03-A308-B3FAC044D4E6}"/>
              </a:ext>
            </a:extLst>
          </p:cNvPr>
          <p:cNvSpPr txBox="1"/>
          <p:nvPr/>
        </p:nvSpPr>
        <p:spPr>
          <a:xfrm>
            <a:off x="10972800" y="5214826"/>
            <a:ext cx="114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>
                <a:solidFill>
                  <a:srgbClr val="FF0000"/>
                </a:solidFill>
              </a:rPr>
              <a:t>534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44BD60A-19B3-669C-5CDF-94F2683B2703}"/>
              </a:ext>
            </a:extLst>
          </p:cNvPr>
          <p:cNvSpPr txBox="1"/>
          <p:nvPr/>
        </p:nvSpPr>
        <p:spPr>
          <a:xfrm>
            <a:off x="11055096" y="5849034"/>
            <a:ext cx="114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>
                <a:solidFill>
                  <a:srgbClr val="FF0000"/>
                </a:solidFill>
              </a:rPr>
              <a:t>876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DBD5AFF-43EB-FE54-2C2D-53D7B1337552}"/>
              </a:ext>
            </a:extLst>
          </p:cNvPr>
          <p:cNvSpPr txBox="1"/>
          <p:nvPr/>
        </p:nvSpPr>
        <p:spPr>
          <a:xfrm>
            <a:off x="4724400" y="5412721"/>
            <a:ext cx="44005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solidFill>
                  <a:srgbClr val="FF0000"/>
                </a:solidFill>
              </a:rPr>
              <a:t>خمس مئة وأربعة وثلاثون</a:t>
            </a:r>
            <a:endParaRPr lang="fr-FR" sz="1600" dirty="0">
              <a:solidFill>
                <a:srgbClr val="FF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4C47FA5-7A53-520F-C5FC-06DA800F5E2C}"/>
              </a:ext>
            </a:extLst>
          </p:cNvPr>
          <p:cNvSpPr txBox="1"/>
          <p:nvPr/>
        </p:nvSpPr>
        <p:spPr>
          <a:xfrm>
            <a:off x="4724400" y="5876558"/>
            <a:ext cx="44005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solidFill>
                  <a:srgbClr val="FF0000"/>
                </a:solidFill>
              </a:rPr>
              <a:t>ثمان مئة وستة وسبعون</a:t>
            </a:r>
            <a:endParaRPr lang="fr-FR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03385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رقم 3 الصفحة 16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E688530D-D07E-42FB-E523-4522F1889A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6" t="54732" r="-863" b="21869"/>
          <a:stretch>
            <a:fillRect/>
          </a:stretch>
        </p:blipFill>
        <p:spPr>
          <a:xfrm>
            <a:off x="472870" y="4343399"/>
            <a:ext cx="12596655" cy="338816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6B6D4D6-B8F1-D96A-0EAE-006BEE0EB763}"/>
              </a:ext>
            </a:extLst>
          </p:cNvPr>
          <p:cNvSpPr/>
          <p:nvPr/>
        </p:nvSpPr>
        <p:spPr>
          <a:xfrm>
            <a:off x="394169" y="4762498"/>
            <a:ext cx="6082831" cy="323303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735841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75CA2-4793-86D1-1A48-FB8A3F5FB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99C7FC0-950A-DD3D-BDC4-3424021697A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60FD1CF-2BFF-AABE-AA5E-3B3C6363AF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46C2333-CF08-33EE-699D-55C7A8D00CA9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C0EA823-8624-771D-345C-2AB3EDD08A73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9CC7B19-10C6-051B-CEF7-23CFD0D82158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7EE5AFE-65E1-545E-2D8F-0F79917C005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4" name="Image 13">
            <a:extLst>
              <a:ext uri="{FF2B5EF4-FFF2-40B4-BE49-F238E27FC236}">
                <a16:creationId xmlns:a16="http://schemas.microsoft.com/office/drawing/2014/main" id="{CAD31D1D-5C51-D84E-916D-ACBCE96F51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6" t="54732" r="-863" b="21869"/>
          <a:stretch>
            <a:fillRect/>
          </a:stretch>
        </p:blipFill>
        <p:spPr>
          <a:xfrm>
            <a:off x="472870" y="4343399"/>
            <a:ext cx="12596655" cy="3388165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A86E6842-9DCA-3D9D-82DA-347CE20018D9}"/>
              </a:ext>
            </a:extLst>
          </p:cNvPr>
          <p:cNvSpPr txBox="1"/>
          <p:nvPr/>
        </p:nvSpPr>
        <p:spPr>
          <a:xfrm>
            <a:off x="3048000" y="6743700"/>
            <a:ext cx="114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>
                <a:solidFill>
                  <a:srgbClr val="FF0000"/>
                </a:solidFill>
              </a:rPr>
              <a:t>4  2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18BB51D3-6352-847D-2EFC-B029E5FBA30E}"/>
              </a:ext>
            </a:extLst>
          </p:cNvPr>
          <p:cNvSpPr txBox="1"/>
          <p:nvPr/>
        </p:nvSpPr>
        <p:spPr>
          <a:xfrm>
            <a:off x="5029200" y="6743700"/>
            <a:ext cx="114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>
                <a:solidFill>
                  <a:srgbClr val="FF0000"/>
                </a:solidFill>
              </a:rPr>
              <a:t>2  0</a:t>
            </a:r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984901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البحث عن حل المسألة في المنزل مع تسجيل خطوات الحل على دفتر البحث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4 </a:t>
            </a:r>
            <a:r>
              <a:rPr lang="ar-SA" sz="24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صفحة 16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4518F9E7-C200-0CCC-BC47-C7F00ABDE5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3" t="77887" b="-1286"/>
          <a:stretch>
            <a:fillRect/>
          </a:stretch>
        </p:blipFill>
        <p:spPr>
          <a:xfrm>
            <a:off x="488110" y="2895980"/>
            <a:ext cx="12596655" cy="3388165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2F94AFE2-1535-9277-EDB0-FB525ADEDA0F}"/>
              </a:ext>
            </a:extLst>
          </p:cNvPr>
          <p:cNvGrpSpPr/>
          <p:nvPr/>
        </p:nvGrpSpPr>
        <p:grpSpPr>
          <a:xfrm>
            <a:off x="1905000" y="5231445"/>
            <a:ext cx="7391399" cy="4099104"/>
            <a:chOff x="5142970" y="6297391"/>
            <a:chExt cx="7028933" cy="3613775"/>
          </a:xfrm>
        </p:grpSpPr>
        <p:pic>
          <p:nvPicPr>
            <p:cNvPr id="7" name="Image 6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2EB4C77B-6FA3-72DF-2806-0303748E2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9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500D56F5-276D-84D1-EF82-E0CB4CE2A4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 9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CA6C6A5C-4506-611B-778F-3DA8D324F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781750" y="5047813"/>
              <a:ext cx="3090189" cy="569011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0FEC267-8516-6475-7009-83BD8C934158}"/>
                </a:ext>
              </a:extLst>
            </p:cNvPr>
            <p:cNvSpPr txBox="1"/>
            <p:nvPr/>
          </p:nvSpPr>
          <p:spPr>
            <a:xfrm rot="49032">
              <a:off x="7401159" y="7286502"/>
              <a:ext cx="4409174" cy="1221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المسألة في منازلكم؛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 للحل.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2296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1592" y="8122920"/>
            <a:ext cx="2286000" cy="22860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3400" y="8445500"/>
            <a:ext cx="2032000" cy="2032000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CC1B0FAE-668B-CDA7-20D2-3CDD334D8A1A}"/>
              </a:ext>
            </a:extLst>
          </p:cNvPr>
          <p:cNvSpPr/>
          <p:nvPr/>
        </p:nvSpPr>
        <p:spPr>
          <a:xfrm>
            <a:off x="2397252" y="1409700"/>
            <a:ext cx="8346948" cy="7965948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لعبة: عجلة الأعداد</a:t>
            </a:r>
          </a:p>
          <a:p>
            <a:pPr algn="ctr" defTabSz="685834"/>
            <a:r>
              <a:rPr lang="ar-MA" sz="4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الفرق باستخدام لعبة رمي الكرة.</a:t>
            </a:r>
          </a:p>
          <a:p>
            <a:pPr algn="ctr" defTabSz="685834">
              <a:lnSpc>
                <a:spcPts val="11099"/>
              </a:lnSpc>
            </a:pPr>
            <a:r>
              <a:rPr lang="ar-MA" sz="44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رمي الكرة.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فرق عددين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3581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2" name="Image 21" descr="Une image contenant dessin humoristique, Animation, jouet, Dessin animé&#10;&#10;Le contenu généré par l’IA peut être incorrect.">
            <a:extLst>
              <a:ext uri="{FF2B5EF4-FFF2-40B4-BE49-F238E27FC236}">
                <a16:creationId xmlns:a16="http://schemas.microsoft.com/office/drawing/2014/main" id="{ABA400F1-276C-CC2C-E93A-0F29738499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3" r="11609"/>
          <a:stretch>
            <a:fillRect/>
          </a:stretch>
        </p:blipFill>
        <p:spPr>
          <a:xfrm>
            <a:off x="800640" y="4152900"/>
            <a:ext cx="6251118" cy="4624745"/>
          </a:xfrm>
          <a:prstGeom prst="rect">
            <a:avLst/>
          </a:prstGeom>
        </p:spPr>
      </p:pic>
      <p:pic>
        <p:nvPicPr>
          <p:cNvPr id="11" name="Image 10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C2995127-3E57-9313-02D8-A525FD6F61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2826984"/>
            <a:ext cx="5609045" cy="59506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982853" y="5440857"/>
            <a:ext cx="3200399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الفرق مع  عددين .</a:t>
            </a:r>
          </a:p>
          <a:p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7481D2C1-CC68-BDDC-0574-92C232D979C9}"/>
              </a:ext>
            </a:extLst>
          </p:cNvPr>
          <p:cNvSpPr/>
          <p:nvPr/>
        </p:nvSpPr>
        <p:spPr>
          <a:xfrm>
            <a:off x="2232986" y="419100"/>
            <a:ext cx="9448800" cy="94488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</a:p>
        </p:txBody>
      </p:sp>
      <p:pic>
        <p:nvPicPr>
          <p:cNvPr id="7" name="Image 6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DBFB967A-8E45-D606-6B30-C0282735A6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3238500"/>
            <a:ext cx="6039223" cy="341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581900"/>
            <a:ext cx="2857500" cy="28575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00" y="7988300"/>
            <a:ext cx="2489200" cy="2489200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96658806-1D47-ED20-50A0-488A283F4BFD}"/>
              </a:ext>
            </a:extLst>
          </p:cNvPr>
          <p:cNvGrpSpPr/>
          <p:nvPr/>
        </p:nvGrpSpPr>
        <p:grpSpPr>
          <a:xfrm>
            <a:off x="2020824" y="342900"/>
            <a:ext cx="9448800" cy="9296400"/>
            <a:chOff x="2020824" y="952500"/>
            <a:chExt cx="9448800" cy="9296400"/>
          </a:xfrm>
        </p:grpSpPr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4CFB66AA-AFA2-B2A1-2DDC-1A4918B20274}"/>
                </a:ext>
              </a:extLst>
            </p:cNvPr>
            <p:cNvSpPr/>
            <p:nvPr/>
          </p:nvSpPr>
          <p:spPr>
            <a:xfrm>
              <a:off x="2020824" y="952500"/>
              <a:ext cx="9448800" cy="92964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lnSpc>
                  <a:spcPts val="11099"/>
                </a:lnSpc>
              </a:pPr>
              <a:r>
                <a:rPr lang="ar-MA" sz="9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تبصر الحصة</a:t>
              </a:r>
              <a:endPara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685834" rtl="1">
                <a:lnSpc>
                  <a:spcPts val="11099"/>
                </a:lnSpc>
              </a:pPr>
              <a:endPara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F71E7C-F287-119C-2B19-37587EE6FD5F}"/>
                </a:ext>
              </a:extLst>
            </p:cNvPr>
            <p:cNvSpPr txBox="1"/>
            <p:nvPr/>
          </p:nvSpPr>
          <p:spPr>
            <a:xfrm>
              <a:off x="2819848" y="5600700"/>
              <a:ext cx="8076304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الملاحظات حول سير الحصة على المذكرة اليومية؛</a:t>
              </a:r>
              <a:endParaRPr lang="fr-FR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نسبة التحــــــــــــــــــــــكم التقديرية من أه</a:t>
              </a:r>
              <a:r>
                <a:rPr lang="ar-MA" sz="40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ـــــــــ</a:t>
              </a: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داف الحصة.</a:t>
              </a:r>
            </a:p>
          </p:txBody>
        </p:sp>
      </p:grpSp>
      <p:pic>
        <p:nvPicPr>
          <p:cNvPr id="12" name="Image 1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90EE5FA-7A82-0C43-F8BD-ACB2011E95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7779072" y="7130901"/>
            <a:ext cx="1724564" cy="20821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233A7C3-566F-29B1-9BF1-30B76328D6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1289" y="6854387"/>
            <a:ext cx="1879600" cy="237851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A8732-74FF-4480-B639-9B378E038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B1A6028F-0D92-8D31-B2BD-3C40629389EB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8419A948-FC5C-F0AD-9EC9-63AF63599CF7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34" name="Image 3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473BA1F-0CC0-74C1-8001-DF4E07F7DB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8578039"/>
            <a:ext cx="1823261" cy="1823261"/>
          </a:xfrm>
          <a:prstGeom prst="rect">
            <a:avLst/>
          </a:prstGeom>
        </p:spPr>
      </p:pic>
      <p:pic>
        <p:nvPicPr>
          <p:cNvPr id="35" name="Image 3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7E667D1-D9BC-32EC-495C-D2087C5EFB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8200" y="8726941"/>
            <a:ext cx="1669640" cy="166964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E5FECCDA-00CA-83C9-C773-71B93FC30D7B}"/>
              </a:ext>
            </a:extLst>
          </p:cNvPr>
          <p:cNvGrpSpPr/>
          <p:nvPr/>
        </p:nvGrpSpPr>
        <p:grpSpPr>
          <a:xfrm>
            <a:off x="433188" y="1524980"/>
            <a:ext cx="12849624" cy="697084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F40A6E59-5EA4-A99A-4396-8E72E97069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A950851-467C-5017-700F-2D87A07F775E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6CC3912-2651-DEC5-E138-59239AB9CFD5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هيكلة الحصة</a:t>
              </a:r>
            </a:p>
          </p:txBody>
        </p:sp>
      </p:grpSp>
      <p:sp>
        <p:nvSpPr>
          <p:cNvPr id="2" name="ZoneTexte 5">
            <a:extLst>
              <a:ext uri="{FF2B5EF4-FFF2-40B4-BE49-F238E27FC236}">
                <a16:creationId xmlns:a16="http://schemas.microsoft.com/office/drawing/2014/main" id="{C7222E84-7CD5-E3CD-2B79-21CAD4EDCE91}"/>
              </a:ext>
            </a:extLst>
          </p:cNvPr>
          <p:cNvSpPr txBox="1"/>
          <p:nvPr/>
        </p:nvSpPr>
        <p:spPr>
          <a:xfrm>
            <a:off x="11145191" y="1590907"/>
            <a:ext cx="16118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ar-MA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بالمدرس</a:t>
            </a:r>
          </a:p>
        </p:txBody>
      </p:sp>
      <p:grpSp>
        <p:nvGrpSpPr>
          <p:cNvPr id="291" name="Groupe 290">
            <a:extLst>
              <a:ext uri="{FF2B5EF4-FFF2-40B4-BE49-F238E27FC236}">
                <a16:creationId xmlns:a16="http://schemas.microsoft.com/office/drawing/2014/main" id="{DB10D88F-B859-0CAC-B9A9-2C376C389128}"/>
              </a:ext>
            </a:extLst>
          </p:cNvPr>
          <p:cNvGrpSpPr/>
          <p:nvPr/>
        </p:nvGrpSpPr>
        <p:grpSpPr>
          <a:xfrm>
            <a:off x="2547969" y="2571750"/>
            <a:ext cx="8620062" cy="5659249"/>
            <a:chOff x="3397292" y="1841939"/>
            <a:chExt cx="11493416" cy="7545665"/>
          </a:xfrm>
        </p:grpSpPr>
        <p:grpSp>
          <p:nvGrpSpPr>
            <p:cNvPr id="290" name="Groupe 289">
              <a:extLst>
                <a:ext uri="{FF2B5EF4-FFF2-40B4-BE49-F238E27FC236}">
                  <a16:creationId xmlns:a16="http://schemas.microsoft.com/office/drawing/2014/main" id="{C24D8A67-00BF-D549-1E76-2D5B941CF685}"/>
                </a:ext>
              </a:extLst>
            </p:cNvPr>
            <p:cNvGrpSpPr/>
            <p:nvPr/>
          </p:nvGrpSpPr>
          <p:grpSpPr>
            <a:xfrm>
              <a:off x="3397292" y="1841939"/>
              <a:ext cx="11493416" cy="6029467"/>
              <a:chOff x="3397292" y="1485900"/>
              <a:chExt cx="11493416" cy="6029467"/>
            </a:xfrm>
          </p:grpSpPr>
          <p:grpSp>
            <p:nvGrpSpPr>
              <p:cNvPr id="5" name="Groupe 4">
                <a:extLst>
                  <a:ext uri="{FF2B5EF4-FFF2-40B4-BE49-F238E27FC236}">
                    <a16:creationId xmlns:a16="http://schemas.microsoft.com/office/drawing/2014/main" id="{0AFB53BA-FF43-28D5-AFE4-8AA32DAAF069}"/>
                  </a:ext>
                </a:extLst>
              </p:cNvPr>
              <p:cNvGrpSpPr/>
              <p:nvPr/>
            </p:nvGrpSpPr>
            <p:grpSpPr>
              <a:xfrm>
                <a:off x="3397294" y="148590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238" name="Rectangle : coins arrondis 18 - 2">
                  <a:extLst>
                    <a:ext uri="{FF2B5EF4-FFF2-40B4-BE49-F238E27FC236}">
                      <a16:creationId xmlns:a16="http://schemas.microsoft.com/office/drawing/2014/main" id="{133777CD-807D-3986-51F9-F9D2CCB99306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39" name="Oval 86">
                  <a:extLst>
                    <a:ext uri="{FF2B5EF4-FFF2-40B4-BE49-F238E27FC236}">
                      <a16:creationId xmlns:a16="http://schemas.microsoft.com/office/drawing/2014/main" id="{FCD0611A-584F-31EE-7FB5-ADB445459101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40" name="Rectangle : coins arrondis 18 - 2">
                  <a:extLst>
                    <a:ext uri="{FF2B5EF4-FFF2-40B4-BE49-F238E27FC236}">
                      <a16:creationId xmlns:a16="http://schemas.microsoft.com/office/drawing/2014/main" id="{420CBD1F-7AAF-33B3-7D62-0ECFC12F7C65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241" name="Groupe 240">
                  <a:extLst>
                    <a:ext uri="{FF2B5EF4-FFF2-40B4-BE49-F238E27FC236}">
                      <a16:creationId xmlns:a16="http://schemas.microsoft.com/office/drawing/2014/main" id="{0933426D-38E8-C2F1-83D5-0C3EC2227EE8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244" name="Graphique 2">
                    <a:extLst>
                      <a:ext uri="{FF2B5EF4-FFF2-40B4-BE49-F238E27FC236}">
                        <a16:creationId xmlns:a16="http://schemas.microsoft.com/office/drawing/2014/main" id="{BEBA1154-01C4-6E9F-962B-955143E79113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247" name="Graphique 2">
                      <a:extLst>
                        <a:ext uri="{FF2B5EF4-FFF2-40B4-BE49-F238E27FC236}">
                          <a16:creationId xmlns:a16="http://schemas.microsoft.com/office/drawing/2014/main" id="{22288C2D-D0D9-7FB0-972D-638D1C63529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74" name="Graphique 2">
                        <a:extLst>
                          <a:ext uri="{FF2B5EF4-FFF2-40B4-BE49-F238E27FC236}">
                            <a16:creationId xmlns:a16="http://schemas.microsoft.com/office/drawing/2014/main" id="{76D3877B-4ED3-1B5B-4CE8-C68FB91DF7B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83" name="Graphique 2">
                          <a:extLst>
                            <a:ext uri="{FF2B5EF4-FFF2-40B4-BE49-F238E27FC236}">
                              <a16:creationId xmlns:a16="http://schemas.microsoft.com/office/drawing/2014/main" id="{3FA55C55-500F-5811-E5D0-9DE569B1B28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87" name="Forme libre : forme 286">
                            <a:extLst>
                              <a:ext uri="{FF2B5EF4-FFF2-40B4-BE49-F238E27FC236}">
                                <a16:creationId xmlns:a16="http://schemas.microsoft.com/office/drawing/2014/main" id="{43C814D6-D68A-8ACF-93F9-8187AB0422E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8" name="Forme libre : forme 287">
                            <a:extLst>
                              <a:ext uri="{FF2B5EF4-FFF2-40B4-BE49-F238E27FC236}">
                                <a16:creationId xmlns:a16="http://schemas.microsoft.com/office/drawing/2014/main" id="{03AB884F-0660-49DC-E580-12E5C28B97A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9" name="Forme libre : forme 288">
                            <a:extLst>
                              <a:ext uri="{FF2B5EF4-FFF2-40B4-BE49-F238E27FC236}">
                                <a16:creationId xmlns:a16="http://schemas.microsoft.com/office/drawing/2014/main" id="{3CBCE517-064E-3AA4-ED6C-529D76541CB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84" name="Graphique 2">
                          <a:extLst>
                            <a:ext uri="{FF2B5EF4-FFF2-40B4-BE49-F238E27FC236}">
                              <a16:creationId xmlns:a16="http://schemas.microsoft.com/office/drawing/2014/main" id="{D13EEACB-E862-6C60-A329-8C47CD0B486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85" name="Forme libre : forme 284">
                            <a:extLst>
                              <a:ext uri="{FF2B5EF4-FFF2-40B4-BE49-F238E27FC236}">
                                <a16:creationId xmlns:a16="http://schemas.microsoft.com/office/drawing/2014/main" id="{A74DAC73-1FD3-7434-FC26-3D04F6D9394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6" name="Forme libre : forme 285">
                            <a:extLst>
                              <a:ext uri="{FF2B5EF4-FFF2-40B4-BE49-F238E27FC236}">
                                <a16:creationId xmlns:a16="http://schemas.microsoft.com/office/drawing/2014/main" id="{8B35DAC5-33E0-1331-12D0-4F3642693D9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75" name="Graphique 2">
                        <a:extLst>
                          <a:ext uri="{FF2B5EF4-FFF2-40B4-BE49-F238E27FC236}">
                            <a16:creationId xmlns:a16="http://schemas.microsoft.com/office/drawing/2014/main" id="{87A4AEDE-913A-883D-A5A6-A64D8712F31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76" name="Graphique 2">
                          <a:extLst>
                            <a:ext uri="{FF2B5EF4-FFF2-40B4-BE49-F238E27FC236}">
                              <a16:creationId xmlns:a16="http://schemas.microsoft.com/office/drawing/2014/main" id="{655A60E5-402E-ADA6-E846-C7EE1FDFD97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80" name="Forme libre : forme 279">
                            <a:extLst>
                              <a:ext uri="{FF2B5EF4-FFF2-40B4-BE49-F238E27FC236}">
                                <a16:creationId xmlns:a16="http://schemas.microsoft.com/office/drawing/2014/main" id="{49BE1DDA-24A8-BE8C-9874-65C82E30F35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1" name="Forme libre : forme 280">
                            <a:extLst>
                              <a:ext uri="{FF2B5EF4-FFF2-40B4-BE49-F238E27FC236}">
                                <a16:creationId xmlns:a16="http://schemas.microsoft.com/office/drawing/2014/main" id="{0AB43F84-A3E9-EE50-6F13-C2997192A85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2" name="Forme libre : forme 281">
                            <a:extLst>
                              <a:ext uri="{FF2B5EF4-FFF2-40B4-BE49-F238E27FC236}">
                                <a16:creationId xmlns:a16="http://schemas.microsoft.com/office/drawing/2014/main" id="{9DE851FD-AF13-5E80-2918-B55EB55FA63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77" name="Graphique 2">
                          <a:extLst>
                            <a:ext uri="{FF2B5EF4-FFF2-40B4-BE49-F238E27FC236}">
                              <a16:creationId xmlns:a16="http://schemas.microsoft.com/office/drawing/2014/main" id="{7F6AABF5-E34D-C131-0005-64C206B1655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78" name="Forme libre : forme 277">
                            <a:extLst>
                              <a:ext uri="{FF2B5EF4-FFF2-40B4-BE49-F238E27FC236}">
                                <a16:creationId xmlns:a16="http://schemas.microsoft.com/office/drawing/2014/main" id="{6B29727F-DA72-1EA9-F2CE-C11C694F6F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79" name="Forme libre : forme 278">
                            <a:extLst>
                              <a:ext uri="{FF2B5EF4-FFF2-40B4-BE49-F238E27FC236}">
                                <a16:creationId xmlns:a16="http://schemas.microsoft.com/office/drawing/2014/main" id="{357E21A7-4BF1-C220-308B-E3CD8C7059B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248" name="Graphique 2">
                      <a:extLst>
                        <a:ext uri="{FF2B5EF4-FFF2-40B4-BE49-F238E27FC236}">
                          <a16:creationId xmlns:a16="http://schemas.microsoft.com/office/drawing/2014/main" id="{1CDB9153-D59F-4B46-9DE0-B85A70093CB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68" name="Graphique 2">
                        <a:extLst>
                          <a:ext uri="{FF2B5EF4-FFF2-40B4-BE49-F238E27FC236}">
                            <a16:creationId xmlns:a16="http://schemas.microsoft.com/office/drawing/2014/main" id="{3B6A2742-80F6-9E75-8E38-4501E070E24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72" name="Forme libre : forme 271">
                          <a:extLst>
                            <a:ext uri="{FF2B5EF4-FFF2-40B4-BE49-F238E27FC236}">
                              <a16:creationId xmlns:a16="http://schemas.microsoft.com/office/drawing/2014/main" id="{F6030AA0-EE54-44ED-73A9-15000C42540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3" name="Forme libre : forme 272">
                          <a:extLst>
                            <a:ext uri="{FF2B5EF4-FFF2-40B4-BE49-F238E27FC236}">
                              <a16:creationId xmlns:a16="http://schemas.microsoft.com/office/drawing/2014/main" id="{B815146B-E214-5ACC-B82E-6624A50E87E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69" name="Graphique 2">
                        <a:extLst>
                          <a:ext uri="{FF2B5EF4-FFF2-40B4-BE49-F238E27FC236}">
                            <a16:creationId xmlns:a16="http://schemas.microsoft.com/office/drawing/2014/main" id="{B2DFF09C-D1A1-230E-49BC-524886AAF23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70" name="Forme libre : forme 269">
                          <a:extLst>
                            <a:ext uri="{FF2B5EF4-FFF2-40B4-BE49-F238E27FC236}">
                              <a16:creationId xmlns:a16="http://schemas.microsoft.com/office/drawing/2014/main" id="{CD6AB38C-58C3-B19C-1100-3AB2DC8D0DC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1" name="Forme libre : forme 270">
                          <a:extLst>
                            <a:ext uri="{FF2B5EF4-FFF2-40B4-BE49-F238E27FC236}">
                              <a16:creationId xmlns:a16="http://schemas.microsoft.com/office/drawing/2014/main" id="{F91A5CA9-CB39-1660-5CAE-EE81C695E6A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249" name="Forme libre : forme 248">
                      <a:extLst>
                        <a:ext uri="{FF2B5EF4-FFF2-40B4-BE49-F238E27FC236}">
                          <a16:creationId xmlns:a16="http://schemas.microsoft.com/office/drawing/2014/main" id="{0ADACEAD-782F-469A-EF7C-5EFD5547D1E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0" name="Forme libre : forme 249">
                      <a:extLst>
                        <a:ext uri="{FF2B5EF4-FFF2-40B4-BE49-F238E27FC236}">
                          <a16:creationId xmlns:a16="http://schemas.microsoft.com/office/drawing/2014/main" id="{9517ADC8-39BC-5146-DD3C-7ACA95FF3E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1" name="Forme libre : forme 250">
                      <a:extLst>
                        <a:ext uri="{FF2B5EF4-FFF2-40B4-BE49-F238E27FC236}">
                          <a16:creationId xmlns:a16="http://schemas.microsoft.com/office/drawing/2014/main" id="{9EE2BFF5-6751-1E8A-DB52-FB7BD730ED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2" name="Forme libre : forme 251">
                      <a:extLst>
                        <a:ext uri="{FF2B5EF4-FFF2-40B4-BE49-F238E27FC236}">
                          <a16:creationId xmlns:a16="http://schemas.microsoft.com/office/drawing/2014/main" id="{947E1B6E-BB2C-ECC2-A9D8-52A056555A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3" name="Forme libre : forme 252">
                      <a:extLst>
                        <a:ext uri="{FF2B5EF4-FFF2-40B4-BE49-F238E27FC236}">
                          <a16:creationId xmlns:a16="http://schemas.microsoft.com/office/drawing/2014/main" id="{90D505DB-95BA-F32B-015C-557C43FB8E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54" name="Graphique 2">
                      <a:extLst>
                        <a:ext uri="{FF2B5EF4-FFF2-40B4-BE49-F238E27FC236}">
                          <a16:creationId xmlns:a16="http://schemas.microsoft.com/office/drawing/2014/main" id="{C9430F0C-78D9-8A7C-330C-B0D5EE41AD4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64" name="Forme libre : forme 263">
                        <a:extLst>
                          <a:ext uri="{FF2B5EF4-FFF2-40B4-BE49-F238E27FC236}">
                            <a16:creationId xmlns:a16="http://schemas.microsoft.com/office/drawing/2014/main" id="{871F883E-560B-A1F2-2B17-84C88536D7C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5" name="Forme libre : forme 264">
                        <a:extLst>
                          <a:ext uri="{FF2B5EF4-FFF2-40B4-BE49-F238E27FC236}">
                            <a16:creationId xmlns:a16="http://schemas.microsoft.com/office/drawing/2014/main" id="{64383AD0-3F95-C0E6-E607-9FE6B5D462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6" name="Forme libre : forme 265">
                        <a:extLst>
                          <a:ext uri="{FF2B5EF4-FFF2-40B4-BE49-F238E27FC236}">
                            <a16:creationId xmlns:a16="http://schemas.microsoft.com/office/drawing/2014/main" id="{8D43E0C0-5CA0-53A5-6050-46C6C8D2921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7" name="Forme libre : forme 266">
                        <a:extLst>
                          <a:ext uri="{FF2B5EF4-FFF2-40B4-BE49-F238E27FC236}">
                            <a16:creationId xmlns:a16="http://schemas.microsoft.com/office/drawing/2014/main" id="{F1DABD5D-E434-2A72-0722-87675C2B307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55" name="Graphique 2">
                      <a:extLst>
                        <a:ext uri="{FF2B5EF4-FFF2-40B4-BE49-F238E27FC236}">
                          <a16:creationId xmlns:a16="http://schemas.microsoft.com/office/drawing/2014/main" id="{BCE6C4D9-DE3A-1C75-AEAC-E6F54B2AFF6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56" name="Forme libre : forme 255">
                        <a:extLst>
                          <a:ext uri="{FF2B5EF4-FFF2-40B4-BE49-F238E27FC236}">
                            <a16:creationId xmlns:a16="http://schemas.microsoft.com/office/drawing/2014/main" id="{4E1281FB-E16E-723C-0507-55DAAA1BB0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7" name="Forme libre : forme 256">
                        <a:extLst>
                          <a:ext uri="{FF2B5EF4-FFF2-40B4-BE49-F238E27FC236}">
                            <a16:creationId xmlns:a16="http://schemas.microsoft.com/office/drawing/2014/main" id="{6099A21C-27CE-16BD-6C48-D007068C275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8" name="Forme libre : forme 257">
                        <a:extLst>
                          <a:ext uri="{FF2B5EF4-FFF2-40B4-BE49-F238E27FC236}">
                            <a16:creationId xmlns:a16="http://schemas.microsoft.com/office/drawing/2014/main" id="{A207EB04-C3FE-DD06-8879-84047568BBA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9" name="Forme libre : forme 258">
                        <a:extLst>
                          <a:ext uri="{FF2B5EF4-FFF2-40B4-BE49-F238E27FC236}">
                            <a16:creationId xmlns:a16="http://schemas.microsoft.com/office/drawing/2014/main" id="{4FE71D22-5A46-05B5-4CC5-DFDD463DB5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0" name="Forme libre : forme 259">
                        <a:extLst>
                          <a:ext uri="{FF2B5EF4-FFF2-40B4-BE49-F238E27FC236}">
                            <a16:creationId xmlns:a16="http://schemas.microsoft.com/office/drawing/2014/main" id="{10302E14-98F3-8ACE-DC67-1D00F2A358F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1" name="Forme libre : forme 260">
                        <a:extLst>
                          <a:ext uri="{FF2B5EF4-FFF2-40B4-BE49-F238E27FC236}">
                            <a16:creationId xmlns:a16="http://schemas.microsoft.com/office/drawing/2014/main" id="{56F7E825-3DB0-6263-807D-1D83DC8C1DB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2" name="Forme libre : forme 261">
                        <a:extLst>
                          <a:ext uri="{FF2B5EF4-FFF2-40B4-BE49-F238E27FC236}">
                            <a16:creationId xmlns:a16="http://schemas.microsoft.com/office/drawing/2014/main" id="{BDF5A16E-4D38-10A5-F679-03DF70B48AD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3" name="Forme libre : forme 262">
                        <a:extLst>
                          <a:ext uri="{FF2B5EF4-FFF2-40B4-BE49-F238E27FC236}">
                            <a16:creationId xmlns:a16="http://schemas.microsoft.com/office/drawing/2014/main" id="{85FA7AF0-3502-B624-89AC-551DB4095F3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245" name="ZoneTexte 244">
                    <a:extLst>
                      <a:ext uri="{FF2B5EF4-FFF2-40B4-BE49-F238E27FC236}">
                        <a16:creationId xmlns:a16="http://schemas.microsoft.com/office/drawing/2014/main" id="{4EAEECB4-90A1-561D-E68A-675AADC3421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10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246" name="ZoneTexte 245">
                    <a:extLst>
                      <a:ext uri="{FF2B5EF4-FFF2-40B4-BE49-F238E27FC236}">
                        <a16:creationId xmlns:a16="http://schemas.microsoft.com/office/drawing/2014/main" id="{F49B60F2-CBD7-B329-50B2-B56AEBCB4D2E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دقـائق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242" name="Oval 86">
                  <a:extLst>
                    <a:ext uri="{FF2B5EF4-FFF2-40B4-BE49-F238E27FC236}">
                      <a16:creationId xmlns:a16="http://schemas.microsoft.com/office/drawing/2014/main" id="{E1146C60-0976-D312-3F0F-CAF23A5EF271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حساب ذهني</a:t>
                  </a:r>
                </a:p>
              </p:txBody>
            </p:sp>
            <p:sp>
              <p:nvSpPr>
                <p:cNvPr id="243" name="ZoneTexte 242">
                  <a:extLst>
                    <a:ext uri="{FF2B5EF4-FFF2-40B4-BE49-F238E27FC236}">
                      <a16:creationId xmlns:a16="http://schemas.microsoft.com/office/drawing/2014/main" id="{63DB572F-0E72-CAF1-3622-FE4011B900EE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أمرح مع العدد 9 (تقريب مفهوم الطرح)</a:t>
                  </a:r>
                </a:p>
              </p:txBody>
            </p:sp>
          </p:grpSp>
          <p:grpSp>
            <p:nvGrpSpPr>
              <p:cNvPr id="6" name="Groupe 5">
                <a:extLst>
                  <a:ext uri="{FF2B5EF4-FFF2-40B4-BE49-F238E27FC236}">
                    <a16:creationId xmlns:a16="http://schemas.microsoft.com/office/drawing/2014/main" id="{C12F077F-1EDC-12B9-1E2F-F4CE1E26CD44}"/>
                  </a:ext>
                </a:extLst>
              </p:cNvPr>
              <p:cNvGrpSpPr/>
              <p:nvPr/>
            </p:nvGrpSpPr>
            <p:grpSpPr>
              <a:xfrm>
                <a:off x="3397294" y="299925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186" name="Rectangle : coins arrondis 18 - 2">
                  <a:extLst>
                    <a:ext uri="{FF2B5EF4-FFF2-40B4-BE49-F238E27FC236}">
                      <a16:creationId xmlns:a16="http://schemas.microsoft.com/office/drawing/2014/main" id="{503A86CA-ED62-BA90-6161-A2DC55EF5892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7" name="Oval 86">
                  <a:extLst>
                    <a:ext uri="{FF2B5EF4-FFF2-40B4-BE49-F238E27FC236}">
                      <a16:creationId xmlns:a16="http://schemas.microsoft.com/office/drawing/2014/main" id="{106BE62B-6950-B5C7-94DD-2BD1044F8EC9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2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8" name="Rectangle : coins arrondis 18 - 2">
                  <a:extLst>
                    <a:ext uri="{FF2B5EF4-FFF2-40B4-BE49-F238E27FC236}">
                      <a16:creationId xmlns:a16="http://schemas.microsoft.com/office/drawing/2014/main" id="{288C9801-689B-6486-981C-5A6F3EC9D6E6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89" name="Groupe 188">
                  <a:extLst>
                    <a:ext uri="{FF2B5EF4-FFF2-40B4-BE49-F238E27FC236}">
                      <a16:creationId xmlns:a16="http://schemas.microsoft.com/office/drawing/2014/main" id="{04D4BEED-3A63-4B8C-9724-F773D46D4D2D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92" name="Graphique 2">
                    <a:extLst>
                      <a:ext uri="{FF2B5EF4-FFF2-40B4-BE49-F238E27FC236}">
                        <a16:creationId xmlns:a16="http://schemas.microsoft.com/office/drawing/2014/main" id="{D05398D9-92AD-A09F-D0DE-8541991BE96B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95" name="Graphique 2">
                      <a:extLst>
                        <a:ext uri="{FF2B5EF4-FFF2-40B4-BE49-F238E27FC236}">
                          <a16:creationId xmlns:a16="http://schemas.microsoft.com/office/drawing/2014/main" id="{5E3B7AB8-AF79-44B4-E1F1-79A67CE2D71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22" name="Graphique 2">
                        <a:extLst>
                          <a:ext uri="{FF2B5EF4-FFF2-40B4-BE49-F238E27FC236}">
                            <a16:creationId xmlns:a16="http://schemas.microsoft.com/office/drawing/2014/main" id="{F9D98A51-D736-207D-EC6E-D43F39EC585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31" name="Graphique 2">
                          <a:extLst>
                            <a:ext uri="{FF2B5EF4-FFF2-40B4-BE49-F238E27FC236}">
                              <a16:creationId xmlns:a16="http://schemas.microsoft.com/office/drawing/2014/main" id="{81657644-CA47-02E3-016A-C827696974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35" name="Forme libre : forme 234">
                            <a:extLst>
                              <a:ext uri="{FF2B5EF4-FFF2-40B4-BE49-F238E27FC236}">
                                <a16:creationId xmlns:a16="http://schemas.microsoft.com/office/drawing/2014/main" id="{61606FDB-B2C8-6D19-F931-A8AEBE354AC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6" name="Forme libre : forme 235">
                            <a:extLst>
                              <a:ext uri="{FF2B5EF4-FFF2-40B4-BE49-F238E27FC236}">
                                <a16:creationId xmlns:a16="http://schemas.microsoft.com/office/drawing/2014/main" id="{D82805C7-CD11-7D0B-F235-130C325A1A2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7" name="Forme libre : forme 236">
                            <a:extLst>
                              <a:ext uri="{FF2B5EF4-FFF2-40B4-BE49-F238E27FC236}">
                                <a16:creationId xmlns:a16="http://schemas.microsoft.com/office/drawing/2014/main" id="{486D9561-41B7-C703-B4EB-623CE32C54F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32" name="Graphique 2">
                          <a:extLst>
                            <a:ext uri="{FF2B5EF4-FFF2-40B4-BE49-F238E27FC236}">
                              <a16:creationId xmlns:a16="http://schemas.microsoft.com/office/drawing/2014/main" id="{6AC4EE46-F488-0FB3-D892-8AD85C52D52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33" name="Forme libre : forme 232">
                            <a:extLst>
                              <a:ext uri="{FF2B5EF4-FFF2-40B4-BE49-F238E27FC236}">
                                <a16:creationId xmlns:a16="http://schemas.microsoft.com/office/drawing/2014/main" id="{9A6E60F2-5977-8B93-3DBD-647B6997465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4" name="Forme libre : forme 233">
                            <a:extLst>
                              <a:ext uri="{FF2B5EF4-FFF2-40B4-BE49-F238E27FC236}">
                                <a16:creationId xmlns:a16="http://schemas.microsoft.com/office/drawing/2014/main" id="{EC00C62F-E285-6CF6-AA66-8A484C2CC1D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23" name="Graphique 2">
                        <a:extLst>
                          <a:ext uri="{FF2B5EF4-FFF2-40B4-BE49-F238E27FC236}">
                            <a16:creationId xmlns:a16="http://schemas.microsoft.com/office/drawing/2014/main" id="{AD64BA1B-6BDA-9AA6-BE1B-C340938A312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24" name="Graphique 2">
                          <a:extLst>
                            <a:ext uri="{FF2B5EF4-FFF2-40B4-BE49-F238E27FC236}">
                              <a16:creationId xmlns:a16="http://schemas.microsoft.com/office/drawing/2014/main" id="{FA245C56-2B49-B76F-9B85-DA33DE07244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28" name="Forme libre : forme 227">
                            <a:extLst>
                              <a:ext uri="{FF2B5EF4-FFF2-40B4-BE49-F238E27FC236}">
                                <a16:creationId xmlns:a16="http://schemas.microsoft.com/office/drawing/2014/main" id="{002552A3-A2E3-D75D-4364-893A0DA5CCB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9" name="Forme libre : forme 228">
                            <a:extLst>
                              <a:ext uri="{FF2B5EF4-FFF2-40B4-BE49-F238E27FC236}">
                                <a16:creationId xmlns:a16="http://schemas.microsoft.com/office/drawing/2014/main" id="{9061831F-FB0C-30AE-8E85-AA20168E05C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0" name="Forme libre : forme 229">
                            <a:extLst>
                              <a:ext uri="{FF2B5EF4-FFF2-40B4-BE49-F238E27FC236}">
                                <a16:creationId xmlns:a16="http://schemas.microsoft.com/office/drawing/2014/main" id="{AD4E29F0-C748-C989-6F41-4FA7E93B2B5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25" name="Graphique 2">
                          <a:extLst>
                            <a:ext uri="{FF2B5EF4-FFF2-40B4-BE49-F238E27FC236}">
                              <a16:creationId xmlns:a16="http://schemas.microsoft.com/office/drawing/2014/main" id="{F80DDB18-DDE0-DE45-AD6F-1C6631B9F2C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26" name="Forme libre : forme 225">
                            <a:extLst>
                              <a:ext uri="{FF2B5EF4-FFF2-40B4-BE49-F238E27FC236}">
                                <a16:creationId xmlns:a16="http://schemas.microsoft.com/office/drawing/2014/main" id="{480000AF-53DE-9121-45C6-66D192FE634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7" name="Forme libre : forme 226">
                            <a:extLst>
                              <a:ext uri="{FF2B5EF4-FFF2-40B4-BE49-F238E27FC236}">
                                <a16:creationId xmlns:a16="http://schemas.microsoft.com/office/drawing/2014/main" id="{CC64676F-F536-DD96-4FA5-839B85545A6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96" name="Graphique 2">
                      <a:extLst>
                        <a:ext uri="{FF2B5EF4-FFF2-40B4-BE49-F238E27FC236}">
                          <a16:creationId xmlns:a16="http://schemas.microsoft.com/office/drawing/2014/main" id="{32ED4F2B-DB1E-247B-3404-BF4205D9261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16" name="Graphique 2">
                        <a:extLst>
                          <a:ext uri="{FF2B5EF4-FFF2-40B4-BE49-F238E27FC236}">
                            <a16:creationId xmlns:a16="http://schemas.microsoft.com/office/drawing/2014/main" id="{CF463CD2-70A9-1447-4459-BEC5DD0B7B4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20" name="Forme libre : forme 219">
                          <a:extLst>
                            <a:ext uri="{FF2B5EF4-FFF2-40B4-BE49-F238E27FC236}">
                              <a16:creationId xmlns:a16="http://schemas.microsoft.com/office/drawing/2014/main" id="{42051AA6-E97B-EDE7-98E5-699FF6C792F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21" name="Forme libre : forme 220">
                          <a:extLst>
                            <a:ext uri="{FF2B5EF4-FFF2-40B4-BE49-F238E27FC236}">
                              <a16:creationId xmlns:a16="http://schemas.microsoft.com/office/drawing/2014/main" id="{BD48A6C3-6695-F42F-5F0F-0E5372073D8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17" name="Graphique 2">
                        <a:extLst>
                          <a:ext uri="{FF2B5EF4-FFF2-40B4-BE49-F238E27FC236}">
                            <a16:creationId xmlns:a16="http://schemas.microsoft.com/office/drawing/2014/main" id="{2E2F1C10-B50F-4DB8-78F1-C86E0A0948B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18" name="Forme libre : forme 217">
                          <a:extLst>
                            <a:ext uri="{FF2B5EF4-FFF2-40B4-BE49-F238E27FC236}">
                              <a16:creationId xmlns:a16="http://schemas.microsoft.com/office/drawing/2014/main" id="{290C7465-7F05-C967-07FA-7396883D181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19" name="Forme libre : forme 218">
                          <a:extLst>
                            <a:ext uri="{FF2B5EF4-FFF2-40B4-BE49-F238E27FC236}">
                              <a16:creationId xmlns:a16="http://schemas.microsoft.com/office/drawing/2014/main" id="{F0B4DEFA-875B-007E-2D43-1234160E713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97" name="Forme libre : forme 196">
                      <a:extLst>
                        <a:ext uri="{FF2B5EF4-FFF2-40B4-BE49-F238E27FC236}">
                          <a16:creationId xmlns:a16="http://schemas.microsoft.com/office/drawing/2014/main" id="{F6B1E069-2224-EDAF-814B-1C770CC4E17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8" name="Forme libre : forme 197">
                      <a:extLst>
                        <a:ext uri="{FF2B5EF4-FFF2-40B4-BE49-F238E27FC236}">
                          <a16:creationId xmlns:a16="http://schemas.microsoft.com/office/drawing/2014/main" id="{B7AFDBDC-51AB-E745-F766-A5B16111D2C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9" name="Forme libre : forme 198">
                      <a:extLst>
                        <a:ext uri="{FF2B5EF4-FFF2-40B4-BE49-F238E27FC236}">
                          <a16:creationId xmlns:a16="http://schemas.microsoft.com/office/drawing/2014/main" id="{6B31F394-E9C7-D8DC-867E-92347D6984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0" name="Forme libre : forme 199">
                      <a:extLst>
                        <a:ext uri="{FF2B5EF4-FFF2-40B4-BE49-F238E27FC236}">
                          <a16:creationId xmlns:a16="http://schemas.microsoft.com/office/drawing/2014/main" id="{D78BE0A2-E574-C805-A40A-24601C1847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1" name="Forme libre : forme 200">
                      <a:extLst>
                        <a:ext uri="{FF2B5EF4-FFF2-40B4-BE49-F238E27FC236}">
                          <a16:creationId xmlns:a16="http://schemas.microsoft.com/office/drawing/2014/main" id="{382A7ED0-D3C4-D293-27E1-807D827AB0F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02" name="Graphique 2">
                      <a:extLst>
                        <a:ext uri="{FF2B5EF4-FFF2-40B4-BE49-F238E27FC236}">
                          <a16:creationId xmlns:a16="http://schemas.microsoft.com/office/drawing/2014/main" id="{5AF7A37A-CB3B-E2F9-30C8-520925EED1F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12" name="Forme libre : forme 211">
                        <a:extLst>
                          <a:ext uri="{FF2B5EF4-FFF2-40B4-BE49-F238E27FC236}">
                            <a16:creationId xmlns:a16="http://schemas.microsoft.com/office/drawing/2014/main" id="{39E94806-3678-8477-5E38-5454ED6A78B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3" name="Forme libre : forme 212">
                        <a:extLst>
                          <a:ext uri="{FF2B5EF4-FFF2-40B4-BE49-F238E27FC236}">
                            <a16:creationId xmlns:a16="http://schemas.microsoft.com/office/drawing/2014/main" id="{9F92241A-DA26-5A56-B9F6-7CD97A5FDE0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4" name="Forme libre : forme 213">
                        <a:extLst>
                          <a:ext uri="{FF2B5EF4-FFF2-40B4-BE49-F238E27FC236}">
                            <a16:creationId xmlns:a16="http://schemas.microsoft.com/office/drawing/2014/main" id="{95F3012B-3BAA-9956-556D-7949B5683E4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5" name="Forme libre : forme 214">
                        <a:extLst>
                          <a:ext uri="{FF2B5EF4-FFF2-40B4-BE49-F238E27FC236}">
                            <a16:creationId xmlns:a16="http://schemas.microsoft.com/office/drawing/2014/main" id="{5839BE05-E344-0DB1-77E4-077CB5132C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03" name="Graphique 2">
                      <a:extLst>
                        <a:ext uri="{FF2B5EF4-FFF2-40B4-BE49-F238E27FC236}">
                          <a16:creationId xmlns:a16="http://schemas.microsoft.com/office/drawing/2014/main" id="{5E5A9C2E-7750-EFF4-D346-9D9CED64050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04" name="Forme libre : forme 203">
                        <a:extLst>
                          <a:ext uri="{FF2B5EF4-FFF2-40B4-BE49-F238E27FC236}">
                            <a16:creationId xmlns:a16="http://schemas.microsoft.com/office/drawing/2014/main" id="{453F73B5-BF7B-659D-5B79-2670D769448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5" name="Forme libre : forme 204">
                        <a:extLst>
                          <a:ext uri="{FF2B5EF4-FFF2-40B4-BE49-F238E27FC236}">
                            <a16:creationId xmlns:a16="http://schemas.microsoft.com/office/drawing/2014/main" id="{F7617E38-822F-6227-288C-4123E8DCCBD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6" name="Forme libre : forme 205">
                        <a:extLst>
                          <a:ext uri="{FF2B5EF4-FFF2-40B4-BE49-F238E27FC236}">
                            <a16:creationId xmlns:a16="http://schemas.microsoft.com/office/drawing/2014/main" id="{5C1AC3D0-D666-30D9-5E07-4C93AFB0E12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7" name="Forme libre : forme 206">
                        <a:extLst>
                          <a:ext uri="{FF2B5EF4-FFF2-40B4-BE49-F238E27FC236}">
                            <a16:creationId xmlns:a16="http://schemas.microsoft.com/office/drawing/2014/main" id="{8834BA53-6939-6917-F7B2-505B9C5BA67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8" name="Forme libre : forme 207">
                        <a:extLst>
                          <a:ext uri="{FF2B5EF4-FFF2-40B4-BE49-F238E27FC236}">
                            <a16:creationId xmlns:a16="http://schemas.microsoft.com/office/drawing/2014/main" id="{86DCC0ED-BE17-43D1-A5FB-EA8D99AE1A1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9" name="Forme libre : forme 208">
                        <a:extLst>
                          <a:ext uri="{FF2B5EF4-FFF2-40B4-BE49-F238E27FC236}">
                            <a16:creationId xmlns:a16="http://schemas.microsoft.com/office/drawing/2014/main" id="{16C74AC2-30C1-FD9A-E9C6-E5E1EF5EB3F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0" name="Forme libre : forme 209">
                        <a:extLst>
                          <a:ext uri="{FF2B5EF4-FFF2-40B4-BE49-F238E27FC236}">
                            <a16:creationId xmlns:a16="http://schemas.microsoft.com/office/drawing/2014/main" id="{08131727-433A-B9FF-A423-FA34B823675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1" name="Forme libre : forme 210">
                        <a:extLst>
                          <a:ext uri="{FF2B5EF4-FFF2-40B4-BE49-F238E27FC236}">
                            <a16:creationId xmlns:a16="http://schemas.microsoft.com/office/drawing/2014/main" id="{E979A8B0-970E-7A6D-442C-F49840051A9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93" name="ZoneTexte 192">
                    <a:extLst>
                      <a:ext uri="{FF2B5EF4-FFF2-40B4-BE49-F238E27FC236}">
                        <a16:creationId xmlns:a16="http://schemas.microsoft.com/office/drawing/2014/main" id="{B831AF71-EB22-D406-E7D4-3B718599FDD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94" name="ZoneTexte 193">
                    <a:extLst>
                      <a:ext uri="{FF2B5EF4-FFF2-40B4-BE49-F238E27FC236}">
                        <a16:creationId xmlns:a16="http://schemas.microsoft.com/office/drawing/2014/main" id="{D5AA3679-960F-5E48-7B67-AFD1A5F2B326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90" name="Oval 86">
                  <a:extLst>
                    <a:ext uri="{FF2B5EF4-FFF2-40B4-BE49-F238E27FC236}">
                      <a16:creationId xmlns:a16="http://schemas.microsoft.com/office/drawing/2014/main" id="{B73ACD32-FEDA-958C-94C4-48A9E7DA775C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الأعداد</a:t>
                  </a:r>
                </a:p>
              </p:txBody>
            </p:sp>
            <p:sp>
              <p:nvSpPr>
                <p:cNvPr id="191" name="ZoneTexte 190">
                  <a:extLst>
                    <a:ext uri="{FF2B5EF4-FFF2-40B4-BE49-F238E27FC236}">
                      <a16:creationId xmlns:a16="http://schemas.microsoft.com/office/drawing/2014/main" id="{9E1B4B0C-629F-81B5-BD95-0A07C603223C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التعرف على قراءة وكتابة وتمثيل الأعداد من 0 إلى 999</a:t>
                  </a:r>
                </a:p>
              </p:txBody>
            </p:sp>
          </p:grpSp>
          <p:grpSp>
            <p:nvGrpSpPr>
              <p:cNvPr id="7" name="Groupe 6">
                <a:extLst>
                  <a:ext uri="{FF2B5EF4-FFF2-40B4-BE49-F238E27FC236}">
                    <a16:creationId xmlns:a16="http://schemas.microsoft.com/office/drawing/2014/main" id="{0CA87F39-519C-6830-72E1-115C017EED18}"/>
                  </a:ext>
                </a:extLst>
              </p:cNvPr>
              <p:cNvGrpSpPr/>
              <p:nvPr/>
            </p:nvGrpSpPr>
            <p:grpSpPr>
              <a:xfrm>
                <a:off x="3397293" y="4512600"/>
                <a:ext cx="11493415" cy="1583502"/>
                <a:chOff x="1111292" y="4657199"/>
                <a:chExt cx="11493415" cy="1583502"/>
              </a:xfrm>
            </p:grpSpPr>
            <p:sp>
              <p:nvSpPr>
                <p:cNvPr id="134" name="Rectangle : coins arrondis 18 - 2">
                  <a:extLst>
                    <a:ext uri="{FF2B5EF4-FFF2-40B4-BE49-F238E27FC236}">
                      <a16:creationId xmlns:a16="http://schemas.microsoft.com/office/drawing/2014/main" id="{60041681-5FF1-A56C-187E-67ADA494BE08}"/>
                    </a:ext>
                  </a:extLst>
                </p:cNvPr>
                <p:cNvSpPr/>
                <p:nvPr/>
              </p:nvSpPr>
              <p:spPr>
                <a:xfrm flipH="1">
                  <a:off x="3264211" y="4921503"/>
                  <a:ext cx="9043826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5" name="Oval 86">
                  <a:extLst>
                    <a:ext uri="{FF2B5EF4-FFF2-40B4-BE49-F238E27FC236}">
                      <a16:creationId xmlns:a16="http://schemas.microsoft.com/office/drawing/2014/main" id="{B935D116-4627-8A3F-5F3B-2F59FC668DEB}"/>
                    </a:ext>
                  </a:extLst>
                </p:cNvPr>
                <p:cNvSpPr/>
                <p:nvPr/>
              </p:nvSpPr>
              <p:spPr>
                <a:xfrm flipH="1">
                  <a:off x="11994131" y="4657199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3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6" name="Rectangle : coins arrondis 18 - 2">
                  <a:extLst>
                    <a:ext uri="{FF2B5EF4-FFF2-40B4-BE49-F238E27FC236}">
                      <a16:creationId xmlns:a16="http://schemas.microsoft.com/office/drawing/2014/main" id="{E648B1B6-0CB7-E4A4-0425-B001281B77AE}"/>
                    </a:ext>
                  </a:extLst>
                </p:cNvPr>
                <p:cNvSpPr/>
                <p:nvPr/>
              </p:nvSpPr>
              <p:spPr>
                <a:xfrm flipH="1">
                  <a:off x="1111292" y="4921468"/>
                  <a:ext cx="1993699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37" name="Groupe 136">
                  <a:extLst>
                    <a:ext uri="{FF2B5EF4-FFF2-40B4-BE49-F238E27FC236}">
                      <a16:creationId xmlns:a16="http://schemas.microsoft.com/office/drawing/2014/main" id="{70EBCA56-69DA-A9F0-98DF-B26BB2852B20}"/>
                    </a:ext>
                  </a:extLst>
                </p:cNvPr>
                <p:cNvGrpSpPr/>
                <p:nvPr/>
              </p:nvGrpSpPr>
              <p:grpSpPr>
                <a:xfrm>
                  <a:off x="1283654" y="5377059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40" name="Graphique 2">
                    <a:extLst>
                      <a:ext uri="{FF2B5EF4-FFF2-40B4-BE49-F238E27FC236}">
                        <a16:creationId xmlns:a16="http://schemas.microsoft.com/office/drawing/2014/main" id="{ECF37DB9-2E0E-C8AC-EA9D-C0606075A91E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43" name="Graphique 2">
                      <a:extLst>
                        <a:ext uri="{FF2B5EF4-FFF2-40B4-BE49-F238E27FC236}">
                          <a16:creationId xmlns:a16="http://schemas.microsoft.com/office/drawing/2014/main" id="{BBB275EC-7470-AF40-7989-428FAFFC66E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170" name="Graphique 2">
                        <a:extLst>
                          <a:ext uri="{FF2B5EF4-FFF2-40B4-BE49-F238E27FC236}">
                            <a16:creationId xmlns:a16="http://schemas.microsoft.com/office/drawing/2014/main" id="{4A4929FA-E27A-1482-465B-07B3B37AD27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179" name="Graphique 2">
                          <a:extLst>
                            <a:ext uri="{FF2B5EF4-FFF2-40B4-BE49-F238E27FC236}">
                              <a16:creationId xmlns:a16="http://schemas.microsoft.com/office/drawing/2014/main" id="{8A257413-4D27-B9E2-DE10-EDC31101A58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183" name="Forme libre : forme 182">
                            <a:extLst>
                              <a:ext uri="{FF2B5EF4-FFF2-40B4-BE49-F238E27FC236}">
                                <a16:creationId xmlns:a16="http://schemas.microsoft.com/office/drawing/2014/main" id="{B35E5427-180D-9E67-AF61-F609429DBDC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4" name="Forme libre : forme 183">
                            <a:extLst>
                              <a:ext uri="{FF2B5EF4-FFF2-40B4-BE49-F238E27FC236}">
                                <a16:creationId xmlns:a16="http://schemas.microsoft.com/office/drawing/2014/main" id="{BFA59B1C-04CA-1187-A552-ECCD6D1BCE5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5" name="Forme libre : forme 184">
                            <a:extLst>
                              <a:ext uri="{FF2B5EF4-FFF2-40B4-BE49-F238E27FC236}">
                                <a16:creationId xmlns:a16="http://schemas.microsoft.com/office/drawing/2014/main" id="{DB638D17-BFF5-7F12-1E28-43B74D5EEB7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80" name="Graphique 2">
                          <a:extLst>
                            <a:ext uri="{FF2B5EF4-FFF2-40B4-BE49-F238E27FC236}">
                              <a16:creationId xmlns:a16="http://schemas.microsoft.com/office/drawing/2014/main" id="{7D8417DD-5232-7CF9-42D9-4E5854FD708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181" name="Forme libre : forme 180">
                            <a:extLst>
                              <a:ext uri="{FF2B5EF4-FFF2-40B4-BE49-F238E27FC236}">
                                <a16:creationId xmlns:a16="http://schemas.microsoft.com/office/drawing/2014/main" id="{F86E07A4-2426-1253-EA5E-8BDCFB14B2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2" name="Forme libre : forme 181">
                            <a:extLst>
                              <a:ext uri="{FF2B5EF4-FFF2-40B4-BE49-F238E27FC236}">
                                <a16:creationId xmlns:a16="http://schemas.microsoft.com/office/drawing/2014/main" id="{62880F88-7B12-927A-6158-86DB99ADA90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171" name="Graphique 2">
                        <a:extLst>
                          <a:ext uri="{FF2B5EF4-FFF2-40B4-BE49-F238E27FC236}">
                            <a16:creationId xmlns:a16="http://schemas.microsoft.com/office/drawing/2014/main" id="{0D0FA47A-06F5-EB82-EFD5-F341B846EC5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172" name="Graphique 2">
                          <a:extLst>
                            <a:ext uri="{FF2B5EF4-FFF2-40B4-BE49-F238E27FC236}">
                              <a16:creationId xmlns:a16="http://schemas.microsoft.com/office/drawing/2014/main" id="{C39AE7F9-AE70-807A-89E2-C2F0AAEBA4C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176" name="Forme libre : forme 175">
                            <a:extLst>
                              <a:ext uri="{FF2B5EF4-FFF2-40B4-BE49-F238E27FC236}">
                                <a16:creationId xmlns:a16="http://schemas.microsoft.com/office/drawing/2014/main" id="{A571AE2B-52A1-EFFB-A27A-6DAD7C5048D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7" name="Forme libre : forme 176">
                            <a:extLst>
                              <a:ext uri="{FF2B5EF4-FFF2-40B4-BE49-F238E27FC236}">
                                <a16:creationId xmlns:a16="http://schemas.microsoft.com/office/drawing/2014/main" id="{3F4472F3-5FF5-99BF-1AF5-A2D0F0E4C9B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8" name="Forme libre : forme 177">
                            <a:extLst>
                              <a:ext uri="{FF2B5EF4-FFF2-40B4-BE49-F238E27FC236}">
                                <a16:creationId xmlns:a16="http://schemas.microsoft.com/office/drawing/2014/main" id="{598EA844-A3A2-C3E1-E95C-7424CED207B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73" name="Graphique 2">
                          <a:extLst>
                            <a:ext uri="{FF2B5EF4-FFF2-40B4-BE49-F238E27FC236}">
                              <a16:creationId xmlns:a16="http://schemas.microsoft.com/office/drawing/2014/main" id="{1C736491-65B4-2B17-AC19-E2906E2548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174" name="Forme libre : forme 173">
                            <a:extLst>
                              <a:ext uri="{FF2B5EF4-FFF2-40B4-BE49-F238E27FC236}">
                                <a16:creationId xmlns:a16="http://schemas.microsoft.com/office/drawing/2014/main" id="{C9D711FE-5084-874E-751A-2FC7BDB98EC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5" name="Forme libre : forme 174">
                            <a:extLst>
                              <a:ext uri="{FF2B5EF4-FFF2-40B4-BE49-F238E27FC236}">
                                <a16:creationId xmlns:a16="http://schemas.microsoft.com/office/drawing/2014/main" id="{49F32396-38DE-0096-6268-19347514FBA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44" name="Graphique 2">
                      <a:extLst>
                        <a:ext uri="{FF2B5EF4-FFF2-40B4-BE49-F238E27FC236}">
                          <a16:creationId xmlns:a16="http://schemas.microsoft.com/office/drawing/2014/main" id="{66412956-1D35-BE60-308D-98355EFBACA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164" name="Graphique 2">
                        <a:extLst>
                          <a:ext uri="{FF2B5EF4-FFF2-40B4-BE49-F238E27FC236}">
                            <a16:creationId xmlns:a16="http://schemas.microsoft.com/office/drawing/2014/main" id="{3B3F7727-CC9F-76F7-C7A6-0C0985CBDE8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168" name="Forme libre : forme 167">
                          <a:extLst>
                            <a:ext uri="{FF2B5EF4-FFF2-40B4-BE49-F238E27FC236}">
                              <a16:creationId xmlns:a16="http://schemas.microsoft.com/office/drawing/2014/main" id="{FA15D97C-0141-9544-0869-FC68C72D6E5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9" name="Forme libre : forme 168">
                          <a:extLst>
                            <a:ext uri="{FF2B5EF4-FFF2-40B4-BE49-F238E27FC236}">
                              <a16:creationId xmlns:a16="http://schemas.microsoft.com/office/drawing/2014/main" id="{FBEB8C3D-B126-029A-FA0B-0FB11F387C9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65" name="Graphique 2">
                        <a:extLst>
                          <a:ext uri="{FF2B5EF4-FFF2-40B4-BE49-F238E27FC236}">
                            <a16:creationId xmlns:a16="http://schemas.microsoft.com/office/drawing/2014/main" id="{289E4589-D4A1-BE13-2925-05853A4824A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166" name="Forme libre : forme 165">
                          <a:extLst>
                            <a:ext uri="{FF2B5EF4-FFF2-40B4-BE49-F238E27FC236}">
                              <a16:creationId xmlns:a16="http://schemas.microsoft.com/office/drawing/2014/main" id="{23C4C009-A477-6031-C52E-03D7BE26CF8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7" name="Forme libre : forme 166">
                          <a:extLst>
                            <a:ext uri="{FF2B5EF4-FFF2-40B4-BE49-F238E27FC236}">
                              <a16:creationId xmlns:a16="http://schemas.microsoft.com/office/drawing/2014/main" id="{6F8D9F0C-E67F-5A07-C5E3-0E2A8828C08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45" name="Forme libre : forme 144">
                      <a:extLst>
                        <a:ext uri="{FF2B5EF4-FFF2-40B4-BE49-F238E27FC236}">
                          <a16:creationId xmlns:a16="http://schemas.microsoft.com/office/drawing/2014/main" id="{E8DCDD9F-79C9-F0BB-02BF-343398C55AC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6" name="Forme libre : forme 145">
                      <a:extLst>
                        <a:ext uri="{FF2B5EF4-FFF2-40B4-BE49-F238E27FC236}">
                          <a16:creationId xmlns:a16="http://schemas.microsoft.com/office/drawing/2014/main" id="{DD473523-8952-DA85-1C20-BB3F6A1690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7" name="Forme libre : forme 146">
                      <a:extLst>
                        <a:ext uri="{FF2B5EF4-FFF2-40B4-BE49-F238E27FC236}">
                          <a16:creationId xmlns:a16="http://schemas.microsoft.com/office/drawing/2014/main" id="{8EC1CBF8-A47D-73C1-D473-25A8FA1FC93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8" name="Forme libre : forme 147">
                      <a:extLst>
                        <a:ext uri="{FF2B5EF4-FFF2-40B4-BE49-F238E27FC236}">
                          <a16:creationId xmlns:a16="http://schemas.microsoft.com/office/drawing/2014/main" id="{78A82CE4-EF50-871C-0629-1F3D7F7368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9" name="Forme libre : forme 148">
                      <a:extLst>
                        <a:ext uri="{FF2B5EF4-FFF2-40B4-BE49-F238E27FC236}">
                          <a16:creationId xmlns:a16="http://schemas.microsoft.com/office/drawing/2014/main" id="{CC33D85D-0D88-1F54-731A-727DF512D2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150" name="Graphique 2">
                      <a:extLst>
                        <a:ext uri="{FF2B5EF4-FFF2-40B4-BE49-F238E27FC236}">
                          <a16:creationId xmlns:a16="http://schemas.microsoft.com/office/drawing/2014/main" id="{F0FCEED7-7EF4-5BCE-97D4-38833677674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160" name="Forme libre : forme 159">
                        <a:extLst>
                          <a:ext uri="{FF2B5EF4-FFF2-40B4-BE49-F238E27FC236}">
                            <a16:creationId xmlns:a16="http://schemas.microsoft.com/office/drawing/2014/main" id="{C94E785C-3505-994B-BD72-FCBB50A1558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1" name="Forme libre : forme 160">
                        <a:extLst>
                          <a:ext uri="{FF2B5EF4-FFF2-40B4-BE49-F238E27FC236}">
                            <a16:creationId xmlns:a16="http://schemas.microsoft.com/office/drawing/2014/main" id="{9C1E6C78-7596-EBED-EAB6-47389CE49D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2" name="Forme libre : forme 161">
                        <a:extLst>
                          <a:ext uri="{FF2B5EF4-FFF2-40B4-BE49-F238E27FC236}">
                            <a16:creationId xmlns:a16="http://schemas.microsoft.com/office/drawing/2014/main" id="{D9C56892-E17B-3BBC-8893-0B75B42BEB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3" name="Forme libre : forme 162">
                        <a:extLst>
                          <a:ext uri="{FF2B5EF4-FFF2-40B4-BE49-F238E27FC236}">
                            <a16:creationId xmlns:a16="http://schemas.microsoft.com/office/drawing/2014/main" id="{7C4983E5-7665-659E-53E7-F6185DF9C03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51" name="Graphique 2">
                      <a:extLst>
                        <a:ext uri="{FF2B5EF4-FFF2-40B4-BE49-F238E27FC236}">
                          <a16:creationId xmlns:a16="http://schemas.microsoft.com/office/drawing/2014/main" id="{F3ECFFD5-0707-3331-720F-64647F00944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152" name="Forme libre : forme 151">
                        <a:extLst>
                          <a:ext uri="{FF2B5EF4-FFF2-40B4-BE49-F238E27FC236}">
                            <a16:creationId xmlns:a16="http://schemas.microsoft.com/office/drawing/2014/main" id="{D113E1EB-2937-879B-CB8C-5B8F492E1DA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3" name="Forme libre : forme 152">
                        <a:extLst>
                          <a:ext uri="{FF2B5EF4-FFF2-40B4-BE49-F238E27FC236}">
                            <a16:creationId xmlns:a16="http://schemas.microsoft.com/office/drawing/2014/main" id="{3BE95CAA-5D89-5908-5E67-5CE03D3BCD1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4" name="Forme libre : forme 153">
                        <a:extLst>
                          <a:ext uri="{FF2B5EF4-FFF2-40B4-BE49-F238E27FC236}">
                            <a16:creationId xmlns:a16="http://schemas.microsoft.com/office/drawing/2014/main" id="{FD99EE32-5831-27D3-C364-65D6A3E7F1E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5" name="Forme libre : forme 154">
                        <a:extLst>
                          <a:ext uri="{FF2B5EF4-FFF2-40B4-BE49-F238E27FC236}">
                            <a16:creationId xmlns:a16="http://schemas.microsoft.com/office/drawing/2014/main" id="{12491E9B-340D-A429-38B0-CA5483A74A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6" name="Forme libre : forme 155">
                        <a:extLst>
                          <a:ext uri="{FF2B5EF4-FFF2-40B4-BE49-F238E27FC236}">
                            <a16:creationId xmlns:a16="http://schemas.microsoft.com/office/drawing/2014/main" id="{B2B9D050-BDC5-F106-6C0C-656BB61C48D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7" name="Forme libre : forme 156">
                        <a:extLst>
                          <a:ext uri="{FF2B5EF4-FFF2-40B4-BE49-F238E27FC236}">
                            <a16:creationId xmlns:a16="http://schemas.microsoft.com/office/drawing/2014/main" id="{82ECA195-335A-5D13-FD8E-255B934619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8" name="Forme libre : forme 157">
                        <a:extLst>
                          <a:ext uri="{FF2B5EF4-FFF2-40B4-BE49-F238E27FC236}">
                            <a16:creationId xmlns:a16="http://schemas.microsoft.com/office/drawing/2014/main" id="{B34B7BA2-175A-3AC7-433E-F106821AF97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9" name="Forme libre : forme 158">
                        <a:extLst>
                          <a:ext uri="{FF2B5EF4-FFF2-40B4-BE49-F238E27FC236}">
                            <a16:creationId xmlns:a16="http://schemas.microsoft.com/office/drawing/2014/main" id="{6FA8E649-5221-BEFA-3E5B-91593E23B62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41" name="ZoneTexte 140">
                    <a:extLst>
                      <a:ext uri="{FF2B5EF4-FFF2-40B4-BE49-F238E27FC236}">
                        <a16:creationId xmlns:a16="http://schemas.microsoft.com/office/drawing/2014/main" id="{D2F7BE3A-729C-639A-1216-DE21458C2ACA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42" name="ZoneTexte 141">
                    <a:extLst>
                      <a:ext uri="{FF2B5EF4-FFF2-40B4-BE49-F238E27FC236}">
                        <a16:creationId xmlns:a16="http://schemas.microsoft.com/office/drawing/2014/main" id="{E6772B98-395D-24C0-3076-4C8668294430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25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38" name="Oval 86">
                  <a:extLst>
                    <a:ext uri="{FF2B5EF4-FFF2-40B4-BE49-F238E27FC236}">
                      <a16:creationId xmlns:a16="http://schemas.microsoft.com/office/drawing/2014/main" id="{D8E21801-D00C-2F3E-CBC4-A5CC0875424C}"/>
                    </a:ext>
                  </a:extLst>
                </p:cNvPr>
                <p:cNvSpPr/>
                <p:nvPr/>
              </p:nvSpPr>
              <p:spPr>
                <a:xfrm flipH="1">
                  <a:off x="6636485" y="4657199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العمليات وحل المسائل</a:t>
                  </a:r>
                </a:p>
              </p:txBody>
            </p:sp>
            <p:sp>
              <p:nvSpPr>
                <p:cNvPr id="139" name="ZoneTexte 138">
                  <a:extLst>
                    <a:ext uri="{FF2B5EF4-FFF2-40B4-BE49-F238E27FC236}">
                      <a16:creationId xmlns:a16="http://schemas.microsoft.com/office/drawing/2014/main" id="{74810283-D9E4-CA34-9968-33821CE3197C}"/>
                    </a:ext>
                  </a:extLst>
                </p:cNvPr>
                <p:cNvSpPr txBox="1"/>
                <p:nvPr/>
              </p:nvSpPr>
              <p:spPr>
                <a:xfrm>
                  <a:off x="3264209" y="5255816"/>
                  <a:ext cx="8259166" cy="9848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نشاطالطرح بدون مبادلة باستخدام الخشيبات</a:t>
                  </a:r>
                </a:p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الاستئناس باستراتيجية الأسئلة الأربعة لحل مسألة</a:t>
                  </a:r>
                </a:p>
              </p:txBody>
            </p:sp>
          </p:grpSp>
          <p:sp>
            <p:nvSpPr>
              <p:cNvPr id="82" name="Rectangle : coins arrondis 18 - 2">
                <a:extLst>
                  <a:ext uri="{FF2B5EF4-FFF2-40B4-BE49-F238E27FC236}">
                    <a16:creationId xmlns:a16="http://schemas.microsoft.com/office/drawing/2014/main" id="{C7135E58-D9B5-03DC-04BC-CC9B9D98BDFC}"/>
                  </a:ext>
                </a:extLst>
              </p:cNvPr>
              <p:cNvSpPr/>
              <p:nvPr/>
            </p:nvSpPr>
            <p:spPr>
              <a:xfrm flipH="1">
                <a:off x="5550212" y="6578254"/>
                <a:ext cx="9043826" cy="937113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3" name="Oval 86">
                <a:extLst>
                  <a:ext uri="{FF2B5EF4-FFF2-40B4-BE49-F238E27FC236}">
                    <a16:creationId xmlns:a16="http://schemas.microsoft.com/office/drawing/2014/main" id="{092F61AC-25D8-00DD-9E2C-6CE0F42AEBD3}"/>
                  </a:ext>
                </a:extLst>
              </p:cNvPr>
              <p:cNvSpPr/>
              <p:nvPr/>
            </p:nvSpPr>
            <p:spPr>
              <a:xfrm flipH="1">
                <a:off x="14280132" y="6313950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4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4" name="Rectangle : coins arrondis 18 - 2">
                <a:extLst>
                  <a:ext uri="{FF2B5EF4-FFF2-40B4-BE49-F238E27FC236}">
                    <a16:creationId xmlns:a16="http://schemas.microsoft.com/office/drawing/2014/main" id="{A87CC019-780D-DB98-ADA6-3737460FC509}"/>
                  </a:ext>
                </a:extLst>
              </p:cNvPr>
              <p:cNvSpPr/>
              <p:nvPr/>
            </p:nvSpPr>
            <p:spPr>
              <a:xfrm flipH="1">
                <a:off x="3397292" y="6578219"/>
                <a:ext cx="1993699" cy="937113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85" name="Groupe 84">
                <a:extLst>
                  <a:ext uri="{FF2B5EF4-FFF2-40B4-BE49-F238E27FC236}">
                    <a16:creationId xmlns:a16="http://schemas.microsoft.com/office/drawing/2014/main" id="{1DE7DB52-E4D4-7A47-8BF2-355B8D5735BA}"/>
                  </a:ext>
                </a:extLst>
              </p:cNvPr>
              <p:cNvGrpSpPr/>
              <p:nvPr/>
            </p:nvGrpSpPr>
            <p:grpSpPr>
              <a:xfrm>
                <a:off x="3569655" y="6744454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88" name="Graphique 2">
                  <a:extLst>
                    <a:ext uri="{FF2B5EF4-FFF2-40B4-BE49-F238E27FC236}">
                      <a16:creationId xmlns:a16="http://schemas.microsoft.com/office/drawing/2014/main" id="{E53CF73A-53C1-8A99-120E-8E0017531AFA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91" name="Graphique 2">
                    <a:extLst>
                      <a:ext uri="{FF2B5EF4-FFF2-40B4-BE49-F238E27FC236}">
                        <a16:creationId xmlns:a16="http://schemas.microsoft.com/office/drawing/2014/main" id="{5659A1E9-46AD-647C-6C5D-44B4E4F35DF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118" name="Graphique 2">
                      <a:extLst>
                        <a:ext uri="{FF2B5EF4-FFF2-40B4-BE49-F238E27FC236}">
                          <a16:creationId xmlns:a16="http://schemas.microsoft.com/office/drawing/2014/main" id="{B2F646C7-967C-F2DC-E7DF-933D032C001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127" name="Graphique 2">
                        <a:extLst>
                          <a:ext uri="{FF2B5EF4-FFF2-40B4-BE49-F238E27FC236}">
                            <a16:creationId xmlns:a16="http://schemas.microsoft.com/office/drawing/2014/main" id="{D1E1722D-C750-C5D5-5E4E-B6A64DF4C0F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131" name="Forme libre : forme 130">
                          <a:extLst>
                            <a:ext uri="{FF2B5EF4-FFF2-40B4-BE49-F238E27FC236}">
                              <a16:creationId xmlns:a16="http://schemas.microsoft.com/office/drawing/2014/main" id="{83F3D9E4-679A-AE13-4DA3-E502EF94EFD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2" name="Forme libre : forme 131">
                          <a:extLst>
                            <a:ext uri="{FF2B5EF4-FFF2-40B4-BE49-F238E27FC236}">
                              <a16:creationId xmlns:a16="http://schemas.microsoft.com/office/drawing/2014/main" id="{1AEA146D-77C1-D4C8-6305-317703896A4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3" name="Forme libre : forme 132">
                          <a:extLst>
                            <a:ext uri="{FF2B5EF4-FFF2-40B4-BE49-F238E27FC236}">
                              <a16:creationId xmlns:a16="http://schemas.microsoft.com/office/drawing/2014/main" id="{8585A871-54C2-9026-1301-2B5DD57C515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8" name="Graphique 2">
                        <a:extLst>
                          <a:ext uri="{FF2B5EF4-FFF2-40B4-BE49-F238E27FC236}">
                            <a16:creationId xmlns:a16="http://schemas.microsoft.com/office/drawing/2014/main" id="{971FF9AA-F4C7-0EE5-EDE4-015DB500A49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129" name="Forme libre : forme 128">
                          <a:extLst>
                            <a:ext uri="{FF2B5EF4-FFF2-40B4-BE49-F238E27FC236}">
                              <a16:creationId xmlns:a16="http://schemas.microsoft.com/office/drawing/2014/main" id="{6ED44AB8-CAB9-A5B8-FCD0-6B20ECE5D4A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0" name="Forme libre : forme 129">
                          <a:extLst>
                            <a:ext uri="{FF2B5EF4-FFF2-40B4-BE49-F238E27FC236}">
                              <a16:creationId xmlns:a16="http://schemas.microsoft.com/office/drawing/2014/main" id="{CF272193-CAE7-B42F-D8B7-DF2EE382970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119" name="Graphique 2">
                      <a:extLst>
                        <a:ext uri="{FF2B5EF4-FFF2-40B4-BE49-F238E27FC236}">
                          <a16:creationId xmlns:a16="http://schemas.microsoft.com/office/drawing/2014/main" id="{5C730356-9163-26FA-7AB4-F27E2678709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120" name="Graphique 2">
                        <a:extLst>
                          <a:ext uri="{FF2B5EF4-FFF2-40B4-BE49-F238E27FC236}">
                            <a16:creationId xmlns:a16="http://schemas.microsoft.com/office/drawing/2014/main" id="{E2DF4703-9A3A-652D-BC44-6594201B721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124" name="Forme libre : forme 123">
                          <a:extLst>
                            <a:ext uri="{FF2B5EF4-FFF2-40B4-BE49-F238E27FC236}">
                              <a16:creationId xmlns:a16="http://schemas.microsoft.com/office/drawing/2014/main" id="{B2DD4310-ACC5-0A1C-75F0-7B33E4A7B56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5" name="Forme libre : forme 124">
                          <a:extLst>
                            <a:ext uri="{FF2B5EF4-FFF2-40B4-BE49-F238E27FC236}">
                              <a16:creationId xmlns:a16="http://schemas.microsoft.com/office/drawing/2014/main" id="{2E7D9FD1-3475-6351-DA67-5632B387EC1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6" name="Forme libre : forme 125">
                          <a:extLst>
                            <a:ext uri="{FF2B5EF4-FFF2-40B4-BE49-F238E27FC236}">
                              <a16:creationId xmlns:a16="http://schemas.microsoft.com/office/drawing/2014/main" id="{EF3CF7BD-7FC0-E654-7BF8-79F8AA40B6C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1" name="Graphique 2">
                        <a:extLst>
                          <a:ext uri="{FF2B5EF4-FFF2-40B4-BE49-F238E27FC236}">
                            <a16:creationId xmlns:a16="http://schemas.microsoft.com/office/drawing/2014/main" id="{3CFC1FC0-AFEE-D330-C705-DCA85CB0751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122" name="Forme libre : forme 121">
                          <a:extLst>
                            <a:ext uri="{FF2B5EF4-FFF2-40B4-BE49-F238E27FC236}">
                              <a16:creationId xmlns:a16="http://schemas.microsoft.com/office/drawing/2014/main" id="{BEDA796C-1E78-73B2-AF7A-FD0983E6950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3" name="Forme libre : forme 122">
                          <a:extLst>
                            <a:ext uri="{FF2B5EF4-FFF2-40B4-BE49-F238E27FC236}">
                              <a16:creationId xmlns:a16="http://schemas.microsoft.com/office/drawing/2014/main" id="{D234A304-AB68-6FA0-FEAB-6A12E7114D2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92" name="Graphique 2">
                    <a:extLst>
                      <a:ext uri="{FF2B5EF4-FFF2-40B4-BE49-F238E27FC236}">
                        <a16:creationId xmlns:a16="http://schemas.microsoft.com/office/drawing/2014/main" id="{ED3CCD4F-4B0A-A8A1-88CF-6E6C6B2E4774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112" name="Graphique 2">
                      <a:extLst>
                        <a:ext uri="{FF2B5EF4-FFF2-40B4-BE49-F238E27FC236}">
                          <a16:creationId xmlns:a16="http://schemas.microsoft.com/office/drawing/2014/main" id="{6A0621CB-C097-1797-BC12-DCE8BF85D5D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116" name="Forme libre : forme 115">
                        <a:extLst>
                          <a:ext uri="{FF2B5EF4-FFF2-40B4-BE49-F238E27FC236}">
                            <a16:creationId xmlns:a16="http://schemas.microsoft.com/office/drawing/2014/main" id="{08B216DD-9463-8412-B79E-AD9C241992C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7" name="Forme libre : forme 116">
                        <a:extLst>
                          <a:ext uri="{FF2B5EF4-FFF2-40B4-BE49-F238E27FC236}">
                            <a16:creationId xmlns:a16="http://schemas.microsoft.com/office/drawing/2014/main" id="{3A2B6C41-BCDC-8690-8CD7-F20A9E7AEC4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13" name="Graphique 2">
                      <a:extLst>
                        <a:ext uri="{FF2B5EF4-FFF2-40B4-BE49-F238E27FC236}">
                          <a16:creationId xmlns:a16="http://schemas.microsoft.com/office/drawing/2014/main" id="{3057BF96-C5E0-FD81-10A2-56887C12DB2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114" name="Forme libre : forme 113">
                        <a:extLst>
                          <a:ext uri="{FF2B5EF4-FFF2-40B4-BE49-F238E27FC236}">
                            <a16:creationId xmlns:a16="http://schemas.microsoft.com/office/drawing/2014/main" id="{FC4DC4F9-66CF-6B65-4CAA-E9560888055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5" name="Forme libre : forme 114">
                        <a:extLst>
                          <a:ext uri="{FF2B5EF4-FFF2-40B4-BE49-F238E27FC236}">
                            <a16:creationId xmlns:a16="http://schemas.microsoft.com/office/drawing/2014/main" id="{41758AA2-D424-D362-8C4F-4E6F389683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93" name="Forme libre : forme 92">
                    <a:extLst>
                      <a:ext uri="{FF2B5EF4-FFF2-40B4-BE49-F238E27FC236}">
                        <a16:creationId xmlns:a16="http://schemas.microsoft.com/office/drawing/2014/main" id="{07AFDF13-BF35-4166-634A-D83FA0F0BEDB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4" name="Forme libre : forme 93">
                    <a:extLst>
                      <a:ext uri="{FF2B5EF4-FFF2-40B4-BE49-F238E27FC236}">
                        <a16:creationId xmlns:a16="http://schemas.microsoft.com/office/drawing/2014/main" id="{91276B5C-C007-E0B0-1038-49F50D90E7AA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5" name="Forme libre : forme 94">
                    <a:extLst>
                      <a:ext uri="{FF2B5EF4-FFF2-40B4-BE49-F238E27FC236}">
                        <a16:creationId xmlns:a16="http://schemas.microsoft.com/office/drawing/2014/main" id="{37236373-12A4-DEA6-2CA9-15E29ECB5889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6" name="Forme libre : forme 95">
                    <a:extLst>
                      <a:ext uri="{FF2B5EF4-FFF2-40B4-BE49-F238E27FC236}">
                        <a16:creationId xmlns:a16="http://schemas.microsoft.com/office/drawing/2014/main" id="{4B860F7C-BDD7-69F3-F6BA-2DF02507C7E9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7" name="Forme libre : forme 96">
                    <a:extLst>
                      <a:ext uri="{FF2B5EF4-FFF2-40B4-BE49-F238E27FC236}">
                        <a16:creationId xmlns:a16="http://schemas.microsoft.com/office/drawing/2014/main" id="{89B268A5-7408-41F1-FE7B-451CEDD277BB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98" name="Graphique 2">
                    <a:extLst>
                      <a:ext uri="{FF2B5EF4-FFF2-40B4-BE49-F238E27FC236}">
                        <a16:creationId xmlns:a16="http://schemas.microsoft.com/office/drawing/2014/main" id="{3737E14A-1AD0-A9DC-DB52-4879CAC9A21E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108" name="Forme libre : forme 107">
                      <a:extLst>
                        <a:ext uri="{FF2B5EF4-FFF2-40B4-BE49-F238E27FC236}">
                          <a16:creationId xmlns:a16="http://schemas.microsoft.com/office/drawing/2014/main" id="{8A84BE8A-7D07-9732-76DB-CC4623E6D8A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9" name="Forme libre : forme 108">
                      <a:extLst>
                        <a:ext uri="{FF2B5EF4-FFF2-40B4-BE49-F238E27FC236}">
                          <a16:creationId xmlns:a16="http://schemas.microsoft.com/office/drawing/2014/main" id="{9B9C4024-F4BB-E6FC-78FF-045597738BD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0" name="Forme libre : forme 109">
                      <a:extLst>
                        <a:ext uri="{FF2B5EF4-FFF2-40B4-BE49-F238E27FC236}">
                          <a16:creationId xmlns:a16="http://schemas.microsoft.com/office/drawing/2014/main" id="{8FE07BD2-2400-8EB1-AA13-EF98D34DB1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1" name="Forme libre : forme 110">
                      <a:extLst>
                        <a:ext uri="{FF2B5EF4-FFF2-40B4-BE49-F238E27FC236}">
                          <a16:creationId xmlns:a16="http://schemas.microsoft.com/office/drawing/2014/main" id="{F9DFF9FF-398E-DA65-FD51-59CDF6E340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99" name="Graphique 2">
                    <a:extLst>
                      <a:ext uri="{FF2B5EF4-FFF2-40B4-BE49-F238E27FC236}">
                        <a16:creationId xmlns:a16="http://schemas.microsoft.com/office/drawing/2014/main" id="{902CEEAB-1E8D-B034-CC9F-59C34215FEFA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100" name="Forme libre : forme 99">
                      <a:extLst>
                        <a:ext uri="{FF2B5EF4-FFF2-40B4-BE49-F238E27FC236}">
                          <a16:creationId xmlns:a16="http://schemas.microsoft.com/office/drawing/2014/main" id="{6A993289-2CA0-C676-4B66-828A543449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1" name="Forme libre : forme 100">
                      <a:extLst>
                        <a:ext uri="{FF2B5EF4-FFF2-40B4-BE49-F238E27FC236}">
                          <a16:creationId xmlns:a16="http://schemas.microsoft.com/office/drawing/2014/main" id="{8E904F81-8354-50EE-81BC-46A75451D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2" name="Forme libre : forme 101">
                      <a:extLst>
                        <a:ext uri="{FF2B5EF4-FFF2-40B4-BE49-F238E27FC236}">
                          <a16:creationId xmlns:a16="http://schemas.microsoft.com/office/drawing/2014/main" id="{EE6C1AF0-1EB9-8C2E-A336-9B116CE5484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3" name="Forme libre : forme 102">
                      <a:extLst>
                        <a:ext uri="{FF2B5EF4-FFF2-40B4-BE49-F238E27FC236}">
                          <a16:creationId xmlns:a16="http://schemas.microsoft.com/office/drawing/2014/main" id="{D2A95F56-B0E5-D1F9-46C5-F3B8AC0F558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4" name="Forme libre : forme 103">
                      <a:extLst>
                        <a:ext uri="{FF2B5EF4-FFF2-40B4-BE49-F238E27FC236}">
                          <a16:creationId xmlns:a16="http://schemas.microsoft.com/office/drawing/2014/main" id="{C6F844C9-A940-30F2-9B77-5C5BB440C4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5" name="Forme libre : forme 104">
                      <a:extLst>
                        <a:ext uri="{FF2B5EF4-FFF2-40B4-BE49-F238E27FC236}">
                          <a16:creationId xmlns:a16="http://schemas.microsoft.com/office/drawing/2014/main" id="{28A79C0C-B99F-DFE5-3748-F4E57261A2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6" name="Forme libre : forme 105">
                      <a:extLst>
                        <a:ext uri="{FF2B5EF4-FFF2-40B4-BE49-F238E27FC236}">
                          <a16:creationId xmlns:a16="http://schemas.microsoft.com/office/drawing/2014/main" id="{572ECDB9-C14E-D071-8948-8B5388E610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7" name="Forme libre : forme 106">
                      <a:extLst>
                        <a:ext uri="{FF2B5EF4-FFF2-40B4-BE49-F238E27FC236}">
                          <a16:creationId xmlns:a16="http://schemas.microsoft.com/office/drawing/2014/main" id="{33797AB1-862B-ABEF-CBD2-24B4708C607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89" name="ZoneTexte 88">
                  <a:extLst>
                    <a:ext uri="{FF2B5EF4-FFF2-40B4-BE49-F238E27FC236}">
                      <a16:creationId xmlns:a16="http://schemas.microsoft.com/office/drawing/2014/main" id="{885F99A2-BCF8-2B4A-4E64-39CE102656CC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دقيقة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90" name="ZoneTexte 89">
                  <a:extLst>
                    <a:ext uri="{FF2B5EF4-FFF2-40B4-BE49-F238E27FC236}">
                      <a16:creationId xmlns:a16="http://schemas.microsoft.com/office/drawing/2014/main" id="{3D4204D4-6951-121B-BED5-EB1AEF877A81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10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86" name="Oval 86">
                <a:extLst>
                  <a:ext uri="{FF2B5EF4-FFF2-40B4-BE49-F238E27FC236}">
                    <a16:creationId xmlns:a16="http://schemas.microsoft.com/office/drawing/2014/main" id="{9DDE04B8-67CB-75C7-F54E-328443A4A78C}"/>
                  </a:ext>
                </a:extLst>
              </p:cNvPr>
              <p:cNvSpPr/>
              <p:nvPr/>
            </p:nvSpPr>
            <p:spPr>
              <a:xfrm flipH="1">
                <a:off x="8922486" y="6313950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عمل فردي على الكراسة</a:t>
                </a:r>
              </a:p>
            </p:txBody>
          </p:sp>
          <p:sp>
            <p:nvSpPr>
              <p:cNvPr id="87" name="ZoneTexte 86">
                <a:extLst>
                  <a:ext uri="{FF2B5EF4-FFF2-40B4-BE49-F238E27FC236}">
                    <a16:creationId xmlns:a16="http://schemas.microsoft.com/office/drawing/2014/main" id="{B0CE3C35-7A15-A03F-94DF-9B3CE6361A37}"/>
                  </a:ext>
                </a:extLst>
              </p:cNvPr>
              <p:cNvSpPr txBox="1"/>
              <p:nvPr/>
            </p:nvSpPr>
            <p:spPr>
              <a:xfrm>
                <a:off x="5550211" y="691285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الإنجاز/التصحيح</a:t>
                </a:r>
              </a:p>
            </p:txBody>
          </p:sp>
        </p:grp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8D05D130-560E-951B-E4D2-79DAC19F926B}"/>
                </a:ext>
              </a:extLst>
            </p:cNvPr>
            <p:cNvGrpSpPr/>
            <p:nvPr/>
          </p:nvGrpSpPr>
          <p:grpSpPr>
            <a:xfrm>
              <a:off x="3397294" y="8115300"/>
              <a:ext cx="11493414" cy="1272304"/>
              <a:chOff x="1111293" y="1942898"/>
              <a:chExt cx="11493414" cy="1272304"/>
            </a:xfrm>
          </p:grpSpPr>
          <p:sp>
            <p:nvSpPr>
              <p:cNvPr id="10" name="Rectangle : coins arrondis 18 - 2">
                <a:extLst>
                  <a:ext uri="{FF2B5EF4-FFF2-40B4-BE49-F238E27FC236}">
                    <a16:creationId xmlns:a16="http://schemas.microsoft.com/office/drawing/2014/main" id="{FB7E18FC-BD0E-102C-A828-0AE16CBB1D0D}"/>
                  </a:ext>
                </a:extLst>
              </p:cNvPr>
              <p:cNvSpPr/>
              <p:nvPr/>
            </p:nvSpPr>
            <p:spPr>
              <a:xfrm flipH="1">
                <a:off x="3264211" y="2207202"/>
                <a:ext cx="9043826" cy="1008000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Oval 86">
                <a:extLst>
                  <a:ext uri="{FF2B5EF4-FFF2-40B4-BE49-F238E27FC236}">
                    <a16:creationId xmlns:a16="http://schemas.microsoft.com/office/drawing/2014/main" id="{DCF32948-E234-90E9-5763-7DDCBD7D061A}"/>
                  </a:ext>
                </a:extLst>
              </p:cNvPr>
              <p:cNvSpPr/>
              <p:nvPr/>
            </p:nvSpPr>
            <p:spPr>
              <a:xfrm flipH="1">
                <a:off x="11994131" y="1942898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5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Rectangle : coins arrondis 18 - 2">
                <a:extLst>
                  <a:ext uri="{FF2B5EF4-FFF2-40B4-BE49-F238E27FC236}">
                    <a16:creationId xmlns:a16="http://schemas.microsoft.com/office/drawing/2014/main" id="{12ADEC71-F05B-D235-5728-6A5406DD365E}"/>
                  </a:ext>
                </a:extLst>
              </p:cNvPr>
              <p:cNvSpPr/>
              <p:nvPr/>
            </p:nvSpPr>
            <p:spPr>
              <a:xfrm flipH="1">
                <a:off x="1111293" y="2207167"/>
                <a:ext cx="1993699" cy="1008000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31" name="Groupe 30">
                <a:extLst>
                  <a:ext uri="{FF2B5EF4-FFF2-40B4-BE49-F238E27FC236}">
                    <a16:creationId xmlns:a16="http://schemas.microsoft.com/office/drawing/2014/main" id="{F46BCEAE-2219-BEA4-286C-CDCD33E9F40B}"/>
                  </a:ext>
                </a:extLst>
              </p:cNvPr>
              <p:cNvGrpSpPr/>
              <p:nvPr/>
            </p:nvGrpSpPr>
            <p:grpSpPr>
              <a:xfrm>
                <a:off x="1283654" y="2497608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36" name="Graphique 2">
                  <a:extLst>
                    <a:ext uri="{FF2B5EF4-FFF2-40B4-BE49-F238E27FC236}">
                      <a16:creationId xmlns:a16="http://schemas.microsoft.com/office/drawing/2014/main" id="{6A8795FA-EA21-470C-BF98-6899FF477D14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39" name="Graphique 2">
                    <a:extLst>
                      <a:ext uri="{FF2B5EF4-FFF2-40B4-BE49-F238E27FC236}">
                        <a16:creationId xmlns:a16="http://schemas.microsoft.com/office/drawing/2014/main" id="{3FA2438F-D8B4-C47F-7F56-A4368F5B8BC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66" name="Graphique 2">
                      <a:extLst>
                        <a:ext uri="{FF2B5EF4-FFF2-40B4-BE49-F238E27FC236}">
                          <a16:creationId xmlns:a16="http://schemas.microsoft.com/office/drawing/2014/main" id="{25DDD92F-991C-2F3B-1D43-EA262BB273A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75" name="Graphique 2">
                        <a:extLst>
                          <a:ext uri="{FF2B5EF4-FFF2-40B4-BE49-F238E27FC236}">
                            <a16:creationId xmlns:a16="http://schemas.microsoft.com/office/drawing/2014/main" id="{731045E3-6861-B737-A75A-4DEED4EB329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79" name="Forme libre : forme 78">
                          <a:extLst>
                            <a:ext uri="{FF2B5EF4-FFF2-40B4-BE49-F238E27FC236}">
                              <a16:creationId xmlns:a16="http://schemas.microsoft.com/office/drawing/2014/main" id="{5BF1FD12-B853-F6B2-0708-88040EF4553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0" name="Forme libre : forme 79">
                          <a:extLst>
                            <a:ext uri="{FF2B5EF4-FFF2-40B4-BE49-F238E27FC236}">
                              <a16:creationId xmlns:a16="http://schemas.microsoft.com/office/drawing/2014/main" id="{457AEA4E-3FDE-5767-C724-4831F340C61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1" name="Forme libre : forme 80">
                          <a:extLst>
                            <a:ext uri="{FF2B5EF4-FFF2-40B4-BE49-F238E27FC236}">
                              <a16:creationId xmlns:a16="http://schemas.microsoft.com/office/drawing/2014/main" id="{707A9DED-DECC-47E3-EF55-F67F59B5DA0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76" name="Graphique 2">
                        <a:extLst>
                          <a:ext uri="{FF2B5EF4-FFF2-40B4-BE49-F238E27FC236}">
                            <a16:creationId xmlns:a16="http://schemas.microsoft.com/office/drawing/2014/main" id="{B09BFD17-8418-BD57-9589-8228B97ECC7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77" name="Forme libre : forme 76">
                          <a:extLst>
                            <a:ext uri="{FF2B5EF4-FFF2-40B4-BE49-F238E27FC236}">
                              <a16:creationId xmlns:a16="http://schemas.microsoft.com/office/drawing/2014/main" id="{36B5C734-9689-BEC7-F766-5451ABB25A2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8" name="Forme libre : forme 77">
                          <a:extLst>
                            <a:ext uri="{FF2B5EF4-FFF2-40B4-BE49-F238E27FC236}">
                              <a16:creationId xmlns:a16="http://schemas.microsoft.com/office/drawing/2014/main" id="{CD0E1FE5-9886-BBB0-0FCA-A78B8B84B3B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67" name="Graphique 2">
                      <a:extLst>
                        <a:ext uri="{FF2B5EF4-FFF2-40B4-BE49-F238E27FC236}">
                          <a16:creationId xmlns:a16="http://schemas.microsoft.com/office/drawing/2014/main" id="{E4E6FBB0-5E19-2D6B-66E6-AA33B32ADC0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68" name="Graphique 2">
                        <a:extLst>
                          <a:ext uri="{FF2B5EF4-FFF2-40B4-BE49-F238E27FC236}">
                            <a16:creationId xmlns:a16="http://schemas.microsoft.com/office/drawing/2014/main" id="{BB9F771F-D4A7-8706-8B61-5D522DE8941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72" name="Forme libre : forme 71">
                          <a:extLst>
                            <a:ext uri="{FF2B5EF4-FFF2-40B4-BE49-F238E27FC236}">
                              <a16:creationId xmlns:a16="http://schemas.microsoft.com/office/drawing/2014/main" id="{1800D6BA-8C1A-E710-089B-238273A1F6E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3" name="Forme libre : forme 72">
                          <a:extLst>
                            <a:ext uri="{FF2B5EF4-FFF2-40B4-BE49-F238E27FC236}">
                              <a16:creationId xmlns:a16="http://schemas.microsoft.com/office/drawing/2014/main" id="{095B62D2-14FD-A4DF-840D-BE9B696A135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4" name="Forme libre : forme 73">
                          <a:extLst>
                            <a:ext uri="{FF2B5EF4-FFF2-40B4-BE49-F238E27FC236}">
                              <a16:creationId xmlns:a16="http://schemas.microsoft.com/office/drawing/2014/main" id="{15C9AE59-25CE-0EE3-FE33-6E14FEB6264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69" name="Graphique 2">
                        <a:extLst>
                          <a:ext uri="{FF2B5EF4-FFF2-40B4-BE49-F238E27FC236}">
                            <a16:creationId xmlns:a16="http://schemas.microsoft.com/office/drawing/2014/main" id="{E60E7853-651B-877A-091A-6A395D7301E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70" name="Forme libre : forme 69">
                          <a:extLst>
                            <a:ext uri="{FF2B5EF4-FFF2-40B4-BE49-F238E27FC236}">
                              <a16:creationId xmlns:a16="http://schemas.microsoft.com/office/drawing/2014/main" id="{F8B37236-8DAA-8751-5470-E4CD4D50FBC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1" name="Forme libre : forme 70">
                          <a:extLst>
                            <a:ext uri="{FF2B5EF4-FFF2-40B4-BE49-F238E27FC236}">
                              <a16:creationId xmlns:a16="http://schemas.microsoft.com/office/drawing/2014/main" id="{4893F01D-D1CB-0B5B-611D-0000483DB0A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40" name="Graphique 2">
                    <a:extLst>
                      <a:ext uri="{FF2B5EF4-FFF2-40B4-BE49-F238E27FC236}">
                        <a16:creationId xmlns:a16="http://schemas.microsoft.com/office/drawing/2014/main" id="{30BB96C7-1A72-A8B5-66B1-DB1554DA0905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60" name="Graphique 2">
                      <a:extLst>
                        <a:ext uri="{FF2B5EF4-FFF2-40B4-BE49-F238E27FC236}">
                          <a16:creationId xmlns:a16="http://schemas.microsoft.com/office/drawing/2014/main" id="{B766A2F9-5E70-5D17-E4A3-F5639C35548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64" name="Forme libre : forme 63">
                        <a:extLst>
                          <a:ext uri="{FF2B5EF4-FFF2-40B4-BE49-F238E27FC236}">
                            <a16:creationId xmlns:a16="http://schemas.microsoft.com/office/drawing/2014/main" id="{8CADF0F9-F82C-8615-9F5D-F9845B22DB1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5" name="Forme libre : forme 64">
                        <a:extLst>
                          <a:ext uri="{FF2B5EF4-FFF2-40B4-BE49-F238E27FC236}">
                            <a16:creationId xmlns:a16="http://schemas.microsoft.com/office/drawing/2014/main" id="{85DE53DF-9924-A0DD-97B3-0E5B28BC31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61" name="Graphique 2">
                      <a:extLst>
                        <a:ext uri="{FF2B5EF4-FFF2-40B4-BE49-F238E27FC236}">
                          <a16:creationId xmlns:a16="http://schemas.microsoft.com/office/drawing/2014/main" id="{4B51181E-10E0-5483-E107-956591FBC17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62" name="Forme libre : forme 61">
                        <a:extLst>
                          <a:ext uri="{FF2B5EF4-FFF2-40B4-BE49-F238E27FC236}">
                            <a16:creationId xmlns:a16="http://schemas.microsoft.com/office/drawing/2014/main" id="{AFD9E7AC-F592-FF1E-A928-F9C5103FDA7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3" name="Forme libre : forme 62">
                        <a:extLst>
                          <a:ext uri="{FF2B5EF4-FFF2-40B4-BE49-F238E27FC236}">
                            <a16:creationId xmlns:a16="http://schemas.microsoft.com/office/drawing/2014/main" id="{E739A1F0-9AD2-6B2A-76DC-4C2A54AB7F1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41" name="Forme libre : forme 40">
                    <a:extLst>
                      <a:ext uri="{FF2B5EF4-FFF2-40B4-BE49-F238E27FC236}">
                        <a16:creationId xmlns:a16="http://schemas.microsoft.com/office/drawing/2014/main" id="{DCCA0A21-588D-8128-1255-8A7770BE1E55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2" name="Forme libre : forme 41">
                    <a:extLst>
                      <a:ext uri="{FF2B5EF4-FFF2-40B4-BE49-F238E27FC236}">
                        <a16:creationId xmlns:a16="http://schemas.microsoft.com/office/drawing/2014/main" id="{43C8FEDD-3639-D207-A9B9-C01016F1A062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3" name="Forme libre : forme 42">
                    <a:extLst>
                      <a:ext uri="{FF2B5EF4-FFF2-40B4-BE49-F238E27FC236}">
                        <a16:creationId xmlns:a16="http://schemas.microsoft.com/office/drawing/2014/main" id="{011ADC51-8A67-4C1D-EC44-DB961B3C433E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4" name="Forme libre : forme 43">
                    <a:extLst>
                      <a:ext uri="{FF2B5EF4-FFF2-40B4-BE49-F238E27FC236}">
                        <a16:creationId xmlns:a16="http://schemas.microsoft.com/office/drawing/2014/main" id="{36D108A7-80A4-44EF-119D-40F755145A97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5" name="Forme libre : forme 44">
                    <a:extLst>
                      <a:ext uri="{FF2B5EF4-FFF2-40B4-BE49-F238E27FC236}">
                        <a16:creationId xmlns:a16="http://schemas.microsoft.com/office/drawing/2014/main" id="{F6595DED-1EA9-8558-C5CE-C6911559707F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46" name="Graphique 2">
                    <a:extLst>
                      <a:ext uri="{FF2B5EF4-FFF2-40B4-BE49-F238E27FC236}">
                        <a16:creationId xmlns:a16="http://schemas.microsoft.com/office/drawing/2014/main" id="{84B9AA55-DCDB-BD22-F040-86C3A8EF2870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56" name="Forme libre : forme 55">
                      <a:extLst>
                        <a:ext uri="{FF2B5EF4-FFF2-40B4-BE49-F238E27FC236}">
                          <a16:creationId xmlns:a16="http://schemas.microsoft.com/office/drawing/2014/main" id="{1C31A0E4-22F5-22C0-8D56-7461B71DB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7" name="Forme libre : forme 56">
                      <a:extLst>
                        <a:ext uri="{FF2B5EF4-FFF2-40B4-BE49-F238E27FC236}">
                          <a16:creationId xmlns:a16="http://schemas.microsoft.com/office/drawing/2014/main" id="{9D801642-4EF3-68B6-93E7-8C955D3DA1D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8" name="Forme libre : forme 57">
                      <a:extLst>
                        <a:ext uri="{FF2B5EF4-FFF2-40B4-BE49-F238E27FC236}">
                          <a16:creationId xmlns:a16="http://schemas.microsoft.com/office/drawing/2014/main" id="{D70B4575-B326-1138-3C3E-5E62A0EAE8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9" name="Forme libre : forme 58">
                      <a:extLst>
                        <a:ext uri="{FF2B5EF4-FFF2-40B4-BE49-F238E27FC236}">
                          <a16:creationId xmlns:a16="http://schemas.microsoft.com/office/drawing/2014/main" id="{8846CFCA-1A82-6279-FF75-FCDAD99B0F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47" name="Graphique 2">
                    <a:extLst>
                      <a:ext uri="{FF2B5EF4-FFF2-40B4-BE49-F238E27FC236}">
                        <a16:creationId xmlns:a16="http://schemas.microsoft.com/office/drawing/2014/main" id="{2542DF2C-DAFC-0488-8678-0DAB544D24C0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48" name="Forme libre : forme 47">
                      <a:extLst>
                        <a:ext uri="{FF2B5EF4-FFF2-40B4-BE49-F238E27FC236}">
                          <a16:creationId xmlns:a16="http://schemas.microsoft.com/office/drawing/2014/main" id="{6255B6D5-6865-0AAC-EEA2-D5E0474426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49" name="Forme libre : forme 48">
                      <a:extLst>
                        <a:ext uri="{FF2B5EF4-FFF2-40B4-BE49-F238E27FC236}">
                          <a16:creationId xmlns:a16="http://schemas.microsoft.com/office/drawing/2014/main" id="{78464C40-123B-1596-FD41-9C09FF6EBD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0" name="Forme libre : forme 49">
                      <a:extLst>
                        <a:ext uri="{FF2B5EF4-FFF2-40B4-BE49-F238E27FC236}">
                          <a16:creationId xmlns:a16="http://schemas.microsoft.com/office/drawing/2014/main" id="{6ADD620E-8171-DF75-000A-98DB6BE8D6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1" name="Forme libre : forme 50">
                      <a:extLst>
                        <a:ext uri="{FF2B5EF4-FFF2-40B4-BE49-F238E27FC236}">
                          <a16:creationId xmlns:a16="http://schemas.microsoft.com/office/drawing/2014/main" id="{80066E18-9439-C870-3E82-B17AD98933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2" name="Forme libre : forme 51">
                      <a:extLst>
                        <a:ext uri="{FF2B5EF4-FFF2-40B4-BE49-F238E27FC236}">
                          <a16:creationId xmlns:a16="http://schemas.microsoft.com/office/drawing/2014/main" id="{B002A9CD-E8A4-D17E-BA95-AD54CFA0C5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3" name="Forme libre : forme 52">
                      <a:extLst>
                        <a:ext uri="{FF2B5EF4-FFF2-40B4-BE49-F238E27FC236}">
                          <a16:creationId xmlns:a16="http://schemas.microsoft.com/office/drawing/2014/main" id="{CF9C4B3A-B5BC-2D33-DA30-86F5F9440E2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4" name="Forme libre : forme 53">
                      <a:extLst>
                        <a:ext uri="{FF2B5EF4-FFF2-40B4-BE49-F238E27FC236}">
                          <a16:creationId xmlns:a16="http://schemas.microsoft.com/office/drawing/2014/main" id="{86363E36-EE25-4304-D726-4882AF92B1D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5" name="Forme libre : forme 54">
                      <a:extLst>
                        <a:ext uri="{FF2B5EF4-FFF2-40B4-BE49-F238E27FC236}">
                          <a16:creationId xmlns:a16="http://schemas.microsoft.com/office/drawing/2014/main" id="{5BC291A7-612C-D1E2-E14F-A698AC4614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37" name="ZoneTexte 36">
                  <a:extLst>
                    <a:ext uri="{FF2B5EF4-FFF2-40B4-BE49-F238E27FC236}">
                      <a16:creationId xmlns:a16="http://schemas.microsoft.com/office/drawing/2014/main" id="{B730A326-CFC0-FE2B-472A-484E3D92C7DA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5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ZoneTexte 37">
                  <a:extLst>
                    <a:ext uri="{FF2B5EF4-FFF2-40B4-BE49-F238E27FC236}">
                      <a16:creationId xmlns:a16="http://schemas.microsoft.com/office/drawing/2014/main" id="{19BD3EF1-4361-BCCA-3DA1-436A32E85267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دقائق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32" name="Oval 86">
                <a:extLst>
                  <a:ext uri="{FF2B5EF4-FFF2-40B4-BE49-F238E27FC236}">
                    <a16:creationId xmlns:a16="http://schemas.microsoft.com/office/drawing/2014/main" id="{3DA92E5A-2FDA-960F-C5A1-E4E113F19865}"/>
                  </a:ext>
                </a:extLst>
              </p:cNvPr>
              <p:cNvSpPr/>
              <p:nvPr/>
            </p:nvSpPr>
            <p:spPr>
              <a:xfrm flipH="1">
                <a:off x="6636485" y="1942898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لعبة</a:t>
                </a:r>
              </a:p>
            </p:txBody>
          </p:sp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350DD985-4072-0451-3770-7801CA2AF6F8}"/>
                  </a:ext>
                </a:extLst>
              </p:cNvPr>
              <p:cNvSpPr txBox="1"/>
              <p:nvPr/>
            </p:nvSpPr>
            <p:spPr>
              <a:xfrm>
                <a:off x="3264209" y="262771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رمي الكرة (التدرب على الطرح)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388521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8AAAE0D-E671-A194-4036-66B7567C4CB7}"/>
              </a:ext>
            </a:extLst>
          </p:cNvPr>
          <p:cNvGrpSpPr/>
          <p:nvPr/>
        </p:nvGrpSpPr>
        <p:grpSpPr>
          <a:xfrm>
            <a:off x="1066800" y="2400300"/>
            <a:ext cx="11582399" cy="6576830"/>
            <a:chOff x="927300" y="1714500"/>
            <a:chExt cx="11861398" cy="7588800"/>
          </a:xfrm>
        </p:grpSpPr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23FB5E6-F094-F439-5B3F-14D6647F8AC5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85B27D83-6F3A-79B6-EA8F-8451D11D5602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3" name="Rectangle : coins arrondis 18 - 2">
                  <a:extLst>
                    <a:ext uri="{FF2B5EF4-FFF2-40B4-BE49-F238E27FC236}">
                      <a16:creationId xmlns:a16="http://schemas.microsoft.com/office/drawing/2014/main" id="{35C5F08A-2E23-91B9-7E2E-DDAE09A1E72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4" name="Rectangle : coins arrondis 18 - 2">
                  <a:extLst>
                    <a:ext uri="{FF2B5EF4-FFF2-40B4-BE49-F238E27FC236}">
                      <a16:creationId xmlns:a16="http://schemas.microsoft.com/office/drawing/2014/main" id="{B29E0FBC-F47E-7557-742B-C763D60E1428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عمل فردي على الكراسة</a:t>
                  </a:r>
                </a:p>
              </p:txBody>
            </p:sp>
          </p:grpSp>
          <p:grpSp>
            <p:nvGrpSpPr>
              <p:cNvPr id="35" name="Groupe 34">
                <a:extLst>
                  <a:ext uri="{FF2B5EF4-FFF2-40B4-BE49-F238E27FC236}">
                    <a16:creationId xmlns:a16="http://schemas.microsoft.com/office/drawing/2014/main" id="{203A000F-2C7F-B9B6-AE5E-845AB2293C97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DD3AB735-189A-E388-CA38-95EEBC6CF874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F83981C2-5567-37E5-EFA4-04C760BB8337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أصغي إلى أستاذي وألاحظ ما يفعله.</a:t>
                  </a:r>
                </a:p>
              </p:txBody>
            </p:sp>
          </p:grpSp>
          <p:grpSp>
            <p:nvGrpSpPr>
              <p:cNvPr id="36" name="Groupe 35">
                <a:extLst>
                  <a:ext uri="{FF2B5EF4-FFF2-40B4-BE49-F238E27FC236}">
                    <a16:creationId xmlns:a16="http://schemas.microsoft.com/office/drawing/2014/main" id="{E121B9B7-433A-A811-45CB-B9259037D36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67ECD75E-8517-8D3E-7F38-8805FBCE073D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32390B54-8370-C108-36DB-92C992540F4C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أُحَضِّرُ لوازمي المدرسية قبل بداية الدرس.</a:t>
                  </a:r>
                </a:p>
              </p:txBody>
            </p:sp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AD91B6F3-F30A-EDD4-055E-96547D2AF6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1D5856D6-1CC6-51CD-0867-37F0F5C961A2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في مجموعات صغرى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7AB50518-6187-BA64-D11F-126F599C336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B7B0197-50F4-DFF3-0919-812C2C356B14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5008BB8A-8DB0-53E6-64DB-4E55BCF5468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0A04DE86-36C3-2D96-1C0B-7F945A9C79BC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هذا النشاط مرتبط بتوظيف الألواح.</a:t>
                  </a:r>
                </a:p>
              </p:txBody>
            </p:sp>
          </p:grpSp>
          <p:grpSp>
            <p:nvGrpSpPr>
              <p:cNvPr id="24" name="Groupe 23">
                <a:extLst>
                  <a:ext uri="{FF2B5EF4-FFF2-40B4-BE49-F238E27FC236}">
                    <a16:creationId xmlns:a16="http://schemas.microsoft.com/office/drawing/2014/main" id="{DCD27AA1-3EAD-DF14-3929-2A6F3E0FFE9A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0" name="Rectangle : coins arrondis 18 - 2">
                  <a:extLst>
                    <a:ext uri="{FF2B5EF4-FFF2-40B4-BE49-F238E27FC236}">
                      <a16:creationId xmlns:a16="http://schemas.microsoft.com/office/drawing/2014/main" id="{F2E29EA4-F3BE-1566-9AD1-C4B7129105C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999BA4A3-8A40-37C9-92D8-73CBB6CED61D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المناولة والألعاب</a:t>
                  </a:r>
                </a:p>
              </p:txBody>
            </p:sp>
          </p:grpSp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03F04B33-9303-836C-8673-BF6F24477421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26" name="Rectangle : coins arrondis 18 - 2">
                  <a:extLst>
                    <a:ext uri="{FF2B5EF4-FFF2-40B4-BE49-F238E27FC236}">
                      <a16:creationId xmlns:a16="http://schemas.microsoft.com/office/drawing/2014/main" id="{109FD549-BE92-068F-0281-B5CDB38F4A0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7" name="Rectangle : coins arrondis 18 - 2">
                  <a:extLst>
                    <a:ext uri="{FF2B5EF4-FFF2-40B4-BE49-F238E27FC236}">
                      <a16:creationId xmlns:a16="http://schemas.microsoft.com/office/drawing/2014/main" id="{5A790A57-213D-F782-C76B-A1717A8BF838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الجماعي/نمذجة</a:t>
                  </a:r>
                </a:p>
              </p:txBody>
            </p:sp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750D19EB-26E4-BA07-E87F-DFFD53528B17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" name="Rectangle : coins arrondis 18 - 2">
                  <a:extLst>
                    <a:ext uri="{FF2B5EF4-FFF2-40B4-BE49-F238E27FC236}">
                      <a16:creationId xmlns:a16="http://schemas.microsoft.com/office/drawing/2014/main" id="{B59F6E9C-4F74-184E-B41D-1DD6178A0F19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الثنائي</a:t>
                  </a:r>
                </a:p>
              </p:txBody>
            </p:sp>
          </p:grpSp>
        </p:grp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6D735FB9-25D9-CD56-D684-E88821A171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1328" y="6220982"/>
              <a:ext cx="1764863" cy="1469517"/>
            </a:xfrm>
            <a:prstGeom prst="rect">
              <a:avLst/>
            </a:prstGeom>
            <a:ln w="19050">
              <a:noFill/>
            </a:ln>
            <a:effectLst/>
          </p:spPr>
        </p:pic>
      </p:grpSp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639A02BF-227B-3C79-416B-3AF82ECC8F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44567" y="6036654"/>
            <a:ext cx="1485191" cy="1786534"/>
          </a:xfrm>
          <a:prstGeom prst="rect">
            <a:avLst/>
          </a:prstGeom>
        </p:spPr>
      </p:pic>
      <p:pic>
        <p:nvPicPr>
          <p:cNvPr id="3" name="Image 2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98346EEB-41ED-5C0F-DA85-7A2FECFF05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1638334" y="6086777"/>
            <a:ext cx="1474906" cy="1736411"/>
          </a:xfrm>
          <a:prstGeom prst="rect">
            <a:avLst/>
          </a:prstGeom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9346B5A4-4022-CB95-7350-6171A87C3C3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672990" y="3260216"/>
            <a:ext cx="1230172" cy="837429"/>
          </a:xfrm>
          <a:prstGeom prst="round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871CAD2-7A1B-FFC6-989C-18CC7E29A1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pic>
        <p:nvPicPr>
          <p:cNvPr id="6" name="Image 5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2A6C298-2B5E-D12A-8D7B-8B47EFFCE39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8370" y="6304669"/>
            <a:ext cx="1950937" cy="1300625"/>
          </a:xfrm>
          <a:prstGeom prst="rect">
            <a:avLst/>
          </a:prstGeom>
        </p:spPr>
      </p:pic>
      <p:pic>
        <p:nvPicPr>
          <p:cNvPr id="7" name="Image 6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8814CD0A-9357-FE9F-0AD4-516D8F7F256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488" y="2876698"/>
            <a:ext cx="2208239" cy="1472159"/>
          </a:xfrm>
          <a:prstGeom prst="rect">
            <a:avLst/>
          </a:prstGeom>
        </p:spPr>
      </p:pic>
      <p:pic>
        <p:nvPicPr>
          <p:cNvPr id="8" name="Image 7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FB318F64-760E-F666-91D2-5D78A16787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091575" y="2789931"/>
            <a:ext cx="2431438" cy="1524973"/>
          </a:xfrm>
          <a:prstGeom prst="rect">
            <a:avLst/>
          </a:prstGeom>
        </p:spPr>
      </p:pic>
      <p:pic>
        <p:nvPicPr>
          <p:cNvPr id="13" name="Image 1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35FD5C82-D058-1520-672E-128A2B49CA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764" y="2906294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05" y="764150"/>
            <a:ext cx="909238" cy="757079"/>
          </a:xfrm>
          <a:prstGeom prst="rect">
            <a:avLst/>
          </a:prstGeom>
          <a:ln w="19050">
            <a:noFill/>
          </a:ln>
          <a:effectLst/>
        </p:spPr>
      </p:pic>
      <p:grpSp>
        <p:nvGrpSpPr>
          <p:cNvPr id="30" name="Groupe 29">
            <a:extLst>
              <a:ext uri="{FF2B5EF4-FFF2-40B4-BE49-F238E27FC236}">
                <a16:creationId xmlns:a16="http://schemas.microsoft.com/office/drawing/2014/main" id="{9CB5F1D0-F65B-9722-FCE2-AB005AFD0446}"/>
              </a:ext>
            </a:extLst>
          </p:cNvPr>
          <p:cNvGrpSpPr/>
          <p:nvPr/>
        </p:nvGrpSpPr>
        <p:grpSpPr>
          <a:xfrm>
            <a:off x="1241792" y="4241395"/>
            <a:ext cx="11232413" cy="3252009"/>
            <a:chOff x="1954705" y="3215640"/>
            <a:chExt cx="14803637" cy="4285950"/>
          </a:xfrm>
        </p:grpSpPr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1EE37970-6121-7739-6C8C-EB99CBA49E1D}"/>
                </a:ext>
              </a:extLst>
            </p:cNvPr>
            <p:cNvGrpSpPr/>
            <p:nvPr/>
          </p:nvGrpSpPr>
          <p:grpSpPr>
            <a:xfrm>
              <a:off x="1954705" y="3215640"/>
              <a:ext cx="14803637" cy="4285950"/>
              <a:chOff x="-2432133" y="3215640"/>
              <a:chExt cx="14803637" cy="4285950"/>
            </a:xfrm>
          </p:grpSpPr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7C67F982-05E3-9545-6FF2-933137A11F4A}"/>
                  </a:ext>
                </a:extLst>
              </p:cNvPr>
              <p:cNvGrpSpPr/>
              <p:nvPr/>
            </p:nvGrpSpPr>
            <p:grpSpPr>
              <a:xfrm>
                <a:off x="-2432133" y="3215640"/>
                <a:ext cx="14803637" cy="4285950"/>
                <a:chOff x="-3860920" y="3424087"/>
                <a:chExt cx="8509764" cy="3198818"/>
              </a:xfrm>
            </p:grpSpPr>
            <p:grpSp>
              <p:nvGrpSpPr>
                <p:cNvPr id="37" name="Groupe 36">
                  <a:extLst>
                    <a:ext uri="{FF2B5EF4-FFF2-40B4-BE49-F238E27FC236}">
                      <a16:creationId xmlns:a16="http://schemas.microsoft.com/office/drawing/2014/main" id="{69F198C8-DEEA-B4E6-B213-07660F0E5F6B}"/>
                    </a:ext>
                  </a:extLst>
                </p:cNvPr>
                <p:cNvGrpSpPr/>
                <p:nvPr/>
              </p:nvGrpSpPr>
              <p:grpSpPr>
                <a:xfrm>
                  <a:off x="2712699" y="3424088"/>
                  <a:ext cx="1936145" cy="3198817"/>
                  <a:chOff x="3077908" y="3424088"/>
                  <a:chExt cx="1936145" cy="3198817"/>
                </a:xfrm>
              </p:grpSpPr>
              <p:sp>
                <p:nvSpPr>
                  <p:cNvPr id="45" name="Rectangle : coins arrondis 18 - 2">
                    <a:extLst>
                      <a:ext uri="{FF2B5EF4-FFF2-40B4-BE49-F238E27FC236}">
                        <a16:creationId xmlns:a16="http://schemas.microsoft.com/office/drawing/2014/main" id="{8CF69C5D-4C6E-2DEF-4051-62C324B37E34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10" y="3424088"/>
                    <a:ext cx="1936143" cy="2603412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6" name="Rectangle : coins arrondis 18 - 2">
                    <a:extLst>
                      <a:ext uri="{FF2B5EF4-FFF2-40B4-BE49-F238E27FC236}">
                        <a16:creationId xmlns:a16="http://schemas.microsoft.com/office/drawing/2014/main" id="{8CD849AE-334E-B943-6E21-3E493E690509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08" y="6159031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لوحة</a:t>
                    </a:r>
                  </a:p>
                </p:txBody>
              </p:sp>
            </p:grpSp>
            <p:grpSp>
              <p:nvGrpSpPr>
                <p:cNvPr id="38" name="Groupe 37">
                  <a:extLst>
                    <a:ext uri="{FF2B5EF4-FFF2-40B4-BE49-F238E27FC236}">
                      <a16:creationId xmlns:a16="http://schemas.microsoft.com/office/drawing/2014/main" id="{868EEB15-323F-94EC-F9B6-19CCD8A38FA7}"/>
                    </a:ext>
                  </a:extLst>
                </p:cNvPr>
                <p:cNvGrpSpPr/>
                <p:nvPr/>
              </p:nvGrpSpPr>
              <p:grpSpPr>
                <a:xfrm>
                  <a:off x="-3860920" y="3424087"/>
                  <a:ext cx="6297262" cy="3198817"/>
                  <a:chOff x="-3805047" y="3424087"/>
                  <a:chExt cx="6297262" cy="3198817"/>
                </a:xfrm>
              </p:grpSpPr>
              <p:sp>
                <p:nvSpPr>
                  <p:cNvPr id="39" name="Rectangle : coins arrondis 18 - 2">
                    <a:extLst>
                      <a:ext uri="{FF2B5EF4-FFF2-40B4-BE49-F238E27FC236}">
                        <a16:creationId xmlns:a16="http://schemas.microsoft.com/office/drawing/2014/main" id="{82FE5544-F452-1612-CDD3-043CC6EA4F73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0" name="Rectangle : coins arrondis 18 - 2">
                    <a:extLst>
                      <a:ext uri="{FF2B5EF4-FFF2-40B4-BE49-F238E27FC236}">
                        <a16:creationId xmlns:a16="http://schemas.microsoft.com/office/drawing/2014/main" id="{E0484824-66A4-AC44-28D0-B401C49B5CA7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قلم الرصاص</a:t>
                    </a:r>
                  </a:p>
                </p:txBody>
              </p:sp>
              <p:sp>
                <p:nvSpPr>
                  <p:cNvPr id="41" name="Rectangle : coins arrondis 18 - 2">
                    <a:extLst>
                      <a:ext uri="{FF2B5EF4-FFF2-40B4-BE49-F238E27FC236}">
                        <a16:creationId xmlns:a16="http://schemas.microsoft.com/office/drawing/2014/main" id="{7C283CCE-ABEF-6A9F-E13E-91BF0BB01DF3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2" name="Rectangle : coins arrondis 18 - 2">
                    <a:extLst>
                      <a:ext uri="{FF2B5EF4-FFF2-40B4-BE49-F238E27FC236}">
                        <a16:creationId xmlns:a16="http://schemas.microsoft.com/office/drawing/2014/main" id="{A299EA00-3674-CF7C-5173-EA5821E6305A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كراسة</a:t>
                    </a:r>
                  </a:p>
                </p:txBody>
              </p:sp>
              <p:sp>
                <p:nvSpPr>
                  <p:cNvPr id="43" name="Rectangle : coins arrondis 18 - 2">
                    <a:extLst>
                      <a:ext uri="{FF2B5EF4-FFF2-40B4-BE49-F238E27FC236}">
                        <a16:creationId xmlns:a16="http://schemas.microsoft.com/office/drawing/2014/main" id="{B8ACB79A-EDD7-1806-EC60-CFE89483975E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6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4" name="Rectangle : coins arrondis 18 - 2">
                    <a:extLst>
                      <a:ext uri="{FF2B5EF4-FFF2-40B4-BE49-F238E27FC236}">
                        <a16:creationId xmlns:a16="http://schemas.microsoft.com/office/drawing/2014/main" id="{B3E2AAF2-FC3A-75CD-7E7F-D075BA1BFFD1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7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دفتر البحث</a:t>
                    </a:r>
                  </a:p>
                </p:txBody>
              </p:sp>
            </p:grpSp>
          </p:grpSp>
          <p:pic>
            <p:nvPicPr>
              <p:cNvPr id="34" name="Picture 4">
                <a:extLst>
                  <a:ext uri="{FF2B5EF4-FFF2-40B4-BE49-F238E27FC236}">
                    <a16:creationId xmlns:a16="http://schemas.microsoft.com/office/drawing/2014/main" id="{5C07E40C-71A6-9348-B6D6-337476AA2FA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11025" t="14561" r="11389" b="14089"/>
              <a:stretch>
                <a:fillRect/>
              </a:stretch>
            </p:blipFill>
            <p:spPr>
              <a:xfrm>
                <a:off x="9346546" y="4122567"/>
                <a:ext cx="2590800" cy="1842347"/>
              </a:xfrm>
              <a:prstGeom prst="roundRect">
                <a:avLst/>
              </a:prstGeom>
            </p:spPr>
          </p:pic>
          <p:pic>
            <p:nvPicPr>
              <p:cNvPr id="35" name="Image 34" descr="Une image contenant illustration&#10;&#10;Le contenu généré par l’IA peut être incorrect.">
                <a:extLst>
                  <a:ext uri="{FF2B5EF4-FFF2-40B4-BE49-F238E27FC236}">
                    <a16:creationId xmlns:a16="http://schemas.microsoft.com/office/drawing/2014/main" id="{64E8D206-5D70-52B8-626F-11E72DC554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69637" y="4027070"/>
                <a:ext cx="1937844" cy="1937844"/>
              </a:xfrm>
              <a:prstGeom prst="rect">
                <a:avLst/>
              </a:prstGeom>
            </p:spPr>
          </p:pic>
          <p:pic>
            <p:nvPicPr>
              <p:cNvPr id="36" name="Image 35" descr="Une image contenant texte, Visage humain, capture d’écran, personne&#10;&#10;Le contenu généré par l’IA peut être incorrect.">
                <a:extLst>
                  <a:ext uri="{FF2B5EF4-FFF2-40B4-BE49-F238E27FC236}">
                    <a16:creationId xmlns:a16="http://schemas.microsoft.com/office/drawing/2014/main" id="{163136A9-8724-701E-CB7D-4ABADB7D53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358" t="5547" b="2952"/>
              <a:stretch>
                <a:fillRect/>
              </a:stretch>
            </p:blipFill>
            <p:spPr>
              <a:xfrm rot="837692">
                <a:off x="2016835" y="3811344"/>
                <a:ext cx="1853394" cy="2464792"/>
              </a:xfrm>
              <a:prstGeom prst="rect">
                <a:avLst/>
              </a:prstGeom>
              <a:ln>
                <a:solidFill>
                  <a:srgbClr val="02BDC9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32" name="Image 31" descr="Une image contenant dessin humoristique, dessin, capture d’écran, Dessin d’enfant&#10;&#10;Description générée automatiquement">
              <a:extLst>
                <a:ext uri="{FF2B5EF4-FFF2-40B4-BE49-F238E27FC236}">
                  <a16:creationId xmlns:a16="http://schemas.microsoft.com/office/drawing/2014/main" id="{41F7D2D4-CCB2-9F15-8096-0D40F750CA25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731" t="56294" r="43963" b="7778"/>
            <a:stretch/>
          </p:blipFill>
          <p:spPr>
            <a:xfrm>
              <a:off x="2915039" y="4052679"/>
              <a:ext cx="1447457" cy="19821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28450</TotalTime>
  <Words>1725</Words>
  <Application>Microsoft Macintosh PowerPoint</Application>
  <PresentationFormat>Personnalisé</PresentationFormat>
  <Paragraphs>463</Paragraphs>
  <Slides>57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57</vt:i4>
      </vt:variant>
    </vt:vector>
  </HeadingPairs>
  <TitlesOfParts>
    <vt:vector size="63" baseType="lpstr">
      <vt:lpstr>Dosis</vt:lpstr>
      <vt:lpstr>A Massir Ballpoint</vt:lpstr>
      <vt:lpstr>IBM Plex Sans Arabic</vt:lpstr>
      <vt:lpstr>Microsoft Uighur</vt:lpstr>
      <vt:lpstr>Arial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OUASSOU HASSAN</cp:lastModifiedBy>
  <cp:revision>248</cp:revision>
  <dcterms:created xsi:type="dcterms:W3CDTF">2006-08-16T00:00:00Z</dcterms:created>
  <dcterms:modified xsi:type="dcterms:W3CDTF">2025-09-22T13:29:39Z</dcterms:modified>
  <dc:identifier>DAFtlvZnwz4</dc:identifier>
</cp:coreProperties>
</file>