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580" r:id="rId25"/>
    <p:sldId id="2134808530" r:id="rId26"/>
    <p:sldId id="2134808581" r:id="rId27"/>
    <p:sldId id="2134808576" r:id="rId28"/>
    <p:sldId id="2134808577" r:id="rId29"/>
    <p:sldId id="2134808578" r:id="rId30"/>
    <p:sldId id="2134808579" r:id="rId31"/>
    <p:sldId id="2134808582" r:id="rId32"/>
    <p:sldId id="2134808583" r:id="rId33"/>
    <p:sldId id="2134808584" r:id="rId34"/>
    <p:sldId id="2134808585" r:id="rId35"/>
    <p:sldId id="2134808460" r:id="rId36"/>
    <p:sldId id="2134808538" r:id="rId37"/>
    <p:sldId id="2134808527" r:id="rId38"/>
    <p:sldId id="2134808543" r:id="rId39"/>
    <p:sldId id="2134808454" r:id="rId40"/>
    <p:sldId id="2134808542" r:id="rId41"/>
    <p:sldId id="2134808491" r:id="rId42"/>
    <p:sldId id="2134808547" r:id="rId43"/>
    <p:sldId id="2134808544" r:id="rId44"/>
    <p:sldId id="2134808548" r:id="rId45"/>
    <p:sldId id="2134808545" r:id="rId46"/>
    <p:sldId id="2134808549" r:id="rId47"/>
    <p:sldId id="2134808455" r:id="rId48"/>
    <p:sldId id="2134808551" r:id="rId49"/>
    <p:sldId id="2134808546" r:id="rId50"/>
    <p:sldId id="2134808467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Carelia" pitchFamily="2" charset="77"/>
      <p:regular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pPr rtl="1"/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7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0.png"/><Relationship Id="rId5" Type="http://schemas.openxmlformats.org/officeDocument/2006/relationships/diagramData" Target="../diagrams/data3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22.png"/><Relationship Id="rId4" Type="http://schemas.openxmlformats.org/officeDocument/2006/relationships/image" Target="../media/image10.png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19 و 20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17 و 18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17.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E022304-5FFC-3FA6-1C4D-E290F9754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75198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17  و 18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18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59AAE5C-FBCD-538F-6CFC-D77DB28BE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584059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 باستخدام الخشيبات: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19 و 20  باستخدام الخشيبات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162300"/>
            <a:ext cx="13164293" cy="68084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خريطة العدد 19.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1023819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عائلة العدد 20.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106342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628348" y="49149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في مجموعات على قراءة وكتابة وتفكيك الأعداد من 0 إلى 999</a:t>
            </a:r>
            <a:endParaRPr lang="fr-FR" sz="1600" dirty="0"/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4903451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091482"/>
            <a:ext cx="13164293" cy="77264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تنويع أنماط قراءة لوحة تفكيك الأعداد.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DB476B1-EA01-644D-B509-CBF4F7FE12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534"/>
          <a:stretch>
            <a:fillRect/>
          </a:stretch>
        </p:blipFill>
        <p:spPr>
          <a:xfrm>
            <a:off x="1371600" y="2953256"/>
            <a:ext cx="6643130" cy="6324657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DB3694EB-8B48-1F62-EA65-1F71CBB392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80" t="-1496" r="13480" b="91681"/>
          <a:stretch>
            <a:fillRect/>
          </a:stretch>
        </p:blipFill>
        <p:spPr>
          <a:xfrm>
            <a:off x="8351599" y="4991100"/>
            <a:ext cx="4572000" cy="11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بقراءة وكتابة وتفكيك الأعداد من 0 إلى 999 باستخدام النقود وبطاقة تفكيك الأعداد.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الانتقال من  تمثيل بالنقود إلى كتابة جمعية.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الانتقال من كتابة بالحروف إلى كتابة جمعية.</a:t>
            </a:r>
            <a:endParaRPr lang="ar-SA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BFE5988-152B-CD6C-07C7-C038C22E8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0EA9C6E0-E90C-F11E-E245-E83072A057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5809672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645423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845B1480-852E-9974-2931-1E167AB821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11857" y="4456637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D23D394-9160-3FF1-5686-52E9503C7A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171765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935692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29572" y="6030312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8B50318-FBFF-974A-7E08-8284FA2CE5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583607" y="6762126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1EC06724-7FE8-0B83-A66F-C953271177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87179" y="6691999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2406EA5-F95E-8C27-EC08-A79DCB3C00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3049452" y="5317840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40  +  2</a:t>
            </a: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8861-7CEF-AEB9-0641-2664FBF8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691F89-FD2D-D3E0-39F7-6046779E18C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7C367D-E769-E6D4-EB0E-1B85745E7C3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DCE2CF-1A9E-E069-22AE-12B6EB8B9F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8C17F6-531F-7B32-2945-708753EDC28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065912-1468-9D10-2786-C644DA88A9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5CBF904-1E85-8ADF-C231-BAC0221C7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FFFFB-CCE1-AB42-F3FE-FBFE331A9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53C3528E-67A0-7C91-013E-E48E1D74F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5715535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0FC89723-6A73-0AB4-7B54-A7CDDABA9C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9807017" y="6392012"/>
            <a:ext cx="1246022" cy="5618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2E325FFF-5FE1-DBF7-B99D-5A2A71E937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841555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C280F8-BD72-D024-8049-658A1FFB65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2854827" y="5924896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4BC452B-70BA-4A98-1302-2FDB2E1207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2655074" y="6699843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61CF165E-2D65-8F13-16A8-FEE48C19D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532886" y="6597862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BC0FA06-F60F-822E-39F6-CCF708777F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168519"/>
            <a:ext cx="1263738" cy="686188"/>
          </a:xfrm>
          <a:prstGeom prst="rect">
            <a:avLst/>
          </a:prstGeom>
        </p:spPr>
      </p:pic>
      <p:pic>
        <p:nvPicPr>
          <p:cNvPr id="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803CDC4-E4B1-A067-E562-BB3BF6189A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192507" y="4422055"/>
            <a:ext cx="1263738" cy="686188"/>
          </a:xfrm>
          <a:prstGeom prst="rect">
            <a:avLst/>
          </a:prstGeom>
        </p:spPr>
      </p:pic>
      <p:pic>
        <p:nvPicPr>
          <p:cNvPr id="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8D41643-4DE8-1DA9-D005-886164EE3E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330435" y="3645503"/>
            <a:ext cx="1263738" cy="686188"/>
          </a:xfrm>
          <a:prstGeom prst="rect">
            <a:avLst/>
          </a:prstGeom>
        </p:spPr>
      </p:pic>
      <p:pic>
        <p:nvPicPr>
          <p:cNvPr id="7" name="Image 50">
            <a:extLst>
              <a:ext uri="{FF2B5EF4-FFF2-40B4-BE49-F238E27FC236}">
                <a16:creationId xmlns:a16="http://schemas.microsoft.com/office/drawing/2014/main" id="{AE46FF11-4A15-28F7-7F74-48E1137916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164090" y="5042195"/>
            <a:ext cx="1246022" cy="561833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632708CC-FADE-7CA4-B87B-AE80C00776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346350" y="4397637"/>
            <a:ext cx="1246022" cy="5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3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A06F4-89B1-4BF9-D5CD-AE81B975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EA75E-A23D-A44E-6A7D-F20516E5B1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5029EA-8835-B36E-939F-FFEC1CCCA8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2C9CCB-5754-7C77-A677-4DA6B10FCF7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B22733-C5A0-53C4-6AC2-2BCD8A0DD86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91654-A167-377C-E399-81A10BEB0D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D80678-0C92-9C3E-5226-6980B01219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5248E9C-472C-64AC-E151-95F767035B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0983DCD-4917-BBAC-E873-BED4D6E673F5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500  +  20  +  4</a:t>
            </a:r>
          </a:p>
        </p:txBody>
      </p:sp>
    </p:spTree>
    <p:extLst>
      <p:ext uri="{BB962C8B-B14F-4D97-AF65-F5344CB8AC3E}">
        <p14:creationId xmlns:p14="http://schemas.microsoft.com/office/powerpoint/2010/main" val="2074937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3F75-B038-E4BA-BB2C-5A6106763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204CF6-6D4F-8B08-A260-7C1DD374FF7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325422-4102-0ED7-236B-11814FF5B36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2A24A2-5432-AAA9-AF0B-54BDA0E32D5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9F363D-EC3F-65F1-5193-3F78CD19281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06BCB29-A8B2-2402-C4A3-FA496A3BCA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C2AC15-93CD-9FD4-AC85-651338DA8C1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1621A53-890F-B8A1-9125-4AD870BA4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0F4D63E-C425-0AC0-E953-A304FDB75B9F}"/>
              </a:ext>
            </a:extLst>
          </p:cNvPr>
          <p:cNvSpPr/>
          <p:nvPr/>
        </p:nvSpPr>
        <p:spPr>
          <a:xfrm>
            <a:off x="385546" y="5128261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 وحدات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A87FD-17B7-82B0-504D-CF2A6A7BF299}"/>
              </a:ext>
            </a:extLst>
          </p:cNvPr>
          <p:cNvSpPr/>
          <p:nvPr/>
        </p:nvSpPr>
        <p:spPr>
          <a:xfrm>
            <a:off x="4818880" y="51460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 مئات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919529-22F4-024B-FF6C-B1024D702FF7}"/>
              </a:ext>
            </a:extLst>
          </p:cNvPr>
          <p:cNvSpPr/>
          <p:nvPr/>
        </p:nvSpPr>
        <p:spPr>
          <a:xfrm>
            <a:off x="9142524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5 عشرات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742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E91A8-EACC-0F82-F6A6-327D8A16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992A4C-F755-3BC3-796B-DCB9B5FDB9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50D72-EE7F-0C1A-D91D-8508986F84F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BF653-9B77-D1B3-DED1-F4A7A06B40D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9A915F-6191-5CF3-E8AC-FE80C3592EC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6BD7AE-70FE-4DE9-52D0-663C2D819B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17B0EF-2340-C697-D3CC-7BA729554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2783DEB0-1BD3-12D9-83BC-8D53887293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8CBF9E9-C560-C5F0-D8F0-AB4B21DA3261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50  +  4</a:t>
            </a:r>
          </a:p>
        </p:txBody>
      </p:sp>
    </p:spTree>
    <p:extLst>
      <p:ext uri="{BB962C8B-B14F-4D97-AF65-F5344CB8AC3E}">
        <p14:creationId xmlns:p14="http://schemas.microsoft.com/office/powerpoint/2010/main" val="4065535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1D54-C240-17A5-A067-3071B941A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2C6A43-2763-400D-276F-F100EB16701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88EA0-B84A-20C8-0DAB-B4F8D94F09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BF5D5B-C023-6722-4E32-0A7932D34F7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F7AB82-018D-C159-06E4-DD3A396D165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40AF0DD-D84E-9236-C62E-8C8D6E6F7D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F8C1D4D-E25B-D976-3C45-25A61DFDC12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CAC88EC-2799-4A54-9A80-13D48446F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1872390-CF00-CBF0-0E68-8AEF9F5CAAD3}"/>
              </a:ext>
            </a:extLst>
          </p:cNvPr>
          <p:cNvSpPr/>
          <p:nvPr/>
        </p:nvSpPr>
        <p:spPr>
          <a:xfrm>
            <a:off x="4875383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وحدات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F0BF11-61E1-54C9-5FF9-F523A0EAD7A1}"/>
              </a:ext>
            </a:extLst>
          </p:cNvPr>
          <p:cNvSpPr/>
          <p:nvPr/>
        </p:nvSpPr>
        <p:spPr>
          <a:xfrm>
            <a:off x="533400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4B69D4-624D-946A-F14F-DEE856FF229B}"/>
              </a:ext>
            </a:extLst>
          </p:cNvPr>
          <p:cNvSpPr/>
          <p:nvPr/>
        </p:nvSpPr>
        <p:spPr>
          <a:xfrm>
            <a:off x="9142524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عشرات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0791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1A82-698C-4F25-20EE-28FDB34D0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0A2001-D770-BA52-687A-DE18C5F84B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7B44B0-954D-82A7-DD62-236E11FE268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4D37B6-A375-4800-5F36-D5FA0416722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DB37E3-BE70-6F81-E92D-B2FC88D7B849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1BDE14-3B42-2F5E-E105-FD9BCDC51E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A21512-556B-D136-F493-C17ED9D7B6E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4E746E6-888E-0674-6501-6793F4F2CF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4F9E80F-1EE2-492F-3407-022FD8A321A3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800  +  60  +  9</a:t>
            </a:r>
          </a:p>
        </p:txBody>
      </p:sp>
    </p:spTree>
    <p:extLst>
      <p:ext uri="{BB962C8B-B14F-4D97-AF65-F5344CB8AC3E}">
        <p14:creationId xmlns:p14="http://schemas.microsoft.com/office/powerpoint/2010/main" val="1906342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54" y="4203161"/>
            <a:ext cx="5370846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370326" y="5241736"/>
            <a:ext cx="356098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عمليات جمع باحتفاظ باستخدام لعبة النقود.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D8D78D1-162B-49C2-59CC-4C9AC64CE97E}"/>
              </a:ext>
            </a:extLst>
          </p:cNvPr>
          <p:cNvGrpSpPr/>
          <p:nvPr/>
        </p:nvGrpSpPr>
        <p:grpSpPr>
          <a:xfrm>
            <a:off x="1799934" y="4610101"/>
            <a:ext cx="4359428" cy="4588618"/>
            <a:chOff x="1248892" y="3248985"/>
            <a:chExt cx="6008809" cy="6324713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C60D537-24F8-D381-72A7-CC7722A3C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4" name="Image 13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C5E3FB-0C82-AF91-F65C-C8A079F6C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6" name="Groupe 54">
              <a:extLst>
                <a:ext uri="{FF2B5EF4-FFF2-40B4-BE49-F238E27FC236}">
                  <a16:creationId xmlns:a16="http://schemas.microsoft.com/office/drawing/2014/main" id="{10FE555A-F8A3-9E1D-44BE-4A90C8A64930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19" name="Groupe 36">
                <a:extLst>
                  <a:ext uri="{FF2B5EF4-FFF2-40B4-BE49-F238E27FC236}">
                    <a16:creationId xmlns:a16="http://schemas.microsoft.com/office/drawing/2014/main" id="{5F0DED7B-1CED-1F7A-00B6-D6CAD35EA93E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37" name="Image 32">
                  <a:extLst>
                    <a:ext uri="{FF2B5EF4-FFF2-40B4-BE49-F238E27FC236}">
                      <a16:creationId xmlns:a16="http://schemas.microsoft.com/office/drawing/2014/main" id="{D638937A-FC5A-E166-863F-96A81D9CED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8" name="Image 33">
                  <a:extLst>
                    <a:ext uri="{FF2B5EF4-FFF2-40B4-BE49-F238E27FC236}">
                      <a16:creationId xmlns:a16="http://schemas.microsoft.com/office/drawing/2014/main" id="{0D99D73F-C0A1-DEA6-2135-5B68C3546B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9" name="Image 34">
                  <a:extLst>
                    <a:ext uri="{FF2B5EF4-FFF2-40B4-BE49-F238E27FC236}">
                      <a16:creationId xmlns:a16="http://schemas.microsoft.com/office/drawing/2014/main" id="{16970021-9ADE-79E8-919C-F2AB1A01F3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40" name="Image 35">
                  <a:extLst>
                    <a:ext uri="{FF2B5EF4-FFF2-40B4-BE49-F238E27FC236}">
                      <a16:creationId xmlns:a16="http://schemas.microsoft.com/office/drawing/2014/main" id="{FB2F92AB-D16E-AC88-EF9D-E7142C3427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2">
                <a:extLst>
                  <a:ext uri="{FF2B5EF4-FFF2-40B4-BE49-F238E27FC236}">
                    <a16:creationId xmlns:a16="http://schemas.microsoft.com/office/drawing/2014/main" id="{86A5FC10-C4B7-4743-B697-AB045E607D8D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3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0BCFFEAA-3717-CFAB-9A28-202303D3B8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E95CBC6-39F3-96CA-7540-197ADCDEF1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E7A4AE7F-84EA-7833-A673-C3E7929F16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6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E8CCD67C-CEE1-AECE-93B8-43D84A8A5A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3">
                <a:extLst>
                  <a:ext uri="{FF2B5EF4-FFF2-40B4-BE49-F238E27FC236}">
                    <a16:creationId xmlns:a16="http://schemas.microsoft.com/office/drawing/2014/main" id="{E442EBB2-8CED-D5E2-78C9-85019C14A80F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9" name="Image 44">
                  <a:extLst>
                    <a:ext uri="{FF2B5EF4-FFF2-40B4-BE49-F238E27FC236}">
                      <a16:creationId xmlns:a16="http://schemas.microsoft.com/office/drawing/2014/main" id="{FD8BF409-D4B3-4403-CA2E-F5CFEB3A0A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5">
                  <a:extLst>
                    <a:ext uri="{FF2B5EF4-FFF2-40B4-BE49-F238E27FC236}">
                      <a16:creationId xmlns:a16="http://schemas.microsoft.com/office/drawing/2014/main" id="{5E8CF16A-EB69-F9F9-4112-203041D6AA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6">
                  <a:extLst>
                    <a:ext uri="{FF2B5EF4-FFF2-40B4-BE49-F238E27FC236}">
                      <a16:creationId xmlns:a16="http://schemas.microsoft.com/office/drawing/2014/main" id="{D71F3C33-98C8-55A9-74A2-B26F38D432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2" name="Image 47">
                  <a:extLst>
                    <a:ext uri="{FF2B5EF4-FFF2-40B4-BE49-F238E27FC236}">
                      <a16:creationId xmlns:a16="http://schemas.microsoft.com/office/drawing/2014/main" id="{C30ED5BA-F73A-9017-E3F1-FC346BA7C3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2" name="Groupe 48">
                <a:extLst>
                  <a:ext uri="{FF2B5EF4-FFF2-40B4-BE49-F238E27FC236}">
                    <a16:creationId xmlns:a16="http://schemas.microsoft.com/office/drawing/2014/main" id="{4A076A4A-D870-4BCA-6DDD-563FE4B6D231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4" name="Image 49">
                  <a:extLst>
                    <a:ext uri="{FF2B5EF4-FFF2-40B4-BE49-F238E27FC236}">
                      <a16:creationId xmlns:a16="http://schemas.microsoft.com/office/drawing/2014/main" id="{5940D0A8-5E05-13C0-983D-94E32114A2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0">
                  <a:extLst>
                    <a:ext uri="{FF2B5EF4-FFF2-40B4-BE49-F238E27FC236}">
                      <a16:creationId xmlns:a16="http://schemas.microsoft.com/office/drawing/2014/main" id="{9ADF5320-6F4B-FF86-7946-E9E3F0A96E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1">
                  <a:extLst>
                    <a:ext uri="{FF2B5EF4-FFF2-40B4-BE49-F238E27FC236}">
                      <a16:creationId xmlns:a16="http://schemas.microsoft.com/office/drawing/2014/main" id="{9279197F-273F-B708-B5A5-C79FD721FD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8" name="Image 52">
                  <a:extLst>
                    <a:ext uri="{FF2B5EF4-FFF2-40B4-BE49-F238E27FC236}">
                      <a16:creationId xmlns:a16="http://schemas.microsoft.com/office/drawing/2014/main" id="{2E74D130-B90D-EF1D-F780-300D4192EF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ينجز المتعلمون باستخدام النقود ما يلي.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الأولى: 15+37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الثانية: 35+26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الثالثة: 45+27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الرابعة: 43+39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84E1391-BF81-6BFD-DF00-81F774150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يملك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أيمن 27 كلة.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فريد 35 كلة.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الكلل التي يملكانها معا.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كلل أيمن.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كلل فريد.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لديهما معا.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696AFEA-8E0E-F30B-701B-5DC023A99FE5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يمكله أيمن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F1BFFCAD-4A07-054F-740F-A7E93F5DE19C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يملكانه معا؟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6656CFEB-ACFD-4E8C-F71F-628AF9DC3676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يملكه فريد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كلل أيمن لعدد كلل فريد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164786D-4F41-6D05-7C6E-4F9FB96241A6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994649BE-6DD0-896C-FCCD-441CD41538F6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3E95A02D-E4B1-9A51-7C11-C3203919D238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الكلل التي يملكانها معا؟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التي يملكانها معا: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+ 35 = 62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التي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4537573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4765805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85393" y="7098576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7248878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6482476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6832132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EFE5128-03EF-CE5B-9689-39F7CA11E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52"/>
          <a:stretch>
            <a:fillRect/>
          </a:stretch>
        </p:blipFill>
        <p:spPr>
          <a:xfrm>
            <a:off x="833385" y="3892582"/>
            <a:ext cx="12273015" cy="349943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62000" y="4457700"/>
            <a:ext cx="4191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6F31BF-3479-A054-6419-EC0791327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52"/>
          <a:stretch>
            <a:fillRect/>
          </a:stretch>
        </p:blipFill>
        <p:spPr>
          <a:xfrm>
            <a:off x="721491" y="4396952"/>
            <a:ext cx="12273015" cy="349943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970483A-40E0-5174-6290-FF3BFD24A5E0}"/>
              </a:ext>
            </a:extLst>
          </p:cNvPr>
          <p:cNvSpPr txBox="1"/>
          <p:nvPr/>
        </p:nvSpPr>
        <p:spPr>
          <a:xfrm>
            <a:off x="1447800" y="64389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FDA690-7D7B-A569-C6D9-6ACA4D1B8FB5}"/>
              </a:ext>
            </a:extLst>
          </p:cNvPr>
          <p:cNvSpPr txBox="1"/>
          <p:nvPr/>
        </p:nvSpPr>
        <p:spPr>
          <a:xfrm>
            <a:off x="896319" y="72009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7ECC31-1CD6-6F6B-1D59-15248ABF66E5}"/>
              </a:ext>
            </a:extLst>
          </p:cNvPr>
          <p:cNvSpPr txBox="1"/>
          <p:nvPr/>
        </p:nvSpPr>
        <p:spPr>
          <a:xfrm>
            <a:off x="2819400" y="5704322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14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507B745-49F2-3BCC-FAA2-FF7CA69FA7C3}"/>
              </a:ext>
            </a:extLst>
          </p:cNvPr>
          <p:cNvSpPr txBox="1"/>
          <p:nvPr/>
        </p:nvSpPr>
        <p:spPr>
          <a:xfrm>
            <a:off x="2829086" y="646791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F31A018-2361-4C91-192A-FE13D556FA7C}"/>
              </a:ext>
            </a:extLst>
          </p:cNvPr>
          <p:cNvSpPr txBox="1"/>
          <p:nvPr/>
        </p:nvSpPr>
        <p:spPr>
          <a:xfrm>
            <a:off x="3362486" y="7182152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85B86A7-9F35-63A8-614A-F1B0C72EF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t="24281" r="-797" b="48816"/>
          <a:stretch>
            <a:fillRect/>
          </a:stretch>
        </p:blipFill>
        <p:spPr>
          <a:xfrm>
            <a:off x="362015" y="3467100"/>
            <a:ext cx="12991968" cy="40434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62015" y="5295900"/>
            <a:ext cx="12991967" cy="609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89459CC-F74B-5C7C-0487-BBBBFB232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t="24281" r="-797" b="48816"/>
          <a:stretch>
            <a:fillRect/>
          </a:stretch>
        </p:blipFill>
        <p:spPr>
          <a:xfrm>
            <a:off x="394169" y="4050385"/>
            <a:ext cx="12991968" cy="404344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0928FF6-845A-3D03-05CD-BE86ED16D72D}"/>
              </a:ext>
            </a:extLst>
          </p:cNvPr>
          <p:cNvSpPr txBox="1"/>
          <p:nvPr/>
        </p:nvSpPr>
        <p:spPr>
          <a:xfrm>
            <a:off x="5257800" y="595005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 1 +70 + 300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6D1575-93A6-5FC6-9C9A-FF6B4AD3CDD1}"/>
              </a:ext>
            </a:extLst>
          </p:cNvPr>
          <p:cNvSpPr txBox="1"/>
          <p:nvPr/>
        </p:nvSpPr>
        <p:spPr>
          <a:xfrm>
            <a:off x="8991601" y="5964263"/>
            <a:ext cx="3448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</a:rPr>
              <a:t>ثلاث مئة وواحد وسبعون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BE9FA14-0D1D-A93B-E91D-E509F3586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0700" r="416" b="18516"/>
          <a:stretch>
            <a:fillRect/>
          </a:stretch>
        </p:blipFill>
        <p:spPr>
          <a:xfrm>
            <a:off x="394169" y="3146399"/>
            <a:ext cx="12991968" cy="46267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3924300"/>
            <a:ext cx="5092231" cy="4226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62A1A71-4AA9-A01F-6178-2687E4FD9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0700" r="416" b="18516"/>
          <a:stretch>
            <a:fillRect/>
          </a:stretch>
        </p:blipFill>
        <p:spPr>
          <a:xfrm>
            <a:off x="394169" y="3146399"/>
            <a:ext cx="12991968" cy="46267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3F2AE8-DA5A-EB6F-1AAD-FCCFDDF860ED}"/>
              </a:ext>
            </a:extLst>
          </p:cNvPr>
          <p:cNvSpPr txBox="1"/>
          <p:nvPr/>
        </p:nvSpPr>
        <p:spPr>
          <a:xfrm>
            <a:off x="1447800" y="530608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3   4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D252F-582D-CB64-F122-49DC191F9736}"/>
              </a:ext>
            </a:extLst>
          </p:cNvPr>
          <p:cNvSpPr txBox="1"/>
          <p:nvPr/>
        </p:nvSpPr>
        <p:spPr>
          <a:xfrm>
            <a:off x="1447800" y="590823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2   8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499AB7-7B53-6557-5092-3DE7870A79F5}"/>
              </a:ext>
            </a:extLst>
          </p:cNvPr>
          <p:cNvSpPr txBox="1"/>
          <p:nvPr/>
        </p:nvSpPr>
        <p:spPr>
          <a:xfrm>
            <a:off x="1447800" y="6798464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6   2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3DFE96-3E4B-162C-3D59-2FC3B9A20F53}"/>
              </a:ext>
            </a:extLst>
          </p:cNvPr>
          <p:cNvSpPr txBox="1"/>
          <p:nvPr/>
        </p:nvSpPr>
        <p:spPr>
          <a:xfrm>
            <a:off x="1463532" y="5094215"/>
            <a:ext cx="444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DAC7DC-A6E0-2A48-F7D1-1CB2E454A35C}"/>
              </a:ext>
            </a:extLst>
          </p:cNvPr>
          <p:cNvSpPr txBox="1"/>
          <p:nvPr/>
        </p:nvSpPr>
        <p:spPr>
          <a:xfrm>
            <a:off x="4038600" y="523271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5   8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8DD9F1-66D6-2742-A286-62B49292E791}"/>
              </a:ext>
            </a:extLst>
          </p:cNvPr>
          <p:cNvSpPr txBox="1"/>
          <p:nvPr/>
        </p:nvSpPr>
        <p:spPr>
          <a:xfrm>
            <a:off x="4038600" y="583487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2   6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B0D78E-5A55-6767-3FB4-262C1BAE7AD7}"/>
              </a:ext>
            </a:extLst>
          </p:cNvPr>
          <p:cNvSpPr txBox="1"/>
          <p:nvPr/>
        </p:nvSpPr>
        <p:spPr>
          <a:xfrm>
            <a:off x="4038600" y="672509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8   4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A369EE3-25E4-4E01-9227-87BFFB581FFC}"/>
              </a:ext>
            </a:extLst>
          </p:cNvPr>
          <p:cNvSpPr txBox="1"/>
          <p:nvPr/>
        </p:nvSpPr>
        <p:spPr>
          <a:xfrm>
            <a:off x="4038600" y="4993193"/>
            <a:ext cx="444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BF6790-D6E9-D1C1-1EE3-9EC333302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80830" r="-85" b="-2574"/>
          <a:stretch>
            <a:fillRect/>
          </a:stretch>
        </p:blipFill>
        <p:spPr>
          <a:xfrm>
            <a:off x="362015" y="3307640"/>
            <a:ext cx="12991968" cy="326807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17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18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FAC3794-C85E-AB94-57A5-D59C8ECA0120}"/>
              </a:ext>
            </a:extLst>
          </p:cNvPr>
          <p:cNvSpPr txBox="1"/>
          <p:nvPr/>
        </p:nvSpPr>
        <p:spPr>
          <a:xfrm rot="16200000">
            <a:off x="7797794" y="4268951"/>
            <a:ext cx="105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470755" y="4711066"/>
            <a:ext cx="32003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عدد أخرى( 17 - 18 )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392517" y="5210438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17 و 18 )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5525" y="2958315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 و 20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618577" y="2875636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079344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546114" y="4214377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572680" y="5506755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552428" y="8167184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7" y="677756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618577" y="6963107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2C5ED97-E078-F35F-D750-263E695771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219200" y="5617558"/>
            <a:ext cx="1474906" cy="173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26833</TotalTime>
  <Words>1783</Words>
  <Application>Microsoft Macintosh PowerPoint</Application>
  <PresentationFormat>Personnalisé</PresentationFormat>
  <Paragraphs>519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227</cp:revision>
  <dcterms:created xsi:type="dcterms:W3CDTF">2006-08-16T00:00:00Z</dcterms:created>
  <dcterms:modified xsi:type="dcterms:W3CDTF">2025-09-16T13:06:02Z</dcterms:modified>
  <dc:identifier>DAFtlvZnwz4</dc:identifier>
</cp:coreProperties>
</file>