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580" r:id="rId25"/>
    <p:sldId id="2134808530" r:id="rId26"/>
    <p:sldId id="2134808581" r:id="rId27"/>
    <p:sldId id="2134808582" r:id="rId28"/>
    <p:sldId id="2134808531" r:id="rId29"/>
    <p:sldId id="2134808584" r:id="rId30"/>
    <p:sldId id="2134808585" r:id="rId31"/>
    <p:sldId id="2134808583" r:id="rId32"/>
    <p:sldId id="2134808532" r:id="rId33"/>
    <p:sldId id="2134808574" r:id="rId34"/>
    <p:sldId id="2134808575" r:id="rId35"/>
    <p:sldId id="2134808576" r:id="rId36"/>
    <p:sldId id="2134808577" r:id="rId37"/>
    <p:sldId id="2134808578" r:id="rId38"/>
    <p:sldId id="2134808579" r:id="rId39"/>
    <p:sldId id="2134808460" r:id="rId40"/>
    <p:sldId id="2134808538" r:id="rId41"/>
    <p:sldId id="2134808527" r:id="rId42"/>
    <p:sldId id="2134808543" r:id="rId43"/>
    <p:sldId id="2134808454" r:id="rId44"/>
    <p:sldId id="2134808542" r:id="rId45"/>
    <p:sldId id="2134808491" r:id="rId46"/>
    <p:sldId id="2134808547" r:id="rId47"/>
    <p:sldId id="2134808544" r:id="rId48"/>
    <p:sldId id="2134808548" r:id="rId49"/>
    <p:sldId id="2134808545" r:id="rId50"/>
    <p:sldId id="2134808549" r:id="rId51"/>
    <p:sldId id="2134808455" r:id="rId52"/>
    <p:sldId id="2134808551" r:id="rId53"/>
    <p:sldId id="2134808546" r:id="rId54"/>
    <p:sldId id="2134808467" r:id="rId55"/>
    <p:sldId id="2134808468" r:id="rId56"/>
    <p:sldId id="2134808562" r:id="rId57"/>
    <p:sldId id="2134808472" r:id="rId58"/>
    <p:sldId id="2134808563" r:id="rId59"/>
    <p:sldId id="2134808501" r:id="rId60"/>
    <p:sldId id="2134808573" r:id="rId61"/>
    <p:sldId id="2134808518" r:id="rId62"/>
    <p:sldId id="2134808461" r:id="rId63"/>
    <p:sldId id="2134808469" r:id="rId64"/>
    <p:sldId id="2134808503" r:id="rId65"/>
    <p:sldId id="2134808504" r:id="rId66"/>
  </p:sldIdLst>
  <p:sldSz cx="13716000" cy="10287000"/>
  <p:notesSz cx="6858000" cy="9144000"/>
  <p:embeddedFontLst>
    <p:embeddedFont>
      <p:font typeface="Carelia" pitchFamily="2" charset="77"/>
      <p:regular r:id="rId68"/>
    </p:embeddedFont>
    <p:embeddedFont>
      <p:font typeface="Dosis" pitchFamily="2" charset="77"/>
      <p:regular r:id="rId69"/>
      <p:bold r:id="rId70"/>
    </p:embeddedFont>
    <p:embeddedFont>
      <p:font typeface="IBM Plex Sans Arabic" panose="020B0503050203000203" pitchFamily="3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7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0.png"/><Relationship Id="rId5" Type="http://schemas.openxmlformats.org/officeDocument/2006/relationships/diagramData" Target="../diagrams/data3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9.sv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17 و 18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15 و 16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15.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4A62FB-9FE1-3C38-D0CE-DE688BC6F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223499"/>
              </p:ext>
            </p:extLst>
          </p:nvPr>
        </p:nvGraphicFramePr>
        <p:xfrm>
          <a:off x="2285999" y="2873263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15  و 16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16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7F8F34B-2ACD-4256-B441-75C47F87F0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417950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13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17 و 18  باستخدام الخشيبات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الخريطتين.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877646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629526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11393"/>
            <a:ext cx="7237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791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4CA9586-7091-3811-AED8-56D856F84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150149"/>
            <a:ext cx="6781800" cy="5508917"/>
          </a:xfrm>
          <a:prstGeom prst="rect">
            <a:avLst/>
          </a:prstGeom>
        </p:spPr>
      </p:pic>
      <p:pic>
        <p:nvPicPr>
          <p:cNvPr id="6" name="Picture 2" descr="dibujos animados dibujo de varita mágica 28211051 PNG">
            <a:extLst>
              <a:ext uri="{FF2B5EF4-FFF2-40B4-BE49-F238E27FC236}">
                <a16:creationId xmlns:a16="http://schemas.microsoft.com/office/drawing/2014/main" id="{81D45218-C1EF-9A15-8DAD-6E36F659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454">
            <a:off x="4831347" y="3826505"/>
            <a:ext cx="1705928" cy="190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قراءة وكتابة وتفكيك الأعداد باستخدام: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 تفكيك الأعداد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091482"/>
            <a:ext cx="13164293" cy="77264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جاء دوركم من يريد ان يقرا كما قرأت.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DB476B1-EA01-644D-B509-CBF4F7FE12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534"/>
          <a:stretch>
            <a:fillRect/>
          </a:stretch>
        </p:blipFill>
        <p:spPr>
          <a:xfrm>
            <a:off x="1371600" y="2953256"/>
            <a:ext cx="6643130" cy="6324657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DB3694EB-8B48-1F62-EA65-1F71CBB392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80" t="-1496" r="13480" b="91681"/>
          <a:stretch>
            <a:fillRect/>
          </a:stretch>
        </p:blipFill>
        <p:spPr>
          <a:xfrm>
            <a:off x="8351599" y="4991100"/>
            <a:ext cx="4572000" cy="11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بتمثيل العدد على الشريحة باستخدام لعبة النقود.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110E9-3C80-9D38-E495-13E34EBC4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7E327-6D19-3D0B-DFED-E4EC160EA22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D3FDCFA-53D9-13F1-D080-5D38FFD2E01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B1F7F1-5335-33E4-74DA-74A009BE8B9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5E805D-A43A-7378-919D-F5DD2BF2807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باستخدام 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EED5D34-92D6-4474-74A3-EA6E188A8C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A4CEB6-66BE-0009-E6C0-B23F238B51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0B25805-CB6B-CDD9-846C-390F3D470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CCA05B-B32F-230E-0C35-1C5CA5B25E35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163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43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D627BF7-5CAB-4CBE-0A01-8957DF2CC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521183" y="5051943"/>
            <a:ext cx="1263738" cy="68618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890B37A4-0384-E567-6AE2-EB0147099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746439" y="5063210"/>
            <a:ext cx="1322765" cy="6291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86E4C5A3-4176-1F45-1DCD-A8221CEBBA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548006" y="593432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4EFB9E29-8579-3335-0446-A07152FC64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804500" y="529575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41B69AF7-2863-32DA-A49B-537E8BE0E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498811" y="572359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6BC2D11B-0408-00AF-3A75-F3D1DE1A06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800167" y="6264658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FD448887-8FA1-F488-1693-4865DAD99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7370668" y="4942171"/>
            <a:ext cx="1322765" cy="629133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92E198BB-942F-1FA8-5716-44D2727BD3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7099147" y="5620840"/>
            <a:ext cx="1322765" cy="629133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89B24227-D470-66CE-509E-B992345FC2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996313" y="4401103"/>
            <a:ext cx="1322765" cy="629133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D94CF938-0E9E-BF36-D75C-0CDB8B32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11099797" y="5853184"/>
            <a:ext cx="1246022" cy="561833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C456821-02BF-A8AF-5EEF-A90C30C623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3CA2-86C7-1772-DE50-7A9C3DAF3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821E8-A1CC-028D-2D29-EDBADCF4C0E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50B4B0-7888-8B5E-5562-AC20ECBC03F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5D6304-C60A-8C0A-F0A5-FECCC5C0FAF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4E57E5-613A-C185-7D0F-95A2349BC6F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باستخدام 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8927D8B-063E-1C4B-CAD2-B6FF0577C9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3165F1C-517C-C690-D437-6E58BA3570F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C7644E7-4904-0148-F0A6-1738A93630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E1210E-3C1C-D7CD-EB7F-14288017B782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423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0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6D401-7439-1E5F-3269-8BC9CC63A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453070-C818-B592-C91C-C76940CC33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63F8A-BB1E-23EA-3499-51996C441C3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9956B3-A21C-DDB9-C615-D7FF90210D9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2AB49B-4629-A645-E487-9E7C5CC6215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0FDE1B-7CBF-A89F-F5BD-67BBBB5A8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F01D4C2-6A6A-2BF6-0140-3FAB747217C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5889C7E-0592-4170-EE4D-69A3EE4FA2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521183" y="5051943"/>
            <a:ext cx="1263738" cy="68618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76EC1AC1-EF01-64E4-5521-28100745BF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548006" y="593432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7A533D22-B58D-9E66-C554-F790C703A9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804500" y="529575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22039721-14A2-3809-A0A8-083DDCFBEC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5498811" y="572359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397E070F-3D43-4E22-AA0E-0ECA6150C3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800167" y="6264658"/>
            <a:ext cx="1322765" cy="629133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D3BB1839-252C-516A-ADCC-7D9FA44B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11099797" y="5853184"/>
            <a:ext cx="1246022" cy="561833"/>
          </a:xfrm>
          <a:prstGeom prst="rect">
            <a:avLst/>
          </a:prstGeom>
        </p:spPr>
      </p:pic>
      <p:pic>
        <p:nvPicPr>
          <p:cNvPr id="3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A9A218E-E0A4-D8BB-CB1A-BCACBAA6D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220552" y="5791006"/>
            <a:ext cx="1263738" cy="686188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7A9653F-23AD-83C0-DC98-EC1C585003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1259002" y="4535459"/>
            <a:ext cx="1263738" cy="68618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1748FAC-D468-8EAE-CF9B-31D5A9ED1D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953952" y="5274522"/>
            <a:ext cx="1263738" cy="686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FC6855-1F29-2698-715B-F6D711A8CC9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75585" y="2657145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5402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A4ED-AF50-8E0F-404F-64479CE95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E3274B-395C-2245-3164-97D328CAAE5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7BDC88-EBB1-058A-7AE9-70418F5F83B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27D4D2-52CA-A9A5-4F6A-205285947C6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72B89D-E484-D6F3-1584-9A8CFAB649B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C2CDC97-0D47-903E-E566-74FE9B01F81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323EDB8-EED3-C1F1-88E8-59EB9C6E7AB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A80CD62-A069-C4AA-3489-AC9AFC48D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BAE6296-140A-6C0B-1918-C55F55BC7A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768807" y="3849828"/>
            <a:ext cx="1263738" cy="686188"/>
          </a:xfrm>
          <a:prstGeom prst="rect">
            <a:avLst/>
          </a:prstGeom>
        </p:spPr>
      </p:pic>
      <p:pic>
        <p:nvPicPr>
          <p:cNvPr id="22" name="Image 50">
            <a:extLst>
              <a:ext uri="{FF2B5EF4-FFF2-40B4-BE49-F238E27FC236}">
                <a16:creationId xmlns:a16="http://schemas.microsoft.com/office/drawing/2014/main" id="{3C9A4A08-188E-EB40-F59C-DDCBB5CF98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3955852"/>
            <a:ext cx="1246022" cy="561833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7EB8E1C4-6F34-36E5-BD3E-B50433A4B6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196617" y="3922203"/>
            <a:ext cx="1322765" cy="629133"/>
          </a:xfrm>
          <a:prstGeom prst="rect">
            <a:avLst/>
          </a:prstGeom>
        </p:spPr>
      </p:pic>
      <p:pic>
        <p:nvPicPr>
          <p:cNvPr id="26" name="Image 50">
            <a:extLst>
              <a:ext uri="{FF2B5EF4-FFF2-40B4-BE49-F238E27FC236}">
                <a16:creationId xmlns:a16="http://schemas.microsoft.com/office/drawing/2014/main" id="{C0D29655-3EB2-4D7E-99A5-2DA4BAFA47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4645684"/>
            <a:ext cx="1246022" cy="5618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256F57D5-5F15-D877-D12D-590F6C06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13934" y="5307558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EF03DAFF-C0A3-D957-3BA3-D1B9A97528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63784" y="6031460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5A1B6CF-9ED0-8CDA-D789-D69983B541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9763784" y="6676019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9EA87DD5-CCB5-1296-5485-04EF497B3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11857" y="4678425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4E13A3B-29D8-DCEF-C9F9-717E79B456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41690" y="5393553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43B96C7C-B39B-E103-2C66-883489B54E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1469">
            <a:off x="6241690" y="6157480"/>
            <a:ext cx="1322765" cy="629133"/>
          </a:xfrm>
          <a:prstGeom prst="rect">
            <a:avLst/>
          </a:prstGeom>
        </p:spPr>
      </p:pic>
      <p:pic>
        <p:nvPicPr>
          <p:cNvPr id="3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6F60F89-8CBF-323A-F7EA-59CF5C43F2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768807" y="4659146"/>
            <a:ext cx="1263738" cy="686188"/>
          </a:xfrm>
          <a:prstGeom prst="rect">
            <a:avLst/>
          </a:prstGeom>
        </p:spPr>
      </p:pic>
      <p:pic>
        <p:nvPicPr>
          <p:cNvPr id="3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16D10FA-D787-0A9F-B82F-924965A5E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5471292"/>
            <a:ext cx="1263738" cy="686188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A9BC855-08D5-31C9-5806-F9CA4CD6D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6301420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F29A6E2-D739-92DD-7CF7-68F2E80C1D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1469">
            <a:off x="2808872" y="7118396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23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CC83377E-692A-199E-F086-202D7A0EB5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3D20E50-7224-FEDD-4A04-26009A3944CC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545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A97BC-108D-3ABB-870B-5DC51CC9F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BB88BF-E4DB-BCF9-49BD-59B6C70DE18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EA2A5D-F383-41BE-4C01-F5CC0B6454B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26A394-CEB3-40EC-EC40-631D47BB0F7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4D50079-4BFD-ED1D-78E0-41CEF1DE9AD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D42AE2-59EA-65CD-B568-CD839A9B8D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DA15F21-EF10-91DF-89AE-F4ED2AEB456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41293-710C-AD36-8114-33B63E9D8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EF0130F7-62A4-1027-15F3-6F6E773777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67750" y="3960859"/>
            <a:ext cx="1322765" cy="629133"/>
          </a:xfrm>
          <a:prstGeom prst="rect">
            <a:avLst/>
          </a:prstGeom>
        </p:spPr>
      </p:pic>
      <p:pic>
        <p:nvPicPr>
          <p:cNvPr id="26" name="Image 50">
            <a:extLst>
              <a:ext uri="{FF2B5EF4-FFF2-40B4-BE49-F238E27FC236}">
                <a16:creationId xmlns:a16="http://schemas.microsoft.com/office/drawing/2014/main" id="{97F6A506-193F-7DD2-88E2-D9D9A86EC7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9985067" y="4684340"/>
            <a:ext cx="1246022" cy="5618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AF3D83FB-434B-CB85-61F9-5731D79F9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9985067" y="5346214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80398796-6077-A083-BBB8-F1D8F25632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10034917" y="6070116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51C08234-2086-582C-0B46-59E1485A42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10034917" y="6714675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5BB95651-CBB6-A883-5BAE-836E8C505A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82990" y="4717081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AD839309-F5F6-B2BE-C90C-2E131C13A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12823" y="5432209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F0EC0D49-C2B4-80DF-1BB1-C2A0EE71E6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12823" y="6196136"/>
            <a:ext cx="1322765" cy="629133"/>
          </a:xfrm>
          <a:prstGeom prst="rect">
            <a:avLst/>
          </a:prstGeom>
        </p:spPr>
      </p:pic>
      <p:pic>
        <p:nvPicPr>
          <p:cNvPr id="3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EB954E4-0177-2B85-116A-D9E1F668AE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5509948"/>
            <a:ext cx="1263738" cy="686188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FB09480-FCA0-8560-BD2A-197F102415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6340076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D1272CE-1EB9-6E9D-F11B-A7FD32FB2A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641">
            <a:off x="3080005" y="7157052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32591B93-ACC4-5CB5-0563-9E20E183C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558312" y="6952443"/>
            <a:ext cx="1322765" cy="629133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E1D244F8-D4B1-18AF-D8FB-EE0A98EA48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64641">
            <a:off x="6467750" y="3213703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16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5187C-5321-3D55-D197-85AD8579C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A9EF796-3EDB-6725-3EA2-794C28473B2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BDAF2-B5F7-C5C3-4E83-F0583ADFCAC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4D0F6A-9E04-31CF-AC3B-81EAE4AB012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4F38C2-623D-A5A6-DDEA-5D00C52F9E7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C8530F-DB66-5494-2342-B8CB6E01D7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EEC8A09-39B1-B0FF-FCA4-C718DE55CD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307AD4D-42D1-636C-2228-FE7D2FBF23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5262120-ECDF-6B0A-9550-8D303ADBA797}"/>
              </a:ext>
            </a:extLst>
          </p:cNvPr>
          <p:cNvSpPr/>
          <p:nvPr/>
        </p:nvSpPr>
        <p:spPr>
          <a:xfrm>
            <a:off x="3886199" y="4762500"/>
            <a:ext cx="5943602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364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499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BFE5988-152B-CD6C-07C7-C038C22E8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5" name="Image 46">
            <a:extLst>
              <a:ext uri="{FF2B5EF4-FFF2-40B4-BE49-F238E27FC236}">
                <a16:creationId xmlns:a16="http://schemas.microsoft.com/office/drawing/2014/main" id="{EC39A7B1-CB2D-FC3B-787F-1877A7E9C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196617" y="3700415"/>
            <a:ext cx="1322765" cy="629133"/>
          </a:xfrm>
          <a:prstGeom prst="rect">
            <a:avLst/>
          </a:prstGeom>
        </p:spPr>
      </p:pic>
      <p:pic>
        <p:nvPicPr>
          <p:cNvPr id="28" name="Image 50">
            <a:extLst>
              <a:ext uri="{FF2B5EF4-FFF2-40B4-BE49-F238E27FC236}">
                <a16:creationId xmlns:a16="http://schemas.microsoft.com/office/drawing/2014/main" id="{8490DAA9-6AE5-C337-41CA-6F39643EDE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13934" y="5085770"/>
            <a:ext cx="1246022" cy="561833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0EA9C6E0-E90C-F11E-E245-E83072A05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5809672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645423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845B1480-852E-9974-2931-1E167AB821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11857" y="4456637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D23D394-9160-3FF1-5686-52E9503C7A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171765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935692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08872" y="6079632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8B50318-FBFF-974A-7E08-8284FA2CE5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08872" y="6896608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1EC06724-7FE8-0B83-A66F-C95327117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87179" y="6691999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200  +  50  +  3</a:t>
            </a: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8861-7CEF-AEB9-0641-2664FBF8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691F89-FD2D-D3E0-39F7-6046779E18C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7C367D-E769-E6D4-EB0E-1B85745E7C3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DCE2CF-1A9E-E069-22AE-12B6EB8B9F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8C17F6-531F-7B32-2945-708753EDC28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065912-1468-9D10-2786-C644DA88A9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5CBF904-1E85-8ADF-C231-BAC0221C7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FFFFB-CCE1-AB42-F3FE-FBFE331A9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53C3528E-67A0-7C91-013E-E48E1D74F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5715535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0FC89723-6A73-0AB4-7B54-A7CDDABA9C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6360094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129E8D8E-9A5D-26BB-0FA9-1875672371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57564" y="4362500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3BF89AC6-50BE-092F-2658-D466550571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077628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2E325FFF-5FE1-DBF7-B99D-5A2A71E937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841555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C280F8-BD72-D024-8049-658A1FFB65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985495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4BC452B-70BA-4A98-1302-2FDB2E1207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6802471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61CF165E-2D65-8F13-16A8-FEE48C19D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532886" y="6597862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BC0FA06-F60F-822E-39F6-CCF708777F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168519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33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A06F4-89B1-4BF9-D5CD-AE81B975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EA75E-A23D-A44E-6A7D-F20516E5B1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5029EA-8835-B36E-939F-FFEC1CCCA8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2C9CCB-5754-7C77-A677-4DA6B10FCF7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B22733-C5A0-53C4-6AC2-2BCD8A0DD86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91654-A167-377C-E399-81A10BEB0D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D80678-0C92-9C3E-5226-6980B01219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5248E9C-472C-64AC-E151-95F767035B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0983DCD-4917-BBAC-E873-BED4D6E673F5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40  +  2</a:t>
            </a:r>
          </a:p>
        </p:txBody>
      </p:sp>
    </p:spTree>
    <p:extLst>
      <p:ext uri="{BB962C8B-B14F-4D97-AF65-F5344CB8AC3E}">
        <p14:creationId xmlns:p14="http://schemas.microsoft.com/office/powerpoint/2010/main" val="2074937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A1AD1417-4549-23D2-B09A-FE6161082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676400" y="4241335"/>
            <a:ext cx="3922684" cy="2059642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D80545A-851F-F465-9EE5-4B2E45B78D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6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DB8CC71-5CF8-8869-64F1-B6FFDCC8C8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45" y="459632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4E36A5DB-0E4B-6295-1E1B-6002CC4553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87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2A89968-BAE2-1EB2-E95C-FD0BE2183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91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54" y="4203161"/>
            <a:ext cx="5370846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370326" y="5241736"/>
            <a:ext cx="356098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يقوم المتعلمون بالتدرب </a:t>
            </a:r>
            <a:r>
              <a:rPr lang="ar-SA" sz="36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على وضع و 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عمليات جمع بدون احتفاظ باستعمال الخشيبات والحزم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74092D0-3822-5A4B-EF48-18696BBCCD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47" y="6150852"/>
            <a:ext cx="4762500" cy="317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ينجز المتعلمون ما يلي.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الأولى: 45+27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الثانية: 34+16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الثالثة: 25+37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الرابعة: 45+19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84E1391-BF81-6BFD-DF00-81F774150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أستاذ اللغة العربية 17 قصة جديدة. كم عدد القصص الذي أصبح لدى  كريم؟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من أهدى؟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ماذا؟ لمن؟ عدد قصص كل واحد؟؟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الأستاذ 17 قصة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4537573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4765805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85393" y="7098576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7248878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6482476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6832132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6270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26372" y="4336351"/>
            <a:ext cx="62030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الأستاذ 17 قصة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القصص الذي أصبح لديه.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708486" y="683364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كان عند كريم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أهداه أستاذه.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17 قصة التي أهداه أستاذة لـــ 45 قصة التي كان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يمكلها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B93D900-8594-1834-D829-C043B12F49A4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A2573CA-6DC7-7F05-AE3D-BBE3057789D0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9E6920C7-E075-69ED-1B60-10A6DE1531E5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القصص الذي أصبح لدى كريم؟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1107735" y="4775280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الذي أصبح لدى كريم: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 + 17 = 62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كريم 45 قصة وأهداه استاذ اللغة العربية 17 قصة جديدة. كم  عدد القصص الذي أصبح لدى  كريم؟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2BC458F-FA7F-86A7-5344-10D10D7C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5"/>
          <a:stretch>
            <a:fillRect/>
          </a:stretch>
        </p:blipFill>
        <p:spPr>
          <a:xfrm>
            <a:off x="469900" y="3972085"/>
            <a:ext cx="12298172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62000" y="4457700"/>
            <a:ext cx="39624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8263DF2-ADA0-AE4D-B7BA-BB2027827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15"/>
          <a:stretch>
            <a:fillRect/>
          </a:stretch>
        </p:blipFill>
        <p:spPr>
          <a:xfrm>
            <a:off x="457199" y="4152900"/>
            <a:ext cx="12801600" cy="3276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D3F5063-F731-408D-7424-3CBF721E8597}"/>
              </a:ext>
            </a:extLst>
          </p:cNvPr>
          <p:cNvSpPr txBox="1"/>
          <p:nvPr/>
        </p:nvSpPr>
        <p:spPr>
          <a:xfrm>
            <a:off x="2895600" y="53295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13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8A1902-1CB5-E395-2C68-49C733E9927C}"/>
              </a:ext>
            </a:extLst>
          </p:cNvPr>
          <p:cNvSpPr txBox="1"/>
          <p:nvPr/>
        </p:nvSpPr>
        <p:spPr>
          <a:xfrm>
            <a:off x="1447800" y="598083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14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FC4140-29D0-4AE9-798C-693129433D79}"/>
              </a:ext>
            </a:extLst>
          </p:cNvPr>
          <p:cNvSpPr txBox="1"/>
          <p:nvPr/>
        </p:nvSpPr>
        <p:spPr>
          <a:xfrm>
            <a:off x="990600" y="67051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9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928D48-E825-687C-7E00-145DEEE538A5}"/>
              </a:ext>
            </a:extLst>
          </p:cNvPr>
          <p:cNvSpPr txBox="1"/>
          <p:nvPr/>
        </p:nvSpPr>
        <p:spPr>
          <a:xfrm>
            <a:off x="3019426" y="599585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9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96A9B6-F9EB-8968-D05F-FA9010FDD609}"/>
              </a:ext>
            </a:extLst>
          </p:cNvPr>
          <p:cNvSpPr txBox="1"/>
          <p:nvPr/>
        </p:nvSpPr>
        <p:spPr>
          <a:xfrm>
            <a:off x="3505200" y="66621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14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CA204B4-E21B-48AE-AE03-5DD0BE18C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23476" r="-1245" b="47659"/>
          <a:stretch>
            <a:fillRect/>
          </a:stretch>
        </p:blipFill>
        <p:spPr>
          <a:xfrm>
            <a:off x="642992" y="3595607"/>
            <a:ext cx="12298172" cy="40101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42992" y="5295900"/>
            <a:ext cx="12109921" cy="609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ED7A2E6-5A9A-3C7E-13A9-0B38EA4E1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23476" r="-1245" b="47659"/>
          <a:stretch>
            <a:fillRect/>
          </a:stretch>
        </p:blipFill>
        <p:spPr>
          <a:xfrm>
            <a:off x="642992" y="3595607"/>
            <a:ext cx="12298172" cy="40101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8897FF-98ED-13B7-7DAF-5DD14ADF2CA6}"/>
              </a:ext>
            </a:extLst>
          </p:cNvPr>
          <p:cNvSpPr txBox="1"/>
          <p:nvPr/>
        </p:nvSpPr>
        <p:spPr>
          <a:xfrm>
            <a:off x="5267308" y="52959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تسع مئة وسبعة وخمسون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A1E91B-E957-51DC-1E9E-16BF9EEFF4FB}"/>
              </a:ext>
            </a:extLst>
          </p:cNvPr>
          <p:cNvSpPr txBox="1"/>
          <p:nvPr/>
        </p:nvSpPr>
        <p:spPr>
          <a:xfrm>
            <a:off x="9753600" y="5295900"/>
            <a:ext cx="159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957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371F3F8-776D-0E23-B84C-2A4A942F0CFA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05649E7-F9B2-8254-BC3B-D22AF9C4FDE7}"/>
              </a:ext>
            </a:extLst>
          </p:cNvPr>
          <p:cNvGrpSpPr/>
          <p:nvPr/>
        </p:nvGrpSpPr>
        <p:grpSpPr>
          <a:xfrm>
            <a:off x="493704" y="3695700"/>
            <a:ext cx="12633307" cy="3390433"/>
            <a:chOff x="493704" y="3695700"/>
            <a:chExt cx="12633307" cy="339043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07340E8-A4DA-3D91-22EA-4BC71287F255}"/>
                </a:ext>
              </a:extLst>
            </p:cNvPr>
            <p:cNvGrpSpPr/>
            <p:nvPr/>
          </p:nvGrpSpPr>
          <p:grpSpPr>
            <a:xfrm>
              <a:off x="493704" y="3695700"/>
              <a:ext cx="12633307" cy="3390433"/>
              <a:chOff x="493704" y="3695700"/>
              <a:chExt cx="12633307" cy="3390433"/>
            </a:xfrm>
          </p:grpSpPr>
          <p:pic>
            <p:nvPicPr>
              <p:cNvPr id="6" name="Image 5" descr="Une image contenant texte, capture d’écran, Police, nombre&#10;&#10;Le contenu généré par l’IA peut être incorrect.">
                <a:extLst>
                  <a:ext uri="{FF2B5EF4-FFF2-40B4-BE49-F238E27FC236}">
                    <a16:creationId xmlns:a16="http://schemas.microsoft.com/office/drawing/2014/main" id="{930F33C3-53F3-C63B-E362-803153AEC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1" t="52105" r="-1531" b="24138"/>
              <a:stretch>
                <a:fillRect/>
              </a:stretch>
            </p:blipFill>
            <p:spPr>
              <a:xfrm>
                <a:off x="493704" y="3695700"/>
                <a:ext cx="12633307" cy="3390433"/>
              </a:xfrm>
              <a:prstGeom prst="rect">
                <a:avLst/>
              </a:prstGeom>
            </p:spPr>
          </p:pic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145894C2-E3A8-1405-3834-24ACF8B577D1}"/>
                  </a:ext>
                </a:extLst>
              </p:cNvPr>
              <p:cNvSpPr/>
              <p:nvPr/>
            </p:nvSpPr>
            <p:spPr>
              <a:xfrm>
                <a:off x="1371600" y="5067300"/>
                <a:ext cx="446450" cy="44752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46526CB-8C39-4C7A-AFA1-7A818F768C05}"/>
                </a:ext>
              </a:extLst>
            </p:cNvPr>
            <p:cNvSpPr txBox="1"/>
            <p:nvPr/>
          </p:nvSpPr>
          <p:spPr>
            <a:xfrm>
              <a:off x="1447800" y="5043487"/>
              <a:ext cx="446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400" dirty="0">
                  <a:latin typeface="+mj-lt"/>
                </a:rPr>
                <a:t>7</a:t>
              </a:r>
              <a:endParaRPr lang="fr-FR" sz="1400" dirty="0">
                <a:latin typeface="+mj-lt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609600" y="4305300"/>
            <a:ext cx="412416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15 و 16 )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 و 18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4" name="Groupe 13">
            <a:extLst>
              <a:ext uri="{FF2B5EF4-FFF2-40B4-BE49-F238E27FC236}">
                <a16:creationId xmlns:a16="http://schemas.microsoft.com/office/drawing/2014/main" id="{4B184566-3F27-907D-0494-997A4DDE5BE9}"/>
              </a:ext>
            </a:extLst>
          </p:cNvPr>
          <p:cNvGrpSpPr/>
          <p:nvPr/>
        </p:nvGrpSpPr>
        <p:grpSpPr>
          <a:xfrm>
            <a:off x="541345" y="3848100"/>
            <a:ext cx="12633307" cy="3390433"/>
            <a:chOff x="493704" y="3695700"/>
            <a:chExt cx="12633307" cy="339043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DDF77EBD-74FB-4782-A17E-F0172496B334}"/>
                </a:ext>
              </a:extLst>
            </p:cNvPr>
            <p:cNvGrpSpPr/>
            <p:nvPr/>
          </p:nvGrpSpPr>
          <p:grpSpPr>
            <a:xfrm>
              <a:off x="493704" y="3695700"/>
              <a:ext cx="12633307" cy="3390433"/>
              <a:chOff x="493704" y="3695700"/>
              <a:chExt cx="12633307" cy="3390433"/>
            </a:xfrm>
          </p:grpSpPr>
          <p:pic>
            <p:nvPicPr>
              <p:cNvPr id="18" name="Image 17" descr="Une image contenant texte, capture d’écran, Police, nombre&#10;&#10;Le contenu généré par l’IA peut être incorrect.">
                <a:extLst>
                  <a:ext uri="{FF2B5EF4-FFF2-40B4-BE49-F238E27FC236}">
                    <a16:creationId xmlns:a16="http://schemas.microsoft.com/office/drawing/2014/main" id="{D6362BA7-6B8E-19BC-4433-7855EBB2E3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1" t="52105" r="-1531" b="24138"/>
              <a:stretch>
                <a:fillRect/>
              </a:stretch>
            </p:blipFill>
            <p:spPr>
              <a:xfrm>
                <a:off x="493704" y="3695700"/>
                <a:ext cx="12633307" cy="3390433"/>
              </a:xfrm>
              <a:prstGeom prst="rect">
                <a:avLst/>
              </a:prstGeom>
            </p:spPr>
          </p:pic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41C081ED-DF04-0512-6DEA-7AAF7DB74606}"/>
                  </a:ext>
                </a:extLst>
              </p:cNvPr>
              <p:cNvSpPr/>
              <p:nvPr/>
            </p:nvSpPr>
            <p:spPr>
              <a:xfrm>
                <a:off x="1371600" y="5067300"/>
                <a:ext cx="446450" cy="44752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93919FA-E156-349C-5995-CCBDFCFFB94B}"/>
                </a:ext>
              </a:extLst>
            </p:cNvPr>
            <p:cNvSpPr txBox="1"/>
            <p:nvPr/>
          </p:nvSpPr>
          <p:spPr>
            <a:xfrm>
              <a:off x="1447800" y="5043487"/>
              <a:ext cx="446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400" dirty="0">
                  <a:latin typeface="+mj-lt"/>
                </a:rPr>
                <a:t>7</a:t>
              </a:r>
              <a:endParaRPr lang="fr-FR" sz="1400" dirty="0">
                <a:latin typeface="+mj-lt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F03F5EBA-27DF-68DB-DC54-B4BD2A53287A}"/>
              </a:ext>
            </a:extLst>
          </p:cNvPr>
          <p:cNvSpPr txBox="1"/>
          <p:nvPr/>
        </p:nvSpPr>
        <p:spPr>
          <a:xfrm>
            <a:off x="1524000" y="49149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47C3DA-6B5E-2FA7-27C2-45D1212C59F2}"/>
              </a:ext>
            </a:extLst>
          </p:cNvPr>
          <p:cNvSpPr txBox="1"/>
          <p:nvPr/>
        </p:nvSpPr>
        <p:spPr>
          <a:xfrm>
            <a:off x="1415075" y="6211667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9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9D86253-05F6-4EE9-B58E-C17C7D5479C2}"/>
              </a:ext>
            </a:extLst>
          </p:cNvPr>
          <p:cNvSpPr txBox="1"/>
          <p:nvPr/>
        </p:nvSpPr>
        <p:spPr>
          <a:xfrm>
            <a:off x="1771048" y="6225499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2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2FCCC-E321-CB6E-5B8F-335C68862B77}"/>
              </a:ext>
            </a:extLst>
          </p:cNvPr>
          <p:cNvSpPr txBox="1"/>
          <p:nvPr/>
        </p:nvSpPr>
        <p:spPr>
          <a:xfrm>
            <a:off x="3377827" y="6197835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9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5A2775C-66AB-BD3E-55DF-A9B54A685D5E}"/>
              </a:ext>
            </a:extLst>
          </p:cNvPr>
          <p:cNvSpPr txBox="1"/>
          <p:nvPr/>
        </p:nvSpPr>
        <p:spPr>
          <a:xfrm>
            <a:off x="3733800" y="6211667"/>
            <a:ext cx="4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F59CA3-74DE-F6C0-BA7C-738C5A806601}"/>
              </a:ext>
            </a:extLst>
          </p:cNvPr>
          <p:cNvSpPr txBox="1"/>
          <p:nvPr/>
        </p:nvSpPr>
        <p:spPr>
          <a:xfrm>
            <a:off x="3430206" y="4883705"/>
            <a:ext cx="341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1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724F381-A53B-E10F-D2D8-3A5B20367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75091" r="-1966" b="347"/>
          <a:stretch>
            <a:fillRect/>
          </a:stretch>
        </p:blipFill>
        <p:spPr>
          <a:xfrm>
            <a:off x="562461" y="2743287"/>
            <a:ext cx="12633307" cy="35052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15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16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FAC3794-C85E-AB94-57A5-D59C8ECA0120}"/>
              </a:ext>
            </a:extLst>
          </p:cNvPr>
          <p:cNvSpPr txBox="1"/>
          <p:nvPr/>
        </p:nvSpPr>
        <p:spPr>
          <a:xfrm rot="16200000">
            <a:off x="7797794" y="4268951"/>
            <a:ext cx="105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645023" y="4296312"/>
            <a:ext cx="44196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رمي الكرة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نموذج في عائلة العدد 10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عدد أخرى( 15 - 16 )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26493</TotalTime>
  <Words>1823</Words>
  <Application>Microsoft Macintosh PowerPoint</Application>
  <PresentationFormat>Personnalisé</PresentationFormat>
  <Paragraphs>539</Paragraphs>
  <Slides>65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1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223</cp:revision>
  <dcterms:created xsi:type="dcterms:W3CDTF">2006-08-16T00:00:00Z</dcterms:created>
  <dcterms:modified xsi:type="dcterms:W3CDTF">2025-09-18T07:03:11Z</dcterms:modified>
  <dc:identifier>DAFtlvZnwz4</dc:identifier>
</cp:coreProperties>
</file>