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ink/ink1.xml" ContentType="application/inkml+xml"/>
  <Override PartName="/ppt/ink/ink2.xml" ContentType="application/inkml+xml"/>
  <Override PartName="/ppt/ink/ink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5"/>
  </p:notesMasterIdLst>
  <p:sldIdLst>
    <p:sldId id="257" r:id="rId2"/>
    <p:sldId id="2134808553" r:id="rId3"/>
    <p:sldId id="2134808554" r:id="rId4"/>
    <p:sldId id="2134808552" r:id="rId5"/>
    <p:sldId id="2134805392" r:id="rId6"/>
    <p:sldId id="2134805155" r:id="rId7"/>
    <p:sldId id="2134808443" r:id="rId8"/>
    <p:sldId id="386" r:id="rId9"/>
    <p:sldId id="2134808444" r:id="rId10"/>
    <p:sldId id="2134808445" r:id="rId11"/>
    <p:sldId id="2134805396" r:id="rId12"/>
    <p:sldId id="2134808446" r:id="rId13"/>
    <p:sldId id="2134808565" r:id="rId14"/>
    <p:sldId id="2134808447" r:id="rId15"/>
    <p:sldId id="2134808505" r:id="rId16"/>
    <p:sldId id="2134808556" r:id="rId17"/>
    <p:sldId id="2134808519" r:id="rId18"/>
    <p:sldId id="2134808520" r:id="rId19"/>
    <p:sldId id="2134808521" r:id="rId20"/>
    <p:sldId id="2134808522" r:id="rId21"/>
    <p:sldId id="2134808557" r:id="rId22"/>
    <p:sldId id="2134808558" r:id="rId23"/>
    <p:sldId id="2134808459" r:id="rId24"/>
    <p:sldId id="2134808450" r:id="rId25"/>
    <p:sldId id="2134808530" r:id="rId26"/>
    <p:sldId id="2134808531" r:id="rId27"/>
    <p:sldId id="2134808532" r:id="rId28"/>
    <p:sldId id="2134808566" r:id="rId29"/>
    <p:sldId id="2134808567" r:id="rId30"/>
    <p:sldId id="2134808568" r:id="rId31"/>
    <p:sldId id="2134808569" r:id="rId32"/>
    <p:sldId id="2134808570" r:id="rId33"/>
    <p:sldId id="2134808571" r:id="rId34"/>
    <p:sldId id="2134808460" r:id="rId35"/>
    <p:sldId id="2134808538" r:id="rId36"/>
    <p:sldId id="2134808527" r:id="rId37"/>
    <p:sldId id="2134808572" r:id="rId38"/>
    <p:sldId id="2134808540" r:id="rId39"/>
    <p:sldId id="2134808541" r:id="rId40"/>
    <p:sldId id="2134808543" r:id="rId41"/>
    <p:sldId id="2134808454" r:id="rId42"/>
    <p:sldId id="2134808542" r:id="rId43"/>
    <p:sldId id="2134808491" r:id="rId44"/>
    <p:sldId id="2134808547" r:id="rId45"/>
    <p:sldId id="2134808544" r:id="rId46"/>
    <p:sldId id="2134808548" r:id="rId47"/>
    <p:sldId id="2134808545" r:id="rId48"/>
    <p:sldId id="2134808549" r:id="rId49"/>
    <p:sldId id="2134808455" r:id="rId50"/>
    <p:sldId id="2134808551" r:id="rId51"/>
    <p:sldId id="2134808546" r:id="rId52"/>
    <p:sldId id="2134808467" r:id="rId53"/>
    <p:sldId id="2134808468" r:id="rId54"/>
    <p:sldId id="2134808562" r:id="rId55"/>
    <p:sldId id="2134808472" r:id="rId56"/>
    <p:sldId id="2134808563" r:id="rId57"/>
    <p:sldId id="2134808501" r:id="rId58"/>
    <p:sldId id="2134808573" r:id="rId59"/>
    <p:sldId id="2134808518" r:id="rId60"/>
    <p:sldId id="2134808461" r:id="rId61"/>
    <p:sldId id="2134808469" r:id="rId62"/>
    <p:sldId id="2134808503" r:id="rId63"/>
    <p:sldId id="2134808504" r:id="rId64"/>
  </p:sldIdLst>
  <p:sldSz cx="13716000" cy="10287000"/>
  <p:notesSz cx="6858000" cy="9144000"/>
  <p:embeddedFontLst>
    <p:embeddedFont>
      <p:font typeface="Carelia" pitchFamily="2" charset="77"/>
      <p:regular r:id="rId66"/>
    </p:embeddedFont>
    <p:embeddedFont>
      <p:font typeface="Dosis" pitchFamily="2" charset="77"/>
      <p:regular r:id="rId67"/>
      <p:bold r:id="rId68"/>
    </p:embeddedFont>
    <p:embeddedFont>
      <p:font typeface="IBM Plex Sans Arabic" panose="020B0503050203000203" pitchFamily="34" charset="-78"/>
      <p:regular r:id="rId69"/>
    </p:embeddedFont>
    <p:embeddedFont>
      <p:font typeface="Microsoft Uighur" panose="02000000000000000000" pitchFamily="2" charset="-78"/>
      <p:regular r:id="rId70"/>
      <p:bold r:id="rId7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7B2"/>
    <a:srgbClr val="02BDC9"/>
    <a:srgbClr val="F98F51"/>
    <a:srgbClr val="4AC283"/>
    <a:srgbClr val="3D8FA5"/>
    <a:srgbClr val="106585"/>
    <a:srgbClr val="829D4A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348" autoAdjust="0"/>
    <p:restoredTop sz="95226" autoAdjust="0"/>
  </p:normalViewPr>
  <p:slideViewPr>
    <p:cSldViewPr>
      <p:cViewPr varScale="1">
        <p:scale>
          <a:sx n="84" d="100"/>
          <a:sy n="84" d="100"/>
        </p:scale>
        <p:origin x="424" y="192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1.fntdata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font" Target="fonts/font4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2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5.fntdata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font" Target="fonts/font6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1+12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2+11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6+7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10+3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0+13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8+5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9+4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4CE541D0-5339-6D46-BA5F-53AC4D439A56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13+0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6470216-1B04-F642-A3F3-895FFAA02E58}" type="parTrans" cxnId="{597C33F0-F156-BF41-9170-19835131E747}">
      <dgm:prSet/>
      <dgm:spPr/>
      <dgm:t>
        <a:bodyPr/>
        <a:lstStyle/>
        <a:p>
          <a:endParaRPr lang="fr-FR"/>
        </a:p>
      </dgm:t>
    </dgm:pt>
    <dgm:pt modelId="{8D05DC75-75EB-A249-A80D-726516C5E9B2}" type="sibTrans" cxnId="{597C33F0-F156-BF41-9170-19835131E747}">
      <dgm:prSet/>
      <dgm:spPr/>
      <dgm:t>
        <a:bodyPr/>
        <a:lstStyle/>
        <a:p>
          <a:endParaRPr lang="fr-FR"/>
        </a:p>
      </dgm:t>
    </dgm:pt>
    <dgm:pt modelId="{C485F90F-5B6F-CD4E-A616-102BB7F92A5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4+9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B04A3F2-4747-FE4F-B278-8323CE5A128A}" type="parTrans" cxnId="{278A8F7F-516A-1C45-B865-DD63AC4EC855}">
      <dgm:prSet/>
      <dgm:spPr/>
      <dgm:t>
        <a:bodyPr/>
        <a:lstStyle/>
        <a:p>
          <a:endParaRPr lang="fr-FR"/>
        </a:p>
      </dgm:t>
    </dgm:pt>
    <dgm:pt modelId="{F4CF0A7E-349E-444F-BE45-F799BD53ABA9}" type="sibTrans" cxnId="{278A8F7F-516A-1C45-B865-DD63AC4EC855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2"/>
      <dgm:spPr/>
    </dgm:pt>
    <dgm:pt modelId="{3EF19B4B-B968-E54C-9689-073F635EE283}" type="pres">
      <dgm:prSet presAssocID="{0E0BFA24-7A8C-C047-AC6F-993864E854E0}" presName="connTx" presStyleLbl="parChTrans1D2" presStyleIdx="0" presStyleCnt="12"/>
      <dgm:spPr/>
    </dgm:pt>
    <dgm:pt modelId="{42BAB553-645D-9F4D-B9FA-20001ADC9FEF}" type="pres">
      <dgm:prSet presAssocID="{E3E91897-DCF8-AB44-949A-B99438192484}" presName="node" presStyleLbl="node1" presStyleIdx="0" presStyleCnt="12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12"/>
      <dgm:spPr/>
    </dgm:pt>
    <dgm:pt modelId="{F0A9B9CC-9320-774E-B617-19162595E1FB}" type="pres">
      <dgm:prSet presAssocID="{24A0E2BF-587D-A342-A064-B4D58BF79B44}" presName="connTx" presStyleLbl="parChTrans1D2" presStyleIdx="1" presStyleCnt="12"/>
      <dgm:spPr/>
    </dgm:pt>
    <dgm:pt modelId="{1A5B5334-16C4-A34B-BD16-5392302AAF3E}" type="pres">
      <dgm:prSet presAssocID="{93E849FE-0D07-624E-AB72-4A29BFE6598B}" presName="node" presStyleLbl="node1" presStyleIdx="1" presStyleCnt="12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12"/>
      <dgm:spPr/>
    </dgm:pt>
    <dgm:pt modelId="{0A76B3D9-DE60-CD49-8E4A-CCACA3ECC812}" type="pres">
      <dgm:prSet presAssocID="{8200E2CD-80B9-D949-A52F-F0856D77F394}" presName="connTx" presStyleLbl="parChTrans1D2" presStyleIdx="2" presStyleCnt="12"/>
      <dgm:spPr/>
    </dgm:pt>
    <dgm:pt modelId="{2CA5D505-916B-AD48-9CC7-7B90326020BD}" type="pres">
      <dgm:prSet presAssocID="{049C7B75-E019-9249-BE9C-78386183EF7D}" presName="node" presStyleLbl="node1" presStyleIdx="2" presStyleCnt="12">
        <dgm:presLayoutVars>
          <dgm:bulletEnabled val="1"/>
        </dgm:presLayoutVars>
      </dgm:prSet>
      <dgm:spPr/>
    </dgm:pt>
    <dgm:pt modelId="{2AF8C222-89BF-C14A-88B5-BDD518B00727}" type="pres">
      <dgm:prSet presAssocID="{AB04A3F2-4747-FE4F-B278-8323CE5A128A}" presName="Name9" presStyleLbl="parChTrans1D2" presStyleIdx="3" presStyleCnt="12"/>
      <dgm:spPr/>
    </dgm:pt>
    <dgm:pt modelId="{17E619BE-64D3-4D4E-BBC7-46EE444884FE}" type="pres">
      <dgm:prSet presAssocID="{AB04A3F2-4747-FE4F-B278-8323CE5A128A}" presName="connTx" presStyleLbl="parChTrans1D2" presStyleIdx="3" presStyleCnt="12"/>
      <dgm:spPr/>
    </dgm:pt>
    <dgm:pt modelId="{559C16FD-D605-5A44-9BEB-982CA0F0FCA7}" type="pres">
      <dgm:prSet presAssocID="{C485F90F-5B6F-CD4E-A616-102BB7F92A5D}" presName="node" presStyleLbl="node1" presStyleIdx="3" presStyleCnt="12">
        <dgm:presLayoutVars>
          <dgm:bulletEnabled val="1"/>
        </dgm:presLayoutVars>
      </dgm:prSet>
      <dgm:spPr/>
    </dgm:pt>
    <dgm:pt modelId="{E12167CF-73BB-BC4C-9AC4-51383F2A81BA}" type="pres">
      <dgm:prSet presAssocID="{D6470216-1B04-F642-A3F3-895FFAA02E58}" presName="Name9" presStyleLbl="parChTrans1D2" presStyleIdx="4" presStyleCnt="12"/>
      <dgm:spPr/>
    </dgm:pt>
    <dgm:pt modelId="{979CAD30-7564-8443-AEA1-4F7FAC2100D0}" type="pres">
      <dgm:prSet presAssocID="{D6470216-1B04-F642-A3F3-895FFAA02E58}" presName="connTx" presStyleLbl="parChTrans1D2" presStyleIdx="4" presStyleCnt="12"/>
      <dgm:spPr/>
    </dgm:pt>
    <dgm:pt modelId="{B851EAE4-6F1D-344F-B25A-AFD093050095}" type="pres">
      <dgm:prSet presAssocID="{4CE541D0-5339-6D46-BA5F-53AC4D439A56}" presName="node" presStyleLbl="node1" presStyleIdx="4" presStyleCnt="12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5" presStyleCnt="12"/>
      <dgm:spPr/>
    </dgm:pt>
    <dgm:pt modelId="{1BC6E908-2F20-F24B-8C7B-6D164A317201}" type="pres">
      <dgm:prSet presAssocID="{F3EB70D0-0943-4648-9763-5A496E554D53}" presName="connTx" presStyleLbl="parChTrans1D2" presStyleIdx="5" presStyleCnt="12"/>
      <dgm:spPr/>
    </dgm:pt>
    <dgm:pt modelId="{FE9690C8-3C55-BF40-BC69-C612D4C85F0E}" type="pres">
      <dgm:prSet presAssocID="{9FFD091C-92E8-6740-A8CF-5CA18235C7A5}" presName="node" presStyleLbl="node1" presStyleIdx="5" presStyleCnt="12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6" presStyleCnt="12"/>
      <dgm:spPr/>
    </dgm:pt>
    <dgm:pt modelId="{15994F9E-C94B-3441-A58E-8953C8DC08C6}" type="pres">
      <dgm:prSet presAssocID="{53003AA1-9920-6B41-9014-43CB1DC2F971}" presName="connTx" presStyleLbl="parChTrans1D2" presStyleIdx="6" presStyleCnt="12"/>
      <dgm:spPr/>
    </dgm:pt>
    <dgm:pt modelId="{ECEAD2AC-157A-B94E-9353-16A3FA7484D4}" type="pres">
      <dgm:prSet presAssocID="{0F34D071-5E9E-1D4F-B649-66D5A5A8B98E}" presName="node" presStyleLbl="node1" presStyleIdx="6" presStyleCnt="12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7" presStyleCnt="12"/>
      <dgm:spPr/>
    </dgm:pt>
    <dgm:pt modelId="{050E818D-A9D3-D44A-A128-22CE830BCB5E}" type="pres">
      <dgm:prSet presAssocID="{83ED5009-51CE-8747-ADB4-FB679FFD2C5F}" presName="connTx" presStyleLbl="parChTrans1D2" presStyleIdx="7" presStyleCnt="12"/>
      <dgm:spPr/>
    </dgm:pt>
    <dgm:pt modelId="{B1E34FF9-28A3-0641-B0A8-5237D2FFF72D}" type="pres">
      <dgm:prSet presAssocID="{C0D7206E-6890-214B-A5DC-0B3620144C73}" presName="node" presStyleLbl="node1" presStyleIdx="7" presStyleCnt="12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8" presStyleCnt="12"/>
      <dgm:spPr/>
    </dgm:pt>
    <dgm:pt modelId="{82B07AF1-E4D8-8B4E-A87E-5B599CFF584B}" type="pres">
      <dgm:prSet presAssocID="{29C509D2-1EAF-1648-8433-85135A0D2B1A}" presName="connTx" presStyleLbl="parChTrans1D2" presStyleIdx="8" presStyleCnt="12"/>
      <dgm:spPr/>
    </dgm:pt>
    <dgm:pt modelId="{62C7E6FF-CAC2-8045-A70B-7AC6FC1441F3}" type="pres">
      <dgm:prSet presAssocID="{C92DD37C-8335-4942-BC0C-59894CF89155}" presName="node" presStyleLbl="node1" presStyleIdx="8" presStyleCnt="12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9" presStyleCnt="12"/>
      <dgm:spPr/>
    </dgm:pt>
    <dgm:pt modelId="{D6ED61E2-452F-0344-8D58-DAA5B8B8F105}" type="pres">
      <dgm:prSet presAssocID="{95D0DE6F-8C56-6C46-9FA9-C0554E05673F}" presName="connTx" presStyleLbl="parChTrans1D2" presStyleIdx="9" presStyleCnt="12"/>
      <dgm:spPr/>
    </dgm:pt>
    <dgm:pt modelId="{37FB2E34-0B69-2641-92F0-FC2108E31B64}" type="pres">
      <dgm:prSet presAssocID="{7312A561-21F3-F646-BE61-76924EA18C55}" presName="node" presStyleLbl="node1" presStyleIdx="9" presStyleCnt="12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10" presStyleCnt="12"/>
      <dgm:spPr/>
    </dgm:pt>
    <dgm:pt modelId="{E0136D36-C492-B741-81F4-12F81A227721}" type="pres">
      <dgm:prSet presAssocID="{7763385E-43A8-174D-BCE5-0F4043BE7C28}" presName="connTx" presStyleLbl="parChTrans1D2" presStyleIdx="10" presStyleCnt="12"/>
      <dgm:spPr/>
    </dgm:pt>
    <dgm:pt modelId="{AEEA6988-B1F3-5647-B387-054521A1BB9A}" type="pres">
      <dgm:prSet presAssocID="{1D711082-6393-A741-B8C7-DC7D9D49C9C1}" presName="node" presStyleLbl="node1" presStyleIdx="10" presStyleCnt="12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11" presStyleCnt="12"/>
      <dgm:spPr/>
    </dgm:pt>
    <dgm:pt modelId="{F06C240A-E644-1645-9456-851121F2EF38}" type="pres">
      <dgm:prSet presAssocID="{046E3EDC-DE6A-3748-9709-298448ABAF58}" presName="connTx" presStyleLbl="parChTrans1D2" presStyleIdx="11" presStyleCnt="12"/>
      <dgm:spPr/>
    </dgm:pt>
    <dgm:pt modelId="{0D60834E-28BC-EC41-B20B-77FDFC9D2AEA}" type="pres">
      <dgm:prSet presAssocID="{4997F5C4-82DB-2C4B-8B49-E2EB16B3ED95}" presName="node" presStyleLbl="node1" presStyleIdx="11" presStyleCnt="12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7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FFB662C-09C0-8A4F-BC87-3DD2DDE81ED9}" type="presOf" srcId="{D6470216-1B04-F642-A3F3-895FFAA02E58}" destId="{979CAD30-7564-8443-AEA1-4F7FAC2100D0}" srcOrd="1" destOrd="0" presId="urn:microsoft.com/office/officeart/2005/8/layout/radial1"/>
    <dgm:cxn modelId="{6856C12F-3CC7-0F40-911A-634DD4C6550A}" srcId="{1908F430-EAC0-1343-8513-83197EE21B62}" destId="{C92DD37C-8335-4942-BC0C-59894CF89155}" srcOrd="8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81956243-C989-2E41-9D54-38E693E8B1BF}" type="presOf" srcId="{D6470216-1B04-F642-A3F3-895FFAA02E58}" destId="{E12167CF-73BB-BC4C-9AC4-51383F2A81BA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11" destOrd="0" parTransId="{046E3EDC-DE6A-3748-9709-298448ABAF58}" sibTransId="{D8487B7E-872C-F742-ACA0-0F60AACD2F00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278A8F7F-516A-1C45-B865-DD63AC4EC855}" srcId="{1908F430-EAC0-1343-8513-83197EE21B62}" destId="{C485F90F-5B6F-CD4E-A616-102BB7F92A5D}" srcOrd="3" destOrd="0" parTransId="{AB04A3F2-4747-FE4F-B278-8323CE5A128A}" sibTransId="{F4CF0A7E-349E-444F-BE45-F799BD53ABA9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6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7FA55B90-ECB3-1A40-8EF7-C52CFC77EB40}" srcId="{1908F430-EAC0-1343-8513-83197EE21B62}" destId="{1D711082-6393-A741-B8C7-DC7D9D49C9C1}" srcOrd="10" destOrd="0" parTransId="{7763385E-43A8-174D-BCE5-0F4043BE7C28}" sibTransId="{9055F7B2-ED4B-A541-8259-F8ABF77E28DB}"/>
    <dgm:cxn modelId="{5E231292-DEAD-C94D-92C7-07705BC41795}" type="presOf" srcId="{AB04A3F2-4747-FE4F-B278-8323CE5A128A}" destId="{17E619BE-64D3-4D4E-BBC7-46EE444884FE}" srcOrd="1" destOrd="0" presId="urn:microsoft.com/office/officeart/2005/8/layout/radial1"/>
    <dgm:cxn modelId="{61F2D892-0470-714C-B685-23C6631EE1BA}" type="presOf" srcId="{AB04A3F2-4747-FE4F-B278-8323CE5A128A}" destId="{2AF8C222-89BF-C14A-88B5-BDD518B00727}" srcOrd="0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5FD37B9B-CDD3-114B-81FE-D81680AD7A8E}" srcId="{1908F430-EAC0-1343-8513-83197EE21B62}" destId="{9FFD091C-92E8-6740-A8CF-5CA18235C7A5}" srcOrd="5" destOrd="0" parTransId="{F3EB70D0-0943-4648-9763-5A496E554D53}" sibTransId="{13D83C68-BD36-3144-94EB-E4065791D39A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9" destOrd="0" parTransId="{95D0DE6F-8C56-6C46-9FA9-C0554E05673F}" sibTransId="{8ADA34FF-BF53-3446-9156-EFD0C2C9B6FF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17F67CC9-30EB-5643-8245-6E413AA39ED7}" type="presOf" srcId="{4CE541D0-5339-6D46-BA5F-53AC4D439A56}" destId="{B851EAE4-6F1D-344F-B25A-AFD093050095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43F222CE-2D0A-244B-83D5-8CAA38C7E081}" type="presOf" srcId="{C485F90F-5B6F-CD4E-A616-102BB7F92A5D}" destId="{559C16FD-D605-5A44-9BEB-982CA0F0FCA7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597C33F0-F156-BF41-9170-19835131E747}" srcId="{1908F430-EAC0-1343-8513-83197EE21B62}" destId="{4CE541D0-5339-6D46-BA5F-53AC4D439A56}" srcOrd="4" destOrd="0" parTransId="{D6470216-1B04-F642-A3F3-895FFAA02E58}" sibTransId="{8D05DC75-75EB-A249-A80D-726516C5E9B2}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7811B813-9B1C-0140-B8DC-2C9C82FD5C7B}" type="presParOf" srcId="{BE30A343-01A1-8C44-B3F8-E040C04677C8}" destId="{2AF8C222-89BF-C14A-88B5-BDD518B00727}" srcOrd="7" destOrd="0" presId="urn:microsoft.com/office/officeart/2005/8/layout/radial1"/>
    <dgm:cxn modelId="{0F84F906-41AD-3648-8253-BA5B4828C7E0}" type="presParOf" srcId="{2AF8C222-89BF-C14A-88B5-BDD518B00727}" destId="{17E619BE-64D3-4D4E-BBC7-46EE444884FE}" srcOrd="0" destOrd="0" presId="urn:microsoft.com/office/officeart/2005/8/layout/radial1"/>
    <dgm:cxn modelId="{450031C8-3476-074A-B6D1-9995BFB94635}" type="presParOf" srcId="{BE30A343-01A1-8C44-B3F8-E040C04677C8}" destId="{559C16FD-D605-5A44-9BEB-982CA0F0FCA7}" srcOrd="8" destOrd="0" presId="urn:microsoft.com/office/officeart/2005/8/layout/radial1"/>
    <dgm:cxn modelId="{BF129519-2655-D74B-89B3-3F86793B4682}" type="presParOf" srcId="{BE30A343-01A1-8C44-B3F8-E040C04677C8}" destId="{E12167CF-73BB-BC4C-9AC4-51383F2A81BA}" srcOrd="9" destOrd="0" presId="urn:microsoft.com/office/officeart/2005/8/layout/radial1"/>
    <dgm:cxn modelId="{5BE1AEB0-2EAE-2348-A76F-12AD94344F56}" type="presParOf" srcId="{E12167CF-73BB-BC4C-9AC4-51383F2A81BA}" destId="{979CAD30-7564-8443-AEA1-4F7FAC2100D0}" srcOrd="0" destOrd="0" presId="urn:microsoft.com/office/officeart/2005/8/layout/radial1"/>
    <dgm:cxn modelId="{41C8C49B-863F-C24B-AB3E-EAE182F3F7E6}" type="presParOf" srcId="{BE30A343-01A1-8C44-B3F8-E040C04677C8}" destId="{B851EAE4-6F1D-344F-B25A-AFD093050095}" srcOrd="10" destOrd="0" presId="urn:microsoft.com/office/officeart/2005/8/layout/radial1"/>
    <dgm:cxn modelId="{68638BEA-98F1-0046-A1BA-30FA963641B9}" type="presParOf" srcId="{BE30A343-01A1-8C44-B3F8-E040C04677C8}" destId="{9F7B00BA-5EA5-F04A-A37F-EFAD91B551BC}" srcOrd="11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12" destOrd="0" presId="urn:microsoft.com/office/officeart/2005/8/layout/radial1"/>
    <dgm:cxn modelId="{9084D56E-C5D5-1344-928C-CCD7F48DE043}" type="presParOf" srcId="{BE30A343-01A1-8C44-B3F8-E040C04677C8}" destId="{DA0B7F58-3BAD-5949-BB45-1CE6265AF3AE}" srcOrd="13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4" destOrd="0" presId="urn:microsoft.com/office/officeart/2005/8/layout/radial1"/>
    <dgm:cxn modelId="{AA62A35C-2567-D84F-96B9-BC0FE077F974}" type="presParOf" srcId="{BE30A343-01A1-8C44-B3F8-E040C04677C8}" destId="{B47954C3-2DB8-A042-85CD-5FF70F3A1E23}" srcOrd="15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6" destOrd="0" presId="urn:microsoft.com/office/officeart/2005/8/layout/radial1"/>
    <dgm:cxn modelId="{09F768C6-0F0C-7042-BE33-28169E123F3F}" type="presParOf" srcId="{BE30A343-01A1-8C44-B3F8-E040C04677C8}" destId="{6CF953FF-BFC5-9C47-8DC4-E9F774071558}" srcOrd="17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8" destOrd="0" presId="urn:microsoft.com/office/officeart/2005/8/layout/radial1"/>
    <dgm:cxn modelId="{AF8A9A22-E301-184A-AB28-DEE33B27265F}" type="presParOf" srcId="{BE30A343-01A1-8C44-B3F8-E040C04677C8}" destId="{2D395DE5-1B6C-AC4E-B8F6-F647333FF82A}" srcOrd="19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20" destOrd="0" presId="urn:microsoft.com/office/officeart/2005/8/layout/radial1"/>
    <dgm:cxn modelId="{4B6692CA-C709-B140-AB84-474954762912}" type="presParOf" srcId="{BE30A343-01A1-8C44-B3F8-E040C04677C8}" destId="{6F66A88E-56A2-B04A-AC19-81FAAE82E09E}" srcOrd="21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22" destOrd="0" presId="urn:microsoft.com/office/officeart/2005/8/layout/radial1"/>
    <dgm:cxn modelId="{0E72CAE6-E383-BD4B-A2E3-A6EA96E069AA}" type="presParOf" srcId="{BE30A343-01A1-8C44-B3F8-E040C04677C8}" destId="{A2538431-AB14-5648-A696-12545F14189E}" srcOrd="23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2+12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3+11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10+4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1+13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7+7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9+5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4CE541D0-5339-6D46-BA5F-53AC4D439A56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14+0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6470216-1B04-F642-A3F3-895FFAA02E58}" type="parTrans" cxnId="{597C33F0-F156-BF41-9170-19835131E747}">
      <dgm:prSet/>
      <dgm:spPr/>
      <dgm:t>
        <a:bodyPr/>
        <a:lstStyle/>
        <a:p>
          <a:endParaRPr lang="fr-FR"/>
        </a:p>
      </dgm:t>
    </dgm:pt>
    <dgm:pt modelId="{8D05DC75-75EB-A249-A80D-726516C5E9B2}" type="sibTrans" cxnId="{597C33F0-F156-BF41-9170-19835131E747}">
      <dgm:prSet/>
      <dgm:spPr/>
      <dgm:t>
        <a:bodyPr/>
        <a:lstStyle/>
        <a:p>
          <a:endParaRPr lang="fr-FR"/>
        </a:p>
      </dgm:t>
    </dgm:pt>
    <dgm:pt modelId="{C485F90F-5B6F-CD4E-A616-102BB7F92A5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B04A3F2-4747-FE4F-B278-8323CE5A128A}" type="parTrans" cxnId="{278A8F7F-516A-1C45-B865-DD63AC4EC855}">
      <dgm:prSet/>
      <dgm:spPr/>
      <dgm:t>
        <a:bodyPr/>
        <a:lstStyle/>
        <a:p>
          <a:endParaRPr lang="fr-FR"/>
        </a:p>
      </dgm:t>
    </dgm:pt>
    <dgm:pt modelId="{F4CF0A7E-349E-444F-BE45-F799BD53ABA9}" type="sibTrans" cxnId="{278A8F7F-516A-1C45-B865-DD63AC4EC855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2"/>
      <dgm:spPr/>
    </dgm:pt>
    <dgm:pt modelId="{3EF19B4B-B968-E54C-9689-073F635EE283}" type="pres">
      <dgm:prSet presAssocID="{0E0BFA24-7A8C-C047-AC6F-993864E854E0}" presName="connTx" presStyleLbl="parChTrans1D2" presStyleIdx="0" presStyleCnt="12"/>
      <dgm:spPr/>
    </dgm:pt>
    <dgm:pt modelId="{42BAB553-645D-9F4D-B9FA-20001ADC9FEF}" type="pres">
      <dgm:prSet presAssocID="{E3E91897-DCF8-AB44-949A-B99438192484}" presName="node" presStyleLbl="node1" presStyleIdx="0" presStyleCnt="12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12"/>
      <dgm:spPr/>
    </dgm:pt>
    <dgm:pt modelId="{F0A9B9CC-9320-774E-B617-19162595E1FB}" type="pres">
      <dgm:prSet presAssocID="{24A0E2BF-587D-A342-A064-B4D58BF79B44}" presName="connTx" presStyleLbl="parChTrans1D2" presStyleIdx="1" presStyleCnt="12"/>
      <dgm:spPr/>
    </dgm:pt>
    <dgm:pt modelId="{1A5B5334-16C4-A34B-BD16-5392302AAF3E}" type="pres">
      <dgm:prSet presAssocID="{93E849FE-0D07-624E-AB72-4A29BFE6598B}" presName="node" presStyleLbl="node1" presStyleIdx="1" presStyleCnt="12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12"/>
      <dgm:spPr/>
    </dgm:pt>
    <dgm:pt modelId="{0A76B3D9-DE60-CD49-8E4A-CCACA3ECC812}" type="pres">
      <dgm:prSet presAssocID="{8200E2CD-80B9-D949-A52F-F0856D77F394}" presName="connTx" presStyleLbl="parChTrans1D2" presStyleIdx="2" presStyleCnt="12"/>
      <dgm:spPr/>
    </dgm:pt>
    <dgm:pt modelId="{2CA5D505-916B-AD48-9CC7-7B90326020BD}" type="pres">
      <dgm:prSet presAssocID="{049C7B75-E019-9249-BE9C-78386183EF7D}" presName="node" presStyleLbl="node1" presStyleIdx="2" presStyleCnt="12">
        <dgm:presLayoutVars>
          <dgm:bulletEnabled val="1"/>
        </dgm:presLayoutVars>
      </dgm:prSet>
      <dgm:spPr/>
    </dgm:pt>
    <dgm:pt modelId="{2AF8C222-89BF-C14A-88B5-BDD518B00727}" type="pres">
      <dgm:prSet presAssocID="{AB04A3F2-4747-FE4F-B278-8323CE5A128A}" presName="Name9" presStyleLbl="parChTrans1D2" presStyleIdx="3" presStyleCnt="12"/>
      <dgm:spPr/>
    </dgm:pt>
    <dgm:pt modelId="{17E619BE-64D3-4D4E-BBC7-46EE444884FE}" type="pres">
      <dgm:prSet presAssocID="{AB04A3F2-4747-FE4F-B278-8323CE5A128A}" presName="connTx" presStyleLbl="parChTrans1D2" presStyleIdx="3" presStyleCnt="12"/>
      <dgm:spPr/>
    </dgm:pt>
    <dgm:pt modelId="{559C16FD-D605-5A44-9BEB-982CA0F0FCA7}" type="pres">
      <dgm:prSet presAssocID="{C485F90F-5B6F-CD4E-A616-102BB7F92A5D}" presName="node" presStyleLbl="node1" presStyleIdx="3" presStyleCnt="12">
        <dgm:presLayoutVars>
          <dgm:bulletEnabled val="1"/>
        </dgm:presLayoutVars>
      </dgm:prSet>
      <dgm:spPr/>
    </dgm:pt>
    <dgm:pt modelId="{E12167CF-73BB-BC4C-9AC4-51383F2A81BA}" type="pres">
      <dgm:prSet presAssocID="{D6470216-1B04-F642-A3F3-895FFAA02E58}" presName="Name9" presStyleLbl="parChTrans1D2" presStyleIdx="4" presStyleCnt="12"/>
      <dgm:spPr/>
    </dgm:pt>
    <dgm:pt modelId="{979CAD30-7564-8443-AEA1-4F7FAC2100D0}" type="pres">
      <dgm:prSet presAssocID="{D6470216-1B04-F642-A3F3-895FFAA02E58}" presName="connTx" presStyleLbl="parChTrans1D2" presStyleIdx="4" presStyleCnt="12"/>
      <dgm:spPr/>
    </dgm:pt>
    <dgm:pt modelId="{B851EAE4-6F1D-344F-B25A-AFD093050095}" type="pres">
      <dgm:prSet presAssocID="{4CE541D0-5339-6D46-BA5F-53AC4D439A56}" presName="node" presStyleLbl="node1" presStyleIdx="4" presStyleCnt="12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5" presStyleCnt="12"/>
      <dgm:spPr/>
    </dgm:pt>
    <dgm:pt modelId="{1BC6E908-2F20-F24B-8C7B-6D164A317201}" type="pres">
      <dgm:prSet presAssocID="{F3EB70D0-0943-4648-9763-5A496E554D53}" presName="connTx" presStyleLbl="parChTrans1D2" presStyleIdx="5" presStyleCnt="12"/>
      <dgm:spPr/>
    </dgm:pt>
    <dgm:pt modelId="{FE9690C8-3C55-BF40-BC69-C612D4C85F0E}" type="pres">
      <dgm:prSet presAssocID="{9FFD091C-92E8-6740-A8CF-5CA18235C7A5}" presName="node" presStyleLbl="node1" presStyleIdx="5" presStyleCnt="12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6" presStyleCnt="12"/>
      <dgm:spPr/>
    </dgm:pt>
    <dgm:pt modelId="{15994F9E-C94B-3441-A58E-8953C8DC08C6}" type="pres">
      <dgm:prSet presAssocID="{53003AA1-9920-6B41-9014-43CB1DC2F971}" presName="connTx" presStyleLbl="parChTrans1D2" presStyleIdx="6" presStyleCnt="12"/>
      <dgm:spPr/>
    </dgm:pt>
    <dgm:pt modelId="{ECEAD2AC-157A-B94E-9353-16A3FA7484D4}" type="pres">
      <dgm:prSet presAssocID="{0F34D071-5E9E-1D4F-B649-66D5A5A8B98E}" presName="node" presStyleLbl="node1" presStyleIdx="6" presStyleCnt="12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7" presStyleCnt="12"/>
      <dgm:spPr/>
    </dgm:pt>
    <dgm:pt modelId="{050E818D-A9D3-D44A-A128-22CE830BCB5E}" type="pres">
      <dgm:prSet presAssocID="{83ED5009-51CE-8747-ADB4-FB679FFD2C5F}" presName="connTx" presStyleLbl="parChTrans1D2" presStyleIdx="7" presStyleCnt="12"/>
      <dgm:spPr/>
    </dgm:pt>
    <dgm:pt modelId="{B1E34FF9-28A3-0641-B0A8-5237D2FFF72D}" type="pres">
      <dgm:prSet presAssocID="{C0D7206E-6890-214B-A5DC-0B3620144C73}" presName="node" presStyleLbl="node1" presStyleIdx="7" presStyleCnt="12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8" presStyleCnt="12"/>
      <dgm:spPr/>
    </dgm:pt>
    <dgm:pt modelId="{82B07AF1-E4D8-8B4E-A87E-5B599CFF584B}" type="pres">
      <dgm:prSet presAssocID="{29C509D2-1EAF-1648-8433-85135A0D2B1A}" presName="connTx" presStyleLbl="parChTrans1D2" presStyleIdx="8" presStyleCnt="12"/>
      <dgm:spPr/>
    </dgm:pt>
    <dgm:pt modelId="{62C7E6FF-CAC2-8045-A70B-7AC6FC1441F3}" type="pres">
      <dgm:prSet presAssocID="{C92DD37C-8335-4942-BC0C-59894CF89155}" presName="node" presStyleLbl="node1" presStyleIdx="8" presStyleCnt="12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9" presStyleCnt="12"/>
      <dgm:spPr/>
    </dgm:pt>
    <dgm:pt modelId="{D6ED61E2-452F-0344-8D58-DAA5B8B8F105}" type="pres">
      <dgm:prSet presAssocID="{95D0DE6F-8C56-6C46-9FA9-C0554E05673F}" presName="connTx" presStyleLbl="parChTrans1D2" presStyleIdx="9" presStyleCnt="12"/>
      <dgm:spPr/>
    </dgm:pt>
    <dgm:pt modelId="{37FB2E34-0B69-2641-92F0-FC2108E31B64}" type="pres">
      <dgm:prSet presAssocID="{7312A561-21F3-F646-BE61-76924EA18C55}" presName="node" presStyleLbl="node1" presStyleIdx="9" presStyleCnt="12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10" presStyleCnt="12"/>
      <dgm:spPr/>
    </dgm:pt>
    <dgm:pt modelId="{E0136D36-C492-B741-81F4-12F81A227721}" type="pres">
      <dgm:prSet presAssocID="{7763385E-43A8-174D-BCE5-0F4043BE7C28}" presName="connTx" presStyleLbl="parChTrans1D2" presStyleIdx="10" presStyleCnt="12"/>
      <dgm:spPr/>
    </dgm:pt>
    <dgm:pt modelId="{AEEA6988-B1F3-5647-B387-054521A1BB9A}" type="pres">
      <dgm:prSet presAssocID="{1D711082-6393-A741-B8C7-DC7D9D49C9C1}" presName="node" presStyleLbl="node1" presStyleIdx="10" presStyleCnt="12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11" presStyleCnt="12"/>
      <dgm:spPr/>
    </dgm:pt>
    <dgm:pt modelId="{F06C240A-E644-1645-9456-851121F2EF38}" type="pres">
      <dgm:prSet presAssocID="{046E3EDC-DE6A-3748-9709-298448ABAF58}" presName="connTx" presStyleLbl="parChTrans1D2" presStyleIdx="11" presStyleCnt="12"/>
      <dgm:spPr/>
    </dgm:pt>
    <dgm:pt modelId="{0D60834E-28BC-EC41-B20B-77FDFC9D2AEA}" type="pres">
      <dgm:prSet presAssocID="{4997F5C4-82DB-2C4B-8B49-E2EB16B3ED95}" presName="node" presStyleLbl="node1" presStyleIdx="11" presStyleCnt="12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7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FFB662C-09C0-8A4F-BC87-3DD2DDE81ED9}" type="presOf" srcId="{D6470216-1B04-F642-A3F3-895FFAA02E58}" destId="{979CAD30-7564-8443-AEA1-4F7FAC2100D0}" srcOrd="1" destOrd="0" presId="urn:microsoft.com/office/officeart/2005/8/layout/radial1"/>
    <dgm:cxn modelId="{6856C12F-3CC7-0F40-911A-634DD4C6550A}" srcId="{1908F430-EAC0-1343-8513-83197EE21B62}" destId="{C92DD37C-8335-4942-BC0C-59894CF89155}" srcOrd="8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81956243-C989-2E41-9D54-38E693E8B1BF}" type="presOf" srcId="{D6470216-1B04-F642-A3F3-895FFAA02E58}" destId="{E12167CF-73BB-BC4C-9AC4-51383F2A81BA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11" destOrd="0" parTransId="{046E3EDC-DE6A-3748-9709-298448ABAF58}" sibTransId="{D8487B7E-872C-F742-ACA0-0F60AACD2F00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278A8F7F-516A-1C45-B865-DD63AC4EC855}" srcId="{1908F430-EAC0-1343-8513-83197EE21B62}" destId="{C485F90F-5B6F-CD4E-A616-102BB7F92A5D}" srcOrd="3" destOrd="0" parTransId="{AB04A3F2-4747-FE4F-B278-8323CE5A128A}" sibTransId="{F4CF0A7E-349E-444F-BE45-F799BD53ABA9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6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7FA55B90-ECB3-1A40-8EF7-C52CFC77EB40}" srcId="{1908F430-EAC0-1343-8513-83197EE21B62}" destId="{1D711082-6393-A741-B8C7-DC7D9D49C9C1}" srcOrd="10" destOrd="0" parTransId="{7763385E-43A8-174D-BCE5-0F4043BE7C28}" sibTransId="{9055F7B2-ED4B-A541-8259-F8ABF77E28DB}"/>
    <dgm:cxn modelId="{5E231292-DEAD-C94D-92C7-07705BC41795}" type="presOf" srcId="{AB04A3F2-4747-FE4F-B278-8323CE5A128A}" destId="{17E619BE-64D3-4D4E-BBC7-46EE444884FE}" srcOrd="1" destOrd="0" presId="urn:microsoft.com/office/officeart/2005/8/layout/radial1"/>
    <dgm:cxn modelId="{61F2D892-0470-714C-B685-23C6631EE1BA}" type="presOf" srcId="{AB04A3F2-4747-FE4F-B278-8323CE5A128A}" destId="{2AF8C222-89BF-C14A-88B5-BDD518B00727}" srcOrd="0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5FD37B9B-CDD3-114B-81FE-D81680AD7A8E}" srcId="{1908F430-EAC0-1343-8513-83197EE21B62}" destId="{9FFD091C-92E8-6740-A8CF-5CA18235C7A5}" srcOrd="5" destOrd="0" parTransId="{F3EB70D0-0943-4648-9763-5A496E554D53}" sibTransId="{13D83C68-BD36-3144-94EB-E4065791D39A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9" destOrd="0" parTransId="{95D0DE6F-8C56-6C46-9FA9-C0554E05673F}" sibTransId="{8ADA34FF-BF53-3446-9156-EFD0C2C9B6FF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17F67CC9-30EB-5643-8245-6E413AA39ED7}" type="presOf" srcId="{4CE541D0-5339-6D46-BA5F-53AC4D439A56}" destId="{B851EAE4-6F1D-344F-B25A-AFD093050095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43F222CE-2D0A-244B-83D5-8CAA38C7E081}" type="presOf" srcId="{C485F90F-5B6F-CD4E-A616-102BB7F92A5D}" destId="{559C16FD-D605-5A44-9BEB-982CA0F0FCA7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597C33F0-F156-BF41-9170-19835131E747}" srcId="{1908F430-EAC0-1343-8513-83197EE21B62}" destId="{4CE541D0-5339-6D46-BA5F-53AC4D439A56}" srcOrd="4" destOrd="0" parTransId="{D6470216-1B04-F642-A3F3-895FFAA02E58}" sibTransId="{8D05DC75-75EB-A249-A80D-726516C5E9B2}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7811B813-9B1C-0140-B8DC-2C9C82FD5C7B}" type="presParOf" srcId="{BE30A343-01A1-8C44-B3F8-E040C04677C8}" destId="{2AF8C222-89BF-C14A-88B5-BDD518B00727}" srcOrd="7" destOrd="0" presId="urn:microsoft.com/office/officeart/2005/8/layout/radial1"/>
    <dgm:cxn modelId="{0F84F906-41AD-3648-8253-BA5B4828C7E0}" type="presParOf" srcId="{2AF8C222-89BF-C14A-88B5-BDD518B00727}" destId="{17E619BE-64D3-4D4E-BBC7-46EE444884FE}" srcOrd="0" destOrd="0" presId="urn:microsoft.com/office/officeart/2005/8/layout/radial1"/>
    <dgm:cxn modelId="{450031C8-3476-074A-B6D1-9995BFB94635}" type="presParOf" srcId="{BE30A343-01A1-8C44-B3F8-E040C04677C8}" destId="{559C16FD-D605-5A44-9BEB-982CA0F0FCA7}" srcOrd="8" destOrd="0" presId="urn:microsoft.com/office/officeart/2005/8/layout/radial1"/>
    <dgm:cxn modelId="{BF129519-2655-D74B-89B3-3F86793B4682}" type="presParOf" srcId="{BE30A343-01A1-8C44-B3F8-E040C04677C8}" destId="{E12167CF-73BB-BC4C-9AC4-51383F2A81BA}" srcOrd="9" destOrd="0" presId="urn:microsoft.com/office/officeart/2005/8/layout/radial1"/>
    <dgm:cxn modelId="{5BE1AEB0-2EAE-2348-A76F-12AD94344F56}" type="presParOf" srcId="{E12167CF-73BB-BC4C-9AC4-51383F2A81BA}" destId="{979CAD30-7564-8443-AEA1-4F7FAC2100D0}" srcOrd="0" destOrd="0" presId="urn:microsoft.com/office/officeart/2005/8/layout/radial1"/>
    <dgm:cxn modelId="{41C8C49B-863F-C24B-AB3E-EAE182F3F7E6}" type="presParOf" srcId="{BE30A343-01A1-8C44-B3F8-E040C04677C8}" destId="{B851EAE4-6F1D-344F-B25A-AFD093050095}" srcOrd="10" destOrd="0" presId="urn:microsoft.com/office/officeart/2005/8/layout/radial1"/>
    <dgm:cxn modelId="{68638BEA-98F1-0046-A1BA-30FA963641B9}" type="presParOf" srcId="{BE30A343-01A1-8C44-B3F8-E040C04677C8}" destId="{9F7B00BA-5EA5-F04A-A37F-EFAD91B551BC}" srcOrd="11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12" destOrd="0" presId="urn:microsoft.com/office/officeart/2005/8/layout/radial1"/>
    <dgm:cxn modelId="{9084D56E-C5D5-1344-928C-CCD7F48DE043}" type="presParOf" srcId="{BE30A343-01A1-8C44-B3F8-E040C04677C8}" destId="{DA0B7F58-3BAD-5949-BB45-1CE6265AF3AE}" srcOrd="13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4" destOrd="0" presId="urn:microsoft.com/office/officeart/2005/8/layout/radial1"/>
    <dgm:cxn modelId="{AA62A35C-2567-D84F-96B9-BC0FE077F974}" type="presParOf" srcId="{BE30A343-01A1-8C44-B3F8-E040C04677C8}" destId="{B47954C3-2DB8-A042-85CD-5FF70F3A1E23}" srcOrd="15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6" destOrd="0" presId="urn:microsoft.com/office/officeart/2005/8/layout/radial1"/>
    <dgm:cxn modelId="{09F768C6-0F0C-7042-BE33-28169E123F3F}" type="presParOf" srcId="{BE30A343-01A1-8C44-B3F8-E040C04677C8}" destId="{6CF953FF-BFC5-9C47-8DC4-E9F774071558}" srcOrd="17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8" destOrd="0" presId="urn:microsoft.com/office/officeart/2005/8/layout/radial1"/>
    <dgm:cxn modelId="{AF8A9A22-E301-184A-AB28-DEE33B27265F}" type="presParOf" srcId="{BE30A343-01A1-8C44-B3F8-E040C04677C8}" destId="{2D395DE5-1B6C-AC4E-B8F6-F647333FF82A}" srcOrd="19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20" destOrd="0" presId="urn:microsoft.com/office/officeart/2005/8/layout/radial1"/>
    <dgm:cxn modelId="{4B6692CA-C709-B140-AB84-474954762912}" type="presParOf" srcId="{BE30A343-01A1-8C44-B3F8-E040C04677C8}" destId="{6F66A88E-56A2-B04A-AC19-81FAAE82E09E}" srcOrd="21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22" destOrd="0" presId="urn:microsoft.com/office/officeart/2005/8/layout/radial1"/>
    <dgm:cxn modelId="{0E72CAE6-E383-BD4B-A2E3-A6EA96E069AA}" type="presParOf" srcId="{BE30A343-01A1-8C44-B3F8-E040C04677C8}" destId="{A2538431-AB14-5648-A696-12545F14189E}" srcOrd="23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6"/>
      <dgm:spPr/>
    </dgm:pt>
    <dgm:pt modelId="{3EF19B4B-B968-E54C-9689-073F635EE283}" type="pres">
      <dgm:prSet presAssocID="{0E0BFA24-7A8C-C047-AC6F-993864E854E0}" presName="connTx" presStyleLbl="parChTrans1D2" presStyleIdx="0" presStyleCnt="6"/>
      <dgm:spPr/>
    </dgm:pt>
    <dgm:pt modelId="{42BAB553-645D-9F4D-B9FA-20001ADC9FEF}" type="pres">
      <dgm:prSet presAssocID="{E3E91897-DCF8-AB44-949A-B99438192484}" presName="node" presStyleLbl="node1" presStyleIdx="0" presStyleCnt="6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6"/>
      <dgm:spPr/>
    </dgm:pt>
    <dgm:pt modelId="{F0A9B9CC-9320-774E-B617-19162595E1FB}" type="pres">
      <dgm:prSet presAssocID="{24A0E2BF-587D-A342-A064-B4D58BF79B44}" presName="connTx" presStyleLbl="parChTrans1D2" presStyleIdx="1" presStyleCnt="6"/>
      <dgm:spPr/>
    </dgm:pt>
    <dgm:pt modelId="{1A5B5334-16C4-A34B-BD16-5392302AAF3E}" type="pres">
      <dgm:prSet presAssocID="{93E849FE-0D07-624E-AB72-4A29BFE6598B}" presName="node" presStyleLbl="node1" presStyleIdx="1" presStyleCnt="6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6"/>
      <dgm:spPr/>
    </dgm:pt>
    <dgm:pt modelId="{0A76B3D9-DE60-CD49-8E4A-CCACA3ECC812}" type="pres">
      <dgm:prSet presAssocID="{8200E2CD-80B9-D949-A52F-F0856D77F394}" presName="connTx" presStyleLbl="parChTrans1D2" presStyleIdx="2" presStyleCnt="6"/>
      <dgm:spPr/>
    </dgm:pt>
    <dgm:pt modelId="{2CA5D505-916B-AD48-9CC7-7B90326020BD}" type="pres">
      <dgm:prSet presAssocID="{049C7B75-E019-9249-BE9C-78386183EF7D}" presName="node" presStyleLbl="node1" presStyleIdx="2" presStyleCnt="6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3" presStyleCnt="6"/>
      <dgm:spPr/>
    </dgm:pt>
    <dgm:pt modelId="{15994F9E-C94B-3441-A58E-8953C8DC08C6}" type="pres">
      <dgm:prSet presAssocID="{53003AA1-9920-6B41-9014-43CB1DC2F971}" presName="connTx" presStyleLbl="parChTrans1D2" presStyleIdx="3" presStyleCnt="6"/>
      <dgm:spPr/>
    </dgm:pt>
    <dgm:pt modelId="{ECEAD2AC-157A-B94E-9353-16A3FA7484D4}" type="pres">
      <dgm:prSet presAssocID="{0F34D071-5E9E-1D4F-B649-66D5A5A8B98E}" presName="node" presStyleLbl="node1" presStyleIdx="3" presStyleCnt="6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4" presStyleCnt="6"/>
      <dgm:spPr/>
    </dgm:pt>
    <dgm:pt modelId="{050E818D-A9D3-D44A-A128-22CE830BCB5E}" type="pres">
      <dgm:prSet presAssocID="{83ED5009-51CE-8747-ADB4-FB679FFD2C5F}" presName="connTx" presStyleLbl="parChTrans1D2" presStyleIdx="4" presStyleCnt="6"/>
      <dgm:spPr/>
    </dgm:pt>
    <dgm:pt modelId="{B1E34FF9-28A3-0641-B0A8-5237D2FFF72D}" type="pres">
      <dgm:prSet presAssocID="{C0D7206E-6890-214B-A5DC-0B3620144C73}" presName="node" presStyleLbl="node1" presStyleIdx="4" presStyleCnt="6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5" presStyleCnt="6"/>
      <dgm:spPr/>
    </dgm:pt>
    <dgm:pt modelId="{82B07AF1-E4D8-8B4E-A87E-5B599CFF584B}" type="pres">
      <dgm:prSet presAssocID="{29C509D2-1EAF-1648-8433-85135A0D2B1A}" presName="connTx" presStyleLbl="parChTrans1D2" presStyleIdx="5" presStyleCnt="6"/>
      <dgm:spPr/>
    </dgm:pt>
    <dgm:pt modelId="{62C7E6FF-CAC2-8045-A70B-7AC6FC1441F3}" type="pres">
      <dgm:prSet presAssocID="{C92DD37C-8335-4942-BC0C-59894CF89155}" presName="node" presStyleLbl="node1" presStyleIdx="5" presStyleCnt="6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4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6856C12F-3CC7-0F40-911A-634DD4C6550A}" srcId="{1908F430-EAC0-1343-8513-83197EE21B62}" destId="{C92DD37C-8335-4942-BC0C-59894CF89155}" srcOrd="5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3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9084D56E-C5D5-1344-928C-CCD7F48DE043}" type="presParOf" srcId="{BE30A343-01A1-8C44-B3F8-E040C04677C8}" destId="{DA0B7F58-3BAD-5949-BB45-1CE6265AF3AE}" srcOrd="7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8" destOrd="0" presId="urn:microsoft.com/office/officeart/2005/8/layout/radial1"/>
    <dgm:cxn modelId="{AA62A35C-2567-D84F-96B9-BC0FE077F974}" type="presParOf" srcId="{BE30A343-01A1-8C44-B3F8-E040C04677C8}" destId="{B47954C3-2DB8-A042-85CD-5FF70F3A1E23}" srcOrd="9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0" destOrd="0" presId="urn:microsoft.com/office/officeart/2005/8/layout/radial1"/>
    <dgm:cxn modelId="{09F768C6-0F0C-7042-BE33-28169E123F3F}" type="presParOf" srcId="{BE30A343-01A1-8C44-B3F8-E040C04677C8}" destId="{6CF953FF-BFC5-9C47-8DC4-E9F774071558}" srcOrd="11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3+12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4+11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6+9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10+5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2+13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11+4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4CE541D0-5339-6D46-BA5F-53AC4D439A56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13+2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6470216-1B04-F642-A3F3-895FFAA02E58}" type="parTrans" cxnId="{597C33F0-F156-BF41-9170-19835131E747}">
      <dgm:prSet/>
      <dgm:spPr/>
      <dgm:t>
        <a:bodyPr/>
        <a:lstStyle/>
        <a:p>
          <a:endParaRPr lang="fr-FR"/>
        </a:p>
      </dgm:t>
    </dgm:pt>
    <dgm:pt modelId="{8D05DC75-75EB-A249-A80D-726516C5E9B2}" type="sibTrans" cxnId="{597C33F0-F156-BF41-9170-19835131E747}">
      <dgm:prSet/>
      <dgm:spPr/>
      <dgm:t>
        <a:bodyPr/>
        <a:lstStyle/>
        <a:p>
          <a:endParaRPr lang="fr-FR"/>
        </a:p>
      </dgm:t>
    </dgm:pt>
    <dgm:pt modelId="{C485F90F-5B6F-CD4E-A616-102BB7F92A5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4+11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B04A3F2-4747-FE4F-B278-8323CE5A128A}" type="parTrans" cxnId="{278A8F7F-516A-1C45-B865-DD63AC4EC855}">
      <dgm:prSet/>
      <dgm:spPr/>
      <dgm:t>
        <a:bodyPr/>
        <a:lstStyle/>
        <a:p>
          <a:endParaRPr lang="fr-FR"/>
        </a:p>
      </dgm:t>
    </dgm:pt>
    <dgm:pt modelId="{F4CF0A7E-349E-444F-BE45-F799BD53ABA9}" type="sibTrans" cxnId="{278A8F7F-516A-1C45-B865-DD63AC4EC855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2"/>
      <dgm:spPr/>
    </dgm:pt>
    <dgm:pt modelId="{3EF19B4B-B968-E54C-9689-073F635EE283}" type="pres">
      <dgm:prSet presAssocID="{0E0BFA24-7A8C-C047-AC6F-993864E854E0}" presName="connTx" presStyleLbl="parChTrans1D2" presStyleIdx="0" presStyleCnt="12"/>
      <dgm:spPr/>
    </dgm:pt>
    <dgm:pt modelId="{42BAB553-645D-9F4D-B9FA-20001ADC9FEF}" type="pres">
      <dgm:prSet presAssocID="{E3E91897-DCF8-AB44-949A-B99438192484}" presName="node" presStyleLbl="node1" presStyleIdx="0" presStyleCnt="12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12"/>
      <dgm:spPr/>
    </dgm:pt>
    <dgm:pt modelId="{F0A9B9CC-9320-774E-B617-19162595E1FB}" type="pres">
      <dgm:prSet presAssocID="{24A0E2BF-587D-A342-A064-B4D58BF79B44}" presName="connTx" presStyleLbl="parChTrans1D2" presStyleIdx="1" presStyleCnt="12"/>
      <dgm:spPr/>
    </dgm:pt>
    <dgm:pt modelId="{1A5B5334-16C4-A34B-BD16-5392302AAF3E}" type="pres">
      <dgm:prSet presAssocID="{93E849FE-0D07-624E-AB72-4A29BFE6598B}" presName="node" presStyleLbl="node1" presStyleIdx="1" presStyleCnt="12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12"/>
      <dgm:spPr/>
    </dgm:pt>
    <dgm:pt modelId="{0A76B3D9-DE60-CD49-8E4A-CCACA3ECC812}" type="pres">
      <dgm:prSet presAssocID="{8200E2CD-80B9-D949-A52F-F0856D77F394}" presName="connTx" presStyleLbl="parChTrans1D2" presStyleIdx="2" presStyleCnt="12"/>
      <dgm:spPr/>
    </dgm:pt>
    <dgm:pt modelId="{2CA5D505-916B-AD48-9CC7-7B90326020BD}" type="pres">
      <dgm:prSet presAssocID="{049C7B75-E019-9249-BE9C-78386183EF7D}" presName="node" presStyleLbl="node1" presStyleIdx="2" presStyleCnt="12">
        <dgm:presLayoutVars>
          <dgm:bulletEnabled val="1"/>
        </dgm:presLayoutVars>
      </dgm:prSet>
      <dgm:spPr/>
    </dgm:pt>
    <dgm:pt modelId="{2AF8C222-89BF-C14A-88B5-BDD518B00727}" type="pres">
      <dgm:prSet presAssocID="{AB04A3F2-4747-FE4F-B278-8323CE5A128A}" presName="Name9" presStyleLbl="parChTrans1D2" presStyleIdx="3" presStyleCnt="12"/>
      <dgm:spPr/>
    </dgm:pt>
    <dgm:pt modelId="{17E619BE-64D3-4D4E-BBC7-46EE444884FE}" type="pres">
      <dgm:prSet presAssocID="{AB04A3F2-4747-FE4F-B278-8323CE5A128A}" presName="connTx" presStyleLbl="parChTrans1D2" presStyleIdx="3" presStyleCnt="12"/>
      <dgm:spPr/>
    </dgm:pt>
    <dgm:pt modelId="{559C16FD-D605-5A44-9BEB-982CA0F0FCA7}" type="pres">
      <dgm:prSet presAssocID="{C485F90F-5B6F-CD4E-A616-102BB7F92A5D}" presName="node" presStyleLbl="node1" presStyleIdx="3" presStyleCnt="12">
        <dgm:presLayoutVars>
          <dgm:bulletEnabled val="1"/>
        </dgm:presLayoutVars>
      </dgm:prSet>
      <dgm:spPr/>
    </dgm:pt>
    <dgm:pt modelId="{E12167CF-73BB-BC4C-9AC4-51383F2A81BA}" type="pres">
      <dgm:prSet presAssocID="{D6470216-1B04-F642-A3F3-895FFAA02E58}" presName="Name9" presStyleLbl="parChTrans1D2" presStyleIdx="4" presStyleCnt="12"/>
      <dgm:spPr/>
    </dgm:pt>
    <dgm:pt modelId="{979CAD30-7564-8443-AEA1-4F7FAC2100D0}" type="pres">
      <dgm:prSet presAssocID="{D6470216-1B04-F642-A3F3-895FFAA02E58}" presName="connTx" presStyleLbl="parChTrans1D2" presStyleIdx="4" presStyleCnt="12"/>
      <dgm:spPr/>
    </dgm:pt>
    <dgm:pt modelId="{B851EAE4-6F1D-344F-B25A-AFD093050095}" type="pres">
      <dgm:prSet presAssocID="{4CE541D0-5339-6D46-BA5F-53AC4D439A56}" presName="node" presStyleLbl="node1" presStyleIdx="4" presStyleCnt="12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5" presStyleCnt="12"/>
      <dgm:spPr/>
    </dgm:pt>
    <dgm:pt modelId="{1BC6E908-2F20-F24B-8C7B-6D164A317201}" type="pres">
      <dgm:prSet presAssocID="{F3EB70D0-0943-4648-9763-5A496E554D53}" presName="connTx" presStyleLbl="parChTrans1D2" presStyleIdx="5" presStyleCnt="12"/>
      <dgm:spPr/>
    </dgm:pt>
    <dgm:pt modelId="{FE9690C8-3C55-BF40-BC69-C612D4C85F0E}" type="pres">
      <dgm:prSet presAssocID="{9FFD091C-92E8-6740-A8CF-5CA18235C7A5}" presName="node" presStyleLbl="node1" presStyleIdx="5" presStyleCnt="12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6" presStyleCnt="12"/>
      <dgm:spPr/>
    </dgm:pt>
    <dgm:pt modelId="{15994F9E-C94B-3441-A58E-8953C8DC08C6}" type="pres">
      <dgm:prSet presAssocID="{53003AA1-9920-6B41-9014-43CB1DC2F971}" presName="connTx" presStyleLbl="parChTrans1D2" presStyleIdx="6" presStyleCnt="12"/>
      <dgm:spPr/>
    </dgm:pt>
    <dgm:pt modelId="{ECEAD2AC-157A-B94E-9353-16A3FA7484D4}" type="pres">
      <dgm:prSet presAssocID="{0F34D071-5E9E-1D4F-B649-66D5A5A8B98E}" presName="node" presStyleLbl="node1" presStyleIdx="6" presStyleCnt="12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7" presStyleCnt="12"/>
      <dgm:spPr/>
    </dgm:pt>
    <dgm:pt modelId="{050E818D-A9D3-D44A-A128-22CE830BCB5E}" type="pres">
      <dgm:prSet presAssocID="{83ED5009-51CE-8747-ADB4-FB679FFD2C5F}" presName="connTx" presStyleLbl="parChTrans1D2" presStyleIdx="7" presStyleCnt="12"/>
      <dgm:spPr/>
    </dgm:pt>
    <dgm:pt modelId="{B1E34FF9-28A3-0641-B0A8-5237D2FFF72D}" type="pres">
      <dgm:prSet presAssocID="{C0D7206E-6890-214B-A5DC-0B3620144C73}" presName="node" presStyleLbl="node1" presStyleIdx="7" presStyleCnt="12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8" presStyleCnt="12"/>
      <dgm:spPr/>
    </dgm:pt>
    <dgm:pt modelId="{82B07AF1-E4D8-8B4E-A87E-5B599CFF584B}" type="pres">
      <dgm:prSet presAssocID="{29C509D2-1EAF-1648-8433-85135A0D2B1A}" presName="connTx" presStyleLbl="parChTrans1D2" presStyleIdx="8" presStyleCnt="12"/>
      <dgm:spPr/>
    </dgm:pt>
    <dgm:pt modelId="{62C7E6FF-CAC2-8045-A70B-7AC6FC1441F3}" type="pres">
      <dgm:prSet presAssocID="{C92DD37C-8335-4942-BC0C-59894CF89155}" presName="node" presStyleLbl="node1" presStyleIdx="8" presStyleCnt="12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9" presStyleCnt="12"/>
      <dgm:spPr/>
    </dgm:pt>
    <dgm:pt modelId="{D6ED61E2-452F-0344-8D58-DAA5B8B8F105}" type="pres">
      <dgm:prSet presAssocID="{95D0DE6F-8C56-6C46-9FA9-C0554E05673F}" presName="connTx" presStyleLbl="parChTrans1D2" presStyleIdx="9" presStyleCnt="12"/>
      <dgm:spPr/>
    </dgm:pt>
    <dgm:pt modelId="{37FB2E34-0B69-2641-92F0-FC2108E31B64}" type="pres">
      <dgm:prSet presAssocID="{7312A561-21F3-F646-BE61-76924EA18C55}" presName="node" presStyleLbl="node1" presStyleIdx="9" presStyleCnt="12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10" presStyleCnt="12"/>
      <dgm:spPr/>
    </dgm:pt>
    <dgm:pt modelId="{E0136D36-C492-B741-81F4-12F81A227721}" type="pres">
      <dgm:prSet presAssocID="{7763385E-43A8-174D-BCE5-0F4043BE7C28}" presName="connTx" presStyleLbl="parChTrans1D2" presStyleIdx="10" presStyleCnt="12"/>
      <dgm:spPr/>
    </dgm:pt>
    <dgm:pt modelId="{AEEA6988-B1F3-5647-B387-054521A1BB9A}" type="pres">
      <dgm:prSet presAssocID="{1D711082-6393-A741-B8C7-DC7D9D49C9C1}" presName="node" presStyleLbl="node1" presStyleIdx="10" presStyleCnt="12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11" presStyleCnt="12"/>
      <dgm:spPr/>
    </dgm:pt>
    <dgm:pt modelId="{F06C240A-E644-1645-9456-851121F2EF38}" type="pres">
      <dgm:prSet presAssocID="{046E3EDC-DE6A-3748-9709-298448ABAF58}" presName="connTx" presStyleLbl="parChTrans1D2" presStyleIdx="11" presStyleCnt="12"/>
      <dgm:spPr/>
    </dgm:pt>
    <dgm:pt modelId="{0D60834E-28BC-EC41-B20B-77FDFC9D2AEA}" type="pres">
      <dgm:prSet presAssocID="{4997F5C4-82DB-2C4B-8B49-E2EB16B3ED95}" presName="node" presStyleLbl="node1" presStyleIdx="11" presStyleCnt="12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7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FFB662C-09C0-8A4F-BC87-3DD2DDE81ED9}" type="presOf" srcId="{D6470216-1B04-F642-A3F3-895FFAA02E58}" destId="{979CAD30-7564-8443-AEA1-4F7FAC2100D0}" srcOrd="1" destOrd="0" presId="urn:microsoft.com/office/officeart/2005/8/layout/radial1"/>
    <dgm:cxn modelId="{6856C12F-3CC7-0F40-911A-634DD4C6550A}" srcId="{1908F430-EAC0-1343-8513-83197EE21B62}" destId="{C92DD37C-8335-4942-BC0C-59894CF89155}" srcOrd="8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81956243-C989-2E41-9D54-38E693E8B1BF}" type="presOf" srcId="{D6470216-1B04-F642-A3F3-895FFAA02E58}" destId="{E12167CF-73BB-BC4C-9AC4-51383F2A81BA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11" destOrd="0" parTransId="{046E3EDC-DE6A-3748-9709-298448ABAF58}" sibTransId="{D8487B7E-872C-F742-ACA0-0F60AACD2F00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278A8F7F-516A-1C45-B865-DD63AC4EC855}" srcId="{1908F430-EAC0-1343-8513-83197EE21B62}" destId="{C485F90F-5B6F-CD4E-A616-102BB7F92A5D}" srcOrd="3" destOrd="0" parTransId="{AB04A3F2-4747-FE4F-B278-8323CE5A128A}" sibTransId="{F4CF0A7E-349E-444F-BE45-F799BD53ABA9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6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7FA55B90-ECB3-1A40-8EF7-C52CFC77EB40}" srcId="{1908F430-EAC0-1343-8513-83197EE21B62}" destId="{1D711082-6393-A741-B8C7-DC7D9D49C9C1}" srcOrd="10" destOrd="0" parTransId="{7763385E-43A8-174D-BCE5-0F4043BE7C28}" sibTransId="{9055F7B2-ED4B-A541-8259-F8ABF77E28DB}"/>
    <dgm:cxn modelId="{5E231292-DEAD-C94D-92C7-07705BC41795}" type="presOf" srcId="{AB04A3F2-4747-FE4F-B278-8323CE5A128A}" destId="{17E619BE-64D3-4D4E-BBC7-46EE444884FE}" srcOrd="1" destOrd="0" presId="urn:microsoft.com/office/officeart/2005/8/layout/radial1"/>
    <dgm:cxn modelId="{61F2D892-0470-714C-B685-23C6631EE1BA}" type="presOf" srcId="{AB04A3F2-4747-FE4F-B278-8323CE5A128A}" destId="{2AF8C222-89BF-C14A-88B5-BDD518B00727}" srcOrd="0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5FD37B9B-CDD3-114B-81FE-D81680AD7A8E}" srcId="{1908F430-EAC0-1343-8513-83197EE21B62}" destId="{9FFD091C-92E8-6740-A8CF-5CA18235C7A5}" srcOrd="5" destOrd="0" parTransId="{F3EB70D0-0943-4648-9763-5A496E554D53}" sibTransId="{13D83C68-BD36-3144-94EB-E4065791D39A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9" destOrd="0" parTransId="{95D0DE6F-8C56-6C46-9FA9-C0554E05673F}" sibTransId="{8ADA34FF-BF53-3446-9156-EFD0C2C9B6FF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17F67CC9-30EB-5643-8245-6E413AA39ED7}" type="presOf" srcId="{4CE541D0-5339-6D46-BA5F-53AC4D439A56}" destId="{B851EAE4-6F1D-344F-B25A-AFD093050095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43F222CE-2D0A-244B-83D5-8CAA38C7E081}" type="presOf" srcId="{C485F90F-5B6F-CD4E-A616-102BB7F92A5D}" destId="{559C16FD-D605-5A44-9BEB-982CA0F0FCA7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597C33F0-F156-BF41-9170-19835131E747}" srcId="{1908F430-EAC0-1343-8513-83197EE21B62}" destId="{4CE541D0-5339-6D46-BA5F-53AC4D439A56}" srcOrd="4" destOrd="0" parTransId="{D6470216-1B04-F642-A3F3-895FFAA02E58}" sibTransId="{8D05DC75-75EB-A249-A80D-726516C5E9B2}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7811B813-9B1C-0140-B8DC-2C9C82FD5C7B}" type="presParOf" srcId="{BE30A343-01A1-8C44-B3F8-E040C04677C8}" destId="{2AF8C222-89BF-C14A-88B5-BDD518B00727}" srcOrd="7" destOrd="0" presId="urn:microsoft.com/office/officeart/2005/8/layout/radial1"/>
    <dgm:cxn modelId="{0F84F906-41AD-3648-8253-BA5B4828C7E0}" type="presParOf" srcId="{2AF8C222-89BF-C14A-88B5-BDD518B00727}" destId="{17E619BE-64D3-4D4E-BBC7-46EE444884FE}" srcOrd="0" destOrd="0" presId="urn:microsoft.com/office/officeart/2005/8/layout/radial1"/>
    <dgm:cxn modelId="{450031C8-3476-074A-B6D1-9995BFB94635}" type="presParOf" srcId="{BE30A343-01A1-8C44-B3F8-E040C04677C8}" destId="{559C16FD-D605-5A44-9BEB-982CA0F0FCA7}" srcOrd="8" destOrd="0" presId="urn:microsoft.com/office/officeart/2005/8/layout/radial1"/>
    <dgm:cxn modelId="{BF129519-2655-D74B-89B3-3F86793B4682}" type="presParOf" srcId="{BE30A343-01A1-8C44-B3F8-E040C04677C8}" destId="{E12167CF-73BB-BC4C-9AC4-51383F2A81BA}" srcOrd="9" destOrd="0" presId="urn:microsoft.com/office/officeart/2005/8/layout/radial1"/>
    <dgm:cxn modelId="{5BE1AEB0-2EAE-2348-A76F-12AD94344F56}" type="presParOf" srcId="{E12167CF-73BB-BC4C-9AC4-51383F2A81BA}" destId="{979CAD30-7564-8443-AEA1-4F7FAC2100D0}" srcOrd="0" destOrd="0" presId="urn:microsoft.com/office/officeart/2005/8/layout/radial1"/>
    <dgm:cxn modelId="{41C8C49B-863F-C24B-AB3E-EAE182F3F7E6}" type="presParOf" srcId="{BE30A343-01A1-8C44-B3F8-E040C04677C8}" destId="{B851EAE4-6F1D-344F-B25A-AFD093050095}" srcOrd="10" destOrd="0" presId="urn:microsoft.com/office/officeart/2005/8/layout/radial1"/>
    <dgm:cxn modelId="{68638BEA-98F1-0046-A1BA-30FA963641B9}" type="presParOf" srcId="{BE30A343-01A1-8C44-B3F8-E040C04677C8}" destId="{9F7B00BA-5EA5-F04A-A37F-EFAD91B551BC}" srcOrd="11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12" destOrd="0" presId="urn:microsoft.com/office/officeart/2005/8/layout/radial1"/>
    <dgm:cxn modelId="{9084D56E-C5D5-1344-928C-CCD7F48DE043}" type="presParOf" srcId="{BE30A343-01A1-8C44-B3F8-E040C04677C8}" destId="{DA0B7F58-3BAD-5949-BB45-1CE6265AF3AE}" srcOrd="13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4" destOrd="0" presId="urn:microsoft.com/office/officeart/2005/8/layout/radial1"/>
    <dgm:cxn modelId="{AA62A35C-2567-D84F-96B9-BC0FE077F974}" type="presParOf" srcId="{BE30A343-01A1-8C44-B3F8-E040C04677C8}" destId="{B47954C3-2DB8-A042-85CD-5FF70F3A1E23}" srcOrd="15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6" destOrd="0" presId="urn:microsoft.com/office/officeart/2005/8/layout/radial1"/>
    <dgm:cxn modelId="{09F768C6-0F0C-7042-BE33-28169E123F3F}" type="presParOf" srcId="{BE30A343-01A1-8C44-B3F8-E040C04677C8}" destId="{6CF953FF-BFC5-9C47-8DC4-E9F774071558}" srcOrd="17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8" destOrd="0" presId="urn:microsoft.com/office/officeart/2005/8/layout/radial1"/>
    <dgm:cxn modelId="{AF8A9A22-E301-184A-AB28-DEE33B27265F}" type="presParOf" srcId="{BE30A343-01A1-8C44-B3F8-E040C04677C8}" destId="{2D395DE5-1B6C-AC4E-B8F6-F647333FF82A}" srcOrd="19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20" destOrd="0" presId="urn:microsoft.com/office/officeart/2005/8/layout/radial1"/>
    <dgm:cxn modelId="{4B6692CA-C709-B140-AB84-474954762912}" type="presParOf" srcId="{BE30A343-01A1-8C44-B3F8-E040C04677C8}" destId="{6F66A88E-56A2-B04A-AC19-81FAAE82E09E}" srcOrd="21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22" destOrd="0" presId="urn:microsoft.com/office/officeart/2005/8/layout/radial1"/>
    <dgm:cxn modelId="{0E72CAE6-E383-BD4B-A2E3-A6EA96E069AA}" type="presParOf" srcId="{BE30A343-01A1-8C44-B3F8-E040C04677C8}" destId="{A2538431-AB14-5648-A696-12545F14189E}" srcOrd="23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13+3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5+11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4+12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12+4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3+13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9+7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7+9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4CE541D0-5339-6D46-BA5F-53AC4D439A56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14+2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6470216-1B04-F642-A3F3-895FFAA02E58}" type="parTrans" cxnId="{597C33F0-F156-BF41-9170-19835131E747}">
      <dgm:prSet/>
      <dgm:spPr/>
      <dgm:t>
        <a:bodyPr/>
        <a:lstStyle/>
        <a:p>
          <a:endParaRPr lang="fr-FR"/>
        </a:p>
      </dgm:t>
    </dgm:pt>
    <dgm:pt modelId="{8D05DC75-75EB-A249-A80D-726516C5E9B2}" type="sibTrans" cxnId="{597C33F0-F156-BF41-9170-19835131E747}">
      <dgm:prSet/>
      <dgm:spPr/>
      <dgm:t>
        <a:bodyPr/>
        <a:lstStyle/>
        <a:p>
          <a:endParaRPr lang="fr-FR"/>
        </a:p>
      </dgm:t>
    </dgm:pt>
    <dgm:pt modelId="{C485F90F-5B6F-CD4E-A616-102BB7F92A5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3+13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B04A3F2-4747-FE4F-B278-8323CE5A128A}" type="parTrans" cxnId="{278A8F7F-516A-1C45-B865-DD63AC4EC855}">
      <dgm:prSet/>
      <dgm:spPr/>
      <dgm:t>
        <a:bodyPr/>
        <a:lstStyle/>
        <a:p>
          <a:endParaRPr lang="fr-FR"/>
        </a:p>
      </dgm:t>
    </dgm:pt>
    <dgm:pt modelId="{F4CF0A7E-349E-444F-BE45-F799BD53ABA9}" type="sibTrans" cxnId="{278A8F7F-516A-1C45-B865-DD63AC4EC855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2"/>
      <dgm:spPr/>
    </dgm:pt>
    <dgm:pt modelId="{3EF19B4B-B968-E54C-9689-073F635EE283}" type="pres">
      <dgm:prSet presAssocID="{0E0BFA24-7A8C-C047-AC6F-993864E854E0}" presName="connTx" presStyleLbl="parChTrans1D2" presStyleIdx="0" presStyleCnt="12"/>
      <dgm:spPr/>
    </dgm:pt>
    <dgm:pt modelId="{42BAB553-645D-9F4D-B9FA-20001ADC9FEF}" type="pres">
      <dgm:prSet presAssocID="{E3E91897-DCF8-AB44-949A-B99438192484}" presName="node" presStyleLbl="node1" presStyleIdx="0" presStyleCnt="12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12"/>
      <dgm:spPr/>
    </dgm:pt>
    <dgm:pt modelId="{F0A9B9CC-9320-774E-B617-19162595E1FB}" type="pres">
      <dgm:prSet presAssocID="{24A0E2BF-587D-A342-A064-B4D58BF79B44}" presName="connTx" presStyleLbl="parChTrans1D2" presStyleIdx="1" presStyleCnt="12"/>
      <dgm:spPr/>
    </dgm:pt>
    <dgm:pt modelId="{1A5B5334-16C4-A34B-BD16-5392302AAF3E}" type="pres">
      <dgm:prSet presAssocID="{93E849FE-0D07-624E-AB72-4A29BFE6598B}" presName="node" presStyleLbl="node1" presStyleIdx="1" presStyleCnt="12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12"/>
      <dgm:spPr/>
    </dgm:pt>
    <dgm:pt modelId="{0A76B3D9-DE60-CD49-8E4A-CCACA3ECC812}" type="pres">
      <dgm:prSet presAssocID="{8200E2CD-80B9-D949-A52F-F0856D77F394}" presName="connTx" presStyleLbl="parChTrans1D2" presStyleIdx="2" presStyleCnt="12"/>
      <dgm:spPr/>
    </dgm:pt>
    <dgm:pt modelId="{2CA5D505-916B-AD48-9CC7-7B90326020BD}" type="pres">
      <dgm:prSet presAssocID="{049C7B75-E019-9249-BE9C-78386183EF7D}" presName="node" presStyleLbl="node1" presStyleIdx="2" presStyleCnt="12">
        <dgm:presLayoutVars>
          <dgm:bulletEnabled val="1"/>
        </dgm:presLayoutVars>
      </dgm:prSet>
      <dgm:spPr/>
    </dgm:pt>
    <dgm:pt modelId="{2AF8C222-89BF-C14A-88B5-BDD518B00727}" type="pres">
      <dgm:prSet presAssocID="{AB04A3F2-4747-FE4F-B278-8323CE5A128A}" presName="Name9" presStyleLbl="parChTrans1D2" presStyleIdx="3" presStyleCnt="12"/>
      <dgm:spPr/>
    </dgm:pt>
    <dgm:pt modelId="{17E619BE-64D3-4D4E-BBC7-46EE444884FE}" type="pres">
      <dgm:prSet presAssocID="{AB04A3F2-4747-FE4F-B278-8323CE5A128A}" presName="connTx" presStyleLbl="parChTrans1D2" presStyleIdx="3" presStyleCnt="12"/>
      <dgm:spPr/>
    </dgm:pt>
    <dgm:pt modelId="{559C16FD-D605-5A44-9BEB-982CA0F0FCA7}" type="pres">
      <dgm:prSet presAssocID="{C485F90F-5B6F-CD4E-A616-102BB7F92A5D}" presName="node" presStyleLbl="node1" presStyleIdx="3" presStyleCnt="12">
        <dgm:presLayoutVars>
          <dgm:bulletEnabled val="1"/>
        </dgm:presLayoutVars>
      </dgm:prSet>
      <dgm:spPr/>
    </dgm:pt>
    <dgm:pt modelId="{E12167CF-73BB-BC4C-9AC4-51383F2A81BA}" type="pres">
      <dgm:prSet presAssocID="{D6470216-1B04-F642-A3F3-895FFAA02E58}" presName="Name9" presStyleLbl="parChTrans1D2" presStyleIdx="4" presStyleCnt="12"/>
      <dgm:spPr/>
    </dgm:pt>
    <dgm:pt modelId="{979CAD30-7564-8443-AEA1-4F7FAC2100D0}" type="pres">
      <dgm:prSet presAssocID="{D6470216-1B04-F642-A3F3-895FFAA02E58}" presName="connTx" presStyleLbl="parChTrans1D2" presStyleIdx="4" presStyleCnt="12"/>
      <dgm:spPr/>
    </dgm:pt>
    <dgm:pt modelId="{B851EAE4-6F1D-344F-B25A-AFD093050095}" type="pres">
      <dgm:prSet presAssocID="{4CE541D0-5339-6D46-BA5F-53AC4D439A56}" presName="node" presStyleLbl="node1" presStyleIdx="4" presStyleCnt="12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5" presStyleCnt="12"/>
      <dgm:spPr/>
    </dgm:pt>
    <dgm:pt modelId="{1BC6E908-2F20-F24B-8C7B-6D164A317201}" type="pres">
      <dgm:prSet presAssocID="{F3EB70D0-0943-4648-9763-5A496E554D53}" presName="connTx" presStyleLbl="parChTrans1D2" presStyleIdx="5" presStyleCnt="12"/>
      <dgm:spPr/>
    </dgm:pt>
    <dgm:pt modelId="{FE9690C8-3C55-BF40-BC69-C612D4C85F0E}" type="pres">
      <dgm:prSet presAssocID="{9FFD091C-92E8-6740-A8CF-5CA18235C7A5}" presName="node" presStyleLbl="node1" presStyleIdx="5" presStyleCnt="12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6" presStyleCnt="12"/>
      <dgm:spPr/>
    </dgm:pt>
    <dgm:pt modelId="{15994F9E-C94B-3441-A58E-8953C8DC08C6}" type="pres">
      <dgm:prSet presAssocID="{53003AA1-9920-6B41-9014-43CB1DC2F971}" presName="connTx" presStyleLbl="parChTrans1D2" presStyleIdx="6" presStyleCnt="12"/>
      <dgm:spPr/>
    </dgm:pt>
    <dgm:pt modelId="{ECEAD2AC-157A-B94E-9353-16A3FA7484D4}" type="pres">
      <dgm:prSet presAssocID="{0F34D071-5E9E-1D4F-B649-66D5A5A8B98E}" presName="node" presStyleLbl="node1" presStyleIdx="6" presStyleCnt="12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7" presStyleCnt="12"/>
      <dgm:spPr/>
    </dgm:pt>
    <dgm:pt modelId="{050E818D-A9D3-D44A-A128-22CE830BCB5E}" type="pres">
      <dgm:prSet presAssocID="{83ED5009-51CE-8747-ADB4-FB679FFD2C5F}" presName="connTx" presStyleLbl="parChTrans1D2" presStyleIdx="7" presStyleCnt="12"/>
      <dgm:spPr/>
    </dgm:pt>
    <dgm:pt modelId="{B1E34FF9-28A3-0641-B0A8-5237D2FFF72D}" type="pres">
      <dgm:prSet presAssocID="{C0D7206E-6890-214B-A5DC-0B3620144C73}" presName="node" presStyleLbl="node1" presStyleIdx="7" presStyleCnt="12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8" presStyleCnt="12"/>
      <dgm:spPr/>
    </dgm:pt>
    <dgm:pt modelId="{82B07AF1-E4D8-8B4E-A87E-5B599CFF584B}" type="pres">
      <dgm:prSet presAssocID="{29C509D2-1EAF-1648-8433-85135A0D2B1A}" presName="connTx" presStyleLbl="parChTrans1D2" presStyleIdx="8" presStyleCnt="12"/>
      <dgm:spPr/>
    </dgm:pt>
    <dgm:pt modelId="{62C7E6FF-CAC2-8045-A70B-7AC6FC1441F3}" type="pres">
      <dgm:prSet presAssocID="{C92DD37C-8335-4942-BC0C-59894CF89155}" presName="node" presStyleLbl="node1" presStyleIdx="8" presStyleCnt="12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9" presStyleCnt="12"/>
      <dgm:spPr/>
    </dgm:pt>
    <dgm:pt modelId="{D6ED61E2-452F-0344-8D58-DAA5B8B8F105}" type="pres">
      <dgm:prSet presAssocID="{95D0DE6F-8C56-6C46-9FA9-C0554E05673F}" presName="connTx" presStyleLbl="parChTrans1D2" presStyleIdx="9" presStyleCnt="12"/>
      <dgm:spPr/>
    </dgm:pt>
    <dgm:pt modelId="{37FB2E34-0B69-2641-92F0-FC2108E31B64}" type="pres">
      <dgm:prSet presAssocID="{7312A561-21F3-F646-BE61-76924EA18C55}" presName="node" presStyleLbl="node1" presStyleIdx="9" presStyleCnt="12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10" presStyleCnt="12"/>
      <dgm:spPr/>
    </dgm:pt>
    <dgm:pt modelId="{E0136D36-C492-B741-81F4-12F81A227721}" type="pres">
      <dgm:prSet presAssocID="{7763385E-43A8-174D-BCE5-0F4043BE7C28}" presName="connTx" presStyleLbl="parChTrans1D2" presStyleIdx="10" presStyleCnt="12"/>
      <dgm:spPr/>
    </dgm:pt>
    <dgm:pt modelId="{AEEA6988-B1F3-5647-B387-054521A1BB9A}" type="pres">
      <dgm:prSet presAssocID="{1D711082-6393-A741-B8C7-DC7D9D49C9C1}" presName="node" presStyleLbl="node1" presStyleIdx="10" presStyleCnt="12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11" presStyleCnt="12"/>
      <dgm:spPr/>
    </dgm:pt>
    <dgm:pt modelId="{F06C240A-E644-1645-9456-851121F2EF38}" type="pres">
      <dgm:prSet presAssocID="{046E3EDC-DE6A-3748-9709-298448ABAF58}" presName="connTx" presStyleLbl="parChTrans1D2" presStyleIdx="11" presStyleCnt="12"/>
      <dgm:spPr/>
    </dgm:pt>
    <dgm:pt modelId="{0D60834E-28BC-EC41-B20B-77FDFC9D2AEA}" type="pres">
      <dgm:prSet presAssocID="{4997F5C4-82DB-2C4B-8B49-E2EB16B3ED95}" presName="node" presStyleLbl="node1" presStyleIdx="11" presStyleCnt="12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7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FFB662C-09C0-8A4F-BC87-3DD2DDE81ED9}" type="presOf" srcId="{D6470216-1B04-F642-A3F3-895FFAA02E58}" destId="{979CAD30-7564-8443-AEA1-4F7FAC2100D0}" srcOrd="1" destOrd="0" presId="urn:microsoft.com/office/officeart/2005/8/layout/radial1"/>
    <dgm:cxn modelId="{6856C12F-3CC7-0F40-911A-634DD4C6550A}" srcId="{1908F430-EAC0-1343-8513-83197EE21B62}" destId="{C92DD37C-8335-4942-BC0C-59894CF89155}" srcOrd="8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81956243-C989-2E41-9D54-38E693E8B1BF}" type="presOf" srcId="{D6470216-1B04-F642-A3F3-895FFAA02E58}" destId="{E12167CF-73BB-BC4C-9AC4-51383F2A81BA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11" destOrd="0" parTransId="{046E3EDC-DE6A-3748-9709-298448ABAF58}" sibTransId="{D8487B7E-872C-F742-ACA0-0F60AACD2F00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278A8F7F-516A-1C45-B865-DD63AC4EC855}" srcId="{1908F430-EAC0-1343-8513-83197EE21B62}" destId="{C485F90F-5B6F-CD4E-A616-102BB7F92A5D}" srcOrd="3" destOrd="0" parTransId="{AB04A3F2-4747-FE4F-B278-8323CE5A128A}" sibTransId="{F4CF0A7E-349E-444F-BE45-F799BD53ABA9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6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7FA55B90-ECB3-1A40-8EF7-C52CFC77EB40}" srcId="{1908F430-EAC0-1343-8513-83197EE21B62}" destId="{1D711082-6393-A741-B8C7-DC7D9D49C9C1}" srcOrd="10" destOrd="0" parTransId="{7763385E-43A8-174D-BCE5-0F4043BE7C28}" sibTransId="{9055F7B2-ED4B-A541-8259-F8ABF77E28DB}"/>
    <dgm:cxn modelId="{5E231292-DEAD-C94D-92C7-07705BC41795}" type="presOf" srcId="{AB04A3F2-4747-FE4F-B278-8323CE5A128A}" destId="{17E619BE-64D3-4D4E-BBC7-46EE444884FE}" srcOrd="1" destOrd="0" presId="urn:microsoft.com/office/officeart/2005/8/layout/radial1"/>
    <dgm:cxn modelId="{61F2D892-0470-714C-B685-23C6631EE1BA}" type="presOf" srcId="{AB04A3F2-4747-FE4F-B278-8323CE5A128A}" destId="{2AF8C222-89BF-C14A-88B5-BDD518B00727}" srcOrd="0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5FD37B9B-CDD3-114B-81FE-D81680AD7A8E}" srcId="{1908F430-EAC0-1343-8513-83197EE21B62}" destId="{9FFD091C-92E8-6740-A8CF-5CA18235C7A5}" srcOrd="5" destOrd="0" parTransId="{F3EB70D0-0943-4648-9763-5A496E554D53}" sibTransId="{13D83C68-BD36-3144-94EB-E4065791D39A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9" destOrd="0" parTransId="{95D0DE6F-8C56-6C46-9FA9-C0554E05673F}" sibTransId="{8ADA34FF-BF53-3446-9156-EFD0C2C9B6FF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17F67CC9-30EB-5643-8245-6E413AA39ED7}" type="presOf" srcId="{4CE541D0-5339-6D46-BA5F-53AC4D439A56}" destId="{B851EAE4-6F1D-344F-B25A-AFD093050095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43F222CE-2D0A-244B-83D5-8CAA38C7E081}" type="presOf" srcId="{C485F90F-5B6F-CD4E-A616-102BB7F92A5D}" destId="{559C16FD-D605-5A44-9BEB-982CA0F0FCA7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597C33F0-F156-BF41-9170-19835131E747}" srcId="{1908F430-EAC0-1343-8513-83197EE21B62}" destId="{4CE541D0-5339-6D46-BA5F-53AC4D439A56}" srcOrd="4" destOrd="0" parTransId="{D6470216-1B04-F642-A3F3-895FFAA02E58}" sibTransId="{8D05DC75-75EB-A249-A80D-726516C5E9B2}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7811B813-9B1C-0140-B8DC-2C9C82FD5C7B}" type="presParOf" srcId="{BE30A343-01A1-8C44-B3F8-E040C04677C8}" destId="{2AF8C222-89BF-C14A-88B5-BDD518B00727}" srcOrd="7" destOrd="0" presId="urn:microsoft.com/office/officeart/2005/8/layout/radial1"/>
    <dgm:cxn modelId="{0F84F906-41AD-3648-8253-BA5B4828C7E0}" type="presParOf" srcId="{2AF8C222-89BF-C14A-88B5-BDD518B00727}" destId="{17E619BE-64D3-4D4E-BBC7-46EE444884FE}" srcOrd="0" destOrd="0" presId="urn:microsoft.com/office/officeart/2005/8/layout/radial1"/>
    <dgm:cxn modelId="{450031C8-3476-074A-B6D1-9995BFB94635}" type="presParOf" srcId="{BE30A343-01A1-8C44-B3F8-E040C04677C8}" destId="{559C16FD-D605-5A44-9BEB-982CA0F0FCA7}" srcOrd="8" destOrd="0" presId="urn:microsoft.com/office/officeart/2005/8/layout/radial1"/>
    <dgm:cxn modelId="{BF129519-2655-D74B-89B3-3F86793B4682}" type="presParOf" srcId="{BE30A343-01A1-8C44-B3F8-E040C04677C8}" destId="{E12167CF-73BB-BC4C-9AC4-51383F2A81BA}" srcOrd="9" destOrd="0" presId="urn:microsoft.com/office/officeart/2005/8/layout/radial1"/>
    <dgm:cxn modelId="{5BE1AEB0-2EAE-2348-A76F-12AD94344F56}" type="presParOf" srcId="{E12167CF-73BB-BC4C-9AC4-51383F2A81BA}" destId="{979CAD30-7564-8443-AEA1-4F7FAC2100D0}" srcOrd="0" destOrd="0" presId="urn:microsoft.com/office/officeart/2005/8/layout/radial1"/>
    <dgm:cxn modelId="{41C8C49B-863F-C24B-AB3E-EAE182F3F7E6}" type="presParOf" srcId="{BE30A343-01A1-8C44-B3F8-E040C04677C8}" destId="{B851EAE4-6F1D-344F-B25A-AFD093050095}" srcOrd="10" destOrd="0" presId="urn:microsoft.com/office/officeart/2005/8/layout/radial1"/>
    <dgm:cxn modelId="{68638BEA-98F1-0046-A1BA-30FA963641B9}" type="presParOf" srcId="{BE30A343-01A1-8C44-B3F8-E040C04677C8}" destId="{9F7B00BA-5EA5-F04A-A37F-EFAD91B551BC}" srcOrd="11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12" destOrd="0" presId="urn:microsoft.com/office/officeart/2005/8/layout/radial1"/>
    <dgm:cxn modelId="{9084D56E-C5D5-1344-928C-CCD7F48DE043}" type="presParOf" srcId="{BE30A343-01A1-8C44-B3F8-E040C04677C8}" destId="{DA0B7F58-3BAD-5949-BB45-1CE6265AF3AE}" srcOrd="13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4" destOrd="0" presId="urn:microsoft.com/office/officeart/2005/8/layout/radial1"/>
    <dgm:cxn modelId="{AA62A35C-2567-D84F-96B9-BC0FE077F974}" type="presParOf" srcId="{BE30A343-01A1-8C44-B3F8-E040C04677C8}" destId="{B47954C3-2DB8-A042-85CD-5FF70F3A1E23}" srcOrd="15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6" destOrd="0" presId="urn:microsoft.com/office/officeart/2005/8/layout/radial1"/>
    <dgm:cxn modelId="{09F768C6-0F0C-7042-BE33-28169E123F3F}" type="presParOf" srcId="{BE30A343-01A1-8C44-B3F8-E040C04677C8}" destId="{6CF953FF-BFC5-9C47-8DC4-E9F774071558}" srcOrd="17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8" destOrd="0" presId="urn:microsoft.com/office/officeart/2005/8/layout/radial1"/>
    <dgm:cxn modelId="{AF8A9A22-E301-184A-AB28-DEE33B27265F}" type="presParOf" srcId="{BE30A343-01A1-8C44-B3F8-E040C04677C8}" destId="{2D395DE5-1B6C-AC4E-B8F6-F647333FF82A}" srcOrd="19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20" destOrd="0" presId="urn:microsoft.com/office/officeart/2005/8/layout/radial1"/>
    <dgm:cxn modelId="{4B6692CA-C709-B140-AB84-474954762912}" type="presParOf" srcId="{BE30A343-01A1-8C44-B3F8-E040C04677C8}" destId="{6F66A88E-56A2-B04A-AC19-81FAAE82E09E}" srcOrd="21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22" destOrd="0" presId="urn:microsoft.com/office/officeart/2005/8/layout/radial1"/>
    <dgm:cxn modelId="{0E72CAE6-E383-BD4B-A2E3-A6EA96E069AA}" type="presParOf" srcId="{BE30A343-01A1-8C44-B3F8-E040C04677C8}" destId="{A2538431-AB14-5648-A696-12545F14189E}" srcOrd="23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4070306" y="2546306"/>
          <a:ext cx="1003386" cy="100338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13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2693248"/>
        <a:ext cx="709502" cy="709502"/>
      </dsp:txXfrm>
    </dsp:sp>
    <dsp:sp modelId="{BD00AACC-4901-464A-99E8-F5D4F7BE6383}">
      <dsp:nvSpPr>
        <dsp:cNvPr id="0" name=""/>
        <dsp:cNvSpPr/>
      </dsp:nvSpPr>
      <dsp:spPr>
        <a:xfrm rot="16200000">
          <a:off x="3812249" y="1776680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1748568"/>
        <a:ext cx="75975" cy="75975"/>
      </dsp:txXfrm>
    </dsp:sp>
    <dsp:sp modelId="{42BAB553-645D-9F4D-B9FA-20001ADC9FEF}">
      <dsp:nvSpPr>
        <dsp:cNvPr id="0" name=""/>
        <dsp:cNvSpPr/>
      </dsp:nvSpPr>
      <dsp:spPr>
        <a:xfrm>
          <a:off x="4070306" y="23418"/>
          <a:ext cx="1003386" cy="100338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3+10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170360"/>
        <a:ext cx="709502" cy="709502"/>
      </dsp:txXfrm>
    </dsp:sp>
    <dsp:sp modelId="{8EF26D22-0EBA-9B4B-A882-9C79BDDFE3B1}">
      <dsp:nvSpPr>
        <dsp:cNvPr id="0" name=""/>
        <dsp:cNvSpPr/>
      </dsp:nvSpPr>
      <dsp:spPr>
        <a:xfrm rot="18000000">
          <a:off x="4442971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164734" y="1917569"/>
        <a:ext cx="75975" cy="75975"/>
      </dsp:txXfrm>
    </dsp:sp>
    <dsp:sp modelId="{1A5B5334-16C4-A34B-BD16-5392302AAF3E}">
      <dsp:nvSpPr>
        <dsp:cNvPr id="0" name=""/>
        <dsp:cNvSpPr/>
      </dsp:nvSpPr>
      <dsp:spPr>
        <a:xfrm>
          <a:off x="5331750" y="361421"/>
          <a:ext cx="1003386" cy="1003386"/>
        </a:xfrm>
        <a:prstGeom prst="ellipse">
          <a:avLst/>
        </a:prstGeom>
        <a:solidFill>
          <a:schemeClr val="accent5">
            <a:hueOff val="-903080"/>
            <a:satOff val="3619"/>
            <a:lumOff val="7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1+12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508363"/>
        <a:ext cx="709502" cy="709502"/>
      </dsp:txXfrm>
    </dsp:sp>
    <dsp:sp modelId="{78607FF2-2E3B-B443-9638-05662F07472D}">
      <dsp:nvSpPr>
        <dsp:cNvPr id="0" name=""/>
        <dsp:cNvSpPr/>
      </dsp:nvSpPr>
      <dsp:spPr>
        <a:xfrm rot="19800000">
          <a:off x="4904691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626455" y="2379290"/>
        <a:ext cx="75975" cy="75975"/>
      </dsp:txXfrm>
    </dsp:sp>
    <dsp:sp modelId="{2CA5D505-916B-AD48-9CC7-7B90326020BD}">
      <dsp:nvSpPr>
        <dsp:cNvPr id="0" name=""/>
        <dsp:cNvSpPr/>
      </dsp:nvSpPr>
      <dsp:spPr>
        <a:xfrm>
          <a:off x="6255191" y="1284862"/>
          <a:ext cx="1003386" cy="1003386"/>
        </a:xfrm>
        <a:prstGeom prst="ellipse">
          <a:avLst/>
        </a:prstGeom>
        <a:solidFill>
          <a:schemeClr val="accent5">
            <a:hueOff val="-1806159"/>
            <a:satOff val="7238"/>
            <a:lumOff val="15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2+11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1431804"/>
        <a:ext cx="709502" cy="709502"/>
      </dsp:txXfrm>
    </dsp:sp>
    <dsp:sp modelId="{2AF8C222-89BF-C14A-88B5-BDD518B00727}">
      <dsp:nvSpPr>
        <dsp:cNvPr id="0" name=""/>
        <dsp:cNvSpPr/>
      </dsp:nvSpPr>
      <dsp:spPr>
        <a:xfrm>
          <a:off x="5073693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795456" y="3010012"/>
        <a:ext cx="75975" cy="75975"/>
      </dsp:txXfrm>
    </dsp:sp>
    <dsp:sp modelId="{559C16FD-D605-5A44-9BEB-982CA0F0FCA7}">
      <dsp:nvSpPr>
        <dsp:cNvPr id="0" name=""/>
        <dsp:cNvSpPr/>
      </dsp:nvSpPr>
      <dsp:spPr>
        <a:xfrm>
          <a:off x="6593194" y="2546306"/>
          <a:ext cx="1003386" cy="1003386"/>
        </a:xfrm>
        <a:prstGeom prst="ellipse">
          <a:avLst/>
        </a:prstGeom>
        <a:solidFill>
          <a:schemeClr val="accent5">
            <a:hueOff val="-2709239"/>
            <a:satOff val="10858"/>
            <a:lumOff val="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4+9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40136" y="2693248"/>
        <a:ext cx="709502" cy="709502"/>
      </dsp:txXfrm>
    </dsp:sp>
    <dsp:sp modelId="{E12167CF-73BB-BC4C-9AC4-51383F2A81BA}">
      <dsp:nvSpPr>
        <dsp:cNvPr id="0" name=""/>
        <dsp:cNvSpPr/>
      </dsp:nvSpPr>
      <dsp:spPr>
        <a:xfrm rot="1800000">
          <a:off x="4904691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626455" y="3640734"/>
        <a:ext cx="75975" cy="75975"/>
      </dsp:txXfrm>
    </dsp:sp>
    <dsp:sp modelId="{B851EAE4-6F1D-344F-B25A-AFD093050095}">
      <dsp:nvSpPr>
        <dsp:cNvPr id="0" name=""/>
        <dsp:cNvSpPr/>
      </dsp:nvSpPr>
      <dsp:spPr>
        <a:xfrm>
          <a:off x="6255191" y="3807750"/>
          <a:ext cx="1003386" cy="1003386"/>
        </a:xfrm>
        <a:prstGeom prst="ellipse">
          <a:avLst/>
        </a:prstGeom>
        <a:solidFill>
          <a:schemeClr val="accent5">
            <a:hueOff val="-3612319"/>
            <a:satOff val="14477"/>
            <a:lumOff val="31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13+0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3954692"/>
        <a:ext cx="709502" cy="709502"/>
      </dsp:txXfrm>
    </dsp:sp>
    <dsp:sp modelId="{9F7B00BA-5EA5-F04A-A37F-EFAD91B551BC}">
      <dsp:nvSpPr>
        <dsp:cNvPr id="0" name=""/>
        <dsp:cNvSpPr/>
      </dsp:nvSpPr>
      <dsp:spPr>
        <a:xfrm rot="3600000">
          <a:off x="4442971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164734" y="4102455"/>
        <a:ext cx="75975" cy="75975"/>
      </dsp:txXfrm>
    </dsp:sp>
    <dsp:sp modelId="{FE9690C8-3C55-BF40-BC69-C612D4C85F0E}">
      <dsp:nvSpPr>
        <dsp:cNvPr id="0" name=""/>
        <dsp:cNvSpPr/>
      </dsp:nvSpPr>
      <dsp:spPr>
        <a:xfrm>
          <a:off x="5331750" y="4731191"/>
          <a:ext cx="1003386" cy="1003386"/>
        </a:xfrm>
        <a:prstGeom prst="ellipse">
          <a:avLst/>
        </a:prstGeom>
        <a:solidFill>
          <a:schemeClr val="accent5">
            <a:hueOff val="-4515398"/>
            <a:satOff val="18096"/>
            <a:lumOff val="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9+4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4878133"/>
        <a:ext cx="709502" cy="709502"/>
      </dsp:txXfrm>
    </dsp:sp>
    <dsp:sp modelId="{DA0B7F58-3BAD-5949-BB45-1CE6265AF3AE}">
      <dsp:nvSpPr>
        <dsp:cNvPr id="0" name=""/>
        <dsp:cNvSpPr/>
      </dsp:nvSpPr>
      <dsp:spPr>
        <a:xfrm rot="5400000">
          <a:off x="3812249" y="4299568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4271456"/>
        <a:ext cx="75975" cy="75975"/>
      </dsp:txXfrm>
    </dsp:sp>
    <dsp:sp modelId="{ECEAD2AC-157A-B94E-9353-16A3FA7484D4}">
      <dsp:nvSpPr>
        <dsp:cNvPr id="0" name=""/>
        <dsp:cNvSpPr/>
      </dsp:nvSpPr>
      <dsp:spPr>
        <a:xfrm>
          <a:off x="4070306" y="5069194"/>
          <a:ext cx="1003386" cy="1003386"/>
        </a:xfrm>
        <a:prstGeom prst="ellipse">
          <a:avLst/>
        </a:prstGeom>
        <a:solidFill>
          <a:schemeClr val="accent5">
            <a:hueOff val="-5418478"/>
            <a:satOff val="21715"/>
            <a:lumOff val="47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6+7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5216136"/>
        <a:ext cx="709502" cy="709502"/>
      </dsp:txXfrm>
    </dsp:sp>
    <dsp:sp modelId="{B47954C3-2DB8-A042-85CD-5FF70F3A1E23}">
      <dsp:nvSpPr>
        <dsp:cNvPr id="0" name=""/>
        <dsp:cNvSpPr/>
      </dsp:nvSpPr>
      <dsp:spPr>
        <a:xfrm rot="7200000">
          <a:off x="3181527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4102455"/>
        <a:ext cx="75975" cy="75975"/>
      </dsp:txXfrm>
    </dsp:sp>
    <dsp:sp modelId="{B1E34FF9-28A3-0641-B0A8-5237D2FFF72D}">
      <dsp:nvSpPr>
        <dsp:cNvPr id="0" name=""/>
        <dsp:cNvSpPr/>
      </dsp:nvSpPr>
      <dsp:spPr>
        <a:xfrm>
          <a:off x="2808862" y="4731191"/>
          <a:ext cx="1003386" cy="1003386"/>
        </a:xfrm>
        <a:prstGeom prst="ellipse">
          <a:avLst/>
        </a:prstGeom>
        <a:solidFill>
          <a:schemeClr val="accent5">
            <a:hueOff val="-6321557"/>
            <a:satOff val="25334"/>
            <a:lumOff val="549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10+3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4878133"/>
        <a:ext cx="709502" cy="709502"/>
      </dsp:txXfrm>
    </dsp:sp>
    <dsp:sp modelId="{6CF953FF-BFC5-9C47-8DC4-E9F774071558}">
      <dsp:nvSpPr>
        <dsp:cNvPr id="0" name=""/>
        <dsp:cNvSpPr/>
      </dsp:nvSpPr>
      <dsp:spPr>
        <a:xfrm rot="9000000">
          <a:off x="2719806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3640734"/>
        <a:ext cx="75975" cy="75975"/>
      </dsp:txXfrm>
    </dsp:sp>
    <dsp:sp modelId="{62C7E6FF-CAC2-8045-A70B-7AC6FC1441F3}">
      <dsp:nvSpPr>
        <dsp:cNvPr id="0" name=""/>
        <dsp:cNvSpPr/>
      </dsp:nvSpPr>
      <dsp:spPr>
        <a:xfrm>
          <a:off x="1885421" y="3807750"/>
          <a:ext cx="1003386" cy="1003386"/>
        </a:xfrm>
        <a:prstGeom prst="ellipse">
          <a:avLst/>
        </a:prstGeom>
        <a:solidFill>
          <a:schemeClr val="accent5">
            <a:hueOff val="-7224638"/>
            <a:satOff val="28953"/>
            <a:lumOff val="6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0+13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3954692"/>
        <a:ext cx="709502" cy="709502"/>
      </dsp:txXfrm>
    </dsp:sp>
    <dsp:sp modelId="{2D395DE5-1B6C-AC4E-B8F6-F647333FF82A}">
      <dsp:nvSpPr>
        <dsp:cNvPr id="0" name=""/>
        <dsp:cNvSpPr/>
      </dsp:nvSpPr>
      <dsp:spPr>
        <a:xfrm rot="10800000">
          <a:off x="2550805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272568" y="3010012"/>
        <a:ext cx="75975" cy="75975"/>
      </dsp:txXfrm>
    </dsp:sp>
    <dsp:sp modelId="{37FB2E34-0B69-2641-92F0-FC2108E31B64}">
      <dsp:nvSpPr>
        <dsp:cNvPr id="0" name=""/>
        <dsp:cNvSpPr/>
      </dsp:nvSpPr>
      <dsp:spPr>
        <a:xfrm>
          <a:off x="1547418" y="2546306"/>
          <a:ext cx="1003386" cy="1003386"/>
        </a:xfrm>
        <a:prstGeom prst="ellipse">
          <a:avLst/>
        </a:prstGeom>
        <a:solidFill>
          <a:schemeClr val="accent5">
            <a:hueOff val="-8127717"/>
            <a:satOff val="32573"/>
            <a:lumOff val="7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8+5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694360" y="2693248"/>
        <a:ext cx="709502" cy="709502"/>
      </dsp:txXfrm>
    </dsp:sp>
    <dsp:sp modelId="{6F66A88E-56A2-B04A-AC19-81FAAE82E09E}">
      <dsp:nvSpPr>
        <dsp:cNvPr id="0" name=""/>
        <dsp:cNvSpPr/>
      </dsp:nvSpPr>
      <dsp:spPr>
        <a:xfrm rot="12600000">
          <a:off x="2719806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2379290"/>
        <a:ext cx="75975" cy="75975"/>
      </dsp:txXfrm>
    </dsp:sp>
    <dsp:sp modelId="{AEEA6988-B1F3-5647-B387-054521A1BB9A}">
      <dsp:nvSpPr>
        <dsp:cNvPr id="0" name=""/>
        <dsp:cNvSpPr/>
      </dsp:nvSpPr>
      <dsp:spPr>
        <a:xfrm>
          <a:off x="1885421" y="1284862"/>
          <a:ext cx="1003386" cy="1003386"/>
        </a:xfrm>
        <a:prstGeom prst="ellipse">
          <a:avLst/>
        </a:prstGeom>
        <a:solidFill>
          <a:schemeClr val="accent5">
            <a:hueOff val="-9030797"/>
            <a:satOff val="36192"/>
            <a:lumOff val="784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7+6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1431804"/>
        <a:ext cx="709502" cy="709502"/>
      </dsp:txXfrm>
    </dsp:sp>
    <dsp:sp modelId="{A2538431-AB14-5648-A696-12545F14189E}">
      <dsp:nvSpPr>
        <dsp:cNvPr id="0" name=""/>
        <dsp:cNvSpPr/>
      </dsp:nvSpPr>
      <dsp:spPr>
        <a:xfrm rot="14400000">
          <a:off x="3181527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1917569"/>
        <a:ext cx="75975" cy="75975"/>
      </dsp:txXfrm>
    </dsp:sp>
    <dsp:sp modelId="{0D60834E-28BC-EC41-B20B-77FDFC9D2AEA}">
      <dsp:nvSpPr>
        <dsp:cNvPr id="0" name=""/>
        <dsp:cNvSpPr/>
      </dsp:nvSpPr>
      <dsp:spPr>
        <a:xfrm>
          <a:off x="2808862" y="361421"/>
          <a:ext cx="1003386" cy="1003386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5+8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508363"/>
        <a:ext cx="709502" cy="7095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4070306" y="2546306"/>
          <a:ext cx="1003386" cy="100338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14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2693248"/>
        <a:ext cx="709502" cy="709502"/>
      </dsp:txXfrm>
    </dsp:sp>
    <dsp:sp modelId="{BD00AACC-4901-464A-99E8-F5D4F7BE6383}">
      <dsp:nvSpPr>
        <dsp:cNvPr id="0" name=""/>
        <dsp:cNvSpPr/>
      </dsp:nvSpPr>
      <dsp:spPr>
        <a:xfrm rot="16200000">
          <a:off x="3812249" y="1776680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1748568"/>
        <a:ext cx="75975" cy="75975"/>
      </dsp:txXfrm>
    </dsp:sp>
    <dsp:sp modelId="{42BAB553-645D-9F4D-B9FA-20001ADC9FEF}">
      <dsp:nvSpPr>
        <dsp:cNvPr id="0" name=""/>
        <dsp:cNvSpPr/>
      </dsp:nvSpPr>
      <dsp:spPr>
        <a:xfrm>
          <a:off x="4070306" y="23418"/>
          <a:ext cx="1003386" cy="100338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4+10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170360"/>
        <a:ext cx="709502" cy="709502"/>
      </dsp:txXfrm>
    </dsp:sp>
    <dsp:sp modelId="{8EF26D22-0EBA-9B4B-A882-9C79BDDFE3B1}">
      <dsp:nvSpPr>
        <dsp:cNvPr id="0" name=""/>
        <dsp:cNvSpPr/>
      </dsp:nvSpPr>
      <dsp:spPr>
        <a:xfrm rot="18000000">
          <a:off x="4442971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164734" y="1917569"/>
        <a:ext cx="75975" cy="75975"/>
      </dsp:txXfrm>
    </dsp:sp>
    <dsp:sp modelId="{1A5B5334-16C4-A34B-BD16-5392302AAF3E}">
      <dsp:nvSpPr>
        <dsp:cNvPr id="0" name=""/>
        <dsp:cNvSpPr/>
      </dsp:nvSpPr>
      <dsp:spPr>
        <a:xfrm>
          <a:off x="5331750" y="361421"/>
          <a:ext cx="1003386" cy="1003386"/>
        </a:xfrm>
        <a:prstGeom prst="ellipse">
          <a:avLst/>
        </a:prstGeom>
        <a:solidFill>
          <a:schemeClr val="accent5">
            <a:hueOff val="-903080"/>
            <a:satOff val="3619"/>
            <a:lumOff val="7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2+12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508363"/>
        <a:ext cx="709502" cy="709502"/>
      </dsp:txXfrm>
    </dsp:sp>
    <dsp:sp modelId="{78607FF2-2E3B-B443-9638-05662F07472D}">
      <dsp:nvSpPr>
        <dsp:cNvPr id="0" name=""/>
        <dsp:cNvSpPr/>
      </dsp:nvSpPr>
      <dsp:spPr>
        <a:xfrm rot="19800000">
          <a:off x="4904691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626455" y="2379290"/>
        <a:ext cx="75975" cy="75975"/>
      </dsp:txXfrm>
    </dsp:sp>
    <dsp:sp modelId="{2CA5D505-916B-AD48-9CC7-7B90326020BD}">
      <dsp:nvSpPr>
        <dsp:cNvPr id="0" name=""/>
        <dsp:cNvSpPr/>
      </dsp:nvSpPr>
      <dsp:spPr>
        <a:xfrm>
          <a:off x="6255191" y="1284862"/>
          <a:ext cx="1003386" cy="1003386"/>
        </a:xfrm>
        <a:prstGeom prst="ellipse">
          <a:avLst/>
        </a:prstGeom>
        <a:solidFill>
          <a:schemeClr val="accent5">
            <a:hueOff val="-1806159"/>
            <a:satOff val="7238"/>
            <a:lumOff val="15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3+11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1431804"/>
        <a:ext cx="709502" cy="709502"/>
      </dsp:txXfrm>
    </dsp:sp>
    <dsp:sp modelId="{2AF8C222-89BF-C14A-88B5-BDD518B00727}">
      <dsp:nvSpPr>
        <dsp:cNvPr id="0" name=""/>
        <dsp:cNvSpPr/>
      </dsp:nvSpPr>
      <dsp:spPr>
        <a:xfrm>
          <a:off x="5073693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795456" y="3010012"/>
        <a:ext cx="75975" cy="75975"/>
      </dsp:txXfrm>
    </dsp:sp>
    <dsp:sp modelId="{559C16FD-D605-5A44-9BEB-982CA0F0FCA7}">
      <dsp:nvSpPr>
        <dsp:cNvPr id="0" name=""/>
        <dsp:cNvSpPr/>
      </dsp:nvSpPr>
      <dsp:spPr>
        <a:xfrm>
          <a:off x="6593194" y="2546306"/>
          <a:ext cx="1003386" cy="1003386"/>
        </a:xfrm>
        <a:prstGeom prst="ellipse">
          <a:avLst/>
        </a:prstGeom>
        <a:solidFill>
          <a:schemeClr val="accent5">
            <a:hueOff val="-2709239"/>
            <a:satOff val="10858"/>
            <a:lumOff val="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4+10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40136" y="2693248"/>
        <a:ext cx="709502" cy="709502"/>
      </dsp:txXfrm>
    </dsp:sp>
    <dsp:sp modelId="{E12167CF-73BB-BC4C-9AC4-51383F2A81BA}">
      <dsp:nvSpPr>
        <dsp:cNvPr id="0" name=""/>
        <dsp:cNvSpPr/>
      </dsp:nvSpPr>
      <dsp:spPr>
        <a:xfrm rot="1800000">
          <a:off x="4904691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626455" y="3640734"/>
        <a:ext cx="75975" cy="75975"/>
      </dsp:txXfrm>
    </dsp:sp>
    <dsp:sp modelId="{B851EAE4-6F1D-344F-B25A-AFD093050095}">
      <dsp:nvSpPr>
        <dsp:cNvPr id="0" name=""/>
        <dsp:cNvSpPr/>
      </dsp:nvSpPr>
      <dsp:spPr>
        <a:xfrm>
          <a:off x="6255191" y="3807750"/>
          <a:ext cx="1003386" cy="1003386"/>
        </a:xfrm>
        <a:prstGeom prst="ellipse">
          <a:avLst/>
        </a:prstGeom>
        <a:solidFill>
          <a:schemeClr val="accent5">
            <a:hueOff val="-3612319"/>
            <a:satOff val="14477"/>
            <a:lumOff val="31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14+0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3954692"/>
        <a:ext cx="709502" cy="709502"/>
      </dsp:txXfrm>
    </dsp:sp>
    <dsp:sp modelId="{9F7B00BA-5EA5-F04A-A37F-EFAD91B551BC}">
      <dsp:nvSpPr>
        <dsp:cNvPr id="0" name=""/>
        <dsp:cNvSpPr/>
      </dsp:nvSpPr>
      <dsp:spPr>
        <a:xfrm rot="3600000">
          <a:off x="4442971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164734" y="4102455"/>
        <a:ext cx="75975" cy="75975"/>
      </dsp:txXfrm>
    </dsp:sp>
    <dsp:sp modelId="{FE9690C8-3C55-BF40-BC69-C612D4C85F0E}">
      <dsp:nvSpPr>
        <dsp:cNvPr id="0" name=""/>
        <dsp:cNvSpPr/>
      </dsp:nvSpPr>
      <dsp:spPr>
        <a:xfrm>
          <a:off x="5331750" y="4731191"/>
          <a:ext cx="1003386" cy="1003386"/>
        </a:xfrm>
        <a:prstGeom prst="ellipse">
          <a:avLst/>
        </a:prstGeom>
        <a:solidFill>
          <a:schemeClr val="accent5">
            <a:hueOff val="-4515398"/>
            <a:satOff val="18096"/>
            <a:lumOff val="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9+5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4878133"/>
        <a:ext cx="709502" cy="709502"/>
      </dsp:txXfrm>
    </dsp:sp>
    <dsp:sp modelId="{DA0B7F58-3BAD-5949-BB45-1CE6265AF3AE}">
      <dsp:nvSpPr>
        <dsp:cNvPr id="0" name=""/>
        <dsp:cNvSpPr/>
      </dsp:nvSpPr>
      <dsp:spPr>
        <a:xfrm rot="5400000">
          <a:off x="3812249" y="4299568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4271456"/>
        <a:ext cx="75975" cy="75975"/>
      </dsp:txXfrm>
    </dsp:sp>
    <dsp:sp modelId="{ECEAD2AC-157A-B94E-9353-16A3FA7484D4}">
      <dsp:nvSpPr>
        <dsp:cNvPr id="0" name=""/>
        <dsp:cNvSpPr/>
      </dsp:nvSpPr>
      <dsp:spPr>
        <a:xfrm>
          <a:off x="4070306" y="5069194"/>
          <a:ext cx="1003386" cy="1003386"/>
        </a:xfrm>
        <a:prstGeom prst="ellipse">
          <a:avLst/>
        </a:prstGeom>
        <a:solidFill>
          <a:schemeClr val="accent5">
            <a:hueOff val="-5418478"/>
            <a:satOff val="21715"/>
            <a:lumOff val="47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8+6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5216136"/>
        <a:ext cx="709502" cy="709502"/>
      </dsp:txXfrm>
    </dsp:sp>
    <dsp:sp modelId="{B47954C3-2DB8-A042-85CD-5FF70F3A1E23}">
      <dsp:nvSpPr>
        <dsp:cNvPr id="0" name=""/>
        <dsp:cNvSpPr/>
      </dsp:nvSpPr>
      <dsp:spPr>
        <a:xfrm rot="7200000">
          <a:off x="3181527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4102455"/>
        <a:ext cx="75975" cy="75975"/>
      </dsp:txXfrm>
    </dsp:sp>
    <dsp:sp modelId="{B1E34FF9-28A3-0641-B0A8-5237D2FFF72D}">
      <dsp:nvSpPr>
        <dsp:cNvPr id="0" name=""/>
        <dsp:cNvSpPr/>
      </dsp:nvSpPr>
      <dsp:spPr>
        <a:xfrm>
          <a:off x="2808862" y="4731191"/>
          <a:ext cx="1003386" cy="1003386"/>
        </a:xfrm>
        <a:prstGeom prst="ellipse">
          <a:avLst/>
        </a:prstGeom>
        <a:solidFill>
          <a:schemeClr val="accent5">
            <a:hueOff val="-6321557"/>
            <a:satOff val="25334"/>
            <a:lumOff val="549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10+4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4878133"/>
        <a:ext cx="709502" cy="709502"/>
      </dsp:txXfrm>
    </dsp:sp>
    <dsp:sp modelId="{6CF953FF-BFC5-9C47-8DC4-E9F774071558}">
      <dsp:nvSpPr>
        <dsp:cNvPr id="0" name=""/>
        <dsp:cNvSpPr/>
      </dsp:nvSpPr>
      <dsp:spPr>
        <a:xfrm rot="9000000">
          <a:off x="2719806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3640734"/>
        <a:ext cx="75975" cy="75975"/>
      </dsp:txXfrm>
    </dsp:sp>
    <dsp:sp modelId="{62C7E6FF-CAC2-8045-A70B-7AC6FC1441F3}">
      <dsp:nvSpPr>
        <dsp:cNvPr id="0" name=""/>
        <dsp:cNvSpPr/>
      </dsp:nvSpPr>
      <dsp:spPr>
        <a:xfrm>
          <a:off x="1885421" y="3807750"/>
          <a:ext cx="1003386" cy="1003386"/>
        </a:xfrm>
        <a:prstGeom prst="ellipse">
          <a:avLst/>
        </a:prstGeom>
        <a:solidFill>
          <a:schemeClr val="accent5">
            <a:hueOff val="-7224638"/>
            <a:satOff val="28953"/>
            <a:lumOff val="6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1+13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3954692"/>
        <a:ext cx="709502" cy="709502"/>
      </dsp:txXfrm>
    </dsp:sp>
    <dsp:sp modelId="{2D395DE5-1B6C-AC4E-B8F6-F647333FF82A}">
      <dsp:nvSpPr>
        <dsp:cNvPr id="0" name=""/>
        <dsp:cNvSpPr/>
      </dsp:nvSpPr>
      <dsp:spPr>
        <a:xfrm rot="10800000">
          <a:off x="2550805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272568" y="3010012"/>
        <a:ext cx="75975" cy="75975"/>
      </dsp:txXfrm>
    </dsp:sp>
    <dsp:sp modelId="{37FB2E34-0B69-2641-92F0-FC2108E31B64}">
      <dsp:nvSpPr>
        <dsp:cNvPr id="0" name=""/>
        <dsp:cNvSpPr/>
      </dsp:nvSpPr>
      <dsp:spPr>
        <a:xfrm>
          <a:off x="1547418" y="2546306"/>
          <a:ext cx="1003386" cy="1003386"/>
        </a:xfrm>
        <a:prstGeom prst="ellipse">
          <a:avLst/>
        </a:prstGeom>
        <a:solidFill>
          <a:schemeClr val="accent5">
            <a:hueOff val="-8127717"/>
            <a:satOff val="32573"/>
            <a:lumOff val="7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8+6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694360" y="2693248"/>
        <a:ext cx="709502" cy="709502"/>
      </dsp:txXfrm>
    </dsp:sp>
    <dsp:sp modelId="{6F66A88E-56A2-B04A-AC19-81FAAE82E09E}">
      <dsp:nvSpPr>
        <dsp:cNvPr id="0" name=""/>
        <dsp:cNvSpPr/>
      </dsp:nvSpPr>
      <dsp:spPr>
        <a:xfrm rot="12600000">
          <a:off x="2719806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2379290"/>
        <a:ext cx="75975" cy="75975"/>
      </dsp:txXfrm>
    </dsp:sp>
    <dsp:sp modelId="{AEEA6988-B1F3-5647-B387-054521A1BB9A}">
      <dsp:nvSpPr>
        <dsp:cNvPr id="0" name=""/>
        <dsp:cNvSpPr/>
      </dsp:nvSpPr>
      <dsp:spPr>
        <a:xfrm>
          <a:off x="1885421" y="1284862"/>
          <a:ext cx="1003386" cy="1003386"/>
        </a:xfrm>
        <a:prstGeom prst="ellipse">
          <a:avLst/>
        </a:prstGeom>
        <a:solidFill>
          <a:schemeClr val="accent5">
            <a:hueOff val="-9030797"/>
            <a:satOff val="36192"/>
            <a:lumOff val="784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7+7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1431804"/>
        <a:ext cx="709502" cy="709502"/>
      </dsp:txXfrm>
    </dsp:sp>
    <dsp:sp modelId="{A2538431-AB14-5648-A696-12545F14189E}">
      <dsp:nvSpPr>
        <dsp:cNvPr id="0" name=""/>
        <dsp:cNvSpPr/>
      </dsp:nvSpPr>
      <dsp:spPr>
        <a:xfrm rot="14400000">
          <a:off x="3181527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1917569"/>
        <a:ext cx="75975" cy="75975"/>
      </dsp:txXfrm>
    </dsp:sp>
    <dsp:sp modelId="{0D60834E-28BC-EC41-B20B-77FDFC9D2AEA}">
      <dsp:nvSpPr>
        <dsp:cNvPr id="0" name=""/>
        <dsp:cNvSpPr/>
      </dsp:nvSpPr>
      <dsp:spPr>
        <a:xfrm>
          <a:off x="2808862" y="361421"/>
          <a:ext cx="1003386" cy="1003386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6+8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508363"/>
        <a:ext cx="709502" cy="70950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768551" y="565979"/>
          <a:ext cx="434085" cy="43408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15</a:t>
          </a:r>
          <a:endParaRPr lang="fr-FR" sz="23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32121" y="629549"/>
        <a:ext cx="306945" cy="306945"/>
      </dsp:txXfrm>
    </dsp:sp>
    <dsp:sp modelId="{BD00AACC-4901-464A-99E8-F5D4F7BE6383}">
      <dsp:nvSpPr>
        <dsp:cNvPr id="0" name=""/>
        <dsp:cNvSpPr/>
      </dsp:nvSpPr>
      <dsp:spPr>
        <a:xfrm rot="16200000">
          <a:off x="920221" y="480787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982325" y="497338"/>
        <a:ext cx="6537" cy="6537"/>
      </dsp:txXfrm>
    </dsp:sp>
    <dsp:sp modelId="{42BAB553-645D-9F4D-B9FA-20001ADC9FEF}">
      <dsp:nvSpPr>
        <dsp:cNvPr id="0" name=""/>
        <dsp:cNvSpPr/>
      </dsp:nvSpPr>
      <dsp:spPr>
        <a:xfrm>
          <a:off x="768551" y="1148"/>
          <a:ext cx="434085" cy="43408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832121" y="64718"/>
        <a:ext cx="306945" cy="306945"/>
      </dsp:txXfrm>
    </dsp:sp>
    <dsp:sp modelId="{8EF26D22-0EBA-9B4B-A882-9C79BDDFE3B1}">
      <dsp:nvSpPr>
        <dsp:cNvPr id="0" name=""/>
        <dsp:cNvSpPr/>
      </dsp:nvSpPr>
      <dsp:spPr>
        <a:xfrm rot="19800000">
          <a:off x="1164800" y="621995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226905" y="638545"/>
        <a:ext cx="6537" cy="6537"/>
      </dsp:txXfrm>
    </dsp:sp>
    <dsp:sp modelId="{1A5B5334-16C4-A34B-BD16-5392302AAF3E}">
      <dsp:nvSpPr>
        <dsp:cNvPr id="0" name=""/>
        <dsp:cNvSpPr/>
      </dsp:nvSpPr>
      <dsp:spPr>
        <a:xfrm>
          <a:off x="1257710" y="283564"/>
          <a:ext cx="434085" cy="434085"/>
        </a:xfrm>
        <a:prstGeom prst="ellipse">
          <a:avLst/>
        </a:prstGeom>
        <a:solidFill>
          <a:schemeClr val="accent5">
            <a:hueOff val="-1986775"/>
            <a:satOff val="7962"/>
            <a:lumOff val="1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1321280" y="347134"/>
        <a:ext cx="306945" cy="306945"/>
      </dsp:txXfrm>
    </dsp:sp>
    <dsp:sp modelId="{78607FF2-2E3B-B443-9638-05662F07472D}">
      <dsp:nvSpPr>
        <dsp:cNvPr id="0" name=""/>
        <dsp:cNvSpPr/>
      </dsp:nvSpPr>
      <dsp:spPr>
        <a:xfrm rot="1800000">
          <a:off x="1164800" y="904411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226905" y="920961"/>
        <a:ext cx="6537" cy="6537"/>
      </dsp:txXfrm>
    </dsp:sp>
    <dsp:sp modelId="{2CA5D505-916B-AD48-9CC7-7B90326020BD}">
      <dsp:nvSpPr>
        <dsp:cNvPr id="0" name=""/>
        <dsp:cNvSpPr/>
      </dsp:nvSpPr>
      <dsp:spPr>
        <a:xfrm>
          <a:off x="1257710" y="848395"/>
          <a:ext cx="434085" cy="434085"/>
        </a:xfrm>
        <a:prstGeom prst="ellipse">
          <a:avLst/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1321280" y="911965"/>
        <a:ext cx="306945" cy="306945"/>
      </dsp:txXfrm>
    </dsp:sp>
    <dsp:sp modelId="{DA0B7F58-3BAD-5949-BB45-1CE6265AF3AE}">
      <dsp:nvSpPr>
        <dsp:cNvPr id="0" name=""/>
        <dsp:cNvSpPr/>
      </dsp:nvSpPr>
      <dsp:spPr>
        <a:xfrm rot="5400000">
          <a:off x="920221" y="1045618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982325" y="1062169"/>
        <a:ext cx="6537" cy="6537"/>
      </dsp:txXfrm>
    </dsp:sp>
    <dsp:sp modelId="{ECEAD2AC-157A-B94E-9353-16A3FA7484D4}">
      <dsp:nvSpPr>
        <dsp:cNvPr id="0" name=""/>
        <dsp:cNvSpPr/>
      </dsp:nvSpPr>
      <dsp:spPr>
        <a:xfrm>
          <a:off x="768551" y="1130811"/>
          <a:ext cx="434085" cy="434085"/>
        </a:xfrm>
        <a:prstGeom prst="ellipse">
          <a:avLst/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832121" y="1194381"/>
        <a:ext cx="306945" cy="306945"/>
      </dsp:txXfrm>
    </dsp:sp>
    <dsp:sp modelId="{B47954C3-2DB8-A042-85CD-5FF70F3A1E23}">
      <dsp:nvSpPr>
        <dsp:cNvPr id="0" name=""/>
        <dsp:cNvSpPr/>
      </dsp:nvSpPr>
      <dsp:spPr>
        <a:xfrm rot="9000000">
          <a:off x="675642" y="904411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737746" y="920961"/>
        <a:ext cx="6537" cy="6537"/>
      </dsp:txXfrm>
    </dsp:sp>
    <dsp:sp modelId="{B1E34FF9-28A3-0641-B0A8-5237D2FFF72D}">
      <dsp:nvSpPr>
        <dsp:cNvPr id="0" name=""/>
        <dsp:cNvSpPr/>
      </dsp:nvSpPr>
      <dsp:spPr>
        <a:xfrm>
          <a:off x="279393" y="848395"/>
          <a:ext cx="434085" cy="434085"/>
        </a:xfrm>
        <a:prstGeom prst="ellipse">
          <a:avLst/>
        </a:prstGeom>
        <a:solidFill>
          <a:schemeClr val="accent5">
            <a:hueOff val="-7947101"/>
            <a:satOff val="31849"/>
            <a:lumOff val="69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342963" y="911965"/>
        <a:ext cx="306945" cy="306945"/>
      </dsp:txXfrm>
    </dsp:sp>
    <dsp:sp modelId="{6CF953FF-BFC5-9C47-8DC4-E9F774071558}">
      <dsp:nvSpPr>
        <dsp:cNvPr id="0" name=""/>
        <dsp:cNvSpPr/>
      </dsp:nvSpPr>
      <dsp:spPr>
        <a:xfrm rot="12600000">
          <a:off x="675642" y="621995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737746" y="638545"/>
        <a:ext cx="6537" cy="6537"/>
      </dsp:txXfrm>
    </dsp:sp>
    <dsp:sp modelId="{62C7E6FF-CAC2-8045-A70B-7AC6FC1441F3}">
      <dsp:nvSpPr>
        <dsp:cNvPr id="0" name=""/>
        <dsp:cNvSpPr/>
      </dsp:nvSpPr>
      <dsp:spPr>
        <a:xfrm>
          <a:off x="279393" y="283564"/>
          <a:ext cx="434085" cy="434085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342963" y="347134"/>
        <a:ext cx="306945" cy="30694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4070306" y="2546306"/>
          <a:ext cx="1003386" cy="100338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15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2693248"/>
        <a:ext cx="709502" cy="709502"/>
      </dsp:txXfrm>
    </dsp:sp>
    <dsp:sp modelId="{BD00AACC-4901-464A-99E8-F5D4F7BE6383}">
      <dsp:nvSpPr>
        <dsp:cNvPr id="0" name=""/>
        <dsp:cNvSpPr/>
      </dsp:nvSpPr>
      <dsp:spPr>
        <a:xfrm rot="16200000">
          <a:off x="3812249" y="1776680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1748568"/>
        <a:ext cx="75975" cy="75975"/>
      </dsp:txXfrm>
    </dsp:sp>
    <dsp:sp modelId="{42BAB553-645D-9F4D-B9FA-20001ADC9FEF}">
      <dsp:nvSpPr>
        <dsp:cNvPr id="0" name=""/>
        <dsp:cNvSpPr/>
      </dsp:nvSpPr>
      <dsp:spPr>
        <a:xfrm>
          <a:off x="4070306" y="23418"/>
          <a:ext cx="1003386" cy="100338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5+10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170360"/>
        <a:ext cx="709502" cy="709502"/>
      </dsp:txXfrm>
    </dsp:sp>
    <dsp:sp modelId="{8EF26D22-0EBA-9B4B-A882-9C79BDDFE3B1}">
      <dsp:nvSpPr>
        <dsp:cNvPr id="0" name=""/>
        <dsp:cNvSpPr/>
      </dsp:nvSpPr>
      <dsp:spPr>
        <a:xfrm rot="18000000">
          <a:off x="4442971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164734" y="1917569"/>
        <a:ext cx="75975" cy="75975"/>
      </dsp:txXfrm>
    </dsp:sp>
    <dsp:sp modelId="{1A5B5334-16C4-A34B-BD16-5392302AAF3E}">
      <dsp:nvSpPr>
        <dsp:cNvPr id="0" name=""/>
        <dsp:cNvSpPr/>
      </dsp:nvSpPr>
      <dsp:spPr>
        <a:xfrm>
          <a:off x="5331750" y="361421"/>
          <a:ext cx="1003386" cy="1003386"/>
        </a:xfrm>
        <a:prstGeom prst="ellipse">
          <a:avLst/>
        </a:prstGeom>
        <a:solidFill>
          <a:schemeClr val="accent5">
            <a:hueOff val="-903080"/>
            <a:satOff val="3619"/>
            <a:lumOff val="7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3+12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508363"/>
        <a:ext cx="709502" cy="709502"/>
      </dsp:txXfrm>
    </dsp:sp>
    <dsp:sp modelId="{78607FF2-2E3B-B443-9638-05662F07472D}">
      <dsp:nvSpPr>
        <dsp:cNvPr id="0" name=""/>
        <dsp:cNvSpPr/>
      </dsp:nvSpPr>
      <dsp:spPr>
        <a:xfrm rot="19800000">
          <a:off x="4904691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626455" y="2379290"/>
        <a:ext cx="75975" cy="75975"/>
      </dsp:txXfrm>
    </dsp:sp>
    <dsp:sp modelId="{2CA5D505-916B-AD48-9CC7-7B90326020BD}">
      <dsp:nvSpPr>
        <dsp:cNvPr id="0" name=""/>
        <dsp:cNvSpPr/>
      </dsp:nvSpPr>
      <dsp:spPr>
        <a:xfrm>
          <a:off x="6255191" y="1284862"/>
          <a:ext cx="1003386" cy="1003386"/>
        </a:xfrm>
        <a:prstGeom prst="ellipse">
          <a:avLst/>
        </a:prstGeom>
        <a:solidFill>
          <a:schemeClr val="accent5">
            <a:hueOff val="-1806159"/>
            <a:satOff val="7238"/>
            <a:lumOff val="15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4+11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1431804"/>
        <a:ext cx="709502" cy="709502"/>
      </dsp:txXfrm>
    </dsp:sp>
    <dsp:sp modelId="{2AF8C222-89BF-C14A-88B5-BDD518B00727}">
      <dsp:nvSpPr>
        <dsp:cNvPr id="0" name=""/>
        <dsp:cNvSpPr/>
      </dsp:nvSpPr>
      <dsp:spPr>
        <a:xfrm>
          <a:off x="5073693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795456" y="3010012"/>
        <a:ext cx="75975" cy="75975"/>
      </dsp:txXfrm>
    </dsp:sp>
    <dsp:sp modelId="{559C16FD-D605-5A44-9BEB-982CA0F0FCA7}">
      <dsp:nvSpPr>
        <dsp:cNvPr id="0" name=""/>
        <dsp:cNvSpPr/>
      </dsp:nvSpPr>
      <dsp:spPr>
        <a:xfrm>
          <a:off x="6593194" y="2546306"/>
          <a:ext cx="1003386" cy="1003386"/>
        </a:xfrm>
        <a:prstGeom prst="ellipse">
          <a:avLst/>
        </a:prstGeom>
        <a:solidFill>
          <a:schemeClr val="accent5">
            <a:hueOff val="-2709239"/>
            <a:satOff val="10858"/>
            <a:lumOff val="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4+11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40136" y="2693248"/>
        <a:ext cx="709502" cy="709502"/>
      </dsp:txXfrm>
    </dsp:sp>
    <dsp:sp modelId="{E12167CF-73BB-BC4C-9AC4-51383F2A81BA}">
      <dsp:nvSpPr>
        <dsp:cNvPr id="0" name=""/>
        <dsp:cNvSpPr/>
      </dsp:nvSpPr>
      <dsp:spPr>
        <a:xfrm rot="1800000">
          <a:off x="4904691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626455" y="3640734"/>
        <a:ext cx="75975" cy="75975"/>
      </dsp:txXfrm>
    </dsp:sp>
    <dsp:sp modelId="{B851EAE4-6F1D-344F-B25A-AFD093050095}">
      <dsp:nvSpPr>
        <dsp:cNvPr id="0" name=""/>
        <dsp:cNvSpPr/>
      </dsp:nvSpPr>
      <dsp:spPr>
        <a:xfrm>
          <a:off x="6255191" y="3807750"/>
          <a:ext cx="1003386" cy="1003386"/>
        </a:xfrm>
        <a:prstGeom prst="ellipse">
          <a:avLst/>
        </a:prstGeom>
        <a:solidFill>
          <a:schemeClr val="accent5">
            <a:hueOff val="-3612319"/>
            <a:satOff val="14477"/>
            <a:lumOff val="31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13+2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3954692"/>
        <a:ext cx="709502" cy="709502"/>
      </dsp:txXfrm>
    </dsp:sp>
    <dsp:sp modelId="{9F7B00BA-5EA5-F04A-A37F-EFAD91B551BC}">
      <dsp:nvSpPr>
        <dsp:cNvPr id="0" name=""/>
        <dsp:cNvSpPr/>
      </dsp:nvSpPr>
      <dsp:spPr>
        <a:xfrm rot="3600000">
          <a:off x="4442971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164734" y="4102455"/>
        <a:ext cx="75975" cy="75975"/>
      </dsp:txXfrm>
    </dsp:sp>
    <dsp:sp modelId="{FE9690C8-3C55-BF40-BC69-C612D4C85F0E}">
      <dsp:nvSpPr>
        <dsp:cNvPr id="0" name=""/>
        <dsp:cNvSpPr/>
      </dsp:nvSpPr>
      <dsp:spPr>
        <a:xfrm>
          <a:off x="5331750" y="4731191"/>
          <a:ext cx="1003386" cy="1003386"/>
        </a:xfrm>
        <a:prstGeom prst="ellipse">
          <a:avLst/>
        </a:prstGeom>
        <a:solidFill>
          <a:schemeClr val="accent5">
            <a:hueOff val="-4515398"/>
            <a:satOff val="18096"/>
            <a:lumOff val="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11+4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4878133"/>
        <a:ext cx="709502" cy="709502"/>
      </dsp:txXfrm>
    </dsp:sp>
    <dsp:sp modelId="{DA0B7F58-3BAD-5949-BB45-1CE6265AF3AE}">
      <dsp:nvSpPr>
        <dsp:cNvPr id="0" name=""/>
        <dsp:cNvSpPr/>
      </dsp:nvSpPr>
      <dsp:spPr>
        <a:xfrm rot="5400000">
          <a:off x="3812249" y="4299568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4271456"/>
        <a:ext cx="75975" cy="75975"/>
      </dsp:txXfrm>
    </dsp:sp>
    <dsp:sp modelId="{ECEAD2AC-157A-B94E-9353-16A3FA7484D4}">
      <dsp:nvSpPr>
        <dsp:cNvPr id="0" name=""/>
        <dsp:cNvSpPr/>
      </dsp:nvSpPr>
      <dsp:spPr>
        <a:xfrm>
          <a:off x="4070306" y="5069194"/>
          <a:ext cx="1003386" cy="1003386"/>
        </a:xfrm>
        <a:prstGeom prst="ellipse">
          <a:avLst/>
        </a:prstGeom>
        <a:solidFill>
          <a:schemeClr val="accent5">
            <a:hueOff val="-5418478"/>
            <a:satOff val="21715"/>
            <a:lumOff val="47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6+9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5216136"/>
        <a:ext cx="709502" cy="709502"/>
      </dsp:txXfrm>
    </dsp:sp>
    <dsp:sp modelId="{B47954C3-2DB8-A042-85CD-5FF70F3A1E23}">
      <dsp:nvSpPr>
        <dsp:cNvPr id="0" name=""/>
        <dsp:cNvSpPr/>
      </dsp:nvSpPr>
      <dsp:spPr>
        <a:xfrm rot="7200000">
          <a:off x="3181527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4102455"/>
        <a:ext cx="75975" cy="75975"/>
      </dsp:txXfrm>
    </dsp:sp>
    <dsp:sp modelId="{B1E34FF9-28A3-0641-B0A8-5237D2FFF72D}">
      <dsp:nvSpPr>
        <dsp:cNvPr id="0" name=""/>
        <dsp:cNvSpPr/>
      </dsp:nvSpPr>
      <dsp:spPr>
        <a:xfrm>
          <a:off x="2808862" y="4731191"/>
          <a:ext cx="1003386" cy="1003386"/>
        </a:xfrm>
        <a:prstGeom prst="ellipse">
          <a:avLst/>
        </a:prstGeom>
        <a:solidFill>
          <a:schemeClr val="accent5">
            <a:hueOff val="-6321557"/>
            <a:satOff val="25334"/>
            <a:lumOff val="549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10+5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4878133"/>
        <a:ext cx="709502" cy="709502"/>
      </dsp:txXfrm>
    </dsp:sp>
    <dsp:sp modelId="{6CF953FF-BFC5-9C47-8DC4-E9F774071558}">
      <dsp:nvSpPr>
        <dsp:cNvPr id="0" name=""/>
        <dsp:cNvSpPr/>
      </dsp:nvSpPr>
      <dsp:spPr>
        <a:xfrm rot="9000000">
          <a:off x="2719806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3640734"/>
        <a:ext cx="75975" cy="75975"/>
      </dsp:txXfrm>
    </dsp:sp>
    <dsp:sp modelId="{62C7E6FF-CAC2-8045-A70B-7AC6FC1441F3}">
      <dsp:nvSpPr>
        <dsp:cNvPr id="0" name=""/>
        <dsp:cNvSpPr/>
      </dsp:nvSpPr>
      <dsp:spPr>
        <a:xfrm>
          <a:off x="1885421" y="3807750"/>
          <a:ext cx="1003386" cy="1003386"/>
        </a:xfrm>
        <a:prstGeom prst="ellipse">
          <a:avLst/>
        </a:prstGeom>
        <a:solidFill>
          <a:schemeClr val="accent5">
            <a:hueOff val="-7224638"/>
            <a:satOff val="28953"/>
            <a:lumOff val="6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2+13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3954692"/>
        <a:ext cx="709502" cy="709502"/>
      </dsp:txXfrm>
    </dsp:sp>
    <dsp:sp modelId="{2D395DE5-1B6C-AC4E-B8F6-F647333FF82A}">
      <dsp:nvSpPr>
        <dsp:cNvPr id="0" name=""/>
        <dsp:cNvSpPr/>
      </dsp:nvSpPr>
      <dsp:spPr>
        <a:xfrm rot="10800000">
          <a:off x="2550805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272568" y="3010012"/>
        <a:ext cx="75975" cy="75975"/>
      </dsp:txXfrm>
    </dsp:sp>
    <dsp:sp modelId="{37FB2E34-0B69-2641-92F0-FC2108E31B64}">
      <dsp:nvSpPr>
        <dsp:cNvPr id="0" name=""/>
        <dsp:cNvSpPr/>
      </dsp:nvSpPr>
      <dsp:spPr>
        <a:xfrm>
          <a:off x="1547418" y="2546306"/>
          <a:ext cx="1003386" cy="1003386"/>
        </a:xfrm>
        <a:prstGeom prst="ellipse">
          <a:avLst/>
        </a:prstGeom>
        <a:solidFill>
          <a:schemeClr val="accent5">
            <a:hueOff val="-8127717"/>
            <a:satOff val="32573"/>
            <a:lumOff val="7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9+6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694360" y="2693248"/>
        <a:ext cx="709502" cy="709502"/>
      </dsp:txXfrm>
    </dsp:sp>
    <dsp:sp modelId="{6F66A88E-56A2-B04A-AC19-81FAAE82E09E}">
      <dsp:nvSpPr>
        <dsp:cNvPr id="0" name=""/>
        <dsp:cNvSpPr/>
      </dsp:nvSpPr>
      <dsp:spPr>
        <a:xfrm rot="12600000">
          <a:off x="2719806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2379290"/>
        <a:ext cx="75975" cy="75975"/>
      </dsp:txXfrm>
    </dsp:sp>
    <dsp:sp modelId="{AEEA6988-B1F3-5647-B387-054521A1BB9A}">
      <dsp:nvSpPr>
        <dsp:cNvPr id="0" name=""/>
        <dsp:cNvSpPr/>
      </dsp:nvSpPr>
      <dsp:spPr>
        <a:xfrm>
          <a:off x="1885421" y="1284862"/>
          <a:ext cx="1003386" cy="1003386"/>
        </a:xfrm>
        <a:prstGeom prst="ellipse">
          <a:avLst/>
        </a:prstGeom>
        <a:solidFill>
          <a:schemeClr val="accent5">
            <a:hueOff val="-9030797"/>
            <a:satOff val="36192"/>
            <a:lumOff val="784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7+8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1431804"/>
        <a:ext cx="709502" cy="709502"/>
      </dsp:txXfrm>
    </dsp:sp>
    <dsp:sp modelId="{A2538431-AB14-5648-A696-12545F14189E}">
      <dsp:nvSpPr>
        <dsp:cNvPr id="0" name=""/>
        <dsp:cNvSpPr/>
      </dsp:nvSpPr>
      <dsp:spPr>
        <a:xfrm rot="14400000">
          <a:off x="3181527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1917569"/>
        <a:ext cx="75975" cy="75975"/>
      </dsp:txXfrm>
    </dsp:sp>
    <dsp:sp modelId="{0D60834E-28BC-EC41-B20B-77FDFC9D2AEA}">
      <dsp:nvSpPr>
        <dsp:cNvPr id="0" name=""/>
        <dsp:cNvSpPr/>
      </dsp:nvSpPr>
      <dsp:spPr>
        <a:xfrm>
          <a:off x="2808862" y="361421"/>
          <a:ext cx="1003386" cy="1003386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7+8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508363"/>
        <a:ext cx="709502" cy="70950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4070306" y="2546306"/>
          <a:ext cx="1003386" cy="100338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16</a:t>
          </a:r>
          <a:endParaRPr lang="fr-FR" sz="5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2693248"/>
        <a:ext cx="709502" cy="709502"/>
      </dsp:txXfrm>
    </dsp:sp>
    <dsp:sp modelId="{BD00AACC-4901-464A-99E8-F5D4F7BE6383}">
      <dsp:nvSpPr>
        <dsp:cNvPr id="0" name=""/>
        <dsp:cNvSpPr/>
      </dsp:nvSpPr>
      <dsp:spPr>
        <a:xfrm rot="16200000">
          <a:off x="3812249" y="1776680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1748568"/>
        <a:ext cx="75975" cy="75975"/>
      </dsp:txXfrm>
    </dsp:sp>
    <dsp:sp modelId="{42BAB553-645D-9F4D-B9FA-20001ADC9FEF}">
      <dsp:nvSpPr>
        <dsp:cNvPr id="0" name=""/>
        <dsp:cNvSpPr/>
      </dsp:nvSpPr>
      <dsp:spPr>
        <a:xfrm>
          <a:off x="4070306" y="23418"/>
          <a:ext cx="1003386" cy="100338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6+10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170360"/>
        <a:ext cx="709502" cy="709502"/>
      </dsp:txXfrm>
    </dsp:sp>
    <dsp:sp modelId="{8EF26D22-0EBA-9B4B-A882-9C79BDDFE3B1}">
      <dsp:nvSpPr>
        <dsp:cNvPr id="0" name=""/>
        <dsp:cNvSpPr/>
      </dsp:nvSpPr>
      <dsp:spPr>
        <a:xfrm rot="18000000">
          <a:off x="4442971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164734" y="1917569"/>
        <a:ext cx="75975" cy="75975"/>
      </dsp:txXfrm>
    </dsp:sp>
    <dsp:sp modelId="{1A5B5334-16C4-A34B-BD16-5392302AAF3E}">
      <dsp:nvSpPr>
        <dsp:cNvPr id="0" name=""/>
        <dsp:cNvSpPr/>
      </dsp:nvSpPr>
      <dsp:spPr>
        <a:xfrm>
          <a:off x="5331750" y="361421"/>
          <a:ext cx="1003386" cy="1003386"/>
        </a:xfrm>
        <a:prstGeom prst="ellipse">
          <a:avLst/>
        </a:prstGeom>
        <a:solidFill>
          <a:schemeClr val="accent5">
            <a:hueOff val="-903080"/>
            <a:satOff val="3619"/>
            <a:lumOff val="7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13+3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508363"/>
        <a:ext cx="709502" cy="709502"/>
      </dsp:txXfrm>
    </dsp:sp>
    <dsp:sp modelId="{78607FF2-2E3B-B443-9638-05662F07472D}">
      <dsp:nvSpPr>
        <dsp:cNvPr id="0" name=""/>
        <dsp:cNvSpPr/>
      </dsp:nvSpPr>
      <dsp:spPr>
        <a:xfrm rot="19800000">
          <a:off x="4904691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626455" y="2379290"/>
        <a:ext cx="75975" cy="75975"/>
      </dsp:txXfrm>
    </dsp:sp>
    <dsp:sp modelId="{2CA5D505-916B-AD48-9CC7-7B90326020BD}">
      <dsp:nvSpPr>
        <dsp:cNvPr id="0" name=""/>
        <dsp:cNvSpPr/>
      </dsp:nvSpPr>
      <dsp:spPr>
        <a:xfrm>
          <a:off x="6255191" y="1284862"/>
          <a:ext cx="1003386" cy="1003386"/>
        </a:xfrm>
        <a:prstGeom prst="ellipse">
          <a:avLst/>
        </a:prstGeom>
        <a:solidFill>
          <a:schemeClr val="accent5">
            <a:hueOff val="-1806159"/>
            <a:satOff val="7238"/>
            <a:lumOff val="15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5+11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1431804"/>
        <a:ext cx="709502" cy="709502"/>
      </dsp:txXfrm>
    </dsp:sp>
    <dsp:sp modelId="{2AF8C222-89BF-C14A-88B5-BDD518B00727}">
      <dsp:nvSpPr>
        <dsp:cNvPr id="0" name=""/>
        <dsp:cNvSpPr/>
      </dsp:nvSpPr>
      <dsp:spPr>
        <a:xfrm>
          <a:off x="5073693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795456" y="3010012"/>
        <a:ext cx="75975" cy="75975"/>
      </dsp:txXfrm>
    </dsp:sp>
    <dsp:sp modelId="{559C16FD-D605-5A44-9BEB-982CA0F0FCA7}">
      <dsp:nvSpPr>
        <dsp:cNvPr id="0" name=""/>
        <dsp:cNvSpPr/>
      </dsp:nvSpPr>
      <dsp:spPr>
        <a:xfrm>
          <a:off x="6593194" y="2546306"/>
          <a:ext cx="1003386" cy="1003386"/>
        </a:xfrm>
        <a:prstGeom prst="ellipse">
          <a:avLst/>
        </a:prstGeom>
        <a:solidFill>
          <a:schemeClr val="accent5">
            <a:hueOff val="-2709239"/>
            <a:satOff val="10858"/>
            <a:lumOff val="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3+13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40136" y="2693248"/>
        <a:ext cx="709502" cy="709502"/>
      </dsp:txXfrm>
    </dsp:sp>
    <dsp:sp modelId="{E12167CF-73BB-BC4C-9AC4-51383F2A81BA}">
      <dsp:nvSpPr>
        <dsp:cNvPr id="0" name=""/>
        <dsp:cNvSpPr/>
      </dsp:nvSpPr>
      <dsp:spPr>
        <a:xfrm rot="1800000">
          <a:off x="4904691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626455" y="3640734"/>
        <a:ext cx="75975" cy="75975"/>
      </dsp:txXfrm>
    </dsp:sp>
    <dsp:sp modelId="{B851EAE4-6F1D-344F-B25A-AFD093050095}">
      <dsp:nvSpPr>
        <dsp:cNvPr id="0" name=""/>
        <dsp:cNvSpPr/>
      </dsp:nvSpPr>
      <dsp:spPr>
        <a:xfrm>
          <a:off x="6255191" y="3807750"/>
          <a:ext cx="1003386" cy="1003386"/>
        </a:xfrm>
        <a:prstGeom prst="ellipse">
          <a:avLst/>
        </a:prstGeom>
        <a:solidFill>
          <a:schemeClr val="accent5">
            <a:hueOff val="-3612319"/>
            <a:satOff val="14477"/>
            <a:lumOff val="31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14+2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02133" y="3954692"/>
        <a:ext cx="709502" cy="709502"/>
      </dsp:txXfrm>
    </dsp:sp>
    <dsp:sp modelId="{9F7B00BA-5EA5-F04A-A37F-EFAD91B551BC}">
      <dsp:nvSpPr>
        <dsp:cNvPr id="0" name=""/>
        <dsp:cNvSpPr/>
      </dsp:nvSpPr>
      <dsp:spPr>
        <a:xfrm rot="3600000">
          <a:off x="4442971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164734" y="4102455"/>
        <a:ext cx="75975" cy="75975"/>
      </dsp:txXfrm>
    </dsp:sp>
    <dsp:sp modelId="{FE9690C8-3C55-BF40-BC69-C612D4C85F0E}">
      <dsp:nvSpPr>
        <dsp:cNvPr id="0" name=""/>
        <dsp:cNvSpPr/>
      </dsp:nvSpPr>
      <dsp:spPr>
        <a:xfrm>
          <a:off x="5331750" y="4731191"/>
          <a:ext cx="1003386" cy="1003386"/>
        </a:xfrm>
        <a:prstGeom prst="ellipse">
          <a:avLst/>
        </a:prstGeom>
        <a:solidFill>
          <a:schemeClr val="accent5">
            <a:hueOff val="-4515398"/>
            <a:satOff val="18096"/>
            <a:lumOff val="39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7+9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78692" y="4878133"/>
        <a:ext cx="709502" cy="709502"/>
      </dsp:txXfrm>
    </dsp:sp>
    <dsp:sp modelId="{DA0B7F58-3BAD-5949-BB45-1CE6265AF3AE}">
      <dsp:nvSpPr>
        <dsp:cNvPr id="0" name=""/>
        <dsp:cNvSpPr/>
      </dsp:nvSpPr>
      <dsp:spPr>
        <a:xfrm rot="5400000">
          <a:off x="3812249" y="4299568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4012" y="4271456"/>
        <a:ext cx="75975" cy="75975"/>
      </dsp:txXfrm>
    </dsp:sp>
    <dsp:sp modelId="{ECEAD2AC-157A-B94E-9353-16A3FA7484D4}">
      <dsp:nvSpPr>
        <dsp:cNvPr id="0" name=""/>
        <dsp:cNvSpPr/>
      </dsp:nvSpPr>
      <dsp:spPr>
        <a:xfrm>
          <a:off x="4070306" y="5069194"/>
          <a:ext cx="1003386" cy="1003386"/>
        </a:xfrm>
        <a:prstGeom prst="ellipse">
          <a:avLst/>
        </a:prstGeom>
        <a:solidFill>
          <a:schemeClr val="accent5">
            <a:hueOff val="-5418478"/>
            <a:satOff val="21715"/>
            <a:lumOff val="47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4+12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17248" y="5216136"/>
        <a:ext cx="709502" cy="709502"/>
      </dsp:txXfrm>
    </dsp:sp>
    <dsp:sp modelId="{B47954C3-2DB8-A042-85CD-5FF70F3A1E23}">
      <dsp:nvSpPr>
        <dsp:cNvPr id="0" name=""/>
        <dsp:cNvSpPr/>
      </dsp:nvSpPr>
      <dsp:spPr>
        <a:xfrm rot="7200000">
          <a:off x="3181527" y="413056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4102455"/>
        <a:ext cx="75975" cy="75975"/>
      </dsp:txXfrm>
    </dsp:sp>
    <dsp:sp modelId="{B1E34FF9-28A3-0641-B0A8-5237D2FFF72D}">
      <dsp:nvSpPr>
        <dsp:cNvPr id="0" name=""/>
        <dsp:cNvSpPr/>
      </dsp:nvSpPr>
      <dsp:spPr>
        <a:xfrm>
          <a:off x="2808862" y="4731191"/>
          <a:ext cx="1003386" cy="1003386"/>
        </a:xfrm>
        <a:prstGeom prst="ellipse">
          <a:avLst/>
        </a:prstGeom>
        <a:solidFill>
          <a:schemeClr val="accent5">
            <a:hueOff val="-6321557"/>
            <a:satOff val="25334"/>
            <a:lumOff val="549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12+4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4878133"/>
        <a:ext cx="709502" cy="709502"/>
      </dsp:txXfrm>
    </dsp:sp>
    <dsp:sp modelId="{6CF953FF-BFC5-9C47-8DC4-E9F774071558}">
      <dsp:nvSpPr>
        <dsp:cNvPr id="0" name=""/>
        <dsp:cNvSpPr/>
      </dsp:nvSpPr>
      <dsp:spPr>
        <a:xfrm rot="9000000">
          <a:off x="2719806" y="3668846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3640734"/>
        <a:ext cx="75975" cy="75975"/>
      </dsp:txXfrm>
    </dsp:sp>
    <dsp:sp modelId="{62C7E6FF-CAC2-8045-A70B-7AC6FC1441F3}">
      <dsp:nvSpPr>
        <dsp:cNvPr id="0" name=""/>
        <dsp:cNvSpPr/>
      </dsp:nvSpPr>
      <dsp:spPr>
        <a:xfrm>
          <a:off x="1885421" y="3807750"/>
          <a:ext cx="1003386" cy="1003386"/>
        </a:xfrm>
        <a:prstGeom prst="ellipse">
          <a:avLst/>
        </a:prstGeom>
        <a:solidFill>
          <a:schemeClr val="accent5">
            <a:hueOff val="-7224638"/>
            <a:satOff val="28953"/>
            <a:lumOff val="6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3+13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3954692"/>
        <a:ext cx="709502" cy="709502"/>
      </dsp:txXfrm>
    </dsp:sp>
    <dsp:sp modelId="{2D395DE5-1B6C-AC4E-B8F6-F647333FF82A}">
      <dsp:nvSpPr>
        <dsp:cNvPr id="0" name=""/>
        <dsp:cNvSpPr/>
      </dsp:nvSpPr>
      <dsp:spPr>
        <a:xfrm rot="10800000">
          <a:off x="2550805" y="3038124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272568" y="3010012"/>
        <a:ext cx="75975" cy="75975"/>
      </dsp:txXfrm>
    </dsp:sp>
    <dsp:sp modelId="{37FB2E34-0B69-2641-92F0-FC2108E31B64}">
      <dsp:nvSpPr>
        <dsp:cNvPr id="0" name=""/>
        <dsp:cNvSpPr/>
      </dsp:nvSpPr>
      <dsp:spPr>
        <a:xfrm>
          <a:off x="1547418" y="2546306"/>
          <a:ext cx="1003386" cy="1003386"/>
        </a:xfrm>
        <a:prstGeom prst="ellipse">
          <a:avLst/>
        </a:prstGeom>
        <a:solidFill>
          <a:schemeClr val="accent5">
            <a:hueOff val="-8127717"/>
            <a:satOff val="32573"/>
            <a:lumOff val="7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10+6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694360" y="2693248"/>
        <a:ext cx="709502" cy="709502"/>
      </dsp:txXfrm>
    </dsp:sp>
    <dsp:sp modelId="{6F66A88E-56A2-B04A-AC19-81FAAE82E09E}">
      <dsp:nvSpPr>
        <dsp:cNvPr id="0" name=""/>
        <dsp:cNvSpPr/>
      </dsp:nvSpPr>
      <dsp:spPr>
        <a:xfrm rot="12600000">
          <a:off x="2719806" y="2407402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441569" y="2379290"/>
        <a:ext cx="75975" cy="75975"/>
      </dsp:txXfrm>
    </dsp:sp>
    <dsp:sp modelId="{AEEA6988-B1F3-5647-B387-054521A1BB9A}">
      <dsp:nvSpPr>
        <dsp:cNvPr id="0" name=""/>
        <dsp:cNvSpPr/>
      </dsp:nvSpPr>
      <dsp:spPr>
        <a:xfrm>
          <a:off x="1885421" y="1284862"/>
          <a:ext cx="1003386" cy="1003386"/>
        </a:xfrm>
        <a:prstGeom prst="ellipse">
          <a:avLst/>
        </a:prstGeom>
        <a:solidFill>
          <a:schemeClr val="accent5">
            <a:hueOff val="-9030797"/>
            <a:satOff val="36192"/>
            <a:lumOff val="784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9+7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032363" y="1431804"/>
        <a:ext cx="709502" cy="709502"/>
      </dsp:txXfrm>
    </dsp:sp>
    <dsp:sp modelId="{A2538431-AB14-5648-A696-12545F14189E}">
      <dsp:nvSpPr>
        <dsp:cNvPr id="0" name=""/>
        <dsp:cNvSpPr/>
      </dsp:nvSpPr>
      <dsp:spPr>
        <a:xfrm rot="14400000">
          <a:off x="3181527" y="1945681"/>
          <a:ext cx="1519501" cy="19751"/>
        </a:xfrm>
        <a:custGeom>
          <a:avLst/>
          <a:gdLst/>
          <a:ahLst/>
          <a:cxnLst/>
          <a:rect l="0" t="0" r="0" b="0"/>
          <a:pathLst>
            <a:path>
              <a:moveTo>
                <a:pt x="0" y="9875"/>
              </a:moveTo>
              <a:lnTo>
                <a:pt x="1519501" y="987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903290" y="1917569"/>
        <a:ext cx="75975" cy="75975"/>
      </dsp:txXfrm>
    </dsp:sp>
    <dsp:sp modelId="{0D60834E-28BC-EC41-B20B-77FDFC9D2AEA}">
      <dsp:nvSpPr>
        <dsp:cNvPr id="0" name=""/>
        <dsp:cNvSpPr/>
      </dsp:nvSpPr>
      <dsp:spPr>
        <a:xfrm>
          <a:off x="2808862" y="361421"/>
          <a:ext cx="1003386" cy="1003386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8+8</a:t>
          </a:r>
          <a:endParaRPr lang="fr-FR" sz="3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955804" y="508363"/>
        <a:ext cx="709502" cy="7095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16T12:21:52.3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4350 0 24575,'-18'0'0,"-3"0"0,-4 0 0,-8 0 0,1 0 0,-7 0 0,-1 0 0,0 0 0,-6 0 0,3 0 0,-5 0 0,3 0 0,0 0 0,-1 0 0,-4 0 0,-1 0 0,1 0 0,-3 0 0,0 0 0,1 0 0,-11 0 0,0 0 0,-1 0 0,-4 0 0,8 0 0,-6 0 0,5 0 0,8 0 0,2 0 0,10 0 0,3 0 0,3 3 0,4 1 0,0 3 0,1 0 0,0 1 0,-4-1 0,-1 0 0,3 0 0,0 0 0,1 0 0,0-1 0,-7 1 0,3-2 0,-1-1 0,1-1 0,4 1 0,-4 0 0,-1 0 0,1-4 0,0 4 0,4-1 0,2 1 0,-1 0 0,4-4 0,4 0 0,1 0 0,1 0 0,-2 0 0,-3 0 0,1 0 0,-1 0 0,0 0 0,2 0 0,-3 0 0,3 0 0,1 0 0,-4 3 0,0 1 0,-4 0 0,0 2 0,1-2 0,2 0 0,2 2 0,-1-3 0,0 3 0,-7 1 0,-1-3 0,-1 0 0,0-3 0,4-1 0,0 0 0,0 0 0,0 0 0,0 0 0,1 0 0,4 0 0,1 0 0,4 0 0,2 0 0,1 0 0,2 3 0,-2 0 0,-1 0 0,1 0 0,-3-2 0,0-1 0,-2 3 0,2 0 0,0 0 0,1 0 0,-2-2 0,-3-1 0,-2 0 0,1 3 0,1 0 0,3 3 0,0 0 0,-4-3 0,3 3 0,-3-2 0,4 3 0,-1-1 0,1-2 0,0 2 0,0-1 0,0 2 0,0 0 0,-1-3 0,1 0 0,4-1 0,0 1 0,5-1 0,1 2 0,0-2 0,1 0 0,-1 2 0,-2-1 0,1 3 0,-4 2 0,-1 1 0,0 1 0,1-1 0,3-1 0,0-1 0,0 2 0,0-1 0,1-1 0,3 1 0,1-2 0,1-1 0,2 2 0,-3-2 0,2 3 0,-1 0 0,-1 1 0,1 3 0,-2 1 0,3-1 0,0 0 0,0 1 0,0 0 0,1-1 0,-1 0 0,0 0 0,3-1 0,-1 0 0,2-1 0,-1 1 0,1 1 0,-1 1 0,0 0 0,0 0 0,1-1 0,3 0 0,0 0 0,0 0 0,0 1 0,0 0 0,0-1 0,0 0 0,0 0 0,0-2 0,0 1 0,0-1 0,0 1 0,0 2 0,0-1 0,0 1 0,0-1 0,0 1 0,-2-1 0,-2 1 0,0-1 0,1 1 0,0-1 0,-1 1 0,0-1 0,1-1 0,3-1 0,0 1 0,0-1 0,-2 5 0,-2 1 0,0 1 0,-2 2 0,2-1 0,-1 2 0,-1 1 0,2 0 0,0-1 0,1 1 0,2 4 0,-2-4 0,-1 3 0,0-4 0,1-1 0,3 1 0,0 2 0,0-1 0,0 3 0,0-3 0,0 1 0,0-1 0,0-3 0,0 2 0,0-3 0,0 0 0,0-1 0,0 1 0,0 0 0,0 3 0,0 1 0,0-3 0,0 3 0,0 0 0,0 3 0,0 4 0,0 4 0,0 1 0,0 1 0,3 0 0,1-4 0,0-4 0,-1-1 0,-3 0 0,3-3 0,1 2 0,0-4 0,1-3 0,-2 1 0,0-4 0,1 0 0,-1 0 0,1-1 0,0 0 0,-1-1 0,0 1 0,0 0 0,1-1 0,2 1 0,-2-1 0,2 1 0,1-1 0,-1 1 0,1-1 0,0 4 0,1-1 0,-1 0 0,2 2 0,-3-3 0,2 3 0,-1-1 0,0 0 0,0 1 0,0 0 0,0 2 0,0-1 0,-1-1 0,1-1 0,0-3 0,-3 0 0,2-1 0,-3-1 0,1-1 0,1 0 0,-2 1 0,2 1 0,1 0 0,-1 1 0,0-1 0,-1 1 0,3-1 0,-1 1 0,-2 0 0,2-1 0,-2 1 0,0-1 0,1 1 0,-1-1 0,0 0 0,-1 0 0,-3-1 0,2-1 0,1 1 0,0 0 0,2 1 0,-1 0 0,0 1 0,2-1 0,0 1 0,4 0 0,3-1 0,0 1 0,0-1 0,0-3 0,0 0 0,-1-2 0,0-2 0,2 3 0,1-3 0,6 2 0,0-1 0,0-2 0,1 1 0,0-2 0,4 3 0,4 0 0,9-2 0,1-2 0,3-3 0,1 0 0,0 0 0,8 0 0,-2 0 0,-2 0 0,-2 0 0,-6 0 0,4 0 0,-4 0 0,-3 0 0,2 0 0,-3 0 0,0 0 0,-2 0 0,-3 0 0,0 0 0,-1 0 0,0 0 0,0 0 0,3 0 0,-1 0 0,-2 0 0,0 0 0,-1 0 0,5 0 0,1 0 0,2 0 0,-1 0 0,0 0 0,2 0 0,-2 0 0,4 0 0,0 0 0,-4 0 0,2 0 0,-3 0 0,-1 0 0,-3 0 0,-6 0 0,1 0 0,0 0 0,6 0 0,2 0 0,1 0 0,3 0 0,1 0 0,2 0 0,-1 0 0,-1 0 0,1 0 0,1 0 0,2 0 0,-3 0 0,-1 0 0,4 0 0,-7 0 0,-1 0 0,-2 0 0,1 0 0,5 0 0,4 0 0,1 0 0,-3 0 0,3 0 0,0 0 0,1 0 0,4 0 0,-3 0 0,-2 0 0,0 0 0,0 0 0,-3 0 0,-4 0 0,-3 0 0,-4-2 0,7-2 0,-2-2 0,1-1 0,-1-1 0,-4 1 0,0-1 0,-1 1 0,4-1 0,1 0 0,0 0 0,0 0 0,-1 0 0,2 0 0,2-1 0,-2-1 0,-2 3 0,3-3 0,-2 2 0,4 0 0,-1-3 0,-2 2 0,1-2 0,1 3 0,-2 2 0,3-1 0,1-1 0,-4-1 0,3-2 0,-4 3 0,0 0 0,-1-3 0,-10 1 0,-2 0 0,-4 1 0,-2 1 0,1-2 0,-3-1 0,0 1 0,0-3 0,0-1 0,-3-7 0,0-3 0,0-2 0,-3-4 0,3 0 0,-3-1 0,-4-3 0,-1-1 0,-3 0 0,2 2 0,2 3 0,0 0 0,0-4 0,-3-2 0,0 1 0,-1 0 0,0 4 0,0 0 0,0 0 0,0 4 0,0-3 0,0 2 0,0 0 0,0-1 0,0 3 0,0-4 0,0 1 0,0 3 0,0 0 0,0 0 0,0 0 0,0-4 0,0 0 0,0 0 0,0-1 0,0 0 0,0 4 0,0 1 0,0 1 0,0-2 0,0-2 0,0 2 0,0 2 0,0 0 0,0 2 0,0 0 0,-3 1 0,0 0 0,-1-4 0,1-3 0,2-1 0,0 3 0,1 1 0,-3 3 0,-1 0 0,0-2 0,1-2 0,3 1 0,-3 1 0,-2 0 0,-2-1 0,0 1 0,3 2 0,-2 2 0,2-2 0,0-4 0,1 1 0,-1 0 0,0 0 0,0 3 0,0-3 0,4 4 0,-1 0 0,1 0 0,0 3 0,0 1 0,-3 5 0,-1-1 0,0-3 0,0 1 0,1 0 0,-3 1 0,-3 2 0,1 0 0,1-1 0,1 1 0,-1-1 0,-1 0 0,-1 1 0,1-4 0,1-2 0,0 1 0,0 1 0,1 3 0,0 2 0,0 0 0,0 1 0,0-2 0,-2-3 0,1-2 0,-1 0 0,1-2 0,0 2 0,0 0 0,0 0 0,1 4 0,-1 0 0,0 1 0,1 3 0,-1 2 0,0-2 0,-1 3 0,1-2 0,-1-1 0,-1 3 0,1-2 0,-1 0 0,-1-2 0,-1-2 0,-2 2 0,2 1 0,1 3 0,0 0 0,0-3 0,-2 3 0,1-2 0,-1 1 0,-1-2 0,0 1 0,1-1 0,3 3 0,2 0 0,0 1 0,-1 0 0,-2 0 0,4 2 0,0 2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16T12:21:54.6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7490 8337 24575,'-22'-8'0,"-10"-16"0,-33-35 0,16 11 0,-8-6-2035,7 7 0,-5-2 0,-2-3 2035,-13-9 0,-3-3 0,-1 0-812,1 2 0,-1-1 1,-1 0 811,17 14 0,-1 0 0,0 0 0,-1-1 0,0 0 0,-1 1 0,1-2 0,-1 0 0,-3-2 0,1-1 0,-1-1 0,-2-2-538,-6-6 1,-2-2 0,0-2-1,2-1 538,0 0 0,2-2 0,0 0 0,1-1 0,1 0 0,0 0 0,0 0 0,3 0 0,1 1 0,2-1 0,1 1 0,0-1 0,2 1 0,2 0 0,0 0 0,1 1 0,2 4 0,2 0 0,0 0 0,1 0 0,1-1 0,1 0 0,1-1 0,-1 0-635,0-1 1,0 0 0,-1-1 0,1 0 634,-2-4 0,0 0 0,0 0 0,0-2 0,-4-5 0,-1-2 0,0 0 0,1 0 0,1 1 0,0 0 0,1 0 0,-1 0 0,2 3 0,0 1 0,0 0 0,0 1 0,4 3 0,0 1 0,1 1 0,-1 2-94,2 3 0,1 1 1,-1 2-1,0 0 94,-11-17 0,0 2 0,0 1 307,3 2 1,0 1 0,0 1-308,2 3 0,0 1 0,2 1 0,2 0 0,0 1 0,2 1 0,2 2 0,0 1 0,2 1 880,-11-19 1,3 3-881,11 12 0,2 3 0,6 9 0,0 3 1492,3 6 0,0 0-1492,0 0 0,-1-1 0,0-1 0,0 1 0,2 2 0,0 0 0,-27-40 0,5 10 0,1 5 3118,7 10-3118,1 5 1679,1 5-1679,-4 2 2405,1 4-2405,0 1 569,-4-4-569,-5 2 0,-11-4 0,1 7 163,-2 4-163,1 2 0,-1 6 0,0 2 0,5 4 0,10 5 0,12 2 0,7 3 0,9 2 0,5 3 0,0 1 0,1-3 0,2 3 0,1-2 0,2 1 0,0-1 0,-1-3 0,-1-1 0,-2-1 0,-3 1 0,-1-1 0,-2-4 0,1 0 0,4 0 0,-1 3 0,2 5 0,-1 0 0,0 2 0,1-2 0,1 4 0,0-1 0,0 1 0,0 3 0,-1-2 0,0 1 0,-1 0 0,0-2 0,1 2 0,-1 0 0,0 1 0,0-1 0,1 0 0,-1 1 0,1 0 0,1 3 0,3-3 0,3 3 0,3-3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16T12:21:56.4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537 1 24575,'-12'0'0,"-9"0"0,-9 0 0,-9 0 0,-4 0 0,-7 0 0,-4 0 0,0 0 0,5 3 0,11 3 0,4 4 0,4 0 0,2 0 0,4-2 0,7-1 0,6 3 0,8 3 0,7 5 0,5 2 0,7 3 0,5 9 0,2 3 0,2 3 0,-2-5 0,-4-8 0,-2-2 0,-3-2 0,-2 1 0,-3-4 0,-2-2 0,-3-2 0,-1-2 0,-3 0 0,0 0 0,0-1 0,0 2 0,0 0 0,0 0 0,0 1 0,0-1 0,0 0 0,0 1 0,0-2 0,3-2 0,-3-4 0,3-3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17/09/2025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9/17/25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9.sv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3.png"/><Relationship Id="rId9" Type="http://schemas.microsoft.com/office/2007/relationships/diagramDrawing" Target="../diagrams/drawing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9.sv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33.png"/><Relationship Id="rId9" Type="http://schemas.microsoft.com/office/2007/relationships/diagramDrawing" Target="../diagrams/drawing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9.svg"/><Relationship Id="rId7" Type="http://schemas.openxmlformats.org/officeDocument/2006/relationships/diagramQuickStyle" Target="../diagrams/quickStyle3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3.xml"/><Relationship Id="rId11" Type="http://schemas.openxmlformats.org/officeDocument/2006/relationships/image" Target="../media/image24.png"/><Relationship Id="rId5" Type="http://schemas.openxmlformats.org/officeDocument/2006/relationships/diagramData" Target="../diagrams/data3.xml"/><Relationship Id="rId10" Type="http://schemas.openxmlformats.org/officeDocument/2006/relationships/image" Target="../media/image10.png"/><Relationship Id="rId4" Type="http://schemas.openxmlformats.org/officeDocument/2006/relationships/image" Target="../media/image34.jpeg"/><Relationship Id="rId9" Type="http://schemas.microsoft.com/office/2007/relationships/diagramDrawing" Target="../diagrams/drawing3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9.svg"/><Relationship Id="rId7" Type="http://schemas.openxmlformats.org/officeDocument/2006/relationships/diagramColors" Target="../diagrams/colors4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9.svg"/><Relationship Id="rId7" Type="http://schemas.openxmlformats.org/officeDocument/2006/relationships/diagramColors" Target="../diagrams/colors5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9.svg"/><Relationship Id="rId7" Type="http://schemas.openxmlformats.org/officeDocument/2006/relationships/image" Target="../media/image3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3.png"/><Relationship Id="rId10" Type="http://schemas.openxmlformats.org/officeDocument/2006/relationships/image" Target="../media/image40.png"/><Relationship Id="rId4" Type="http://schemas.openxmlformats.org/officeDocument/2006/relationships/image" Target="../media/image10.png"/><Relationship Id="rId9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2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2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2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2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40.png"/><Relationship Id="rId4" Type="http://schemas.openxmlformats.org/officeDocument/2006/relationships/image" Target="../media/image4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39.png"/><Relationship Id="rId4" Type="http://schemas.openxmlformats.org/officeDocument/2006/relationships/image" Target="../media/image2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9.svg"/><Relationship Id="rId7" Type="http://schemas.openxmlformats.org/officeDocument/2006/relationships/image" Target="../media/image4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36.png"/><Relationship Id="rId4" Type="http://schemas.openxmlformats.org/officeDocument/2006/relationships/image" Target="../media/image1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44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customXml" Target="../ink/ink2.xml"/><Relationship Id="rId3" Type="http://schemas.openxmlformats.org/officeDocument/2006/relationships/image" Target="../media/image9.svg"/><Relationship Id="rId7" Type="http://schemas.openxmlformats.org/officeDocument/2006/relationships/image" Target="../media/image4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1.xml"/><Relationship Id="rId11" Type="http://schemas.openxmlformats.org/officeDocument/2006/relationships/image" Target="../media/image47.png"/><Relationship Id="rId5" Type="http://schemas.openxmlformats.org/officeDocument/2006/relationships/image" Target="../media/image43.png"/><Relationship Id="rId10" Type="http://schemas.openxmlformats.org/officeDocument/2006/relationships/customXml" Target="../ink/ink3.xml"/><Relationship Id="rId4" Type="http://schemas.openxmlformats.org/officeDocument/2006/relationships/image" Target="../media/image44.jpeg"/><Relationship Id="rId9" Type="http://schemas.openxmlformats.org/officeDocument/2006/relationships/image" Target="../media/image4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5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33.png"/><Relationship Id="rId4" Type="http://schemas.openxmlformats.org/officeDocument/2006/relationships/image" Target="../media/image10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49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jpe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8.png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0.png"/><Relationship Id="rId5" Type="http://schemas.openxmlformats.org/officeDocument/2006/relationships/image" Target="../media/image22.png"/><Relationship Id="rId4" Type="http://schemas.openxmlformats.org/officeDocument/2006/relationships/image" Target="../media/image9.svg"/><Relationship Id="rId9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473241" y="7125051"/>
            <a:ext cx="6325330" cy="813494"/>
            <a:chOff x="3333024" y="7007413"/>
            <a:chExt cx="632533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333024" y="7086600"/>
              <a:ext cx="6325330" cy="654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4 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3840481" y="8535769"/>
            <a:ext cx="6035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SA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نسخة تجريبية</a:t>
            </a:r>
            <a:endParaRPr lang="fr-MA" sz="2400" b="1" dirty="0">
              <a:solidFill>
                <a:prstClr val="black">
                  <a:lumMod val="75000"/>
                  <a:lumOff val="2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لبنة جمع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</a:p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الانتباه يساعد على الفهم الجيد،عندما أتحدث أنصتوا جيدا، أطلبـــــــــــ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الإذن قبل التحدث.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93654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Étoile à 5 branches 3">
            <a:extLst>
              <a:ext uri="{FF2B5EF4-FFF2-40B4-BE49-F238E27FC236}">
                <a16:creationId xmlns:a16="http://schemas.microsoft.com/office/drawing/2014/main" id="{7B8CF8D3-5DF4-B32E-CB08-C8ABBDD09FB2}"/>
              </a:ext>
            </a:extLst>
          </p:cNvPr>
          <p:cNvSpPr/>
          <p:nvPr/>
        </p:nvSpPr>
        <p:spPr>
          <a:xfrm>
            <a:off x="1518783" y="7727769"/>
            <a:ext cx="1481962" cy="1664635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2CBDA84-A357-4396-986E-6BB128196AF5}"/>
              </a:ext>
            </a:extLst>
          </p:cNvPr>
          <p:cNvSpPr/>
          <p:nvPr/>
        </p:nvSpPr>
        <p:spPr>
          <a:xfrm>
            <a:off x="9497480" y="6364884"/>
            <a:ext cx="293450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 وأنصت جيدا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9245B94-0A60-CE79-2855-F5AE025013B8}"/>
              </a:ext>
            </a:extLst>
          </p:cNvPr>
          <p:cNvSpPr/>
          <p:nvPr/>
        </p:nvSpPr>
        <p:spPr>
          <a:xfrm>
            <a:off x="3276600" y="8176016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4078AF7-B7F8-EC70-299E-67216C78ECCD}"/>
              </a:ext>
            </a:extLst>
          </p:cNvPr>
          <p:cNvSpPr/>
          <p:nvPr/>
        </p:nvSpPr>
        <p:spPr>
          <a:xfrm>
            <a:off x="1284017" y="6364884"/>
            <a:ext cx="2924587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أطلب الإذن قبل التحدث</a:t>
            </a:r>
            <a:endParaRPr lang="ar-MA" sz="3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93ECDC66-96FC-62D5-56F6-2585EE3FB5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1284017" y="2820620"/>
            <a:ext cx="2934503" cy="3529910"/>
          </a:xfrm>
          <a:prstGeom prst="rect">
            <a:avLst/>
          </a:prstGeom>
        </p:spPr>
      </p:pic>
      <p:pic>
        <p:nvPicPr>
          <p:cNvPr id="5" name="Image 4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240C2FEF-8C30-04BA-3CA5-AB949CA46E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9497480" y="3066289"/>
            <a:ext cx="2713803" cy="326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2183638" y="3896513"/>
            <a:ext cx="8518985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عائلتي العددين</a:t>
            </a:r>
          </a:p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15 و 16  باستخدام الخشيبات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13" name="Image 12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CBB01D51-6361-36BE-FEC8-4433F4EC61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تعرفنا  يوم أمس على عائلتي العددين  13 و 14  .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 سأقرأ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 كما قرأت</a:t>
            </a: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144341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24AA8F7C-486D-6F28-683A-2BB68A2ADD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296518" y="824894"/>
            <a:ext cx="807204" cy="986770"/>
          </a:xfrm>
          <a:prstGeom prst="rect">
            <a:avLst/>
          </a:prstGeom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F08D3BC8-4D86-B8DF-2293-D3B71C4812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95554438"/>
              </p:ext>
            </p:extLst>
          </p:nvPr>
        </p:nvGraphicFramePr>
        <p:xfrm>
          <a:off x="2590800" y="3179917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DAAE3D-0F03-4D04-5711-431EE0C043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EA13FBD-5EA6-2B7B-DFD3-744503F5F6F7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AFB9720-617E-416B-51FA-7B06AFF57E56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249B8D0-349F-5E92-6C8B-7A5DD503F2F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7A9426E-138E-CBE8-D4B1-5F0B593D26FF}"/>
              </a:ext>
            </a:extLst>
          </p:cNvPr>
          <p:cNvSpPr txBox="1"/>
          <p:nvPr/>
        </p:nvSpPr>
        <p:spPr>
          <a:xfrm>
            <a:off x="1905000" y="863026"/>
            <a:ext cx="10534617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تعرفنا  يوم أمس على عائلتي العددين  13  و 14  .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 سأقرأ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 كما قرأت</a:t>
            </a: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709A360-AEF5-DB68-6B5D-8C758BC5B97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116F289-37A5-BEC1-5EEC-C940508789A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F25C5C5-773B-DC58-AACD-6566DA6147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296518" y="824894"/>
            <a:ext cx="807204" cy="986770"/>
          </a:xfrm>
          <a:prstGeom prst="rect">
            <a:avLst/>
          </a:prstGeom>
        </p:spPr>
      </p:pic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3CC20999-EC36-D688-A39A-7572553E56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34294453"/>
              </p:ext>
            </p:extLst>
          </p:nvPr>
        </p:nvGraphicFramePr>
        <p:xfrm>
          <a:off x="2819400" y="3273084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2164765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E849-F988-CB0C-0C51-ACA10563B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90A6B-65BA-6033-4B17-A41BB406251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FFFE7B-07BB-20EE-6DD0-8D1B555DD42D}"/>
              </a:ext>
            </a:extLst>
          </p:cNvPr>
          <p:cNvSpPr>
            <a:spLocks/>
          </p:cNvSpPr>
          <p:nvPr/>
        </p:nvSpPr>
        <p:spPr>
          <a:xfrm>
            <a:off x="152400" y="2933699"/>
            <a:ext cx="13422461" cy="69342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87CC5F-7854-FF30-4D0B-708212AA727A}"/>
              </a:ext>
            </a:extLst>
          </p:cNvPr>
          <p:cNvSpPr/>
          <p:nvPr/>
        </p:nvSpPr>
        <p:spPr>
          <a:xfrm>
            <a:off x="-1" y="644347"/>
            <a:ext cx="13716001" cy="220241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B7BAE3-CD80-8F26-2CBA-0A9B5D12A285}"/>
              </a:ext>
            </a:extLst>
          </p:cNvPr>
          <p:cNvSpPr txBox="1"/>
          <p:nvPr/>
        </p:nvSpPr>
        <p:spPr>
          <a:xfrm>
            <a:off x="1205132" y="997522"/>
            <a:ext cx="11305733" cy="2042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جاء دوركم ستقومون في مجموعات بملء: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1-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المجموعتان 1 و 2  : عائلة العدد 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– المجموعتان 3 و 4  : عائلة العدد 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16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7A0C66-0114-C48A-88A7-DEEB2794AEB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79D1AE-3323-7626-7EC6-9226346E47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5604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028" name="Picture 4" descr="Tableau Blanc sur Trépied 60 x 90 cm">
            <a:extLst>
              <a:ext uri="{FF2B5EF4-FFF2-40B4-BE49-F238E27FC236}">
                <a16:creationId xmlns:a16="http://schemas.microsoft.com/office/drawing/2014/main" id="{120EDFD6-59D8-4687-F9E0-CE244758D6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3360005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027FE10F-2AB2-3C5D-279F-F82E324A0DA3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graphicFrame>
        <p:nvGraphicFramePr>
          <p:cNvPr id="16" name="Diagramme 15">
            <a:extLst>
              <a:ext uri="{FF2B5EF4-FFF2-40B4-BE49-F238E27FC236}">
                <a16:creationId xmlns:a16="http://schemas.microsoft.com/office/drawing/2014/main" id="{F3B17A8D-2F6A-15DF-C911-329DBE6AA9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48785092"/>
              </p:ext>
            </p:extLst>
          </p:nvPr>
        </p:nvGraphicFramePr>
        <p:xfrm>
          <a:off x="832845" y="4100033"/>
          <a:ext cx="1971189" cy="15660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6" name="Image 5" descr="Une image contenant capture d’écran, jaune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6FAFE5DD-B082-DC7B-168E-99B4C528463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9" t="16743" r="6845" b="21173"/>
          <a:stretch>
            <a:fillRect/>
          </a:stretch>
        </p:blipFill>
        <p:spPr>
          <a:xfrm>
            <a:off x="8001000" y="4080077"/>
            <a:ext cx="5425566" cy="377699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A530815-B42A-0079-737F-FD57B97AAA30}"/>
              </a:ext>
            </a:extLst>
          </p:cNvPr>
          <p:cNvSpPr txBox="1"/>
          <p:nvPr/>
        </p:nvSpPr>
        <p:spPr>
          <a:xfrm>
            <a:off x="8542835" y="4935143"/>
            <a:ext cx="4341895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المتعلمون في مجموعات بملء خريطتي العددين   15 و 16  باستخدام الخشيبات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pic>
        <p:nvPicPr>
          <p:cNvPr id="4" name="Image 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6F7BA83-5080-88B0-349D-DECF7A00C5B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316" y="5735236"/>
            <a:ext cx="4616646" cy="3077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1478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ECA9B2-044C-FA35-8259-438D1D7C8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5B6266E-50D8-5F33-BE25-D84D5072460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26F6AA5-D65C-AF33-92E8-2F58D8F9561A}"/>
              </a:ext>
            </a:extLst>
          </p:cNvPr>
          <p:cNvSpPr>
            <a:spLocks/>
          </p:cNvSpPr>
          <p:nvPr/>
        </p:nvSpPr>
        <p:spPr>
          <a:xfrm>
            <a:off x="275851" y="2796343"/>
            <a:ext cx="13164293" cy="71363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59EEA07-58F5-E658-D632-2D76D3054252}"/>
              </a:ext>
            </a:extLst>
          </p:cNvPr>
          <p:cNvSpPr/>
          <p:nvPr/>
        </p:nvSpPr>
        <p:spPr>
          <a:xfrm>
            <a:off x="-1" y="644346"/>
            <a:ext cx="13716001" cy="1984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F51F8A4-562A-0D7A-B3FE-2B91D147C59D}"/>
              </a:ext>
            </a:extLst>
          </p:cNvPr>
          <p:cNvSpPr txBox="1"/>
          <p:nvPr/>
        </p:nvSpPr>
        <p:spPr>
          <a:xfrm>
            <a:off x="1205132" y="997522"/>
            <a:ext cx="1130573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تقاسم أعمال المجموعات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جماعي يتم ملء الخريطين على السبورة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المتعلمين لقراءة الخريطتين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C33719-6571-BD6A-667E-03270A761CAD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F81EBD7-7211-8F5B-8F55-B3E9DA4E30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80F1B035-4EF5-A9E1-43D0-7F1A1A8D21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73615731"/>
              </p:ext>
            </p:extLst>
          </p:nvPr>
        </p:nvGraphicFramePr>
        <p:xfrm>
          <a:off x="2590800" y="3179917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723574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91AC26-125A-C556-1FE6-49A398273E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F6C2B6-879C-B7E1-EFCE-E9FCBEECF18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A1D476E-F34C-9074-80C3-B6B391AD694E}"/>
              </a:ext>
            </a:extLst>
          </p:cNvPr>
          <p:cNvSpPr>
            <a:spLocks/>
          </p:cNvSpPr>
          <p:nvPr/>
        </p:nvSpPr>
        <p:spPr>
          <a:xfrm>
            <a:off x="275851" y="2796343"/>
            <a:ext cx="13164293" cy="71363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AA98ADC-615E-2A99-98B1-DE14EAEFD3B5}"/>
              </a:ext>
            </a:extLst>
          </p:cNvPr>
          <p:cNvSpPr/>
          <p:nvPr/>
        </p:nvSpPr>
        <p:spPr>
          <a:xfrm>
            <a:off x="-1" y="644346"/>
            <a:ext cx="13716001" cy="1984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940B87E-FA80-9403-FF10-8E756898FDFC}"/>
              </a:ext>
            </a:extLst>
          </p:cNvPr>
          <p:cNvSpPr txBox="1"/>
          <p:nvPr/>
        </p:nvSpPr>
        <p:spPr>
          <a:xfrm>
            <a:off x="1205132" y="997522"/>
            <a:ext cx="11305733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سأقرأ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 كما قرأت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C50967-4B19-E86C-328C-8D5148131DB0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801B43F-0A79-7F9D-18C4-B3BC73F703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58CEF586-F976-5A20-5A99-48D968B052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48343835"/>
              </p:ext>
            </p:extLst>
          </p:nvPr>
        </p:nvGraphicFramePr>
        <p:xfrm>
          <a:off x="2819400" y="3273084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9975752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5029200" y="4838700"/>
            <a:ext cx="4114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7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724AAF2-820C-2A62-BE82-F485F7B9667F}"/>
              </a:ext>
            </a:extLst>
          </p:cNvPr>
          <p:cNvSpPr txBox="1"/>
          <p:nvPr/>
        </p:nvSpPr>
        <p:spPr>
          <a:xfrm>
            <a:off x="4495800" y="4838700"/>
            <a:ext cx="51054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7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15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17ED268-0AF7-9F44-EAEF-713D2A556E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2714224"/>
            <a:ext cx="1212198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DA18F65-B7C2-F507-E7F0-446340BA43F1}"/>
              </a:ext>
            </a:extLst>
          </p:cNvPr>
          <p:cNvSpPr txBox="1"/>
          <p:nvPr/>
        </p:nvSpPr>
        <p:spPr>
          <a:xfrm>
            <a:off x="5029200" y="4838700"/>
            <a:ext cx="4114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7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2034712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3" name="Image 22" descr="Une image contenant capture d’écran, jaune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980135E9-6DD0-5CDE-86DC-F33129EB79F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8" t="17033" r="5726" b="17767"/>
          <a:stretch>
            <a:fillRect/>
          </a:stretch>
        </p:blipFill>
        <p:spPr>
          <a:xfrm>
            <a:off x="10675487" y="6419399"/>
            <a:ext cx="1676400" cy="1236701"/>
          </a:xfrm>
          <a:prstGeom prst="rect">
            <a:avLst/>
          </a:prstGeom>
        </p:spPr>
      </p:pic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DBC3BCDA-7DB6-F25B-D202-D3FE7A6D35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16BBBBD-89F2-F2D0-BD70-68950BB4A028}"/>
              </a:ext>
            </a:extLst>
          </p:cNvPr>
          <p:cNvSpPr txBox="1"/>
          <p:nvPr/>
        </p:nvSpPr>
        <p:spPr>
          <a:xfrm>
            <a:off x="4495800" y="4838700"/>
            <a:ext cx="5181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7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16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50AEF85-5F8C-CF82-3CAA-403EDF965B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3620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ABCED-00F8-2A40-9456-E12378B0F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A9C0BB7-B2E5-4A54-8A72-3DC0DC731DA3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0B3CB1D-93AB-F5FB-4428-D891538BCD4C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CC5A7EF-85A0-9AD5-FD13-7A22FC42366C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42C8666-DD10-CE06-7A5C-B8375D4A2684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9AD3999-76F4-1A39-8F39-D4F0005E972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1DBB8A7-4E86-E946-6D73-7711893DFD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F0399C9A-FC31-23DE-5F44-66785FD8619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206A905-CB0A-6BBE-7DA3-8359630BD461}"/>
              </a:ext>
            </a:extLst>
          </p:cNvPr>
          <p:cNvSpPr txBox="1"/>
          <p:nvPr/>
        </p:nvSpPr>
        <p:spPr>
          <a:xfrm>
            <a:off x="5029200" y="4838700"/>
            <a:ext cx="4114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12793984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6A545-8C98-5CFD-3AEF-ACEF4B486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37BA4E-F22B-5C6C-22CF-03D1CFD0EBD4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6CB343-5C4D-00EF-CE3B-A47117AAE860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6CB42A8-3C76-AF6E-7A2E-545368A8B536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C65599-0763-0DCE-3CB5-E77F6C1BE79E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4351B7F-FF35-2D71-7185-37A8D62472D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DCE4718-55A8-6F0F-32C8-BC4A00AABA4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49B2716A-ED32-6CC2-B06E-1DB1907CD27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116C7B8-67E4-CED6-3441-D07D26536B42}"/>
              </a:ext>
            </a:extLst>
          </p:cNvPr>
          <p:cNvSpPr txBox="1"/>
          <p:nvPr/>
        </p:nvSpPr>
        <p:spPr>
          <a:xfrm>
            <a:off x="4495800" y="4838700"/>
            <a:ext cx="5181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16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4695DCD-C1E6-1621-164A-C060762B14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5865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وقراءة الأعداد وتفكيك الأعداد من 0 إلى 999.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D340A9B0-D886-077D-38F7-9E9BF4F575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5943600" y="5986467"/>
            <a:ext cx="2209800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58576-30ED-EA7C-15B5-8752720C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BDBBFC-DDB6-746A-4D70-25065572A1F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E08495-845E-3B32-E433-1F57EFA4065B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FBC101-7556-D915-BDA2-1E69A693CBC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92E606-4C7A-3FB9-FD9F-0BBC22C7941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ابنائي الأعزاء، الآن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جاء دوركم.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3A81952-617A-60E7-E024-EA22D93833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7879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225A5C3-9EA8-8F57-37C9-7C9E767979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032B678-0766-7898-52E7-4747855FBDDC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2" name="Image 1" descr="Une image contenant capture d’écran, jaune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09ADC61E-B986-5F35-EA58-0BA8F1DB58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8" t="18406" r="4976" b="19039"/>
          <a:stretch>
            <a:fillRect/>
          </a:stretch>
        </p:blipFill>
        <p:spPr>
          <a:xfrm>
            <a:off x="8377645" y="2781301"/>
            <a:ext cx="4728755" cy="49548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6293D2E-8A1E-6BFB-2B5D-A9C3E01EED8E}"/>
              </a:ext>
            </a:extLst>
          </p:cNvPr>
          <p:cNvSpPr txBox="1"/>
          <p:nvPr/>
        </p:nvSpPr>
        <p:spPr>
          <a:xfrm>
            <a:off x="8470012" y="3694400"/>
            <a:ext cx="3969605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في مجموعات صغرى يقوم المتعلمون بالتعرف على قراءة وكتابة وتفكيك الأعداد من 0 إلى 999 باستخدام النقود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5C2CF1C-55B4-2E12-5AFD-D03223FE0C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B20EF9EF-2E92-9A4C-DCA7-B2573E24A491}"/>
              </a:ext>
            </a:extLst>
          </p:cNvPr>
          <p:cNvGrpSpPr/>
          <p:nvPr/>
        </p:nvGrpSpPr>
        <p:grpSpPr>
          <a:xfrm>
            <a:off x="1248892" y="3248985"/>
            <a:ext cx="6008809" cy="6324713"/>
            <a:chOff x="1248892" y="3248985"/>
            <a:chExt cx="6008809" cy="6324713"/>
          </a:xfrm>
        </p:grpSpPr>
        <p:pic>
          <p:nvPicPr>
            <p:cNvPr id="11" name="Image 10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11FB2BEA-C4C3-E789-A771-B05B315C426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1395797" y="3248985"/>
              <a:ext cx="5715000" cy="3000714"/>
            </a:xfrm>
            <a:prstGeom prst="rect">
              <a:avLst/>
            </a:prstGeom>
          </p:spPr>
        </p:pic>
        <p:pic>
          <p:nvPicPr>
            <p:cNvPr id="10" name="Image 9" descr="Une image contenant sourire, dessin humoristique, habits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17FA74D-874C-B34C-4A9B-ADE7766154E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3" b="11887"/>
            <a:stretch>
              <a:fillRect/>
            </a:stretch>
          </p:blipFill>
          <p:spPr>
            <a:xfrm>
              <a:off x="1248892" y="5324851"/>
              <a:ext cx="6008809" cy="4248847"/>
            </a:xfrm>
            <a:prstGeom prst="rect">
              <a:avLst/>
            </a:prstGeom>
          </p:spPr>
        </p:pic>
        <p:grpSp>
          <p:nvGrpSpPr>
            <p:cNvPr id="31" name="Groupe 54">
              <a:extLst>
                <a:ext uri="{FF2B5EF4-FFF2-40B4-BE49-F238E27FC236}">
                  <a16:creationId xmlns:a16="http://schemas.microsoft.com/office/drawing/2014/main" id="{56363998-E667-4705-05CB-8FCC3577DF9A}"/>
                </a:ext>
              </a:extLst>
            </p:cNvPr>
            <p:cNvGrpSpPr/>
            <p:nvPr/>
          </p:nvGrpSpPr>
          <p:grpSpPr>
            <a:xfrm>
              <a:off x="2133600" y="4187007"/>
              <a:ext cx="3978226" cy="553832"/>
              <a:chOff x="366471" y="4091893"/>
              <a:chExt cx="11287162" cy="1788830"/>
            </a:xfrm>
          </p:grpSpPr>
          <p:grpSp>
            <p:nvGrpSpPr>
              <p:cNvPr id="41" name="Groupe 36">
                <a:extLst>
                  <a:ext uri="{FF2B5EF4-FFF2-40B4-BE49-F238E27FC236}">
                    <a16:creationId xmlns:a16="http://schemas.microsoft.com/office/drawing/2014/main" id="{03690527-AD6F-8178-A44D-E4C9DBE13F51}"/>
                  </a:ext>
                </a:extLst>
              </p:cNvPr>
              <p:cNvGrpSpPr/>
              <p:nvPr/>
            </p:nvGrpSpPr>
            <p:grpSpPr>
              <a:xfrm>
                <a:off x="366471" y="4100009"/>
                <a:ext cx="2560197" cy="1772599"/>
                <a:chOff x="452972" y="4108124"/>
                <a:chExt cx="2927425" cy="1772599"/>
              </a:xfrm>
            </p:grpSpPr>
            <p:pic>
              <p:nvPicPr>
                <p:cNvPr id="60" name="Image 32">
                  <a:extLst>
                    <a:ext uri="{FF2B5EF4-FFF2-40B4-BE49-F238E27FC236}">
                      <a16:creationId xmlns:a16="http://schemas.microsoft.com/office/drawing/2014/main" id="{97F848AA-B05A-4BAC-4C26-FCC1BF75D9D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452972" y="4108124"/>
                  <a:ext cx="2286571" cy="1015663"/>
                </a:xfrm>
                <a:prstGeom prst="rect">
                  <a:avLst/>
                </a:prstGeom>
              </p:spPr>
            </p:pic>
            <p:pic>
              <p:nvPicPr>
                <p:cNvPr id="61" name="Image 33">
                  <a:extLst>
                    <a:ext uri="{FF2B5EF4-FFF2-40B4-BE49-F238E27FC236}">
                      <a16:creationId xmlns:a16="http://schemas.microsoft.com/office/drawing/2014/main" id="{E637F38D-8A6A-7EDD-DCE7-06870C89C82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649524" y="4357229"/>
                  <a:ext cx="2286571" cy="1015663"/>
                </a:xfrm>
                <a:prstGeom prst="rect">
                  <a:avLst/>
                </a:prstGeom>
              </p:spPr>
            </p:pic>
            <p:pic>
              <p:nvPicPr>
                <p:cNvPr id="62" name="Image 34">
                  <a:extLst>
                    <a:ext uri="{FF2B5EF4-FFF2-40B4-BE49-F238E27FC236}">
                      <a16:creationId xmlns:a16="http://schemas.microsoft.com/office/drawing/2014/main" id="{38CC49A3-5607-DF21-FF97-1EBF0B6CC2F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871675" y="4606334"/>
                  <a:ext cx="2286571" cy="1015663"/>
                </a:xfrm>
                <a:prstGeom prst="rect">
                  <a:avLst/>
                </a:prstGeom>
              </p:spPr>
            </p:pic>
            <p:pic>
              <p:nvPicPr>
                <p:cNvPr id="63" name="Image 35">
                  <a:extLst>
                    <a:ext uri="{FF2B5EF4-FFF2-40B4-BE49-F238E27FC236}">
                      <a16:creationId xmlns:a16="http://schemas.microsoft.com/office/drawing/2014/main" id="{E483B402-0A02-D38F-4581-07CDEC75DA8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093826" y="4865060"/>
                  <a:ext cx="2286571" cy="1015663"/>
                </a:xfrm>
                <a:prstGeom prst="rect">
                  <a:avLst/>
                </a:prstGeom>
              </p:spPr>
            </p:pic>
          </p:grpSp>
          <p:grpSp>
            <p:nvGrpSpPr>
              <p:cNvPr id="44" name="Groupe 42">
                <a:extLst>
                  <a:ext uri="{FF2B5EF4-FFF2-40B4-BE49-F238E27FC236}">
                    <a16:creationId xmlns:a16="http://schemas.microsoft.com/office/drawing/2014/main" id="{BBADA7FC-3D3E-0890-9495-A32E35B21B3A}"/>
                  </a:ext>
                </a:extLst>
              </p:cNvPr>
              <p:cNvGrpSpPr/>
              <p:nvPr/>
            </p:nvGrpSpPr>
            <p:grpSpPr>
              <a:xfrm>
                <a:off x="3248771" y="4091893"/>
                <a:ext cx="2599251" cy="1788830"/>
                <a:chOff x="3730573" y="3849397"/>
                <a:chExt cx="2972081" cy="1788830"/>
              </a:xfrm>
            </p:grpSpPr>
            <p:pic>
              <p:nvPicPr>
                <p:cNvPr id="56" name="Image 38" descr="Une image contenant Graphique, graphisme, Police, vert&#10;&#10;Description générée automatiquement">
                  <a:extLst>
                    <a:ext uri="{FF2B5EF4-FFF2-40B4-BE49-F238E27FC236}">
                      <a16:creationId xmlns:a16="http://schemas.microsoft.com/office/drawing/2014/main" id="{33DC0E25-56FE-31B4-B430-CCEE91AFEAE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730573" y="3849397"/>
                  <a:ext cx="2295241" cy="1015664"/>
                </a:xfrm>
                <a:prstGeom prst="rect">
                  <a:avLst/>
                </a:prstGeom>
              </p:spPr>
            </p:pic>
            <p:pic>
              <p:nvPicPr>
                <p:cNvPr id="57" name="Image 39" descr="Une image contenant Graphique, graphisme, Police, vert&#10;&#10;Description générée automatiquement">
                  <a:extLst>
                    <a:ext uri="{FF2B5EF4-FFF2-40B4-BE49-F238E27FC236}">
                      <a16:creationId xmlns:a16="http://schemas.microsoft.com/office/drawing/2014/main" id="{C89948B1-38B6-FFD2-3A84-A07F4FF03B9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963111" y="4104185"/>
                  <a:ext cx="2295241" cy="1015664"/>
                </a:xfrm>
                <a:prstGeom prst="rect">
                  <a:avLst/>
                </a:prstGeom>
              </p:spPr>
            </p:pic>
            <p:pic>
              <p:nvPicPr>
                <p:cNvPr id="58" name="Image 40" descr="Une image contenant Graphique, graphisme, Police, vert&#10;&#10;Description générée automatiquement">
                  <a:extLst>
                    <a:ext uri="{FF2B5EF4-FFF2-40B4-BE49-F238E27FC236}">
                      <a16:creationId xmlns:a16="http://schemas.microsoft.com/office/drawing/2014/main" id="{D3BFC441-3098-B080-4CC8-02558E13121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195649" y="4369519"/>
                  <a:ext cx="2295241" cy="1015664"/>
                </a:xfrm>
                <a:prstGeom prst="rect">
                  <a:avLst/>
                </a:prstGeom>
              </p:spPr>
            </p:pic>
            <p:pic>
              <p:nvPicPr>
                <p:cNvPr id="59" name="Image 41" descr="Une image contenant Graphique, graphisme, Police, vert&#10;&#10;Description générée automatiquement">
                  <a:extLst>
                    <a:ext uri="{FF2B5EF4-FFF2-40B4-BE49-F238E27FC236}">
                      <a16:creationId xmlns:a16="http://schemas.microsoft.com/office/drawing/2014/main" id="{A9B637DD-463B-5E6F-6F7F-682BBE0CE49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407413" y="4622563"/>
                  <a:ext cx="2295241" cy="1015664"/>
                </a:xfrm>
                <a:prstGeom prst="rect">
                  <a:avLst/>
                </a:prstGeom>
              </p:spPr>
            </p:pic>
          </p:grpSp>
          <p:grpSp>
            <p:nvGrpSpPr>
              <p:cNvPr id="45" name="Groupe 43">
                <a:extLst>
                  <a:ext uri="{FF2B5EF4-FFF2-40B4-BE49-F238E27FC236}">
                    <a16:creationId xmlns:a16="http://schemas.microsoft.com/office/drawing/2014/main" id="{195E16C2-42D0-2487-9C85-9BA8DB260ABD}"/>
                  </a:ext>
                </a:extLst>
              </p:cNvPr>
              <p:cNvGrpSpPr/>
              <p:nvPr/>
            </p:nvGrpSpPr>
            <p:grpSpPr>
              <a:xfrm>
                <a:off x="6170125" y="4091893"/>
                <a:ext cx="2580702" cy="1788830"/>
                <a:chOff x="3741177" y="3849397"/>
                <a:chExt cx="2950872" cy="1788830"/>
              </a:xfrm>
            </p:grpSpPr>
            <p:pic>
              <p:nvPicPr>
                <p:cNvPr id="52" name="Image 44">
                  <a:extLst>
                    <a:ext uri="{FF2B5EF4-FFF2-40B4-BE49-F238E27FC236}">
                      <a16:creationId xmlns:a16="http://schemas.microsoft.com/office/drawing/2014/main" id="{7C8A6EA1-BEF3-485B-02C8-B931FF52A99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741177" y="3849397"/>
                  <a:ext cx="2274032" cy="1015664"/>
                </a:xfrm>
                <a:prstGeom prst="rect">
                  <a:avLst/>
                </a:prstGeom>
              </p:spPr>
            </p:pic>
            <p:pic>
              <p:nvPicPr>
                <p:cNvPr id="53" name="Image 45">
                  <a:extLst>
                    <a:ext uri="{FF2B5EF4-FFF2-40B4-BE49-F238E27FC236}">
                      <a16:creationId xmlns:a16="http://schemas.microsoft.com/office/drawing/2014/main" id="{27562DCE-2FE5-1A50-F5BA-F2CBCAD8A43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973715" y="4104185"/>
                  <a:ext cx="2274032" cy="1015664"/>
                </a:xfrm>
                <a:prstGeom prst="rect">
                  <a:avLst/>
                </a:prstGeom>
              </p:spPr>
            </p:pic>
            <p:pic>
              <p:nvPicPr>
                <p:cNvPr id="54" name="Image 46">
                  <a:extLst>
                    <a:ext uri="{FF2B5EF4-FFF2-40B4-BE49-F238E27FC236}">
                      <a16:creationId xmlns:a16="http://schemas.microsoft.com/office/drawing/2014/main" id="{D34DAE6C-C81A-55D4-B7C8-C473DE94BD6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206253" y="4369519"/>
                  <a:ext cx="2274032" cy="1015664"/>
                </a:xfrm>
                <a:prstGeom prst="rect">
                  <a:avLst/>
                </a:prstGeom>
              </p:spPr>
            </p:pic>
            <p:pic>
              <p:nvPicPr>
                <p:cNvPr id="55" name="Image 47">
                  <a:extLst>
                    <a:ext uri="{FF2B5EF4-FFF2-40B4-BE49-F238E27FC236}">
                      <a16:creationId xmlns:a16="http://schemas.microsoft.com/office/drawing/2014/main" id="{13EA0CDB-123D-2934-FC8B-EC180B64024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418017" y="4622563"/>
                  <a:ext cx="2274032" cy="1015664"/>
                </a:xfrm>
                <a:prstGeom prst="rect">
                  <a:avLst/>
                </a:prstGeom>
              </p:spPr>
            </p:pic>
          </p:grpSp>
          <p:grpSp>
            <p:nvGrpSpPr>
              <p:cNvPr id="46" name="Groupe 48">
                <a:extLst>
                  <a:ext uri="{FF2B5EF4-FFF2-40B4-BE49-F238E27FC236}">
                    <a16:creationId xmlns:a16="http://schemas.microsoft.com/office/drawing/2014/main" id="{680C2094-714D-32AB-977A-F3DDE34DC211}"/>
                  </a:ext>
                </a:extLst>
              </p:cNvPr>
              <p:cNvGrpSpPr/>
              <p:nvPr/>
            </p:nvGrpSpPr>
            <p:grpSpPr>
              <a:xfrm>
                <a:off x="9072931" y="4094679"/>
                <a:ext cx="2580702" cy="1783259"/>
                <a:chOff x="3741177" y="3852182"/>
                <a:chExt cx="2950872" cy="1783259"/>
              </a:xfrm>
            </p:grpSpPr>
            <p:pic>
              <p:nvPicPr>
                <p:cNvPr id="47" name="Image 49">
                  <a:extLst>
                    <a:ext uri="{FF2B5EF4-FFF2-40B4-BE49-F238E27FC236}">
                      <a16:creationId xmlns:a16="http://schemas.microsoft.com/office/drawing/2014/main" id="{EE883A7C-2272-D2D3-D470-83BA4FBE47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741177" y="3852182"/>
                  <a:ext cx="2274032" cy="1010093"/>
                </a:xfrm>
                <a:prstGeom prst="rect">
                  <a:avLst/>
                </a:prstGeom>
              </p:spPr>
            </p:pic>
            <p:pic>
              <p:nvPicPr>
                <p:cNvPr id="48" name="Image 50">
                  <a:extLst>
                    <a:ext uri="{FF2B5EF4-FFF2-40B4-BE49-F238E27FC236}">
                      <a16:creationId xmlns:a16="http://schemas.microsoft.com/office/drawing/2014/main" id="{0EC34D23-F5B1-A6A1-3148-54139B29C19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973715" y="4106970"/>
                  <a:ext cx="2274032" cy="1010093"/>
                </a:xfrm>
                <a:prstGeom prst="rect">
                  <a:avLst/>
                </a:prstGeom>
              </p:spPr>
            </p:pic>
            <p:pic>
              <p:nvPicPr>
                <p:cNvPr id="49" name="Image 51">
                  <a:extLst>
                    <a:ext uri="{FF2B5EF4-FFF2-40B4-BE49-F238E27FC236}">
                      <a16:creationId xmlns:a16="http://schemas.microsoft.com/office/drawing/2014/main" id="{AE2B0695-E9A6-DE50-22F0-B2A97A0050A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206253" y="4372304"/>
                  <a:ext cx="2274032" cy="1010093"/>
                </a:xfrm>
                <a:prstGeom prst="rect">
                  <a:avLst/>
                </a:prstGeom>
              </p:spPr>
            </p:pic>
            <p:pic>
              <p:nvPicPr>
                <p:cNvPr id="51" name="Image 52">
                  <a:extLst>
                    <a:ext uri="{FF2B5EF4-FFF2-40B4-BE49-F238E27FC236}">
                      <a16:creationId xmlns:a16="http://schemas.microsoft.com/office/drawing/2014/main" id="{CB586092-4BCF-9F3C-25EF-FDC26FBEF1F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4418017" y="4625348"/>
                  <a:ext cx="2274032" cy="1010093"/>
                </a:xfrm>
                <a:prstGeom prst="rect">
                  <a:avLst/>
                </a:prstGeom>
              </p:spPr>
            </p:pic>
          </p:grpSp>
        </p:grpSp>
      </p:grpSp>
    </p:spTree>
    <p:extLst>
      <p:ext uri="{BB962C8B-B14F-4D97-AF65-F5344CB8AC3E}">
        <p14:creationId xmlns:p14="http://schemas.microsoft.com/office/powerpoint/2010/main" val="5871824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7A60A-854E-877B-61FD-F77DCD8F7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4EEB38-F5FD-4EA4-D826-15FDEF97945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BB38D9-AC5C-3145-01B8-72D4E452662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0B69463-44C8-758C-203A-78D728341F4C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72F34A-3550-9338-40C7-4DD43D4C074F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مجموعات يقوم المتعلمون بتمثيل العدد على الشريحة باستخدام لعبة النقود.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FC6F3C8-62A1-8024-37DE-62E971BCF7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D4E26FF-F189-F450-D4DD-E4A2D52F8F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DEFBB4E-B549-A42C-76AC-A706BBA85FC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4059" y="4170856"/>
            <a:ext cx="6187882" cy="4125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728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56DEF-993F-ED96-C67A-EEF3D46C4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D5A945-8D68-DE56-4BEC-5775BCCE863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8C965C-B065-0FA5-FE49-DE38D7F729E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FB2726-2676-21AE-6855-4894B1A5B64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A00B28A-A871-8EC5-BABE-20087107A97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مناقشة الجواب بينكم مثلوا العدد بالنقود التي لديكم.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0D2C908-047A-F919-A5C2-C64577F8257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0F9C7AF-41E3-3422-FC56-D8596718797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D7C86AE-20FC-8296-9507-74D0936B3019}"/>
              </a:ext>
            </a:extLst>
          </p:cNvPr>
          <p:cNvSpPr/>
          <p:nvPr/>
        </p:nvSpPr>
        <p:spPr>
          <a:xfrm>
            <a:off x="4648200" y="4457700"/>
            <a:ext cx="5181600" cy="25908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3800" dirty="0">
                <a:solidFill>
                  <a:srgbClr val="FF0000"/>
                </a:solidFill>
              </a:rPr>
              <a:t>465</a:t>
            </a:r>
            <a:endParaRPr lang="fr-FR" sz="3600" dirty="0">
              <a:solidFill>
                <a:srgbClr val="FF0000"/>
              </a:solidFill>
            </a:endParaRPr>
          </a:p>
        </p:txBody>
      </p:sp>
      <p:pic>
        <p:nvPicPr>
          <p:cNvPr id="2" name="Image 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AF6D3438-8739-8953-A099-154082397C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817688"/>
            <a:ext cx="1036541" cy="691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9682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7F8EED-FA59-7808-63B3-7218A288BF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7CA732-D7EF-0A74-A4B7-5F605FF7A763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1E1BE3-7F75-B455-6EC0-89AB3A3532E7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694A401-EC68-E3E5-2EF6-0C9EBD0E71B6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B1A5585-6661-85D6-D016-BD4A55ABF052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 مع تقديم تغذية راجعة.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9B00A5B-1EE1-454C-4D86-A7011DCA3D8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094C86E-5977-0E66-46FF-5417DF4E8EC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48AE23D-0ACF-0F05-5104-4EDC036D5A9E}"/>
              </a:ext>
            </a:extLst>
          </p:cNvPr>
          <p:cNvSpPr/>
          <p:nvPr/>
        </p:nvSpPr>
        <p:spPr>
          <a:xfrm>
            <a:off x="1800285" y="4533900"/>
            <a:ext cx="9629715" cy="25146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grpSp>
        <p:nvGrpSpPr>
          <p:cNvPr id="2" name="Groupe 42">
            <a:extLst>
              <a:ext uri="{FF2B5EF4-FFF2-40B4-BE49-F238E27FC236}">
                <a16:creationId xmlns:a16="http://schemas.microsoft.com/office/drawing/2014/main" id="{B6E50803-55F4-8AFD-561F-9398E09BDD53}"/>
              </a:ext>
            </a:extLst>
          </p:cNvPr>
          <p:cNvGrpSpPr/>
          <p:nvPr/>
        </p:nvGrpSpPr>
        <p:grpSpPr>
          <a:xfrm>
            <a:off x="2599822" y="5078789"/>
            <a:ext cx="1519805" cy="1037585"/>
            <a:chOff x="3730573" y="3849397"/>
            <a:chExt cx="2760317" cy="1535786"/>
          </a:xfrm>
        </p:grpSpPr>
        <p:pic>
          <p:nvPicPr>
            <p:cNvPr id="3" name="Image 38" descr="Une image contenant Graphique, graphisme, Police, vert&#10;&#10;Description générée automatiquement">
              <a:extLst>
                <a:ext uri="{FF2B5EF4-FFF2-40B4-BE49-F238E27FC236}">
                  <a16:creationId xmlns:a16="http://schemas.microsoft.com/office/drawing/2014/main" id="{621213C1-4038-150E-9299-D2DC466DBA9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30573" y="3849397"/>
              <a:ext cx="2295241" cy="1015664"/>
            </a:xfrm>
            <a:prstGeom prst="rect">
              <a:avLst/>
            </a:prstGeom>
          </p:spPr>
        </p:pic>
        <p:pic>
          <p:nvPicPr>
            <p:cNvPr id="5" name="Image 39" descr="Une image contenant Graphique, graphisme, Police, vert&#10;&#10;Description générée automatiquement">
              <a:extLst>
                <a:ext uri="{FF2B5EF4-FFF2-40B4-BE49-F238E27FC236}">
                  <a16:creationId xmlns:a16="http://schemas.microsoft.com/office/drawing/2014/main" id="{0E9D6653-5AB7-39F8-15B8-2EDC5AF97E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3111" y="4104185"/>
              <a:ext cx="2295241" cy="1015664"/>
            </a:xfrm>
            <a:prstGeom prst="rect">
              <a:avLst/>
            </a:prstGeom>
          </p:spPr>
        </p:pic>
        <p:pic>
          <p:nvPicPr>
            <p:cNvPr id="6" name="Image 40" descr="Une image contenant Graphique, graphisme, Police, vert&#10;&#10;Description générée automatiquement">
              <a:extLst>
                <a:ext uri="{FF2B5EF4-FFF2-40B4-BE49-F238E27FC236}">
                  <a16:creationId xmlns:a16="http://schemas.microsoft.com/office/drawing/2014/main" id="{AEBBF429-4DDD-D0A2-C970-6CC735C261F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95649" y="4369519"/>
              <a:ext cx="2295241" cy="1015664"/>
            </a:xfrm>
            <a:prstGeom prst="rect">
              <a:avLst/>
            </a:prstGeom>
          </p:spPr>
        </p:pic>
      </p:grpSp>
      <p:grpSp>
        <p:nvGrpSpPr>
          <p:cNvPr id="7" name="Groupe 43">
            <a:extLst>
              <a:ext uri="{FF2B5EF4-FFF2-40B4-BE49-F238E27FC236}">
                <a16:creationId xmlns:a16="http://schemas.microsoft.com/office/drawing/2014/main" id="{E8B12963-319E-C4CC-DAD1-0A8AE7BFAE3B}"/>
              </a:ext>
            </a:extLst>
          </p:cNvPr>
          <p:cNvGrpSpPr/>
          <p:nvPr/>
        </p:nvGrpSpPr>
        <p:grpSpPr>
          <a:xfrm>
            <a:off x="5262011" y="5070182"/>
            <a:ext cx="1593292" cy="951312"/>
            <a:chOff x="3741177" y="3849397"/>
            <a:chExt cx="2739108" cy="1535786"/>
          </a:xfrm>
        </p:grpSpPr>
        <p:pic>
          <p:nvPicPr>
            <p:cNvPr id="9" name="Image 44">
              <a:extLst>
                <a:ext uri="{FF2B5EF4-FFF2-40B4-BE49-F238E27FC236}">
                  <a16:creationId xmlns:a16="http://schemas.microsoft.com/office/drawing/2014/main" id="{96E48FF3-8424-89D9-3D71-5B2DC326194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741177" y="3849397"/>
              <a:ext cx="2274032" cy="1015664"/>
            </a:xfrm>
            <a:prstGeom prst="rect">
              <a:avLst/>
            </a:prstGeom>
          </p:spPr>
        </p:pic>
        <p:pic>
          <p:nvPicPr>
            <p:cNvPr id="10" name="Image 45">
              <a:extLst>
                <a:ext uri="{FF2B5EF4-FFF2-40B4-BE49-F238E27FC236}">
                  <a16:creationId xmlns:a16="http://schemas.microsoft.com/office/drawing/2014/main" id="{90306250-F252-F342-D0A2-28CB50067D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973715" y="4104185"/>
              <a:ext cx="2274032" cy="1015664"/>
            </a:xfrm>
            <a:prstGeom prst="rect">
              <a:avLst/>
            </a:prstGeom>
          </p:spPr>
        </p:pic>
        <p:pic>
          <p:nvPicPr>
            <p:cNvPr id="16" name="Image 46">
              <a:extLst>
                <a:ext uri="{FF2B5EF4-FFF2-40B4-BE49-F238E27FC236}">
                  <a16:creationId xmlns:a16="http://schemas.microsoft.com/office/drawing/2014/main" id="{1E766169-A58B-A4DE-9206-A0E989AE1F8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06253" y="4369519"/>
              <a:ext cx="2274032" cy="1015664"/>
            </a:xfrm>
            <a:prstGeom prst="rect">
              <a:avLst/>
            </a:prstGeom>
          </p:spPr>
        </p:pic>
      </p:grpSp>
      <p:grpSp>
        <p:nvGrpSpPr>
          <p:cNvPr id="17" name="Groupe 48">
            <a:extLst>
              <a:ext uri="{FF2B5EF4-FFF2-40B4-BE49-F238E27FC236}">
                <a16:creationId xmlns:a16="http://schemas.microsoft.com/office/drawing/2014/main" id="{CE5D5C93-53CE-C8A7-DD85-CC0442894070}"/>
              </a:ext>
            </a:extLst>
          </p:cNvPr>
          <p:cNvGrpSpPr/>
          <p:nvPr/>
        </p:nvGrpSpPr>
        <p:grpSpPr>
          <a:xfrm>
            <a:off x="8624512" y="5369687"/>
            <a:ext cx="1373438" cy="703551"/>
            <a:chOff x="3741177" y="3852182"/>
            <a:chExt cx="2506570" cy="1264881"/>
          </a:xfrm>
        </p:grpSpPr>
        <p:pic>
          <p:nvPicPr>
            <p:cNvPr id="18" name="Image 49">
              <a:extLst>
                <a:ext uri="{FF2B5EF4-FFF2-40B4-BE49-F238E27FC236}">
                  <a16:creationId xmlns:a16="http://schemas.microsoft.com/office/drawing/2014/main" id="{BF6D9EF7-2379-AD2A-BE31-3914A3D82EC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741177" y="3852182"/>
              <a:ext cx="2274032" cy="1010093"/>
            </a:xfrm>
            <a:prstGeom prst="rect">
              <a:avLst/>
            </a:prstGeom>
          </p:spPr>
        </p:pic>
        <p:pic>
          <p:nvPicPr>
            <p:cNvPr id="19" name="Image 50">
              <a:extLst>
                <a:ext uri="{FF2B5EF4-FFF2-40B4-BE49-F238E27FC236}">
                  <a16:creationId xmlns:a16="http://schemas.microsoft.com/office/drawing/2014/main" id="{A237F796-F98C-0438-AB4F-C4A0A4FB116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973715" y="4106970"/>
              <a:ext cx="2274032" cy="1010093"/>
            </a:xfrm>
            <a:prstGeom prst="rect">
              <a:avLst/>
            </a:prstGeom>
          </p:spPr>
        </p:pic>
      </p:grpSp>
      <p:pic>
        <p:nvPicPr>
          <p:cNvPr id="20" name="Picture 9">
            <a:extLst>
              <a:ext uri="{FF2B5EF4-FFF2-40B4-BE49-F238E27FC236}">
                <a16:creationId xmlns:a16="http://schemas.microsoft.com/office/drawing/2014/main" id="{CC83377E-692A-199E-F086-202D7A0EB59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pic>
        <p:nvPicPr>
          <p:cNvPr id="21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3150CB54-028B-B460-06D1-6C613EA1D6A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9597" y="5597442"/>
            <a:ext cx="1263738" cy="686188"/>
          </a:xfrm>
          <a:prstGeom prst="rect">
            <a:avLst/>
          </a:prstGeom>
        </p:spPr>
      </p:pic>
      <p:grpSp>
        <p:nvGrpSpPr>
          <p:cNvPr id="22" name="Groupe 43">
            <a:extLst>
              <a:ext uri="{FF2B5EF4-FFF2-40B4-BE49-F238E27FC236}">
                <a16:creationId xmlns:a16="http://schemas.microsoft.com/office/drawing/2014/main" id="{74A389BF-F8E3-0F95-2B77-BAAECA6F15BA}"/>
              </a:ext>
            </a:extLst>
          </p:cNvPr>
          <p:cNvGrpSpPr/>
          <p:nvPr/>
        </p:nvGrpSpPr>
        <p:grpSpPr>
          <a:xfrm>
            <a:off x="5620644" y="5597582"/>
            <a:ext cx="1593292" cy="951312"/>
            <a:chOff x="3741177" y="3849397"/>
            <a:chExt cx="2739108" cy="1535786"/>
          </a:xfrm>
        </p:grpSpPr>
        <p:pic>
          <p:nvPicPr>
            <p:cNvPr id="24" name="Image 44">
              <a:extLst>
                <a:ext uri="{FF2B5EF4-FFF2-40B4-BE49-F238E27FC236}">
                  <a16:creationId xmlns:a16="http://schemas.microsoft.com/office/drawing/2014/main" id="{EBE747A3-31AA-304A-40D4-424A58EAFDD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741177" y="3849397"/>
              <a:ext cx="2274032" cy="1015664"/>
            </a:xfrm>
            <a:prstGeom prst="rect">
              <a:avLst/>
            </a:prstGeom>
          </p:spPr>
        </p:pic>
        <p:pic>
          <p:nvPicPr>
            <p:cNvPr id="25" name="Image 45">
              <a:extLst>
                <a:ext uri="{FF2B5EF4-FFF2-40B4-BE49-F238E27FC236}">
                  <a16:creationId xmlns:a16="http://schemas.microsoft.com/office/drawing/2014/main" id="{3429217F-38F8-1EA7-0549-52049B9FA0C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973715" y="4104185"/>
              <a:ext cx="2274032" cy="1015664"/>
            </a:xfrm>
            <a:prstGeom prst="rect">
              <a:avLst/>
            </a:prstGeom>
          </p:spPr>
        </p:pic>
        <p:pic>
          <p:nvPicPr>
            <p:cNvPr id="26" name="Image 46">
              <a:extLst>
                <a:ext uri="{FF2B5EF4-FFF2-40B4-BE49-F238E27FC236}">
                  <a16:creationId xmlns:a16="http://schemas.microsoft.com/office/drawing/2014/main" id="{0168D26D-61ED-3ADB-6FC6-F1841310866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06253" y="4369519"/>
              <a:ext cx="2274032" cy="1015664"/>
            </a:xfrm>
            <a:prstGeom prst="rect">
              <a:avLst/>
            </a:prstGeom>
          </p:spPr>
        </p:pic>
      </p:grpSp>
      <p:grpSp>
        <p:nvGrpSpPr>
          <p:cNvPr id="28" name="Groupe 48">
            <a:extLst>
              <a:ext uri="{FF2B5EF4-FFF2-40B4-BE49-F238E27FC236}">
                <a16:creationId xmlns:a16="http://schemas.microsoft.com/office/drawing/2014/main" id="{8308A93C-72F8-9A60-2210-6A3B735BA041}"/>
              </a:ext>
            </a:extLst>
          </p:cNvPr>
          <p:cNvGrpSpPr/>
          <p:nvPr/>
        </p:nvGrpSpPr>
        <p:grpSpPr>
          <a:xfrm>
            <a:off x="8836418" y="5704918"/>
            <a:ext cx="1373438" cy="703551"/>
            <a:chOff x="3741177" y="3852182"/>
            <a:chExt cx="2506570" cy="1264881"/>
          </a:xfrm>
        </p:grpSpPr>
        <p:pic>
          <p:nvPicPr>
            <p:cNvPr id="29" name="Image 49">
              <a:extLst>
                <a:ext uri="{FF2B5EF4-FFF2-40B4-BE49-F238E27FC236}">
                  <a16:creationId xmlns:a16="http://schemas.microsoft.com/office/drawing/2014/main" id="{D46C75A9-C80A-E23E-F286-4D6D208AD6D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741177" y="3852182"/>
              <a:ext cx="2274032" cy="1010093"/>
            </a:xfrm>
            <a:prstGeom prst="rect">
              <a:avLst/>
            </a:prstGeom>
          </p:spPr>
        </p:pic>
        <p:pic>
          <p:nvPicPr>
            <p:cNvPr id="30" name="Image 50">
              <a:extLst>
                <a:ext uri="{FF2B5EF4-FFF2-40B4-BE49-F238E27FC236}">
                  <a16:creationId xmlns:a16="http://schemas.microsoft.com/office/drawing/2014/main" id="{1BC7CF7E-BD57-CAF8-11B8-167C7EF7E0E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973715" y="4106970"/>
              <a:ext cx="2274032" cy="1010093"/>
            </a:xfrm>
            <a:prstGeom prst="rect">
              <a:avLst/>
            </a:prstGeom>
          </p:spPr>
        </p:pic>
      </p:grpSp>
      <p:pic>
        <p:nvPicPr>
          <p:cNvPr id="31" name="Image 50">
            <a:extLst>
              <a:ext uri="{FF2B5EF4-FFF2-40B4-BE49-F238E27FC236}">
                <a16:creationId xmlns:a16="http://schemas.microsoft.com/office/drawing/2014/main" id="{D77B5765-0F18-7249-E304-5D26D24E793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29757" y="6014251"/>
            <a:ext cx="1246022" cy="561833"/>
          </a:xfrm>
          <a:prstGeom prst="rect">
            <a:avLst/>
          </a:prstGeom>
        </p:spPr>
      </p:pic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93D20E50-7224-FEDD-4A04-26009A3944CC}"/>
              </a:ext>
            </a:extLst>
          </p:cNvPr>
          <p:cNvSpPr/>
          <p:nvPr/>
        </p:nvSpPr>
        <p:spPr>
          <a:xfrm>
            <a:off x="4048108" y="2920178"/>
            <a:ext cx="5181600" cy="146206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dirty="0">
                <a:solidFill>
                  <a:srgbClr val="FF0000"/>
                </a:solidFill>
              </a:rPr>
              <a:t>465</a:t>
            </a:r>
            <a:endParaRPr lang="fr-F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2639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5D624F-9EA5-EF93-FF3D-473F038AC5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A5AA882-E27E-B7CB-0DB4-FE7612147BB0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51E9BA8-0EDE-4CB1-1480-670C29E2C58C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8CE2B40-ECFA-E11E-4C9B-A09B7A5467CE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C84BDE4-0671-BC40-F213-02744802B12B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الواحكم، أكتبوا العدد كتابة جمعية.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A298C3B-C476-3A94-9C11-EE9D44CDD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4826EA0C-B071-784E-F6EC-8E66C5F1846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0409C5A-7069-11B7-363F-62F0C9683D04}"/>
              </a:ext>
            </a:extLst>
          </p:cNvPr>
          <p:cNvSpPr/>
          <p:nvPr/>
        </p:nvSpPr>
        <p:spPr>
          <a:xfrm>
            <a:off x="1800285" y="4610100"/>
            <a:ext cx="9629715" cy="2438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grpSp>
        <p:nvGrpSpPr>
          <p:cNvPr id="2" name="Groupe 42">
            <a:extLst>
              <a:ext uri="{FF2B5EF4-FFF2-40B4-BE49-F238E27FC236}">
                <a16:creationId xmlns:a16="http://schemas.microsoft.com/office/drawing/2014/main" id="{837C8473-1623-0252-E04A-4A34138BF5E7}"/>
              </a:ext>
            </a:extLst>
          </p:cNvPr>
          <p:cNvGrpSpPr/>
          <p:nvPr/>
        </p:nvGrpSpPr>
        <p:grpSpPr>
          <a:xfrm>
            <a:off x="2599822" y="5078789"/>
            <a:ext cx="1519805" cy="1037585"/>
            <a:chOff x="3730573" y="3849397"/>
            <a:chExt cx="2760317" cy="1535786"/>
          </a:xfrm>
        </p:grpSpPr>
        <p:pic>
          <p:nvPicPr>
            <p:cNvPr id="3" name="Image 38" descr="Une image contenant Graphique, graphisme, Police, vert&#10;&#10;Description générée automatiquement">
              <a:extLst>
                <a:ext uri="{FF2B5EF4-FFF2-40B4-BE49-F238E27FC236}">
                  <a16:creationId xmlns:a16="http://schemas.microsoft.com/office/drawing/2014/main" id="{F41E6354-1427-CA29-C722-A4F93928405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30573" y="3849397"/>
              <a:ext cx="2295241" cy="1015664"/>
            </a:xfrm>
            <a:prstGeom prst="rect">
              <a:avLst/>
            </a:prstGeom>
          </p:spPr>
        </p:pic>
        <p:pic>
          <p:nvPicPr>
            <p:cNvPr id="5" name="Image 39" descr="Une image contenant Graphique, graphisme, Police, vert&#10;&#10;Description générée automatiquement">
              <a:extLst>
                <a:ext uri="{FF2B5EF4-FFF2-40B4-BE49-F238E27FC236}">
                  <a16:creationId xmlns:a16="http://schemas.microsoft.com/office/drawing/2014/main" id="{953A3205-F323-8971-9B23-4E6219B4F1A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3111" y="4104185"/>
              <a:ext cx="2295241" cy="1015664"/>
            </a:xfrm>
            <a:prstGeom prst="rect">
              <a:avLst/>
            </a:prstGeom>
          </p:spPr>
        </p:pic>
        <p:pic>
          <p:nvPicPr>
            <p:cNvPr id="6" name="Image 40" descr="Une image contenant Graphique, graphisme, Police, vert&#10;&#10;Description générée automatiquement">
              <a:extLst>
                <a:ext uri="{FF2B5EF4-FFF2-40B4-BE49-F238E27FC236}">
                  <a16:creationId xmlns:a16="http://schemas.microsoft.com/office/drawing/2014/main" id="{D73AF93E-89F3-AE8A-2476-DF629CE8B73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95649" y="4369519"/>
              <a:ext cx="2295241" cy="1015664"/>
            </a:xfrm>
            <a:prstGeom prst="rect">
              <a:avLst/>
            </a:prstGeom>
          </p:spPr>
        </p:pic>
      </p:grpSp>
      <p:grpSp>
        <p:nvGrpSpPr>
          <p:cNvPr id="7" name="Groupe 43">
            <a:extLst>
              <a:ext uri="{FF2B5EF4-FFF2-40B4-BE49-F238E27FC236}">
                <a16:creationId xmlns:a16="http://schemas.microsoft.com/office/drawing/2014/main" id="{4B940BE3-72A3-58E1-C9DF-53EA1AD53AF5}"/>
              </a:ext>
            </a:extLst>
          </p:cNvPr>
          <p:cNvGrpSpPr/>
          <p:nvPr/>
        </p:nvGrpSpPr>
        <p:grpSpPr>
          <a:xfrm>
            <a:off x="5262011" y="5070182"/>
            <a:ext cx="1593292" cy="951312"/>
            <a:chOff x="3741177" y="3849397"/>
            <a:chExt cx="2739108" cy="1535786"/>
          </a:xfrm>
        </p:grpSpPr>
        <p:pic>
          <p:nvPicPr>
            <p:cNvPr id="9" name="Image 44">
              <a:extLst>
                <a:ext uri="{FF2B5EF4-FFF2-40B4-BE49-F238E27FC236}">
                  <a16:creationId xmlns:a16="http://schemas.microsoft.com/office/drawing/2014/main" id="{D1D35818-88B6-36A9-A156-8BADB016C0D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741177" y="3849397"/>
              <a:ext cx="2274032" cy="1015664"/>
            </a:xfrm>
            <a:prstGeom prst="rect">
              <a:avLst/>
            </a:prstGeom>
          </p:spPr>
        </p:pic>
        <p:pic>
          <p:nvPicPr>
            <p:cNvPr id="10" name="Image 45">
              <a:extLst>
                <a:ext uri="{FF2B5EF4-FFF2-40B4-BE49-F238E27FC236}">
                  <a16:creationId xmlns:a16="http://schemas.microsoft.com/office/drawing/2014/main" id="{03CCA766-43D4-7C69-9F76-4F6F4BE3E74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973715" y="4104185"/>
              <a:ext cx="2274032" cy="1015664"/>
            </a:xfrm>
            <a:prstGeom prst="rect">
              <a:avLst/>
            </a:prstGeom>
          </p:spPr>
        </p:pic>
        <p:pic>
          <p:nvPicPr>
            <p:cNvPr id="16" name="Image 46">
              <a:extLst>
                <a:ext uri="{FF2B5EF4-FFF2-40B4-BE49-F238E27FC236}">
                  <a16:creationId xmlns:a16="http://schemas.microsoft.com/office/drawing/2014/main" id="{5FF9B903-F0E3-A61C-BA22-B7B80CC158C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06253" y="4369519"/>
              <a:ext cx="2274032" cy="1015664"/>
            </a:xfrm>
            <a:prstGeom prst="rect">
              <a:avLst/>
            </a:prstGeom>
          </p:spPr>
        </p:pic>
      </p:grpSp>
      <p:grpSp>
        <p:nvGrpSpPr>
          <p:cNvPr id="17" name="Groupe 48">
            <a:extLst>
              <a:ext uri="{FF2B5EF4-FFF2-40B4-BE49-F238E27FC236}">
                <a16:creationId xmlns:a16="http://schemas.microsoft.com/office/drawing/2014/main" id="{4F54F0B9-6D07-8756-C57B-A17CDE72143E}"/>
              </a:ext>
            </a:extLst>
          </p:cNvPr>
          <p:cNvGrpSpPr/>
          <p:nvPr/>
        </p:nvGrpSpPr>
        <p:grpSpPr>
          <a:xfrm>
            <a:off x="8624512" y="5369687"/>
            <a:ext cx="1373438" cy="703551"/>
            <a:chOff x="3741177" y="3852182"/>
            <a:chExt cx="2506570" cy="1264881"/>
          </a:xfrm>
        </p:grpSpPr>
        <p:pic>
          <p:nvPicPr>
            <p:cNvPr id="18" name="Image 49">
              <a:extLst>
                <a:ext uri="{FF2B5EF4-FFF2-40B4-BE49-F238E27FC236}">
                  <a16:creationId xmlns:a16="http://schemas.microsoft.com/office/drawing/2014/main" id="{0B0F4047-6EDD-815F-8E0E-10CCA963780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741177" y="3852182"/>
              <a:ext cx="2274032" cy="1010093"/>
            </a:xfrm>
            <a:prstGeom prst="rect">
              <a:avLst/>
            </a:prstGeom>
          </p:spPr>
        </p:pic>
        <p:pic>
          <p:nvPicPr>
            <p:cNvPr id="19" name="Image 50">
              <a:extLst>
                <a:ext uri="{FF2B5EF4-FFF2-40B4-BE49-F238E27FC236}">
                  <a16:creationId xmlns:a16="http://schemas.microsoft.com/office/drawing/2014/main" id="{58B52431-8E14-838C-50CB-DE224DFA080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973715" y="4106970"/>
              <a:ext cx="2274032" cy="1010093"/>
            </a:xfrm>
            <a:prstGeom prst="rect">
              <a:avLst/>
            </a:prstGeom>
          </p:spPr>
        </p:pic>
      </p:grpSp>
      <p:pic>
        <p:nvPicPr>
          <p:cNvPr id="21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34E64065-ABE4-B403-0F9A-0BD4A73AC5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9597" y="5597442"/>
            <a:ext cx="1263738" cy="686188"/>
          </a:xfrm>
          <a:prstGeom prst="rect">
            <a:avLst/>
          </a:prstGeom>
        </p:spPr>
      </p:pic>
      <p:grpSp>
        <p:nvGrpSpPr>
          <p:cNvPr id="22" name="Groupe 43">
            <a:extLst>
              <a:ext uri="{FF2B5EF4-FFF2-40B4-BE49-F238E27FC236}">
                <a16:creationId xmlns:a16="http://schemas.microsoft.com/office/drawing/2014/main" id="{C211DC9E-E157-F764-47EC-A13AB637D6C5}"/>
              </a:ext>
            </a:extLst>
          </p:cNvPr>
          <p:cNvGrpSpPr/>
          <p:nvPr/>
        </p:nvGrpSpPr>
        <p:grpSpPr>
          <a:xfrm>
            <a:off x="5620644" y="5597582"/>
            <a:ext cx="1593292" cy="951312"/>
            <a:chOff x="3741177" y="3849397"/>
            <a:chExt cx="2739108" cy="1535786"/>
          </a:xfrm>
        </p:grpSpPr>
        <p:pic>
          <p:nvPicPr>
            <p:cNvPr id="24" name="Image 44">
              <a:extLst>
                <a:ext uri="{FF2B5EF4-FFF2-40B4-BE49-F238E27FC236}">
                  <a16:creationId xmlns:a16="http://schemas.microsoft.com/office/drawing/2014/main" id="{12C35085-4AE4-E415-7FC7-06E8E99F97E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741177" y="3849397"/>
              <a:ext cx="2274032" cy="1015664"/>
            </a:xfrm>
            <a:prstGeom prst="rect">
              <a:avLst/>
            </a:prstGeom>
          </p:spPr>
        </p:pic>
        <p:pic>
          <p:nvPicPr>
            <p:cNvPr id="25" name="Image 45">
              <a:extLst>
                <a:ext uri="{FF2B5EF4-FFF2-40B4-BE49-F238E27FC236}">
                  <a16:creationId xmlns:a16="http://schemas.microsoft.com/office/drawing/2014/main" id="{1A573FCC-9D8B-04F9-95C1-446F573EECB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973715" y="4104185"/>
              <a:ext cx="2274032" cy="1015664"/>
            </a:xfrm>
            <a:prstGeom prst="rect">
              <a:avLst/>
            </a:prstGeom>
          </p:spPr>
        </p:pic>
        <p:pic>
          <p:nvPicPr>
            <p:cNvPr id="26" name="Image 46">
              <a:extLst>
                <a:ext uri="{FF2B5EF4-FFF2-40B4-BE49-F238E27FC236}">
                  <a16:creationId xmlns:a16="http://schemas.microsoft.com/office/drawing/2014/main" id="{8FB112F4-0AF3-6949-CB0B-F48F7707D8B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06253" y="4369519"/>
              <a:ext cx="2274032" cy="1015664"/>
            </a:xfrm>
            <a:prstGeom prst="rect">
              <a:avLst/>
            </a:prstGeom>
          </p:spPr>
        </p:pic>
      </p:grpSp>
      <p:grpSp>
        <p:nvGrpSpPr>
          <p:cNvPr id="28" name="Groupe 48">
            <a:extLst>
              <a:ext uri="{FF2B5EF4-FFF2-40B4-BE49-F238E27FC236}">
                <a16:creationId xmlns:a16="http://schemas.microsoft.com/office/drawing/2014/main" id="{C2DE3784-1A62-AB16-1C98-A00F87259E8C}"/>
              </a:ext>
            </a:extLst>
          </p:cNvPr>
          <p:cNvGrpSpPr/>
          <p:nvPr/>
        </p:nvGrpSpPr>
        <p:grpSpPr>
          <a:xfrm>
            <a:off x="8836418" y="5704918"/>
            <a:ext cx="1373438" cy="703551"/>
            <a:chOff x="3741177" y="3852182"/>
            <a:chExt cx="2506570" cy="1264881"/>
          </a:xfrm>
        </p:grpSpPr>
        <p:pic>
          <p:nvPicPr>
            <p:cNvPr id="29" name="Image 49">
              <a:extLst>
                <a:ext uri="{FF2B5EF4-FFF2-40B4-BE49-F238E27FC236}">
                  <a16:creationId xmlns:a16="http://schemas.microsoft.com/office/drawing/2014/main" id="{86A28AAF-008E-C54C-E544-716ABB34B93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741177" y="3852182"/>
              <a:ext cx="2274032" cy="1010093"/>
            </a:xfrm>
            <a:prstGeom prst="rect">
              <a:avLst/>
            </a:prstGeom>
          </p:spPr>
        </p:pic>
        <p:pic>
          <p:nvPicPr>
            <p:cNvPr id="30" name="Image 50">
              <a:extLst>
                <a:ext uri="{FF2B5EF4-FFF2-40B4-BE49-F238E27FC236}">
                  <a16:creationId xmlns:a16="http://schemas.microsoft.com/office/drawing/2014/main" id="{1E4994FD-3242-1CF5-B1DA-9150FD221C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973715" y="4106970"/>
              <a:ext cx="2274032" cy="1010093"/>
            </a:xfrm>
            <a:prstGeom prst="rect">
              <a:avLst/>
            </a:prstGeom>
          </p:spPr>
        </p:pic>
      </p:grpSp>
      <p:pic>
        <p:nvPicPr>
          <p:cNvPr id="31" name="Image 50">
            <a:extLst>
              <a:ext uri="{FF2B5EF4-FFF2-40B4-BE49-F238E27FC236}">
                <a16:creationId xmlns:a16="http://schemas.microsoft.com/office/drawing/2014/main" id="{FA414F25-7A62-D0B2-225B-A96196DD7E4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29757" y="6014251"/>
            <a:ext cx="1246022" cy="561833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2B7C55A3-52A8-EE80-C32B-DE9E4BE17DD5}"/>
              </a:ext>
            </a:extLst>
          </p:cNvPr>
          <p:cNvSpPr txBox="1"/>
          <p:nvPr/>
        </p:nvSpPr>
        <p:spPr>
          <a:xfrm>
            <a:off x="2133600" y="7734300"/>
            <a:ext cx="8991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400" dirty="0"/>
              <a:t>.............+...........+............</a:t>
            </a:r>
            <a:endParaRPr lang="fr-FR" sz="4400" dirty="0"/>
          </a:p>
        </p:txBody>
      </p:sp>
      <p:pic>
        <p:nvPicPr>
          <p:cNvPr id="12" name="Image 1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673E5F2D-2F7E-DA4B-E3C8-B4D0893C732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817688"/>
            <a:ext cx="1036541" cy="691028"/>
          </a:xfrm>
          <a:prstGeom prst="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F602162D-BE0C-A68C-369A-BCBE7E9BBCE9}"/>
              </a:ext>
            </a:extLst>
          </p:cNvPr>
          <p:cNvSpPr/>
          <p:nvPr/>
        </p:nvSpPr>
        <p:spPr>
          <a:xfrm>
            <a:off x="4048108" y="2920178"/>
            <a:ext cx="5181600" cy="146206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dirty="0">
                <a:solidFill>
                  <a:srgbClr val="FF0000"/>
                </a:solidFill>
              </a:rPr>
              <a:t>465</a:t>
            </a:r>
            <a:endParaRPr lang="fr-F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45966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34A541-588A-9237-8F94-77A12EDEEF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8D610B2-11CB-B90B-8920-590F5A676A1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E5F270E-3000-69F9-9267-48A5C2C56F73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3C0A0B2-B602-93D7-6BDA-F066A1BE062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D3A9725-AF9C-91A8-A9EC-BD5757F7BF60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 مع تقديم تغذية راجعة.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14C9D840-A9BF-A78C-3B63-C69793C7705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D35FE13-BB09-AEAF-7B24-BE20E504B89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D7D079-0FF3-039A-2E26-2E11FC60C9C8}"/>
              </a:ext>
            </a:extLst>
          </p:cNvPr>
          <p:cNvSpPr/>
          <p:nvPr/>
        </p:nvSpPr>
        <p:spPr>
          <a:xfrm>
            <a:off x="1800285" y="4717126"/>
            <a:ext cx="9629715" cy="228314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grpSp>
        <p:nvGrpSpPr>
          <p:cNvPr id="2" name="Groupe 42">
            <a:extLst>
              <a:ext uri="{FF2B5EF4-FFF2-40B4-BE49-F238E27FC236}">
                <a16:creationId xmlns:a16="http://schemas.microsoft.com/office/drawing/2014/main" id="{56AB17AF-E82B-DF27-6FC7-E998BCACF60A}"/>
              </a:ext>
            </a:extLst>
          </p:cNvPr>
          <p:cNvGrpSpPr/>
          <p:nvPr/>
        </p:nvGrpSpPr>
        <p:grpSpPr>
          <a:xfrm>
            <a:off x="2599822" y="5078789"/>
            <a:ext cx="1519805" cy="1037585"/>
            <a:chOff x="3730573" y="3849397"/>
            <a:chExt cx="2760317" cy="1535786"/>
          </a:xfrm>
        </p:grpSpPr>
        <p:pic>
          <p:nvPicPr>
            <p:cNvPr id="3" name="Image 38" descr="Une image contenant Graphique, graphisme, Police, vert&#10;&#10;Description générée automatiquement">
              <a:extLst>
                <a:ext uri="{FF2B5EF4-FFF2-40B4-BE49-F238E27FC236}">
                  <a16:creationId xmlns:a16="http://schemas.microsoft.com/office/drawing/2014/main" id="{8B044E26-9F89-6CB1-469C-65F92B9843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30573" y="3849397"/>
              <a:ext cx="2295241" cy="1015664"/>
            </a:xfrm>
            <a:prstGeom prst="rect">
              <a:avLst/>
            </a:prstGeom>
          </p:spPr>
        </p:pic>
        <p:pic>
          <p:nvPicPr>
            <p:cNvPr id="5" name="Image 39" descr="Une image contenant Graphique, graphisme, Police, vert&#10;&#10;Description générée automatiquement">
              <a:extLst>
                <a:ext uri="{FF2B5EF4-FFF2-40B4-BE49-F238E27FC236}">
                  <a16:creationId xmlns:a16="http://schemas.microsoft.com/office/drawing/2014/main" id="{9F7FD5CD-8BBF-A96D-213C-1AD53048093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3111" y="4104185"/>
              <a:ext cx="2295241" cy="1015664"/>
            </a:xfrm>
            <a:prstGeom prst="rect">
              <a:avLst/>
            </a:prstGeom>
          </p:spPr>
        </p:pic>
        <p:pic>
          <p:nvPicPr>
            <p:cNvPr id="6" name="Image 40" descr="Une image contenant Graphique, graphisme, Police, vert&#10;&#10;Description générée automatiquement">
              <a:extLst>
                <a:ext uri="{FF2B5EF4-FFF2-40B4-BE49-F238E27FC236}">
                  <a16:creationId xmlns:a16="http://schemas.microsoft.com/office/drawing/2014/main" id="{7002BF99-2FEF-045F-CAE3-292442C384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95649" y="4369519"/>
              <a:ext cx="2295241" cy="1015664"/>
            </a:xfrm>
            <a:prstGeom prst="rect">
              <a:avLst/>
            </a:prstGeom>
          </p:spPr>
        </p:pic>
      </p:grpSp>
      <p:grpSp>
        <p:nvGrpSpPr>
          <p:cNvPr id="7" name="Groupe 43">
            <a:extLst>
              <a:ext uri="{FF2B5EF4-FFF2-40B4-BE49-F238E27FC236}">
                <a16:creationId xmlns:a16="http://schemas.microsoft.com/office/drawing/2014/main" id="{711785F3-4C4B-CB79-D705-A10236148D95}"/>
              </a:ext>
            </a:extLst>
          </p:cNvPr>
          <p:cNvGrpSpPr/>
          <p:nvPr/>
        </p:nvGrpSpPr>
        <p:grpSpPr>
          <a:xfrm>
            <a:off x="5262011" y="5070182"/>
            <a:ext cx="1593292" cy="951312"/>
            <a:chOff x="3741177" y="3849397"/>
            <a:chExt cx="2739108" cy="1535786"/>
          </a:xfrm>
        </p:grpSpPr>
        <p:pic>
          <p:nvPicPr>
            <p:cNvPr id="9" name="Image 44">
              <a:extLst>
                <a:ext uri="{FF2B5EF4-FFF2-40B4-BE49-F238E27FC236}">
                  <a16:creationId xmlns:a16="http://schemas.microsoft.com/office/drawing/2014/main" id="{DE938562-700E-B5FB-5C7E-608ABA3626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741177" y="3849397"/>
              <a:ext cx="2274032" cy="1015664"/>
            </a:xfrm>
            <a:prstGeom prst="rect">
              <a:avLst/>
            </a:prstGeom>
          </p:spPr>
        </p:pic>
        <p:pic>
          <p:nvPicPr>
            <p:cNvPr id="10" name="Image 45">
              <a:extLst>
                <a:ext uri="{FF2B5EF4-FFF2-40B4-BE49-F238E27FC236}">
                  <a16:creationId xmlns:a16="http://schemas.microsoft.com/office/drawing/2014/main" id="{13E6ABF4-29AB-010E-9E5F-CF1AAC0B0F1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973715" y="4104185"/>
              <a:ext cx="2274032" cy="1015664"/>
            </a:xfrm>
            <a:prstGeom prst="rect">
              <a:avLst/>
            </a:prstGeom>
          </p:spPr>
        </p:pic>
        <p:pic>
          <p:nvPicPr>
            <p:cNvPr id="16" name="Image 46">
              <a:extLst>
                <a:ext uri="{FF2B5EF4-FFF2-40B4-BE49-F238E27FC236}">
                  <a16:creationId xmlns:a16="http://schemas.microsoft.com/office/drawing/2014/main" id="{A3248FA7-883F-2D10-5056-3CDC8BDA77F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06253" y="4369519"/>
              <a:ext cx="2274032" cy="1015664"/>
            </a:xfrm>
            <a:prstGeom prst="rect">
              <a:avLst/>
            </a:prstGeom>
          </p:spPr>
        </p:pic>
      </p:grpSp>
      <p:grpSp>
        <p:nvGrpSpPr>
          <p:cNvPr id="17" name="Groupe 48">
            <a:extLst>
              <a:ext uri="{FF2B5EF4-FFF2-40B4-BE49-F238E27FC236}">
                <a16:creationId xmlns:a16="http://schemas.microsoft.com/office/drawing/2014/main" id="{2A521312-C5AE-95D9-9163-7A80C569442A}"/>
              </a:ext>
            </a:extLst>
          </p:cNvPr>
          <p:cNvGrpSpPr/>
          <p:nvPr/>
        </p:nvGrpSpPr>
        <p:grpSpPr>
          <a:xfrm>
            <a:off x="8624512" y="5369687"/>
            <a:ext cx="1373438" cy="703551"/>
            <a:chOff x="3741177" y="3852182"/>
            <a:chExt cx="2506570" cy="1264881"/>
          </a:xfrm>
        </p:grpSpPr>
        <p:pic>
          <p:nvPicPr>
            <p:cNvPr id="18" name="Image 49">
              <a:extLst>
                <a:ext uri="{FF2B5EF4-FFF2-40B4-BE49-F238E27FC236}">
                  <a16:creationId xmlns:a16="http://schemas.microsoft.com/office/drawing/2014/main" id="{50183A3B-F258-76FB-C02B-0769928278D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741177" y="3852182"/>
              <a:ext cx="2274032" cy="1010093"/>
            </a:xfrm>
            <a:prstGeom prst="rect">
              <a:avLst/>
            </a:prstGeom>
          </p:spPr>
        </p:pic>
        <p:pic>
          <p:nvPicPr>
            <p:cNvPr id="19" name="Image 50">
              <a:extLst>
                <a:ext uri="{FF2B5EF4-FFF2-40B4-BE49-F238E27FC236}">
                  <a16:creationId xmlns:a16="http://schemas.microsoft.com/office/drawing/2014/main" id="{21D4A683-C5A8-7095-7C7F-2E2424B2036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973715" y="4106970"/>
              <a:ext cx="2274032" cy="1010093"/>
            </a:xfrm>
            <a:prstGeom prst="rect">
              <a:avLst/>
            </a:prstGeom>
          </p:spPr>
        </p:pic>
      </p:grpSp>
      <p:pic>
        <p:nvPicPr>
          <p:cNvPr id="20" name="Picture 9">
            <a:extLst>
              <a:ext uri="{FF2B5EF4-FFF2-40B4-BE49-F238E27FC236}">
                <a16:creationId xmlns:a16="http://schemas.microsoft.com/office/drawing/2014/main" id="{036990EA-C149-AE90-F9FD-AFA0CEAD37F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pic>
        <p:nvPicPr>
          <p:cNvPr id="21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607D09E0-A831-0DD1-957C-C4A6E317FF0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9597" y="5597442"/>
            <a:ext cx="1263738" cy="686188"/>
          </a:xfrm>
          <a:prstGeom prst="rect">
            <a:avLst/>
          </a:prstGeom>
        </p:spPr>
      </p:pic>
      <p:grpSp>
        <p:nvGrpSpPr>
          <p:cNvPr id="22" name="Groupe 43">
            <a:extLst>
              <a:ext uri="{FF2B5EF4-FFF2-40B4-BE49-F238E27FC236}">
                <a16:creationId xmlns:a16="http://schemas.microsoft.com/office/drawing/2014/main" id="{F4DBB318-C94D-549E-DAFB-681FD6AFD597}"/>
              </a:ext>
            </a:extLst>
          </p:cNvPr>
          <p:cNvGrpSpPr/>
          <p:nvPr/>
        </p:nvGrpSpPr>
        <p:grpSpPr>
          <a:xfrm>
            <a:off x="5620644" y="5597582"/>
            <a:ext cx="1593292" cy="951312"/>
            <a:chOff x="3741177" y="3849397"/>
            <a:chExt cx="2739108" cy="1535786"/>
          </a:xfrm>
        </p:grpSpPr>
        <p:pic>
          <p:nvPicPr>
            <p:cNvPr id="24" name="Image 44">
              <a:extLst>
                <a:ext uri="{FF2B5EF4-FFF2-40B4-BE49-F238E27FC236}">
                  <a16:creationId xmlns:a16="http://schemas.microsoft.com/office/drawing/2014/main" id="{A62013F4-6004-724D-6FE0-74F0B4B805B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741177" y="3849397"/>
              <a:ext cx="2274032" cy="1015664"/>
            </a:xfrm>
            <a:prstGeom prst="rect">
              <a:avLst/>
            </a:prstGeom>
          </p:spPr>
        </p:pic>
        <p:pic>
          <p:nvPicPr>
            <p:cNvPr id="25" name="Image 45">
              <a:extLst>
                <a:ext uri="{FF2B5EF4-FFF2-40B4-BE49-F238E27FC236}">
                  <a16:creationId xmlns:a16="http://schemas.microsoft.com/office/drawing/2014/main" id="{AA0A2B45-C9F9-7F98-D380-52F4C4F147A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973715" y="4104185"/>
              <a:ext cx="2274032" cy="1015664"/>
            </a:xfrm>
            <a:prstGeom prst="rect">
              <a:avLst/>
            </a:prstGeom>
          </p:spPr>
        </p:pic>
        <p:pic>
          <p:nvPicPr>
            <p:cNvPr id="26" name="Image 46">
              <a:extLst>
                <a:ext uri="{FF2B5EF4-FFF2-40B4-BE49-F238E27FC236}">
                  <a16:creationId xmlns:a16="http://schemas.microsoft.com/office/drawing/2014/main" id="{641EA0F8-3589-E607-4856-96FD6BEAABA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06253" y="4369519"/>
              <a:ext cx="2274032" cy="1015664"/>
            </a:xfrm>
            <a:prstGeom prst="rect">
              <a:avLst/>
            </a:prstGeom>
          </p:spPr>
        </p:pic>
      </p:grpSp>
      <p:grpSp>
        <p:nvGrpSpPr>
          <p:cNvPr id="28" name="Groupe 48">
            <a:extLst>
              <a:ext uri="{FF2B5EF4-FFF2-40B4-BE49-F238E27FC236}">
                <a16:creationId xmlns:a16="http://schemas.microsoft.com/office/drawing/2014/main" id="{F11A80A0-226F-5562-DC22-40C5C842049E}"/>
              </a:ext>
            </a:extLst>
          </p:cNvPr>
          <p:cNvGrpSpPr/>
          <p:nvPr/>
        </p:nvGrpSpPr>
        <p:grpSpPr>
          <a:xfrm>
            <a:off x="8836418" y="5704918"/>
            <a:ext cx="1373438" cy="703551"/>
            <a:chOff x="3741177" y="3852182"/>
            <a:chExt cx="2506570" cy="1264881"/>
          </a:xfrm>
        </p:grpSpPr>
        <p:pic>
          <p:nvPicPr>
            <p:cNvPr id="29" name="Image 49">
              <a:extLst>
                <a:ext uri="{FF2B5EF4-FFF2-40B4-BE49-F238E27FC236}">
                  <a16:creationId xmlns:a16="http://schemas.microsoft.com/office/drawing/2014/main" id="{225A31C7-08CB-F6E3-8305-92972B0F75E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741177" y="3852182"/>
              <a:ext cx="2274032" cy="1010093"/>
            </a:xfrm>
            <a:prstGeom prst="rect">
              <a:avLst/>
            </a:prstGeom>
          </p:spPr>
        </p:pic>
        <p:pic>
          <p:nvPicPr>
            <p:cNvPr id="30" name="Image 50">
              <a:extLst>
                <a:ext uri="{FF2B5EF4-FFF2-40B4-BE49-F238E27FC236}">
                  <a16:creationId xmlns:a16="http://schemas.microsoft.com/office/drawing/2014/main" id="{D5863020-384C-7B84-1472-635BA74CE78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973715" y="4106970"/>
              <a:ext cx="2274032" cy="1010093"/>
            </a:xfrm>
            <a:prstGeom prst="rect">
              <a:avLst/>
            </a:prstGeom>
          </p:spPr>
        </p:pic>
      </p:grpSp>
      <p:pic>
        <p:nvPicPr>
          <p:cNvPr id="31" name="Image 50">
            <a:extLst>
              <a:ext uri="{FF2B5EF4-FFF2-40B4-BE49-F238E27FC236}">
                <a16:creationId xmlns:a16="http://schemas.microsoft.com/office/drawing/2014/main" id="{5109E8FA-6DAC-EC0E-C4BC-A06A88C48A6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29757" y="6014251"/>
            <a:ext cx="1246022" cy="561833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A8B21282-AEE9-F81C-2414-9D430F2FD625}"/>
              </a:ext>
            </a:extLst>
          </p:cNvPr>
          <p:cNvSpPr txBox="1"/>
          <p:nvPr/>
        </p:nvSpPr>
        <p:spPr>
          <a:xfrm>
            <a:off x="2224239" y="7384717"/>
            <a:ext cx="8991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8800" dirty="0"/>
              <a:t>5 +  60  + 400 </a:t>
            </a:r>
            <a:endParaRPr lang="fr-FR" sz="8800" dirty="0"/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129FDF87-F6EF-5CEA-2E61-CE11A6039081}"/>
              </a:ext>
            </a:extLst>
          </p:cNvPr>
          <p:cNvSpPr/>
          <p:nvPr/>
        </p:nvSpPr>
        <p:spPr>
          <a:xfrm>
            <a:off x="4048108" y="2920178"/>
            <a:ext cx="5181600" cy="146206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dirty="0">
                <a:solidFill>
                  <a:srgbClr val="FF0000"/>
                </a:solidFill>
              </a:rPr>
              <a:t>465</a:t>
            </a:r>
            <a:endParaRPr lang="fr-F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691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3911A4-67EE-62D0-37E3-5AF1F3D9DD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64AE3F9-D003-62D6-83C2-B36F3BC66D13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FFA2C44-50B6-B3EB-48E7-0FFDF4758163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862FB49-33BB-D21F-D84B-86D64251F40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4A9D7C-0249-A12F-2FE2-5DE1C3CEC110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مناقشة الجواب بينكم مثلوا العدد بالنقود التي لديكم.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16BA7E65-12C5-6271-CE96-844F6B9B970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9A43425B-F864-EEF0-57B5-373D529DC99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186E8EE6-6A8F-E2AD-0AC0-24744484BBA5}"/>
              </a:ext>
            </a:extLst>
          </p:cNvPr>
          <p:cNvSpPr/>
          <p:nvPr/>
        </p:nvSpPr>
        <p:spPr>
          <a:xfrm>
            <a:off x="4648200" y="4457700"/>
            <a:ext cx="5181600" cy="25908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3800" dirty="0">
                <a:solidFill>
                  <a:srgbClr val="FF0000"/>
                </a:solidFill>
              </a:rPr>
              <a:t>326</a:t>
            </a:r>
            <a:endParaRPr lang="fr-FR" sz="3600" dirty="0">
              <a:solidFill>
                <a:srgbClr val="FF0000"/>
              </a:solidFill>
            </a:endParaRPr>
          </a:p>
        </p:txBody>
      </p:sp>
      <p:pic>
        <p:nvPicPr>
          <p:cNvPr id="2" name="Image 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D58DC066-CE8C-84CA-A372-F7B1E26817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817688"/>
            <a:ext cx="1036541" cy="691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8143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81E2BE-05B3-4C1B-0674-8A2B4FA4AB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8989CB7-EEA5-8668-567F-49D29718BBC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D7B6B6D-9CEB-C0AC-9AC7-FDBF6C6B157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7A9D26-7D3C-ECDB-7838-48263E9E0E1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4296B1F-C2CB-8CB1-A8C9-8B3EB10A4EBD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 مع تقديم تغذية راجعة.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FD805EED-045A-AB0C-4190-B7E85F2AB6A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AE8DE1E-EF71-326B-EA02-9CB66363710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D91B1DA-D30B-0307-8765-DFD73424BA38}"/>
              </a:ext>
            </a:extLst>
          </p:cNvPr>
          <p:cNvSpPr/>
          <p:nvPr/>
        </p:nvSpPr>
        <p:spPr>
          <a:xfrm>
            <a:off x="1800285" y="4563490"/>
            <a:ext cx="9629715" cy="216460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grpSp>
        <p:nvGrpSpPr>
          <p:cNvPr id="2" name="Groupe 42">
            <a:extLst>
              <a:ext uri="{FF2B5EF4-FFF2-40B4-BE49-F238E27FC236}">
                <a16:creationId xmlns:a16="http://schemas.microsoft.com/office/drawing/2014/main" id="{DA2CA325-5284-2954-6485-E28BC30EB9BC}"/>
              </a:ext>
            </a:extLst>
          </p:cNvPr>
          <p:cNvGrpSpPr/>
          <p:nvPr/>
        </p:nvGrpSpPr>
        <p:grpSpPr>
          <a:xfrm>
            <a:off x="2599822" y="5078789"/>
            <a:ext cx="1519805" cy="1037585"/>
            <a:chOff x="3730573" y="3849397"/>
            <a:chExt cx="2760317" cy="1535786"/>
          </a:xfrm>
        </p:grpSpPr>
        <p:pic>
          <p:nvPicPr>
            <p:cNvPr id="3" name="Image 38" descr="Une image contenant Graphique, graphisme, Police, vert&#10;&#10;Description générée automatiquement">
              <a:extLst>
                <a:ext uri="{FF2B5EF4-FFF2-40B4-BE49-F238E27FC236}">
                  <a16:creationId xmlns:a16="http://schemas.microsoft.com/office/drawing/2014/main" id="{C39DC6B4-7B81-BC2F-9271-CAA345EE849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30573" y="3849397"/>
              <a:ext cx="2295241" cy="1015664"/>
            </a:xfrm>
            <a:prstGeom prst="rect">
              <a:avLst/>
            </a:prstGeom>
          </p:spPr>
        </p:pic>
        <p:pic>
          <p:nvPicPr>
            <p:cNvPr id="5" name="Image 39" descr="Une image contenant Graphique, graphisme, Police, vert&#10;&#10;Description générée automatiquement">
              <a:extLst>
                <a:ext uri="{FF2B5EF4-FFF2-40B4-BE49-F238E27FC236}">
                  <a16:creationId xmlns:a16="http://schemas.microsoft.com/office/drawing/2014/main" id="{0562AF44-5AB6-3C6C-3AB7-5E4CA2D32F7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3111" y="4104185"/>
              <a:ext cx="2295241" cy="1015664"/>
            </a:xfrm>
            <a:prstGeom prst="rect">
              <a:avLst/>
            </a:prstGeom>
          </p:spPr>
        </p:pic>
        <p:pic>
          <p:nvPicPr>
            <p:cNvPr id="6" name="Image 40" descr="Une image contenant Graphique, graphisme, Police, vert&#10;&#10;Description générée automatiquement">
              <a:extLst>
                <a:ext uri="{FF2B5EF4-FFF2-40B4-BE49-F238E27FC236}">
                  <a16:creationId xmlns:a16="http://schemas.microsoft.com/office/drawing/2014/main" id="{259E8488-532A-B1CC-CB90-F635F63FC6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95649" y="4369519"/>
              <a:ext cx="2295241" cy="1015664"/>
            </a:xfrm>
            <a:prstGeom prst="rect">
              <a:avLst/>
            </a:prstGeom>
          </p:spPr>
        </p:pic>
      </p:grpSp>
      <p:grpSp>
        <p:nvGrpSpPr>
          <p:cNvPr id="7" name="Groupe 43">
            <a:extLst>
              <a:ext uri="{FF2B5EF4-FFF2-40B4-BE49-F238E27FC236}">
                <a16:creationId xmlns:a16="http://schemas.microsoft.com/office/drawing/2014/main" id="{595995D6-EFFD-B3EE-D468-16E00478BF67}"/>
              </a:ext>
            </a:extLst>
          </p:cNvPr>
          <p:cNvGrpSpPr/>
          <p:nvPr/>
        </p:nvGrpSpPr>
        <p:grpSpPr>
          <a:xfrm>
            <a:off x="5262012" y="5070182"/>
            <a:ext cx="1458029" cy="786956"/>
            <a:chOff x="3741177" y="3849397"/>
            <a:chExt cx="2506570" cy="1270452"/>
          </a:xfrm>
        </p:grpSpPr>
        <p:pic>
          <p:nvPicPr>
            <p:cNvPr id="9" name="Image 44">
              <a:extLst>
                <a:ext uri="{FF2B5EF4-FFF2-40B4-BE49-F238E27FC236}">
                  <a16:creationId xmlns:a16="http://schemas.microsoft.com/office/drawing/2014/main" id="{CAC7FC67-2A9B-A262-9412-640A0B41E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741177" y="3849397"/>
              <a:ext cx="2274032" cy="1015664"/>
            </a:xfrm>
            <a:prstGeom prst="rect">
              <a:avLst/>
            </a:prstGeom>
          </p:spPr>
        </p:pic>
        <p:pic>
          <p:nvPicPr>
            <p:cNvPr id="10" name="Image 45">
              <a:extLst>
                <a:ext uri="{FF2B5EF4-FFF2-40B4-BE49-F238E27FC236}">
                  <a16:creationId xmlns:a16="http://schemas.microsoft.com/office/drawing/2014/main" id="{A0133AF6-B2A1-3973-F4B0-13C52C6B782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973715" y="4104185"/>
              <a:ext cx="2274032" cy="1015664"/>
            </a:xfrm>
            <a:prstGeom prst="rect">
              <a:avLst/>
            </a:prstGeom>
          </p:spPr>
        </p:pic>
      </p:grpSp>
      <p:pic>
        <p:nvPicPr>
          <p:cNvPr id="20" name="Picture 9">
            <a:extLst>
              <a:ext uri="{FF2B5EF4-FFF2-40B4-BE49-F238E27FC236}">
                <a16:creationId xmlns:a16="http://schemas.microsoft.com/office/drawing/2014/main" id="{7086A69B-A69E-68BF-2B0A-3856CDCA76C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pic>
        <p:nvPicPr>
          <p:cNvPr id="11" name="Image 50">
            <a:extLst>
              <a:ext uri="{FF2B5EF4-FFF2-40B4-BE49-F238E27FC236}">
                <a16:creationId xmlns:a16="http://schemas.microsoft.com/office/drawing/2014/main" id="{3A3C7396-EAEC-1A26-51F3-7AB5D6EDB47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70003" y="4947088"/>
            <a:ext cx="1246022" cy="561833"/>
          </a:xfrm>
          <a:prstGeom prst="rect">
            <a:avLst/>
          </a:prstGeom>
        </p:spPr>
      </p:pic>
      <p:pic>
        <p:nvPicPr>
          <p:cNvPr id="12" name="Image 50">
            <a:extLst>
              <a:ext uri="{FF2B5EF4-FFF2-40B4-BE49-F238E27FC236}">
                <a16:creationId xmlns:a16="http://schemas.microsoft.com/office/drawing/2014/main" id="{4D0E8A59-CDE9-0DCA-4A3B-D565A95733B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22403" y="5099488"/>
            <a:ext cx="1246022" cy="561833"/>
          </a:xfrm>
          <a:prstGeom prst="rect">
            <a:avLst/>
          </a:prstGeom>
        </p:spPr>
      </p:pic>
      <p:pic>
        <p:nvPicPr>
          <p:cNvPr id="14" name="Image 50">
            <a:extLst>
              <a:ext uri="{FF2B5EF4-FFF2-40B4-BE49-F238E27FC236}">
                <a16:creationId xmlns:a16="http://schemas.microsoft.com/office/drawing/2014/main" id="{B1BC9B1C-6B2A-6D2E-6EA4-201CF529873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74803" y="5251888"/>
            <a:ext cx="1246022" cy="561833"/>
          </a:xfrm>
          <a:prstGeom prst="rect">
            <a:avLst/>
          </a:prstGeom>
        </p:spPr>
      </p:pic>
      <p:pic>
        <p:nvPicPr>
          <p:cNvPr id="32" name="Image 50">
            <a:extLst>
              <a:ext uri="{FF2B5EF4-FFF2-40B4-BE49-F238E27FC236}">
                <a16:creationId xmlns:a16="http://schemas.microsoft.com/office/drawing/2014/main" id="{913A497C-4381-03FF-4698-FF02009CB46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27203" y="5404288"/>
            <a:ext cx="1246022" cy="561833"/>
          </a:xfrm>
          <a:prstGeom prst="rect">
            <a:avLst/>
          </a:prstGeom>
        </p:spPr>
      </p:pic>
      <p:pic>
        <p:nvPicPr>
          <p:cNvPr id="33" name="Image 50">
            <a:extLst>
              <a:ext uri="{FF2B5EF4-FFF2-40B4-BE49-F238E27FC236}">
                <a16:creationId xmlns:a16="http://schemas.microsoft.com/office/drawing/2014/main" id="{4831C560-5365-488B-10FD-62534908D7F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79603" y="5556688"/>
            <a:ext cx="1246022" cy="561833"/>
          </a:xfrm>
          <a:prstGeom prst="rect">
            <a:avLst/>
          </a:prstGeom>
        </p:spPr>
      </p:pic>
      <p:pic>
        <p:nvPicPr>
          <p:cNvPr id="34" name="Image 50">
            <a:extLst>
              <a:ext uri="{FF2B5EF4-FFF2-40B4-BE49-F238E27FC236}">
                <a16:creationId xmlns:a16="http://schemas.microsoft.com/office/drawing/2014/main" id="{31B152F0-F95C-86BF-BB9B-74AD3E2E127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32003" y="5709088"/>
            <a:ext cx="1246022" cy="561833"/>
          </a:xfrm>
          <a:prstGeom prst="rect">
            <a:avLst/>
          </a:prstGeom>
        </p:spPr>
      </p:pic>
      <p:sp>
        <p:nvSpPr>
          <p:cNvPr id="35" name="Rectangle : coins arrondis 34">
            <a:extLst>
              <a:ext uri="{FF2B5EF4-FFF2-40B4-BE49-F238E27FC236}">
                <a16:creationId xmlns:a16="http://schemas.microsoft.com/office/drawing/2014/main" id="{83032972-3561-B8B0-9EA7-F341CDBC8808}"/>
              </a:ext>
            </a:extLst>
          </p:cNvPr>
          <p:cNvSpPr/>
          <p:nvPr/>
        </p:nvSpPr>
        <p:spPr>
          <a:xfrm>
            <a:off x="4363814" y="2675346"/>
            <a:ext cx="5181600" cy="165867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3800" dirty="0">
                <a:solidFill>
                  <a:srgbClr val="FF0000"/>
                </a:solidFill>
              </a:rPr>
              <a:t>326</a:t>
            </a:r>
            <a:endParaRPr lang="fr-FR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9726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8FCFFF-1A64-5B30-4FCD-DAEA9A3AD9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5EB653A-152B-35FC-BE7E-369381366663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0249F7A-6FE1-D350-E595-10B00D2969B0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59A0A-7BFE-670B-6E16-90A07CBD375B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3B0413D-AE3F-5CBA-1381-2692365DF659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الواحكم أكتبوا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العدد كتابة جمعية.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FA16D767-E96B-479D-AD36-E4282BF0F86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98BA08FB-D912-A0E7-B1BD-3553FC6BB3B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8D3B808-A520-A4B3-EA2F-D48F3867FFA9}"/>
              </a:ext>
            </a:extLst>
          </p:cNvPr>
          <p:cNvSpPr/>
          <p:nvPr/>
        </p:nvSpPr>
        <p:spPr>
          <a:xfrm>
            <a:off x="1800285" y="4282812"/>
            <a:ext cx="9629715" cy="233274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98ABCD7-034A-95CB-CA48-C39D8FC1B231}"/>
              </a:ext>
            </a:extLst>
          </p:cNvPr>
          <p:cNvSpPr txBox="1"/>
          <p:nvPr/>
        </p:nvSpPr>
        <p:spPr>
          <a:xfrm>
            <a:off x="2133600" y="7734300"/>
            <a:ext cx="8991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400" dirty="0"/>
              <a:t>.............+...........+............</a:t>
            </a:r>
            <a:endParaRPr lang="fr-FR" sz="4400" dirty="0"/>
          </a:p>
        </p:txBody>
      </p:sp>
      <p:pic>
        <p:nvPicPr>
          <p:cNvPr id="14" name="Image 50">
            <a:extLst>
              <a:ext uri="{FF2B5EF4-FFF2-40B4-BE49-F238E27FC236}">
                <a16:creationId xmlns:a16="http://schemas.microsoft.com/office/drawing/2014/main" id="{A109FCD1-C6A2-5883-B43D-119DEC9A25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63000" y="4756927"/>
            <a:ext cx="1246022" cy="561833"/>
          </a:xfrm>
          <a:prstGeom prst="rect">
            <a:avLst/>
          </a:prstGeom>
        </p:spPr>
      </p:pic>
      <p:pic>
        <p:nvPicPr>
          <p:cNvPr id="32" name="Image 50">
            <a:extLst>
              <a:ext uri="{FF2B5EF4-FFF2-40B4-BE49-F238E27FC236}">
                <a16:creationId xmlns:a16="http://schemas.microsoft.com/office/drawing/2014/main" id="{10209A42-E42B-3560-40EC-DE4D196D8E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15400" y="4909327"/>
            <a:ext cx="1246022" cy="561833"/>
          </a:xfrm>
          <a:prstGeom prst="rect">
            <a:avLst/>
          </a:prstGeom>
        </p:spPr>
      </p:pic>
      <p:pic>
        <p:nvPicPr>
          <p:cNvPr id="33" name="Image 50">
            <a:extLst>
              <a:ext uri="{FF2B5EF4-FFF2-40B4-BE49-F238E27FC236}">
                <a16:creationId xmlns:a16="http://schemas.microsoft.com/office/drawing/2014/main" id="{2FE92026-4E13-1123-165A-57B2C49C166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67800" y="5061727"/>
            <a:ext cx="1246022" cy="561833"/>
          </a:xfrm>
          <a:prstGeom prst="rect">
            <a:avLst/>
          </a:prstGeom>
        </p:spPr>
      </p:pic>
      <p:pic>
        <p:nvPicPr>
          <p:cNvPr id="34" name="Image 50">
            <a:extLst>
              <a:ext uri="{FF2B5EF4-FFF2-40B4-BE49-F238E27FC236}">
                <a16:creationId xmlns:a16="http://schemas.microsoft.com/office/drawing/2014/main" id="{BB2FF6E9-798B-43DA-3CD6-EED3D30B93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20200" y="5214127"/>
            <a:ext cx="1246022" cy="561833"/>
          </a:xfrm>
          <a:prstGeom prst="rect">
            <a:avLst/>
          </a:prstGeom>
        </p:spPr>
      </p:pic>
      <p:pic>
        <p:nvPicPr>
          <p:cNvPr id="35" name="Image 50">
            <a:extLst>
              <a:ext uri="{FF2B5EF4-FFF2-40B4-BE49-F238E27FC236}">
                <a16:creationId xmlns:a16="http://schemas.microsoft.com/office/drawing/2014/main" id="{A0C4BB5F-F442-1549-A5FF-A212A36DE8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72600" y="5366527"/>
            <a:ext cx="1246022" cy="561833"/>
          </a:xfrm>
          <a:prstGeom prst="rect">
            <a:avLst/>
          </a:prstGeom>
        </p:spPr>
      </p:pic>
      <p:pic>
        <p:nvPicPr>
          <p:cNvPr id="36" name="Image 50">
            <a:extLst>
              <a:ext uri="{FF2B5EF4-FFF2-40B4-BE49-F238E27FC236}">
                <a16:creationId xmlns:a16="http://schemas.microsoft.com/office/drawing/2014/main" id="{AC80C02E-857E-07D5-C085-B29D86F31E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25000" y="5518927"/>
            <a:ext cx="1246022" cy="561833"/>
          </a:xfrm>
          <a:prstGeom prst="rect">
            <a:avLst/>
          </a:prstGeom>
        </p:spPr>
      </p:pic>
      <p:grpSp>
        <p:nvGrpSpPr>
          <p:cNvPr id="37" name="Groupe 43">
            <a:extLst>
              <a:ext uri="{FF2B5EF4-FFF2-40B4-BE49-F238E27FC236}">
                <a16:creationId xmlns:a16="http://schemas.microsoft.com/office/drawing/2014/main" id="{E5F6881E-F99F-CB15-3D2B-09865F71D996}"/>
              </a:ext>
            </a:extLst>
          </p:cNvPr>
          <p:cNvGrpSpPr/>
          <p:nvPr/>
        </p:nvGrpSpPr>
        <p:grpSpPr>
          <a:xfrm>
            <a:off x="5262012" y="5070182"/>
            <a:ext cx="1458029" cy="786956"/>
            <a:chOff x="3741177" y="3849397"/>
            <a:chExt cx="2506570" cy="1270452"/>
          </a:xfrm>
        </p:grpSpPr>
        <p:pic>
          <p:nvPicPr>
            <p:cNvPr id="38" name="Image 44">
              <a:extLst>
                <a:ext uri="{FF2B5EF4-FFF2-40B4-BE49-F238E27FC236}">
                  <a16:creationId xmlns:a16="http://schemas.microsoft.com/office/drawing/2014/main" id="{85F30BA9-B936-44C9-9095-4DCE17B2943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741177" y="3849397"/>
              <a:ext cx="2274032" cy="1015664"/>
            </a:xfrm>
            <a:prstGeom prst="rect">
              <a:avLst/>
            </a:prstGeom>
          </p:spPr>
        </p:pic>
        <p:pic>
          <p:nvPicPr>
            <p:cNvPr id="39" name="Image 45">
              <a:extLst>
                <a:ext uri="{FF2B5EF4-FFF2-40B4-BE49-F238E27FC236}">
                  <a16:creationId xmlns:a16="http://schemas.microsoft.com/office/drawing/2014/main" id="{F7C222ED-CDEB-A34E-46C5-882191D7F5A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973715" y="4104185"/>
              <a:ext cx="2274032" cy="1015664"/>
            </a:xfrm>
            <a:prstGeom prst="rect">
              <a:avLst/>
            </a:prstGeom>
          </p:spPr>
        </p:pic>
      </p:grpSp>
      <p:pic>
        <p:nvPicPr>
          <p:cNvPr id="40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689B6050-6398-D209-0A38-3B55A31B88B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4999549"/>
            <a:ext cx="1263738" cy="686188"/>
          </a:xfrm>
          <a:prstGeom prst="rect">
            <a:avLst/>
          </a:prstGeom>
        </p:spPr>
      </p:pic>
      <p:pic>
        <p:nvPicPr>
          <p:cNvPr id="41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BBA4B91C-1750-60D5-442B-32A0FFE379E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5151949"/>
            <a:ext cx="1263738" cy="686188"/>
          </a:xfrm>
          <a:prstGeom prst="rect">
            <a:avLst/>
          </a:prstGeom>
        </p:spPr>
      </p:pic>
      <p:pic>
        <p:nvPicPr>
          <p:cNvPr id="42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02ED43B1-3ED6-D529-A782-F59FFC56071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5304349"/>
            <a:ext cx="1263738" cy="686188"/>
          </a:xfrm>
          <a:prstGeom prst="rect">
            <a:avLst/>
          </a:prstGeom>
        </p:spPr>
      </p:pic>
      <p:pic>
        <p:nvPicPr>
          <p:cNvPr id="43" name="Image 42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99F8C2CC-CA71-C8A3-AFBA-66F645935FC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817688"/>
            <a:ext cx="1036541" cy="691028"/>
          </a:xfrm>
          <a:prstGeom prst="rect">
            <a:avLst/>
          </a:prstGeom>
        </p:spPr>
      </p:pic>
      <p:sp>
        <p:nvSpPr>
          <p:cNvPr id="44" name="Rectangle : coins arrondis 43">
            <a:extLst>
              <a:ext uri="{FF2B5EF4-FFF2-40B4-BE49-F238E27FC236}">
                <a16:creationId xmlns:a16="http://schemas.microsoft.com/office/drawing/2014/main" id="{E5A7B46C-EA9C-AA66-527B-A982505E0DE1}"/>
              </a:ext>
            </a:extLst>
          </p:cNvPr>
          <p:cNvSpPr/>
          <p:nvPr/>
        </p:nvSpPr>
        <p:spPr>
          <a:xfrm>
            <a:off x="3993978" y="2815525"/>
            <a:ext cx="5181600" cy="122454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dirty="0">
                <a:solidFill>
                  <a:srgbClr val="FF0000"/>
                </a:solidFill>
              </a:rPr>
              <a:t>326</a:t>
            </a:r>
            <a:endParaRPr lang="fr-F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68428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B4AB4D-0401-4659-D954-CE1588733E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C62AA2-C56B-5083-DDE4-70769A7223C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F0C0B4A-7317-AA35-A796-EBE31D71D41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6B1DD2A-9179-CF1E-7EB5-18BBDDE2399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BF442FC-DC0A-4D0F-314C-95F3997062C4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 مع تقديم تغذية راجعة.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005A27A-47B6-DAFE-CA85-8D88FF6BBA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D90DC84-A8A1-A510-C7A4-7D1364267FC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CDAAEE1-E732-E0C1-7939-35652AC1EB81}"/>
              </a:ext>
            </a:extLst>
          </p:cNvPr>
          <p:cNvSpPr/>
          <p:nvPr/>
        </p:nvSpPr>
        <p:spPr>
          <a:xfrm>
            <a:off x="1800285" y="4412932"/>
            <a:ext cx="9629715" cy="217836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0" name="Picture 9">
            <a:extLst>
              <a:ext uri="{FF2B5EF4-FFF2-40B4-BE49-F238E27FC236}">
                <a16:creationId xmlns:a16="http://schemas.microsoft.com/office/drawing/2014/main" id="{968110ED-64DE-0691-4AE4-2E0C51FD751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pic>
        <p:nvPicPr>
          <p:cNvPr id="21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4A7FA456-04CB-924C-73EA-F13B8A726F3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0760" y="5106133"/>
            <a:ext cx="1263738" cy="686188"/>
          </a:xfrm>
          <a:prstGeom prst="rect">
            <a:avLst/>
          </a:prstGeom>
        </p:spPr>
      </p:pic>
      <p:pic>
        <p:nvPicPr>
          <p:cNvPr id="31" name="Image 50">
            <a:extLst>
              <a:ext uri="{FF2B5EF4-FFF2-40B4-BE49-F238E27FC236}">
                <a16:creationId xmlns:a16="http://schemas.microsoft.com/office/drawing/2014/main" id="{3C4345E6-970C-9451-2095-608FC407EA8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82000" y="4887394"/>
            <a:ext cx="1246022" cy="561833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12E84D2F-E5CB-58FC-850B-D394AF9D18D8}"/>
              </a:ext>
            </a:extLst>
          </p:cNvPr>
          <p:cNvSpPr txBox="1"/>
          <p:nvPr/>
        </p:nvSpPr>
        <p:spPr>
          <a:xfrm>
            <a:off x="2133600" y="7734300"/>
            <a:ext cx="8991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6600" dirty="0"/>
              <a:t>6 +  20  + 300 </a:t>
            </a:r>
            <a:endParaRPr lang="fr-FR" sz="6600" dirty="0"/>
          </a:p>
        </p:txBody>
      </p:sp>
      <p:pic>
        <p:nvPicPr>
          <p:cNvPr id="12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50403CEA-190D-BE15-666B-1CBF0F07FA5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160" y="5258533"/>
            <a:ext cx="1263738" cy="686188"/>
          </a:xfrm>
          <a:prstGeom prst="rect">
            <a:avLst/>
          </a:prstGeom>
        </p:spPr>
      </p:pic>
      <p:pic>
        <p:nvPicPr>
          <p:cNvPr id="14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EA34DA5B-D8A8-9B67-E7D6-663CA317234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5560" y="5410933"/>
            <a:ext cx="1263738" cy="686188"/>
          </a:xfrm>
          <a:prstGeom prst="rect">
            <a:avLst/>
          </a:prstGeom>
        </p:spPr>
      </p:pic>
      <p:pic>
        <p:nvPicPr>
          <p:cNvPr id="32" name="Image 50">
            <a:extLst>
              <a:ext uri="{FF2B5EF4-FFF2-40B4-BE49-F238E27FC236}">
                <a16:creationId xmlns:a16="http://schemas.microsoft.com/office/drawing/2014/main" id="{0D557F2D-6165-7EC8-ACE4-C2A16F6573D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34400" y="5039794"/>
            <a:ext cx="1246022" cy="561833"/>
          </a:xfrm>
          <a:prstGeom prst="rect">
            <a:avLst/>
          </a:prstGeom>
        </p:spPr>
      </p:pic>
      <p:pic>
        <p:nvPicPr>
          <p:cNvPr id="33" name="Image 50">
            <a:extLst>
              <a:ext uri="{FF2B5EF4-FFF2-40B4-BE49-F238E27FC236}">
                <a16:creationId xmlns:a16="http://schemas.microsoft.com/office/drawing/2014/main" id="{FCA08609-CCC6-544E-2899-33CA8470936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86800" y="5192194"/>
            <a:ext cx="1246022" cy="561833"/>
          </a:xfrm>
          <a:prstGeom prst="rect">
            <a:avLst/>
          </a:prstGeom>
        </p:spPr>
      </p:pic>
      <p:pic>
        <p:nvPicPr>
          <p:cNvPr id="34" name="Image 50">
            <a:extLst>
              <a:ext uri="{FF2B5EF4-FFF2-40B4-BE49-F238E27FC236}">
                <a16:creationId xmlns:a16="http://schemas.microsoft.com/office/drawing/2014/main" id="{ABBE49DC-8206-7CEE-0737-EBCBF5B524A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39200" y="5344594"/>
            <a:ext cx="1246022" cy="561833"/>
          </a:xfrm>
          <a:prstGeom prst="rect">
            <a:avLst/>
          </a:prstGeom>
        </p:spPr>
      </p:pic>
      <p:pic>
        <p:nvPicPr>
          <p:cNvPr id="35" name="Image 50">
            <a:extLst>
              <a:ext uri="{FF2B5EF4-FFF2-40B4-BE49-F238E27FC236}">
                <a16:creationId xmlns:a16="http://schemas.microsoft.com/office/drawing/2014/main" id="{44A050A1-A6D1-6F76-7045-B0E28E4A653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91600" y="5496994"/>
            <a:ext cx="1246022" cy="561833"/>
          </a:xfrm>
          <a:prstGeom prst="rect">
            <a:avLst/>
          </a:prstGeom>
        </p:spPr>
      </p:pic>
      <p:pic>
        <p:nvPicPr>
          <p:cNvPr id="36" name="Image 50">
            <a:extLst>
              <a:ext uri="{FF2B5EF4-FFF2-40B4-BE49-F238E27FC236}">
                <a16:creationId xmlns:a16="http://schemas.microsoft.com/office/drawing/2014/main" id="{3A686220-1E73-9871-4271-3474D389D57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4000" y="5649394"/>
            <a:ext cx="1246022" cy="561833"/>
          </a:xfrm>
          <a:prstGeom prst="rect">
            <a:avLst/>
          </a:prstGeom>
        </p:spPr>
      </p:pic>
      <p:grpSp>
        <p:nvGrpSpPr>
          <p:cNvPr id="37" name="Groupe 43">
            <a:extLst>
              <a:ext uri="{FF2B5EF4-FFF2-40B4-BE49-F238E27FC236}">
                <a16:creationId xmlns:a16="http://schemas.microsoft.com/office/drawing/2014/main" id="{967C89A4-B9F8-4C9E-1801-F878D600C836}"/>
              </a:ext>
            </a:extLst>
          </p:cNvPr>
          <p:cNvGrpSpPr/>
          <p:nvPr/>
        </p:nvGrpSpPr>
        <p:grpSpPr>
          <a:xfrm>
            <a:off x="5262012" y="5070182"/>
            <a:ext cx="1458029" cy="786956"/>
            <a:chOff x="3741177" y="3849397"/>
            <a:chExt cx="2506570" cy="1270452"/>
          </a:xfrm>
        </p:grpSpPr>
        <p:pic>
          <p:nvPicPr>
            <p:cNvPr id="38" name="Image 44">
              <a:extLst>
                <a:ext uri="{FF2B5EF4-FFF2-40B4-BE49-F238E27FC236}">
                  <a16:creationId xmlns:a16="http://schemas.microsoft.com/office/drawing/2014/main" id="{EBC5CF56-008C-DE63-A06F-25A6C4B0300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741177" y="3849397"/>
              <a:ext cx="2274032" cy="1015664"/>
            </a:xfrm>
            <a:prstGeom prst="rect">
              <a:avLst/>
            </a:prstGeom>
          </p:spPr>
        </p:pic>
        <p:pic>
          <p:nvPicPr>
            <p:cNvPr id="39" name="Image 45">
              <a:extLst>
                <a:ext uri="{FF2B5EF4-FFF2-40B4-BE49-F238E27FC236}">
                  <a16:creationId xmlns:a16="http://schemas.microsoft.com/office/drawing/2014/main" id="{B45B3B16-C3C7-B5FE-D1F9-510A9834B76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973715" y="4104185"/>
              <a:ext cx="2274032" cy="1015664"/>
            </a:xfrm>
            <a:prstGeom prst="rect">
              <a:avLst/>
            </a:prstGeom>
          </p:spPr>
        </p:pic>
      </p:grpSp>
      <p:sp>
        <p:nvSpPr>
          <p:cNvPr id="40" name="Rectangle : coins arrondis 39">
            <a:extLst>
              <a:ext uri="{FF2B5EF4-FFF2-40B4-BE49-F238E27FC236}">
                <a16:creationId xmlns:a16="http://schemas.microsoft.com/office/drawing/2014/main" id="{896C5C36-8670-8914-FD75-10207C4325E8}"/>
              </a:ext>
            </a:extLst>
          </p:cNvPr>
          <p:cNvSpPr/>
          <p:nvPr/>
        </p:nvSpPr>
        <p:spPr>
          <a:xfrm>
            <a:off x="3993978" y="2815525"/>
            <a:ext cx="5181600" cy="122454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dirty="0">
                <a:solidFill>
                  <a:srgbClr val="FF0000"/>
                </a:solidFill>
              </a:rPr>
              <a:t>326</a:t>
            </a:r>
            <a:endParaRPr lang="fr-F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13534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1409700" y="3941147"/>
            <a:ext cx="108965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 عمليات جمع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احتفاظ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E9C9786-E5C7-80D7-1E58-3CA3592AF9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28" t="4255" r="24539" b="64450"/>
          <a:stretch>
            <a:fillRect/>
          </a:stretch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 الأستاذ كيفية وضع وإنجاز عملية جمع في الأعداد من 0 إلى 99 باستخدام الخشيبات والحزم.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apture d’écran, jaune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E23D9BC5-4135-E21A-9D50-B38B654FB7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5" t="15083" r="5069" b="15069"/>
          <a:stretch>
            <a:fillRect/>
          </a:stretch>
        </p:blipFill>
        <p:spPr>
          <a:xfrm>
            <a:off x="6892198" y="3444416"/>
            <a:ext cx="5821761" cy="456426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A239C45-2CD5-F59D-030D-D4BE90A07231}"/>
              </a:ext>
            </a:extLst>
          </p:cNvPr>
          <p:cNvSpPr txBox="1"/>
          <p:nvPr/>
        </p:nvSpPr>
        <p:spPr>
          <a:xfrm>
            <a:off x="7557866" y="4610101"/>
            <a:ext cx="449042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التعرف على  وضع وإنجاز عملية جمع باحتفاظ باستخدام الخشيبات والحزم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2CE8771-07A3-DDE9-929C-4CF724220046}"/>
              </a:ext>
            </a:extLst>
          </p:cNvPr>
          <p:cNvGrpSpPr/>
          <p:nvPr/>
        </p:nvGrpSpPr>
        <p:grpSpPr>
          <a:xfrm>
            <a:off x="540534" y="4083816"/>
            <a:ext cx="6552918" cy="5837424"/>
            <a:chOff x="5518324" y="3272011"/>
            <a:chExt cx="6552918" cy="5837424"/>
          </a:xfrm>
        </p:grpSpPr>
        <p:pic>
          <p:nvPicPr>
            <p:cNvPr id="9" name="Image 8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A1AD1417-4549-23D2-B09A-FE6161082DE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6312906" y="3272011"/>
              <a:ext cx="4762500" cy="2500595"/>
            </a:xfrm>
            <a:prstGeom prst="rect">
              <a:avLst/>
            </a:prstGeom>
          </p:spPr>
        </p:pic>
        <p:pic>
          <p:nvPicPr>
            <p:cNvPr id="10" name="Image 9" descr="Une image contenant Dessin animé, dessin humoristique, habits, garçon&#10;&#10;Le contenu généré par l’IA peut être incorrect.">
              <a:extLst>
                <a:ext uri="{FF2B5EF4-FFF2-40B4-BE49-F238E27FC236}">
                  <a16:creationId xmlns:a16="http://schemas.microsoft.com/office/drawing/2014/main" id="{416093E4-A3EB-46AB-8917-67F7647E145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8324" y="4740823"/>
              <a:ext cx="6552918" cy="4368612"/>
            </a:xfrm>
            <a:prstGeom prst="rect">
              <a:avLst/>
            </a:prstGeom>
          </p:spPr>
        </p:pic>
      </p:grpSp>
      <p:pic>
        <p:nvPicPr>
          <p:cNvPr id="11" name="Picture 1833790261">
            <a:extLst>
              <a:ext uri="{FF2B5EF4-FFF2-40B4-BE49-F238E27FC236}">
                <a16:creationId xmlns:a16="http://schemas.microsoft.com/office/drawing/2014/main" id="{7D80545A-851F-F465-9EE5-4B2E45B78D6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0876" y="4593149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259194390">
            <a:extLst>
              <a:ext uri="{FF2B5EF4-FFF2-40B4-BE49-F238E27FC236}">
                <a16:creationId xmlns:a16="http://schemas.microsoft.com/office/drawing/2014/main" id="{1DB8CC71-5CF8-8869-64F1-B6FFDCC8C88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345" y="4596324"/>
            <a:ext cx="337444" cy="1206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833790261">
            <a:extLst>
              <a:ext uri="{FF2B5EF4-FFF2-40B4-BE49-F238E27FC236}">
                <a16:creationId xmlns:a16="http://schemas.microsoft.com/office/drawing/2014/main" id="{4E36A5DB-0E4B-6295-1E1B-6002CC45536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8387" y="4593149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833790261">
            <a:extLst>
              <a:ext uri="{FF2B5EF4-FFF2-40B4-BE49-F238E27FC236}">
                <a16:creationId xmlns:a16="http://schemas.microsoft.com/office/drawing/2014/main" id="{A2A89968-BAE2-1EB2-E95C-FD0BE218320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3591" y="4593149"/>
            <a:ext cx="140317" cy="1268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712A5-57E7-7ACF-8D41-689CC2A9F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21D61B1-D458-E658-49D2-083D9874DD4D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FD4704B-19E6-25E8-CE0F-0BA77D0AE697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B8318F-47B5-7B19-B9DF-BA46234A9781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0DDD3A6-7B28-C00F-F239-666638C2C2A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الخشيبات والحزم، أنجزوا العملية التالية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93DD965-E8E1-B684-0BD2-B4CAFD2181C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F28C1B7-1506-24E2-1899-51157804FAB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205C19B-322D-1CDC-EAC9-EC6C594715E1}"/>
              </a:ext>
            </a:extLst>
          </p:cNvPr>
          <p:cNvSpPr txBox="1"/>
          <p:nvPr/>
        </p:nvSpPr>
        <p:spPr>
          <a:xfrm>
            <a:off x="592499" y="5765852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985C5E7-78BE-84BE-7E91-D9E996B254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4396367"/>
              </p:ext>
            </p:extLst>
          </p:nvPr>
        </p:nvGraphicFramePr>
        <p:xfrm>
          <a:off x="1905000" y="3209325"/>
          <a:ext cx="10058399" cy="58736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2803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4114797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  <a:gridCol w="2590799">
                  <a:extLst>
                    <a:ext uri="{9D8B030D-6E8A-4147-A177-3AD203B41FA5}">
                      <a16:colId xmlns:a16="http://schemas.microsoft.com/office/drawing/2014/main" val="3928167303"/>
                    </a:ext>
                  </a:extLst>
                </a:gridCol>
              </a:tblGrid>
              <a:tr h="861313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8858477"/>
                  </a:ext>
                </a:extLst>
              </a:tr>
              <a:tr h="861313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غرفة الضيوف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47193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603811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09C09E44-2BE7-6582-F625-EF395F1152BD}"/>
              </a:ext>
            </a:extLst>
          </p:cNvPr>
          <p:cNvSpPr txBox="1"/>
          <p:nvPr/>
        </p:nvSpPr>
        <p:spPr>
          <a:xfrm>
            <a:off x="5853804" y="491149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6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A6BFDB6-8D3E-E2B4-E065-7C396EFFA623}"/>
              </a:ext>
            </a:extLst>
          </p:cNvPr>
          <p:cNvSpPr txBox="1"/>
          <p:nvPr/>
        </p:nvSpPr>
        <p:spPr>
          <a:xfrm>
            <a:off x="2477759" y="488863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DC94A82-7CFF-36F7-3C09-0BB76726F09A}"/>
              </a:ext>
            </a:extLst>
          </p:cNvPr>
          <p:cNvSpPr txBox="1"/>
          <p:nvPr/>
        </p:nvSpPr>
        <p:spPr>
          <a:xfrm>
            <a:off x="5838654" y="609317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5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AA9187E-FDD4-8298-9912-92878006CF46}"/>
              </a:ext>
            </a:extLst>
          </p:cNvPr>
          <p:cNvSpPr txBox="1"/>
          <p:nvPr/>
        </p:nvSpPr>
        <p:spPr>
          <a:xfrm>
            <a:off x="2538149" y="59809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4DEBF6A-7847-677E-AE45-FB362C0D4DEC}"/>
              </a:ext>
            </a:extLst>
          </p:cNvPr>
          <p:cNvSpPr txBox="1"/>
          <p:nvPr/>
        </p:nvSpPr>
        <p:spPr>
          <a:xfrm>
            <a:off x="5922427" y="762571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62277B0-7FF6-53AB-50B2-8758B8FB113A}"/>
              </a:ext>
            </a:extLst>
          </p:cNvPr>
          <p:cNvSpPr txBox="1"/>
          <p:nvPr/>
        </p:nvSpPr>
        <p:spPr>
          <a:xfrm>
            <a:off x="2667000" y="754680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14" name="Picture 259194390">
            <a:extLst>
              <a:ext uri="{FF2B5EF4-FFF2-40B4-BE49-F238E27FC236}">
                <a16:creationId xmlns:a16="http://schemas.microsoft.com/office/drawing/2014/main" id="{5ACF4508-E0A7-14DB-276B-7CBB1EDCFE8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4406" y="5151120"/>
            <a:ext cx="210640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259194390">
            <a:extLst>
              <a:ext uri="{FF2B5EF4-FFF2-40B4-BE49-F238E27FC236}">
                <a16:creationId xmlns:a16="http://schemas.microsoft.com/office/drawing/2014/main" id="{123A567D-45C5-EB5C-4233-7D33E4DA78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5386" y="5169611"/>
            <a:ext cx="210640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259194390">
            <a:extLst>
              <a:ext uri="{FF2B5EF4-FFF2-40B4-BE49-F238E27FC236}">
                <a16:creationId xmlns:a16="http://schemas.microsoft.com/office/drawing/2014/main" id="{BEE459ED-0143-DCE4-3C20-9706901D7D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4322" y="5169611"/>
            <a:ext cx="210640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259194390">
            <a:extLst>
              <a:ext uri="{FF2B5EF4-FFF2-40B4-BE49-F238E27FC236}">
                <a16:creationId xmlns:a16="http://schemas.microsoft.com/office/drawing/2014/main" id="{47A4BB8B-9E03-0289-972B-9AC9574954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8344" y="6243412"/>
            <a:ext cx="210640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259194390">
            <a:extLst>
              <a:ext uri="{FF2B5EF4-FFF2-40B4-BE49-F238E27FC236}">
                <a16:creationId xmlns:a16="http://schemas.microsoft.com/office/drawing/2014/main" id="{7E03AE8B-F406-0256-C38C-8895D9595A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6378" y="6266011"/>
            <a:ext cx="210640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833790261">
            <a:extLst>
              <a:ext uri="{FF2B5EF4-FFF2-40B4-BE49-F238E27FC236}">
                <a16:creationId xmlns:a16="http://schemas.microsoft.com/office/drawing/2014/main" id="{BA3F3412-08B2-4D54-88CE-D01BA199EF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7415" y="5191836"/>
            <a:ext cx="141872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1833790261">
            <a:extLst>
              <a:ext uri="{FF2B5EF4-FFF2-40B4-BE49-F238E27FC236}">
                <a16:creationId xmlns:a16="http://schemas.microsoft.com/office/drawing/2014/main" id="{D1D0C338-8E64-1EE5-EB35-EE1E21D496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9287" y="5191836"/>
            <a:ext cx="141872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1833790261">
            <a:extLst>
              <a:ext uri="{FF2B5EF4-FFF2-40B4-BE49-F238E27FC236}">
                <a16:creationId xmlns:a16="http://schemas.microsoft.com/office/drawing/2014/main" id="{5C797F26-A056-254E-6738-1BEC88F6C87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632" y="5191836"/>
            <a:ext cx="141872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1833790261">
            <a:extLst>
              <a:ext uri="{FF2B5EF4-FFF2-40B4-BE49-F238E27FC236}">
                <a16:creationId xmlns:a16="http://schemas.microsoft.com/office/drawing/2014/main" id="{3BB3C2B1-BD95-F55B-398D-073CA756E24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9678" y="5191836"/>
            <a:ext cx="141872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1833790261">
            <a:extLst>
              <a:ext uri="{FF2B5EF4-FFF2-40B4-BE49-F238E27FC236}">
                <a16:creationId xmlns:a16="http://schemas.microsoft.com/office/drawing/2014/main" id="{F4CAF7F7-26F7-4663-A862-C91E61E74FE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4205" y="5194528"/>
            <a:ext cx="141872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1833790261">
            <a:extLst>
              <a:ext uri="{FF2B5EF4-FFF2-40B4-BE49-F238E27FC236}">
                <a16:creationId xmlns:a16="http://schemas.microsoft.com/office/drawing/2014/main" id="{DE0376AD-087D-8004-1638-AC3C94C59C5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5789" y="5191836"/>
            <a:ext cx="141872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1833790261">
            <a:extLst>
              <a:ext uri="{FF2B5EF4-FFF2-40B4-BE49-F238E27FC236}">
                <a16:creationId xmlns:a16="http://schemas.microsoft.com/office/drawing/2014/main" id="{91AE424D-7B47-74E3-6C89-541BED8F828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9588" y="6346489"/>
            <a:ext cx="141872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1833790261">
            <a:extLst>
              <a:ext uri="{FF2B5EF4-FFF2-40B4-BE49-F238E27FC236}">
                <a16:creationId xmlns:a16="http://schemas.microsoft.com/office/drawing/2014/main" id="{4EF542DA-82DA-C0A5-4E91-D4A993D5C26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1460" y="6346489"/>
            <a:ext cx="141872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1833790261">
            <a:extLst>
              <a:ext uri="{FF2B5EF4-FFF2-40B4-BE49-F238E27FC236}">
                <a16:creationId xmlns:a16="http://schemas.microsoft.com/office/drawing/2014/main" id="{F8E43485-10BE-09F1-6CDD-5D24421958E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6805" y="6346489"/>
            <a:ext cx="141872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1833790261">
            <a:extLst>
              <a:ext uri="{FF2B5EF4-FFF2-40B4-BE49-F238E27FC236}">
                <a16:creationId xmlns:a16="http://schemas.microsoft.com/office/drawing/2014/main" id="{CD35DB46-A95F-477C-3668-49ED01EBFAA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1851" y="6346489"/>
            <a:ext cx="141872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Picture 1833790261">
            <a:extLst>
              <a:ext uri="{FF2B5EF4-FFF2-40B4-BE49-F238E27FC236}">
                <a16:creationId xmlns:a16="http://schemas.microsoft.com/office/drawing/2014/main" id="{30ECC355-683B-77EA-4C6D-6636C65135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6378" y="6349181"/>
            <a:ext cx="141872" cy="7532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636414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1D8382-E56B-B20D-C39F-9AA0A029F7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D17994A-84B0-9176-779E-B0BB3C36B96F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C0EE8EC-410F-3154-D0E6-299971C51401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B67F3AD-5E18-1354-EED0-091C73EA3CFA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A55BFE-4748-9506-BC7C-2819B228C030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تقديم التغذية الراجعة المناسبة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التركيز على خطوات الإنجاز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6334D4D-8C4D-7EDC-C458-8D5537107B9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055CF3C-F43B-3054-C2E8-67F0FD02E70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F5409504-2894-32A0-CE0E-CA9367A3F815}"/>
              </a:ext>
            </a:extLst>
          </p:cNvPr>
          <p:cNvSpPr txBox="1"/>
          <p:nvPr/>
        </p:nvSpPr>
        <p:spPr>
          <a:xfrm>
            <a:off x="592499" y="5765852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29AAE25-3084-7695-7EFB-E9F580B7E3B8}"/>
              </a:ext>
            </a:extLst>
          </p:cNvPr>
          <p:cNvGraphicFramePr>
            <a:graphicFrameLocks noGrp="1"/>
          </p:cNvGraphicFramePr>
          <p:nvPr/>
        </p:nvGraphicFramePr>
        <p:xfrm>
          <a:off x="1905000" y="3209325"/>
          <a:ext cx="10058399" cy="58736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2803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4114797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  <a:gridCol w="2590799">
                  <a:extLst>
                    <a:ext uri="{9D8B030D-6E8A-4147-A177-3AD203B41FA5}">
                      <a16:colId xmlns:a16="http://schemas.microsoft.com/office/drawing/2014/main" val="3928167303"/>
                    </a:ext>
                  </a:extLst>
                </a:gridCol>
              </a:tblGrid>
              <a:tr h="861313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8858477"/>
                  </a:ext>
                </a:extLst>
              </a:tr>
              <a:tr h="861313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غرفة الضيوف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47193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603811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B6591601-B6B3-98AA-0587-84CFA66DFD5E}"/>
              </a:ext>
            </a:extLst>
          </p:cNvPr>
          <p:cNvSpPr txBox="1"/>
          <p:nvPr/>
        </p:nvSpPr>
        <p:spPr>
          <a:xfrm>
            <a:off x="5853804" y="491149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6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3557D9F-9060-AA1F-BB6C-CC330827036B}"/>
              </a:ext>
            </a:extLst>
          </p:cNvPr>
          <p:cNvSpPr txBox="1"/>
          <p:nvPr/>
        </p:nvSpPr>
        <p:spPr>
          <a:xfrm>
            <a:off x="2477759" y="488863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FF766FD-680C-6CA4-9986-8DB20D2A3C9C}"/>
              </a:ext>
            </a:extLst>
          </p:cNvPr>
          <p:cNvSpPr txBox="1"/>
          <p:nvPr/>
        </p:nvSpPr>
        <p:spPr>
          <a:xfrm>
            <a:off x="5838654" y="609317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5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B7A74D9-1F0C-C9AF-92C8-BB7872F9003B}"/>
              </a:ext>
            </a:extLst>
          </p:cNvPr>
          <p:cNvSpPr txBox="1"/>
          <p:nvPr/>
        </p:nvSpPr>
        <p:spPr>
          <a:xfrm>
            <a:off x="2538149" y="59809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2C1A2E5-8881-8D21-5F3F-938B45589A2B}"/>
              </a:ext>
            </a:extLst>
          </p:cNvPr>
          <p:cNvSpPr txBox="1"/>
          <p:nvPr/>
        </p:nvSpPr>
        <p:spPr>
          <a:xfrm>
            <a:off x="5922427" y="762571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1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1A0186D-94EC-CD02-2942-6AE11F1C95B9}"/>
              </a:ext>
            </a:extLst>
          </p:cNvPr>
          <p:cNvSpPr txBox="1"/>
          <p:nvPr/>
        </p:nvSpPr>
        <p:spPr>
          <a:xfrm>
            <a:off x="2667000" y="754680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6</a:t>
            </a:r>
            <a:endParaRPr lang="fr-FR" sz="8000" b="1" dirty="0"/>
          </a:p>
        </p:txBody>
      </p:sp>
      <p:pic>
        <p:nvPicPr>
          <p:cNvPr id="14" name="Picture 259194390">
            <a:extLst>
              <a:ext uri="{FF2B5EF4-FFF2-40B4-BE49-F238E27FC236}">
                <a16:creationId xmlns:a16="http://schemas.microsoft.com/office/drawing/2014/main" id="{75EE2876-AAD8-F6ED-740A-F37050EE2E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4406" y="5151120"/>
            <a:ext cx="210640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259194390">
            <a:extLst>
              <a:ext uri="{FF2B5EF4-FFF2-40B4-BE49-F238E27FC236}">
                <a16:creationId xmlns:a16="http://schemas.microsoft.com/office/drawing/2014/main" id="{8A39D7AB-6B55-371B-4FDD-7FFE7D5B77C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5386" y="5169611"/>
            <a:ext cx="210640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259194390">
            <a:extLst>
              <a:ext uri="{FF2B5EF4-FFF2-40B4-BE49-F238E27FC236}">
                <a16:creationId xmlns:a16="http://schemas.microsoft.com/office/drawing/2014/main" id="{9666F271-43A4-AFFD-F734-F2486C2FC8B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4322" y="5169611"/>
            <a:ext cx="210640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259194390">
            <a:extLst>
              <a:ext uri="{FF2B5EF4-FFF2-40B4-BE49-F238E27FC236}">
                <a16:creationId xmlns:a16="http://schemas.microsoft.com/office/drawing/2014/main" id="{9B428969-B152-7878-07C7-9A06648804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8344" y="6243412"/>
            <a:ext cx="210640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259194390">
            <a:extLst>
              <a:ext uri="{FF2B5EF4-FFF2-40B4-BE49-F238E27FC236}">
                <a16:creationId xmlns:a16="http://schemas.microsoft.com/office/drawing/2014/main" id="{6F77E23F-4D9F-9EB1-30E8-8A17738480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6378" y="6266011"/>
            <a:ext cx="210640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59194390">
            <a:extLst>
              <a:ext uri="{FF2B5EF4-FFF2-40B4-BE49-F238E27FC236}">
                <a16:creationId xmlns:a16="http://schemas.microsoft.com/office/drawing/2014/main" id="{85BD2E4A-4A9D-A630-B8BE-5F8B21D10E1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7199" y="4115210"/>
            <a:ext cx="210640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Picture 1833790261">
            <a:extLst>
              <a:ext uri="{FF2B5EF4-FFF2-40B4-BE49-F238E27FC236}">
                <a16:creationId xmlns:a16="http://schemas.microsoft.com/office/drawing/2014/main" id="{AFCE6869-D5D9-BC47-DE06-89742241FCD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8351" y="7845042"/>
            <a:ext cx="141872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Picture 1833790261">
            <a:extLst>
              <a:ext uri="{FF2B5EF4-FFF2-40B4-BE49-F238E27FC236}">
                <a16:creationId xmlns:a16="http://schemas.microsoft.com/office/drawing/2014/main" id="{E17F1A48-5F3C-79BE-10CD-DC2FA54B926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223" y="7845042"/>
            <a:ext cx="141872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Picture 1833790261">
            <a:extLst>
              <a:ext uri="{FF2B5EF4-FFF2-40B4-BE49-F238E27FC236}">
                <a16:creationId xmlns:a16="http://schemas.microsoft.com/office/drawing/2014/main" id="{740876A9-25B3-AF8C-D805-DAB5E5646D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5568" y="7845042"/>
            <a:ext cx="141872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Picture 1833790261">
            <a:extLst>
              <a:ext uri="{FF2B5EF4-FFF2-40B4-BE49-F238E27FC236}">
                <a16:creationId xmlns:a16="http://schemas.microsoft.com/office/drawing/2014/main" id="{E4B15F31-05C7-5152-3B4D-69D825B4709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614" y="7845042"/>
            <a:ext cx="141872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Picture 1833790261">
            <a:extLst>
              <a:ext uri="{FF2B5EF4-FFF2-40B4-BE49-F238E27FC236}">
                <a16:creationId xmlns:a16="http://schemas.microsoft.com/office/drawing/2014/main" id="{F33AE082-C569-9FB7-B3B3-526D2AE3E57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5141" y="7847734"/>
            <a:ext cx="141872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Picture 1833790261">
            <a:extLst>
              <a:ext uri="{FF2B5EF4-FFF2-40B4-BE49-F238E27FC236}">
                <a16:creationId xmlns:a16="http://schemas.microsoft.com/office/drawing/2014/main" id="{5783B9C3-1988-DFC7-9712-B42B67D5878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0721" y="7845042"/>
            <a:ext cx="141872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Picture 1833790261">
            <a:extLst>
              <a:ext uri="{FF2B5EF4-FFF2-40B4-BE49-F238E27FC236}">
                <a16:creationId xmlns:a16="http://schemas.microsoft.com/office/drawing/2014/main" id="{B06409A0-32AC-C807-FE2B-28A3CD3C64D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2593" y="7845042"/>
            <a:ext cx="141872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Picture 1833790261">
            <a:extLst>
              <a:ext uri="{FF2B5EF4-FFF2-40B4-BE49-F238E27FC236}">
                <a16:creationId xmlns:a16="http://schemas.microsoft.com/office/drawing/2014/main" id="{293D6B34-1472-FF8F-1AF0-6CB83257759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7938" y="7845042"/>
            <a:ext cx="141872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Picture 1833790261">
            <a:extLst>
              <a:ext uri="{FF2B5EF4-FFF2-40B4-BE49-F238E27FC236}">
                <a16:creationId xmlns:a16="http://schemas.microsoft.com/office/drawing/2014/main" id="{4DD60AA1-958B-A336-C824-F7AAA59DDAC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2984" y="7845042"/>
            <a:ext cx="141872" cy="753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Picture 1833790261">
            <a:extLst>
              <a:ext uri="{FF2B5EF4-FFF2-40B4-BE49-F238E27FC236}">
                <a16:creationId xmlns:a16="http://schemas.microsoft.com/office/drawing/2014/main" id="{CF417EC4-9C20-C05E-FDAE-6CBC6907409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2218" y="7845042"/>
            <a:ext cx="141872" cy="75326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0" name="Groupe 49">
            <a:extLst>
              <a:ext uri="{FF2B5EF4-FFF2-40B4-BE49-F238E27FC236}">
                <a16:creationId xmlns:a16="http://schemas.microsoft.com/office/drawing/2014/main" id="{BAD8D148-9E37-C4B1-D33F-168299D1ED85}"/>
              </a:ext>
            </a:extLst>
          </p:cNvPr>
          <p:cNvGrpSpPr/>
          <p:nvPr/>
        </p:nvGrpSpPr>
        <p:grpSpPr>
          <a:xfrm>
            <a:off x="4478256" y="4605408"/>
            <a:ext cx="3873240" cy="4178520"/>
            <a:chOff x="4478256" y="4605408"/>
            <a:chExt cx="3873240" cy="4178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44" name="Encre 43">
                  <a:extLst>
                    <a:ext uri="{FF2B5EF4-FFF2-40B4-BE49-F238E27FC236}">
                      <a16:creationId xmlns:a16="http://schemas.microsoft.com/office/drawing/2014/main" id="{840B19AA-C75F-BA68-ED15-AC30E2ED08D2}"/>
                    </a:ext>
                  </a:extLst>
                </p14:cNvPr>
                <p14:cNvContentPartPr/>
                <p14:nvPr/>
              </p14:nvContentPartPr>
              <p14:xfrm>
                <a:off x="6579576" y="7638768"/>
                <a:ext cx="1771920" cy="1145160"/>
              </p14:xfrm>
            </p:contentPart>
          </mc:Choice>
          <mc:Fallback xmlns="">
            <p:pic>
              <p:nvPicPr>
                <p:cNvPr id="44" name="Encre 43">
                  <a:extLst>
                    <a:ext uri="{FF2B5EF4-FFF2-40B4-BE49-F238E27FC236}">
                      <a16:creationId xmlns:a16="http://schemas.microsoft.com/office/drawing/2014/main" id="{840B19AA-C75F-BA68-ED15-AC30E2ED08D2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6570576" y="7629768"/>
                  <a:ext cx="1789560" cy="116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45" name="Encre 44">
                  <a:extLst>
                    <a:ext uri="{FF2B5EF4-FFF2-40B4-BE49-F238E27FC236}">
                      <a16:creationId xmlns:a16="http://schemas.microsoft.com/office/drawing/2014/main" id="{4174A0BD-8413-7D61-7BBE-E2DD1702232E}"/>
                    </a:ext>
                  </a:extLst>
                </p14:cNvPr>
                <p14:cNvContentPartPr/>
                <p14:nvPr/>
              </p14:nvContentPartPr>
              <p14:xfrm>
                <a:off x="4539816" y="4687848"/>
                <a:ext cx="2696400" cy="3001680"/>
              </p14:xfrm>
            </p:contentPart>
          </mc:Choice>
          <mc:Fallback xmlns="">
            <p:pic>
              <p:nvPicPr>
                <p:cNvPr id="45" name="Encre 44">
                  <a:extLst>
                    <a:ext uri="{FF2B5EF4-FFF2-40B4-BE49-F238E27FC236}">
                      <a16:creationId xmlns:a16="http://schemas.microsoft.com/office/drawing/2014/main" id="{4174A0BD-8413-7D61-7BBE-E2DD1702232E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4531176" y="4678848"/>
                  <a:ext cx="2714040" cy="301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48" name="Encre 47">
                  <a:extLst>
                    <a:ext uri="{FF2B5EF4-FFF2-40B4-BE49-F238E27FC236}">
                      <a16:creationId xmlns:a16="http://schemas.microsoft.com/office/drawing/2014/main" id="{91D484A8-6547-1A4B-873A-2673BF20CFFE}"/>
                    </a:ext>
                  </a:extLst>
                </p14:cNvPr>
                <p14:cNvContentPartPr/>
                <p14:nvPr/>
              </p14:nvContentPartPr>
              <p14:xfrm>
                <a:off x="4478256" y="4605408"/>
                <a:ext cx="193320" cy="211320"/>
              </p14:xfrm>
            </p:contentPart>
          </mc:Choice>
          <mc:Fallback xmlns="">
            <p:pic>
              <p:nvPicPr>
                <p:cNvPr id="48" name="Encre 47">
                  <a:extLst>
                    <a:ext uri="{FF2B5EF4-FFF2-40B4-BE49-F238E27FC236}">
                      <a16:creationId xmlns:a16="http://schemas.microsoft.com/office/drawing/2014/main" id="{91D484A8-6547-1A4B-873A-2673BF20CFFE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4469256" y="4596768"/>
                  <a:ext cx="210960" cy="2289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36026138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86A4-BF44-9104-2F46-124CE72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86AE2F-3AB2-24B0-463C-75631F3F90E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9D4F32-13FA-05DC-7B82-66B7C45886E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0AA8A7-233B-46C7-F127-B6F446B15464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0B7071-31BD-4AA9-1D1E-EA03A37708E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902E38-3908-67D2-BEBE-38B4114C18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2F86F0-ED57-3E48-872D-7F81BF367E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478F4584-7358-3AF5-AE04-8E56CAAE825F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26CE8A7-8A7C-3672-7ED4-EEA4ED6CCE8D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15273CAA-3182-7291-D0AF-270586A63FE5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4FA9995-D3D4-DF73-158E-EC8D6621F88F}"/>
              </a:ext>
            </a:extLst>
          </p:cNvPr>
          <p:cNvSpPr txBox="1"/>
          <p:nvPr/>
        </p:nvSpPr>
        <p:spPr>
          <a:xfrm>
            <a:off x="5791201" y="42731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4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A856243-18C2-00C1-0316-B8232D4077A6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4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985492A-791B-DA20-6C7B-A881B21CA5DF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1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DE1F345-1ABA-CC59-899D-8258249465E2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9F48303-E5E1-4AC6-7491-8B69167F2847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418776812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B23921-0DEF-EBED-F63F-937E6BD5E6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A2E7053-BBCB-4148-B456-D7D6F3EE288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7A342CD-872E-402C-C73B-C2276A3E347C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6C45E8-1B72-CF5F-7F60-B075D61522B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134B19-FBC2-E95C-DBC0-2E276F33FBA8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اثناء التصحيح يركز الأستاذ على استراتيجيات الإنجاز ويصحح خطوات المتعلمين بشكل تفاعلي.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E7B0F85-A930-4509-7459-BC60D879FE1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3241B1A-DDDC-7C42-56DD-B8A7BB3ABAB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2849D24A-A0EB-213F-BDD0-FAB20AF22665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D8C1698-7EA8-CB1D-E96E-E26853CE0CE7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2F38D0B6-E8D8-3043-2224-BA4D5BD89D78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7FEA6E1-B2A2-66F9-A351-805EEB43B4B5}"/>
              </a:ext>
            </a:extLst>
          </p:cNvPr>
          <p:cNvSpPr txBox="1"/>
          <p:nvPr/>
        </p:nvSpPr>
        <p:spPr>
          <a:xfrm>
            <a:off x="5791201" y="42731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4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5DCD15F-03F4-ED39-F2E2-2A71A97C2188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4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C6FA022-83BF-DF76-F300-EFB1BFCC4FBD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1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F9E1109-BB2E-EB3A-C3DF-4C4141A8F836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1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E8A5D96-32E9-FE66-7BD4-7D285828F868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6</a:t>
            </a:r>
            <a:endParaRPr lang="fr-FR" sz="80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4662AE7-C6A5-49D6-17BB-496CE3298B85}"/>
              </a:ext>
            </a:extLst>
          </p:cNvPr>
          <p:cNvSpPr txBox="1"/>
          <p:nvPr/>
        </p:nvSpPr>
        <p:spPr>
          <a:xfrm>
            <a:off x="5994741" y="4004080"/>
            <a:ext cx="381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dirty="0">
                <a:solidFill>
                  <a:srgbClr val="FF0000"/>
                </a:solidFill>
              </a:rPr>
              <a:t>1</a:t>
            </a:r>
            <a:endParaRPr lang="fr-F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5147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وتفكيك الأعداد من 0 إلى  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جمع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بدون احتفاظ باستخدام الخشيبات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530D-DDFD-12D9-4640-9ECF3F1F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AD9D85-37D6-EB9D-84B6-509194D261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335D8E9-7BF8-3278-5D50-AF7AA4220E37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54ADC62-904D-82CA-C736-6BFD98B0F26B}"/>
              </a:ext>
            </a:extLst>
          </p:cNvPr>
          <p:cNvSpPr txBox="1"/>
          <p:nvPr/>
        </p:nvSpPr>
        <p:spPr>
          <a:xfrm>
            <a:off x="3505201" y="3941147"/>
            <a:ext cx="6568596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حل المسائل باستعمال استراتيجية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103261-4696-347D-43E8-827D53102610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3D18E475-9605-C20E-B443-32242509D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B5CD5F-DB1D-DEFA-D2ED-72F8C27AD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91592E37-3635-C217-8AE4-3F7B160BDA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744434" y="6031763"/>
            <a:ext cx="2138311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478629" y="3541889"/>
            <a:ext cx="10560971" cy="568631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رحلة مدرسيّة ركب 27 تلميذًا في حافلة و34 تلميذًا في حافلة أخرى. كم عدد التلاميذ الذين شاركوا في الرحلة؟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 سلسلة من الأسئلة لمساعدة المتعلمين على فهم المسألة والتعرف على العملية المناسبة.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مثلا : عدد شخصيات المسالة؟ اين </a:t>
            </a:r>
            <a:r>
              <a:rPr lang="ar-S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سيدهب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التلاميذ؟ ماذا سيركبون؟ كم حافلة استعملوا؟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رحلة مدرسيّة ركب 27 تلميذًا في حافلة و34 تلميذًا في حافلة أخرى. كم عدد التلاميذ الذين شاركوا في الرحلة؟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865986" y="4481496"/>
            <a:ext cx="599201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ركب 27 تلميذ في الحافلة الأولى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ركب 34 تلميذ في الحافلة الثانية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B55FC7A9-7EDD-489D-E51D-4F32BB8366C8}"/>
              </a:ext>
            </a:extLst>
          </p:cNvPr>
          <p:cNvSpPr/>
          <p:nvPr/>
        </p:nvSpPr>
        <p:spPr>
          <a:xfrm>
            <a:off x="7210221" y="346486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رحلة مدرسيّة ركب 27 تلميذًا في حافلة و34 تلميذًا في حافلة أخرى. كم عدد التلاميذ الذين شاركوا في الرحلة؟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40CF91D-8F1C-5CB0-2238-E8013FF6F9E5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رحلة مدرسيّة ركب 27 تلميذًا في حافلة و34 تلميذًا في حافلة أخرى. كم عدد التلاميذ الذين شاركوا في الرحلة؟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حساب عدد التلاميذ المشاركين في الرحلة.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15BEB98-8D32-FA76-92FA-80A659FF78EC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رحلة مدرسيّة ركب 27 تلميذًا في حافلة و34 تلميذًا في حافلة أخرى. كم عدد التلاميذ الذين شاركوا في الرحلة؟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المرجلة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4A85024-F137-B5EE-066C-EB61C2DEE591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رحلة مدرسيّة ركب 27 تلميذًا في حافلة و34 تلميذًا في حافلة أخرى. كم عدد التلاميذ الذين شاركوا في الرحلة؟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990600" y="4336351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27 تلميذ في الحافلة الأولى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34 تلميذ في الحافلة الثانية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التلاميذ في الحافلتين معا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6905981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الجمع.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11598468-C5E7-EDD8-3875-F2B99AE544B6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رحلة مدرسيّة ركب 27 تلميذًا في حافلة و34 تلميذًا في حافلة أخرى. كم عدد التلاميذ الذين شاركوا في الرحلة؟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الجمع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A43328B-F7B7-188C-B226-BCCAAD728E3F}"/>
              </a:ext>
            </a:extLst>
          </p:cNvPr>
          <p:cNvSpPr/>
          <p:nvPr/>
        </p:nvSpPr>
        <p:spPr>
          <a:xfrm>
            <a:off x="441612" y="5147311"/>
            <a:ext cx="7178388" cy="2049778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التلاميذ في الحافلة الأولى.</a:t>
            </a: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C10C2F01-8280-F4EC-7D30-E075BDB5876D}"/>
              </a:ext>
            </a:extLst>
          </p:cNvPr>
          <p:cNvSpPr/>
          <p:nvPr/>
        </p:nvSpPr>
        <p:spPr>
          <a:xfrm>
            <a:off x="381001" y="3038013"/>
            <a:ext cx="12908628" cy="194509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التلاميذ في الحافلتين معا؟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Rectangle : coins arrondis 4">
            <a:extLst>
              <a:ext uri="{FF2B5EF4-FFF2-40B4-BE49-F238E27FC236}">
                <a16:creationId xmlns:a16="http://schemas.microsoft.com/office/drawing/2014/main" id="{9E2DDA39-72B5-D0D8-CCF6-2C77533B35DA}"/>
              </a:ext>
            </a:extLst>
          </p:cNvPr>
          <p:cNvSpPr/>
          <p:nvPr/>
        </p:nvSpPr>
        <p:spPr>
          <a:xfrm>
            <a:off x="7731578" y="5143500"/>
            <a:ext cx="5542810" cy="2049778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التلاميذ في الحافلة الثانية.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6ADB1BD-3634-AB70-20C3-7018A46C92F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0015" t="11904" r="882"/>
          <a:stretch>
            <a:fillRect/>
          </a:stretch>
        </p:blipFill>
        <p:spPr>
          <a:xfrm>
            <a:off x="7162800" y="4934406"/>
            <a:ext cx="1445816" cy="200905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F41B001-A655-7D15-64E3-C16F2E73AEF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9256" y="5226659"/>
            <a:ext cx="1533393" cy="1411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سنضيف عدد تلاميذ الحافلة الثانية لعدد تلاميذ الحافلة الأولى.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2D28BC4-A517-C418-FA89-2E790C6CDEBA}"/>
              </a:ext>
            </a:extLst>
          </p:cNvPr>
          <p:cNvSpPr/>
          <p:nvPr/>
        </p:nvSpPr>
        <p:spPr>
          <a:xfrm>
            <a:off x="441612" y="5147311"/>
            <a:ext cx="5197188" cy="2049778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1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27</a:t>
            </a: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F00A3AB1-15B1-6346-4C63-781F0712051B}"/>
              </a:ext>
            </a:extLst>
          </p:cNvPr>
          <p:cNvSpPr/>
          <p:nvPr/>
        </p:nvSpPr>
        <p:spPr>
          <a:xfrm>
            <a:off x="381001" y="3038013"/>
            <a:ext cx="12908628" cy="194509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5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.......؟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Rectangle : coins arrondis 4">
            <a:extLst>
              <a:ext uri="{FF2B5EF4-FFF2-40B4-BE49-F238E27FC236}">
                <a16:creationId xmlns:a16="http://schemas.microsoft.com/office/drawing/2014/main" id="{46FB4FB2-D74A-ACAA-A942-4DEEF16D5625}"/>
              </a:ext>
            </a:extLst>
          </p:cNvPr>
          <p:cNvSpPr/>
          <p:nvPr/>
        </p:nvSpPr>
        <p:spPr>
          <a:xfrm>
            <a:off x="5804558" y="5143500"/>
            <a:ext cx="7469830" cy="2049778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1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34</a:t>
            </a:r>
            <a:endParaRPr lang="ar-MA" sz="1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41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كم عدد التلاميذ الذين شاركوا في الرحلة؟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638799" cy="3339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التلاميذ </a:t>
            </a:r>
            <a:r>
              <a:rPr lang="ar-SA" sz="48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المشاركين في الرحلة هو: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rtl="1"/>
            <a:r>
              <a:rPr lang="fr-FR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27 + 34 = 61</a:t>
            </a:r>
            <a:endParaRPr lang="ar-SA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8FEDCC2E-111B-7962-DA13-AE2C17030DD5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رحلة مدرسيّة ركب 27 تلميذًا في حافلة و34 تلميذًا في حافلة أخرى. كم عدد التلاميذ الذين شاركوا في الرحلة؟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07D5C1E4-CD4C-9C59-5ECE-656FE7B859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744434" y="5807923"/>
            <a:ext cx="2138311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7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Appareils électroniques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456E3C0D-ECD7-A1F0-59E7-E701F85A15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66"/>
          <a:stretch>
            <a:fillRect/>
          </a:stretch>
        </p:blipFill>
        <p:spPr>
          <a:xfrm>
            <a:off x="914400" y="4305136"/>
            <a:ext cx="11658600" cy="302863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917448" y="4553269"/>
            <a:ext cx="3962400" cy="32766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 descr="Une image contenant texte, Appareils électroniques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8168D10B-C81E-6177-032D-3C72526509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66"/>
          <a:stretch>
            <a:fillRect/>
          </a:stretch>
        </p:blipFill>
        <p:spPr>
          <a:xfrm>
            <a:off x="275853" y="3695700"/>
            <a:ext cx="13320070" cy="4114644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6952FDE4-7F73-0A2B-D7A4-DE264103FB6D}"/>
              </a:ext>
            </a:extLst>
          </p:cNvPr>
          <p:cNvSpPr txBox="1"/>
          <p:nvPr/>
        </p:nvSpPr>
        <p:spPr>
          <a:xfrm>
            <a:off x="2667000" y="5246566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dirty="0">
                <a:solidFill>
                  <a:srgbClr val="FF0000"/>
                </a:solidFill>
              </a:rPr>
              <a:t>11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47C7BCC-4934-5871-BEE9-7D76CA984530}"/>
              </a:ext>
            </a:extLst>
          </p:cNvPr>
          <p:cNvSpPr txBox="1"/>
          <p:nvPr/>
        </p:nvSpPr>
        <p:spPr>
          <a:xfrm>
            <a:off x="1295400" y="5950057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dirty="0">
                <a:solidFill>
                  <a:srgbClr val="FF0000"/>
                </a:solidFill>
              </a:rPr>
              <a:t>12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E0F09D6-F7A3-7203-F845-1E3C66C5385C}"/>
              </a:ext>
            </a:extLst>
          </p:cNvPr>
          <p:cNvSpPr txBox="1"/>
          <p:nvPr/>
        </p:nvSpPr>
        <p:spPr>
          <a:xfrm>
            <a:off x="685800" y="705868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dirty="0">
                <a:solidFill>
                  <a:srgbClr val="FF0000"/>
                </a:solidFill>
              </a:rPr>
              <a:t>7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C0D373C-1794-5DF1-B087-FAD42ACE2EBE}"/>
              </a:ext>
            </a:extLst>
          </p:cNvPr>
          <p:cNvSpPr txBox="1"/>
          <p:nvPr/>
        </p:nvSpPr>
        <p:spPr>
          <a:xfrm>
            <a:off x="2819400" y="614428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dirty="0">
                <a:solidFill>
                  <a:srgbClr val="FF0000"/>
                </a:solidFill>
              </a:rPr>
              <a:t>7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0D158CB-88D0-E261-274B-7DD2470C048F}"/>
              </a:ext>
            </a:extLst>
          </p:cNvPr>
          <p:cNvSpPr txBox="1"/>
          <p:nvPr/>
        </p:nvSpPr>
        <p:spPr>
          <a:xfrm>
            <a:off x="3276600" y="698248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dirty="0">
                <a:solidFill>
                  <a:srgbClr val="FF0000"/>
                </a:solidFill>
              </a:rPr>
              <a:t>12</a:t>
            </a:r>
            <a:endParaRPr lang="fr-F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85651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الصفحة 7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Appareils électroniques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91B98C36-196F-29CE-2BB4-7E4F0E93C3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" t="23180" r="-972" b="46702"/>
          <a:stretch>
            <a:fillRect/>
          </a:stretch>
        </p:blipFill>
        <p:spPr>
          <a:xfrm>
            <a:off x="642992" y="3403402"/>
            <a:ext cx="12477059" cy="448329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1824084-AC4C-21A8-1ACF-2E71B7076C54}"/>
              </a:ext>
            </a:extLst>
          </p:cNvPr>
          <p:cNvSpPr/>
          <p:nvPr/>
        </p:nvSpPr>
        <p:spPr>
          <a:xfrm>
            <a:off x="642992" y="5295900"/>
            <a:ext cx="12109921" cy="6096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B23D18-8D18-DF95-E691-FD3006A9F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Appareils électroniques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8ECE59E0-5671-3F4C-E3C1-12B2A2F907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" t="23180" r="-972" b="46702"/>
          <a:stretch>
            <a:fillRect/>
          </a:stretch>
        </p:blipFill>
        <p:spPr>
          <a:xfrm>
            <a:off x="642992" y="3403402"/>
            <a:ext cx="12477059" cy="448329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15243D5A-560D-A7A5-4902-CEB04898CB24}"/>
              </a:ext>
            </a:extLst>
          </p:cNvPr>
          <p:cNvSpPr txBox="1"/>
          <p:nvPr/>
        </p:nvSpPr>
        <p:spPr>
          <a:xfrm>
            <a:off x="2286000" y="52959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FF0000"/>
                </a:solidFill>
              </a:rPr>
              <a:t>600 + 30 + 7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E94144F-FA85-2998-FEE0-5D4502483C17}"/>
              </a:ext>
            </a:extLst>
          </p:cNvPr>
          <p:cNvSpPr txBox="1"/>
          <p:nvPr/>
        </p:nvSpPr>
        <p:spPr>
          <a:xfrm>
            <a:off x="8382002" y="5294376"/>
            <a:ext cx="36415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b="1" dirty="0">
                <a:solidFill>
                  <a:srgbClr val="FF0000"/>
                </a:solidFill>
              </a:rPr>
              <a:t>ست مئة وسبعة وثلاثون</a:t>
            </a:r>
            <a:endParaRPr lang="fr-FR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03385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رقم 3 الصفحة 7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Appareils électroniques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764410FF-E851-699C-C3D2-B3A4CF3494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" t="53238" r="-405" b="22703"/>
          <a:stretch>
            <a:fillRect/>
          </a:stretch>
        </p:blipFill>
        <p:spPr>
          <a:xfrm>
            <a:off x="619469" y="3771900"/>
            <a:ext cx="12477059" cy="35814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6B6D4D6-B8F1-D96A-0EAE-006BEE0EB763}"/>
              </a:ext>
            </a:extLst>
          </p:cNvPr>
          <p:cNvSpPr/>
          <p:nvPr/>
        </p:nvSpPr>
        <p:spPr>
          <a:xfrm>
            <a:off x="619469" y="4305300"/>
            <a:ext cx="4866931" cy="32766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371F3F8-776D-0E23-B84C-2A4A942F0CFA}"/>
              </a:ext>
            </a:extLst>
          </p:cNvPr>
          <p:cNvSpPr txBox="1"/>
          <p:nvPr/>
        </p:nvSpPr>
        <p:spPr>
          <a:xfrm>
            <a:off x="1295400" y="4851112"/>
            <a:ext cx="30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dirty="0">
                <a:solidFill>
                  <a:srgbClr val="FF0000"/>
                </a:solidFill>
              </a:rPr>
              <a:t>1</a:t>
            </a:r>
            <a:endParaRPr lang="fr-FR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75CA2-4793-86D1-1A48-FB8A3F5FB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9C7FC0-950A-DD3D-BDC4-3424021697A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0FD1CF-2BFF-AABE-AA5E-3B3C6363AF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46C2333-CF08-33EE-699D-55C7A8D00CA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0EA823-8624-771D-345C-2AB3EDD08A7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CC7B19-10C6-051B-CEF7-23CFD0D8215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EE5AFE-65E1-545E-2D8F-0F79917C00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Appareils électroniques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9F6A0D71-92B0-3EA3-84D8-3D418765F9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" t="53238" r="-405" b="22703"/>
          <a:stretch>
            <a:fillRect/>
          </a:stretch>
        </p:blipFill>
        <p:spPr>
          <a:xfrm>
            <a:off x="619469" y="3771900"/>
            <a:ext cx="12477059" cy="35814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517E5BD-EC60-4B74-285A-1EB82BE0E689}"/>
              </a:ext>
            </a:extLst>
          </p:cNvPr>
          <p:cNvSpPr/>
          <p:nvPr/>
        </p:nvSpPr>
        <p:spPr>
          <a:xfrm>
            <a:off x="619469" y="4305300"/>
            <a:ext cx="4866931" cy="32766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A62420-E161-990D-F357-ED5A8915BA6D}"/>
              </a:ext>
            </a:extLst>
          </p:cNvPr>
          <p:cNvSpPr txBox="1"/>
          <p:nvPr/>
        </p:nvSpPr>
        <p:spPr>
          <a:xfrm>
            <a:off x="1295400" y="4851112"/>
            <a:ext cx="30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dirty="0">
                <a:solidFill>
                  <a:srgbClr val="FF0000"/>
                </a:solidFill>
              </a:rPr>
              <a:t>1</a:t>
            </a:r>
            <a:endParaRPr lang="fr-FR" sz="3200" dirty="0">
              <a:solidFill>
                <a:srgbClr val="FF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C7CF1AF-BC65-AC88-1E96-75AF02473618}"/>
              </a:ext>
            </a:extLst>
          </p:cNvPr>
          <p:cNvSpPr txBox="1"/>
          <p:nvPr/>
        </p:nvSpPr>
        <p:spPr>
          <a:xfrm>
            <a:off x="3810000" y="6362700"/>
            <a:ext cx="30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dirty="0">
                <a:solidFill>
                  <a:srgbClr val="FF0000"/>
                </a:solidFill>
              </a:rPr>
              <a:t>7</a:t>
            </a:r>
            <a:endParaRPr lang="fr-FR" sz="3200" dirty="0">
              <a:solidFill>
                <a:srgbClr val="FF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533F3D4-5CC8-E6D2-E57A-D6DC1C8919E9}"/>
              </a:ext>
            </a:extLst>
          </p:cNvPr>
          <p:cNvSpPr txBox="1"/>
          <p:nvPr/>
        </p:nvSpPr>
        <p:spPr>
          <a:xfrm>
            <a:off x="4343400" y="6362700"/>
            <a:ext cx="30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dirty="0">
                <a:solidFill>
                  <a:srgbClr val="FF0000"/>
                </a:solidFill>
              </a:rPr>
              <a:t>1</a:t>
            </a:r>
            <a:endParaRPr lang="fr-FR" sz="3200" dirty="0">
              <a:solidFill>
                <a:srgbClr val="FF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5C418AC-D483-1E1E-2A71-A78B702F224A}"/>
              </a:ext>
            </a:extLst>
          </p:cNvPr>
          <p:cNvSpPr txBox="1"/>
          <p:nvPr/>
        </p:nvSpPr>
        <p:spPr>
          <a:xfrm>
            <a:off x="3810000" y="4799738"/>
            <a:ext cx="30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dirty="0">
                <a:solidFill>
                  <a:srgbClr val="FF0000"/>
                </a:solidFill>
              </a:rPr>
              <a:t>1</a:t>
            </a:r>
            <a:endParaRPr lang="fr-FR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84901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 4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Appareils électroniques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0B210FC6-808F-4C79-4C9C-A78425BE39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1" t="75941" r="-1301"/>
          <a:stretch>
            <a:fillRect/>
          </a:stretch>
        </p:blipFill>
        <p:spPr>
          <a:xfrm>
            <a:off x="909078" y="2869839"/>
            <a:ext cx="12477059" cy="3581400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2971800" y="5543549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 عمليات جمع باحتفاظ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باستراتيجة الأسئلة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63398" y="7847282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رمي الكرة ( مراجعة عائلة العددين 13 و 14 )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629400" y="2399867"/>
            <a:ext cx="447772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عائلة العددين 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15 و 16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باستخدام الخشيبات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1718667" y="2762313"/>
            <a:ext cx="1066274" cy="385540"/>
            <a:chOff x="3663231" y="3540342"/>
            <a:chExt cx="1066274" cy="385540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08156" y="3724185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 وتفكيك الاعداد من 0 إلى 999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1646204" y="4101054"/>
            <a:ext cx="1066274" cy="385540"/>
            <a:chOff x="3663231" y="3540342"/>
            <a:chExt cx="1066274" cy="38554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1672770" y="5393432"/>
            <a:ext cx="1066274" cy="385540"/>
            <a:chOff x="3663231" y="3540342"/>
            <a:chExt cx="1066274" cy="38554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20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1652518" y="8053861"/>
            <a:ext cx="1066274" cy="385540"/>
            <a:chOff x="3663231" y="3540342"/>
            <a:chExt cx="1066274" cy="385540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الإنجاز/التصحيح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2516948-91BA-1BB3-053F-D53DB5044059}"/>
              </a:ext>
            </a:extLst>
          </p:cNvPr>
          <p:cNvGrpSpPr/>
          <p:nvPr/>
        </p:nvGrpSpPr>
        <p:grpSpPr>
          <a:xfrm>
            <a:off x="1718667" y="6849784"/>
            <a:ext cx="1066274" cy="3855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DDB88E0-DF0F-62F3-E6AE-6CD5E4162D6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26C5DF46-F72C-CAAC-27DB-AD2CBF6A2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7D5DEC2-0C8B-107B-6041-E058BE77FC68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895600" y="3970418"/>
            <a:ext cx="7556801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عائلة العدد 13</a:t>
            </a:r>
          </a:p>
          <a:p>
            <a:pPr algn="ctr" defTabSz="685834" rtl="1"/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عائلة العدد 14</a:t>
            </a:r>
            <a:endParaRPr lang="en-US" sz="4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:رمي الكرة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عجلة الأعداد. 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التركيز اثناء اللعب على تفكيك الأعداد (</a:t>
            </a:r>
            <a:r>
              <a:rPr lang="ar-S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الكتابة الجمعية)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capture d’écran, jaune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CEB3D745-72EE-6E64-222B-D3441FAA99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6" t="19115" r="5829" b="18811"/>
          <a:stretch>
            <a:fillRect/>
          </a:stretch>
        </p:blipFill>
        <p:spPr>
          <a:xfrm>
            <a:off x="5867400" y="2729256"/>
            <a:ext cx="7488453" cy="462474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6096000" y="3881616"/>
            <a:ext cx="6388544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لعبة رمي الكرة</a:t>
            </a:r>
          </a:p>
          <a:p>
            <a:pPr marL="571500" indent="-571500" algn="just" rtl="1">
              <a:buFont typeface="Arial" panose="020B0604020202020204" pitchFamily="34" charset="0"/>
              <a:buChar char="•"/>
            </a:pPr>
            <a:r>
              <a:rPr lang="ar-SA" sz="3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تقديم نموذج في عائلة العدد 10</a:t>
            </a:r>
          </a:p>
          <a:p>
            <a:pPr marL="571500" indent="-571500" algn="just" rtl="1">
              <a:buFont typeface="Arial" panose="020B0604020202020204" pitchFamily="34" charset="0"/>
              <a:buChar char="•"/>
            </a:pPr>
            <a:r>
              <a:rPr lang="ar-SA" sz="3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دعوة المتعلمين للعب مع عائلات أعداد أخرى</a:t>
            </a:r>
          </a:p>
          <a:p>
            <a:pPr marL="571500" indent="-571500" algn="just" rtl="1">
              <a:buFont typeface="Arial" panose="020B0604020202020204" pitchFamily="34" charset="0"/>
              <a:buChar char="•"/>
            </a:pPr>
            <a:r>
              <a:rPr lang="ar-SA" sz="3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( 11 – 12 – 13 – 14 )</a:t>
            </a:r>
            <a:endParaRPr lang="fr-FR" sz="36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2" name="Image 21" descr="Une image contenant dessin humoristique, Animation, jouet, Dessin animé&#10;&#10;Le contenu généré par l’IA peut être incorrect.">
            <a:extLst>
              <a:ext uri="{FF2B5EF4-FFF2-40B4-BE49-F238E27FC236}">
                <a16:creationId xmlns:a16="http://schemas.microsoft.com/office/drawing/2014/main" id="{ABA400F1-276C-CC2C-E93A-0F297384997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3" r="11609"/>
          <a:stretch>
            <a:fillRect/>
          </a:stretch>
        </p:blipFill>
        <p:spPr>
          <a:xfrm>
            <a:off x="585546" y="5017908"/>
            <a:ext cx="6251118" cy="4624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3FF4CA-F699-841D-BE5A-A7643F672149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00253" y="3585480"/>
            <a:ext cx="4296955" cy="3723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585480"/>
            <a:ext cx="2965158" cy="3567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6" name="Image 5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153221A2-5CBF-55A0-5830-F9C8A2E49F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296400" y="4009482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8" t="5547" b="2952"/>
          <a:stretch>
            <a:fillRect/>
          </a:stretch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24403</TotalTime>
  <Words>1850</Words>
  <Application>Microsoft Macintosh PowerPoint</Application>
  <PresentationFormat>Personnalisé</PresentationFormat>
  <Paragraphs>567</Paragraphs>
  <Slides>63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63</vt:i4>
      </vt:variant>
    </vt:vector>
  </HeadingPairs>
  <TitlesOfParts>
    <vt:vector size="69" baseType="lpstr">
      <vt:lpstr>Dosis</vt:lpstr>
      <vt:lpstr>Carelia</vt:lpstr>
      <vt:lpstr>IBM Plex Sans Arabic</vt:lpstr>
      <vt:lpstr>Microsoft Uighur</vt:lpstr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212</cp:revision>
  <dcterms:created xsi:type="dcterms:W3CDTF">2006-08-16T00:00:00Z</dcterms:created>
  <dcterms:modified xsi:type="dcterms:W3CDTF">2025-09-17T17:21:19Z</dcterms:modified>
  <dc:identifier>DAFtlvZnwz4</dc:identifier>
</cp:coreProperties>
</file>