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05" r:id="rId15"/>
    <p:sldId id="2134808556" r:id="rId16"/>
    <p:sldId id="2134808519" r:id="rId17"/>
    <p:sldId id="2134808520" r:id="rId18"/>
    <p:sldId id="2134808521" r:id="rId19"/>
    <p:sldId id="2134808522" r:id="rId20"/>
    <p:sldId id="2134808557" r:id="rId21"/>
    <p:sldId id="2134808558" r:id="rId22"/>
    <p:sldId id="2134808459" r:id="rId23"/>
    <p:sldId id="2134808450" r:id="rId24"/>
    <p:sldId id="2134808530" r:id="rId25"/>
    <p:sldId id="2134808531" r:id="rId26"/>
    <p:sldId id="2134808532" r:id="rId27"/>
    <p:sldId id="2134808559" r:id="rId28"/>
    <p:sldId id="2134808561" r:id="rId29"/>
    <p:sldId id="2134808460" r:id="rId30"/>
    <p:sldId id="2134808538" r:id="rId31"/>
    <p:sldId id="2134808527" r:id="rId32"/>
    <p:sldId id="2134808539" r:id="rId33"/>
    <p:sldId id="2134808540" r:id="rId34"/>
    <p:sldId id="2134808541" r:id="rId35"/>
    <p:sldId id="2134808543" r:id="rId36"/>
    <p:sldId id="2134808454" r:id="rId37"/>
    <p:sldId id="2134808542" r:id="rId38"/>
    <p:sldId id="2134808491" r:id="rId39"/>
    <p:sldId id="2134808547" r:id="rId40"/>
    <p:sldId id="2134808544" r:id="rId41"/>
    <p:sldId id="2134808548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562" r:id="rId50"/>
    <p:sldId id="2134808472" r:id="rId51"/>
    <p:sldId id="2134808563" r:id="rId52"/>
    <p:sldId id="2134808501" r:id="rId53"/>
    <p:sldId id="2134808564" r:id="rId54"/>
    <p:sldId id="2134808518" r:id="rId55"/>
    <p:sldId id="2134808461" r:id="rId56"/>
    <p:sldId id="2134808469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itchFamily="2" charset="77"/>
      <p:regular r:id="rId61"/>
    </p:embeddedFont>
    <p:embeddedFont>
      <p:font typeface="Dosis" pitchFamily="2" charset="77"/>
      <p:regular r:id="rId62"/>
      <p:bold r:id="rId63"/>
    </p:embeddedFont>
    <p:embeddedFont>
      <p:font typeface="IBM Plex Sans Arabic" panose="020B0503050203000203" pitchFamily="3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33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4.png"/><Relationship Id="rId5" Type="http://schemas.openxmlformats.org/officeDocument/2006/relationships/diagramData" Target="../diagrams/data3.xml"/><Relationship Id="rId10" Type="http://schemas.openxmlformats.org/officeDocument/2006/relationships/image" Target="../media/image10.png"/><Relationship Id="rId4" Type="http://schemas.openxmlformats.org/officeDocument/2006/relationships/image" Target="../media/image34.jpeg"/><Relationship Id="rId9" Type="http://schemas.microsoft.com/office/2007/relationships/diagramDrawing" Target="../diagrams/drawing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10.png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1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12 و 13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11 و12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A4A62FB-9FE1-3C38-D0CE-DE688BC6F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316776"/>
              </p:ext>
            </p:extLst>
          </p:nvPr>
        </p:nvGraphicFramePr>
        <p:xfrm>
          <a:off x="5486400" y="316733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17E6B5F-B817-6DFD-72F5-CFDB666D6B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613385"/>
              </p:ext>
            </p:extLst>
          </p:nvPr>
        </p:nvGraphicFramePr>
        <p:xfrm>
          <a:off x="-914401" y="3222736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13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633487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AFE5DD-B082-DC7B-168E-99B4C52846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16743" r="6845" b="21173"/>
          <a:stretch>
            <a:fillRect/>
          </a:stretch>
        </p:blipFill>
        <p:spPr>
          <a:xfrm>
            <a:off x="8001000" y="4080077"/>
            <a:ext cx="5425566" cy="377699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542835" y="4935143"/>
            <a:ext cx="43418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13 و14  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الخريطين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الخريطتين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6692784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C26-125A-C556-1FE6-49A39827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6C2B6-879C-B7E1-EFCE-E9FCBEECF18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1D476E-F34C-9074-80C3-B6B391AD694E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98ADC-615E-2A99-98B1-DE14EAEFD3B5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40B87E-FA80-9403-FF10-8E756898FDFC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50967-4B19-E86C-328C-8D5148131D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01B43F-0A79-7F9D-18C4-B3BC73F703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CEF586-F976-5A20-5A99-48D968B0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4974253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7575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13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13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14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جاء دوركم.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ADC61E-B986-5F35-EA58-0BA8F1DB5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18406" r="4976" b="19039"/>
          <a:stretch>
            <a:fillRect/>
          </a:stretch>
        </p:blipFill>
        <p:spPr>
          <a:xfrm>
            <a:off x="8377645" y="2781301"/>
            <a:ext cx="4728755" cy="4954816"/>
          </a:xfrm>
          <a:prstGeom prst="rect">
            <a:avLst/>
          </a:prstGeom>
        </p:spPr>
      </p:pic>
      <p:pic>
        <p:nvPicPr>
          <p:cNvPr id="11" name="Image 10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11FB2BEA-C4C3-E789-A771-B05B315C42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1395797" y="3248985"/>
            <a:ext cx="5715000" cy="300071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70012" y="3694400"/>
            <a:ext cx="396960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صغرى يقوم المتعلمون بالتعرف على قراءة وكتابة وتفكيك الأعداد من 0 إلى 999 باستخدام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10" name="Image 9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417FA74D-874C-B34C-4A9B-ADE7766154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3" b="11887"/>
          <a:stretch>
            <a:fillRect/>
          </a:stretch>
        </p:blipFill>
        <p:spPr>
          <a:xfrm>
            <a:off x="1248892" y="5324851"/>
            <a:ext cx="6008809" cy="4248847"/>
          </a:xfrm>
          <a:prstGeom prst="rect">
            <a:avLst/>
          </a:prstGeom>
        </p:spPr>
      </p:pic>
      <p:grpSp>
        <p:nvGrpSpPr>
          <p:cNvPr id="31" name="Groupe 54">
            <a:extLst>
              <a:ext uri="{FF2B5EF4-FFF2-40B4-BE49-F238E27FC236}">
                <a16:creationId xmlns:a16="http://schemas.microsoft.com/office/drawing/2014/main" id="{56363998-E667-4705-05CB-8FCC3577DF9A}"/>
              </a:ext>
            </a:extLst>
          </p:cNvPr>
          <p:cNvGrpSpPr/>
          <p:nvPr/>
        </p:nvGrpSpPr>
        <p:grpSpPr>
          <a:xfrm>
            <a:off x="2133600" y="4187007"/>
            <a:ext cx="3978226" cy="553832"/>
            <a:chOff x="366471" y="4091893"/>
            <a:chExt cx="11287162" cy="1788830"/>
          </a:xfrm>
        </p:grpSpPr>
        <p:grpSp>
          <p:nvGrpSpPr>
            <p:cNvPr id="41" name="Groupe 36">
              <a:extLst>
                <a:ext uri="{FF2B5EF4-FFF2-40B4-BE49-F238E27FC236}">
                  <a16:creationId xmlns:a16="http://schemas.microsoft.com/office/drawing/2014/main" id="{03690527-AD6F-8178-A44D-E4C9DBE13F51}"/>
                </a:ext>
              </a:extLst>
            </p:cNvPr>
            <p:cNvGrpSpPr/>
            <p:nvPr/>
          </p:nvGrpSpPr>
          <p:grpSpPr>
            <a:xfrm>
              <a:off x="366471" y="4100009"/>
              <a:ext cx="2560197" cy="1772599"/>
              <a:chOff x="452972" y="4108124"/>
              <a:chExt cx="2927425" cy="1772599"/>
            </a:xfrm>
          </p:grpSpPr>
          <p:pic>
            <p:nvPicPr>
              <p:cNvPr id="60" name="Image 32">
                <a:extLst>
                  <a:ext uri="{FF2B5EF4-FFF2-40B4-BE49-F238E27FC236}">
                    <a16:creationId xmlns:a16="http://schemas.microsoft.com/office/drawing/2014/main" id="{97F848AA-B05A-4BAC-4C26-FCC1BF75D9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1" name="Image 33">
                <a:extLst>
                  <a:ext uri="{FF2B5EF4-FFF2-40B4-BE49-F238E27FC236}">
                    <a16:creationId xmlns:a16="http://schemas.microsoft.com/office/drawing/2014/main" id="{E637F38D-8A6A-7EDD-DCE7-06870C89C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34">
                <a:extLst>
                  <a:ext uri="{FF2B5EF4-FFF2-40B4-BE49-F238E27FC236}">
                    <a16:creationId xmlns:a16="http://schemas.microsoft.com/office/drawing/2014/main" id="{38CC49A3-5607-DF21-FF97-1EBF0B6CC2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35">
                <a:extLst>
                  <a:ext uri="{FF2B5EF4-FFF2-40B4-BE49-F238E27FC236}">
                    <a16:creationId xmlns:a16="http://schemas.microsoft.com/office/drawing/2014/main" id="{E483B402-0A02-D38F-4581-07CDEC75DA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4" name="Groupe 42">
              <a:extLst>
                <a:ext uri="{FF2B5EF4-FFF2-40B4-BE49-F238E27FC236}">
                  <a16:creationId xmlns:a16="http://schemas.microsoft.com/office/drawing/2014/main" id="{BBADA7FC-3D3E-0890-9495-A32E35B21B3A}"/>
                </a:ext>
              </a:extLst>
            </p:cNvPr>
            <p:cNvGrpSpPr/>
            <p:nvPr/>
          </p:nvGrpSpPr>
          <p:grpSpPr>
            <a:xfrm>
              <a:off x="3248771" y="4091893"/>
              <a:ext cx="2599251" cy="1788830"/>
              <a:chOff x="3730573" y="3849397"/>
              <a:chExt cx="2972081" cy="1788830"/>
            </a:xfrm>
          </p:grpSpPr>
          <p:pic>
            <p:nvPicPr>
              <p:cNvPr id="56" name="Image 3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33DC0E25-56FE-31B4-B430-CCEE91AFEA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7" name="Image 3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89948B1-38B6-FFD2-3A84-A07F4FF03B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4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3BFC441-3098-B080-4CC8-02558E1312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4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A9B637DD-463B-5E6F-6F7F-682BBE0CE4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5" name="Groupe 43">
              <a:extLst>
                <a:ext uri="{FF2B5EF4-FFF2-40B4-BE49-F238E27FC236}">
                  <a16:creationId xmlns:a16="http://schemas.microsoft.com/office/drawing/2014/main" id="{195E16C2-42D0-2487-9C85-9BA8DB260ABD}"/>
                </a:ext>
              </a:extLst>
            </p:cNvPr>
            <p:cNvGrpSpPr/>
            <p:nvPr/>
          </p:nvGrpSpPr>
          <p:grpSpPr>
            <a:xfrm>
              <a:off x="6170125" y="4091893"/>
              <a:ext cx="2580702" cy="1788830"/>
              <a:chOff x="3741177" y="3849397"/>
              <a:chExt cx="2950872" cy="1788830"/>
            </a:xfrm>
          </p:grpSpPr>
          <p:pic>
            <p:nvPicPr>
              <p:cNvPr id="52" name="Image 44">
                <a:extLst>
                  <a:ext uri="{FF2B5EF4-FFF2-40B4-BE49-F238E27FC236}">
                    <a16:creationId xmlns:a16="http://schemas.microsoft.com/office/drawing/2014/main" id="{7C8A6EA1-BEF3-485B-02C8-B931FF52A9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3" name="Image 45">
                <a:extLst>
                  <a:ext uri="{FF2B5EF4-FFF2-40B4-BE49-F238E27FC236}">
                    <a16:creationId xmlns:a16="http://schemas.microsoft.com/office/drawing/2014/main" id="{27562DCE-2FE5-1A50-F5BA-F2CBCAD8A4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46">
                <a:extLst>
                  <a:ext uri="{FF2B5EF4-FFF2-40B4-BE49-F238E27FC236}">
                    <a16:creationId xmlns:a16="http://schemas.microsoft.com/office/drawing/2014/main" id="{D34DAE6C-C81A-55D4-B7C8-C473DE94B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47">
                <a:extLst>
                  <a:ext uri="{FF2B5EF4-FFF2-40B4-BE49-F238E27FC236}">
                    <a16:creationId xmlns:a16="http://schemas.microsoft.com/office/drawing/2014/main" id="{13EA0CDB-123D-2934-FC8B-EC180B640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6" name="Groupe 48">
              <a:extLst>
                <a:ext uri="{FF2B5EF4-FFF2-40B4-BE49-F238E27FC236}">
                  <a16:creationId xmlns:a16="http://schemas.microsoft.com/office/drawing/2014/main" id="{680C2094-714D-32AB-977A-F3DDE34DC211}"/>
                </a:ext>
              </a:extLst>
            </p:cNvPr>
            <p:cNvGrpSpPr/>
            <p:nvPr/>
          </p:nvGrpSpPr>
          <p:grpSpPr>
            <a:xfrm>
              <a:off x="9072931" y="4094679"/>
              <a:ext cx="2580702" cy="1783259"/>
              <a:chOff x="3741177" y="3852182"/>
              <a:chExt cx="2950872" cy="1783259"/>
            </a:xfrm>
          </p:grpSpPr>
          <p:pic>
            <p:nvPicPr>
              <p:cNvPr id="47" name="Image 49">
                <a:extLst>
                  <a:ext uri="{FF2B5EF4-FFF2-40B4-BE49-F238E27FC236}">
                    <a16:creationId xmlns:a16="http://schemas.microsoft.com/office/drawing/2014/main" id="{EE883A7C-2272-D2D3-D470-83BA4FBE47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48" name="Image 50">
                <a:extLst>
                  <a:ext uri="{FF2B5EF4-FFF2-40B4-BE49-F238E27FC236}">
                    <a16:creationId xmlns:a16="http://schemas.microsoft.com/office/drawing/2014/main" id="{0EC34D23-F5B1-A6A1-3148-54139B29C1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49" name="Image 51">
                <a:extLst>
                  <a:ext uri="{FF2B5EF4-FFF2-40B4-BE49-F238E27FC236}">
                    <a16:creationId xmlns:a16="http://schemas.microsoft.com/office/drawing/2014/main" id="{AE2B0695-E9A6-DE50-22F0-B2A97A005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2">
                <a:extLst>
                  <a:ext uri="{FF2B5EF4-FFF2-40B4-BE49-F238E27FC236}">
                    <a16:creationId xmlns:a16="http://schemas.microsoft.com/office/drawing/2014/main" id="{CB586092-4BCF-9F3C-25EF-FDC26FBEF1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5348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في مجموعات ستستعملون لعبة النقود، سأعطيكم عددا من الأوراق وستحددون المبلغ الذي تمثله بالأرقام.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تكتب كل مجموعة العدد المحصل عليه على جدول القيم على السبورة.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الاعداد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تكتب كتابات متنوعة ( بالأرقام، بالحروف، كتابة جمعية)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DEFBB4E-B549-A42C-76AC-A706BBA85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733800" y="2781300"/>
            <a:ext cx="5791200" cy="3962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629400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1025378"/>
            <a:ext cx="1415286" cy="963444"/>
          </a:xfrm>
          <a:prstGeom prst="round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7C86AE-20FC-8296-9507-74D0936B3019}"/>
              </a:ext>
            </a:extLst>
          </p:cNvPr>
          <p:cNvSpPr/>
          <p:nvPr/>
        </p:nvSpPr>
        <p:spPr>
          <a:xfrm>
            <a:off x="4724407" y="7918101"/>
            <a:ext cx="3809985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...</a:t>
            </a:r>
            <a:endParaRPr lang="fr-FR" sz="3600" dirty="0">
              <a:solidFill>
                <a:schemeClr val="tx1"/>
              </a:solidFill>
            </a:endParaRPr>
          </a:p>
        </p:txBody>
      </p:sp>
      <p:grpSp>
        <p:nvGrpSpPr>
          <p:cNvPr id="6" name="Groupe 42">
            <a:extLst>
              <a:ext uri="{FF2B5EF4-FFF2-40B4-BE49-F238E27FC236}">
                <a16:creationId xmlns:a16="http://schemas.microsoft.com/office/drawing/2014/main" id="{FA6A3A10-CFF5-4481-0625-CDC1CA09FF8D}"/>
              </a:ext>
            </a:extLst>
          </p:cNvPr>
          <p:cNvGrpSpPr/>
          <p:nvPr/>
        </p:nvGrpSpPr>
        <p:grpSpPr>
          <a:xfrm>
            <a:off x="4092538" y="3143986"/>
            <a:ext cx="2212401" cy="1716648"/>
            <a:chOff x="2371920" y="3849397"/>
            <a:chExt cx="4018233" cy="2540904"/>
          </a:xfrm>
        </p:grpSpPr>
        <p:pic>
          <p:nvPicPr>
            <p:cNvPr id="21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57642FD4-E3AC-9580-1AEB-D9BE5B41F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22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CAD1AB70-2BBA-CA8B-07DE-9AB166C74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4912" y="4546317"/>
              <a:ext cx="2295241" cy="1015664"/>
            </a:xfrm>
            <a:prstGeom prst="rect">
              <a:avLst/>
            </a:prstGeom>
          </p:spPr>
        </p:pic>
        <p:pic>
          <p:nvPicPr>
            <p:cNvPr id="25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9C61146-565D-0CAD-8EE9-8ABF39A5D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1920" y="5374637"/>
              <a:ext cx="2295240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2512522A-ABF8-0B05-67BF-CB9C7A98C6BB}"/>
              </a:ext>
            </a:extLst>
          </p:cNvPr>
          <p:cNvGrpSpPr/>
          <p:nvPr/>
        </p:nvGrpSpPr>
        <p:grpSpPr>
          <a:xfrm>
            <a:off x="5094875" y="3165590"/>
            <a:ext cx="2719793" cy="2937824"/>
            <a:chOff x="3592085" y="1566185"/>
            <a:chExt cx="4675732" cy="4742786"/>
          </a:xfrm>
        </p:grpSpPr>
        <p:pic>
          <p:nvPicPr>
            <p:cNvPr id="16" name="Image 44">
              <a:extLst>
                <a:ext uri="{FF2B5EF4-FFF2-40B4-BE49-F238E27FC236}">
                  <a16:creationId xmlns:a16="http://schemas.microsoft.com/office/drawing/2014/main" id="{B469C559-07AA-ABB1-6E9C-C54B155F0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32799" y="3876327"/>
              <a:ext cx="2274031" cy="1015664"/>
            </a:xfrm>
            <a:prstGeom prst="rect">
              <a:avLst/>
            </a:prstGeom>
          </p:spPr>
        </p:pic>
        <p:pic>
          <p:nvPicPr>
            <p:cNvPr id="17" name="Image 45">
              <a:extLst>
                <a:ext uri="{FF2B5EF4-FFF2-40B4-BE49-F238E27FC236}">
                  <a16:creationId xmlns:a16="http://schemas.microsoft.com/office/drawing/2014/main" id="{F395109A-0BF7-B2A2-446A-321BCF749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93786" y="1566185"/>
              <a:ext cx="2274031" cy="1015664"/>
            </a:xfrm>
            <a:prstGeom prst="rect">
              <a:avLst/>
            </a:prstGeom>
          </p:spPr>
        </p:pic>
        <p:pic>
          <p:nvPicPr>
            <p:cNvPr id="18" name="Image 46">
              <a:extLst>
                <a:ext uri="{FF2B5EF4-FFF2-40B4-BE49-F238E27FC236}">
                  <a16:creationId xmlns:a16="http://schemas.microsoft.com/office/drawing/2014/main" id="{2BD89B4E-14DD-BCE6-3E5F-D7139E18B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92085" y="5293307"/>
              <a:ext cx="2274031" cy="1015664"/>
            </a:xfrm>
            <a:prstGeom prst="rect">
              <a:avLst/>
            </a:prstGeom>
          </p:spPr>
        </p:pic>
      </p:grpSp>
      <p:grpSp>
        <p:nvGrpSpPr>
          <p:cNvPr id="9" name="Groupe 48">
            <a:extLst>
              <a:ext uri="{FF2B5EF4-FFF2-40B4-BE49-F238E27FC236}">
                <a16:creationId xmlns:a16="http://schemas.microsoft.com/office/drawing/2014/main" id="{75820376-2933-D975-3F7C-5A7A31211385}"/>
              </a:ext>
            </a:extLst>
          </p:cNvPr>
          <p:cNvGrpSpPr/>
          <p:nvPr/>
        </p:nvGrpSpPr>
        <p:grpSpPr>
          <a:xfrm>
            <a:off x="7911381" y="3955707"/>
            <a:ext cx="1294384" cy="1508185"/>
            <a:chOff x="3508473" y="3880696"/>
            <a:chExt cx="2362294" cy="2711494"/>
          </a:xfrm>
        </p:grpSpPr>
        <p:pic>
          <p:nvPicPr>
            <p:cNvPr id="10" name="Image 49">
              <a:extLst>
                <a:ext uri="{FF2B5EF4-FFF2-40B4-BE49-F238E27FC236}">
                  <a16:creationId xmlns:a16="http://schemas.microsoft.com/office/drawing/2014/main" id="{E7F60E02-EFA8-1F3F-F85A-D16581C98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08473" y="3880696"/>
              <a:ext cx="2274032" cy="1010093"/>
            </a:xfrm>
            <a:prstGeom prst="rect">
              <a:avLst/>
            </a:prstGeom>
          </p:spPr>
        </p:pic>
        <p:pic>
          <p:nvPicPr>
            <p:cNvPr id="11" name="Image 50">
              <a:extLst>
                <a:ext uri="{FF2B5EF4-FFF2-40B4-BE49-F238E27FC236}">
                  <a16:creationId xmlns:a16="http://schemas.microsoft.com/office/drawing/2014/main" id="{F2D640E6-537A-C2B5-67EB-8E9F13EE3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96735" y="5582097"/>
              <a:ext cx="2274032" cy="10100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8EED-FA59-7808-63B3-7218A288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7CA732-D7EF-0A74-A4B7-5F605FF7A7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1E1BE3-7F75-B455-6EC0-89AB3A3532E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94A401-EC68-E3E5-2EF6-0C9EBD0E71B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1A5585-6661-85D6-D016-BD4A55ABF05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 بطرق مختلفة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9B00A5B-1EE1-454C-4D86-A7011DCA3D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94C86E-5977-0E66-46FF-5417DF4E8E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48AE23D-0ACF-0F05-5104-4EDC036D5A9E}"/>
              </a:ext>
            </a:extLst>
          </p:cNvPr>
          <p:cNvSpPr/>
          <p:nvPr/>
        </p:nvSpPr>
        <p:spPr>
          <a:xfrm>
            <a:off x="3733800" y="2781300"/>
            <a:ext cx="5791200" cy="3962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860A090-6AB3-89EE-DFD9-A7C9CB8A3032}"/>
              </a:ext>
            </a:extLst>
          </p:cNvPr>
          <p:cNvCxnSpPr>
            <a:cxnSpLocks/>
          </p:cNvCxnSpPr>
          <p:nvPr/>
        </p:nvCxnSpPr>
        <p:spPr>
          <a:xfrm>
            <a:off x="6629400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46857B44-6FB0-8BF6-A8BA-03B7C9D1C5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84" y="1052216"/>
            <a:ext cx="1212198" cy="8686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1919BC-0555-3749-E412-BF9D18D0DFF3}"/>
              </a:ext>
            </a:extLst>
          </p:cNvPr>
          <p:cNvSpPr/>
          <p:nvPr/>
        </p:nvSpPr>
        <p:spPr>
          <a:xfrm>
            <a:off x="5267308" y="7903369"/>
            <a:ext cx="27432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332</a:t>
            </a:r>
            <a:endParaRPr lang="fr-FR" sz="3600" dirty="0">
              <a:solidFill>
                <a:schemeClr val="tx1"/>
              </a:solidFill>
            </a:endParaRPr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B6E50803-55F4-8AFD-561F-9398E09BDD53}"/>
              </a:ext>
            </a:extLst>
          </p:cNvPr>
          <p:cNvGrpSpPr/>
          <p:nvPr/>
        </p:nvGrpSpPr>
        <p:grpSpPr>
          <a:xfrm>
            <a:off x="4840600" y="3143986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621213C1-4038-150E-9299-D2DC466DB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E9D6653-5AB7-39F8-15B8-2EDC5AF97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AEBBF429-4DDD-D0A2-C970-6CC735C26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E8B12963-319E-C4CC-DAD1-0A8AE7BFAE3B}"/>
              </a:ext>
            </a:extLst>
          </p:cNvPr>
          <p:cNvGrpSpPr/>
          <p:nvPr/>
        </p:nvGrpSpPr>
        <p:grpSpPr>
          <a:xfrm>
            <a:off x="5181599" y="4579880"/>
            <a:ext cx="1593292" cy="951312"/>
            <a:chOff x="3741177" y="3849397"/>
            <a:chExt cx="2739108" cy="1535786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96E48FF3-8424-89D9-3D71-5B2DC3261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90306250-F252-F342-D0A2-28CB50067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6" name="Image 46">
              <a:extLst>
                <a:ext uri="{FF2B5EF4-FFF2-40B4-BE49-F238E27FC236}">
                  <a16:creationId xmlns:a16="http://schemas.microsoft.com/office/drawing/2014/main" id="{1E766169-A58B-A4DE-9206-A0E989AE1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17" name="Groupe 48">
            <a:extLst>
              <a:ext uri="{FF2B5EF4-FFF2-40B4-BE49-F238E27FC236}">
                <a16:creationId xmlns:a16="http://schemas.microsoft.com/office/drawing/2014/main" id="{CE5D5C93-53CE-C8A7-DD85-CC0442894070}"/>
              </a:ext>
            </a:extLst>
          </p:cNvPr>
          <p:cNvGrpSpPr/>
          <p:nvPr/>
        </p:nvGrpSpPr>
        <p:grpSpPr>
          <a:xfrm>
            <a:off x="7010400" y="3666341"/>
            <a:ext cx="1373438" cy="703551"/>
            <a:chOff x="3741177" y="3852182"/>
            <a:chExt cx="2506570" cy="1264881"/>
          </a:xfrm>
        </p:grpSpPr>
        <p:pic>
          <p:nvPicPr>
            <p:cNvPr id="18" name="Image 49">
              <a:extLst>
                <a:ext uri="{FF2B5EF4-FFF2-40B4-BE49-F238E27FC236}">
                  <a16:creationId xmlns:a16="http://schemas.microsoft.com/office/drawing/2014/main" id="{BF6D9EF7-2379-AD2A-BE31-3914A3D82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9" name="Image 50">
              <a:extLst>
                <a:ext uri="{FF2B5EF4-FFF2-40B4-BE49-F238E27FC236}">
                  <a16:creationId xmlns:a16="http://schemas.microsoft.com/office/drawing/2014/main" id="{A237F796-F98C-0438-AB4F-C4A0A4FB1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2263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54CC4-6FE8-C09E-6AA3-6D7F8041A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100281-128A-0EE8-4DBC-3E06078879B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7A6D5E-D8E8-C2FF-332A-6072608F7BB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26515A-D9C6-DFD4-66FB-41C8A5066A8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29CCEFA-FFD0-5613-9EBF-B6290E76708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59E4FAD-9B12-B127-6513-6E1A094FED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9D9391C-D5D9-8C54-AC09-B9F431D1C9A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7AE0CB-4BC0-FA5C-94D9-C479D57B3EF3}"/>
              </a:ext>
            </a:extLst>
          </p:cNvPr>
          <p:cNvSpPr/>
          <p:nvPr/>
        </p:nvSpPr>
        <p:spPr>
          <a:xfrm>
            <a:off x="2743200" y="2781300"/>
            <a:ext cx="8001000" cy="399186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EFC75C4-0075-D347-0562-50E829D80C80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6619534" y="6787896"/>
            <a:ext cx="9866" cy="113020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Picture 9">
            <a:extLst>
              <a:ext uri="{FF2B5EF4-FFF2-40B4-BE49-F238E27FC236}">
                <a16:creationId xmlns:a16="http://schemas.microsoft.com/office/drawing/2014/main" id="{4125C17A-524C-CE3C-AF5C-DBD733F4ED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950319"/>
            <a:ext cx="1415286" cy="963444"/>
          </a:xfrm>
          <a:prstGeom prst="round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43A1CC9-AA3B-52C1-C90E-32957BC07AD8}"/>
              </a:ext>
            </a:extLst>
          </p:cNvPr>
          <p:cNvSpPr/>
          <p:nvPr/>
        </p:nvSpPr>
        <p:spPr>
          <a:xfrm>
            <a:off x="4724407" y="7918101"/>
            <a:ext cx="3809985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.....</a:t>
            </a:r>
            <a:endParaRPr lang="fr-FR" sz="3600" dirty="0">
              <a:solidFill>
                <a:schemeClr val="tx1"/>
              </a:solidFill>
            </a:endParaRPr>
          </a:p>
        </p:txBody>
      </p:sp>
      <p:grpSp>
        <p:nvGrpSpPr>
          <p:cNvPr id="6" name="Groupe 42">
            <a:extLst>
              <a:ext uri="{FF2B5EF4-FFF2-40B4-BE49-F238E27FC236}">
                <a16:creationId xmlns:a16="http://schemas.microsoft.com/office/drawing/2014/main" id="{39CF1F31-5016-AB66-AC66-892AF29C6B63}"/>
              </a:ext>
            </a:extLst>
          </p:cNvPr>
          <p:cNvGrpSpPr/>
          <p:nvPr/>
        </p:nvGrpSpPr>
        <p:grpSpPr>
          <a:xfrm>
            <a:off x="3011271" y="3949905"/>
            <a:ext cx="2890823" cy="1710420"/>
            <a:chOff x="3039830" y="4420526"/>
            <a:chExt cx="5250402" cy="2531686"/>
          </a:xfrm>
        </p:grpSpPr>
        <p:pic>
          <p:nvPicPr>
            <p:cNvPr id="21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C1715CD4-EC97-7FE7-1787-230BDBF1C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4639" y="4702158"/>
              <a:ext cx="2295242" cy="1015664"/>
            </a:xfrm>
            <a:prstGeom prst="rect">
              <a:avLst/>
            </a:prstGeom>
          </p:spPr>
        </p:pic>
        <p:pic>
          <p:nvPicPr>
            <p:cNvPr id="22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8DA9E796-A94F-0998-048C-2DBF44FA8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9830" y="5936548"/>
              <a:ext cx="2295242" cy="1015664"/>
            </a:xfrm>
            <a:prstGeom prst="rect">
              <a:avLst/>
            </a:prstGeom>
          </p:spPr>
        </p:pic>
        <p:pic>
          <p:nvPicPr>
            <p:cNvPr id="25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5419C60-9C54-4E80-4A94-E80E1EB65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992" y="4420526"/>
              <a:ext cx="2295240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60938D43-1479-1B0F-9232-6FD8A648D652}"/>
              </a:ext>
            </a:extLst>
          </p:cNvPr>
          <p:cNvGrpSpPr/>
          <p:nvPr/>
        </p:nvGrpSpPr>
        <p:grpSpPr>
          <a:xfrm>
            <a:off x="3282018" y="3244343"/>
            <a:ext cx="5178094" cy="1167152"/>
            <a:chOff x="2188547" y="4373159"/>
            <a:chExt cx="8901920" cy="1884235"/>
          </a:xfrm>
        </p:grpSpPr>
        <p:pic>
          <p:nvPicPr>
            <p:cNvPr id="16" name="Image 44">
              <a:extLst>
                <a:ext uri="{FF2B5EF4-FFF2-40B4-BE49-F238E27FC236}">
                  <a16:creationId xmlns:a16="http://schemas.microsoft.com/office/drawing/2014/main" id="{400A669A-D9F6-D2D5-5805-1E718307B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88547" y="4373159"/>
              <a:ext cx="2274031" cy="1015664"/>
            </a:xfrm>
            <a:prstGeom prst="rect">
              <a:avLst/>
            </a:prstGeom>
          </p:spPr>
        </p:pic>
        <p:pic>
          <p:nvPicPr>
            <p:cNvPr id="17" name="Image 45">
              <a:extLst>
                <a:ext uri="{FF2B5EF4-FFF2-40B4-BE49-F238E27FC236}">
                  <a16:creationId xmlns:a16="http://schemas.microsoft.com/office/drawing/2014/main" id="{B2983915-797B-1AFB-838A-AB8AB0A31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2607" y="4553882"/>
              <a:ext cx="2274031" cy="1015664"/>
            </a:xfrm>
            <a:prstGeom prst="rect">
              <a:avLst/>
            </a:prstGeom>
          </p:spPr>
        </p:pic>
        <p:pic>
          <p:nvPicPr>
            <p:cNvPr id="18" name="Image 46">
              <a:extLst>
                <a:ext uri="{FF2B5EF4-FFF2-40B4-BE49-F238E27FC236}">
                  <a16:creationId xmlns:a16="http://schemas.microsoft.com/office/drawing/2014/main" id="{F8D7B7CC-84E6-1DC3-67E0-F501B789C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16436" y="5241730"/>
              <a:ext cx="2274031" cy="1015664"/>
            </a:xfrm>
            <a:prstGeom prst="rect">
              <a:avLst/>
            </a:prstGeom>
          </p:spPr>
        </p:pic>
      </p:grpSp>
      <p:grpSp>
        <p:nvGrpSpPr>
          <p:cNvPr id="9" name="Groupe 48">
            <a:extLst>
              <a:ext uri="{FF2B5EF4-FFF2-40B4-BE49-F238E27FC236}">
                <a16:creationId xmlns:a16="http://schemas.microsoft.com/office/drawing/2014/main" id="{2038D72A-FA4D-DD01-DC61-64D45C987733}"/>
              </a:ext>
            </a:extLst>
          </p:cNvPr>
          <p:cNvGrpSpPr/>
          <p:nvPr/>
        </p:nvGrpSpPr>
        <p:grpSpPr>
          <a:xfrm>
            <a:off x="6829115" y="3015033"/>
            <a:ext cx="3014946" cy="1149872"/>
            <a:chOff x="2452484" y="3550567"/>
            <a:chExt cx="5502378" cy="2067301"/>
          </a:xfrm>
        </p:grpSpPr>
        <p:pic>
          <p:nvPicPr>
            <p:cNvPr id="10" name="Image 49">
              <a:extLst>
                <a:ext uri="{FF2B5EF4-FFF2-40B4-BE49-F238E27FC236}">
                  <a16:creationId xmlns:a16="http://schemas.microsoft.com/office/drawing/2014/main" id="{95372F05-609D-3EB5-9535-5F0E8A38E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52484" y="3550567"/>
              <a:ext cx="2274032" cy="1010093"/>
            </a:xfrm>
            <a:prstGeom prst="rect">
              <a:avLst/>
            </a:prstGeom>
          </p:spPr>
        </p:pic>
        <p:pic>
          <p:nvPicPr>
            <p:cNvPr id="11" name="Image 50">
              <a:extLst>
                <a:ext uri="{FF2B5EF4-FFF2-40B4-BE49-F238E27FC236}">
                  <a16:creationId xmlns:a16="http://schemas.microsoft.com/office/drawing/2014/main" id="{F4521EDC-59EE-7DE1-DD0E-17F93606E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0830" y="4607775"/>
              <a:ext cx="2274032" cy="1010093"/>
            </a:xfrm>
            <a:prstGeom prst="rect">
              <a:avLst/>
            </a:prstGeom>
          </p:spPr>
        </p:pic>
      </p:grpSp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72F5FFD-A878-36B6-91F3-05FBE12AE2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178" y="5801408"/>
            <a:ext cx="1263738" cy="686188"/>
          </a:xfrm>
          <a:prstGeom prst="rect">
            <a:avLst/>
          </a:prstGeom>
        </p:spPr>
      </p:pic>
      <p:pic>
        <p:nvPicPr>
          <p:cNvPr id="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928F6A0-AF6B-16A8-FD92-4B7F4B1879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266" y="5313550"/>
            <a:ext cx="1263738" cy="686188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849611CD-332E-BB20-10E5-37BCE73FBC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4526" y="5054459"/>
            <a:ext cx="1322765" cy="629133"/>
          </a:xfrm>
          <a:prstGeom prst="rect">
            <a:avLst/>
          </a:prstGeom>
        </p:spPr>
      </p:pic>
      <p:pic>
        <p:nvPicPr>
          <p:cNvPr id="14" name="Image 46">
            <a:extLst>
              <a:ext uri="{FF2B5EF4-FFF2-40B4-BE49-F238E27FC236}">
                <a16:creationId xmlns:a16="http://schemas.microsoft.com/office/drawing/2014/main" id="{3D4CE2FC-3411-73E2-2434-B786487D5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5410" y="5211090"/>
            <a:ext cx="1322765" cy="629133"/>
          </a:xfrm>
          <a:prstGeom prst="rect">
            <a:avLst/>
          </a:prstGeom>
        </p:spPr>
      </p:pic>
      <p:pic>
        <p:nvPicPr>
          <p:cNvPr id="20" name="Image 46">
            <a:extLst>
              <a:ext uri="{FF2B5EF4-FFF2-40B4-BE49-F238E27FC236}">
                <a16:creationId xmlns:a16="http://schemas.microsoft.com/office/drawing/2014/main" id="{7F2CC8CF-C5E1-28D8-041D-ACD2B9BB81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6925" y="5964777"/>
            <a:ext cx="1322765" cy="629133"/>
          </a:xfrm>
          <a:prstGeom prst="rect">
            <a:avLst/>
          </a:prstGeom>
        </p:spPr>
      </p:pic>
      <p:pic>
        <p:nvPicPr>
          <p:cNvPr id="26" name="Image 46">
            <a:extLst>
              <a:ext uri="{FF2B5EF4-FFF2-40B4-BE49-F238E27FC236}">
                <a16:creationId xmlns:a16="http://schemas.microsoft.com/office/drawing/2014/main" id="{C253FEB1-6A7D-6FF2-ABE3-DF46867C92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1316" y="5875506"/>
            <a:ext cx="1322765" cy="6291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64A56B6F-A91F-ADB5-8F4B-8A6C6E1389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8005" y="3125760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C1D5B1C0-895D-DA38-7B5A-161A59A88E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73882" y="4841044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A49677AE-F69D-ADFD-B2B3-EFAA23948E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2816" y="4280533"/>
            <a:ext cx="1246022" cy="56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1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A99AA-CF9C-0DA5-D2B2-26090E33B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83802B-26F7-AE0C-D158-914ECC623C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97BCF-234A-1D99-BF3C-52D07898620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E36EFE-CB14-0938-CDF5-FF20AEF5474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7A3ACD-5BF6-B641-DC0B-A18B7BA3CCD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6B3A3F3-01C6-7450-F5B0-C9E9CDD64A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4A60F08-28AD-D36F-3602-4B5FE7D36AA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A2C2C5-B63F-772A-9610-B71E490194A2}"/>
              </a:ext>
            </a:extLst>
          </p:cNvPr>
          <p:cNvSpPr/>
          <p:nvPr/>
        </p:nvSpPr>
        <p:spPr>
          <a:xfrm>
            <a:off x="2286000" y="2781300"/>
            <a:ext cx="8763000" cy="3962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F099F539-29DC-0DA9-5ABD-F6D924F7C140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6629400" y="6743700"/>
            <a:ext cx="3810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Picture 9">
            <a:extLst>
              <a:ext uri="{FF2B5EF4-FFF2-40B4-BE49-F238E27FC236}">
                <a16:creationId xmlns:a16="http://schemas.microsoft.com/office/drawing/2014/main" id="{87FDCE2B-B5F3-7EB7-68EB-E2B1B16A8C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986ACAE-C3E5-0BB2-25A7-61A138B839BC}"/>
              </a:ext>
            </a:extLst>
          </p:cNvPr>
          <p:cNvSpPr/>
          <p:nvPr/>
        </p:nvSpPr>
        <p:spPr>
          <a:xfrm>
            <a:off x="3048001" y="7918101"/>
            <a:ext cx="73914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</a:rPr>
              <a:t>575</a:t>
            </a:r>
            <a:endParaRPr lang="fr-FR" sz="3600" dirty="0">
              <a:solidFill>
                <a:schemeClr val="tx1"/>
              </a:solidFill>
            </a:endParaRPr>
          </a:p>
        </p:txBody>
      </p:sp>
      <p:grpSp>
        <p:nvGrpSpPr>
          <p:cNvPr id="6" name="Groupe 42">
            <a:extLst>
              <a:ext uri="{FF2B5EF4-FFF2-40B4-BE49-F238E27FC236}">
                <a16:creationId xmlns:a16="http://schemas.microsoft.com/office/drawing/2014/main" id="{B6F8F124-D20B-4EB7-8531-ABB9FEBB16EF}"/>
              </a:ext>
            </a:extLst>
          </p:cNvPr>
          <p:cNvGrpSpPr/>
          <p:nvPr/>
        </p:nvGrpSpPr>
        <p:grpSpPr>
          <a:xfrm>
            <a:off x="4840600" y="3143986"/>
            <a:ext cx="1519805" cy="1037585"/>
            <a:chOff x="3730573" y="3849397"/>
            <a:chExt cx="2760317" cy="1535786"/>
          </a:xfrm>
        </p:grpSpPr>
        <p:pic>
          <p:nvPicPr>
            <p:cNvPr id="21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42E8AFCD-E674-F2BD-7D77-0CF0AA7AD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22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D2AE8730-5EE1-84DF-EA94-808229697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25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35F847AC-D87E-7263-FB9C-9CE8D8CF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9B1BD5D0-EDFD-7F70-36CA-38794E2938C5}"/>
              </a:ext>
            </a:extLst>
          </p:cNvPr>
          <p:cNvGrpSpPr/>
          <p:nvPr/>
        </p:nvGrpSpPr>
        <p:grpSpPr>
          <a:xfrm>
            <a:off x="5181599" y="4579880"/>
            <a:ext cx="1593292" cy="951312"/>
            <a:chOff x="3741177" y="3849397"/>
            <a:chExt cx="2739108" cy="1535786"/>
          </a:xfrm>
        </p:grpSpPr>
        <p:pic>
          <p:nvPicPr>
            <p:cNvPr id="16" name="Image 44">
              <a:extLst>
                <a:ext uri="{FF2B5EF4-FFF2-40B4-BE49-F238E27FC236}">
                  <a16:creationId xmlns:a16="http://schemas.microsoft.com/office/drawing/2014/main" id="{96B9A1EE-47EE-3835-57B8-82EA5EFB8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7" name="Image 45">
              <a:extLst>
                <a:ext uri="{FF2B5EF4-FFF2-40B4-BE49-F238E27FC236}">
                  <a16:creationId xmlns:a16="http://schemas.microsoft.com/office/drawing/2014/main" id="{5AEB6E23-B74E-9F6E-B7FB-274481256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8" name="Image 46">
              <a:extLst>
                <a:ext uri="{FF2B5EF4-FFF2-40B4-BE49-F238E27FC236}">
                  <a16:creationId xmlns:a16="http://schemas.microsoft.com/office/drawing/2014/main" id="{23E05E1E-4C04-3F23-26C4-B1ACBD511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9" name="Groupe 48">
            <a:extLst>
              <a:ext uri="{FF2B5EF4-FFF2-40B4-BE49-F238E27FC236}">
                <a16:creationId xmlns:a16="http://schemas.microsoft.com/office/drawing/2014/main" id="{E0DBF497-4D0B-E672-981A-939A2BFB2AB7}"/>
              </a:ext>
            </a:extLst>
          </p:cNvPr>
          <p:cNvGrpSpPr/>
          <p:nvPr/>
        </p:nvGrpSpPr>
        <p:grpSpPr>
          <a:xfrm>
            <a:off x="7010400" y="3666341"/>
            <a:ext cx="1373438" cy="703551"/>
            <a:chOff x="3741177" y="3852182"/>
            <a:chExt cx="2506570" cy="1264881"/>
          </a:xfrm>
        </p:grpSpPr>
        <p:pic>
          <p:nvPicPr>
            <p:cNvPr id="10" name="Image 49">
              <a:extLst>
                <a:ext uri="{FF2B5EF4-FFF2-40B4-BE49-F238E27FC236}">
                  <a16:creationId xmlns:a16="http://schemas.microsoft.com/office/drawing/2014/main" id="{0F23C138-235A-118C-F8E4-A24929C15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1" name="Image 50">
              <a:extLst>
                <a:ext uri="{FF2B5EF4-FFF2-40B4-BE49-F238E27FC236}">
                  <a16:creationId xmlns:a16="http://schemas.microsoft.com/office/drawing/2014/main" id="{D2C62C67-F33D-8E36-E57A-7E7530DD0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4280A6F-081E-FC58-6540-811A4B756B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067" y="3647783"/>
            <a:ext cx="1263738" cy="686188"/>
          </a:xfrm>
          <a:prstGeom prst="rect">
            <a:avLst/>
          </a:prstGeom>
        </p:spPr>
      </p:pic>
      <p:pic>
        <p:nvPicPr>
          <p:cNvPr id="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4B50F2F-2D7C-7CCC-0430-A9B048942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67" y="3800183"/>
            <a:ext cx="1263738" cy="686188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B8F3599D-1BB4-E153-6B37-11EC1B8EA8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4526" y="5054459"/>
            <a:ext cx="1322765" cy="629133"/>
          </a:xfrm>
          <a:prstGeom prst="rect">
            <a:avLst/>
          </a:prstGeom>
        </p:spPr>
      </p:pic>
      <p:pic>
        <p:nvPicPr>
          <p:cNvPr id="14" name="Image 46">
            <a:extLst>
              <a:ext uri="{FF2B5EF4-FFF2-40B4-BE49-F238E27FC236}">
                <a16:creationId xmlns:a16="http://schemas.microsoft.com/office/drawing/2014/main" id="{A6010C81-80A3-21D3-98DD-87621568EF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6926" y="5206859"/>
            <a:ext cx="1322765" cy="629133"/>
          </a:xfrm>
          <a:prstGeom prst="rect">
            <a:avLst/>
          </a:prstGeom>
        </p:spPr>
      </p:pic>
      <p:pic>
        <p:nvPicPr>
          <p:cNvPr id="20" name="Image 46">
            <a:extLst>
              <a:ext uri="{FF2B5EF4-FFF2-40B4-BE49-F238E27FC236}">
                <a16:creationId xmlns:a16="http://schemas.microsoft.com/office/drawing/2014/main" id="{CF2592CC-1DCB-CE8E-A557-1A9E44FAF3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9326" y="5359259"/>
            <a:ext cx="1322765" cy="629133"/>
          </a:xfrm>
          <a:prstGeom prst="rect">
            <a:avLst/>
          </a:prstGeom>
        </p:spPr>
      </p:pic>
      <p:pic>
        <p:nvPicPr>
          <p:cNvPr id="26" name="Image 46">
            <a:extLst>
              <a:ext uri="{FF2B5EF4-FFF2-40B4-BE49-F238E27FC236}">
                <a16:creationId xmlns:a16="http://schemas.microsoft.com/office/drawing/2014/main" id="{A9092F6A-4947-7CDD-D0C9-2679BD5B79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1726" y="5511659"/>
            <a:ext cx="1322765" cy="6291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E7E90AED-BBD5-8C64-84D5-75826E58F0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0216" y="3960459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A4B818C4-32FD-6614-C7E2-974FF344FA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2616" y="4112859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6F22C2B3-29A3-F9E0-9E08-62FFD385B7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5016" y="4265259"/>
            <a:ext cx="1246022" cy="56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10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يعمل المتعلمون على وضع وإنجاز عمليات جمع بدون احتفاظ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B9F080D-3744-7523-C031-A11C40AB0A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3" t="17929" r="4814" b="17149"/>
          <a:stretch>
            <a:fillRect/>
          </a:stretch>
        </p:blipFill>
        <p:spPr>
          <a:xfrm>
            <a:off x="185082" y="3894084"/>
            <a:ext cx="4836764" cy="403860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762000" y="4713055"/>
            <a:ext cx="3657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سندرب في مجموعات على وضع وإنجاز عمليات جمع بدون احتفاظ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261008C-AB41-4A4E-CD73-1310ECBDF6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4" y="4229100"/>
            <a:ext cx="6111682" cy="40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العملية التالية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2162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اثناء التصحيح يركز الأستاذ على استراتيجيات الإنجاز ويصحح خطوات المتعلمين بشكل تفاعلي.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اثناء التصحيح يركز الأستاذ على استراتيجيات الإنجاز ويصحح خطوات المتعلمين بشكل تفاعلي.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54 درهما، أعطاه عمه 23 درهما. ما المبلغ الذي أصبح لدى عليّ؟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وفر علي؟ اين يوفر علي نقوده؟ ماذا يمكن أن يشتري علي بالنقود؟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64 درهما، أعطاه عمه 32 درهما. ما المبلغ الذي أصبح لدى عليّ؟</a:t>
            </a:r>
            <a:endParaRPr lang="ar-MA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 64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 عمه 32 درهما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64 درهما، أعطاه عمه 32 درهما. ما المبلغ الذي أصبح لدى عليّ؟</a:t>
            </a:r>
            <a:endParaRPr lang="ar-MA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978D5D5-BF02-2FD1-9785-C96A24809E8F}"/>
              </a:ext>
            </a:extLst>
          </p:cNvPr>
          <p:cNvCxnSpPr/>
          <p:nvPr/>
        </p:nvCxnSpPr>
        <p:spPr>
          <a:xfrm>
            <a:off x="8096217" y="4762500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6E3F636-C81E-A140-210D-1752BC79C48D}"/>
              </a:ext>
            </a:extLst>
          </p:cNvPr>
          <p:cNvCxnSpPr>
            <a:cxnSpLocks/>
          </p:cNvCxnSpPr>
          <p:nvPr/>
        </p:nvCxnSpPr>
        <p:spPr>
          <a:xfrm>
            <a:off x="8305800" y="5753100"/>
            <a:ext cx="2743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باستخدام الخشيبات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64 درهما، أعطاه عمه 32 درهما. ما المبلغ الذي أصبح لدى عليّ؟</a:t>
            </a:r>
            <a:endParaRPr lang="ar-MA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المبلغ الذي أصبح لدى عليّ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64 درهما، أعطاه عمه 32 درهما. ما المبلغ الذي أصبح لدى عليّ؟</a:t>
            </a:r>
            <a:endParaRPr lang="ar-MA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5889F4D-8572-8706-37DB-C44DC0B3816B}"/>
              </a:ext>
            </a:extLst>
          </p:cNvPr>
          <p:cNvCxnSpPr>
            <a:cxnSpLocks/>
          </p:cNvCxnSpPr>
          <p:nvPr/>
        </p:nvCxnSpPr>
        <p:spPr>
          <a:xfrm>
            <a:off x="8458200" y="6972300"/>
            <a:ext cx="30063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664D509-0A0C-B408-284C-0B3F3D575BA2}"/>
              </a:ext>
            </a:extLst>
          </p:cNvPr>
          <p:cNvCxnSpPr>
            <a:cxnSpLocks/>
          </p:cNvCxnSpPr>
          <p:nvPr/>
        </p:nvCxnSpPr>
        <p:spPr>
          <a:xfrm>
            <a:off x="9689212" y="7962900"/>
            <a:ext cx="275040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64 درهما، أعطاه عمه 32 درهما. ما المبلغ الذي أصبح لدى عليّ؟</a:t>
            </a:r>
            <a:endParaRPr lang="ar-MA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64 درهما، أعطاه عمه 32 درهما. ما المبلغ الذي أصبح لدى عليّ؟</a:t>
            </a:r>
            <a:endParaRPr lang="ar-MA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عليّ 64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أعطاها عمر 32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المبلغ الذي أعطاه له عمه.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وفره عليّ.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ما أعطاه العم لعليّ (32)  للمبلغ الذي يملكه (64).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32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64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خشيبة؟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 عليٌّ في حصالته 64 درهما، أعطاه عمه 32 درهما. ما المبلغ الذي أصبح لدى عليّ؟</a:t>
            </a:r>
            <a:endParaRPr lang="ar-MA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أصبح لدى عليّ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64+32=96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 ( يوجه المتعلمون لإنجاز عينة من المجاميع 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1BC0DF5-1F4B-4778-438D-9847219A1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45"/>
          <a:stretch>
            <a:fillRect/>
          </a:stretch>
        </p:blipFill>
        <p:spPr>
          <a:xfrm>
            <a:off x="1020471" y="4000500"/>
            <a:ext cx="11675056" cy="309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1143000" y="4305300"/>
            <a:ext cx="3962400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ADCCD57-308D-414F-4C0B-D81E5BBF3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45"/>
          <a:stretch>
            <a:fillRect/>
          </a:stretch>
        </p:blipFill>
        <p:spPr>
          <a:xfrm>
            <a:off x="685800" y="4000500"/>
            <a:ext cx="12268199" cy="30988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6A90F5-67C3-045B-5AC4-1C965FCDBDFF}"/>
              </a:ext>
            </a:extLst>
          </p:cNvPr>
          <p:cNvSpPr txBox="1"/>
          <p:nvPr/>
        </p:nvSpPr>
        <p:spPr>
          <a:xfrm>
            <a:off x="3048000" y="51435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9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EE2704-3BAC-82FC-73EE-28215DC6C3A4}"/>
              </a:ext>
            </a:extLst>
          </p:cNvPr>
          <p:cNvSpPr txBox="1"/>
          <p:nvPr/>
        </p:nvSpPr>
        <p:spPr>
          <a:xfrm>
            <a:off x="1560809" y="576894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10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B8FF55-DB34-A7B6-13B3-1E4286544C5C}"/>
              </a:ext>
            </a:extLst>
          </p:cNvPr>
          <p:cNvSpPr txBox="1"/>
          <p:nvPr/>
        </p:nvSpPr>
        <p:spPr>
          <a:xfrm>
            <a:off x="3045417" y="576894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5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E232C2D-12DC-E802-98BA-2229CC679225}"/>
              </a:ext>
            </a:extLst>
          </p:cNvPr>
          <p:cNvSpPr txBox="1"/>
          <p:nvPr/>
        </p:nvSpPr>
        <p:spPr>
          <a:xfrm>
            <a:off x="1066800" y="639439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5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4B3928-C199-EE68-15FE-0991471556A7}"/>
              </a:ext>
            </a:extLst>
          </p:cNvPr>
          <p:cNvSpPr txBox="1"/>
          <p:nvPr/>
        </p:nvSpPr>
        <p:spPr>
          <a:xfrm>
            <a:off x="3505200" y="639439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10</a:t>
            </a:r>
            <a:endParaRPr lang="fr-F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6D85C96-5677-6559-8706-0557DD47D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8" t="25100" r="547" b="45022"/>
          <a:stretch>
            <a:fillRect/>
          </a:stretch>
        </p:blipFill>
        <p:spPr>
          <a:xfrm>
            <a:off x="642992" y="3922368"/>
            <a:ext cx="11857327" cy="39643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42992" y="5143500"/>
            <a:ext cx="12109921" cy="990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D8C180B-C802-4986-AFFA-D19B2F8C7C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8" t="25100" r="547" b="45022"/>
          <a:stretch>
            <a:fillRect/>
          </a:stretch>
        </p:blipFill>
        <p:spPr>
          <a:xfrm>
            <a:off x="642992" y="3922368"/>
            <a:ext cx="11857327" cy="39643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B0E2100-DB52-5739-AA2C-3677812DE460}"/>
              </a:ext>
            </a:extLst>
          </p:cNvPr>
          <p:cNvSpPr txBox="1"/>
          <p:nvPr/>
        </p:nvSpPr>
        <p:spPr>
          <a:xfrm>
            <a:off x="10287000" y="51435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127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A683AB-CBDC-0862-4526-EAFD83095579}"/>
              </a:ext>
            </a:extLst>
          </p:cNvPr>
          <p:cNvSpPr txBox="1"/>
          <p:nvPr/>
        </p:nvSpPr>
        <p:spPr>
          <a:xfrm>
            <a:off x="2404820" y="5141563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100+ 20+7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254A1D4-2C33-C074-CA52-3CE33DAE731D}"/>
              </a:ext>
            </a:extLst>
          </p:cNvPr>
          <p:cNvSpPr txBox="1"/>
          <p:nvPr/>
        </p:nvSpPr>
        <p:spPr>
          <a:xfrm>
            <a:off x="5410200" y="5626892"/>
            <a:ext cx="3790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 </a:t>
            </a:r>
            <a:r>
              <a:rPr lang="ar-SA" sz="3200" dirty="0">
                <a:solidFill>
                  <a:srgbClr val="FF0000"/>
                </a:solidFill>
              </a:rPr>
              <a:t>تسع مئة وثمانية وخمسون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F6AB00-F9C5-27BC-54AD-A13058234FA1}"/>
              </a:ext>
            </a:extLst>
          </p:cNvPr>
          <p:cNvSpPr txBox="1"/>
          <p:nvPr/>
        </p:nvSpPr>
        <p:spPr>
          <a:xfrm>
            <a:off x="10320580" y="5587425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958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023FC17-0941-D41E-EB43-70165D861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3" t="54559" r="232" b="22470"/>
          <a:stretch>
            <a:fillRect/>
          </a:stretch>
        </p:blipFill>
        <p:spPr>
          <a:xfrm>
            <a:off x="658490" y="4076700"/>
            <a:ext cx="11857327" cy="304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1143000" y="4305300"/>
            <a:ext cx="3810000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F1DE7-2650-EF3F-3BD1-238B9CE96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63E1BC-E0B3-F049-342D-C0942DD3BA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DEE0D-2333-6474-F6F4-81124F51118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302C84-13F4-EAAB-8A57-C7D31789D8B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2F124F-200C-C2FF-5336-FAA9FF8B1F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9170AC-866E-C401-5839-C3FB65D5B61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3CB1E-8991-34B7-67FE-DDC14E2871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5FFF8D7-8C44-DE0D-23C0-B7FFFA89E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3" t="54559" r="232" b="22470"/>
          <a:stretch>
            <a:fillRect/>
          </a:stretch>
        </p:blipFill>
        <p:spPr>
          <a:xfrm>
            <a:off x="658490" y="4076700"/>
            <a:ext cx="11857327" cy="304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8724DC-5B76-2C08-E3C2-6AE87694B2A0}"/>
              </a:ext>
            </a:extLst>
          </p:cNvPr>
          <p:cNvSpPr txBox="1"/>
          <p:nvPr/>
        </p:nvSpPr>
        <p:spPr>
          <a:xfrm>
            <a:off x="3400586" y="6234321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FF0000"/>
                </a:solidFill>
              </a:rPr>
              <a:t>8 9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04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CC8BB9-E75C-A273-A72B-0707F481D3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7" t="78026" r="166" b="393"/>
          <a:stretch>
            <a:fillRect/>
          </a:stretch>
        </p:blipFill>
        <p:spPr>
          <a:xfrm>
            <a:off x="761676" y="3484382"/>
            <a:ext cx="12159997" cy="293653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التركيز اثناء اللعب على تفكيك الأعداد (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الكتابة الجمعية)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B3D745-72EE-6E64-222B-D3441FAA9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19115" r="5829" b="18811"/>
          <a:stretch>
            <a:fillRect/>
          </a:stretch>
        </p:blipFill>
        <p:spPr>
          <a:xfrm>
            <a:off x="6775916" y="2729256"/>
            <a:ext cx="6579937" cy="462474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7067140" y="3954252"/>
            <a:ext cx="57984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عجلة الأعداد: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ينتدب عددا من المتعلمين للعب؛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تكتب الأعداد المحصل عليها على السبورة؛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تقرأ  الأعداد (تقارن وترتب) 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>
                <a:solidFill>
                  <a:schemeClr val="bg1"/>
                </a:solidFill>
              </a:rPr>
              <a:t>المئات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027380" y="2399867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13 و14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الاعداد باستخدام  "لعبة النقود"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24308</TotalTime>
  <Words>1718</Words>
  <Application>Microsoft Macintosh PowerPoint</Application>
  <PresentationFormat>Personnalisé</PresentationFormat>
  <Paragraphs>523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4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203</cp:revision>
  <dcterms:created xsi:type="dcterms:W3CDTF">2006-08-16T00:00:00Z</dcterms:created>
  <dcterms:modified xsi:type="dcterms:W3CDTF">2025-09-20T23:23:37Z</dcterms:modified>
  <dc:identifier>DAFtlvZnwz4</dc:identifier>
</cp:coreProperties>
</file>