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5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459" r:id="rId20"/>
    <p:sldId id="2134808578" r:id="rId21"/>
    <p:sldId id="2134808530" r:id="rId22"/>
    <p:sldId id="2134808583" r:id="rId23"/>
    <p:sldId id="2134808584" r:id="rId24"/>
    <p:sldId id="2134808531" r:id="rId25"/>
    <p:sldId id="2134808579" r:id="rId26"/>
    <p:sldId id="2134808580" r:id="rId27"/>
    <p:sldId id="2134808582" r:id="rId28"/>
    <p:sldId id="2134808490" r:id="rId29"/>
    <p:sldId id="2134808460" r:id="rId30"/>
    <p:sldId id="2134808453" r:id="rId31"/>
    <p:sldId id="2134808568" r:id="rId32"/>
    <p:sldId id="2134808569" r:id="rId33"/>
    <p:sldId id="2134808570" r:id="rId34"/>
    <p:sldId id="2134808571" r:id="rId35"/>
    <p:sldId id="2134808572" r:id="rId36"/>
    <p:sldId id="2134808573" r:id="rId37"/>
    <p:sldId id="2134808574" r:id="rId38"/>
    <p:sldId id="2134808539" r:id="rId39"/>
    <p:sldId id="2134808575" r:id="rId40"/>
    <p:sldId id="2134808543" r:id="rId41"/>
    <p:sldId id="2134808454" r:id="rId42"/>
    <p:sldId id="2134808542" r:id="rId43"/>
    <p:sldId id="2134808491" r:id="rId44"/>
    <p:sldId id="2134808547" r:id="rId45"/>
    <p:sldId id="2134808544" r:id="rId46"/>
    <p:sldId id="2134808548" r:id="rId47"/>
    <p:sldId id="2134808545" r:id="rId48"/>
    <p:sldId id="2134808549" r:id="rId49"/>
    <p:sldId id="2134808455" r:id="rId50"/>
    <p:sldId id="2134808551" r:id="rId51"/>
    <p:sldId id="2134808546" r:id="rId52"/>
    <p:sldId id="2134808467" r:id="rId53"/>
    <p:sldId id="2134808468" r:id="rId54"/>
    <p:sldId id="2134808499" r:id="rId55"/>
    <p:sldId id="2134808472" r:id="rId56"/>
    <p:sldId id="2134808576" r:id="rId57"/>
    <p:sldId id="2134808501" r:id="rId58"/>
    <p:sldId id="2134808577" r:id="rId59"/>
    <p:sldId id="2134808518" r:id="rId60"/>
    <p:sldId id="2134808461" r:id="rId61"/>
    <p:sldId id="2134808469" r:id="rId62"/>
    <p:sldId id="2134808503" r:id="rId63"/>
    <p:sldId id="2134808504" r:id="rId64"/>
  </p:sldIdLst>
  <p:sldSz cx="13716000" cy="10287000"/>
  <p:notesSz cx="6858000" cy="9144000"/>
  <p:embeddedFontLst>
    <p:embeddedFont>
      <p:font typeface="Carelia" pitchFamily="2" charset="77"/>
      <p:regular r:id="rId66"/>
    </p:embeddedFon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7B2"/>
    <a:srgbClr val="02BDC9"/>
    <a:srgbClr val="F98F51"/>
    <a:srgbClr val="4AC283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3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24.png"/><Relationship Id="rId5" Type="http://schemas.openxmlformats.org/officeDocument/2006/relationships/diagramData" Target="../diagrams/data2.xml"/><Relationship Id="rId10" Type="http://schemas.openxmlformats.org/officeDocument/2006/relationships/image" Target="../media/image10.png"/><Relationship Id="rId4" Type="http://schemas.openxmlformats.org/officeDocument/2006/relationships/image" Target="../media/image34.jpe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10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عائلة العدد 10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متعلمين للقراءة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4A62FB-9FE1-3C38-D0CE-DE688BC6F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3041895"/>
              </p:ext>
            </p:extLst>
          </p:nvPr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بملء خريطة عائلة  العدد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424611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16743" r="6845" b="21173"/>
          <a:stretch>
            <a:fillRect/>
          </a:stretch>
        </p:blipFill>
        <p:spPr>
          <a:xfrm>
            <a:off x="8001000" y="4080077"/>
            <a:ext cx="5425566" cy="37769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541260" y="4779307"/>
            <a:ext cx="396960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خريطة العدد 11 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كل مجموعة عائلة العدد 11 التي قامت بملئها.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خريطة ذهنية لعائلة العدد 11.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متعلم أو متعلمين لقراءة الخريطة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5335349"/>
              </p:ext>
            </p:extLst>
          </p:nvPr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: 6+5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: 7+4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279" y="2390540"/>
            <a:ext cx="5435600" cy="5345576"/>
          </a:xfrm>
          <a:prstGeom prst="rect">
            <a:avLst/>
          </a:prstGeom>
        </p:spPr>
      </p:pic>
      <p:pic>
        <p:nvPicPr>
          <p:cNvPr id="11" name="Image 10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11FB2BEA-C4C3-E789-A771-B05B315C4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395797" y="3248985"/>
            <a:ext cx="5715000" cy="30007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10600" y="3962043"/>
            <a:ext cx="3969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 قراءة وكتابة وتفكيك الأعداد باستخدام  "لعبة النقود"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10" name="Image 9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417FA74D-874C-B34C-4A9B-ADE7766154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3" b="11887"/>
          <a:stretch>
            <a:fillRect/>
          </a:stretch>
        </p:blipFill>
        <p:spPr>
          <a:xfrm>
            <a:off x="1248892" y="5324851"/>
            <a:ext cx="6008809" cy="4248847"/>
          </a:xfrm>
          <a:prstGeom prst="rect">
            <a:avLst/>
          </a:prstGeom>
        </p:spPr>
      </p:pic>
      <p:grpSp>
        <p:nvGrpSpPr>
          <p:cNvPr id="31" name="Groupe 54">
            <a:extLst>
              <a:ext uri="{FF2B5EF4-FFF2-40B4-BE49-F238E27FC236}">
                <a16:creationId xmlns:a16="http://schemas.microsoft.com/office/drawing/2014/main" id="{56363998-E667-4705-05CB-8FCC3577DF9A}"/>
              </a:ext>
            </a:extLst>
          </p:cNvPr>
          <p:cNvGrpSpPr/>
          <p:nvPr/>
        </p:nvGrpSpPr>
        <p:grpSpPr>
          <a:xfrm>
            <a:off x="1889174" y="4258552"/>
            <a:ext cx="4728244" cy="981580"/>
            <a:chOff x="366471" y="4091893"/>
            <a:chExt cx="11287162" cy="1788830"/>
          </a:xfrm>
        </p:grpSpPr>
        <p:grpSp>
          <p:nvGrpSpPr>
            <p:cNvPr id="41" name="Groupe 36">
              <a:extLst>
                <a:ext uri="{FF2B5EF4-FFF2-40B4-BE49-F238E27FC236}">
                  <a16:creationId xmlns:a16="http://schemas.microsoft.com/office/drawing/2014/main" id="{03690527-AD6F-8178-A44D-E4C9DBE13F51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60" name="Image 32">
                <a:extLst>
                  <a:ext uri="{FF2B5EF4-FFF2-40B4-BE49-F238E27FC236}">
                    <a16:creationId xmlns:a16="http://schemas.microsoft.com/office/drawing/2014/main" id="{97F848AA-B05A-4BAC-4C26-FCC1BF75D9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1" name="Image 33">
                <a:extLst>
                  <a:ext uri="{FF2B5EF4-FFF2-40B4-BE49-F238E27FC236}">
                    <a16:creationId xmlns:a16="http://schemas.microsoft.com/office/drawing/2014/main" id="{E637F38D-8A6A-7EDD-DCE7-06870C89C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34">
                <a:extLst>
                  <a:ext uri="{FF2B5EF4-FFF2-40B4-BE49-F238E27FC236}">
                    <a16:creationId xmlns:a16="http://schemas.microsoft.com/office/drawing/2014/main" id="{38CC49A3-5607-DF21-FF97-1EBF0B6CC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35">
                <a:extLst>
                  <a:ext uri="{FF2B5EF4-FFF2-40B4-BE49-F238E27FC236}">
                    <a16:creationId xmlns:a16="http://schemas.microsoft.com/office/drawing/2014/main" id="{E483B402-0A02-D38F-4581-07CDEC75D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4" name="Groupe 42">
              <a:extLst>
                <a:ext uri="{FF2B5EF4-FFF2-40B4-BE49-F238E27FC236}">
                  <a16:creationId xmlns:a16="http://schemas.microsoft.com/office/drawing/2014/main" id="{BBADA7FC-3D3E-0890-9495-A32E35B21B3A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56" name="Image 3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33DC0E25-56FE-31B4-B430-CCEE91AFEA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7" name="Image 3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89948B1-38B6-FFD2-3A84-A07F4FF03B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4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BFC441-3098-B080-4CC8-02558E131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4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A9B637DD-463B-5E6F-6F7F-682BBE0CE4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5" name="Groupe 43">
              <a:extLst>
                <a:ext uri="{FF2B5EF4-FFF2-40B4-BE49-F238E27FC236}">
                  <a16:creationId xmlns:a16="http://schemas.microsoft.com/office/drawing/2014/main" id="{195E16C2-42D0-2487-9C85-9BA8DB260A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52" name="Image 44">
                <a:extLst>
                  <a:ext uri="{FF2B5EF4-FFF2-40B4-BE49-F238E27FC236}">
                    <a16:creationId xmlns:a16="http://schemas.microsoft.com/office/drawing/2014/main" id="{7C8A6EA1-BEF3-485B-02C8-B931FF52A9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3" name="Image 45">
                <a:extLst>
                  <a:ext uri="{FF2B5EF4-FFF2-40B4-BE49-F238E27FC236}">
                    <a16:creationId xmlns:a16="http://schemas.microsoft.com/office/drawing/2014/main" id="{27562DCE-2FE5-1A50-F5BA-F2CBCAD8A4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46">
                <a:extLst>
                  <a:ext uri="{FF2B5EF4-FFF2-40B4-BE49-F238E27FC236}">
                    <a16:creationId xmlns:a16="http://schemas.microsoft.com/office/drawing/2014/main" id="{D34DAE6C-C81A-55D4-B7C8-C473DE94B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47">
                <a:extLst>
                  <a:ext uri="{FF2B5EF4-FFF2-40B4-BE49-F238E27FC236}">
                    <a16:creationId xmlns:a16="http://schemas.microsoft.com/office/drawing/2014/main" id="{13EA0CDB-123D-2934-FC8B-EC180B640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6" name="Groupe 48">
              <a:extLst>
                <a:ext uri="{FF2B5EF4-FFF2-40B4-BE49-F238E27FC236}">
                  <a16:creationId xmlns:a16="http://schemas.microsoft.com/office/drawing/2014/main" id="{680C2094-714D-32AB-977A-F3DDE34DC211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47" name="Image 49">
                <a:extLst>
                  <a:ext uri="{FF2B5EF4-FFF2-40B4-BE49-F238E27FC236}">
                    <a16:creationId xmlns:a16="http://schemas.microsoft.com/office/drawing/2014/main" id="{EE883A7C-2272-D2D3-D470-83BA4FBE47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48" name="Image 50">
                <a:extLst>
                  <a:ext uri="{FF2B5EF4-FFF2-40B4-BE49-F238E27FC236}">
                    <a16:creationId xmlns:a16="http://schemas.microsoft.com/office/drawing/2014/main" id="{0EC34D23-F5B1-A6A1-3148-54139B29C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49" name="Image 51">
                <a:extLst>
                  <a:ext uri="{FF2B5EF4-FFF2-40B4-BE49-F238E27FC236}">
                    <a16:creationId xmlns:a16="http://schemas.microsoft.com/office/drawing/2014/main" id="{AE2B0695-E9A6-DE50-22F0-B2A97A005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2">
                <a:extLst>
                  <a:ext uri="{FF2B5EF4-FFF2-40B4-BE49-F238E27FC236}">
                    <a16:creationId xmlns:a16="http://schemas.microsoft.com/office/drawing/2014/main" id="{CB586092-4BCF-9F3C-25EF-FDC26FBEF1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667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القيم بكتابات مختلطة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69AE94A-6681-96CD-C97F-5DF188732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56838"/>
              </p:ext>
            </p:extLst>
          </p:nvPr>
        </p:nvGraphicFramePr>
        <p:xfrm>
          <a:off x="1600197" y="4533900"/>
          <a:ext cx="10515601" cy="2904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3419">
                  <a:extLst>
                    <a:ext uri="{9D8B030D-6E8A-4147-A177-3AD203B41FA5}">
                      <a16:colId xmlns:a16="http://schemas.microsoft.com/office/drawing/2014/main" val="716471546"/>
                    </a:ext>
                  </a:extLst>
                </a:gridCol>
                <a:gridCol w="3516091">
                  <a:extLst>
                    <a:ext uri="{9D8B030D-6E8A-4147-A177-3AD203B41FA5}">
                      <a16:colId xmlns:a16="http://schemas.microsoft.com/office/drawing/2014/main" val="3729442668"/>
                    </a:ext>
                  </a:extLst>
                </a:gridCol>
                <a:gridCol w="3516091">
                  <a:extLst>
                    <a:ext uri="{9D8B030D-6E8A-4147-A177-3AD203B41FA5}">
                      <a16:colId xmlns:a16="http://schemas.microsoft.com/office/drawing/2014/main" val="610973852"/>
                    </a:ext>
                  </a:extLst>
                </a:gridCol>
              </a:tblGrid>
              <a:tr h="1452090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9082"/>
                  </a:ext>
                </a:extLst>
              </a:tr>
              <a:tr h="1452090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fr-MA" sz="6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r-MA" sz="60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fr-MA" sz="60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35294"/>
                  </a:ext>
                </a:extLst>
              </a:tr>
            </a:tbl>
          </a:graphicData>
        </a:graphic>
      </p:graphicFrame>
      <p:pic>
        <p:nvPicPr>
          <p:cNvPr id="5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80F14FC-6BB4-D8F6-8FA0-5CEBBFD93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032" y="7604659"/>
            <a:ext cx="1235997" cy="557323"/>
          </a:xfrm>
          <a:prstGeom prst="rect">
            <a:avLst/>
          </a:prstGeom>
        </p:spPr>
      </p:pic>
      <p:pic>
        <p:nvPicPr>
          <p:cNvPr id="12" name="Image 47">
            <a:extLst>
              <a:ext uri="{FF2B5EF4-FFF2-40B4-BE49-F238E27FC236}">
                <a16:creationId xmlns:a16="http://schemas.microsoft.com/office/drawing/2014/main" id="{242C5B38-58B6-C564-255B-8A195C0A2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2800" y="7683697"/>
            <a:ext cx="1224576" cy="557323"/>
          </a:xfrm>
          <a:prstGeom prst="rect">
            <a:avLst/>
          </a:prstGeom>
        </p:spPr>
      </p:pic>
      <p:pic>
        <p:nvPicPr>
          <p:cNvPr id="17" name="Image 50">
            <a:extLst>
              <a:ext uri="{FF2B5EF4-FFF2-40B4-BE49-F238E27FC236}">
                <a16:creationId xmlns:a16="http://schemas.microsoft.com/office/drawing/2014/main" id="{27A1AD8B-B2BF-1B05-5964-EC6C16BAD4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8000" y="7634034"/>
            <a:ext cx="1224575" cy="554266"/>
          </a:xfrm>
          <a:prstGeom prst="rect">
            <a:avLst/>
          </a:prstGeom>
        </p:spPr>
      </p:pic>
      <p:pic>
        <p:nvPicPr>
          <p:cNvPr id="18" name="Image 47">
            <a:extLst>
              <a:ext uri="{FF2B5EF4-FFF2-40B4-BE49-F238E27FC236}">
                <a16:creationId xmlns:a16="http://schemas.microsoft.com/office/drawing/2014/main" id="{5E6F769C-739F-B8D2-BDD6-F41F0CC716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5230" y="7702844"/>
            <a:ext cx="1224576" cy="557323"/>
          </a:xfrm>
          <a:prstGeom prst="rect">
            <a:avLst/>
          </a:prstGeom>
        </p:spPr>
      </p:pic>
      <p:pic>
        <p:nvPicPr>
          <p:cNvPr id="19" name="Image 47">
            <a:extLst>
              <a:ext uri="{FF2B5EF4-FFF2-40B4-BE49-F238E27FC236}">
                <a16:creationId xmlns:a16="http://schemas.microsoft.com/office/drawing/2014/main" id="{AFCAD548-26A2-32EA-879F-62A8450659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7597" y="8407599"/>
            <a:ext cx="1224576" cy="557323"/>
          </a:xfrm>
          <a:prstGeom prst="rect">
            <a:avLst/>
          </a:prstGeom>
        </p:spPr>
      </p:pic>
      <p:pic>
        <p:nvPicPr>
          <p:cNvPr id="20" name="Image 50">
            <a:extLst>
              <a:ext uri="{FF2B5EF4-FFF2-40B4-BE49-F238E27FC236}">
                <a16:creationId xmlns:a16="http://schemas.microsoft.com/office/drawing/2014/main" id="{B03C5779-19DA-6CA6-FA19-17904E9F6F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5498" y="7634034"/>
            <a:ext cx="1224575" cy="554266"/>
          </a:xfrm>
          <a:prstGeom prst="rect">
            <a:avLst/>
          </a:prstGeom>
        </p:spPr>
      </p:pic>
      <p:pic>
        <p:nvPicPr>
          <p:cNvPr id="21" name="Image 50">
            <a:extLst>
              <a:ext uri="{FF2B5EF4-FFF2-40B4-BE49-F238E27FC236}">
                <a16:creationId xmlns:a16="http://schemas.microsoft.com/office/drawing/2014/main" id="{8DE4E93C-1DB8-831A-A6ED-489AC4BB49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373" y="8264824"/>
            <a:ext cx="1224575" cy="554266"/>
          </a:xfrm>
          <a:prstGeom prst="rect">
            <a:avLst/>
          </a:prstGeom>
        </p:spPr>
      </p:pic>
      <p:pic>
        <p:nvPicPr>
          <p:cNvPr id="22" name="Image 50">
            <a:extLst>
              <a:ext uri="{FF2B5EF4-FFF2-40B4-BE49-F238E27FC236}">
                <a16:creationId xmlns:a16="http://schemas.microsoft.com/office/drawing/2014/main" id="{10C02CDF-140C-97A5-D91A-FFE48A171E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24871" y="8279123"/>
            <a:ext cx="1224575" cy="554266"/>
          </a:xfrm>
          <a:prstGeom prst="rect">
            <a:avLst/>
          </a:prstGeom>
        </p:spPr>
      </p:pic>
      <p:pic>
        <p:nvPicPr>
          <p:cNvPr id="24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E53AB62-D203-DC7A-5D98-708688F41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27" y="7619433"/>
            <a:ext cx="1235997" cy="557323"/>
          </a:xfrm>
          <a:prstGeom prst="rect">
            <a:avLst/>
          </a:prstGeom>
        </p:spPr>
      </p:pic>
      <p:pic>
        <p:nvPicPr>
          <p:cNvPr id="25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6CEAB1D-608E-2CCC-BBE9-0D5E78DF80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031" y="8349366"/>
            <a:ext cx="1235997" cy="557323"/>
          </a:xfrm>
          <a:prstGeom prst="rect">
            <a:avLst/>
          </a:prstGeom>
        </p:spPr>
      </p:pic>
      <p:pic>
        <p:nvPicPr>
          <p:cNvPr id="26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1C90DEF-AE78-BDBB-EF00-697AD78761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423" y="8343335"/>
            <a:ext cx="1235997" cy="557323"/>
          </a:xfrm>
          <a:prstGeom prst="rect">
            <a:avLst/>
          </a:prstGeom>
        </p:spPr>
      </p:pic>
      <p:pic>
        <p:nvPicPr>
          <p:cNvPr id="28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BDAF3E8-17F9-6D26-6A73-1D7199800A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031" y="9050443"/>
            <a:ext cx="1235997" cy="557323"/>
          </a:xfrm>
          <a:prstGeom prst="rect">
            <a:avLst/>
          </a:prstGeom>
        </p:spPr>
      </p:pic>
      <p:pic>
        <p:nvPicPr>
          <p:cNvPr id="29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7B88386-0185-5D96-9EC1-10ED9F4133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5" y="9065281"/>
            <a:ext cx="1235997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E2D1D-A4ED-B3BF-FD29-E31D643E3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A8ED31-A276-4C19-15AF-F9CAC70A3E4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45154C-B56B-E044-C595-2E835D200E39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57189C-F2BB-C2BC-A7C2-D75815A1D043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B96D93-FA0B-D34E-FF93-C3A425AC28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أن نكتب العدد 634 كتابة جمعية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D124A7-CD22-DB9F-B8E7-FEDEB894DF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B0C6DD9-21E1-5A9B-8999-4BA9A86695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061AF57F-B6CB-6F07-17B0-08CFFAC5B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422620"/>
              </p:ext>
            </p:extLst>
          </p:nvPr>
        </p:nvGraphicFramePr>
        <p:xfrm>
          <a:off x="838201" y="4381500"/>
          <a:ext cx="12268199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8199">
                  <a:extLst>
                    <a:ext uri="{9D8B030D-6E8A-4147-A177-3AD203B41FA5}">
                      <a16:colId xmlns:a16="http://schemas.microsoft.com/office/drawing/2014/main" val="3976722833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>
                          <a:solidFill>
                            <a:srgbClr val="000000"/>
                          </a:solidFill>
                        </a:rPr>
                        <a:t>4</a:t>
                      </a:r>
                      <a:r>
                        <a:rPr lang="ar-SA" sz="5400" dirty="0"/>
                        <a:t>            +       </a:t>
                      </a:r>
                      <a:r>
                        <a:rPr lang="ar-SA" sz="54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30</a:t>
                      </a:r>
                      <a:r>
                        <a:rPr lang="ar-SA" sz="5400" dirty="0"/>
                        <a:t>          +       </a:t>
                      </a:r>
                      <a:r>
                        <a:rPr lang="ar-SA" sz="5400" dirty="0">
                          <a:solidFill>
                            <a:srgbClr val="C00000"/>
                          </a:solidFill>
                        </a:rPr>
                        <a:t>600</a:t>
                      </a:r>
                      <a:endParaRPr lang="fr-FR" sz="5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001180"/>
                  </a:ext>
                </a:extLst>
              </a:tr>
            </a:tbl>
          </a:graphicData>
        </a:graphic>
      </p:graphicFrame>
      <p:pic>
        <p:nvPicPr>
          <p:cNvPr id="5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33A55EF-3138-1B89-5197-BEE87E6D1F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05" y="5776372"/>
            <a:ext cx="1235997" cy="557323"/>
          </a:xfrm>
          <a:prstGeom prst="rect">
            <a:avLst/>
          </a:prstGeom>
        </p:spPr>
      </p:pic>
      <p:pic>
        <p:nvPicPr>
          <p:cNvPr id="6" name="Image 47">
            <a:extLst>
              <a:ext uri="{FF2B5EF4-FFF2-40B4-BE49-F238E27FC236}">
                <a16:creationId xmlns:a16="http://schemas.microsoft.com/office/drawing/2014/main" id="{0685F12A-75DB-B443-627A-99FE18FACA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5873" y="5855410"/>
            <a:ext cx="1224576" cy="557323"/>
          </a:xfrm>
          <a:prstGeom prst="rect">
            <a:avLst/>
          </a:prstGeom>
        </p:spPr>
      </p:pic>
      <p:pic>
        <p:nvPicPr>
          <p:cNvPr id="7" name="Image 50">
            <a:extLst>
              <a:ext uri="{FF2B5EF4-FFF2-40B4-BE49-F238E27FC236}">
                <a16:creationId xmlns:a16="http://schemas.microsoft.com/office/drawing/2014/main" id="{AE3C1F7E-E233-8EFB-3AED-C39DF31DD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64780" y="5667391"/>
            <a:ext cx="1224575" cy="554266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132DD6C4-2941-02A6-EA85-6CE9CD5803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8303" y="5874557"/>
            <a:ext cx="1224576" cy="557323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B176E8C4-48BE-B7D9-E8E5-01BD05FD66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0670" y="6579312"/>
            <a:ext cx="1224576" cy="557323"/>
          </a:xfrm>
          <a:prstGeom prst="rect">
            <a:avLst/>
          </a:prstGeom>
        </p:spPr>
      </p:pic>
      <p:pic>
        <p:nvPicPr>
          <p:cNvPr id="12" name="Image 50">
            <a:extLst>
              <a:ext uri="{FF2B5EF4-FFF2-40B4-BE49-F238E27FC236}">
                <a16:creationId xmlns:a16="http://schemas.microsoft.com/office/drawing/2014/main" id="{35E4D38E-5809-919C-216E-19CB7021CE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1892" y="5667391"/>
            <a:ext cx="1224575" cy="554266"/>
          </a:xfrm>
          <a:prstGeom prst="rect">
            <a:avLst/>
          </a:prstGeom>
        </p:spPr>
      </p:pic>
      <p:pic>
        <p:nvPicPr>
          <p:cNvPr id="14" name="Image 50">
            <a:extLst>
              <a:ext uri="{FF2B5EF4-FFF2-40B4-BE49-F238E27FC236}">
                <a16:creationId xmlns:a16="http://schemas.microsoft.com/office/drawing/2014/main" id="{CBEF3197-27F0-30CC-9BC0-D7828CB3F9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24252" y="6348469"/>
            <a:ext cx="1224575" cy="554266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362A789A-B0F6-0985-8FFE-D47688B087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3822" y="6423994"/>
            <a:ext cx="1224575" cy="554266"/>
          </a:xfrm>
          <a:prstGeom prst="rect">
            <a:avLst/>
          </a:prstGeom>
        </p:spPr>
      </p:pic>
      <p:pic>
        <p:nvPicPr>
          <p:cNvPr id="17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B838A30-7B4F-F5DC-A234-9B41A1BFB4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791146"/>
            <a:ext cx="1235997" cy="557323"/>
          </a:xfrm>
          <a:prstGeom prst="rect">
            <a:avLst/>
          </a:prstGeom>
        </p:spPr>
      </p:pic>
      <p:pic>
        <p:nvPicPr>
          <p:cNvPr id="18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B1C94BC-0D68-42C6-8D42-E402A3603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04" y="6521079"/>
            <a:ext cx="1235997" cy="557323"/>
          </a:xfrm>
          <a:prstGeom prst="rect">
            <a:avLst/>
          </a:prstGeom>
        </p:spPr>
      </p:pic>
      <p:pic>
        <p:nvPicPr>
          <p:cNvPr id="19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C9FCCB0-F46A-A10B-A1FE-681DA87BFE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496" y="6515048"/>
            <a:ext cx="1235997" cy="557323"/>
          </a:xfrm>
          <a:prstGeom prst="rect">
            <a:avLst/>
          </a:prstGeom>
        </p:spPr>
      </p:pic>
      <p:pic>
        <p:nvPicPr>
          <p:cNvPr id="20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D18E60C-DC6B-2CA2-557F-CAB794A2A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04" y="7222156"/>
            <a:ext cx="1235997" cy="557323"/>
          </a:xfrm>
          <a:prstGeom prst="rect">
            <a:avLst/>
          </a:prstGeom>
        </p:spPr>
      </p:pic>
      <p:pic>
        <p:nvPicPr>
          <p:cNvPr id="21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C7E500E-6545-BA63-2192-D87D8887F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098" y="7236994"/>
            <a:ext cx="1235997" cy="5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29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DF9CF-A71E-DA97-CA16-EBBA4802A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3F1555-4C95-5F05-1DC4-4E61DBFFF1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9EECDB-CCF8-1CEA-C010-21B8BDEBE1FF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17FCE9-87E4-FD55-22B8-EB8EDCC1C27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D800AB6-3922-03B5-6925-E0A97D5439D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العدد 634 بالحروف على الشكل التالي: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72CC66E-F5F1-6CC7-CE01-66142ECB3A3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3646DD1-89FE-12A0-3992-35AFFA54AD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0337FC-E149-1F6E-4A80-BAF07E286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648251"/>
              </p:ext>
            </p:extLst>
          </p:nvPr>
        </p:nvGraphicFramePr>
        <p:xfrm>
          <a:off x="1600198" y="4610100"/>
          <a:ext cx="10515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976722833"/>
                    </a:ext>
                  </a:extLst>
                </a:gridCol>
              </a:tblGrid>
              <a:tr h="8549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3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ست </a:t>
                      </a:r>
                      <a:r>
                        <a:rPr lang="ar-SA" sz="138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13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وأربعة وثلاث</a:t>
                      </a:r>
                      <a:r>
                        <a:rPr lang="ar-SA" sz="138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138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00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740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257800" y="7903369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.....+.....+.....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7C86AE-20FC-8296-9507-74D0936B3019}"/>
              </a:ext>
            </a:extLst>
          </p:cNvPr>
          <p:cNvSpPr/>
          <p:nvPr/>
        </p:nvSpPr>
        <p:spPr>
          <a:xfrm>
            <a:off x="5257800" y="8749227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</a:t>
            </a:r>
            <a:endParaRPr lang="fr-FR" sz="3600" dirty="0">
              <a:solidFill>
                <a:schemeClr val="tx1"/>
              </a:solidFill>
            </a:endParaRPr>
          </a:p>
        </p:txBody>
      </p:sp>
      <p:grpSp>
        <p:nvGrpSpPr>
          <p:cNvPr id="7" name="Groupe 42">
            <a:extLst>
              <a:ext uri="{FF2B5EF4-FFF2-40B4-BE49-F238E27FC236}">
                <a16:creationId xmlns:a16="http://schemas.microsoft.com/office/drawing/2014/main" id="{81079F46-5895-873D-E684-48B42E01B892}"/>
              </a:ext>
            </a:extLst>
          </p:cNvPr>
          <p:cNvGrpSpPr/>
          <p:nvPr/>
        </p:nvGrpSpPr>
        <p:grpSpPr>
          <a:xfrm>
            <a:off x="2996583" y="4577506"/>
            <a:ext cx="1011257" cy="842728"/>
            <a:chOff x="3730573" y="3849397"/>
            <a:chExt cx="2760317" cy="1535786"/>
          </a:xfrm>
        </p:grpSpPr>
        <p:pic>
          <p:nvPicPr>
            <p:cNvPr id="28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FA30B440-162A-749D-DB63-CEB751636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29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2F63B570-B0F1-9B4C-58A5-569961860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30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FD97B30-B8F7-F894-A454-8BFF7CD0F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9" name="Groupe 43">
            <a:extLst>
              <a:ext uri="{FF2B5EF4-FFF2-40B4-BE49-F238E27FC236}">
                <a16:creationId xmlns:a16="http://schemas.microsoft.com/office/drawing/2014/main" id="{4148CB88-C218-FD60-CE21-CF6DAEE35454}"/>
              </a:ext>
            </a:extLst>
          </p:cNvPr>
          <p:cNvGrpSpPr/>
          <p:nvPr/>
        </p:nvGrpSpPr>
        <p:grpSpPr>
          <a:xfrm>
            <a:off x="6089472" y="4744412"/>
            <a:ext cx="918295" cy="697132"/>
            <a:chOff x="3741177" y="3849397"/>
            <a:chExt cx="2506570" cy="1270452"/>
          </a:xfrm>
        </p:grpSpPr>
        <p:pic>
          <p:nvPicPr>
            <p:cNvPr id="17" name="Image 44">
              <a:extLst>
                <a:ext uri="{FF2B5EF4-FFF2-40B4-BE49-F238E27FC236}">
                  <a16:creationId xmlns:a16="http://schemas.microsoft.com/office/drawing/2014/main" id="{BB885089-A61D-2E9F-CC23-DB4907D92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1" name="Image 45">
              <a:extLst>
                <a:ext uri="{FF2B5EF4-FFF2-40B4-BE49-F238E27FC236}">
                  <a16:creationId xmlns:a16="http://schemas.microsoft.com/office/drawing/2014/main" id="{36953876-6010-E5B5-3026-8C15747FD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grpSp>
        <p:nvGrpSpPr>
          <p:cNvPr id="10" name="Groupe 48">
            <a:extLst>
              <a:ext uri="{FF2B5EF4-FFF2-40B4-BE49-F238E27FC236}">
                <a16:creationId xmlns:a16="http://schemas.microsoft.com/office/drawing/2014/main" id="{49BA951A-541F-CAD8-4229-EED59D9F3054}"/>
              </a:ext>
            </a:extLst>
          </p:cNvPr>
          <p:cNvGrpSpPr/>
          <p:nvPr/>
        </p:nvGrpSpPr>
        <p:grpSpPr>
          <a:xfrm>
            <a:off x="9062722" y="4815845"/>
            <a:ext cx="1081068" cy="978523"/>
            <a:chOff x="3741177" y="3852182"/>
            <a:chExt cx="2950872" cy="1783259"/>
          </a:xfrm>
        </p:grpSpPr>
        <p:pic>
          <p:nvPicPr>
            <p:cNvPr id="11" name="Image 49">
              <a:extLst>
                <a:ext uri="{FF2B5EF4-FFF2-40B4-BE49-F238E27FC236}">
                  <a16:creationId xmlns:a16="http://schemas.microsoft.com/office/drawing/2014/main" id="{34A983EF-F617-782B-F9CD-2E16FE9A0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2" name="Image 50">
              <a:extLst>
                <a:ext uri="{FF2B5EF4-FFF2-40B4-BE49-F238E27FC236}">
                  <a16:creationId xmlns:a16="http://schemas.microsoft.com/office/drawing/2014/main" id="{FC9EAD19-405C-CED9-284E-D8110602B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  <p:pic>
          <p:nvPicPr>
            <p:cNvPr id="14" name="Image 51">
              <a:extLst>
                <a:ext uri="{FF2B5EF4-FFF2-40B4-BE49-F238E27FC236}">
                  <a16:creationId xmlns:a16="http://schemas.microsoft.com/office/drawing/2014/main" id="{D51EA6C6-28F7-D405-7F89-14AE266BE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72304"/>
              <a:ext cx="2274032" cy="1010093"/>
            </a:xfrm>
            <a:prstGeom prst="rect">
              <a:avLst/>
            </a:prstGeom>
          </p:spPr>
        </p:pic>
        <p:pic>
          <p:nvPicPr>
            <p:cNvPr id="16" name="Image 52">
              <a:extLst>
                <a:ext uri="{FF2B5EF4-FFF2-40B4-BE49-F238E27FC236}">
                  <a16:creationId xmlns:a16="http://schemas.microsoft.com/office/drawing/2014/main" id="{E219A811-5FF1-39D0-DA1C-35101EEC2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5348"/>
              <a:ext cx="2274032" cy="1010093"/>
            </a:xfrm>
            <a:prstGeom prst="rect">
              <a:avLst/>
            </a:prstGeom>
          </p:spPr>
        </p:pic>
      </p:grp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7661ED61-EB32-5A8A-76E8-055CC1A58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467700"/>
              </p:ext>
            </p:extLst>
          </p:nvPr>
        </p:nvGraphicFramePr>
        <p:xfrm>
          <a:off x="2011401" y="3373554"/>
          <a:ext cx="9125825" cy="256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3039">
                  <a:extLst>
                    <a:ext uri="{9D8B030D-6E8A-4147-A177-3AD203B41FA5}">
                      <a16:colId xmlns:a16="http://schemas.microsoft.com/office/drawing/2014/main" val="716471546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3729442668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610973852"/>
                    </a:ext>
                  </a:extLst>
                </a:gridCol>
              </a:tblGrid>
              <a:tr h="1027398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9082"/>
                  </a:ext>
                </a:extLst>
              </a:tr>
              <a:tr h="1540794"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35294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939A85AC-D051-84CD-8A49-63E7544B6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09952"/>
              </p:ext>
            </p:extLst>
          </p:nvPr>
        </p:nvGraphicFramePr>
        <p:xfrm>
          <a:off x="2011401" y="6094013"/>
          <a:ext cx="914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8914666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576359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31694732"/>
                    </a:ext>
                  </a:extLst>
                </a:gridCol>
              </a:tblGrid>
              <a:tr h="622916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3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8333-2FC7-F473-A67E-EAEABCCC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C25F8E-8464-A811-B6A2-244C62C91FE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9A06881-82DB-B759-FDC1-4F3A94086CE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9FCF6A-386B-D158-1E04-567DCFA94CC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504300-3821-F94A-D4A2-6C6D2C700AA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4F6A22-C690-006C-C8A9-EAF918410D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59BE8B6-21E9-6101-9E4D-4727676A23C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BDFF43-7A75-CB75-0A77-F5E3C70E5701}"/>
              </a:ext>
            </a:extLst>
          </p:cNvPr>
          <p:cNvSpPr/>
          <p:nvPr/>
        </p:nvSpPr>
        <p:spPr>
          <a:xfrm>
            <a:off x="5257800" y="7903369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4</a:t>
            </a:r>
            <a:r>
              <a:rPr lang="ar-SA" sz="3600" dirty="0">
                <a:solidFill>
                  <a:schemeClr val="tx1"/>
                </a:solidFill>
              </a:rPr>
              <a:t>+</a:t>
            </a:r>
            <a:r>
              <a:rPr lang="fr-FR" sz="3600" dirty="0">
                <a:solidFill>
                  <a:schemeClr val="tx1"/>
                </a:solidFill>
              </a:rPr>
              <a:t>20</a:t>
            </a:r>
            <a:r>
              <a:rPr lang="ar-SA" sz="3600" dirty="0">
                <a:solidFill>
                  <a:schemeClr val="tx1"/>
                </a:solidFill>
              </a:rPr>
              <a:t>+</a:t>
            </a:r>
            <a:r>
              <a:rPr lang="fr-FR" sz="3600" dirty="0">
                <a:solidFill>
                  <a:schemeClr val="tx1"/>
                </a:solidFill>
              </a:rPr>
              <a:t>300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2231C2A-B74E-71F4-2479-7DE8177E2A2C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E9980A1-E191-FD83-F849-B697CF9BA216}"/>
              </a:ext>
            </a:extLst>
          </p:cNvPr>
          <p:cNvSpPr/>
          <p:nvPr/>
        </p:nvSpPr>
        <p:spPr>
          <a:xfrm>
            <a:off x="5257800" y="8749227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324</a:t>
            </a:r>
          </a:p>
        </p:txBody>
      </p:sp>
      <p:grpSp>
        <p:nvGrpSpPr>
          <p:cNvPr id="7" name="Groupe 42">
            <a:extLst>
              <a:ext uri="{FF2B5EF4-FFF2-40B4-BE49-F238E27FC236}">
                <a16:creationId xmlns:a16="http://schemas.microsoft.com/office/drawing/2014/main" id="{90195E74-C4BF-A27F-FF7A-BF59DCAA4040}"/>
              </a:ext>
            </a:extLst>
          </p:cNvPr>
          <p:cNvGrpSpPr/>
          <p:nvPr/>
        </p:nvGrpSpPr>
        <p:grpSpPr>
          <a:xfrm>
            <a:off x="2996583" y="4577506"/>
            <a:ext cx="1011257" cy="842728"/>
            <a:chOff x="3730573" y="3849397"/>
            <a:chExt cx="2760317" cy="1535786"/>
          </a:xfrm>
        </p:grpSpPr>
        <p:pic>
          <p:nvPicPr>
            <p:cNvPr id="28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959707C-9863-57A8-9E6F-57FB19E80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29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7D786F8C-8C86-2064-C297-E1EFE8A9C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30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DD95A46-FD76-94F5-5C34-099AA5FDE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9" name="Groupe 43">
            <a:extLst>
              <a:ext uri="{FF2B5EF4-FFF2-40B4-BE49-F238E27FC236}">
                <a16:creationId xmlns:a16="http://schemas.microsoft.com/office/drawing/2014/main" id="{6C67972F-2064-A5AA-3179-D132BF0F840B}"/>
              </a:ext>
            </a:extLst>
          </p:cNvPr>
          <p:cNvGrpSpPr/>
          <p:nvPr/>
        </p:nvGrpSpPr>
        <p:grpSpPr>
          <a:xfrm>
            <a:off x="6089472" y="4744412"/>
            <a:ext cx="918295" cy="697132"/>
            <a:chOff x="3741177" y="3849397"/>
            <a:chExt cx="2506570" cy="1270452"/>
          </a:xfrm>
        </p:grpSpPr>
        <p:pic>
          <p:nvPicPr>
            <p:cNvPr id="17" name="Image 44">
              <a:extLst>
                <a:ext uri="{FF2B5EF4-FFF2-40B4-BE49-F238E27FC236}">
                  <a16:creationId xmlns:a16="http://schemas.microsoft.com/office/drawing/2014/main" id="{DE35B019-2DAA-B1A2-F48B-84B425B09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1" name="Image 45">
              <a:extLst>
                <a:ext uri="{FF2B5EF4-FFF2-40B4-BE49-F238E27FC236}">
                  <a16:creationId xmlns:a16="http://schemas.microsoft.com/office/drawing/2014/main" id="{91337BFC-B36A-BC6D-C498-4354A9601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grpSp>
        <p:nvGrpSpPr>
          <p:cNvPr id="10" name="Groupe 48">
            <a:extLst>
              <a:ext uri="{FF2B5EF4-FFF2-40B4-BE49-F238E27FC236}">
                <a16:creationId xmlns:a16="http://schemas.microsoft.com/office/drawing/2014/main" id="{E3EF2A44-F566-7DA9-E5F3-4D5D7C51EDBE}"/>
              </a:ext>
            </a:extLst>
          </p:cNvPr>
          <p:cNvGrpSpPr/>
          <p:nvPr/>
        </p:nvGrpSpPr>
        <p:grpSpPr>
          <a:xfrm>
            <a:off x="9062722" y="4815845"/>
            <a:ext cx="1081068" cy="978523"/>
            <a:chOff x="3741177" y="3852182"/>
            <a:chExt cx="2950872" cy="1783259"/>
          </a:xfrm>
        </p:grpSpPr>
        <p:pic>
          <p:nvPicPr>
            <p:cNvPr id="11" name="Image 49">
              <a:extLst>
                <a:ext uri="{FF2B5EF4-FFF2-40B4-BE49-F238E27FC236}">
                  <a16:creationId xmlns:a16="http://schemas.microsoft.com/office/drawing/2014/main" id="{287FAA31-2D30-BF60-1B70-29265DECF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2" name="Image 50">
              <a:extLst>
                <a:ext uri="{FF2B5EF4-FFF2-40B4-BE49-F238E27FC236}">
                  <a16:creationId xmlns:a16="http://schemas.microsoft.com/office/drawing/2014/main" id="{854D9B2F-9624-E49F-629B-C1017CCED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  <p:pic>
          <p:nvPicPr>
            <p:cNvPr id="14" name="Image 51">
              <a:extLst>
                <a:ext uri="{FF2B5EF4-FFF2-40B4-BE49-F238E27FC236}">
                  <a16:creationId xmlns:a16="http://schemas.microsoft.com/office/drawing/2014/main" id="{D1A545A9-31BD-09FC-5BEC-E86C5804B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72304"/>
              <a:ext cx="2274032" cy="1010093"/>
            </a:xfrm>
            <a:prstGeom prst="rect">
              <a:avLst/>
            </a:prstGeom>
          </p:spPr>
        </p:pic>
        <p:pic>
          <p:nvPicPr>
            <p:cNvPr id="16" name="Image 52">
              <a:extLst>
                <a:ext uri="{FF2B5EF4-FFF2-40B4-BE49-F238E27FC236}">
                  <a16:creationId xmlns:a16="http://schemas.microsoft.com/office/drawing/2014/main" id="{9F8F997F-578F-182C-FEB6-0EB01D9A5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5348"/>
              <a:ext cx="2274032" cy="1010093"/>
            </a:xfrm>
            <a:prstGeom prst="rect">
              <a:avLst/>
            </a:prstGeom>
          </p:spPr>
        </p:pic>
      </p:grp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75666F10-5B1A-B054-A86D-7E6EA3806745}"/>
              </a:ext>
            </a:extLst>
          </p:cNvPr>
          <p:cNvGraphicFramePr>
            <a:graphicFrameLocks noGrp="1"/>
          </p:cNvGraphicFramePr>
          <p:nvPr/>
        </p:nvGraphicFramePr>
        <p:xfrm>
          <a:off x="2011401" y="3373554"/>
          <a:ext cx="9125825" cy="256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3039">
                  <a:extLst>
                    <a:ext uri="{9D8B030D-6E8A-4147-A177-3AD203B41FA5}">
                      <a16:colId xmlns:a16="http://schemas.microsoft.com/office/drawing/2014/main" val="716471546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3729442668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610973852"/>
                    </a:ext>
                  </a:extLst>
                </a:gridCol>
              </a:tblGrid>
              <a:tr h="1027398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9082"/>
                  </a:ext>
                </a:extLst>
              </a:tr>
              <a:tr h="1540794"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35294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78671EB2-E982-822E-94FC-5A90A0DDC045}"/>
              </a:ext>
            </a:extLst>
          </p:cNvPr>
          <p:cNvGraphicFramePr>
            <a:graphicFrameLocks noGrp="1"/>
          </p:cNvGraphicFramePr>
          <p:nvPr/>
        </p:nvGraphicFramePr>
        <p:xfrm>
          <a:off x="2011401" y="6094013"/>
          <a:ext cx="914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8914666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576359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31694732"/>
                    </a:ext>
                  </a:extLst>
                </a:gridCol>
              </a:tblGrid>
              <a:tr h="622916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3160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E11F676-E918-7F93-3C39-8EF32F2B5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348" y="2864101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98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6B1D1-B1A3-DD4E-D21E-67A34F9BA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E8C2A68-5C0B-DB2C-621C-26C4D2572CA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16AFE3-58E2-AA64-7902-544D880D21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E997D5-8F4E-02A3-201E-D584F96EAC7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2E47D4-C8EE-E17C-A3C4-1CE0EF8B22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D9ADFEF-7E9B-854B-3764-FBD0D9ECD2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5A2401E-8CFC-1422-A0CF-EE308D788A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12AE37D-BB8D-14B9-E1A5-910009BC7421}"/>
              </a:ext>
            </a:extLst>
          </p:cNvPr>
          <p:cNvCxnSpPr>
            <a:cxnSpLocks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99D0F147-10C1-DC1B-EE08-FBCA413D3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FFD61C71-BA76-D7E4-C226-9DBC55DF1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648606"/>
              </p:ext>
            </p:extLst>
          </p:nvPr>
        </p:nvGraphicFramePr>
        <p:xfrm>
          <a:off x="2011401" y="3373554"/>
          <a:ext cx="9125825" cy="256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3039">
                  <a:extLst>
                    <a:ext uri="{9D8B030D-6E8A-4147-A177-3AD203B41FA5}">
                      <a16:colId xmlns:a16="http://schemas.microsoft.com/office/drawing/2014/main" val="716471546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3729442668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610973852"/>
                    </a:ext>
                  </a:extLst>
                </a:gridCol>
              </a:tblGrid>
              <a:tr h="1027398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9082"/>
                  </a:ext>
                </a:extLst>
              </a:tr>
              <a:tr h="1540794"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35294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441F1AAF-C386-9D26-CC67-E8168F4B6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831845"/>
              </p:ext>
            </p:extLst>
          </p:nvPr>
        </p:nvGraphicFramePr>
        <p:xfrm>
          <a:off x="2011401" y="6094013"/>
          <a:ext cx="914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8914666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576359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31694732"/>
                    </a:ext>
                  </a:extLst>
                </a:gridCol>
              </a:tblGrid>
              <a:tr h="622916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/>
                        <a:t>1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3160"/>
                  </a:ext>
                </a:extLst>
              </a:tr>
            </a:tbl>
          </a:graphicData>
        </a:graphic>
      </p:graphicFrame>
      <p:pic>
        <p:nvPicPr>
          <p:cNvPr id="38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9C3B8CE-5D4A-CA48-685B-82A6DC7EB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31" y="4939281"/>
            <a:ext cx="1235997" cy="557323"/>
          </a:xfrm>
          <a:prstGeom prst="rect">
            <a:avLst/>
          </a:prstGeom>
        </p:spPr>
      </p:pic>
      <p:grpSp>
        <p:nvGrpSpPr>
          <p:cNvPr id="18" name="Groupe 43">
            <a:extLst>
              <a:ext uri="{FF2B5EF4-FFF2-40B4-BE49-F238E27FC236}">
                <a16:creationId xmlns:a16="http://schemas.microsoft.com/office/drawing/2014/main" id="{7182BC46-B78E-F4E5-ED4C-3792C4D1028E}"/>
              </a:ext>
            </a:extLst>
          </p:cNvPr>
          <p:cNvGrpSpPr/>
          <p:nvPr/>
        </p:nvGrpSpPr>
        <p:grpSpPr>
          <a:xfrm>
            <a:off x="6182056" y="4659587"/>
            <a:ext cx="1589057" cy="981580"/>
            <a:chOff x="3741177" y="3849397"/>
            <a:chExt cx="2950872" cy="1788830"/>
          </a:xfrm>
        </p:grpSpPr>
        <p:pic>
          <p:nvPicPr>
            <p:cNvPr id="32" name="Image 44">
              <a:extLst>
                <a:ext uri="{FF2B5EF4-FFF2-40B4-BE49-F238E27FC236}">
                  <a16:creationId xmlns:a16="http://schemas.microsoft.com/office/drawing/2014/main" id="{D6020A73-30AD-981C-D1FA-C2B11B67A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3" name="Image 45">
              <a:extLst>
                <a:ext uri="{FF2B5EF4-FFF2-40B4-BE49-F238E27FC236}">
                  <a16:creationId xmlns:a16="http://schemas.microsoft.com/office/drawing/2014/main" id="{2FFB0AF1-A698-5ED6-353C-52A0479DD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34" name="Image 46">
              <a:extLst>
                <a:ext uri="{FF2B5EF4-FFF2-40B4-BE49-F238E27FC236}">
                  <a16:creationId xmlns:a16="http://schemas.microsoft.com/office/drawing/2014/main" id="{7C7F1C64-C0C3-9F43-277D-B055D6A98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  <p:pic>
          <p:nvPicPr>
            <p:cNvPr id="35" name="Image 47">
              <a:extLst>
                <a:ext uri="{FF2B5EF4-FFF2-40B4-BE49-F238E27FC236}">
                  <a16:creationId xmlns:a16="http://schemas.microsoft.com/office/drawing/2014/main" id="{9156F85E-7C76-4A04-F47A-8ED7B9639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2563"/>
              <a:ext cx="2274032" cy="1015664"/>
            </a:xfrm>
            <a:prstGeom prst="rect">
              <a:avLst/>
            </a:prstGeom>
          </p:spPr>
        </p:pic>
      </p:grpSp>
      <p:grpSp>
        <p:nvGrpSpPr>
          <p:cNvPr id="20" name="Groupe 48">
            <a:extLst>
              <a:ext uri="{FF2B5EF4-FFF2-40B4-BE49-F238E27FC236}">
                <a16:creationId xmlns:a16="http://schemas.microsoft.com/office/drawing/2014/main" id="{2555C345-B6BD-05A0-D781-005BA12D4D19}"/>
              </a:ext>
            </a:extLst>
          </p:cNvPr>
          <p:cNvGrpSpPr/>
          <p:nvPr/>
        </p:nvGrpSpPr>
        <p:grpSpPr>
          <a:xfrm>
            <a:off x="8852807" y="4588795"/>
            <a:ext cx="1349798" cy="694075"/>
            <a:chOff x="3741177" y="3852182"/>
            <a:chExt cx="2506570" cy="1264881"/>
          </a:xfrm>
        </p:grpSpPr>
        <p:pic>
          <p:nvPicPr>
            <p:cNvPr id="22" name="Image 49">
              <a:extLst>
                <a:ext uri="{FF2B5EF4-FFF2-40B4-BE49-F238E27FC236}">
                  <a16:creationId xmlns:a16="http://schemas.microsoft.com/office/drawing/2014/main" id="{3F1C5B78-F4D0-D988-B574-63A49D251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25" name="Image 50">
              <a:extLst>
                <a:ext uri="{FF2B5EF4-FFF2-40B4-BE49-F238E27FC236}">
                  <a16:creationId xmlns:a16="http://schemas.microsoft.com/office/drawing/2014/main" id="{926E9998-5034-D921-CA7A-5F0B3B3F8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1005694-E51B-58D7-7DEA-6BB27B3BFFC5}"/>
              </a:ext>
            </a:extLst>
          </p:cNvPr>
          <p:cNvSpPr/>
          <p:nvPr/>
        </p:nvSpPr>
        <p:spPr>
          <a:xfrm>
            <a:off x="5257800" y="7903369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.....+.....+.....</a:t>
            </a:r>
            <a:endParaRPr lang="fr-FR" sz="3600" dirty="0">
              <a:solidFill>
                <a:schemeClr val="tx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21AD9A-3256-D3E6-F6B4-739CE5663784}"/>
              </a:ext>
            </a:extLst>
          </p:cNvPr>
          <p:cNvSpPr/>
          <p:nvPr/>
        </p:nvSpPr>
        <p:spPr>
          <a:xfrm>
            <a:off x="5257800" y="8749227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98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03469-454A-D86D-F20A-9D3669015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88DD9F-27A3-4030-3E14-84DF63D32CA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E8FF568-6DEA-C4A2-2B7C-53285CD20BA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CA272A-7068-DB0C-CC98-EABFBF2022D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51910F-3259-7A74-7CFB-EBCB2411982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EADDC6A-72CD-6092-3752-6DE37A5386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5E55459-BD45-2B39-FF31-FC8C3F3D527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BDB6A92-A60E-91EA-2478-EE8296614D38}"/>
              </a:ext>
            </a:extLst>
          </p:cNvPr>
          <p:cNvCxnSpPr>
            <a:cxnSpLocks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322529D5-698B-7136-228C-00506F6F8165}"/>
              </a:ext>
            </a:extLst>
          </p:cNvPr>
          <p:cNvGraphicFramePr>
            <a:graphicFrameLocks noGrp="1"/>
          </p:cNvGraphicFramePr>
          <p:nvPr/>
        </p:nvGraphicFramePr>
        <p:xfrm>
          <a:off x="2011401" y="3373554"/>
          <a:ext cx="9125825" cy="256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3039">
                  <a:extLst>
                    <a:ext uri="{9D8B030D-6E8A-4147-A177-3AD203B41FA5}">
                      <a16:colId xmlns:a16="http://schemas.microsoft.com/office/drawing/2014/main" val="716471546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3729442668"/>
                    </a:ext>
                  </a:extLst>
                </a:gridCol>
                <a:gridCol w="3051393">
                  <a:extLst>
                    <a:ext uri="{9D8B030D-6E8A-4147-A177-3AD203B41FA5}">
                      <a16:colId xmlns:a16="http://schemas.microsoft.com/office/drawing/2014/main" val="610973852"/>
                    </a:ext>
                  </a:extLst>
                </a:gridCol>
              </a:tblGrid>
              <a:tr h="1027398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MA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69082"/>
                  </a:ext>
                </a:extLst>
              </a:tr>
              <a:tr h="1540794"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MA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6035294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8E14C047-82FD-BBBA-7333-7E736C819217}"/>
              </a:ext>
            </a:extLst>
          </p:cNvPr>
          <p:cNvGraphicFramePr>
            <a:graphicFrameLocks noGrp="1"/>
          </p:cNvGraphicFramePr>
          <p:nvPr/>
        </p:nvGraphicFramePr>
        <p:xfrm>
          <a:off x="2011401" y="6094013"/>
          <a:ext cx="914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8914666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576359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31694732"/>
                    </a:ext>
                  </a:extLst>
                </a:gridCol>
              </a:tblGrid>
              <a:tr h="622916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/>
                        <a:t>1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3160"/>
                  </a:ext>
                </a:extLst>
              </a:tr>
            </a:tbl>
          </a:graphicData>
        </a:graphic>
      </p:graphicFrame>
      <p:pic>
        <p:nvPicPr>
          <p:cNvPr id="38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BDB510F-B7B7-0D1E-DB31-D7DB7CDD53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31" y="4939281"/>
            <a:ext cx="1235997" cy="557323"/>
          </a:xfrm>
          <a:prstGeom prst="rect">
            <a:avLst/>
          </a:prstGeom>
        </p:spPr>
      </p:pic>
      <p:grpSp>
        <p:nvGrpSpPr>
          <p:cNvPr id="18" name="Groupe 43">
            <a:extLst>
              <a:ext uri="{FF2B5EF4-FFF2-40B4-BE49-F238E27FC236}">
                <a16:creationId xmlns:a16="http://schemas.microsoft.com/office/drawing/2014/main" id="{5A7DA249-0C9D-6B9E-F59F-8022A1DEE166}"/>
              </a:ext>
            </a:extLst>
          </p:cNvPr>
          <p:cNvGrpSpPr/>
          <p:nvPr/>
        </p:nvGrpSpPr>
        <p:grpSpPr>
          <a:xfrm>
            <a:off x="6182056" y="4659587"/>
            <a:ext cx="1589057" cy="981580"/>
            <a:chOff x="3741177" y="3849397"/>
            <a:chExt cx="2950872" cy="1788830"/>
          </a:xfrm>
        </p:grpSpPr>
        <p:pic>
          <p:nvPicPr>
            <p:cNvPr id="32" name="Image 44">
              <a:extLst>
                <a:ext uri="{FF2B5EF4-FFF2-40B4-BE49-F238E27FC236}">
                  <a16:creationId xmlns:a16="http://schemas.microsoft.com/office/drawing/2014/main" id="{71C11102-497B-9243-F731-DA6AE6DD7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3" name="Image 45">
              <a:extLst>
                <a:ext uri="{FF2B5EF4-FFF2-40B4-BE49-F238E27FC236}">
                  <a16:creationId xmlns:a16="http://schemas.microsoft.com/office/drawing/2014/main" id="{F98AFBC3-1C41-E540-D710-D6788CCD6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34" name="Image 46">
              <a:extLst>
                <a:ext uri="{FF2B5EF4-FFF2-40B4-BE49-F238E27FC236}">
                  <a16:creationId xmlns:a16="http://schemas.microsoft.com/office/drawing/2014/main" id="{5DA74E95-6BFF-E180-8BD5-56662F02E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  <p:pic>
          <p:nvPicPr>
            <p:cNvPr id="35" name="Image 47">
              <a:extLst>
                <a:ext uri="{FF2B5EF4-FFF2-40B4-BE49-F238E27FC236}">
                  <a16:creationId xmlns:a16="http://schemas.microsoft.com/office/drawing/2014/main" id="{BAC08CF3-B47E-C958-C5E1-97B1874F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2563"/>
              <a:ext cx="2274032" cy="1015664"/>
            </a:xfrm>
            <a:prstGeom prst="rect">
              <a:avLst/>
            </a:prstGeom>
          </p:spPr>
        </p:pic>
      </p:grpSp>
      <p:grpSp>
        <p:nvGrpSpPr>
          <p:cNvPr id="20" name="Groupe 48">
            <a:extLst>
              <a:ext uri="{FF2B5EF4-FFF2-40B4-BE49-F238E27FC236}">
                <a16:creationId xmlns:a16="http://schemas.microsoft.com/office/drawing/2014/main" id="{146AC17B-08C0-ABB1-FEE4-EA0DB7FC26AB}"/>
              </a:ext>
            </a:extLst>
          </p:cNvPr>
          <p:cNvGrpSpPr/>
          <p:nvPr/>
        </p:nvGrpSpPr>
        <p:grpSpPr>
          <a:xfrm>
            <a:off x="8852807" y="4588795"/>
            <a:ext cx="1349798" cy="694075"/>
            <a:chOff x="3741177" y="3852182"/>
            <a:chExt cx="2506570" cy="1264881"/>
          </a:xfrm>
        </p:grpSpPr>
        <p:pic>
          <p:nvPicPr>
            <p:cNvPr id="22" name="Image 49">
              <a:extLst>
                <a:ext uri="{FF2B5EF4-FFF2-40B4-BE49-F238E27FC236}">
                  <a16:creationId xmlns:a16="http://schemas.microsoft.com/office/drawing/2014/main" id="{997C09C0-E15C-8DC0-7A08-A06A38EE0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25" name="Image 50">
              <a:extLst>
                <a:ext uri="{FF2B5EF4-FFF2-40B4-BE49-F238E27FC236}">
                  <a16:creationId xmlns:a16="http://schemas.microsoft.com/office/drawing/2014/main" id="{4ABE7C1A-C649-6228-3D1E-45F223E72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6486C64-CE06-1423-6AB5-3278EB670C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0" y="2569832"/>
            <a:ext cx="1212198" cy="86866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B45850-BE50-45E5-5119-049E652164D7}"/>
              </a:ext>
            </a:extLst>
          </p:cNvPr>
          <p:cNvSpPr/>
          <p:nvPr/>
        </p:nvSpPr>
        <p:spPr>
          <a:xfrm>
            <a:off x="5257800" y="7899376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</a:t>
            </a:r>
            <a:r>
              <a:rPr lang="ar-SA" sz="3600" dirty="0">
                <a:solidFill>
                  <a:schemeClr val="tx1"/>
                </a:solidFill>
              </a:rPr>
              <a:t>+</a:t>
            </a:r>
            <a:r>
              <a:rPr lang="fr-FR" sz="3600" dirty="0">
                <a:solidFill>
                  <a:schemeClr val="tx1"/>
                </a:solidFill>
              </a:rPr>
              <a:t>40</a:t>
            </a:r>
            <a:r>
              <a:rPr lang="ar-SA" sz="3600" dirty="0">
                <a:solidFill>
                  <a:schemeClr val="tx1"/>
                </a:solidFill>
              </a:rPr>
              <a:t>+</a:t>
            </a:r>
            <a:r>
              <a:rPr lang="fr-FR" sz="3600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7284C9-F2CB-74DF-2D4A-5240276BA9C7}"/>
              </a:ext>
            </a:extLst>
          </p:cNvPr>
          <p:cNvSpPr/>
          <p:nvPr/>
        </p:nvSpPr>
        <p:spPr>
          <a:xfrm>
            <a:off x="5257800" y="8745234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142</a:t>
            </a:r>
          </a:p>
        </p:txBody>
      </p:sp>
    </p:spTree>
    <p:extLst>
      <p:ext uri="{BB962C8B-B14F-4D97-AF65-F5344CB8AC3E}">
        <p14:creationId xmlns:p14="http://schemas.microsoft.com/office/powerpoint/2010/main" val="3505321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نـــــــا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اليوم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38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D5169D2-1F4E-CD1F-FCF4-8F2D0FDA15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24" y="7520826"/>
            <a:ext cx="1710298" cy="963429"/>
          </a:xfrm>
          <a:prstGeom prst="rect">
            <a:avLst/>
          </a:prstGeom>
        </p:spPr>
      </p:pic>
      <p:grpSp>
        <p:nvGrpSpPr>
          <p:cNvPr id="9" name="Groupe 48">
            <a:extLst>
              <a:ext uri="{FF2B5EF4-FFF2-40B4-BE49-F238E27FC236}">
                <a16:creationId xmlns:a16="http://schemas.microsoft.com/office/drawing/2014/main" id="{83338408-673D-C46B-5384-C25BCD204A1A}"/>
              </a:ext>
            </a:extLst>
          </p:cNvPr>
          <p:cNvGrpSpPr/>
          <p:nvPr/>
        </p:nvGrpSpPr>
        <p:grpSpPr>
          <a:xfrm>
            <a:off x="677137" y="2519181"/>
            <a:ext cx="2198841" cy="1691548"/>
            <a:chOff x="3741177" y="3852182"/>
            <a:chExt cx="2950872" cy="1783259"/>
          </a:xfrm>
        </p:grpSpPr>
        <p:pic>
          <p:nvPicPr>
            <p:cNvPr id="10" name="Image 49">
              <a:extLst>
                <a:ext uri="{FF2B5EF4-FFF2-40B4-BE49-F238E27FC236}">
                  <a16:creationId xmlns:a16="http://schemas.microsoft.com/office/drawing/2014/main" id="{2E65448A-7BA7-2490-A5DD-3BC11E8A3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1" name="Image 50">
              <a:extLst>
                <a:ext uri="{FF2B5EF4-FFF2-40B4-BE49-F238E27FC236}">
                  <a16:creationId xmlns:a16="http://schemas.microsoft.com/office/drawing/2014/main" id="{FDD967A8-F42C-CACB-1044-EE3254220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  <p:pic>
          <p:nvPicPr>
            <p:cNvPr id="12" name="Image 51">
              <a:extLst>
                <a:ext uri="{FF2B5EF4-FFF2-40B4-BE49-F238E27FC236}">
                  <a16:creationId xmlns:a16="http://schemas.microsoft.com/office/drawing/2014/main" id="{3D06C57D-9F58-E7E8-BC62-7DEE351B0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72304"/>
              <a:ext cx="2274032" cy="1010093"/>
            </a:xfrm>
            <a:prstGeom prst="rect">
              <a:avLst/>
            </a:prstGeom>
          </p:spPr>
        </p:pic>
        <p:pic>
          <p:nvPicPr>
            <p:cNvPr id="13" name="Image 52">
              <a:extLst>
                <a:ext uri="{FF2B5EF4-FFF2-40B4-BE49-F238E27FC236}">
                  <a16:creationId xmlns:a16="http://schemas.microsoft.com/office/drawing/2014/main" id="{CF429396-23C6-9EE3-4587-125584D7A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5348"/>
              <a:ext cx="2274032" cy="1010093"/>
            </a:xfrm>
            <a:prstGeom prst="rect">
              <a:avLst/>
            </a:prstGeom>
          </p:spPr>
        </p:pic>
      </p:grpSp>
      <p:pic>
        <p:nvPicPr>
          <p:cNvPr id="29" name="Image 52">
            <a:extLst>
              <a:ext uri="{FF2B5EF4-FFF2-40B4-BE49-F238E27FC236}">
                <a16:creationId xmlns:a16="http://schemas.microsoft.com/office/drawing/2014/main" id="{B095EA81-3688-81BE-A650-7DCFF3FF41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2081" y="3417171"/>
            <a:ext cx="1694494" cy="958145"/>
          </a:xfrm>
          <a:prstGeom prst="rect">
            <a:avLst/>
          </a:prstGeom>
        </p:spPr>
      </p:pic>
      <p:pic>
        <p:nvPicPr>
          <p:cNvPr id="30" name="Image 52">
            <a:extLst>
              <a:ext uri="{FF2B5EF4-FFF2-40B4-BE49-F238E27FC236}">
                <a16:creationId xmlns:a16="http://schemas.microsoft.com/office/drawing/2014/main" id="{404982A0-A7FD-0276-193D-FB402988E3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4481" y="3569571"/>
            <a:ext cx="1694494" cy="958145"/>
          </a:xfrm>
          <a:prstGeom prst="rect">
            <a:avLst/>
          </a:prstGeom>
        </p:spPr>
      </p:pic>
      <p:pic>
        <p:nvPicPr>
          <p:cNvPr id="31" name="Image 52">
            <a:extLst>
              <a:ext uri="{FF2B5EF4-FFF2-40B4-BE49-F238E27FC236}">
                <a16:creationId xmlns:a16="http://schemas.microsoft.com/office/drawing/2014/main" id="{42B70F66-AA68-45A1-3EB2-F998A8724C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881" y="3721971"/>
            <a:ext cx="1694494" cy="958145"/>
          </a:xfrm>
          <a:prstGeom prst="rect">
            <a:avLst/>
          </a:prstGeom>
        </p:spPr>
      </p:pic>
      <p:pic>
        <p:nvPicPr>
          <p:cNvPr id="32" name="Image 52">
            <a:extLst>
              <a:ext uri="{FF2B5EF4-FFF2-40B4-BE49-F238E27FC236}">
                <a16:creationId xmlns:a16="http://schemas.microsoft.com/office/drawing/2014/main" id="{4D1402FE-1667-EBB0-A3CB-86978BF5BA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281" y="3874371"/>
            <a:ext cx="1694494" cy="958145"/>
          </a:xfrm>
          <a:prstGeom prst="rect">
            <a:avLst/>
          </a:prstGeom>
        </p:spPr>
      </p:pic>
      <p:pic>
        <p:nvPicPr>
          <p:cNvPr id="33" name="Image 52">
            <a:extLst>
              <a:ext uri="{FF2B5EF4-FFF2-40B4-BE49-F238E27FC236}">
                <a16:creationId xmlns:a16="http://schemas.microsoft.com/office/drawing/2014/main" id="{1CD6A755-F065-ABDA-2D9D-B151C0855F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1681" y="4026771"/>
            <a:ext cx="1694494" cy="958145"/>
          </a:xfrm>
          <a:prstGeom prst="rect">
            <a:avLst/>
          </a:prstGeom>
        </p:spPr>
      </p:pic>
      <p:pic>
        <p:nvPicPr>
          <p:cNvPr id="34" name="Image 52">
            <a:extLst>
              <a:ext uri="{FF2B5EF4-FFF2-40B4-BE49-F238E27FC236}">
                <a16:creationId xmlns:a16="http://schemas.microsoft.com/office/drawing/2014/main" id="{22CDF4E1-E3CB-0460-5359-0309F56BD8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4081" y="4179171"/>
            <a:ext cx="1694494" cy="958145"/>
          </a:xfrm>
          <a:prstGeom prst="rect">
            <a:avLst/>
          </a:prstGeom>
        </p:spPr>
      </p:pic>
      <p:grpSp>
        <p:nvGrpSpPr>
          <p:cNvPr id="40" name="Groupe 43">
            <a:extLst>
              <a:ext uri="{FF2B5EF4-FFF2-40B4-BE49-F238E27FC236}">
                <a16:creationId xmlns:a16="http://schemas.microsoft.com/office/drawing/2014/main" id="{B2EC642B-CCCA-F851-1E93-CDD8C5370B51}"/>
              </a:ext>
            </a:extLst>
          </p:cNvPr>
          <p:cNvGrpSpPr/>
          <p:nvPr/>
        </p:nvGrpSpPr>
        <p:grpSpPr>
          <a:xfrm>
            <a:off x="2188663" y="6509820"/>
            <a:ext cx="2198841" cy="1696832"/>
            <a:chOff x="3741177" y="3849397"/>
            <a:chExt cx="2950872" cy="1788830"/>
          </a:xfrm>
        </p:grpSpPr>
        <p:pic>
          <p:nvPicPr>
            <p:cNvPr id="41" name="Image 44">
              <a:extLst>
                <a:ext uri="{FF2B5EF4-FFF2-40B4-BE49-F238E27FC236}">
                  <a16:creationId xmlns:a16="http://schemas.microsoft.com/office/drawing/2014/main" id="{AFAA9BDB-D842-6FAA-F30E-876C9E1A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42" name="Image 45">
              <a:extLst>
                <a:ext uri="{FF2B5EF4-FFF2-40B4-BE49-F238E27FC236}">
                  <a16:creationId xmlns:a16="http://schemas.microsoft.com/office/drawing/2014/main" id="{76E0DF76-F00E-1685-8C7F-BA4D0E630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43" name="Image 46">
              <a:extLst>
                <a:ext uri="{FF2B5EF4-FFF2-40B4-BE49-F238E27FC236}">
                  <a16:creationId xmlns:a16="http://schemas.microsoft.com/office/drawing/2014/main" id="{1610F70A-A477-2EE3-DE82-8CBF8072B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  <p:pic>
          <p:nvPicPr>
            <p:cNvPr id="44" name="Image 47">
              <a:extLst>
                <a:ext uri="{FF2B5EF4-FFF2-40B4-BE49-F238E27FC236}">
                  <a16:creationId xmlns:a16="http://schemas.microsoft.com/office/drawing/2014/main" id="{A76E0A41-0539-AC62-E3F4-5401056B0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2563"/>
              <a:ext cx="2274032" cy="1015664"/>
            </a:xfrm>
            <a:prstGeom prst="rect">
              <a:avLst/>
            </a:prstGeom>
          </p:spPr>
        </p:pic>
      </p:grpSp>
      <p:grpSp>
        <p:nvGrpSpPr>
          <p:cNvPr id="45" name="Groupe 43">
            <a:extLst>
              <a:ext uri="{FF2B5EF4-FFF2-40B4-BE49-F238E27FC236}">
                <a16:creationId xmlns:a16="http://schemas.microsoft.com/office/drawing/2014/main" id="{B37A4665-E530-0F8E-1808-A9CC5077DBA6}"/>
              </a:ext>
            </a:extLst>
          </p:cNvPr>
          <p:cNvGrpSpPr/>
          <p:nvPr/>
        </p:nvGrpSpPr>
        <p:grpSpPr>
          <a:xfrm>
            <a:off x="2808484" y="7446052"/>
            <a:ext cx="2198841" cy="1696832"/>
            <a:chOff x="3741177" y="3849397"/>
            <a:chExt cx="2950872" cy="1788830"/>
          </a:xfrm>
        </p:grpSpPr>
        <p:pic>
          <p:nvPicPr>
            <p:cNvPr id="46" name="Image 44">
              <a:extLst>
                <a:ext uri="{FF2B5EF4-FFF2-40B4-BE49-F238E27FC236}">
                  <a16:creationId xmlns:a16="http://schemas.microsoft.com/office/drawing/2014/main" id="{23522577-78AC-4B85-C4FF-CE9558F3F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47" name="Image 45">
              <a:extLst>
                <a:ext uri="{FF2B5EF4-FFF2-40B4-BE49-F238E27FC236}">
                  <a16:creationId xmlns:a16="http://schemas.microsoft.com/office/drawing/2014/main" id="{C297651E-B6A8-52A3-C07C-27C1C9F59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48" name="Image 46">
              <a:extLst>
                <a:ext uri="{FF2B5EF4-FFF2-40B4-BE49-F238E27FC236}">
                  <a16:creationId xmlns:a16="http://schemas.microsoft.com/office/drawing/2014/main" id="{F39B3A92-EBC1-C8CB-87FC-69F083BB1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  <p:pic>
          <p:nvPicPr>
            <p:cNvPr id="49" name="Image 47">
              <a:extLst>
                <a:ext uri="{FF2B5EF4-FFF2-40B4-BE49-F238E27FC236}">
                  <a16:creationId xmlns:a16="http://schemas.microsoft.com/office/drawing/2014/main" id="{1249BA39-D4FA-AEF7-7F2B-D7ADDC6B6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8017" y="4622563"/>
              <a:ext cx="2274032" cy="1015664"/>
            </a:xfrm>
            <a:prstGeom prst="rect">
              <a:avLst/>
            </a:prstGeom>
          </p:spPr>
        </p:pic>
      </p:grpSp>
      <p:pic>
        <p:nvPicPr>
          <p:cNvPr id="50" name="Image 47">
            <a:extLst>
              <a:ext uri="{FF2B5EF4-FFF2-40B4-BE49-F238E27FC236}">
                <a16:creationId xmlns:a16="http://schemas.microsoft.com/office/drawing/2014/main" id="{1BD2139E-FBAF-D93A-851F-09574BB2BB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5231" y="8331855"/>
            <a:ext cx="1694494" cy="963429"/>
          </a:xfrm>
          <a:prstGeom prst="rect">
            <a:avLst/>
          </a:prstGeom>
        </p:spPr>
      </p:pic>
      <p:pic>
        <p:nvPicPr>
          <p:cNvPr id="51" name="Image 47">
            <a:extLst>
              <a:ext uri="{FF2B5EF4-FFF2-40B4-BE49-F238E27FC236}">
                <a16:creationId xmlns:a16="http://schemas.microsoft.com/office/drawing/2014/main" id="{EBFAC1FA-25D5-A8B1-10DF-4DE4A198C5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7631" y="8484255"/>
            <a:ext cx="1694494" cy="963429"/>
          </a:xfrm>
          <a:prstGeom prst="rect">
            <a:avLst/>
          </a:prstGeom>
        </p:spPr>
      </p:pic>
      <p:pic>
        <p:nvPicPr>
          <p:cNvPr id="52" name="Image 47">
            <a:extLst>
              <a:ext uri="{FF2B5EF4-FFF2-40B4-BE49-F238E27FC236}">
                <a16:creationId xmlns:a16="http://schemas.microsoft.com/office/drawing/2014/main" id="{CF2211D5-D199-0D75-483F-F3DB1D8451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4288" y="3335969"/>
            <a:ext cx="1694494" cy="963429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id="{6A3857E8-4496-0216-D864-6573F9E82960}"/>
              </a:ext>
            </a:extLst>
          </p:cNvPr>
          <p:cNvSpPr txBox="1"/>
          <p:nvPr/>
        </p:nvSpPr>
        <p:spPr>
          <a:xfrm>
            <a:off x="5898170" y="3239938"/>
            <a:ext cx="121652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dirty="0"/>
              <a:t>=</a:t>
            </a:r>
            <a:endParaRPr lang="fr-FR" sz="11500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C07C2BA-13FB-2398-1D2A-0E5C67AD8033}"/>
              </a:ext>
            </a:extLst>
          </p:cNvPr>
          <p:cNvSpPr txBox="1"/>
          <p:nvPr/>
        </p:nvSpPr>
        <p:spPr>
          <a:xfrm>
            <a:off x="6604561" y="7553231"/>
            <a:ext cx="121652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dirty="0"/>
              <a:t>=</a:t>
            </a:r>
            <a:endParaRPr lang="fr-FR" sz="11500" dirty="0"/>
          </a:p>
        </p:txBody>
      </p:sp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A2704F0-0B2C-186C-91F1-AE5715C32C17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AA4476B-D04F-F66C-2F09-BF923C8B5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029199" y="4762500"/>
            <a:ext cx="3337923" cy="3522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14207B-B5B2-C7FF-2AF5-15EE241595FC}"/>
              </a:ext>
            </a:extLst>
          </p:cNvPr>
          <p:cNvSpPr txBox="1"/>
          <p:nvPr/>
        </p:nvSpPr>
        <p:spPr>
          <a:xfrm>
            <a:off x="4826391" y="4915367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5145F53-0F60-3A7F-9339-F9B60F92DF7B}"/>
              </a:ext>
            </a:extLst>
          </p:cNvPr>
          <p:cNvSpPr txBox="1"/>
          <p:nvPr/>
        </p:nvSpPr>
        <p:spPr>
          <a:xfrm>
            <a:off x="6873239" y="5969115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   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B83ECCC-DD5E-B977-7E5E-6B4F33CF577B}"/>
              </a:ext>
            </a:extLst>
          </p:cNvPr>
          <p:cNvCxnSpPr/>
          <p:nvPr/>
        </p:nvCxnSpPr>
        <p:spPr>
          <a:xfrm>
            <a:off x="5369169" y="7377565"/>
            <a:ext cx="2819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61EFFE9-A906-09B7-00BF-EE0DAD152CD6}"/>
              </a:ext>
            </a:extLst>
          </p:cNvPr>
          <p:cNvSpPr txBox="1"/>
          <p:nvPr/>
        </p:nvSpPr>
        <p:spPr>
          <a:xfrm>
            <a:off x="4873869" y="6899498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9D3C2C8-C602-0054-6795-BBEE050FF3A4}"/>
              </a:ext>
            </a:extLst>
          </p:cNvPr>
          <p:cNvSpPr txBox="1"/>
          <p:nvPr/>
        </p:nvSpPr>
        <p:spPr>
          <a:xfrm>
            <a:off x="4957688" y="5685808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F7BF57-B586-FBD6-44D8-0E19D8386066}"/>
              </a:ext>
            </a:extLst>
          </p:cNvPr>
          <p:cNvSpPr txBox="1"/>
          <p:nvPr/>
        </p:nvSpPr>
        <p:spPr>
          <a:xfrm>
            <a:off x="4957688" y="8606023"/>
            <a:ext cx="357671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490D8-0221-6030-D467-CF96A49E9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5011CB-B800-C50C-A1F4-50FB44C375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822397-59F8-506D-29BA-18737BEF5D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C3E1BA-4012-1D6C-D38F-468B29460A4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AE6DCE-8585-C5AD-D78A-BA817FA65F0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اريد أن اضع وانجز هذه العملية بماذا سأبدأ.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F68146B-A863-D7E0-3283-196ADD4A405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12740E-4551-6ED5-55FD-75CA4EBEF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98D7401-0759-D11C-B371-71082AA16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811A10-1057-6035-73AA-5B415A8610C1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3DD921BA-C899-7A66-860C-A17DFBCCC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029199" y="4762500"/>
            <a:ext cx="3337923" cy="3522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6C826E-9DB6-3745-FEA2-BDC3E67E062A}"/>
              </a:ext>
            </a:extLst>
          </p:cNvPr>
          <p:cNvSpPr txBox="1"/>
          <p:nvPr/>
        </p:nvSpPr>
        <p:spPr>
          <a:xfrm>
            <a:off x="4826391" y="4915367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38FC31-A0F9-6E43-6E92-078C58F69168}"/>
              </a:ext>
            </a:extLst>
          </p:cNvPr>
          <p:cNvSpPr txBox="1"/>
          <p:nvPr/>
        </p:nvSpPr>
        <p:spPr>
          <a:xfrm>
            <a:off x="6873239" y="5969115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   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03A0A35-D284-7044-66EF-D3F7E1FAEABA}"/>
              </a:ext>
            </a:extLst>
          </p:cNvPr>
          <p:cNvCxnSpPr/>
          <p:nvPr/>
        </p:nvCxnSpPr>
        <p:spPr>
          <a:xfrm>
            <a:off x="5369169" y="7377565"/>
            <a:ext cx="2819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5B2BA6E6-6EE2-B14D-C218-6C667F1BA628}"/>
              </a:ext>
            </a:extLst>
          </p:cNvPr>
          <p:cNvSpPr txBox="1"/>
          <p:nvPr/>
        </p:nvSpPr>
        <p:spPr>
          <a:xfrm>
            <a:off x="4873869" y="6899498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EF922FB-35A3-665C-1357-A4FEA733E331}"/>
              </a:ext>
            </a:extLst>
          </p:cNvPr>
          <p:cNvSpPr txBox="1"/>
          <p:nvPr/>
        </p:nvSpPr>
        <p:spPr>
          <a:xfrm>
            <a:off x="4957688" y="5685808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E311136-E848-3828-D54A-92D11D45B5F5}"/>
              </a:ext>
            </a:extLst>
          </p:cNvPr>
          <p:cNvSpPr txBox="1"/>
          <p:nvPr/>
        </p:nvSpPr>
        <p:spPr>
          <a:xfrm>
            <a:off x="4957688" y="8606023"/>
            <a:ext cx="357671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</p:spTree>
    <p:extLst>
      <p:ext uri="{BB962C8B-B14F-4D97-AF65-F5344CB8AC3E}">
        <p14:creationId xmlns:p14="http://schemas.microsoft.com/office/powerpoint/2010/main" val="1619068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00382-BED7-2008-5F20-2BEB4E675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4181D6-42FC-AB46-B09D-C2945DC7A9D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DA3757-D12A-CE68-EACA-D0E31D09979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585A84-381F-500F-465F-1AA3CAF1C61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9A9A18F-2DCA-C17A-77E3-203B54041BC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لتسهيل العملية سأبدأ بالعدد الأكبر 40 ، أكتب 0 في عمود الوحدات و 4  في عمود  العشرات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E8204-4AFA-7812-DF69-068C393F997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EE3CC55-D29D-AA3C-95AE-D281F2F66E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71518003-46DE-D147-7AA4-D208932A3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24F80C2-9345-C5AB-0082-B932176315BE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2B3767-DF6A-D699-D4F3-61971505B98B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2267DF7-CC2C-111A-79E3-C10C7A2897B3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880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6186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99102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20785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3600" dirty="0"/>
                        <a:t>.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4000" dirty="0"/>
                        <a:t>.</a:t>
                      </a:r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71F70A5-BEF0-CB59-792D-0FA583824C0F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C856D4-296F-E278-07D7-30D0E77E69C6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D1BF0D-D564-8997-5E54-3A16BB60DFB3}"/>
              </a:ext>
            </a:extLst>
          </p:cNvPr>
          <p:cNvSpPr txBox="1"/>
          <p:nvPr/>
        </p:nvSpPr>
        <p:spPr>
          <a:xfrm>
            <a:off x="7449841" y="604017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5281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EDA07-95FF-B97A-C3EE-C58CC857F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5B6852-D6C6-9DD6-FC0C-EF9D183262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A1B4A-1ACC-8589-9854-1395A8F6FE8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D6D1C1-F98A-EA29-CC22-DC1B1CCCEFE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7DD8BA-D1C3-53B4-CCC1-D8DCA941E7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العدد الثاني واضع 7 في عمود الوحدات فقط لان العدد الثاني لا توجد فيه العشرات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F42BC9-A572-37F9-CF41-D2B26D56183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0C6ED7-C21F-66B4-FC19-D4E26A096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E0C626A-ABB8-54AC-A5DE-754718CC7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8DA372-57E7-C50A-A9ED-FFA97914B6D2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7928A0-177D-283E-99BA-340A5B6132C5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0FC07B3-726C-1CD0-61C9-BBB06DA55D3F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880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6186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99102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20785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3600" dirty="0"/>
                        <a:t>.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4000" dirty="0"/>
                        <a:t>.</a:t>
                      </a:r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E1A5B73-2C86-3ADC-D0A9-9EBA3350A333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B561085-8670-FC90-A5FF-4756E8BCB5B0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E7A88E-E342-E0B1-1B16-48B6F6C8E2AE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1223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3930C-458F-1571-2411-3CE5499E3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975C45-3FAD-81A1-AD0B-3AD53E0D01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55F701-D6DF-1E27-66C6-812BEF1953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DFB15-881B-9ADC-8E5A-2E2BDA00AF9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007FEA-1438-D7ED-CF4B-0151DDD39F6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وضع العملية أمر إلى الإنجاز، أجمع الوحدات مع الوحدات أي 0 + 7 وأكتب 7 في الخانة أسفل الوحدات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3A53973-3613-8EA5-5F10-2D37EB259D0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96578C-D4F2-1C43-1556-9FC50F9BFA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822E609B-6AD3-C0A2-B334-4CFC8B0C8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51A5A81-FC42-6305-9690-C718C80EB5A5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B52B656-8FA1-7C44-73CD-8814AA3E5B62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E1EBF8-9B22-6E90-D7D6-E03559B81F64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30989F3-2847-73FA-F142-FA486931DBE9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1FD91DF-2DF6-9958-4642-6223917A7967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AB6DA5-A6C5-F5EF-5511-C41D3AF01AD6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17F2155-48B6-391F-9522-58EB4E78CDE7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FF3A65-323C-6DA7-9404-E131A38835B5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9600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3A744-B2E2-2AFE-441B-1CF41837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E2B397-AC73-92B7-E092-8188E261CC5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30708-DC11-E32D-D77E-8D348438625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CC7279-7A02-8B59-825A-1DE2A75D776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7DD0AF-2B02-EAB5-8F10-FD8F307AB9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أجمع العشرات مع العشرات أي 4  زائد  0 وأكتب 4 في الخانة أسفل الوحدات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4AD8EC-3A8F-9C1E-2770-BFE9FC0F303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4D916F-377D-5103-B9AB-F17CEEEC36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CAFE27B-F79D-1EC6-1AC5-C0BB94341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96681F-5BAA-133C-3E7C-0F2FF1947EC6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77435B-6EEB-9453-1C64-E4C819D8427C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697D86D-EFA0-681E-B0BA-37754414FF9B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F7ABDA8-49D4-B6DA-14E0-E02A20F4DAE7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31AB97-B613-3160-5496-DBA84EF162D5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390B-D9D5-6332-68F6-1E812FDA4782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82CFA9-1D64-BC02-7F91-C7CEBB73C461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DA8042-106D-BCF3-AE2F-06D6B542F43E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2895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284BE-1426-8C03-E252-71428EE0E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AFE76A-2921-9636-5BDE-3EB64DA2373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0C5153-A768-C1B2-17DD-386A7FBBB11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FE7BE2-A035-815F-2535-7D6771BE076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191BD1-B24B-88BF-2C94-B0646027029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40 + 7 تساوي 47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BFC26E-84A7-E324-E728-63804B5A529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99D9F0-3AF4-5304-A853-E8132C2867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8A84EC6-75A8-1687-9D59-941AEAB16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8C6040-1589-6AAE-5AE7-483F9F28BDBA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49CF6CC-9BCE-DF10-7EBF-252851EC5591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  47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9D46620-1035-3A1B-8299-E22458303A6F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EC3B30-4295-F1E9-C4CB-AEF93E5DB992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AC06FE-21F0-15D6-9B19-4024336CFFA2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9A02E2-B4D1-46CE-F6D3-1E4FE65A649F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924770-163B-9D61-9193-A18A0473AF76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5F5FEE-42E2-4E2C-2899-ADB63916F087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11150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73206-FCE3-2671-74DA-063D474B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F1D552-E7CE-0C58-6973-A101850A798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1D48A8-78A5-3A9B-AC77-4153B5514B1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2F71FE-9556-746B-D571-E14E2D4EA0D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25FD2A-CE70-592E-0104-17495A046F4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AEB136-3DBA-74E5-8CBD-4189A3CC2C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AE2B12-CCA2-60A8-C0D9-52D56874FF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A5B3029-A163-077B-7B76-27FA9648A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6AB1B18-0AF0-B9EE-10C0-EC98FC23E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914900" y="4838700"/>
            <a:ext cx="3886200" cy="26454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13900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العملية.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3752435" y="606024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3741572" y="74563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09887FE-DB5D-172F-8188-EC5E15E2A4DF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24+35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4519CFE-16E7-A6C2-6619-0097EE8579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88542" y="3272011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C914-73A8-CC41-21C7-41A7664CB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2D88D0-B423-DBBE-30CC-EAB77EC8BF2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D6643E-B673-A84E-4BCE-4F0A443E02B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01FB40-0DF2-90CD-A950-790918F666F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E7D39E-DA08-3853-A76D-66A3999F8A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CB66295-B49F-0458-8C68-8A20584C32C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73501-61A8-CD16-1975-525A8B1486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D40904-E8F1-3A68-A2B0-1C88DC3216F8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1D7644-13FB-53DC-E27D-7B7865BD7EDB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D8954CE-37BC-C1BC-A444-0A3A1C48EAEA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F6CD04-FDFD-57E8-548C-37260268B94C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1A086F-359B-709A-B303-0B0CE31FAA0D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DC441C-780E-13E4-D6F1-F22F7EC3B458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E0355DB-57E8-C701-2BF0-4E4FAC211E9F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5C8810-6A65-21A3-2504-0A428A150651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5701B1-6870-9266-2209-B869E07D48F8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24+35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8C1006-C497-ED45-153E-44DE26599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9" y="34671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51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باستخدام 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من منح؟ ماذا؟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عائشة 25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منحها أبوها 13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لدى عائشة مبلغ جديد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78D5D5-BF02-2FD1-9785-C96A24809E8F}"/>
              </a:ext>
            </a:extLst>
          </p:cNvPr>
          <p:cNvCxnSpPr/>
          <p:nvPr/>
        </p:nvCxnSpPr>
        <p:spPr>
          <a:xfrm>
            <a:off x="8313005" y="47625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6E3F636-C81E-A140-210D-1752BC79C48D}"/>
              </a:ext>
            </a:extLst>
          </p:cNvPr>
          <p:cNvCxnSpPr>
            <a:cxnSpLocks/>
          </p:cNvCxnSpPr>
          <p:nvPr/>
        </p:nvCxnSpPr>
        <p:spPr>
          <a:xfrm>
            <a:off x="8313005" y="57531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مجموع الدراهم الذي اصبح لدى عائشة.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5889F4D-8572-8706-37DB-C44DC0B3816B}"/>
              </a:ext>
            </a:extLst>
          </p:cNvPr>
          <p:cNvCxnSpPr>
            <a:cxnSpLocks/>
          </p:cNvCxnSpPr>
          <p:nvPr/>
        </p:nvCxnSpPr>
        <p:spPr>
          <a:xfrm>
            <a:off x="8622412" y="6896100"/>
            <a:ext cx="38172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664D509-0A0C-B408-284C-0B3F3D575BA2}"/>
              </a:ext>
            </a:extLst>
          </p:cNvPr>
          <p:cNvCxnSpPr>
            <a:cxnSpLocks/>
          </p:cNvCxnSpPr>
          <p:nvPr/>
        </p:nvCxnSpPr>
        <p:spPr>
          <a:xfrm>
            <a:off x="9906000" y="8138840"/>
            <a:ext cx="27504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عائشة 25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منحها ابوها 13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 من دراهم.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أعطاها أبوها دراهم إضافية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عدد من الدراهم.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المبلغ الذي منحه لها أبوها للمبلغ  الذي تملكه.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عائشة 25 درهما منحها أبوها 13 درهما. كم أصبح لدى عائشة من درهم؟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لدى عائشة بالدراهم: 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25+13=38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 ( يوجه المتعلمون لإنجاز عينة من المجاميع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D68E6C0-006A-BCF3-FEA2-3F8EB5BC0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76751"/>
          <a:stretch>
            <a:fillRect/>
          </a:stretch>
        </p:blipFill>
        <p:spPr>
          <a:xfrm>
            <a:off x="1285890" y="4152900"/>
            <a:ext cx="11144218" cy="30108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1010037" y="4621078"/>
            <a:ext cx="4805233" cy="26215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005F3E5-D2FA-6110-09F3-CE1A2374D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76751"/>
          <a:stretch>
            <a:fillRect/>
          </a:stretch>
        </p:blipFill>
        <p:spPr>
          <a:xfrm>
            <a:off x="1371599" y="4305300"/>
            <a:ext cx="11144218" cy="30108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42C458E-9E7B-D939-CA26-C9924A267F1D}"/>
              </a:ext>
            </a:extLst>
          </p:cNvPr>
          <p:cNvSpPr txBox="1"/>
          <p:nvPr/>
        </p:nvSpPr>
        <p:spPr>
          <a:xfrm>
            <a:off x="4114800" y="53626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7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A880A1-E464-BDDD-9161-D98C70A00A1D}"/>
              </a:ext>
            </a:extLst>
          </p:cNvPr>
          <p:cNvSpPr txBox="1"/>
          <p:nvPr/>
        </p:nvSpPr>
        <p:spPr>
          <a:xfrm>
            <a:off x="4083803" y="598083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3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0DD484-8D60-0EC7-6D01-F2B094D3B001}"/>
              </a:ext>
            </a:extLst>
          </p:cNvPr>
          <p:cNvSpPr txBox="1"/>
          <p:nvPr/>
        </p:nvSpPr>
        <p:spPr>
          <a:xfrm>
            <a:off x="2499101" y="598083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8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6973A5-C52F-A83C-DAEA-1656D935C4CD}"/>
              </a:ext>
            </a:extLst>
          </p:cNvPr>
          <p:cNvSpPr txBox="1"/>
          <p:nvPr/>
        </p:nvSpPr>
        <p:spPr>
          <a:xfrm>
            <a:off x="2026403" y="65913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3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 صفحة 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53846CF-A405-4403-948B-0BD2DFF8A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" t="24930" r="-978" b="46632"/>
          <a:stretch>
            <a:fillRect/>
          </a:stretch>
        </p:blipFill>
        <p:spPr>
          <a:xfrm>
            <a:off x="533400" y="3619500"/>
            <a:ext cx="12306723" cy="3733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33400" y="4762500"/>
            <a:ext cx="11982417" cy="990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27396-E621-D4C0-2BBD-00E056D11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5D12AA-7751-6F0D-148D-1DE930D9841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605889-9207-F31E-647C-F62C46038EB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9FF02E-8539-5899-A361-CB573BEBE82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EAD639-FEBD-2478-8DFB-0E401D9320F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FEB410-A1A3-EF7A-6842-58C79381B0E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58DE03-A8C7-14E6-ABEB-F471212B99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A9995F4-1CB2-E97C-A2D2-ED3BE7A90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" t="24930" r="-978" b="46632"/>
          <a:stretch>
            <a:fillRect/>
          </a:stretch>
        </p:blipFill>
        <p:spPr>
          <a:xfrm>
            <a:off x="533400" y="3619500"/>
            <a:ext cx="12306723" cy="3733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C5DC0F-CFF3-387F-387B-7A2E5E706F01}"/>
              </a:ext>
            </a:extLst>
          </p:cNvPr>
          <p:cNvSpPr/>
          <p:nvPr/>
        </p:nvSpPr>
        <p:spPr>
          <a:xfrm>
            <a:off x="533400" y="4762500"/>
            <a:ext cx="11982417" cy="990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BCBB25-BB4C-A15C-DB7B-EE226F646710}"/>
              </a:ext>
            </a:extLst>
          </p:cNvPr>
          <p:cNvSpPr txBox="1"/>
          <p:nvPr/>
        </p:nvSpPr>
        <p:spPr>
          <a:xfrm>
            <a:off x="10134600" y="49126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573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9436C9-C4FE-66EE-EB53-107DBC606181}"/>
              </a:ext>
            </a:extLst>
          </p:cNvPr>
          <p:cNvSpPr txBox="1"/>
          <p:nvPr/>
        </p:nvSpPr>
        <p:spPr>
          <a:xfrm>
            <a:off x="5396348" y="4912666"/>
            <a:ext cx="327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خمش مئة وثلاثة وسبعون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5CC085-4718-68C6-8F2C-640598B4C1E2}"/>
              </a:ext>
            </a:extLst>
          </p:cNvPr>
          <p:cNvSpPr txBox="1"/>
          <p:nvPr/>
        </p:nvSpPr>
        <p:spPr>
          <a:xfrm>
            <a:off x="5396348" y="5332883"/>
            <a:ext cx="327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ست مئة وثمانية وأربعون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6A4A7E-8B0B-E30B-56F8-49DBC3298846}"/>
              </a:ext>
            </a:extLst>
          </p:cNvPr>
          <p:cNvSpPr txBox="1"/>
          <p:nvPr/>
        </p:nvSpPr>
        <p:spPr>
          <a:xfrm>
            <a:off x="1028699" y="5301886"/>
            <a:ext cx="327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600  +  40  + 8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249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صفحة 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D3CB0C3-D796-98CA-C459-AA3D0838E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" t="53393" r="1391" b="22811"/>
          <a:stretch>
            <a:fillRect/>
          </a:stretch>
        </p:blipFill>
        <p:spPr>
          <a:xfrm>
            <a:off x="833861" y="4152900"/>
            <a:ext cx="12048276" cy="3124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E142D3F-5350-4B76-0BCF-92FC3FBB3F4E}"/>
              </a:ext>
            </a:extLst>
          </p:cNvPr>
          <p:cNvSpPr/>
          <p:nvPr/>
        </p:nvSpPr>
        <p:spPr>
          <a:xfrm>
            <a:off x="833861" y="4621078"/>
            <a:ext cx="4119139" cy="29199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88A82-DB8C-2493-C915-823C87F2E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493B5F-B579-767F-18F3-7E09BBF5216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557BF3-60DD-E285-FA31-FA26B8C1A43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EF50DA-E39E-D140-5395-AEC9FDAD9A7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16CF14-7AD2-2A81-5202-7401AA36282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F88F8B-F6E4-B493-E7D4-387FBE28483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8BC842-551D-DC2C-8FC9-2362E86D76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F959001-915E-8BC8-A6AF-00494C809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" t="53393" r="1391" b="22811"/>
          <a:stretch>
            <a:fillRect/>
          </a:stretch>
        </p:blipFill>
        <p:spPr>
          <a:xfrm>
            <a:off x="833861" y="4152900"/>
            <a:ext cx="12048276" cy="31242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A50B21-8C86-6CC5-BE17-79B08B3D4C95}"/>
              </a:ext>
            </a:extLst>
          </p:cNvPr>
          <p:cNvSpPr txBox="1"/>
          <p:nvPr/>
        </p:nvSpPr>
        <p:spPr>
          <a:xfrm>
            <a:off x="3429000" y="5715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6   4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438B3-A792-9E62-FB6F-D266512ED049}"/>
              </a:ext>
            </a:extLst>
          </p:cNvPr>
          <p:cNvSpPr txBox="1"/>
          <p:nvPr/>
        </p:nvSpPr>
        <p:spPr>
          <a:xfrm>
            <a:off x="3448373" y="616528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3.  2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9657AB-1F7D-E2F4-4422-AA53C71B6FBA}"/>
              </a:ext>
            </a:extLst>
          </p:cNvPr>
          <p:cNvSpPr txBox="1"/>
          <p:nvPr/>
        </p:nvSpPr>
        <p:spPr>
          <a:xfrm>
            <a:off x="3429000" y="658352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9   6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750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B257A93-493F-6FC0-4F45-3DB5EDB35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" t="77582" r="1221" b="3170"/>
          <a:stretch>
            <a:fillRect/>
          </a:stretch>
        </p:blipFill>
        <p:spPr>
          <a:xfrm>
            <a:off x="854977" y="3498994"/>
            <a:ext cx="12048276" cy="252701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91000" y="7810500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027380" y="2399867"/>
            <a:ext cx="4079744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 الاعداد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الاعداد باستخدام  "لعبة عجلة الاعداد"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B3D745-72EE-6E64-222B-D3441FAA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19115" r="5829" b="18811"/>
          <a:stretch>
            <a:fillRect/>
          </a:stretch>
        </p:blipFill>
        <p:spPr>
          <a:xfrm>
            <a:off x="6775916" y="2729256"/>
            <a:ext cx="6579937" cy="46247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067140" y="3954252"/>
            <a:ext cx="57984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عجلة الأعداد </a:t>
            </a:r>
            <a:r>
              <a:rPr lang="ar-SA" sz="36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(تفكيك العدد):</a:t>
            </a:r>
            <a:endParaRPr lang="ar-SA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ينتدب عددا من المتعلمين للعب؛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الأعداد المحصل عليها على السبورة؛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تقرأ  الأعداد (تقارن وترتب) 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المئات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21095</TotalTime>
  <Words>1877</Words>
  <Application>Microsoft Macintosh PowerPoint</Application>
  <PresentationFormat>Personnalisé</PresentationFormat>
  <Paragraphs>603</Paragraphs>
  <Slides>63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9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204</cp:revision>
  <dcterms:created xsi:type="dcterms:W3CDTF">2006-08-16T00:00:00Z</dcterms:created>
  <dcterms:modified xsi:type="dcterms:W3CDTF">2025-09-16T13:13:08Z</dcterms:modified>
  <dc:identifier>DAFtlvZnwz4</dc:identifier>
</cp:coreProperties>
</file>