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3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34808505" r:id="rId15"/>
    <p:sldId id="2134808519" r:id="rId16"/>
    <p:sldId id="2134808520" r:id="rId17"/>
    <p:sldId id="2134808521" r:id="rId18"/>
    <p:sldId id="2134808522" r:id="rId19"/>
    <p:sldId id="2134808459" r:id="rId20"/>
    <p:sldId id="2134808450" r:id="rId21"/>
    <p:sldId id="2134808530" r:id="rId22"/>
    <p:sldId id="2134808531" r:id="rId23"/>
    <p:sldId id="2134808532" r:id="rId24"/>
    <p:sldId id="2134808533" r:id="rId25"/>
    <p:sldId id="2134808509" r:id="rId26"/>
    <p:sldId id="2134808534" r:id="rId27"/>
    <p:sldId id="2134808536" r:id="rId28"/>
    <p:sldId id="2134808535" r:id="rId29"/>
    <p:sldId id="2134808490" r:id="rId30"/>
    <p:sldId id="2134808460" r:id="rId31"/>
    <p:sldId id="2134808453" r:id="rId32"/>
    <p:sldId id="2134808537" r:id="rId33"/>
    <p:sldId id="2134808538" r:id="rId34"/>
    <p:sldId id="2134808527" r:id="rId35"/>
    <p:sldId id="2134808539" r:id="rId36"/>
    <p:sldId id="2134808540" r:id="rId37"/>
    <p:sldId id="2134808541" r:id="rId38"/>
    <p:sldId id="2134808543" r:id="rId39"/>
    <p:sldId id="2134808454" r:id="rId40"/>
    <p:sldId id="2134808542" r:id="rId41"/>
    <p:sldId id="2134808491" r:id="rId42"/>
    <p:sldId id="2134808547" r:id="rId43"/>
    <p:sldId id="2134808544" r:id="rId44"/>
    <p:sldId id="2134808548" r:id="rId45"/>
    <p:sldId id="2134808545" r:id="rId46"/>
    <p:sldId id="2134808549" r:id="rId47"/>
    <p:sldId id="2134808455" r:id="rId48"/>
    <p:sldId id="2134808551" r:id="rId49"/>
    <p:sldId id="2134808546" r:id="rId50"/>
    <p:sldId id="2134808467" r:id="rId51"/>
    <p:sldId id="2134808468" r:id="rId52"/>
    <p:sldId id="2134808499" r:id="rId53"/>
    <p:sldId id="2134808472" r:id="rId54"/>
    <p:sldId id="2134808501" r:id="rId55"/>
    <p:sldId id="2134808518" r:id="rId56"/>
    <p:sldId id="2134808461" r:id="rId57"/>
    <p:sldId id="2134808469" r:id="rId58"/>
    <p:sldId id="2134808474" r:id="rId59"/>
    <p:sldId id="2134808500" r:id="rId60"/>
    <p:sldId id="2134808503" r:id="rId61"/>
    <p:sldId id="2134808504" r:id="rId62"/>
  </p:sldIdLst>
  <p:sldSz cx="13716000" cy="10287000"/>
  <p:notesSz cx="6858000" cy="9144000"/>
  <p:embeddedFontLst>
    <p:embeddedFont>
      <p:font typeface="Carelia" pitchFamily="2" charset="77"/>
      <p:regular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200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6"/>
      <dgm:spPr/>
    </dgm:pt>
    <dgm:pt modelId="{3EF19B4B-B968-E54C-9689-073F635EE283}" type="pres">
      <dgm:prSet presAssocID="{0E0BFA24-7A8C-C047-AC6F-993864E854E0}" presName="connTx" presStyleLbl="parChTrans1D2" presStyleIdx="0" presStyleCnt="6"/>
      <dgm:spPr/>
    </dgm:pt>
    <dgm:pt modelId="{42BAB553-645D-9F4D-B9FA-20001ADC9FEF}" type="pres">
      <dgm:prSet presAssocID="{E3E91897-DCF8-AB44-949A-B99438192484}" presName="node" presStyleLbl="node1" presStyleIdx="0" presStyleCnt="6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6"/>
      <dgm:spPr/>
    </dgm:pt>
    <dgm:pt modelId="{F0A9B9CC-9320-774E-B617-19162595E1FB}" type="pres">
      <dgm:prSet presAssocID="{24A0E2BF-587D-A342-A064-B4D58BF79B44}" presName="connTx" presStyleLbl="parChTrans1D2" presStyleIdx="1" presStyleCnt="6"/>
      <dgm:spPr/>
    </dgm:pt>
    <dgm:pt modelId="{1A5B5334-16C4-A34B-BD16-5392302AAF3E}" type="pres">
      <dgm:prSet presAssocID="{93E849FE-0D07-624E-AB72-4A29BFE6598B}" presName="node" presStyleLbl="node1" presStyleIdx="1" presStyleCnt="6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6"/>
      <dgm:spPr/>
    </dgm:pt>
    <dgm:pt modelId="{0A76B3D9-DE60-CD49-8E4A-CCACA3ECC812}" type="pres">
      <dgm:prSet presAssocID="{8200E2CD-80B9-D949-A52F-F0856D77F394}" presName="connTx" presStyleLbl="parChTrans1D2" presStyleIdx="2" presStyleCnt="6"/>
      <dgm:spPr/>
    </dgm:pt>
    <dgm:pt modelId="{2CA5D505-916B-AD48-9CC7-7B90326020BD}" type="pres">
      <dgm:prSet presAssocID="{049C7B75-E019-9249-BE9C-78386183EF7D}" presName="node" presStyleLbl="node1" presStyleIdx="2" presStyleCnt="6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3" presStyleCnt="6"/>
      <dgm:spPr/>
    </dgm:pt>
    <dgm:pt modelId="{15994F9E-C94B-3441-A58E-8953C8DC08C6}" type="pres">
      <dgm:prSet presAssocID="{53003AA1-9920-6B41-9014-43CB1DC2F971}" presName="connTx" presStyleLbl="parChTrans1D2" presStyleIdx="3" presStyleCnt="6"/>
      <dgm:spPr/>
    </dgm:pt>
    <dgm:pt modelId="{ECEAD2AC-157A-B94E-9353-16A3FA7484D4}" type="pres">
      <dgm:prSet presAssocID="{0F34D071-5E9E-1D4F-B649-66D5A5A8B98E}" presName="node" presStyleLbl="node1" presStyleIdx="3" presStyleCnt="6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4" presStyleCnt="6"/>
      <dgm:spPr/>
    </dgm:pt>
    <dgm:pt modelId="{050E818D-A9D3-D44A-A128-22CE830BCB5E}" type="pres">
      <dgm:prSet presAssocID="{83ED5009-51CE-8747-ADB4-FB679FFD2C5F}" presName="connTx" presStyleLbl="parChTrans1D2" presStyleIdx="4" presStyleCnt="6"/>
      <dgm:spPr/>
    </dgm:pt>
    <dgm:pt modelId="{B1E34FF9-28A3-0641-B0A8-5237D2FFF72D}" type="pres">
      <dgm:prSet presAssocID="{C0D7206E-6890-214B-A5DC-0B3620144C73}" presName="node" presStyleLbl="node1" presStyleIdx="4" presStyleCnt="6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5" presStyleCnt="6"/>
      <dgm:spPr/>
    </dgm:pt>
    <dgm:pt modelId="{82B07AF1-E4D8-8B4E-A87E-5B599CFF584B}" type="pres">
      <dgm:prSet presAssocID="{29C509D2-1EAF-1648-8433-85135A0D2B1A}" presName="connTx" presStyleLbl="parChTrans1D2" presStyleIdx="5" presStyleCnt="6"/>
      <dgm:spPr/>
    </dgm:pt>
    <dgm:pt modelId="{62C7E6FF-CAC2-8045-A70B-7AC6FC1441F3}" type="pres">
      <dgm:prSet presAssocID="{C92DD37C-8335-4942-BC0C-59894CF89155}" presName="node" presStyleLbl="node1" presStyleIdx="5" presStyleCnt="6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4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6856C12F-3CC7-0F40-911A-634DD4C6550A}" srcId="{1908F430-EAC0-1343-8513-83197EE21B62}" destId="{C92DD37C-8335-4942-BC0C-59894CF89155}" srcOrd="5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3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9084D56E-C5D5-1344-928C-CCD7F48DE043}" type="presParOf" srcId="{BE30A343-01A1-8C44-B3F8-E040C04677C8}" destId="{DA0B7F58-3BAD-5949-BB45-1CE6265AF3AE}" srcOrd="7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8" destOrd="0" presId="urn:microsoft.com/office/officeart/2005/8/layout/radial1"/>
    <dgm:cxn modelId="{AA62A35C-2567-D84F-96B9-BC0FE077F974}" type="presParOf" srcId="{BE30A343-01A1-8C44-B3F8-E040C04677C8}" destId="{B47954C3-2DB8-A042-85CD-5FF70F3A1E23}" srcOrd="9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0" destOrd="0" presId="urn:microsoft.com/office/officeart/2005/8/layout/radial1"/>
    <dgm:cxn modelId="{09F768C6-0F0C-7042-BE33-28169E123F3F}" type="presParOf" srcId="{BE30A343-01A1-8C44-B3F8-E040C04677C8}" destId="{6CF953FF-BFC5-9C47-8DC4-E9F774071558}" srcOrd="11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2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9C7B75-E019-9249-BE9C-78386183EF7D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200E2CD-80B9-D949-A52F-F0856D77F394}" type="par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1F16976-8DCC-4149-883B-D6CAF0FB5E17}" type="sibTrans" cxnId="{6A6E0147-4D31-5845-AE0B-374CF5592C43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0D7206E-6890-214B-A5DC-0B3620144C73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3ED5009-51CE-8747-ADB4-FB679FFD2C5F}" type="parTrans" cxnId="{767F7326-94FD-534F-ADA2-CE48E3BD150E}">
      <dgm:prSet/>
      <dgm:spPr/>
      <dgm:t>
        <a:bodyPr/>
        <a:lstStyle/>
        <a:p>
          <a:endParaRPr lang="fr-FR"/>
        </a:p>
      </dgm:t>
    </dgm:pt>
    <dgm:pt modelId="{9077EC0F-9B00-3043-98DF-EAC06A6B8579}" type="sibTrans" cxnId="{767F7326-94FD-534F-ADA2-CE48E3BD150E}">
      <dgm:prSet/>
      <dgm:spPr/>
      <dgm:t>
        <a:bodyPr/>
        <a:lstStyle/>
        <a:p>
          <a:endParaRPr lang="fr-FR"/>
        </a:p>
      </dgm:t>
    </dgm:pt>
    <dgm:pt modelId="{C92DD37C-8335-4942-BC0C-59894CF891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9C509D2-1EAF-1648-8433-85135A0D2B1A}" type="parTrans" cxnId="{6856C12F-3CC7-0F40-911A-634DD4C6550A}">
      <dgm:prSet/>
      <dgm:spPr/>
      <dgm:t>
        <a:bodyPr/>
        <a:lstStyle/>
        <a:p>
          <a:endParaRPr lang="fr-FR"/>
        </a:p>
      </dgm:t>
    </dgm:pt>
    <dgm:pt modelId="{3BBC2451-689D-F544-851B-ACB2F6B591F3}" type="sibTrans" cxnId="{6856C12F-3CC7-0F40-911A-634DD4C6550A}">
      <dgm:prSet/>
      <dgm:spPr/>
      <dgm:t>
        <a:bodyPr/>
        <a:lstStyle/>
        <a:p>
          <a:endParaRPr lang="fr-FR"/>
        </a:p>
      </dgm:t>
    </dgm:pt>
    <dgm:pt modelId="{4997F5C4-82DB-2C4B-8B49-E2EB16B3ED9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6E3EDC-DE6A-3748-9709-298448ABAF58}" type="parTrans" cxnId="{F634D16D-6E8C-8847-90CB-C5F64ADE7C0A}">
      <dgm:prSet/>
      <dgm:spPr/>
      <dgm:t>
        <a:bodyPr/>
        <a:lstStyle/>
        <a:p>
          <a:endParaRPr lang="fr-FR"/>
        </a:p>
      </dgm:t>
    </dgm:pt>
    <dgm:pt modelId="{D8487B7E-872C-F742-ACA0-0F60AACD2F00}" type="sibTrans" cxnId="{F634D16D-6E8C-8847-90CB-C5F64ADE7C0A}">
      <dgm:prSet/>
      <dgm:spPr/>
      <dgm:t>
        <a:bodyPr/>
        <a:lstStyle/>
        <a:p>
          <a:endParaRPr lang="fr-FR"/>
        </a:p>
      </dgm:t>
    </dgm:pt>
    <dgm:pt modelId="{7312A561-21F3-F646-BE61-76924EA18C55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5D0DE6F-8C56-6C46-9FA9-C0554E05673F}" type="parTrans" cxnId="{4453A2B2-A8ED-0046-B3B5-2D79566CE7A6}">
      <dgm:prSet/>
      <dgm:spPr/>
      <dgm:t>
        <a:bodyPr/>
        <a:lstStyle/>
        <a:p>
          <a:endParaRPr lang="fr-FR"/>
        </a:p>
      </dgm:t>
    </dgm:pt>
    <dgm:pt modelId="{8ADA34FF-BF53-3446-9156-EFD0C2C9B6FF}" type="sibTrans" cxnId="{4453A2B2-A8ED-0046-B3B5-2D79566CE7A6}">
      <dgm:prSet/>
      <dgm:spPr/>
      <dgm:t>
        <a:bodyPr/>
        <a:lstStyle/>
        <a:p>
          <a:endParaRPr lang="fr-FR"/>
        </a:p>
      </dgm:t>
    </dgm:pt>
    <dgm:pt modelId="{1D711082-6393-A741-B8C7-DC7D9D49C9C1}">
      <dgm:prSet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763385E-43A8-174D-BCE5-0F4043BE7C28}" type="parTrans" cxnId="{7FA55B90-ECB3-1A40-8EF7-C52CFC77EB40}">
      <dgm:prSet/>
      <dgm:spPr/>
      <dgm:t>
        <a:bodyPr/>
        <a:lstStyle/>
        <a:p>
          <a:endParaRPr lang="fr-FR"/>
        </a:p>
      </dgm:t>
    </dgm:pt>
    <dgm:pt modelId="{9055F7B2-ED4B-A541-8259-F8ABF77E28DB}" type="sibTrans" cxnId="{7FA55B90-ECB3-1A40-8EF7-C52CFC77EB40}">
      <dgm:prSet/>
      <dgm:spPr/>
      <dgm:t>
        <a:bodyPr/>
        <a:lstStyle/>
        <a:p>
          <a:endParaRPr lang="fr-FR"/>
        </a:p>
      </dgm:t>
    </dgm:pt>
    <dgm:pt modelId="{9FFD091C-92E8-6740-A8CF-5CA18235C7A5}">
      <dgm:prSet phldrT="[Texte]"/>
      <dgm:spPr/>
      <dgm:t>
        <a:bodyPr/>
        <a:lstStyle/>
        <a:p>
          <a:pPr rtl="1"/>
          <a:r>
            <a:rPr lang="ar-S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3EB70D0-0943-4648-9763-5A496E554D53}" type="parTrans" cxnId="{5FD37B9B-CDD3-114B-81FE-D81680AD7A8E}">
      <dgm:prSet/>
      <dgm:spPr/>
      <dgm:t>
        <a:bodyPr/>
        <a:lstStyle/>
        <a:p>
          <a:endParaRPr lang="fr-FR"/>
        </a:p>
      </dgm:t>
    </dgm:pt>
    <dgm:pt modelId="{13D83C68-BD36-3144-94EB-E4065791D39A}" type="sibTrans" cxnId="{5FD37B9B-CDD3-114B-81FE-D81680AD7A8E}">
      <dgm:prSet/>
      <dgm:spPr/>
      <dgm:t>
        <a:bodyPr/>
        <a:lstStyle/>
        <a:p>
          <a:endParaRPr lang="fr-FR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/>
      <dgm:spPr/>
    </dgm:pt>
    <dgm:pt modelId="{BD00AACC-4901-464A-99E8-F5D4F7BE6383}" type="pres">
      <dgm:prSet presAssocID="{0E0BFA24-7A8C-C047-AC6F-993864E854E0}" presName="Name9" presStyleLbl="parChTrans1D2" presStyleIdx="0" presStyleCnt="10"/>
      <dgm:spPr/>
    </dgm:pt>
    <dgm:pt modelId="{3EF19B4B-B968-E54C-9689-073F635EE283}" type="pres">
      <dgm:prSet presAssocID="{0E0BFA24-7A8C-C047-AC6F-993864E854E0}" presName="connTx" presStyleLbl="parChTrans1D2" presStyleIdx="0" presStyleCnt="10"/>
      <dgm:spPr/>
    </dgm:pt>
    <dgm:pt modelId="{42BAB553-645D-9F4D-B9FA-20001ADC9FEF}" type="pres">
      <dgm:prSet presAssocID="{E3E91897-DCF8-AB44-949A-B99438192484}" presName="node" presStyleLbl="node1" presStyleIdx="0" presStyleCnt="1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10"/>
      <dgm:spPr/>
    </dgm:pt>
    <dgm:pt modelId="{F0A9B9CC-9320-774E-B617-19162595E1FB}" type="pres">
      <dgm:prSet presAssocID="{24A0E2BF-587D-A342-A064-B4D58BF79B44}" presName="connTx" presStyleLbl="parChTrans1D2" presStyleIdx="1" presStyleCnt="10"/>
      <dgm:spPr/>
    </dgm:pt>
    <dgm:pt modelId="{1A5B5334-16C4-A34B-BD16-5392302AAF3E}" type="pres">
      <dgm:prSet presAssocID="{93E849FE-0D07-624E-AB72-4A29BFE6598B}" presName="node" presStyleLbl="node1" presStyleIdx="1" presStyleCnt="10">
        <dgm:presLayoutVars>
          <dgm:bulletEnabled val="1"/>
        </dgm:presLayoutVars>
      </dgm:prSet>
      <dgm:spPr/>
    </dgm:pt>
    <dgm:pt modelId="{78607FF2-2E3B-B443-9638-05662F07472D}" type="pres">
      <dgm:prSet presAssocID="{8200E2CD-80B9-D949-A52F-F0856D77F394}" presName="Name9" presStyleLbl="parChTrans1D2" presStyleIdx="2" presStyleCnt="10"/>
      <dgm:spPr/>
    </dgm:pt>
    <dgm:pt modelId="{0A76B3D9-DE60-CD49-8E4A-CCACA3ECC812}" type="pres">
      <dgm:prSet presAssocID="{8200E2CD-80B9-D949-A52F-F0856D77F394}" presName="connTx" presStyleLbl="parChTrans1D2" presStyleIdx="2" presStyleCnt="10"/>
      <dgm:spPr/>
    </dgm:pt>
    <dgm:pt modelId="{2CA5D505-916B-AD48-9CC7-7B90326020BD}" type="pres">
      <dgm:prSet presAssocID="{049C7B75-E019-9249-BE9C-78386183EF7D}" presName="node" presStyleLbl="node1" presStyleIdx="2" presStyleCnt="10">
        <dgm:presLayoutVars>
          <dgm:bulletEnabled val="1"/>
        </dgm:presLayoutVars>
      </dgm:prSet>
      <dgm:spPr/>
    </dgm:pt>
    <dgm:pt modelId="{9F7B00BA-5EA5-F04A-A37F-EFAD91B551BC}" type="pres">
      <dgm:prSet presAssocID="{F3EB70D0-0943-4648-9763-5A496E554D53}" presName="Name9" presStyleLbl="parChTrans1D2" presStyleIdx="3" presStyleCnt="10"/>
      <dgm:spPr/>
    </dgm:pt>
    <dgm:pt modelId="{1BC6E908-2F20-F24B-8C7B-6D164A317201}" type="pres">
      <dgm:prSet presAssocID="{F3EB70D0-0943-4648-9763-5A496E554D53}" presName="connTx" presStyleLbl="parChTrans1D2" presStyleIdx="3" presStyleCnt="10"/>
      <dgm:spPr/>
    </dgm:pt>
    <dgm:pt modelId="{FE9690C8-3C55-BF40-BC69-C612D4C85F0E}" type="pres">
      <dgm:prSet presAssocID="{9FFD091C-92E8-6740-A8CF-5CA18235C7A5}" presName="node" presStyleLbl="node1" presStyleIdx="3" presStyleCnt="10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4" presStyleCnt="10"/>
      <dgm:spPr/>
    </dgm:pt>
    <dgm:pt modelId="{15994F9E-C94B-3441-A58E-8953C8DC08C6}" type="pres">
      <dgm:prSet presAssocID="{53003AA1-9920-6B41-9014-43CB1DC2F971}" presName="connTx" presStyleLbl="parChTrans1D2" presStyleIdx="4" presStyleCnt="10"/>
      <dgm:spPr/>
    </dgm:pt>
    <dgm:pt modelId="{ECEAD2AC-157A-B94E-9353-16A3FA7484D4}" type="pres">
      <dgm:prSet presAssocID="{0F34D071-5E9E-1D4F-B649-66D5A5A8B98E}" presName="node" presStyleLbl="node1" presStyleIdx="4" presStyleCnt="10">
        <dgm:presLayoutVars>
          <dgm:bulletEnabled val="1"/>
        </dgm:presLayoutVars>
      </dgm:prSet>
      <dgm:spPr/>
    </dgm:pt>
    <dgm:pt modelId="{B47954C3-2DB8-A042-85CD-5FF70F3A1E23}" type="pres">
      <dgm:prSet presAssocID="{83ED5009-51CE-8747-ADB4-FB679FFD2C5F}" presName="Name9" presStyleLbl="parChTrans1D2" presStyleIdx="5" presStyleCnt="10"/>
      <dgm:spPr/>
    </dgm:pt>
    <dgm:pt modelId="{050E818D-A9D3-D44A-A128-22CE830BCB5E}" type="pres">
      <dgm:prSet presAssocID="{83ED5009-51CE-8747-ADB4-FB679FFD2C5F}" presName="connTx" presStyleLbl="parChTrans1D2" presStyleIdx="5" presStyleCnt="10"/>
      <dgm:spPr/>
    </dgm:pt>
    <dgm:pt modelId="{B1E34FF9-28A3-0641-B0A8-5237D2FFF72D}" type="pres">
      <dgm:prSet presAssocID="{C0D7206E-6890-214B-A5DC-0B3620144C73}" presName="node" presStyleLbl="node1" presStyleIdx="5" presStyleCnt="10">
        <dgm:presLayoutVars>
          <dgm:bulletEnabled val="1"/>
        </dgm:presLayoutVars>
      </dgm:prSet>
      <dgm:spPr/>
    </dgm:pt>
    <dgm:pt modelId="{6CF953FF-BFC5-9C47-8DC4-E9F774071558}" type="pres">
      <dgm:prSet presAssocID="{29C509D2-1EAF-1648-8433-85135A0D2B1A}" presName="Name9" presStyleLbl="parChTrans1D2" presStyleIdx="6" presStyleCnt="10"/>
      <dgm:spPr/>
    </dgm:pt>
    <dgm:pt modelId="{82B07AF1-E4D8-8B4E-A87E-5B599CFF584B}" type="pres">
      <dgm:prSet presAssocID="{29C509D2-1EAF-1648-8433-85135A0D2B1A}" presName="connTx" presStyleLbl="parChTrans1D2" presStyleIdx="6" presStyleCnt="10"/>
      <dgm:spPr/>
    </dgm:pt>
    <dgm:pt modelId="{62C7E6FF-CAC2-8045-A70B-7AC6FC1441F3}" type="pres">
      <dgm:prSet presAssocID="{C92DD37C-8335-4942-BC0C-59894CF89155}" presName="node" presStyleLbl="node1" presStyleIdx="6" presStyleCnt="10">
        <dgm:presLayoutVars>
          <dgm:bulletEnabled val="1"/>
        </dgm:presLayoutVars>
      </dgm:prSet>
      <dgm:spPr/>
    </dgm:pt>
    <dgm:pt modelId="{2D395DE5-1B6C-AC4E-B8F6-F647333FF82A}" type="pres">
      <dgm:prSet presAssocID="{95D0DE6F-8C56-6C46-9FA9-C0554E05673F}" presName="Name9" presStyleLbl="parChTrans1D2" presStyleIdx="7" presStyleCnt="10"/>
      <dgm:spPr/>
    </dgm:pt>
    <dgm:pt modelId="{D6ED61E2-452F-0344-8D58-DAA5B8B8F105}" type="pres">
      <dgm:prSet presAssocID="{95D0DE6F-8C56-6C46-9FA9-C0554E05673F}" presName="connTx" presStyleLbl="parChTrans1D2" presStyleIdx="7" presStyleCnt="10"/>
      <dgm:spPr/>
    </dgm:pt>
    <dgm:pt modelId="{37FB2E34-0B69-2641-92F0-FC2108E31B64}" type="pres">
      <dgm:prSet presAssocID="{7312A561-21F3-F646-BE61-76924EA18C55}" presName="node" presStyleLbl="node1" presStyleIdx="7" presStyleCnt="10">
        <dgm:presLayoutVars>
          <dgm:bulletEnabled val="1"/>
        </dgm:presLayoutVars>
      </dgm:prSet>
      <dgm:spPr/>
    </dgm:pt>
    <dgm:pt modelId="{6F66A88E-56A2-B04A-AC19-81FAAE82E09E}" type="pres">
      <dgm:prSet presAssocID="{7763385E-43A8-174D-BCE5-0F4043BE7C28}" presName="Name9" presStyleLbl="parChTrans1D2" presStyleIdx="8" presStyleCnt="10"/>
      <dgm:spPr/>
    </dgm:pt>
    <dgm:pt modelId="{E0136D36-C492-B741-81F4-12F81A227721}" type="pres">
      <dgm:prSet presAssocID="{7763385E-43A8-174D-BCE5-0F4043BE7C28}" presName="connTx" presStyleLbl="parChTrans1D2" presStyleIdx="8" presStyleCnt="10"/>
      <dgm:spPr/>
    </dgm:pt>
    <dgm:pt modelId="{AEEA6988-B1F3-5647-B387-054521A1BB9A}" type="pres">
      <dgm:prSet presAssocID="{1D711082-6393-A741-B8C7-DC7D9D49C9C1}" presName="node" presStyleLbl="node1" presStyleIdx="8" presStyleCnt="10">
        <dgm:presLayoutVars>
          <dgm:bulletEnabled val="1"/>
        </dgm:presLayoutVars>
      </dgm:prSet>
      <dgm:spPr/>
    </dgm:pt>
    <dgm:pt modelId="{A2538431-AB14-5648-A696-12545F14189E}" type="pres">
      <dgm:prSet presAssocID="{046E3EDC-DE6A-3748-9709-298448ABAF58}" presName="Name9" presStyleLbl="parChTrans1D2" presStyleIdx="9" presStyleCnt="10"/>
      <dgm:spPr/>
    </dgm:pt>
    <dgm:pt modelId="{F06C240A-E644-1645-9456-851121F2EF38}" type="pres">
      <dgm:prSet presAssocID="{046E3EDC-DE6A-3748-9709-298448ABAF58}" presName="connTx" presStyleLbl="parChTrans1D2" presStyleIdx="9" presStyleCnt="10"/>
      <dgm:spPr/>
    </dgm:pt>
    <dgm:pt modelId="{0D60834E-28BC-EC41-B20B-77FDFC9D2AEA}" type="pres">
      <dgm:prSet presAssocID="{4997F5C4-82DB-2C4B-8B49-E2EB16B3ED95}" presName="node" presStyleLbl="node1" presStyleIdx="9" presStyleCnt="10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16A2040E-96FB-514A-9A42-BBC0B998C54F}" type="presOf" srcId="{95D0DE6F-8C56-6C46-9FA9-C0554E05673F}" destId="{2D395DE5-1B6C-AC4E-B8F6-F647333FF82A}" srcOrd="0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F13625-44A9-464E-8B6D-B73C52B954BF}" type="presOf" srcId="{F3EB70D0-0943-4648-9763-5A496E554D53}" destId="{9F7B00BA-5EA5-F04A-A37F-EFAD91B551BC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767F7326-94FD-534F-ADA2-CE48E3BD150E}" srcId="{1908F430-EAC0-1343-8513-83197EE21B62}" destId="{C0D7206E-6890-214B-A5DC-0B3620144C73}" srcOrd="5" destOrd="0" parTransId="{83ED5009-51CE-8747-ADB4-FB679FFD2C5F}" sibTransId="{9077EC0F-9B00-3043-98DF-EAC06A6B8579}"/>
    <dgm:cxn modelId="{E62F2228-7980-8C41-920C-ADB2CA4CB0FB}" type="presOf" srcId="{8200E2CD-80B9-D949-A52F-F0856D77F394}" destId="{0A76B3D9-DE60-CD49-8E4A-CCACA3ECC812}" srcOrd="1" destOrd="0" presId="urn:microsoft.com/office/officeart/2005/8/layout/radial1"/>
    <dgm:cxn modelId="{BC64192B-FCEC-9B42-AA2D-DE5E5C844E6B}" type="presOf" srcId="{7312A561-21F3-F646-BE61-76924EA18C55}" destId="{37FB2E34-0B69-2641-92F0-FC2108E31B64}" srcOrd="0" destOrd="0" presId="urn:microsoft.com/office/officeart/2005/8/layout/radial1"/>
    <dgm:cxn modelId="{6856C12F-3CC7-0F40-911A-634DD4C6550A}" srcId="{1908F430-EAC0-1343-8513-83197EE21B62}" destId="{C92DD37C-8335-4942-BC0C-59894CF89155}" srcOrd="6" destOrd="0" parTransId="{29C509D2-1EAF-1648-8433-85135A0D2B1A}" sibTransId="{3BBC2451-689D-F544-851B-ACB2F6B591F3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358A133F-28AD-3942-9585-5845EBC8C97C}" type="presOf" srcId="{F3EB70D0-0943-4648-9763-5A496E554D53}" destId="{1BC6E908-2F20-F24B-8C7B-6D164A317201}" srcOrd="1" destOrd="0" presId="urn:microsoft.com/office/officeart/2005/8/layout/radial1"/>
    <dgm:cxn modelId="{17E9DC3F-4541-C440-9B9C-F4F76E432424}" type="presOf" srcId="{7763385E-43A8-174D-BCE5-0F4043BE7C28}" destId="{E0136D36-C492-B741-81F4-12F81A227721}" srcOrd="1" destOrd="0" presId="urn:microsoft.com/office/officeart/2005/8/layout/radial1"/>
    <dgm:cxn modelId="{6954E746-0FDC-0843-A52D-FECD8270FF0A}" type="presOf" srcId="{83ED5009-51CE-8747-ADB4-FB679FFD2C5F}" destId="{050E818D-A9D3-D44A-A128-22CE830BCB5E}" srcOrd="1" destOrd="0" presId="urn:microsoft.com/office/officeart/2005/8/layout/radial1"/>
    <dgm:cxn modelId="{6A6E0147-4D31-5845-AE0B-374CF5592C43}" srcId="{1908F430-EAC0-1343-8513-83197EE21B62}" destId="{049C7B75-E019-9249-BE9C-78386183EF7D}" srcOrd="2" destOrd="0" parTransId="{8200E2CD-80B9-D949-A52F-F0856D77F394}" sibTransId="{F1F16976-8DCC-4149-883B-D6CAF0FB5E17}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F5BD5166-5576-394B-8246-9E3835B28D74}" type="presOf" srcId="{95D0DE6F-8C56-6C46-9FA9-C0554E05673F}" destId="{D6ED61E2-452F-0344-8D58-DAA5B8B8F105}" srcOrd="1" destOrd="0" presId="urn:microsoft.com/office/officeart/2005/8/layout/radial1"/>
    <dgm:cxn modelId="{51EA4169-B0B1-244E-A5FE-F17D66AF8D9C}" type="presOf" srcId="{29C509D2-1EAF-1648-8433-85135A0D2B1A}" destId="{6CF953FF-BFC5-9C47-8DC4-E9F774071558}" srcOrd="0" destOrd="0" presId="urn:microsoft.com/office/officeart/2005/8/layout/radial1"/>
    <dgm:cxn modelId="{F634D16D-6E8C-8847-90CB-C5F64ADE7C0A}" srcId="{1908F430-EAC0-1343-8513-83197EE21B62}" destId="{4997F5C4-82DB-2C4B-8B49-E2EB16B3ED95}" srcOrd="9" destOrd="0" parTransId="{046E3EDC-DE6A-3748-9709-298448ABAF58}" sibTransId="{D8487B7E-872C-F742-ACA0-0F60AACD2F00}"/>
    <dgm:cxn modelId="{4906D077-252F-6944-8E7C-30046FB8DF33}" type="presOf" srcId="{7763385E-43A8-174D-BCE5-0F4043BE7C28}" destId="{6F66A88E-56A2-B04A-AC19-81FAAE82E09E}" srcOrd="0" destOrd="0" presId="urn:microsoft.com/office/officeart/2005/8/layout/radial1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4" destOrd="0" parTransId="{53003AA1-9920-6B41-9014-43CB1DC2F971}" sibTransId="{9644DCF4-7815-2643-8F98-3CCEBF298C4D}"/>
    <dgm:cxn modelId="{34B63689-6E0A-3341-A37C-4E878466F118}" type="presOf" srcId="{C92DD37C-8335-4942-BC0C-59894CF89155}" destId="{62C7E6FF-CAC2-8045-A70B-7AC6FC1441F3}" srcOrd="0" destOrd="0" presId="urn:microsoft.com/office/officeart/2005/8/layout/radial1"/>
    <dgm:cxn modelId="{65A06F8B-F324-6D4F-80A7-968559401468}" type="presOf" srcId="{046E3EDC-DE6A-3748-9709-298448ABAF58}" destId="{A2538431-AB14-5648-A696-12545F14189E}" srcOrd="0" destOrd="0" presId="urn:microsoft.com/office/officeart/2005/8/layout/radial1"/>
    <dgm:cxn modelId="{28DEBC8B-2C83-E949-91D5-94BB57606033}" type="presOf" srcId="{C0D7206E-6890-214B-A5DC-0B3620144C73}" destId="{B1E34FF9-28A3-0641-B0A8-5237D2FFF72D}" srcOrd="0" destOrd="0" presId="urn:microsoft.com/office/officeart/2005/8/layout/radial1"/>
    <dgm:cxn modelId="{7FA55B90-ECB3-1A40-8EF7-C52CFC77EB40}" srcId="{1908F430-EAC0-1343-8513-83197EE21B62}" destId="{1D711082-6393-A741-B8C7-DC7D9D49C9C1}" srcOrd="8" destOrd="0" parTransId="{7763385E-43A8-174D-BCE5-0F4043BE7C28}" sibTransId="{9055F7B2-ED4B-A541-8259-F8ABF77E28DB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5FD37B9B-CDD3-114B-81FE-D81680AD7A8E}" srcId="{1908F430-EAC0-1343-8513-83197EE21B62}" destId="{9FFD091C-92E8-6740-A8CF-5CA18235C7A5}" srcOrd="3" destOrd="0" parTransId="{F3EB70D0-0943-4648-9763-5A496E554D53}" sibTransId="{13D83C68-BD36-3144-94EB-E4065791D39A}"/>
    <dgm:cxn modelId="{FA0D139D-9EED-5E4E-BC99-53028BC60421}" type="presOf" srcId="{8200E2CD-80B9-D949-A52F-F0856D77F394}" destId="{78607FF2-2E3B-B443-9638-05662F07472D}" srcOrd="0" destOrd="0" presId="urn:microsoft.com/office/officeart/2005/8/layout/radial1"/>
    <dgm:cxn modelId="{82EFE6AF-B852-5E4F-9094-91EB287F47B3}" type="presOf" srcId="{046E3EDC-DE6A-3748-9709-298448ABAF58}" destId="{F06C240A-E644-1645-9456-851121F2EF38}" srcOrd="1" destOrd="0" presId="urn:microsoft.com/office/officeart/2005/8/layout/radial1"/>
    <dgm:cxn modelId="{900253B0-DF3F-6E4D-9C98-1EDEC4E7D111}" type="presOf" srcId="{29C509D2-1EAF-1648-8433-85135A0D2B1A}" destId="{82B07AF1-E4D8-8B4E-A87E-5B599CFF584B}" srcOrd="1" destOrd="0" presId="urn:microsoft.com/office/officeart/2005/8/layout/radial1"/>
    <dgm:cxn modelId="{4453A2B2-A8ED-0046-B3B5-2D79566CE7A6}" srcId="{1908F430-EAC0-1343-8513-83197EE21B62}" destId="{7312A561-21F3-F646-BE61-76924EA18C55}" srcOrd="7" destOrd="0" parTransId="{95D0DE6F-8C56-6C46-9FA9-C0554E05673F}" sibTransId="{8ADA34FF-BF53-3446-9156-EFD0C2C9B6FF}"/>
    <dgm:cxn modelId="{A810ACBB-F237-B544-8CA8-4C9409DAA6D8}" type="presOf" srcId="{049C7B75-E019-9249-BE9C-78386183EF7D}" destId="{2CA5D505-916B-AD48-9CC7-7B90326020BD}" srcOrd="0" destOrd="0" presId="urn:microsoft.com/office/officeart/2005/8/layout/radial1"/>
    <dgm:cxn modelId="{959449BE-78D7-A049-A243-9F2D261A18EF}" type="presOf" srcId="{9FFD091C-92E8-6740-A8CF-5CA18235C7A5}" destId="{FE9690C8-3C55-BF40-BC69-C612D4C85F0E}" srcOrd="0" destOrd="0" presId="urn:microsoft.com/office/officeart/2005/8/layout/radial1"/>
    <dgm:cxn modelId="{4FDD38CB-6887-6342-9DDD-BB24FE86C98D}" type="presOf" srcId="{4997F5C4-82DB-2C4B-8B49-E2EB16B3ED95}" destId="{0D60834E-28BC-EC41-B20B-77FDFC9D2AEA}" srcOrd="0" destOrd="0" presId="urn:microsoft.com/office/officeart/2005/8/layout/radial1"/>
    <dgm:cxn modelId="{094004CC-0615-9644-A908-8323F5BD03FB}" type="presOf" srcId="{83ED5009-51CE-8747-ADB4-FB679FFD2C5F}" destId="{B47954C3-2DB8-A042-85CD-5FF70F3A1E23}" srcOrd="0" destOrd="0" presId="urn:microsoft.com/office/officeart/2005/8/layout/radial1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2D7186F3-6292-B341-9E29-715B70DB7A87}" type="presOf" srcId="{1D711082-6393-A741-B8C7-DC7D9D49C9C1}" destId="{AEEA6988-B1F3-5647-B387-054521A1BB9A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FD11E07A-2EBF-D04B-9B10-03B286BC4B41}" type="presParOf" srcId="{BE30A343-01A1-8C44-B3F8-E040C04677C8}" destId="{78607FF2-2E3B-B443-9638-05662F07472D}" srcOrd="5" destOrd="0" presId="urn:microsoft.com/office/officeart/2005/8/layout/radial1"/>
    <dgm:cxn modelId="{3D47F282-5B1B-7247-BED9-F00AFF272A3B}" type="presParOf" srcId="{78607FF2-2E3B-B443-9638-05662F07472D}" destId="{0A76B3D9-DE60-CD49-8E4A-CCACA3ECC812}" srcOrd="0" destOrd="0" presId="urn:microsoft.com/office/officeart/2005/8/layout/radial1"/>
    <dgm:cxn modelId="{0E91BE2F-422B-D94D-B556-D0655D3AAEE4}" type="presParOf" srcId="{BE30A343-01A1-8C44-B3F8-E040C04677C8}" destId="{2CA5D505-916B-AD48-9CC7-7B90326020BD}" srcOrd="6" destOrd="0" presId="urn:microsoft.com/office/officeart/2005/8/layout/radial1"/>
    <dgm:cxn modelId="{68638BEA-98F1-0046-A1BA-30FA963641B9}" type="presParOf" srcId="{BE30A343-01A1-8C44-B3F8-E040C04677C8}" destId="{9F7B00BA-5EA5-F04A-A37F-EFAD91B551BC}" srcOrd="7" destOrd="0" presId="urn:microsoft.com/office/officeart/2005/8/layout/radial1"/>
    <dgm:cxn modelId="{CFDF7D86-EB9B-4C43-B88F-FA67F887DE6F}" type="presParOf" srcId="{9F7B00BA-5EA5-F04A-A37F-EFAD91B551BC}" destId="{1BC6E908-2F20-F24B-8C7B-6D164A317201}" srcOrd="0" destOrd="0" presId="urn:microsoft.com/office/officeart/2005/8/layout/radial1"/>
    <dgm:cxn modelId="{D14ABC56-84E8-8C4E-B821-9F74CDF774BF}" type="presParOf" srcId="{BE30A343-01A1-8C44-B3F8-E040C04677C8}" destId="{FE9690C8-3C55-BF40-BC69-C612D4C85F0E}" srcOrd="8" destOrd="0" presId="urn:microsoft.com/office/officeart/2005/8/layout/radial1"/>
    <dgm:cxn modelId="{9084D56E-C5D5-1344-928C-CCD7F48DE043}" type="presParOf" srcId="{BE30A343-01A1-8C44-B3F8-E040C04677C8}" destId="{DA0B7F58-3BAD-5949-BB45-1CE6265AF3AE}" srcOrd="9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10" destOrd="0" presId="urn:microsoft.com/office/officeart/2005/8/layout/radial1"/>
    <dgm:cxn modelId="{AA62A35C-2567-D84F-96B9-BC0FE077F974}" type="presParOf" srcId="{BE30A343-01A1-8C44-B3F8-E040C04677C8}" destId="{B47954C3-2DB8-A042-85CD-5FF70F3A1E23}" srcOrd="11" destOrd="0" presId="urn:microsoft.com/office/officeart/2005/8/layout/radial1"/>
    <dgm:cxn modelId="{EBD88530-7A36-6D42-BBAC-E3345C41C22A}" type="presParOf" srcId="{B47954C3-2DB8-A042-85CD-5FF70F3A1E23}" destId="{050E818D-A9D3-D44A-A128-22CE830BCB5E}" srcOrd="0" destOrd="0" presId="urn:microsoft.com/office/officeart/2005/8/layout/radial1"/>
    <dgm:cxn modelId="{74CEB498-6BF0-DA4C-8054-4D6CED379CEE}" type="presParOf" srcId="{BE30A343-01A1-8C44-B3F8-E040C04677C8}" destId="{B1E34FF9-28A3-0641-B0A8-5237D2FFF72D}" srcOrd="12" destOrd="0" presId="urn:microsoft.com/office/officeart/2005/8/layout/radial1"/>
    <dgm:cxn modelId="{09F768C6-0F0C-7042-BE33-28169E123F3F}" type="presParOf" srcId="{BE30A343-01A1-8C44-B3F8-E040C04677C8}" destId="{6CF953FF-BFC5-9C47-8DC4-E9F774071558}" srcOrd="13" destOrd="0" presId="urn:microsoft.com/office/officeart/2005/8/layout/radial1"/>
    <dgm:cxn modelId="{26708CF4-A98D-4B43-9EB9-4FFF29090A6C}" type="presParOf" srcId="{6CF953FF-BFC5-9C47-8DC4-E9F774071558}" destId="{82B07AF1-E4D8-8B4E-A87E-5B599CFF584B}" srcOrd="0" destOrd="0" presId="urn:microsoft.com/office/officeart/2005/8/layout/radial1"/>
    <dgm:cxn modelId="{934C8B4C-5EF2-FA42-9865-4B7324F433F4}" type="presParOf" srcId="{BE30A343-01A1-8C44-B3F8-E040C04677C8}" destId="{62C7E6FF-CAC2-8045-A70B-7AC6FC1441F3}" srcOrd="14" destOrd="0" presId="urn:microsoft.com/office/officeart/2005/8/layout/radial1"/>
    <dgm:cxn modelId="{AF8A9A22-E301-184A-AB28-DEE33B27265F}" type="presParOf" srcId="{BE30A343-01A1-8C44-B3F8-E040C04677C8}" destId="{2D395DE5-1B6C-AC4E-B8F6-F647333FF82A}" srcOrd="15" destOrd="0" presId="urn:microsoft.com/office/officeart/2005/8/layout/radial1"/>
    <dgm:cxn modelId="{6F4C1545-3371-C04B-AF5A-A82E36730991}" type="presParOf" srcId="{2D395DE5-1B6C-AC4E-B8F6-F647333FF82A}" destId="{D6ED61E2-452F-0344-8D58-DAA5B8B8F105}" srcOrd="0" destOrd="0" presId="urn:microsoft.com/office/officeart/2005/8/layout/radial1"/>
    <dgm:cxn modelId="{486F31DA-A860-6044-9E3D-1752958A3A63}" type="presParOf" srcId="{BE30A343-01A1-8C44-B3F8-E040C04677C8}" destId="{37FB2E34-0B69-2641-92F0-FC2108E31B64}" srcOrd="16" destOrd="0" presId="urn:microsoft.com/office/officeart/2005/8/layout/radial1"/>
    <dgm:cxn modelId="{4B6692CA-C709-B140-AB84-474954762912}" type="presParOf" srcId="{BE30A343-01A1-8C44-B3F8-E040C04677C8}" destId="{6F66A88E-56A2-B04A-AC19-81FAAE82E09E}" srcOrd="17" destOrd="0" presId="urn:microsoft.com/office/officeart/2005/8/layout/radial1"/>
    <dgm:cxn modelId="{BE687E06-F22A-884A-8924-80135256C331}" type="presParOf" srcId="{6F66A88E-56A2-B04A-AC19-81FAAE82E09E}" destId="{E0136D36-C492-B741-81F4-12F81A227721}" srcOrd="0" destOrd="0" presId="urn:microsoft.com/office/officeart/2005/8/layout/radial1"/>
    <dgm:cxn modelId="{F1AAF759-F521-9B43-B145-14E9AD0992CD}" type="presParOf" srcId="{BE30A343-01A1-8C44-B3F8-E040C04677C8}" destId="{AEEA6988-B1F3-5647-B387-054521A1BB9A}" srcOrd="18" destOrd="0" presId="urn:microsoft.com/office/officeart/2005/8/layout/radial1"/>
    <dgm:cxn modelId="{0E72CAE6-E383-BD4B-A2E3-A6EA96E069AA}" type="presParOf" srcId="{BE30A343-01A1-8C44-B3F8-E040C04677C8}" destId="{A2538431-AB14-5648-A696-12545F14189E}" srcOrd="19" destOrd="0" presId="urn:microsoft.com/office/officeart/2005/8/layout/radial1"/>
    <dgm:cxn modelId="{25743C5E-1513-D343-961E-093E79122CDC}" type="presParOf" srcId="{A2538431-AB14-5648-A696-12545F14189E}" destId="{F06C240A-E644-1645-9456-851121F2EF38}" srcOrd="0" destOrd="0" presId="urn:microsoft.com/office/officeart/2005/8/layout/radial1"/>
    <dgm:cxn modelId="{26DB8971-2E4B-E74F-B2DA-F83AC53344E0}" type="presParOf" srcId="{BE30A343-01A1-8C44-B3F8-E040C04677C8}" destId="{0D60834E-28BC-EC41-B20B-77FDFC9D2AEA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768551" y="565979"/>
          <a:ext cx="434085" cy="434085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2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2121" y="629549"/>
        <a:ext cx="306945" cy="306945"/>
      </dsp:txXfrm>
    </dsp:sp>
    <dsp:sp modelId="{BD00AACC-4901-464A-99E8-F5D4F7BE6383}">
      <dsp:nvSpPr>
        <dsp:cNvPr id="0" name=""/>
        <dsp:cNvSpPr/>
      </dsp:nvSpPr>
      <dsp:spPr>
        <a:xfrm rot="16200000">
          <a:off x="920221" y="480787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497338"/>
        <a:ext cx="6537" cy="6537"/>
      </dsp:txXfrm>
    </dsp:sp>
    <dsp:sp modelId="{42BAB553-645D-9F4D-B9FA-20001ADC9FEF}">
      <dsp:nvSpPr>
        <dsp:cNvPr id="0" name=""/>
        <dsp:cNvSpPr/>
      </dsp:nvSpPr>
      <dsp:spPr>
        <a:xfrm>
          <a:off x="768551" y="1148"/>
          <a:ext cx="434085" cy="43408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64718"/>
        <a:ext cx="306945" cy="306945"/>
      </dsp:txXfrm>
    </dsp:sp>
    <dsp:sp modelId="{8EF26D22-0EBA-9B4B-A882-9C79BDDFE3B1}">
      <dsp:nvSpPr>
        <dsp:cNvPr id="0" name=""/>
        <dsp:cNvSpPr/>
      </dsp:nvSpPr>
      <dsp:spPr>
        <a:xfrm rot="19800000">
          <a:off x="1164800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638545"/>
        <a:ext cx="6537" cy="6537"/>
      </dsp:txXfrm>
    </dsp:sp>
    <dsp:sp modelId="{1A5B5334-16C4-A34B-BD16-5392302AAF3E}">
      <dsp:nvSpPr>
        <dsp:cNvPr id="0" name=""/>
        <dsp:cNvSpPr/>
      </dsp:nvSpPr>
      <dsp:spPr>
        <a:xfrm>
          <a:off x="1257710" y="283564"/>
          <a:ext cx="434085" cy="434085"/>
        </a:xfrm>
        <a:prstGeom prst="ellipse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347134"/>
        <a:ext cx="306945" cy="306945"/>
      </dsp:txXfrm>
    </dsp:sp>
    <dsp:sp modelId="{78607FF2-2E3B-B443-9638-05662F07472D}">
      <dsp:nvSpPr>
        <dsp:cNvPr id="0" name=""/>
        <dsp:cNvSpPr/>
      </dsp:nvSpPr>
      <dsp:spPr>
        <a:xfrm rot="1800000">
          <a:off x="1164800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226905" y="920961"/>
        <a:ext cx="6537" cy="6537"/>
      </dsp:txXfrm>
    </dsp:sp>
    <dsp:sp modelId="{2CA5D505-916B-AD48-9CC7-7B90326020BD}">
      <dsp:nvSpPr>
        <dsp:cNvPr id="0" name=""/>
        <dsp:cNvSpPr/>
      </dsp:nvSpPr>
      <dsp:spPr>
        <a:xfrm>
          <a:off x="1257710" y="848395"/>
          <a:ext cx="434085" cy="434085"/>
        </a:xfrm>
        <a:prstGeom prst="ellipse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1321280" y="911965"/>
        <a:ext cx="306945" cy="306945"/>
      </dsp:txXfrm>
    </dsp:sp>
    <dsp:sp modelId="{DA0B7F58-3BAD-5949-BB45-1CE6265AF3AE}">
      <dsp:nvSpPr>
        <dsp:cNvPr id="0" name=""/>
        <dsp:cNvSpPr/>
      </dsp:nvSpPr>
      <dsp:spPr>
        <a:xfrm rot="5400000">
          <a:off x="920221" y="1045618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982325" y="1062169"/>
        <a:ext cx="6537" cy="6537"/>
      </dsp:txXfrm>
    </dsp:sp>
    <dsp:sp modelId="{ECEAD2AC-157A-B94E-9353-16A3FA7484D4}">
      <dsp:nvSpPr>
        <dsp:cNvPr id="0" name=""/>
        <dsp:cNvSpPr/>
      </dsp:nvSpPr>
      <dsp:spPr>
        <a:xfrm>
          <a:off x="768551" y="1130811"/>
          <a:ext cx="434085" cy="434085"/>
        </a:xfrm>
        <a:prstGeom prst="ellipse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832121" y="1194381"/>
        <a:ext cx="306945" cy="306945"/>
      </dsp:txXfrm>
    </dsp:sp>
    <dsp:sp modelId="{B47954C3-2DB8-A042-85CD-5FF70F3A1E23}">
      <dsp:nvSpPr>
        <dsp:cNvPr id="0" name=""/>
        <dsp:cNvSpPr/>
      </dsp:nvSpPr>
      <dsp:spPr>
        <a:xfrm rot="9000000">
          <a:off x="675642" y="904411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920961"/>
        <a:ext cx="6537" cy="6537"/>
      </dsp:txXfrm>
    </dsp:sp>
    <dsp:sp modelId="{B1E34FF9-28A3-0641-B0A8-5237D2FFF72D}">
      <dsp:nvSpPr>
        <dsp:cNvPr id="0" name=""/>
        <dsp:cNvSpPr/>
      </dsp:nvSpPr>
      <dsp:spPr>
        <a:xfrm>
          <a:off x="279393" y="848395"/>
          <a:ext cx="434085" cy="434085"/>
        </a:xfrm>
        <a:prstGeom prst="ellipse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911965"/>
        <a:ext cx="306945" cy="306945"/>
      </dsp:txXfrm>
    </dsp:sp>
    <dsp:sp modelId="{6CF953FF-BFC5-9C47-8DC4-E9F774071558}">
      <dsp:nvSpPr>
        <dsp:cNvPr id="0" name=""/>
        <dsp:cNvSpPr/>
      </dsp:nvSpPr>
      <dsp:spPr>
        <a:xfrm rot="12600000">
          <a:off x="675642" y="621995"/>
          <a:ext cx="130746" cy="39638"/>
        </a:xfrm>
        <a:custGeom>
          <a:avLst/>
          <a:gdLst/>
          <a:ahLst/>
          <a:cxnLst/>
          <a:rect l="0" t="0" r="0" b="0"/>
          <a:pathLst>
            <a:path>
              <a:moveTo>
                <a:pt x="0" y="19819"/>
              </a:moveTo>
              <a:lnTo>
                <a:pt x="130746" y="19819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737746" y="638545"/>
        <a:ext cx="6537" cy="6537"/>
      </dsp:txXfrm>
    </dsp:sp>
    <dsp:sp modelId="{62C7E6FF-CAC2-8045-A70B-7AC6FC1441F3}">
      <dsp:nvSpPr>
        <dsp:cNvPr id="0" name=""/>
        <dsp:cNvSpPr/>
      </dsp:nvSpPr>
      <dsp:spPr>
        <a:xfrm>
          <a:off x="279393" y="283564"/>
          <a:ext cx="434085" cy="43408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  <a:r>
            <a:rPr lang="ar-SA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+</a:t>
          </a:r>
          <a:r>
            <a:rPr lang="fr-FR" sz="2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</a:t>
          </a:r>
        </a:p>
      </dsp:txBody>
      <dsp:txXfrm>
        <a:off x="342963" y="347134"/>
        <a:ext cx="306945" cy="3069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991674" y="2467674"/>
          <a:ext cx="1160650" cy="116065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marL="0" lvl="0" indent="0" algn="ctr" defTabSz="28003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63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10</a:t>
          </a:r>
          <a:endParaRPr lang="fr-FR" sz="63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2637647"/>
        <a:ext cx="820704" cy="820704"/>
      </dsp:txXfrm>
    </dsp:sp>
    <dsp:sp modelId="{BD00AACC-4901-464A-99E8-F5D4F7BE6383}">
      <dsp:nvSpPr>
        <dsp:cNvPr id="0" name=""/>
        <dsp:cNvSpPr/>
      </dsp:nvSpPr>
      <dsp:spPr>
        <a:xfrm rot="16200000">
          <a:off x="3929711" y="1813962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539885" y="1793271"/>
        <a:ext cx="64228" cy="64228"/>
      </dsp:txXfrm>
    </dsp:sp>
    <dsp:sp modelId="{42BAB553-645D-9F4D-B9FA-20001ADC9FEF}">
      <dsp:nvSpPr>
        <dsp:cNvPr id="0" name=""/>
        <dsp:cNvSpPr/>
      </dsp:nvSpPr>
      <dsp:spPr>
        <a:xfrm>
          <a:off x="3991674" y="22447"/>
          <a:ext cx="1160650" cy="116065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1+9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192420"/>
        <a:ext cx="820704" cy="820704"/>
      </dsp:txXfrm>
    </dsp:sp>
    <dsp:sp modelId="{8EF26D22-0EBA-9B4B-A882-9C79BDDFE3B1}">
      <dsp:nvSpPr>
        <dsp:cNvPr id="0" name=""/>
        <dsp:cNvSpPr/>
      </dsp:nvSpPr>
      <dsp:spPr>
        <a:xfrm rot="18360000">
          <a:off x="4648345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2026770"/>
        <a:ext cx="64228" cy="64228"/>
      </dsp:txXfrm>
    </dsp:sp>
    <dsp:sp modelId="{1A5B5334-16C4-A34B-BD16-5392302AAF3E}">
      <dsp:nvSpPr>
        <dsp:cNvPr id="0" name=""/>
        <dsp:cNvSpPr/>
      </dsp:nvSpPr>
      <dsp:spPr>
        <a:xfrm>
          <a:off x="5428943" y="489444"/>
          <a:ext cx="1160650" cy="1160650"/>
        </a:xfrm>
        <a:prstGeom prst="ellipse">
          <a:avLst/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5+5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659417"/>
        <a:ext cx="820704" cy="820704"/>
      </dsp:txXfrm>
    </dsp:sp>
    <dsp:sp modelId="{78607FF2-2E3B-B443-9638-05662F07472D}">
      <dsp:nvSpPr>
        <dsp:cNvPr id="0" name=""/>
        <dsp:cNvSpPr/>
      </dsp:nvSpPr>
      <dsp:spPr>
        <a:xfrm rot="20520000">
          <a:off x="509248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02660" y="2638077"/>
        <a:ext cx="64228" cy="64228"/>
      </dsp:txXfrm>
    </dsp:sp>
    <dsp:sp modelId="{2CA5D505-916B-AD48-9CC7-7B90326020BD}">
      <dsp:nvSpPr>
        <dsp:cNvPr id="0" name=""/>
        <dsp:cNvSpPr/>
      </dsp:nvSpPr>
      <dsp:spPr>
        <a:xfrm>
          <a:off x="6317224" y="1712058"/>
          <a:ext cx="1160650" cy="1160650"/>
        </a:xfrm>
        <a:prstGeom prst="ellipse">
          <a:avLst/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4+6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1882031"/>
        <a:ext cx="820704" cy="820704"/>
      </dsp:txXfrm>
    </dsp:sp>
    <dsp:sp modelId="{9F7B00BA-5EA5-F04A-A37F-EFAD91B551BC}">
      <dsp:nvSpPr>
        <dsp:cNvPr id="0" name=""/>
        <dsp:cNvSpPr/>
      </dsp:nvSpPr>
      <dsp:spPr>
        <a:xfrm rot="1080000">
          <a:off x="509248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5702660" y="3393693"/>
        <a:ext cx="64228" cy="64228"/>
      </dsp:txXfrm>
    </dsp:sp>
    <dsp:sp modelId="{FE9690C8-3C55-BF40-BC69-C612D4C85F0E}">
      <dsp:nvSpPr>
        <dsp:cNvPr id="0" name=""/>
        <dsp:cNvSpPr/>
      </dsp:nvSpPr>
      <dsp:spPr>
        <a:xfrm>
          <a:off x="6317224" y="3223291"/>
          <a:ext cx="1160650" cy="1160650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9+1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487197" y="3393264"/>
        <a:ext cx="820704" cy="820704"/>
      </dsp:txXfrm>
    </dsp:sp>
    <dsp:sp modelId="{DA0B7F58-3BAD-5949-BB45-1CE6265AF3AE}">
      <dsp:nvSpPr>
        <dsp:cNvPr id="0" name=""/>
        <dsp:cNvSpPr/>
      </dsp:nvSpPr>
      <dsp:spPr>
        <a:xfrm rot="3240000">
          <a:off x="4648345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258519" y="4005000"/>
        <a:ext cx="64228" cy="64228"/>
      </dsp:txXfrm>
    </dsp:sp>
    <dsp:sp modelId="{ECEAD2AC-157A-B94E-9353-16A3FA7484D4}">
      <dsp:nvSpPr>
        <dsp:cNvPr id="0" name=""/>
        <dsp:cNvSpPr/>
      </dsp:nvSpPr>
      <dsp:spPr>
        <a:xfrm>
          <a:off x="5428943" y="4445905"/>
          <a:ext cx="1160650" cy="1160650"/>
        </a:xfrm>
        <a:prstGeom prst="ellipse">
          <a:avLst/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3+7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98916" y="4615878"/>
        <a:ext cx="820704" cy="820704"/>
      </dsp:txXfrm>
    </dsp:sp>
    <dsp:sp modelId="{B47954C3-2DB8-A042-85CD-5FF70F3A1E23}">
      <dsp:nvSpPr>
        <dsp:cNvPr id="0" name=""/>
        <dsp:cNvSpPr/>
      </dsp:nvSpPr>
      <dsp:spPr>
        <a:xfrm rot="5400000">
          <a:off x="3929711" y="4259189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4539885" y="4238499"/>
        <a:ext cx="64228" cy="64228"/>
      </dsp:txXfrm>
    </dsp:sp>
    <dsp:sp modelId="{B1E34FF9-28A3-0641-B0A8-5237D2FFF72D}">
      <dsp:nvSpPr>
        <dsp:cNvPr id="0" name=""/>
        <dsp:cNvSpPr/>
      </dsp:nvSpPr>
      <dsp:spPr>
        <a:xfrm>
          <a:off x="3991674" y="4912902"/>
          <a:ext cx="1160650" cy="1160650"/>
        </a:xfrm>
        <a:prstGeom prst="ellipse">
          <a:avLst/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0+10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161647" y="5082875"/>
        <a:ext cx="820704" cy="820704"/>
      </dsp:txXfrm>
    </dsp:sp>
    <dsp:sp modelId="{6CF953FF-BFC5-9C47-8DC4-E9F774071558}">
      <dsp:nvSpPr>
        <dsp:cNvPr id="0" name=""/>
        <dsp:cNvSpPr/>
      </dsp:nvSpPr>
      <dsp:spPr>
        <a:xfrm rot="7560000">
          <a:off x="3211077" y="402569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4005000"/>
        <a:ext cx="64228" cy="64228"/>
      </dsp:txXfrm>
    </dsp:sp>
    <dsp:sp modelId="{62C7E6FF-CAC2-8045-A70B-7AC6FC1441F3}">
      <dsp:nvSpPr>
        <dsp:cNvPr id="0" name=""/>
        <dsp:cNvSpPr/>
      </dsp:nvSpPr>
      <dsp:spPr>
        <a:xfrm>
          <a:off x="2554406" y="4445905"/>
          <a:ext cx="1160650" cy="1160650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8+2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4615878"/>
        <a:ext cx="820704" cy="820704"/>
      </dsp:txXfrm>
    </dsp:sp>
    <dsp:sp modelId="{2D395DE5-1B6C-AC4E-B8F6-F647333FF82A}">
      <dsp:nvSpPr>
        <dsp:cNvPr id="0" name=""/>
        <dsp:cNvSpPr/>
      </dsp:nvSpPr>
      <dsp:spPr>
        <a:xfrm rot="9720000">
          <a:off x="2766936" y="3414384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3393693"/>
        <a:ext cx="64228" cy="64228"/>
      </dsp:txXfrm>
    </dsp:sp>
    <dsp:sp modelId="{37FB2E34-0B69-2641-92F0-FC2108E31B64}">
      <dsp:nvSpPr>
        <dsp:cNvPr id="0" name=""/>
        <dsp:cNvSpPr/>
      </dsp:nvSpPr>
      <dsp:spPr>
        <a:xfrm>
          <a:off x="1666125" y="3223291"/>
          <a:ext cx="1160650" cy="1160650"/>
        </a:xfrm>
        <a:prstGeom prst="ellipse">
          <a:avLst/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7+3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3393264"/>
        <a:ext cx="820704" cy="820704"/>
      </dsp:txXfrm>
    </dsp:sp>
    <dsp:sp modelId="{6F66A88E-56A2-B04A-AC19-81FAAE82E09E}">
      <dsp:nvSpPr>
        <dsp:cNvPr id="0" name=""/>
        <dsp:cNvSpPr/>
      </dsp:nvSpPr>
      <dsp:spPr>
        <a:xfrm rot="11880000">
          <a:off x="2766936" y="2658767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377110" y="2638077"/>
        <a:ext cx="64228" cy="64228"/>
      </dsp:txXfrm>
    </dsp:sp>
    <dsp:sp modelId="{AEEA6988-B1F3-5647-B387-054521A1BB9A}">
      <dsp:nvSpPr>
        <dsp:cNvPr id="0" name=""/>
        <dsp:cNvSpPr/>
      </dsp:nvSpPr>
      <dsp:spPr>
        <a:xfrm>
          <a:off x="1666125" y="1712058"/>
          <a:ext cx="1160650" cy="1160650"/>
        </a:xfrm>
        <a:prstGeom prst="ellipse">
          <a:avLst/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6+4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836098" y="1882031"/>
        <a:ext cx="820704" cy="820704"/>
      </dsp:txXfrm>
    </dsp:sp>
    <dsp:sp modelId="{A2538431-AB14-5648-A696-12545F14189E}">
      <dsp:nvSpPr>
        <dsp:cNvPr id="0" name=""/>
        <dsp:cNvSpPr/>
      </dsp:nvSpPr>
      <dsp:spPr>
        <a:xfrm rot="14040000">
          <a:off x="3211077" y="2047461"/>
          <a:ext cx="1284577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1284577" y="11423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3821251" y="2026770"/>
        <a:ext cx="64228" cy="64228"/>
      </dsp:txXfrm>
    </dsp:sp>
    <dsp:sp modelId="{0D60834E-28BC-EC41-B20B-77FDFC9D2AEA}">
      <dsp:nvSpPr>
        <dsp:cNvPr id="0" name=""/>
        <dsp:cNvSpPr/>
      </dsp:nvSpPr>
      <dsp:spPr>
        <a:xfrm>
          <a:off x="2554406" y="489444"/>
          <a:ext cx="1160650" cy="1160650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1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2+8</a:t>
          </a:r>
          <a:endParaRPr lang="fr-FR" sz="41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724379" y="659417"/>
        <a:ext cx="820704" cy="820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9.sv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36.png"/><Relationship Id="rId5" Type="http://schemas.openxmlformats.org/officeDocument/2006/relationships/diagramData" Target="../diagrams/data1.xml"/><Relationship Id="rId10" Type="http://schemas.openxmlformats.org/officeDocument/2006/relationships/image" Target="../media/image34.png"/><Relationship Id="rId4" Type="http://schemas.openxmlformats.org/officeDocument/2006/relationships/image" Target="../media/image35.jpeg"/><Relationship Id="rId9" Type="http://schemas.microsoft.com/office/2007/relationships/diagramDrawing" Target="../diagrams/drawing1.xml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9.svg"/><Relationship Id="rId7" Type="http://schemas.openxmlformats.org/officeDocument/2006/relationships/diagramColors" Target="../diagrams/colors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9.svg"/><Relationship Id="rId7" Type="http://schemas.openxmlformats.org/officeDocument/2006/relationships/image" Target="../media/image3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39.png"/><Relationship Id="rId4" Type="http://schemas.openxmlformats.org/officeDocument/2006/relationships/image" Target="../media/image4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9.png"/><Relationship Id="rId4" Type="http://schemas.openxmlformats.org/officeDocument/2006/relationships/image" Target="../media/image4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34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1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4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8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1518783" y="7727769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2CBDA84-A357-4396-986E-6BB128196AF5}"/>
              </a:ext>
            </a:extLst>
          </p:cNvPr>
          <p:cNvSpPr/>
          <p:nvPr/>
        </p:nvSpPr>
        <p:spPr>
          <a:xfrm>
            <a:off x="9497480" y="6364884"/>
            <a:ext cx="293450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 وأنصت جيدا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3276600" y="8176016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4078AF7-B7F8-EC70-299E-67216C78ECCD}"/>
              </a:ext>
            </a:extLst>
          </p:cNvPr>
          <p:cNvSpPr/>
          <p:nvPr/>
        </p:nvSpPr>
        <p:spPr>
          <a:xfrm>
            <a:off x="1284017" y="6364884"/>
            <a:ext cx="2924587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أطلب الإذن قبل التحدث</a:t>
            </a:r>
            <a:endParaRPr lang="ar-MA" sz="3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284017" y="2820620"/>
            <a:ext cx="2934503" cy="3529910"/>
          </a:xfrm>
          <a:prstGeom prst="rect">
            <a:avLst/>
          </a:prstGeom>
        </p:spPr>
      </p:pic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9497480" y="3066289"/>
            <a:ext cx="2713803" cy="3264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عائلة العدد  10 باستخدام الخشيبات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13" name="Image 12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CBB01D51-6361-36BE-FEC8-4433F4EC61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سنتعرف اليوم على عائلة العدد 10، سيساعدنا ذلك في التدرب على الحساب السريع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425E12A2-8610-21D4-5D65-8387637F8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646060"/>
            <a:ext cx="6755198" cy="4503465"/>
          </a:xfrm>
          <a:prstGeom prst="rect">
            <a:avLst/>
          </a:prstGeom>
        </p:spPr>
      </p:pic>
      <p:pic>
        <p:nvPicPr>
          <p:cNvPr id="6" name="Image 5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24AA8F7C-486D-6F28-683A-2BB68A2ADD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296518" y="824894"/>
            <a:ext cx="807204" cy="98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سنتدرب على كيفية ملء شبكة العدد 10.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أثناء النمذجة يملأ الأستاذ، خطوة خطوة، الخريطة الذهنية للعائلة العدد 10,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3360005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F3B17A8D-2F6A-15DF-C911-329DBE6AA9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48424611"/>
              </p:ext>
            </p:extLst>
          </p:nvPr>
        </p:nvGraphicFramePr>
        <p:xfrm>
          <a:off x="832845" y="4100033"/>
          <a:ext cx="1971189" cy="1566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Image 8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6986A9B-8186-E619-2031-C367FEE9A51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250" y="5787139"/>
            <a:ext cx="5305994" cy="35373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DCC855-A0DA-91D5-ADAF-A8C877CFC6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5664" y="3128430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9465209" y="4248256"/>
            <a:ext cx="306274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ملء المخطط الخريطة الذهنية للعدد 10 باستخدام الخشيبات.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ECA9B2-044C-FA35-8259-438D1D7C8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B6266E-50D8-5F33-BE25-D84D5072460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6F6AA5-D65C-AF33-92E8-2F58D8F9561A}"/>
              </a:ext>
            </a:extLst>
          </p:cNvPr>
          <p:cNvSpPr>
            <a:spLocks/>
          </p:cNvSpPr>
          <p:nvPr/>
        </p:nvSpPr>
        <p:spPr>
          <a:xfrm>
            <a:off x="275851" y="2796343"/>
            <a:ext cx="13164293" cy="71363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59EEA07-58F5-E658-D632-2D76D3054252}"/>
              </a:ext>
            </a:extLst>
          </p:cNvPr>
          <p:cNvSpPr/>
          <p:nvPr/>
        </p:nvSpPr>
        <p:spPr>
          <a:xfrm>
            <a:off x="-1" y="644346"/>
            <a:ext cx="13716001" cy="1984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F51F8A4-562A-0D7A-B3FE-2B91D147C59D}"/>
              </a:ext>
            </a:extLst>
          </p:cNvPr>
          <p:cNvSpPr txBox="1"/>
          <p:nvPr/>
        </p:nvSpPr>
        <p:spPr>
          <a:xfrm>
            <a:off x="1205132" y="997522"/>
            <a:ext cx="11305733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 الأستاذ عائلة العدد 10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المتعلمين لقراءة الخريطة الذهنية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C33719-6571-BD6A-667E-03270A761CAD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81EBD7-7211-8F5B-8F55-B3E9DA4E3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0F1B035-4EF5-A9E1-43D0-7F1A1A8D21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5663439"/>
              </p:ext>
            </p:extLst>
          </p:nvPr>
        </p:nvGraphicFramePr>
        <p:xfrm>
          <a:off x="2667000" y="3188582"/>
          <a:ext cx="9144000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723574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4+6=..</a:t>
            </a:r>
          </a:p>
        </p:txBody>
      </p:sp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4495800" y="4838700"/>
            <a:ext cx="4876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fr-FR" sz="11500" dirty="0">
                <a:solidFill>
                  <a:schemeClr val="bg1"/>
                </a:solidFill>
              </a:rPr>
              <a:t>4+6=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المجموع.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DA18F65-B7C2-F507-E7F0-446340BA43F1}"/>
              </a:ext>
            </a:extLst>
          </p:cNvPr>
          <p:cNvSpPr txBox="1"/>
          <p:nvPr/>
        </p:nvSpPr>
        <p:spPr>
          <a:xfrm>
            <a:off x="5029200" y="4838700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034712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DBC3BCDA-7DB6-F25B-D202-D3FE7A6D351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6549427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16BBBBD-89F2-F2D0-BD70-68950BB4A028}"/>
              </a:ext>
            </a:extLst>
          </p:cNvPr>
          <p:cNvSpPr txBox="1"/>
          <p:nvPr/>
        </p:nvSpPr>
        <p:spPr>
          <a:xfrm>
            <a:off x="4495800" y="4838700"/>
            <a:ext cx="5181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3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7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10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3620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340A9B0-D886-077D-38F7-9E9BF4F575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5943600" y="5986467"/>
            <a:ext cx="2209800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3" name="Image 22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980135E9-6DD0-5CDE-86DC-F33129EB79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8" t="17033" r="5726" b="17767"/>
          <a:stretch>
            <a:fillRect/>
          </a:stretch>
        </p:blipFill>
        <p:spPr>
          <a:xfrm>
            <a:off x="10675487" y="6419399"/>
            <a:ext cx="1676400" cy="1236701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ابنائي الأعزاء، الآن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ستنعرف على كيفية تمثيل و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الأعداد من 0 إلى 99 باستعمال الخشيبات والحزم.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 الأستاذ نشاط التعرف على الأعداد باستعمال الخشيبات والحزم.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879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5C2CF1C-55B4-2E12-5AFD-D03223FE0C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F8AFCB50-FD3A-0B97-141C-DD29DFBF5972}"/>
              </a:ext>
            </a:extLst>
          </p:cNvPr>
          <p:cNvGrpSpPr/>
          <p:nvPr/>
        </p:nvGrpSpPr>
        <p:grpSpPr>
          <a:xfrm>
            <a:off x="1261008" y="3508716"/>
            <a:ext cx="6552918" cy="5837424"/>
            <a:chOff x="5518324" y="3272011"/>
            <a:chExt cx="6552918" cy="5837424"/>
          </a:xfrm>
        </p:grpSpPr>
        <p:pic>
          <p:nvPicPr>
            <p:cNvPr id="6" name="Image 5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443D4A1E-0F43-F1C9-28F4-BA9AFB48366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6312906" y="3272011"/>
              <a:ext cx="4762500" cy="2500595"/>
            </a:xfrm>
            <a:prstGeom prst="rect">
              <a:avLst/>
            </a:prstGeom>
          </p:spPr>
        </p:pic>
        <p:pic>
          <p:nvPicPr>
            <p:cNvPr id="7" name="Image 6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12A1013D-39DF-C47F-0F7B-973EA864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F72A16B5-B0C9-7C1B-E682-BE192192EA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59194390">
            <a:extLst>
              <a:ext uri="{FF2B5EF4-FFF2-40B4-BE49-F238E27FC236}">
                <a16:creationId xmlns:a16="http://schemas.microsoft.com/office/drawing/2014/main" id="{C72250AC-0098-D7D3-AE85-158579721A9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269" y="4151444"/>
            <a:ext cx="337444" cy="120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91BDB50E-7025-8EF2-759F-23A3889BC31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4311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777144B7-AA34-FD49-7CFA-46C1CD7D355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15" y="414826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F0D410-8FDE-993B-429E-5F6371C9EF4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481" y="3084743"/>
            <a:ext cx="4762500" cy="47625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6293D2E-8A1E-6BFB-2B5D-A9C3E01EED8E}"/>
              </a:ext>
            </a:extLst>
          </p:cNvPr>
          <p:cNvSpPr txBox="1"/>
          <p:nvPr/>
        </p:nvSpPr>
        <p:spPr>
          <a:xfrm>
            <a:off x="9311815" y="4130780"/>
            <a:ext cx="2833006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التعرف على الأعداد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7A60A-854E-877B-61FD-F77DCD8F7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34EEB38-F5FD-4EA4-D826-15FDEF97945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BB38D9-AC5C-3145-01B8-72D4E452662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0B69463-44C8-758C-203A-78D728341F4C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72F34A-3550-9338-40C7-4DD43D4C074F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 جاء دوركم،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سأوزع على كل مجموعة  عددا من الخشيبات، قوموا بعدِّها أولا.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مثلوا العدد 13 بالخشيبات والحزم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أرسموا التمثيل على ألواحكم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FC6F3C8-62A1-8024-37DE-62E971BCF78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D4E26FF-F189-F450-D4DD-E4A2D52F8F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D04ED1-AFF8-5788-0F4C-08E71B0B757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4E9F3D-A585-CA5F-B7ED-5F96FFD28F59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C0E27B51-4FBB-CC38-FED6-12382A7D417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9">
            <a:extLst>
              <a:ext uri="{FF2B5EF4-FFF2-40B4-BE49-F238E27FC236}">
                <a16:creationId xmlns:a16="http://schemas.microsoft.com/office/drawing/2014/main" id="{1EC954CF-EDA5-40A6-4A70-8FB5799E43B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533400" y="3121142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5017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56DEF-993F-ED96-C67A-EEF3D46C4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D5A945-8D68-DE56-4BEC-5775BCCE863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08C965C-B065-0FA5-FE49-DE38D7F729E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FB2726-2676-21AE-6855-4894B1A5B64A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00B28A-A871-8EC5-BABE-20087107A97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0D2C908-047A-F919-A5C2-C64577F825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0F9C7AF-41E3-3422-FC56-D8596718797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C7D253-F4FC-DB44-FF9D-2109B9852C71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447E5E2-BB4A-EA57-EBE9-7009E706F12D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13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08D4E68C-54D8-8701-6476-565EFA27E9A1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0A6434E3-D56A-7049-AD79-96588E806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59" y="2834998"/>
            <a:ext cx="1212198" cy="868660"/>
          </a:xfrm>
          <a:prstGeom prst="rect">
            <a:avLst/>
          </a:prstGeom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9AE9543-3D89-DA2D-FABD-C36924E00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52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59194390">
            <a:extLst>
              <a:ext uri="{FF2B5EF4-FFF2-40B4-BE49-F238E27FC236}">
                <a16:creationId xmlns:a16="http://schemas.microsoft.com/office/drawing/2014/main" id="{3AA003E4-497C-EF30-46B9-264A6A90B8F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562" y="4052906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E8C5081E-DF0E-71B0-E375-6EF2E3D6A9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7224" y="4039183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442D9CE5-8093-2537-8380-34D50DD578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644" y="4046053"/>
            <a:ext cx="241931" cy="21872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29682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F8EED-FA59-7808-63B3-7218A288B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7CA732-D7EF-0A74-A4B7-5F605FF7A763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1E1BE3-7F75-B455-6EC0-89AB3A3532E7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94A401-EC68-E3E5-2EF6-0C9EBD0E71B6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1A5585-6661-85D6-D016-BD4A55ABF052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مثلوا العدد 23.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التمثيل على ألواحكم.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9B00A5B-1EE1-454C-4D86-A7011DCA3D8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6094C86E-5977-0E66-46FF-5417DF4E8EC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429AA6D-B45E-B190-AC6D-D9AFBA083AD3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20B2742-33BC-B2C4-B378-FFAD5BEFA9D4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23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5460CB12-FB66-8911-6DB6-412EF4085F3B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Picture 9">
            <a:extLst>
              <a:ext uri="{FF2B5EF4-FFF2-40B4-BE49-F238E27FC236}">
                <a16:creationId xmlns:a16="http://schemas.microsoft.com/office/drawing/2014/main" id="{5237680A-A6D6-1180-591F-56EBC4199C7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4999" y="25954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639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54B4F-C1FE-5B9A-5BF0-137A300CF2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431367-341B-517A-C2EE-8608A425ACF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1CA8832-097C-F3F5-50A1-42D06E1F558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9962B9-7857-0611-5496-031CAE31293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E90181A-EEF1-C2B0-97BE-8735497C19C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736BD65-DD46-F7A2-065D-37BCCBECBC4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11BECFC-A191-2E13-559A-18C940D1BE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4117613-AE61-B3C2-924A-118A4027CB79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4FA9A5-0EA0-6CF9-D9CD-5F0ACCD91C7D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23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1D73DDDF-84BE-D338-CBBF-1AB76DFC3C1F}"/>
              </a:ext>
            </a:extLst>
          </p:cNvPr>
          <p:cNvCxnSpPr>
            <a:stCxn id="3" idx="2"/>
            <a:endCxn id="5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7EBC999A-F962-5F64-CB2E-5A393B922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83" y="2883784"/>
            <a:ext cx="1212198" cy="868660"/>
          </a:xfrm>
          <a:prstGeom prst="rect">
            <a:avLst/>
          </a:prstGeom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5BC312D4-90E0-C575-1574-08BDD575AE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0498" y="4084014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660D9383-2CFE-A87F-A68F-146D4C4120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567" y="410015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4E5C4F51-51F2-03BD-AC30-F395741A44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675" y="410868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59194390">
            <a:extLst>
              <a:ext uri="{FF2B5EF4-FFF2-40B4-BE49-F238E27FC236}">
                <a16:creationId xmlns:a16="http://schemas.microsoft.com/office/drawing/2014/main" id="{80BF4613-E5B8-C95A-5E2A-CE5A69794CF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687" y="4009092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6F37C58E-9E3C-701E-B51A-5B2A140EE91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865" y="4009091"/>
            <a:ext cx="623794" cy="22307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37543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7C757-AC2E-3552-B4E2-393A3DFA74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309373-D0C1-560B-CA21-870C11FCE8D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ED9554-E135-C09B-D12F-3AC0AF9B5C20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15A618-5DBE-754D-879B-55AFD94BD3B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8BF466-09E8-C993-97FF-AA3ACD40FDA0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FD0A553-1397-CF93-D54C-BAB8E0826D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6E2E763-B682-31DE-3044-DB476A50ECF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CA690A-A091-9296-D7E9-A23D025D1FA8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3747F46-AE73-70AE-ECF9-F3F6401D0CA7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763568BE-303A-F322-FB6D-F29984768E8F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86AD188F-23E1-F0A4-1CD9-AC2D7FEE1F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086155A-6806-C36F-BAC9-05C82D699D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A7E5C6A8-A2BB-55ED-7B5D-5FC2ABD86F2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712C9CCA-0124-A758-5695-11F96F9BA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92DB7062-937E-C5FD-5B25-657B13E2F0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D2AE556-0DB4-5899-E9EF-D75D5BD68F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9653A0BA-CBED-5D5D-E332-5C312200C3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9">
            <a:extLst>
              <a:ext uri="{FF2B5EF4-FFF2-40B4-BE49-F238E27FC236}">
                <a16:creationId xmlns:a16="http://schemas.microsoft.com/office/drawing/2014/main" id="{65469CBA-B67C-0716-B971-0D217DC9F3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81952" y="25954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366435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F81B7B-40A8-71D2-E22B-A794621B8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A21542-7C91-4D1D-862F-47D08035171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841260D-54BA-E086-922A-7BCB1695259C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33A9FB-6101-52C4-70AB-E3C4B7C88787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00588A5-5CCF-2EDC-E0BC-07264C44E171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FDB1D1-DBC9-3324-0DB2-5E36EDDCC60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A4CA68-83E6-C8C5-DDD4-F8514A3FBE1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924E6E7-5FEF-0CC9-6709-638D04FA2C8A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F9205C-B383-9612-5EF0-648A7DE36635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34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BB5ACC8-B353-B2BF-4C2C-2EEA0B4A92EA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91EBEAE6-2181-3DE1-BFE3-FF4E9E42F3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011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F0D9451D-541C-D1B4-8BFB-A6C1711CEA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E32F651F-E06D-C565-F384-F51F8642D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CB746A53-290A-DA8C-77FE-BCA6207300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64F28BE8-BF69-4DD2-B075-7DBC1016AE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BE2ACBE3-8526-BF84-E0DF-D0B6ADECD2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C03045D-4CC3-265E-8653-81FADCCFA2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4A51E4C-70E5-E76E-9616-4DB8B7FCE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6525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4EBD6-61D4-209C-F9FD-9FDE29EC6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2CC818B-EAC9-240E-6481-2B8780D76DB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8F6413-AE1A-7EBB-3F49-A531CE6A7D4D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9EA2F0-EB05-8449-E207-C924EA9ADE15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21433F0-BF45-EAC7-CBEC-3EFC49B6AF2C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أكتبوا على ألواحكم العدد المناسب للتمثيل.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513A6AF-251C-35E5-46F0-B543DFE33FD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851D71E-D37B-DCCC-5A75-4AFBDB86D1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545683F-8282-40A0-0C04-FBFBF975F405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661C920-825E-4B26-AA52-6909967B72DF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..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23681BA-F7FB-8082-7352-F88FAE256992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1C86C6E0-1778-62D4-21F6-CCE563F970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7CF648F4-6BBB-86AB-B365-F27AC9473C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099117A8-9BD6-7D1A-C30F-9E036FEFA4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9FEE3EC-AD98-D7E4-5D20-0C20B2D54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AEE919F3-D7F5-213F-79EF-D432C4AAF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13C54ED9-1E9B-EED5-C984-3AE687E5205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8CB1EBD0-F5AA-8194-26A7-C5EA762DC1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9227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14D090F9-A2A3-5398-AD3C-C85B3292D6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95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C75D122F-F6BC-F9B1-BBE5-30BBBFBF8FC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75853" y="2633566"/>
            <a:ext cx="1415286" cy="963444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176700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366C4-7DD2-2B2F-AEE1-E5D48A4825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8817CC1-772D-3E56-FEB2-45DE75DF605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FDF2D13-6C90-B25D-A998-237C9E914C0F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F93757D-11FC-F175-5C8B-59F481D2041B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2E6421E-E0B2-0191-A500-7FF0BA9558C8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C34BC-6A4E-DCF2-CA33-18AFAF676BF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7E80161-B698-0240-A0B8-A4A910590EC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F294583-DB51-0F2D-1DCC-30D9B4BBD556}"/>
              </a:ext>
            </a:extLst>
          </p:cNvPr>
          <p:cNvSpPr/>
          <p:nvPr/>
        </p:nvSpPr>
        <p:spPr>
          <a:xfrm>
            <a:off x="4733908" y="3543300"/>
            <a:ext cx="3810000" cy="32004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3C281B-691B-A459-5A95-AB4FCC0F0B92}"/>
              </a:ext>
            </a:extLst>
          </p:cNvPr>
          <p:cNvSpPr/>
          <p:nvPr/>
        </p:nvSpPr>
        <p:spPr>
          <a:xfrm>
            <a:off x="5912526" y="7903369"/>
            <a:ext cx="1452764" cy="754938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dirty="0">
                <a:solidFill>
                  <a:schemeClr val="tx1"/>
                </a:solidFill>
              </a:rPr>
              <a:t>26</a:t>
            </a:r>
            <a:endParaRPr lang="fr-FR" sz="3600" dirty="0">
              <a:solidFill>
                <a:schemeClr val="tx1"/>
              </a:solidFill>
            </a:endParaRP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F061DB33-4EB4-CD37-68CC-6059EEB82A7D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6638908" y="6743700"/>
            <a:ext cx="0" cy="115966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Picture 1833790261">
            <a:extLst>
              <a:ext uri="{FF2B5EF4-FFF2-40B4-BE49-F238E27FC236}">
                <a16:creationId xmlns:a16="http://schemas.microsoft.com/office/drawing/2014/main" id="{275DDF33-86B9-CF52-9C1C-70452D1EF2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359" y="4215510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59194390">
            <a:extLst>
              <a:ext uri="{FF2B5EF4-FFF2-40B4-BE49-F238E27FC236}">
                <a16:creationId xmlns:a16="http://schemas.microsoft.com/office/drawing/2014/main" id="{54DE636C-3DB3-23A5-A0E8-3A3A50AC77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844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59194390">
            <a:extLst>
              <a:ext uri="{FF2B5EF4-FFF2-40B4-BE49-F238E27FC236}">
                <a16:creationId xmlns:a16="http://schemas.microsoft.com/office/drawing/2014/main" id="{F9CE3300-2C88-577E-4DA1-FEEF7E3E31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08" y="4152900"/>
            <a:ext cx="623794" cy="2230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1833790261">
            <a:extLst>
              <a:ext uri="{FF2B5EF4-FFF2-40B4-BE49-F238E27FC236}">
                <a16:creationId xmlns:a16="http://schemas.microsoft.com/office/drawing/2014/main" id="{707085B4-BE99-141B-CC32-FB68FF445E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148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1833790261">
            <a:extLst>
              <a:ext uri="{FF2B5EF4-FFF2-40B4-BE49-F238E27FC236}">
                <a16:creationId xmlns:a16="http://schemas.microsoft.com/office/drawing/2014/main" id="{7C824022-1091-885D-4D52-C1C4E7ED6A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22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833790261">
            <a:extLst>
              <a:ext uri="{FF2B5EF4-FFF2-40B4-BE49-F238E27FC236}">
                <a16:creationId xmlns:a16="http://schemas.microsoft.com/office/drawing/2014/main" id="{558400B9-69A5-B5C0-E7CC-E5973ADBFD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296" y="425151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833790261">
            <a:extLst>
              <a:ext uri="{FF2B5EF4-FFF2-40B4-BE49-F238E27FC236}">
                <a16:creationId xmlns:a16="http://schemas.microsoft.com/office/drawing/2014/main" id="{182616BD-0B71-FD8F-4054-2A2E41115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725" y="422979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1833790261">
            <a:extLst>
              <a:ext uri="{FF2B5EF4-FFF2-40B4-BE49-F238E27FC236}">
                <a16:creationId xmlns:a16="http://schemas.microsoft.com/office/drawing/2014/main" id="{C6F7B60F-12E3-9C1C-252F-C94C1D588C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091" y="4223247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E9448A2-46A7-C805-1508-89AA377043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7688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F48D33-EB11-E8CE-90D4-7544AFF1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958EC1-7C4E-18DE-0F32-B300B11C6253}"/>
              </a:ext>
            </a:extLst>
          </p:cNvPr>
          <p:cNvSpPr/>
          <p:nvPr/>
        </p:nvSpPr>
        <p:spPr>
          <a:xfrm>
            <a:off x="-1" y="1866900"/>
            <a:ext cx="13716001" cy="8420099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52D5DD8-F9C6-5DAB-A959-62FE05CE6DB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75854" y="2136336"/>
            <a:ext cx="13164293" cy="78077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9" name="Rectangle : coins arrondis 28">
            <a:extLst>
              <a:ext uri="{FF2B5EF4-FFF2-40B4-BE49-F238E27FC236}">
                <a16:creationId xmlns:a16="http://schemas.microsoft.com/office/drawing/2014/main" id="{CEFCF305-55CF-858B-E779-96D07C71C08F}"/>
              </a:ext>
            </a:extLst>
          </p:cNvPr>
          <p:cNvSpPr/>
          <p:nvPr/>
        </p:nvSpPr>
        <p:spPr>
          <a:xfrm>
            <a:off x="7924800" y="6903954"/>
            <a:ext cx="3115731" cy="65428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خشيبات</a:t>
            </a:r>
            <a:endParaRPr lang="fr-FR" sz="6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0867CF7F-6A67-7B57-B8A0-54598DBC0619}"/>
              </a:ext>
            </a:extLst>
          </p:cNvPr>
          <p:cNvSpPr/>
          <p:nvPr/>
        </p:nvSpPr>
        <p:spPr>
          <a:xfrm>
            <a:off x="1242411" y="6761977"/>
            <a:ext cx="2866115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 rtl="1">
              <a:spcAft>
                <a:spcPts val="900"/>
              </a:spcAft>
              <a:defRPr/>
            </a:pPr>
            <a:endParaRPr lang="ar-SA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 rtl="1">
              <a:spcAft>
                <a:spcPts val="900"/>
              </a:spcAft>
              <a:defRPr/>
            </a:pPr>
            <a:r>
              <a:rPr lang="ar-SA" sz="60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حزمة واحدة</a:t>
            </a:r>
            <a:endParaRPr lang="fr-FR" sz="24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F12100-D1EB-A5CA-D94F-38295479CC34}"/>
              </a:ext>
            </a:extLst>
          </p:cNvPr>
          <p:cNvSpPr txBox="1"/>
          <p:nvPr/>
        </p:nvSpPr>
        <p:spPr>
          <a:xfrm>
            <a:off x="5811014" y="4672207"/>
            <a:ext cx="14478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3800" dirty="0"/>
              <a:t>=</a:t>
            </a:r>
            <a:endParaRPr lang="fr-FR" sz="13800" dirty="0"/>
          </a:p>
        </p:txBody>
      </p:sp>
      <p:pic>
        <p:nvPicPr>
          <p:cNvPr id="7" name="Picture 1833790261">
            <a:extLst>
              <a:ext uri="{FF2B5EF4-FFF2-40B4-BE49-F238E27FC236}">
                <a16:creationId xmlns:a16="http://schemas.microsoft.com/office/drawing/2014/main" id="{0189DFD5-162C-FDE9-A658-D946E33098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0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1833790261">
            <a:extLst>
              <a:ext uri="{FF2B5EF4-FFF2-40B4-BE49-F238E27FC236}">
                <a16:creationId xmlns:a16="http://schemas.microsoft.com/office/drawing/2014/main" id="{B6DFC2B5-4CC9-CBB1-DF06-614A679AA3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48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833790261">
            <a:extLst>
              <a:ext uri="{FF2B5EF4-FFF2-40B4-BE49-F238E27FC236}">
                <a16:creationId xmlns:a16="http://schemas.microsoft.com/office/drawing/2014/main" id="{00BD3756-AA44-C8FA-A2D4-A15944E4B17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6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D9ECA86A-3CD6-A7FF-AF0C-7BE520F72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44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833790261">
            <a:extLst>
              <a:ext uri="{FF2B5EF4-FFF2-40B4-BE49-F238E27FC236}">
                <a16:creationId xmlns:a16="http://schemas.microsoft.com/office/drawing/2014/main" id="{A9171FDB-47F6-B406-707F-D9B48FCCBB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96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A15CF97E-AADD-6951-BD00-3B09E9EF9D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7416" y="4514765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9C9B2A68-125F-3872-91E7-96DD22A5C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8601" y="4475179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10A0CDA1-FCD7-FCCC-BFEE-CAE36B8C7C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685" y="4525642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1171F0F-147C-DD81-CFB0-E72F0956D4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04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833790261">
            <a:extLst>
              <a:ext uri="{FF2B5EF4-FFF2-40B4-BE49-F238E27FC236}">
                <a16:creationId xmlns:a16="http://schemas.microsoft.com/office/drawing/2014/main" id="{CD96B001-C4DB-DC1B-00B8-CB12A796CE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5285" y="4507048"/>
            <a:ext cx="241931" cy="2187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259194390">
            <a:extLst>
              <a:ext uri="{FF2B5EF4-FFF2-40B4-BE49-F238E27FC236}">
                <a16:creationId xmlns:a16="http://schemas.microsoft.com/office/drawing/2014/main" id="{1B67BBD8-8BE6-8EBA-7FD9-9847CFACF5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253" y="4395615"/>
            <a:ext cx="641181" cy="2292899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997DB4D-B8E4-E529-6428-15F6D19F2539}"/>
              </a:ext>
            </a:extLst>
          </p:cNvPr>
          <p:cNvSpPr/>
          <p:nvPr/>
        </p:nvSpPr>
        <p:spPr>
          <a:xfrm>
            <a:off x="-1" y="644347"/>
            <a:ext cx="13716001" cy="11490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3D40C81-400D-ADBD-F303-024CBE32BD9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نـــــــا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اليوم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525A66F-C3B2-72F9-22EE-C1F85A7A75F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2A99841-4DBD-5D07-EFDD-29F002E7700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224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جمع عددين بدون احتفاظ باستخدام الخشيبات والحزم 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E9C9786-E5C7-80D7-1E58-3CA3592AF9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بدون احتفاظ باستخدام الخشيبات والحزم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25 خشيبة لمريم ويطلب منها عدَّ الخشيبات.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ويعطي 12 خشيبة لعمر ويطلب منه عدَّها.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1648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DF59B42F-0DA0-7BA0-10FF-3787ABDE57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614410" y="1219775"/>
            <a:ext cx="774297" cy="937987"/>
          </a:xfrm>
          <a:prstGeom prst="rect">
            <a:avLst/>
          </a:prstGeom>
        </p:spPr>
      </p:pic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66C6AF47-C693-3D86-9156-1AEE8EC6F9C6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F9209833-319D-6FE8-CFA6-B50FD1F4AEDB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F262F06B-FC5A-34A7-6FCF-9283747AF354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AD693589-D49A-F4E2-EB49-1F377A9255BF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259F-A835-7607-7E76-E22FC3EE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D0A73B-00CD-C844-EEE1-85BF81A96D4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177D762-0C02-0593-BAD3-87D0BB432BC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8EE463-7B25-C7E8-3E93-31D50BC16BBC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BF08FAD-E25B-032A-CEEF-EF541F97CC4E}"/>
              </a:ext>
            </a:extLst>
          </p:cNvPr>
          <p:cNvSpPr txBox="1"/>
          <p:nvPr/>
        </p:nvSpPr>
        <p:spPr>
          <a:xfrm>
            <a:off x="1143000" y="863026"/>
            <a:ext cx="11296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 حظوا جيدا سأطلب من عمر أن يعطي خشيباته</a:t>
            </a: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(12 )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لمريم وعليكم أن تخمنوا  كم خشيبة أصبحت لدى مريم.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لمساعدتهم على فهم الوضعية  واستنتاج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572992-A8D2-68C6-2E78-29E6BEAC4C3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D14785C-7E47-D43E-119E-4DB55897FF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F7E5BE13-B9E2-8135-D41B-395F929FC67A}"/>
              </a:ext>
            </a:extLst>
          </p:cNvPr>
          <p:cNvCxnSpPr>
            <a:cxnSpLocks/>
          </p:cNvCxnSpPr>
          <p:nvPr/>
        </p:nvCxnSpPr>
        <p:spPr>
          <a:xfrm>
            <a:off x="2087777" y="5579597"/>
            <a:ext cx="1036423" cy="50191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4A3D4C1-7D42-5620-8AF8-53DC9D777629}"/>
              </a:ext>
            </a:extLst>
          </p:cNvPr>
          <p:cNvSpPr txBox="1"/>
          <p:nvPr/>
        </p:nvSpPr>
        <p:spPr>
          <a:xfrm>
            <a:off x="10895545" y="4555371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عمر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AA86211B-7B17-AAED-636F-07C772E8CAFF}"/>
              </a:ext>
            </a:extLst>
          </p:cNvPr>
          <p:cNvCxnSpPr>
            <a:cxnSpLocks/>
          </p:cNvCxnSpPr>
          <p:nvPr/>
        </p:nvCxnSpPr>
        <p:spPr>
          <a:xfrm flipH="1">
            <a:off x="10134600" y="5054183"/>
            <a:ext cx="1094690" cy="7763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0860CF2E-40A5-CC7B-87BC-95A00E62346D}"/>
              </a:ext>
            </a:extLst>
          </p:cNvPr>
          <p:cNvSpPr txBox="1"/>
          <p:nvPr/>
        </p:nvSpPr>
        <p:spPr>
          <a:xfrm>
            <a:off x="804645" y="5054183"/>
            <a:ext cx="12191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مريم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207FB55F-312A-48DC-775C-976F4727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208" y="4378271"/>
            <a:ext cx="7568555" cy="50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4385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بدون احتفاظ باستخدام الخشيبات 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19" name="Image 18" descr="Une image contenant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2A6E978-836A-D2A1-F0B2-1F44B9B1B9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4095883"/>
            <a:ext cx="3962400" cy="16891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الجمع باستعمال الخشيبات والحزم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712A5-57E7-7ACF-8D41-689CC2A9F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1D61B1-D458-E658-49D2-083D9874DD4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FD4704B-19E6-25E8-CE0F-0BA77D0AE69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B8318F-47B5-7B19-B9DF-BA46234A978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DDD3A6-7B28-C00F-F239-666638C2C2A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3DD965-E8E1-B684-0BD2-B4CAFD2181C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F28C1B7-1506-24E2-1899-51157804FAB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205C19B-322D-1CDC-EAC9-EC6C594715E1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985C5E7-78BE-84BE-7E91-D9E996B254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2621628"/>
              </p:ext>
            </p:extLst>
          </p:nvPr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9C09E44-2BE7-6582-F625-EF395F1152BD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6BFDB6-8D3E-E2B4-E065-7C396EFFA623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DC94A82-7CFF-36F7-3C09-0BB76726F09A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AA9187E-FDD4-8298-9912-92878006CF46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4DEBF6A-7847-677E-AE45-FB362C0D4DEC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62277B0-7FF6-53AB-50B2-8758B8FB113A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32636414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8E55-6372-846C-9DF0-D2CD62323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A068DE-2EA5-366B-F368-2F91395284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B4A42C-F734-C9E8-2BA3-66E7B51248B2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9D6A09A-7C76-AC01-8443-D5D43A231CBB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E94C8C-46BC-E1C9-E24B-D2355DE0865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28962A9-A47B-5DE4-90D1-30B49B532D4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BF04AB-C325-F177-716C-AAD6B97AAA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DB2F835-112A-AA81-94CA-8713309288D4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5807800-DB54-B2A0-A70B-3864D3E2E94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8C64F66-C5EC-A95B-1462-E8363A619C3A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F3629C1-B6AE-0556-2139-BD3B7AD758D4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403A8DF-2860-F0FF-D4B6-CBE7D126783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6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92C01CE-FEEF-215C-C2B2-F8D66DAA5A24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2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AEE3E9-1EEA-55F6-DCE7-66CA281A0DF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9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8863F43-789B-AD78-0DC2-A51D24C8C722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6473770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78F4584-7358-3AF5-AE04-8E56CAAE825F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26CE8A7-8A7C-3672-7ED4-EEA4ED6CCE8D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5273CAA-3182-7291-D0AF-270586A63FE5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4FA9995-D3D4-DF73-158E-EC8D6621F88F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A856243-18C2-00C1-0316-B8232D4077A6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85492A-791B-DA20-6C7B-A881B21CA5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E1F345-1ABA-CC59-899D-8258249465E2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9F48303-E5E1-4AC6-7491-8B69167F2847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41877681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B23921-0DEF-EBED-F63F-937E6BD5E6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2E7053-BBCB-4148-B456-D7D6F3EE28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A342CD-872E-402C-C73B-C2276A3E347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6C45E8-1B72-CF5F-7F60-B075D61522B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134B19-FBC2-E95C-DBC0-2E276F33FBA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E7B0F85-A930-4509-7459-BC60D879FE1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3241B1A-DDDC-7C42-56DD-B8A7BB3ABAB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849D24A-A0EB-213F-BDD0-FAB20AF22665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+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C1698-7EA8-CB1D-E96E-E26853CE0CE7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F38D0B6-E8D8-3043-2224-BA4D5BD89D78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7FEA6E1-B2A2-66F9-A351-805EEB43B4B5}"/>
              </a:ext>
            </a:extLst>
          </p:cNvPr>
          <p:cNvSpPr txBox="1"/>
          <p:nvPr/>
        </p:nvSpPr>
        <p:spPr>
          <a:xfrm>
            <a:off x="5791201" y="427318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5DCD15F-03F4-ED39-F2E2-2A71A97C2188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6FA022-83BF-DF76-F300-EFB1BFCC4FB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E1109-BB2E-EB3A-C3DF-4C4141A8F836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E8A5D96-32E9-FE66-7BD4-7D285828F868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8</a:t>
            </a:r>
            <a:endParaRPr lang="fr-FR" sz="8000" b="1" dirty="0"/>
          </a:p>
        </p:txBody>
      </p:sp>
    </p:spTree>
    <p:extLst>
      <p:ext uri="{BB962C8B-B14F-4D97-AF65-F5344CB8AC3E}">
        <p14:creationId xmlns:p14="http://schemas.microsoft.com/office/powerpoint/2010/main" val="124151472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3505201" y="3941147"/>
            <a:ext cx="6568596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1592E37-3635-C217-8AE4-3F7B160BDA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603176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2458844" y="4119717"/>
            <a:ext cx="8798307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 أعطاها صديقها عمر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خشيبةً. </a:t>
            </a:r>
            <a:endParaRPr lang="fr-FR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 99 بالخشيبات والحزم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بدون احتفاظ باستخدام الخشيبات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عدد شخصيات المسالة؟ عدد خشيبات كل واحد؟ من لديه أكبر عدد من الخشيبات؟ من أعطى  الخشيبات؟ لمن؟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44876" y="3467100"/>
            <a:ext cx="5232405" cy="54936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تملك مريم 53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يملك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أعطى عمر خشيباته لمريم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740612" y="2907663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4978D5D5-BF02-2FD1-9785-C96A24809E8F}"/>
              </a:ext>
            </a:extLst>
          </p:cNvPr>
          <p:cNvCxnSpPr/>
          <p:nvPr/>
        </p:nvCxnSpPr>
        <p:spPr>
          <a:xfrm>
            <a:off x="8313005" y="4305300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6E3F636-C81E-A140-210D-1752BC79C48D}"/>
              </a:ext>
            </a:extLst>
          </p:cNvPr>
          <p:cNvCxnSpPr>
            <a:cxnSpLocks/>
          </p:cNvCxnSpPr>
          <p:nvPr/>
        </p:nvCxnSpPr>
        <p:spPr>
          <a:xfrm>
            <a:off x="8313005" y="5184183"/>
            <a:ext cx="434340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المطوب هو  حساب عدد الخشيبات التي أصبحت لدى مريم.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232405" cy="57984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B5889F4D-8572-8706-37DB-C44DC0B3816B}"/>
              </a:ext>
            </a:extLst>
          </p:cNvPr>
          <p:cNvCxnSpPr>
            <a:cxnSpLocks/>
          </p:cNvCxnSpPr>
          <p:nvPr/>
        </p:nvCxnSpPr>
        <p:spPr>
          <a:xfrm>
            <a:off x="8839200" y="7429500"/>
            <a:ext cx="38172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C664D509-0A0C-B408-284C-0B3F3D575BA2}"/>
              </a:ext>
            </a:extLst>
          </p:cNvPr>
          <p:cNvCxnSpPr>
            <a:cxnSpLocks/>
          </p:cNvCxnSpPr>
          <p:nvPr/>
        </p:nvCxnSpPr>
        <p:spPr>
          <a:xfrm>
            <a:off x="9906000" y="8343900"/>
            <a:ext cx="275040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4EC95093-3B55-2952-7670-E51738E23478}"/>
              </a:ext>
            </a:extLst>
          </p:cNvPr>
          <p:cNvSpPr/>
          <p:nvPr/>
        </p:nvSpPr>
        <p:spPr>
          <a:xfrm>
            <a:off x="7644876" y="3314700"/>
            <a:ext cx="5232405" cy="5646014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009FA4A4-31F7-5993-62AD-9D2DAD8AF4D5}"/>
              </a:ext>
            </a:extLst>
          </p:cNvPr>
          <p:cNvSpPr/>
          <p:nvPr/>
        </p:nvSpPr>
        <p:spPr>
          <a:xfrm>
            <a:off x="7644876" y="2949307"/>
            <a:ext cx="5232405" cy="6011407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990600" y="4336351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53 خشيبة.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أعطاها عمر 26 خشيبة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كم سيصبح لديها.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6905981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الجمع.</a:t>
            </a: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أعطاها عمر خشيبات إضافية.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 لدى مريم عدد من الخشيبات.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600" dirty="0"/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388738" y="4916971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813656" y="5228725"/>
            <a:ext cx="3410883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سنضيف الخشيبات التي كانت عند مريم  للخشيبات التي أعطاها لها صديقها عمر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26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13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</a:t>
            </a:r>
            <a:endParaRPr lang="ar-MA" sz="13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>
                <a:solidFill>
                  <a:srgbClr val="FF0000"/>
                </a:solidFill>
              </a:rPr>
              <a:t>+</a:t>
            </a:r>
            <a:endParaRPr lang="fr-FR" sz="16600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6600" dirty="0"/>
              <a:t>=</a:t>
            </a:r>
            <a:endParaRPr lang="fr-FR" sz="16600" dirty="0"/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لديها؟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أصبح لدى مريم من خشيبة؟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A9120E5-2B6D-11CD-F834-151EEEAB4111}"/>
              </a:ext>
            </a:extLst>
          </p:cNvPr>
          <p:cNvSpPr/>
          <p:nvPr/>
        </p:nvSpPr>
        <p:spPr>
          <a:xfrm>
            <a:off x="7644876" y="3211656"/>
            <a:ext cx="5232405" cy="5749058"/>
          </a:xfrm>
          <a:prstGeom prst="roundRect">
            <a:avLst/>
          </a:prstGeom>
          <a:solidFill>
            <a:schemeClr val="accent4"/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تمْلِكُ مريم 53 خشيبة أعطاها صديقها عمر 26 خشيبةً. </a:t>
            </a:r>
            <a:endParaRPr lang="fr-FR" sz="66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66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 أَصبَحَ لَدى مريم من خشيبات؟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638799" cy="33393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الخشيبات التي أصبحت لدى مريم هو:</a:t>
            </a:r>
          </a:p>
          <a:p>
            <a:pPr algn="ctr" rtl="1"/>
            <a:r>
              <a:rPr lang="fr-FR" sz="115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53+26=79</a:t>
            </a:r>
            <a:endParaRPr lang="ar-SA" sz="115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6ADB1BD-3634-AB70-20C3-7018A46C92F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0015" t="11904" r="882"/>
          <a:stretch>
            <a:fillRect/>
          </a:stretch>
        </p:blipFill>
        <p:spPr>
          <a:xfrm>
            <a:off x="7162800" y="4934406"/>
            <a:ext cx="1445816" cy="200905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F41B001-A655-7D15-64E3-C16F2E73AEF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256" y="5226659"/>
            <a:ext cx="1533393" cy="141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7D5C1E4-CD4C-9C59-5ECE-656FE7B859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744434" y="5807923"/>
            <a:ext cx="2138311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سننجز التمارين الصفحة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C34BAD40-A150-678A-65E9-AC1342955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"/>
          <a:stretch>
            <a:fillRect/>
          </a:stretch>
        </p:blipFill>
        <p:spPr>
          <a:xfrm>
            <a:off x="515051" y="2806700"/>
            <a:ext cx="12685895" cy="34036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838200" y="3238500"/>
            <a:ext cx="4495800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FBEFD-1E08-E42B-3B26-50376AB026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20D758E-EE32-25B5-2728-F118435B85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CD837D-969F-DFB2-EBCB-C532A387785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E953C13-E9BE-A51F-E0FA-62A6695C197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EC1AC2-B4D1-1BE8-2DC7-22B76AA702D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82FC1B5-45F0-28BD-07A5-59789CE36CA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0B448-A1C0-7365-BF73-B8C9E5F3BB2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Police, capture d’écran, nombre&#10;&#10;Le contenu généré par l’IA peut être incorrect.">
            <a:extLst>
              <a:ext uri="{FF2B5EF4-FFF2-40B4-BE49-F238E27FC236}">
                <a16:creationId xmlns:a16="http://schemas.microsoft.com/office/drawing/2014/main" id="{3A916719-D8B6-C45C-067A-315AF5049B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5"/>
          <a:stretch>
            <a:fillRect/>
          </a:stretch>
        </p:blipFill>
        <p:spPr>
          <a:xfrm>
            <a:off x="515051" y="3238500"/>
            <a:ext cx="12685895" cy="3403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833BA-8AFB-6424-1E33-0B5BAE88A4E1}"/>
              </a:ext>
            </a:extLst>
          </p:cNvPr>
          <p:cNvSpPr txBox="1"/>
          <p:nvPr/>
        </p:nvSpPr>
        <p:spPr>
          <a:xfrm>
            <a:off x="2286000" y="52959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020D86-69F7-5231-DB55-A382BC32865C}"/>
              </a:ext>
            </a:extLst>
          </p:cNvPr>
          <p:cNvSpPr txBox="1"/>
          <p:nvPr/>
        </p:nvSpPr>
        <p:spPr>
          <a:xfrm>
            <a:off x="4648200" y="454408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10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4429BE1-E191-C83B-661F-D44987068A55}"/>
              </a:ext>
            </a:extLst>
          </p:cNvPr>
          <p:cNvSpPr txBox="1"/>
          <p:nvPr/>
        </p:nvSpPr>
        <p:spPr>
          <a:xfrm>
            <a:off x="3429000" y="5259092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E314C52-8722-FFE0-9F21-EF8E2D19C5C6}"/>
              </a:ext>
            </a:extLst>
          </p:cNvPr>
          <p:cNvSpPr txBox="1"/>
          <p:nvPr/>
        </p:nvSpPr>
        <p:spPr>
          <a:xfrm>
            <a:off x="990600" y="5905500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F9E2118-2472-4168-814D-848657D984A3}"/>
              </a:ext>
            </a:extLst>
          </p:cNvPr>
          <p:cNvSpPr txBox="1"/>
          <p:nvPr/>
        </p:nvSpPr>
        <p:spPr>
          <a:xfrm>
            <a:off x="3962400" y="5926546"/>
            <a:ext cx="60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6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49001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Appareils électroniques, texte&#10;&#10;Le contenu généré par l’IA peut être incorrect.">
            <a:extLst>
              <a:ext uri="{FF2B5EF4-FFF2-40B4-BE49-F238E27FC236}">
                <a16:creationId xmlns:a16="http://schemas.microsoft.com/office/drawing/2014/main" id="{3B2BDBD4-D791-83BC-43BB-2CA859CD17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 r="2234"/>
          <a:stretch>
            <a:fillRect/>
          </a:stretch>
        </p:blipFill>
        <p:spPr>
          <a:xfrm>
            <a:off x="838200" y="3390900"/>
            <a:ext cx="11914713" cy="31232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963087" y="3848100"/>
            <a:ext cx="5617694" cy="32766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Appareils électroniques, texte&#10;&#10;Le contenu généré par l’IA peut être incorrect.">
            <a:extLst>
              <a:ext uri="{FF2B5EF4-FFF2-40B4-BE49-F238E27FC236}">
                <a16:creationId xmlns:a16="http://schemas.microsoft.com/office/drawing/2014/main" id="{CE7FD421-2414-8114-09D5-BDB7E78AEA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5" r="2234"/>
          <a:stretch>
            <a:fillRect/>
          </a:stretch>
        </p:blipFill>
        <p:spPr>
          <a:xfrm>
            <a:off x="838200" y="3390900"/>
            <a:ext cx="11914713" cy="312325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722CF4D-BC78-B895-A956-90A42283D114}"/>
              </a:ext>
            </a:extLst>
          </p:cNvPr>
          <p:cNvSpPr txBox="1"/>
          <p:nvPr/>
        </p:nvSpPr>
        <p:spPr>
          <a:xfrm>
            <a:off x="3733800" y="56870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8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6C170CE-4717-AF16-E34F-3DBB04F50226}"/>
              </a:ext>
            </a:extLst>
          </p:cNvPr>
          <p:cNvSpPr txBox="1"/>
          <p:nvPr/>
        </p:nvSpPr>
        <p:spPr>
          <a:xfrm>
            <a:off x="3405373" y="56769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7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6E83A3-61F4-CAB4-D158-B99AF6699D6A}"/>
              </a:ext>
            </a:extLst>
          </p:cNvPr>
          <p:cNvSpPr txBox="1"/>
          <p:nvPr/>
        </p:nvSpPr>
        <p:spPr>
          <a:xfrm>
            <a:off x="5638800" y="5687080"/>
            <a:ext cx="381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9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4768D4-1610-97DB-E1D1-503A104B20EB}"/>
              </a:ext>
            </a:extLst>
          </p:cNvPr>
          <p:cNvSpPr txBox="1"/>
          <p:nvPr/>
        </p:nvSpPr>
        <p:spPr>
          <a:xfrm>
            <a:off x="5257800" y="56769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5</a:t>
            </a:r>
            <a:endParaRPr lang="fr-F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Police, lign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F8B6BBE-4182-94B7-215E-B5FDA26DE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99" y="2933700"/>
            <a:ext cx="12258400" cy="2888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2971800" y="5543549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apture d’écran, jaune, Rectangle, conception&#10;&#10;Le contenu généré par l’IA peut être incorrect.">
            <a:extLst>
              <a:ext uri="{FF2B5EF4-FFF2-40B4-BE49-F238E27FC236}">
                <a16:creationId xmlns:a16="http://schemas.microsoft.com/office/drawing/2014/main" id="{CEB3D745-72EE-6E64-222B-D3441FAA99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6" t="19115" r="5829" b="18811"/>
          <a:stretch>
            <a:fillRect/>
          </a:stretch>
        </p:blipFill>
        <p:spPr>
          <a:xfrm>
            <a:off x="6553200" y="2729256"/>
            <a:ext cx="6802653" cy="462474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7047180" y="3612282"/>
            <a:ext cx="579840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لعبة عجلة </a:t>
            </a:r>
            <a:r>
              <a:rPr lang="ar-SA" sz="36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 (التعرف </a:t>
            </a:r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القيم المكانية ):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ينتدب عددا من المتعلمين للعب؛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تكتب الأعداد المحصل عليها على السبورة؛</a:t>
            </a:r>
          </a:p>
          <a:p>
            <a:pPr marL="742950" indent="-742950" algn="just" rtl="1">
              <a:buFont typeface="+mj-lt"/>
              <a:buAutoNum type="arabicPeriod"/>
            </a:pPr>
            <a:r>
              <a:rPr lang="ar-SA" sz="36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تقرأ  الأعداد (تقارن وترتب) </a:t>
            </a:r>
            <a:endParaRPr lang="fr-FR" sz="3600" b="1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dirty="0">
                <a:solidFill>
                  <a:schemeClr val="bg1"/>
                </a:solidFill>
              </a:rPr>
              <a:t>المئات</a:t>
            </a:r>
            <a:endParaRPr lang="fr-FR" sz="2400" dirty="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E7268C-B533-4D39-7095-F468A6AA96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3820389-B17D-D420-B5C8-20B4330422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B895F2-C9D1-17FA-14C9-76551497CD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EFA14C-A9CB-8592-A48F-3BA0A409E086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4A86F8-0E8F-AF81-62CB-983465113E4A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خدوا كراساتكم  صفحة 4 وأتمموا ملء لوحة الأعداد بما يناسب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AE0D526-A9F3-EEA6-122D-F84B6DCB7884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1E1FDF-0EC3-424B-93E4-B5F49A4323A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90D44CE-DA25-FEF7-6134-E8C5805904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3048320"/>
            <a:ext cx="11372817" cy="438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7585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10ACA-AAE7-3309-8A0B-9C481B38B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CC954-904F-4652-269F-EB66E82BD80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EAE7ED7-18F1-D8B9-5BF2-3EABE0F0B1F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B16F8D8-90E5-876E-783A-31DB12F8962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D668A1-B617-23EB-74CD-86C546CAA38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69BEDD-EAA0-E8C8-A8A6-C99A1633400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94BA6CE-D947-7128-5E91-E10BA5C9C38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8E69000-40D7-D8A8-7136-6036A7283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99" y="3048320"/>
            <a:ext cx="11372817" cy="438118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CFD6DB0-9CB9-23CD-2AA8-93F51C291372}"/>
              </a:ext>
            </a:extLst>
          </p:cNvPr>
          <p:cNvSpPr txBox="1"/>
          <p:nvPr/>
        </p:nvSpPr>
        <p:spPr>
          <a:xfrm>
            <a:off x="6400800" y="6210300"/>
            <a:ext cx="8667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800" b="1" dirty="0">
                <a:solidFill>
                  <a:srgbClr val="C00000"/>
                </a:solidFill>
              </a:rPr>
              <a:t>162</a:t>
            </a:r>
            <a:endParaRPr lang="fr-FR" sz="28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8877E9-5A47-4C95-9A0F-FA502F687E96}"/>
              </a:ext>
            </a:extLst>
          </p:cNvPr>
          <p:cNvSpPr txBox="1"/>
          <p:nvPr/>
        </p:nvSpPr>
        <p:spPr>
          <a:xfrm>
            <a:off x="5638800" y="6667500"/>
            <a:ext cx="26811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مئة واثنان وستون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6D8E985-8DB2-461E-0EA3-28E623F0A881}"/>
              </a:ext>
            </a:extLst>
          </p:cNvPr>
          <p:cNvSpPr txBox="1"/>
          <p:nvPr/>
        </p:nvSpPr>
        <p:spPr>
          <a:xfrm>
            <a:off x="1718485" y="6647786"/>
            <a:ext cx="2990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مئتان وسبعة وثلاثون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1570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الجمع بدون احتفاظ باستخدام الخشيبات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عائلة العدد 10 باستخدام الخشيبات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العدد من رقمين  باستخدام الخشيبات والحزم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27679</TotalTime>
  <Words>1713</Words>
  <Application>Microsoft Macintosh PowerPoint</Application>
  <PresentationFormat>Personnalisé</PresentationFormat>
  <Paragraphs>517</Paragraphs>
  <Slides>61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61</vt:i4>
      </vt:variant>
    </vt:vector>
  </HeadingPairs>
  <TitlesOfParts>
    <vt:vector size="67" baseType="lpstr">
      <vt:lpstr>IBM Plex Sans Arabic</vt:lpstr>
      <vt:lpstr>Microsoft Uighur</vt:lpstr>
      <vt:lpstr>Carelia</vt:lpstr>
      <vt:lpstr>Arial</vt:lpstr>
      <vt:lpstr>Dosis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190</cp:revision>
  <dcterms:created xsi:type="dcterms:W3CDTF">2006-08-16T00:00:00Z</dcterms:created>
  <dcterms:modified xsi:type="dcterms:W3CDTF">2025-09-16T13:21:08Z</dcterms:modified>
  <dc:identifier>DAFtlvZnwz4</dc:identifier>
</cp:coreProperties>
</file>