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0"/>
  </p:notesMasterIdLst>
  <p:sldIdLst>
    <p:sldId id="2147482784" r:id="rId2"/>
    <p:sldId id="2134808446" r:id="rId3"/>
    <p:sldId id="2134805101" r:id="rId4"/>
    <p:sldId id="2134805475" r:id="rId5"/>
    <p:sldId id="2134808443" r:id="rId6"/>
    <p:sldId id="2134805155" r:id="rId7"/>
    <p:sldId id="2134805393" r:id="rId8"/>
    <p:sldId id="2147482513" r:id="rId9"/>
    <p:sldId id="2147483133" r:id="rId10"/>
    <p:sldId id="2147482991" r:id="rId11"/>
    <p:sldId id="2147483134" r:id="rId12"/>
    <p:sldId id="2147483135" r:id="rId13"/>
    <p:sldId id="2147482993" r:id="rId14"/>
    <p:sldId id="2147482514" r:id="rId15"/>
    <p:sldId id="2147482902" r:id="rId16"/>
    <p:sldId id="2147483036" r:id="rId17"/>
    <p:sldId id="2147483026" r:id="rId18"/>
    <p:sldId id="2147483075" r:id="rId19"/>
    <p:sldId id="2147483074" r:id="rId20"/>
    <p:sldId id="2147483021" r:id="rId21"/>
    <p:sldId id="2147483022" r:id="rId22"/>
    <p:sldId id="2147483041" r:id="rId23"/>
    <p:sldId id="2147482995" r:id="rId24"/>
    <p:sldId id="2147483000" r:id="rId25"/>
    <p:sldId id="2147483027" r:id="rId26"/>
    <p:sldId id="2147483028" r:id="rId27"/>
    <p:sldId id="2147483099" r:id="rId28"/>
    <p:sldId id="2147483100" r:id="rId29"/>
    <p:sldId id="2147483108" r:id="rId30"/>
    <p:sldId id="2147483117" r:id="rId31"/>
    <p:sldId id="2147483119" r:id="rId32"/>
    <p:sldId id="2147483118" r:id="rId33"/>
    <p:sldId id="2147483120" r:id="rId34"/>
    <p:sldId id="2134808453" r:id="rId35"/>
    <p:sldId id="2134808454" r:id="rId36"/>
    <p:sldId id="2134804880" r:id="rId37"/>
    <p:sldId id="2134808472" r:id="rId38"/>
    <p:sldId id="2134808455" r:id="rId39"/>
    <p:sldId id="2147482524" r:id="rId40"/>
    <p:sldId id="2147482685" r:id="rId41"/>
    <p:sldId id="2147482835" r:id="rId42"/>
    <p:sldId id="2147482516" r:id="rId43"/>
    <p:sldId id="2147482772" r:id="rId44"/>
    <p:sldId id="2147483037" r:id="rId45"/>
    <p:sldId id="2147483011" r:id="rId46"/>
    <p:sldId id="2147482713" r:id="rId47"/>
    <p:sldId id="2147482960" r:id="rId48"/>
    <p:sldId id="2147483017" r:id="rId49"/>
    <p:sldId id="2147483013" r:id="rId50"/>
    <p:sldId id="2147483038" r:id="rId51"/>
    <p:sldId id="2147483080" r:id="rId52"/>
    <p:sldId id="2147483016" r:id="rId53"/>
    <p:sldId id="2147483081" r:id="rId54"/>
    <p:sldId id="2147483093" r:id="rId55"/>
    <p:sldId id="2147482739" r:id="rId56"/>
    <p:sldId id="2147483018" r:id="rId57"/>
    <p:sldId id="2147483047" r:id="rId58"/>
    <p:sldId id="2147483136" r:id="rId59"/>
    <p:sldId id="2147483138" r:id="rId60"/>
    <p:sldId id="2147483055" r:id="rId61"/>
    <p:sldId id="2147483139" r:id="rId62"/>
    <p:sldId id="2147483140" r:id="rId63"/>
    <p:sldId id="2147483125" r:id="rId64"/>
    <p:sldId id="2147483050" r:id="rId65"/>
    <p:sldId id="2147483052" r:id="rId66"/>
    <p:sldId id="2147483053" r:id="rId67"/>
    <p:sldId id="2147483137" r:id="rId68"/>
    <p:sldId id="2147483113" r:id="rId69"/>
    <p:sldId id="2147483141" r:id="rId70"/>
    <p:sldId id="2147483121" r:id="rId71"/>
    <p:sldId id="2147483065" r:id="rId72"/>
    <p:sldId id="2147483063" r:id="rId73"/>
    <p:sldId id="2147483101" r:id="rId74"/>
    <p:sldId id="2147483066" r:id="rId75"/>
    <p:sldId id="2147483114" r:id="rId76"/>
    <p:sldId id="2147483067" r:id="rId77"/>
    <p:sldId id="2147483122" r:id="rId78"/>
    <p:sldId id="2147483044" r:id="rId79"/>
    <p:sldId id="2147483057" r:id="rId80"/>
    <p:sldId id="2147483058" r:id="rId81"/>
    <p:sldId id="2147483142" r:id="rId82"/>
    <p:sldId id="2147483143" r:id="rId83"/>
    <p:sldId id="2147483103" r:id="rId84"/>
    <p:sldId id="2147483105" r:id="rId85"/>
    <p:sldId id="2147483045" r:id="rId86"/>
    <p:sldId id="2147483061" r:id="rId87"/>
    <p:sldId id="2147483085" r:id="rId88"/>
    <p:sldId id="2147483089" r:id="rId89"/>
    <p:sldId id="2147483091" r:id="rId90"/>
    <p:sldId id="2147483086" r:id="rId91"/>
    <p:sldId id="2147483088" r:id="rId92"/>
    <p:sldId id="2147483087" r:id="rId93"/>
    <p:sldId id="2147483092" r:id="rId94"/>
    <p:sldId id="2147483090" r:id="rId95"/>
    <p:sldId id="2134808805" r:id="rId96"/>
    <p:sldId id="2147482584" r:id="rId97"/>
    <p:sldId id="2147482773" r:id="rId98"/>
    <p:sldId id="701" r:id="rId9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AA48"/>
    <a:srgbClr val="6A2900"/>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94660"/>
  </p:normalViewPr>
  <p:slideViewPr>
    <p:cSldViewPr snapToGrid="0">
      <p:cViewPr>
        <p:scale>
          <a:sx n="73" d="100"/>
          <a:sy n="73" d="100"/>
        </p:scale>
        <p:origin x="7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06/10/2025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6</a:t>
            </a:fld>
            <a:endParaRPr lang="fr-FR"/>
          </a:p>
        </p:txBody>
      </p:sp>
    </p:spTree>
    <p:extLst>
      <p:ext uri="{BB962C8B-B14F-4D97-AF65-F5344CB8AC3E}">
        <p14:creationId xmlns:p14="http://schemas.microsoft.com/office/powerpoint/2010/main" val="118589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1" indent="0" algn="ctr">
              <a:buNone/>
              <a:defRPr>
                <a:solidFill>
                  <a:schemeClr val="tx1">
                    <a:tint val="75000"/>
                  </a:schemeClr>
                </a:solidFill>
              </a:defRPr>
            </a:lvl2pPr>
            <a:lvl3pPr marL="457201" indent="0" algn="ctr">
              <a:buNone/>
              <a:defRPr>
                <a:solidFill>
                  <a:schemeClr val="tx1">
                    <a:tint val="75000"/>
                  </a:schemeClr>
                </a:solidFill>
              </a:defRPr>
            </a:lvl3pPr>
            <a:lvl4pPr marL="685802" indent="0" algn="ctr">
              <a:buNone/>
              <a:defRPr>
                <a:solidFill>
                  <a:schemeClr val="tx1">
                    <a:tint val="75000"/>
                  </a:schemeClr>
                </a:solidFill>
              </a:defRPr>
            </a:lvl4pPr>
            <a:lvl5pPr marL="914400" indent="0" algn="ctr">
              <a:buNone/>
              <a:defRPr>
                <a:solidFill>
                  <a:schemeClr val="tx1">
                    <a:tint val="75000"/>
                  </a:schemeClr>
                </a:solidFill>
              </a:defRPr>
            </a:lvl5pPr>
            <a:lvl6pPr marL="1142999"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101"/>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101"/>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5"/>
            <a:ext cx="3886200" cy="1000125"/>
          </a:xfrm>
        </p:spPr>
        <p:txBody>
          <a:bodyPr anchor="b"/>
          <a:lstStyle>
            <a:lvl1pPr marL="0" indent="0">
              <a:buNone/>
              <a:defRPr sz="1000">
                <a:solidFill>
                  <a:schemeClr val="tx1">
                    <a:tint val="75000"/>
                  </a:schemeClr>
                </a:solidFill>
              </a:defRPr>
            </a:lvl1pPr>
            <a:lvl2pPr marL="228601" indent="0">
              <a:buNone/>
              <a:defRPr sz="900">
                <a:solidFill>
                  <a:schemeClr val="tx1">
                    <a:tint val="75000"/>
                  </a:schemeClr>
                </a:solidFill>
              </a:defRPr>
            </a:lvl2pPr>
            <a:lvl3pPr marL="457201" indent="0">
              <a:buNone/>
              <a:defRPr sz="800">
                <a:solidFill>
                  <a:schemeClr val="tx1">
                    <a:tint val="75000"/>
                  </a:schemeClr>
                </a:solidFill>
              </a:defRPr>
            </a:lvl3pPr>
            <a:lvl4pPr marL="685802" indent="0">
              <a:buNone/>
              <a:defRPr sz="700">
                <a:solidFill>
                  <a:schemeClr val="tx1">
                    <a:tint val="75000"/>
                  </a:schemeClr>
                </a:solidFill>
              </a:defRPr>
            </a:lvl4pPr>
            <a:lvl5pPr marL="914400" indent="0">
              <a:buNone/>
              <a:defRPr sz="700">
                <a:solidFill>
                  <a:schemeClr val="tx1">
                    <a:tint val="75000"/>
                  </a:schemeClr>
                </a:solidFill>
              </a:defRPr>
            </a:lvl5pPr>
            <a:lvl6pPr marL="1142999"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4" y="1023409"/>
            <a:ext cx="2020094"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4"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3"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42"/>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3" y="956742"/>
            <a:ext cx="1504157" cy="31273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5"/>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1" indent="0">
              <a:buNone/>
              <a:defRPr sz="1400"/>
            </a:lvl2pPr>
            <a:lvl3pPr marL="457201" indent="0">
              <a:buNone/>
              <a:defRPr sz="1200"/>
            </a:lvl3pPr>
            <a:lvl4pPr marL="685802" indent="0">
              <a:buNone/>
              <a:defRPr sz="1000"/>
            </a:lvl4pPr>
            <a:lvl5pPr marL="914400" indent="0">
              <a:buNone/>
              <a:defRPr sz="1000"/>
            </a:lvl5pPr>
            <a:lvl6pPr marL="1142999" indent="0">
              <a:buNone/>
              <a:defRPr sz="1000"/>
            </a:lvl6pPr>
            <a:lvl7pPr marL="1371600" indent="0">
              <a:buNone/>
              <a:defRPr sz="1000"/>
            </a:lvl7pPr>
            <a:lvl8pPr marL="1600200" indent="0">
              <a:buNone/>
              <a:defRPr sz="1000"/>
            </a:lvl8pPr>
            <a:lvl9pPr marL="1828801" indent="0">
              <a:buNone/>
              <a:defRPr sz="1000"/>
            </a:lvl9pPr>
          </a:lstStyle>
          <a:p>
            <a:endParaRPr lang="en-US"/>
          </a:p>
        </p:txBody>
      </p:sp>
      <p:sp>
        <p:nvSpPr>
          <p:cNvPr id="4" name="Text Placeholder 3"/>
          <p:cNvSpPr>
            <a:spLocks noGrp="1"/>
          </p:cNvSpPr>
          <p:nvPr>
            <p:ph type="body" sz="half" idx="2"/>
          </p:nvPr>
        </p:nvSpPr>
        <p:spPr>
          <a:xfrm>
            <a:off x="896144" y="3578230"/>
            <a:ext cx="2743200" cy="5365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9"/>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5"/>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10/6/2025</a:t>
            </a:fld>
            <a:endParaRPr lang="en-US" dirty="0"/>
          </a:p>
        </p:txBody>
      </p:sp>
      <p:sp>
        <p:nvSpPr>
          <p:cNvPr id="5" name="Footer Placeholder 4"/>
          <p:cNvSpPr>
            <a:spLocks noGrp="1"/>
          </p:cNvSpPr>
          <p:nvPr>
            <p:ph type="ftr" sz="quarter" idx="3"/>
          </p:nvPr>
        </p:nvSpPr>
        <p:spPr>
          <a:xfrm>
            <a:off x="1562100" y="4237575"/>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5"/>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1" rtl="0" eaLnBrk="1" latinLnBrk="0" hangingPunct="1">
        <a:spcBef>
          <a:spcPct val="0"/>
        </a:spcBef>
        <a:buNone/>
        <a:defRPr sz="2200" kern="1200">
          <a:solidFill>
            <a:schemeClr val="tx1"/>
          </a:solidFill>
          <a:latin typeface="Dosis" pitchFamily="2" charset="0"/>
          <a:ea typeface="+mj-ea"/>
          <a:cs typeface="+mj-cs"/>
        </a:defRPr>
      </a:lvl1pPr>
    </p:titleStyle>
    <p:bodyStyle>
      <a:lvl1pPr marL="171450" indent="-171450" algn="l" defTabSz="457201"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76" indent="-142875" algn="l" defTabSz="457201"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00" indent="-114300" algn="l" defTabSz="457201"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00"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01"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01"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2"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099"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1" rtl="0" eaLnBrk="1" latinLnBrk="0" hangingPunct="1">
        <a:defRPr sz="900" kern="1200">
          <a:solidFill>
            <a:schemeClr val="tx1"/>
          </a:solidFill>
          <a:latin typeface="+mn-lt"/>
          <a:ea typeface="+mn-ea"/>
          <a:cs typeface="+mn-cs"/>
        </a:defRPr>
      </a:lvl1pPr>
      <a:lvl2pPr marL="228601" algn="l" defTabSz="457201" rtl="0" eaLnBrk="1" latinLnBrk="0" hangingPunct="1">
        <a:defRPr sz="900" kern="1200">
          <a:solidFill>
            <a:schemeClr val="tx1"/>
          </a:solidFill>
          <a:latin typeface="+mn-lt"/>
          <a:ea typeface="+mn-ea"/>
          <a:cs typeface="+mn-cs"/>
        </a:defRPr>
      </a:lvl2pPr>
      <a:lvl3pPr marL="457201" algn="l" defTabSz="457201" rtl="0" eaLnBrk="1" latinLnBrk="0" hangingPunct="1">
        <a:defRPr sz="900" kern="1200">
          <a:solidFill>
            <a:schemeClr val="tx1"/>
          </a:solidFill>
          <a:latin typeface="+mn-lt"/>
          <a:ea typeface="+mn-ea"/>
          <a:cs typeface="+mn-cs"/>
        </a:defRPr>
      </a:lvl3pPr>
      <a:lvl4pPr marL="685802" algn="l" defTabSz="457201" rtl="0" eaLnBrk="1" latinLnBrk="0" hangingPunct="1">
        <a:defRPr sz="900" kern="1200">
          <a:solidFill>
            <a:schemeClr val="tx1"/>
          </a:solidFill>
          <a:latin typeface="+mn-lt"/>
          <a:ea typeface="+mn-ea"/>
          <a:cs typeface="+mn-cs"/>
        </a:defRPr>
      </a:lvl4pPr>
      <a:lvl5pPr marL="914400" algn="l" defTabSz="457201" rtl="0" eaLnBrk="1" latinLnBrk="0" hangingPunct="1">
        <a:defRPr sz="900" kern="1200">
          <a:solidFill>
            <a:schemeClr val="tx1"/>
          </a:solidFill>
          <a:latin typeface="+mn-lt"/>
          <a:ea typeface="+mn-ea"/>
          <a:cs typeface="+mn-cs"/>
        </a:defRPr>
      </a:lvl5pPr>
      <a:lvl6pPr marL="1142999" algn="l" defTabSz="457201" rtl="0" eaLnBrk="1" latinLnBrk="0" hangingPunct="1">
        <a:defRPr sz="900" kern="1200">
          <a:solidFill>
            <a:schemeClr val="tx1"/>
          </a:solidFill>
          <a:latin typeface="+mn-lt"/>
          <a:ea typeface="+mn-ea"/>
          <a:cs typeface="+mn-cs"/>
        </a:defRPr>
      </a:lvl6pPr>
      <a:lvl7pPr marL="1371600" algn="l" defTabSz="457201" rtl="0" eaLnBrk="1" latinLnBrk="0" hangingPunct="1">
        <a:defRPr sz="900" kern="1200">
          <a:solidFill>
            <a:schemeClr val="tx1"/>
          </a:solidFill>
          <a:latin typeface="+mn-lt"/>
          <a:ea typeface="+mn-ea"/>
          <a:cs typeface="+mn-cs"/>
        </a:defRPr>
      </a:lvl7pPr>
      <a:lvl8pPr marL="1600200" algn="l" defTabSz="457201" rtl="0" eaLnBrk="1" latinLnBrk="0" hangingPunct="1">
        <a:defRPr sz="900" kern="1200">
          <a:solidFill>
            <a:schemeClr val="tx1"/>
          </a:solidFill>
          <a:latin typeface="+mn-lt"/>
          <a:ea typeface="+mn-ea"/>
          <a:cs typeface="+mn-cs"/>
        </a:defRPr>
      </a:lvl8pPr>
      <a:lvl9pPr marL="1828801" algn="l" defTabSz="457201"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4.png"/><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jpe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3.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3" Type="http://schemas.openxmlformats.org/officeDocument/2006/relationships/image" Target="../media/image26.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64.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1.jpeg"/><Relationship Id="rId10" Type="http://schemas.openxmlformats.org/officeDocument/2006/relationships/image" Target="../media/image39.jpeg"/><Relationship Id="rId4" Type="http://schemas.openxmlformats.org/officeDocument/2006/relationships/image" Target="../media/image27.svg"/><Relationship Id="rId9"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40.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40.pn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35.pn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5.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6.pn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36.pn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3.jp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8.jpe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8.jpe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2.pn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2.pn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1.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1.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4.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7.jpe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7.jpe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9.jpe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9.jpe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29.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26.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84.xml"/><Relationship Id="rId6" Type="http://schemas.openxmlformats.org/officeDocument/2006/relationships/image" Target="../media/image35.png"/><Relationship Id="rId5" Type="http://schemas.openxmlformats.org/officeDocument/2006/relationships/image" Target="../media/image46.jpeg"/><Relationship Id="rId4" Type="http://schemas.openxmlformats.org/officeDocument/2006/relationships/image" Target="../media/image27.svg"/><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85.xml"/><Relationship Id="rId6" Type="http://schemas.openxmlformats.org/officeDocument/2006/relationships/image" Target="../media/image36.png"/><Relationship Id="rId5" Type="http://schemas.openxmlformats.org/officeDocument/2006/relationships/image" Target="../media/image46.jpeg"/><Relationship Id="rId4" Type="http://schemas.openxmlformats.org/officeDocument/2006/relationships/image" Target="../media/image27.svg"/><Relationship Id="rId9"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46.jpeg"/><Relationship Id="rId5" Type="http://schemas.openxmlformats.org/officeDocument/2006/relationships/image" Target="../media/image47.png"/><Relationship Id="rId4" Type="http://schemas.openxmlformats.org/officeDocument/2006/relationships/image" Target="../media/image27.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26.png"/><Relationship Id="rId7" Type="http://schemas.openxmlformats.org/officeDocument/2006/relationships/image" Target="../media/image37.jpe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jpeg"/></Relationships>
</file>

<file path=ppt/slides/_rels/slide41.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image" Target="../media/image48.png"/><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image" Target="../media/image27.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26.png"/><Relationship Id="rId5" Type="http://schemas.openxmlformats.org/officeDocument/2006/relationships/tags" Target="../tags/tag92.xml"/><Relationship Id="rId10" Type="http://schemas.openxmlformats.org/officeDocument/2006/relationships/slideLayout" Target="../slideLayouts/slideLayout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16.jpeg"/><Relationship Id="rId5" Type="http://schemas.openxmlformats.org/officeDocument/2006/relationships/image" Target="../media/image27.sv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image" Target="../media/image17.png"/><Relationship Id="rId5" Type="http://schemas.openxmlformats.org/officeDocument/2006/relationships/image" Target="../media/image27.sv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image" Target="../media/image26.pn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image" Target="../media/image16.jpeg"/><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image" Target="../media/image27.svg"/></Relationships>
</file>

<file path=ppt/slides/_rels/slide48.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image" Target="../media/image50.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16.jpe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image" Target="../media/image27.svg"/><Relationship Id="rId5" Type="http://schemas.openxmlformats.org/officeDocument/2006/relationships/tags" Target="../tags/tag118.xml"/><Relationship Id="rId10" Type="http://schemas.openxmlformats.org/officeDocument/2006/relationships/image" Target="../media/image26.png"/><Relationship Id="rId4" Type="http://schemas.openxmlformats.org/officeDocument/2006/relationships/tags" Target="../tags/tag117.xml"/><Relationship Id="rId9"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129.xml"/><Relationship Id="rId13" Type="http://schemas.openxmlformats.org/officeDocument/2006/relationships/image" Target="../media/image26.png"/><Relationship Id="rId3" Type="http://schemas.openxmlformats.org/officeDocument/2006/relationships/tags" Target="../tags/tag124.xml"/><Relationship Id="rId7" Type="http://schemas.openxmlformats.org/officeDocument/2006/relationships/tags" Target="../tags/tag128.xml"/><Relationship Id="rId12" Type="http://schemas.openxmlformats.org/officeDocument/2006/relationships/slideLayout" Target="../slideLayouts/slideLayout7.xml"/><Relationship Id="rId2" Type="http://schemas.openxmlformats.org/officeDocument/2006/relationships/tags" Target="../tags/tag123.xml"/><Relationship Id="rId16" Type="http://schemas.openxmlformats.org/officeDocument/2006/relationships/image" Target="../media/image51.jpeg"/><Relationship Id="rId1" Type="http://schemas.openxmlformats.org/officeDocument/2006/relationships/tags" Target="../tags/tag122.xml"/><Relationship Id="rId6" Type="http://schemas.openxmlformats.org/officeDocument/2006/relationships/tags" Target="../tags/tag127.xml"/><Relationship Id="rId11" Type="http://schemas.openxmlformats.org/officeDocument/2006/relationships/tags" Target="../tags/tag132.xml"/><Relationship Id="rId5" Type="http://schemas.openxmlformats.org/officeDocument/2006/relationships/tags" Target="../tags/tag126.xml"/><Relationship Id="rId15" Type="http://schemas.openxmlformats.org/officeDocument/2006/relationships/image" Target="../media/image19.png"/><Relationship Id="rId10" Type="http://schemas.openxmlformats.org/officeDocument/2006/relationships/tags" Target="../tags/tag131.xml"/><Relationship Id="rId4" Type="http://schemas.openxmlformats.org/officeDocument/2006/relationships/tags" Target="../tags/tag125.xml"/><Relationship Id="rId9" Type="http://schemas.openxmlformats.org/officeDocument/2006/relationships/tags" Target="../tags/tag130.xml"/><Relationship Id="rId14"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40.xml"/><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image" Target="../media/image33.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image" Target="../media/image27.svg"/><Relationship Id="rId5" Type="http://schemas.openxmlformats.org/officeDocument/2006/relationships/tags" Target="../tags/tag137.xml"/><Relationship Id="rId10" Type="http://schemas.openxmlformats.org/officeDocument/2006/relationships/image" Target="../media/image26.png"/><Relationship Id="rId4" Type="http://schemas.openxmlformats.org/officeDocument/2006/relationships/tags" Target="../tags/tag136.xml"/><Relationship Id="rId9"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2.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image" Target="../media/image27.svg"/><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image" Target="../media/image26.png"/><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tags" Target="../tags/tag146.xml"/><Relationship Id="rId11" Type="http://schemas.openxmlformats.org/officeDocument/2006/relationships/slideLayout" Target="../slideLayouts/slideLayout7.xml"/><Relationship Id="rId5" Type="http://schemas.openxmlformats.org/officeDocument/2006/relationships/tags" Target="../tags/tag145.xml"/><Relationship Id="rId10" Type="http://schemas.openxmlformats.org/officeDocument/2006/relationships/tags" Target="../tags/tag150.xml"/><Relationship Id="rId4" Type="http://schemas.openxmlformats.org/officeDocument/2006/relationships/tags" Target="../tags/tag144.xml"/><Relationship Id="rId9" Type="http://schemas.openxmlformats.org/officeDocument/2006/relationships/tags" Target="../tags/tag149.xml"/></Relationships>
</file>

<file path=ppt/slides/_rels/slide53.xml.rels><?xml version="1.0" encoding="UTF-8" standalone="yes"?>
<Relationships xmlns="http://schemas.openxmlformats.org/package/2006/relationships"><Relationship Id="rId8" Type="http://schemas.openxmlformats.org/officeDocument/2006/relationships/tags" Target="../tags/tag158.xml"/><Relationship Id="rId13" Type="http://schemas.openxmlformats.org/officeDocument/2006/relationships/image" Target="../media/image23.jpeg"/><Relationship Id="rId3" Type="http://schemas.openxmlformats.org/officeDocument/2006/relationships/tags" Target="../tags/tag153.xml"/><Relationship Id="rId7" Type="http://schemas.openxmlformats.org/officeDocument/2006/relationships/tags" Target="../tags/tag157.xml"/><Relationship Id="rId12" Type="http://schemas.openxmlformats.org/officeDocument/2006/relationships/image" Target="../media/image27.sv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tags" Target="../tags/tag156.xml"/><Relationship Id="rId11" Type="http://schemas.openxmlformats.org/officeDocument/2006/relationships/image" Target="../media/image26.png"/><Relationship Id="rId5" Type="http://schemas.openxmlformats.org/officeDocument/2006/relationships/tags" Target="../tags/tag155.xml"/><Relationship Id="rId10" Type="http://schemas.openxmlformats.org/officeDocument/2006/relationships/slideLayout" Target="../slideLayouts/slideLayout7.xml"/><Relationship Id="rId4" Type="http://schemas.openxmlformats.org/officeDocument/2006/relationships/tags" Target="../tags/tag154.xml"/><Relationship Id="rId9" Type="http://schemas.openxmlformats.org/officeDocument/2006/relationships/tags" Target="../tags/tag159.xml"/><Relationship Id="rId14" Type="http://schemas.openxmlformats.org/officeDocument/2006/relationships/image" Target="../media/image50.png"/></Relationships>
</file>

<file path=ppt/slides/_rels/slide54.xml.rels><?xml version="1.0" encoding="UTF-8" standalone="yes"?>
<Relationships xmlns="http://schemas.openxmlformats.org/package/2006/relationships"><Relationship Id="rId8" Type="http://schemas.openxmlformats.org/officeDocument/2006/relationships/tags" Target="../tags/tag167.xml"/><Relationship Id="rId3" Type="http://schemas.openxmlformats.org/officeDocument/2006/relationships/tags" Target="../tags/tag162.xml"/><Relationship Id="rId7" Type="http://schemas.openxmlformats.org/officeDocument/2006/relationships/tags" Target="../tags/tag166.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27.svg"/><Relationship Id="rId5" Type="http://schemas.openxmlformats.org/officeDocument/2006/relationships/tags" Target="../tags/tag164.xml"/><Relationship Id="rId10" Type="http://schemas.openxmlformats.org/officeDocument/2006/relationships/image" Target="../media/image26.png"/><Relationship Id="rId4" Type="http://schemas.openxmlformats.org/officeDocument/2006/relationships/tags" Target="../tags/tag163.xml"/><Relationship Id="rId9"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75.xml"/><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image" Target="../media/image50.png"/><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image" Target="../media/image27.svg"/><Relationship Id="rId5" Type="http://schemas.openxmlformats.org/officeDocument/2006/relationships/tags" Target="../tags/tag172.xml"/><Relationship Id="rId10" Type="http://schemas.openxmlformats.org/officeDocument/2006/relationships/image" Target="../media/image26.png"/><Relationship Id="rId4" Type="http://schemas.openxmlformats.org/officeDocument/2006/relationships/tags" Target="../tags/tag171.xml"/><Relationship Id="rId9"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image" Target="../media/image26.png"/><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slideLayout" Target="../slideLayouts/slideLayout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tags" Target="../tags/tag186.xml"/><Relationship Id="rId5" Type="http://schemas.openxmlformats.org/officeDocument/2006/relationships/tags" Target="../tags/tag180.xml"/><Relationship Id="rId15" Type="http://schemas.openxmlformats.org/officeDocument/2006/relationships/image" Target="../media/image52.png"/><Relationship Id="rId10" Type="http://schemas.openxmlformats.org/officeDocument/2006/relationships/tags" Target="../tags/tag185.xm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image" Target="../media/image27.svg"/></Relationships>
</file>

<file path=ppt/slides/_rels/slide58.xml.rels><?xml version="1.0" encoding="UTF-8" standalone="yes"?>
<Relationships xmlns="http://schemas.openxmlformats.org/package/2006/relationships"><Relationship Id="rId8" Type="http://schemas.openxmlformats.org/officeDocument/2006/relationships/tags" Target="../tags/tag194.xml"/><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image" Target="../media/image50.pn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image" Target="../media/image27.svg"/><Relationship Id="rId5" Type="http://schemas.openxmlformats.org/officeDocument/2006/relationships/tags" Target="../tags/tag191.xml"/><Relationship Id="rId10" Type="http://schemas.openxmlformats.org/officeDocument/2006/relationships/image" Target="../media/image26.png"/><Relationship Id="rId4" Type="http://schemas.openxmlformats.org/officeDocument/2006/relationships/tags" Target="../tags/tag190.xml"/><Relationship Id="rId9"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202.xml"/><Relationship Id="rId3" Type="http://schemas.openxmlformats.org/officeDocument/2006/relationships/tags" Target="../tags/tag197.xml"/><Relationship Id="rId7" Type="http://schemas.openxmlformats.org/officeDocument/2006/relationships/tags" Target="../tags/tag201.xml"/><Relationship Id="rId12" Type="http://schemas.openxmlformats.org/officeDocument/2006/relationships/image" Target="../media/image53.pn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image" Target="../media/image27.svg"/><Relationship Id="rId5" Type="http://schemas.openxmlformats.org/officeDocument/2006/relationships/tags" Target="../tags/tag199.xml"/><Relationship Id="rId10" Type="http://schemas.openxmlformats.org/officeDocument/2006/relationships/image" Target="../media/image26.png"/><Relationship Id="rId4" Type="http://schemas.openxmlformats.org/officeDocument/2006/relationships/tags" Target="../tags/tag198.xml"/><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6.sv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8" Type="http://schemas.openxmlformats.org/officeDocument/2006/relationships/tags" Target="../tags/tag210.xml"/><Relationship Id="rId3" Type="http://schemas.openxmlformats.org/officeDocument/2006/relationships/tags" Target="../tags/tag205.xml"/><Relationship Id="rId7" Type="http://schemas.openxmlformats.org/officeDocument/2006/relationships/tags" Target="../tags/tag209.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image" Target="../media/image27.svg"/><Relationship Id="rId5" Type="http://schemas.openxmlformats.org/officeDocument/2006/relationships/tags" Target="../tags/tag207.xml"/><Relationship Id="rId10" Type="http://schemas.openxmlformats.org/officeDocument/2006/relationships/image" Target="../media/image26.png"/><Relationship Id="rId4" Type="http://schemas.openxmlformats.org/officeDocument/2006/relationships/tags" Target="../tags/tag206.xml"/><Relationship Id="rId9"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18.xml"/><Relationship Id="rId3" Type="http://schemas.openxmlformats.org/officeDocument/2006/relationships/tags" Target="../tags/tag213.xml"/><Relationship Id="rId7" Type="http://schemas.openxmlformats.org/officeDocument/2006/relationships/tags" Target="../tags/tag217.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image" Target="../media/image27.svg"/><Relationship Id="rId5" Type="http://schemas.openxmlformats.org/officeDocument/2006/relationships/tags" Target="../tags/tag215.xml"/><Relationship Id="rId10" Type="http://schemas.openxmlformats.org/officeDocument/2006/relationships/image" Target="../media/image26.png"/><Relationship Id="rId4" Type="http://schemas.openxmlformats.org/officeDocument/2006/relationships/tags" Target="../tags/tag214.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image" Target="../media/image29.png"/><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image" Target="../media/image27.sv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image" Target="../media/image26.png"/><Relationship Id="rId5" Type="http://schemas.openxmlformats.org/officeDocument/2006/relationships/tags" Target="../tags/tag223.xml"/><Relationship Id="rId10" Type="http://schemas.openxmlformats.org/officeDocument/2006/relationships/slideLayout" Target="../slideLayouts/slideLayout7.xml"/><Relationship Id="rId4" Type="http://schemas.openxmlformats.org/officeDocument/2006/relationships/tags" Target="../tags/tag222.xml"/><Relationship Id="rId9" Type="http://schemas.openxmlformats.org/officeDocument/2006/relationships/tags" Target="../tags/tag227.xml"/></Relationships>
</file>

<file path=ppt/slides/_rels/slide63.xml.rels><?xml version="1.0" encoding="UTF-8" standalone="yes"?>
<Relationships xmlns="http://schemas.openxmlformats.org/package/2006/relationships"><Relationship Id="rId8" Type="http://schemas.openxmlformats.org/officeDocument/2006/relationships/tags" Target="../tags/tag235.xml"/><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image" Target="../media/image54.png"/><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image" Target="../media/image27.svg"/><Relationship Id="rId5" Type="http://schemas.openxmlformats.org/officeDocument/2006/relationships/tags" Target="../tags/tag232.xml"/><Relationship Id="rId10" Type="http://schemas.openxmlformats.org/officeDocument/2006/relationships/image" Target="../media/image26.png"/><Relationship Id="rId4" Type="http://schemas.openxmlformats.org/officeDocument/2006/relationships/tags" Target="../tags/tag231.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53.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image" Target="../media/image27.svg"/><Relationship Id="rId5" Type="http://schemas.openxmlformats.org/officeDocument/2006/relationships/tags" Target="../tags/tag240.xml"/><Relationship Id="rId10" Type="http://schemas.openxmlformats.org/officeDocument/2006/relationships/image" Target="../media/image26.png"/><Relationship Id="rId4" Type="http://schemas.openxmlformats.org/officeDocument/2006/relationships/tags" Target="../tags/tag239.xml"/><Relationship Id="rId9"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51.xml"/><Relationship Id="rId3" Type="http://schemas.openxmlformats.org/officeDocument/2006/relationships/tags" Target="../tags/tag246.xml"/><Relationship Id="rId7" Type="http://schemas.openxmlformats.org/officeDocument/2006/relationships/tags" Target="../tags/tag250.xml"/><Relationship Id="rId12" Type="http://schemas.openxmlformats.org/officeDocument/2006/relationships/image" Target="../media/image53.png"/><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image" Target="../media/image27.svg"/><Relationship Id="rId5" Type="http://schemas.openxmlformats.org/officeDocument/2006/relationships/tags" Target="../tags/tag248.xml"/><Relationship Id="rId10" Type="http://schemas.openxmlformats.org/officeDocument/2006/relationships/image" Target="../media/image26.png"/><Relationship Id="rId4" Type="http://schemas.openxmlformats.org/officeDocument/2006/relationships/tags" Target="../tags/tag247.xml"/><Relationship Id="rId9"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59.xml"/><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image" Target="../media/image50.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image" Target="../media/image27.svg"/><Relationship Id="rId5" Type="http://schemas.openxmlformats.org/officeDocument/2006/relationships/tags" Target="../tags/tag256.xml"/><Relationship Id="rId10" Type="http://schemas.openxmlformats.org/officeDocument/2006/relationships/image" Target="../media/image26.png"/><Relationship Id="rId4" Type="http://schemas.openxmlformats.org/officeDocument/2006/relationships/tags" Target="../tags/tag255.xml"/><Relationship Id="rId9"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267.xml"/><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5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image" Target="../media/image27.svg"/><Relationship Id="rId5" Type="http://schemas.openxmlformats.org/officeDocument/2006/relationships/tags" Target="../tags/tag264.xml"/><Relationship Id="rId10" Type="http://schemas.openxmlformats.org/officeDocument/2006/relationships/image" Target="../media/image26.png"/><Relationship Id="rId4" Type="http://schemas.openxmlformats.org/officeDocument/2006/relationships/tags" Target="../tags/tag263.xml"/><Relationship Id="rId9"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75.xml"/><Relationship Id="rId13" Type="http://schemas.openxmlformats.org/officeDocument/2006/relationships/image" Target="../media/image29.png"/><Relationship Id="rId3" Type="http://schemas.openxmlformats.org/officeDocument/2006/relationships/tags" Target="../tags/tag270.xml"/><Relationship Id="rId7" Type="http://schemas.openxmlformats.org/officeDocument/2006/relationships/tags" Target="../tags/tag274.xml"/><Relationship Id="rId12" Type="http://schemas.openxmlformats.org/officeDocument/2006/relationships/image" Target="../media/image27.svg"/><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11" Type="http://schemas.openxmlformats.org/officeDocument/2006/relationships/image" Target="../media/image26.png"/><Relationship Id="rId5" Type="http://schemas.openxmlformats.org/officeDocument/2006/relationships/tags" Target="../tags/tag272.xml"/><Relationship Id="rId10" Type="http://schemas.openxmlformats.org/officeDocument/2006/relationships/slideLayout" Target="../slideLayouts/slideLayout7.xml"/><Relationship Id="rId4" Type="http://schemas.openxmlformats.org/officeDocument/2006/relationships/tags" Target="../tags/tag271.xml"/><Relationship Id="rId9" Type="http://schemas.openxmlformats.org/officeDocument/2006/relationships/tags" Target="../tags/tag276.xml"/></Relationships>
</file>

<file path=ppt/slides/_rels/slide69.xml.rels><?xml version="1.0" encoding="UTF-8" standalone="yes"?>
<Relationships xmlns="http://schemas.openxmlformats.org/package/2006/relationships"><Relationship Id="rId8" Type="http://schemas.openxmlformats.org/officeDocument/2006/relationships/tags" Target="../tags/tag284.xml"/><Relationship Id="rId3" Type="http://schemas.openxmlformats.org/officeDocument/2006/relationships/tags" Target="../tags/tag279.xml"/><Relationship Id="rId7" Type="http://schemas.openxmlformats.org/officeDocument/2006/relationships/tags" Target="../tags/tag283.xml"/><Relationship Id="rId12" Type="http://schemas.openxmlformats.org/officeDocument/2006/relationships/image" Target="../media/image54.png"/><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image" Target="../media/image27.svg"/><Relationship Id="rId5" Type="http://schemas.openxmlformats.org/officeDocument/2006/relationships/tags" Target="../tags/tag281.xml"/><Relationship Id="rId10" Type="http://schemas.openxmlformats.org/officeDocument/2006/relationships/image" Target="../media/image26.png"/><Relationship Id="rId4" Type="http://schemas.openxmlformats.org/officeDocument/2006/relationships/tags" Target="../tags/tag280.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tags" Target="../tags/tag292.xml"/><Relationship Id="rId3" Type="http://schemas.openxmlformats.org/officeDocument/2006/relationships/tags" Target="../tags/tag287.xml"/><Relationship Id="rId7" Type="http://schemas.openxmlformats.org/officeDocument/2006/relationships/tags" Target="../tags/tag291.xml"/><Relationship Id="rId12" Type="http://schemas.openxmlformats.org/officeDocument/2006/relationships/image" Target="../media/image55.png"/><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tags" Target="../tags/tag290.xml"/><Relationship Id="rId11" Type="http://schemas.openxmlformats.org/officeDocument/2006/relationships/image" Target="../media/image27.svg"/><Relationship Id="rId5" Type="http://schemas.openxmlformats.org/officeDocument/2006/relationships/tags" Target="../tags/tag289.xml"/><Relationship Id="rId10" Type="http://schemas.openxmlformats.org/officeDocument/2006/relationships/image" Target="../media/image26.png"/><Relationship Id="rId4" Type="http://schemas.openxmlformats.org/officeDocument/2006/relationships/tags" Target="../tags/tag288.xml"/><Relationship Id="rId9"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300.xml"/><Relationship Id="rId13" Type="http://schemas.openxmlformats.org/officeDocument/2006/relationships/image" Target="../media/image26.png"/><Relationship Id="rId3" Type="http://schemas.openxmlformats.org/officeDocument/2006/relationships/tags" Target="../tags/tag295.xml"/><Relationship Id="rId7" Type="http://schemas.openxmlformats.org/officeDocument/2006/relationships/tags" Target="../tags/tag299.xml"/><Relationship Id="rId12" Type="http://schemas.openxmlformats.org/officeDocument/2006/relationships/slideLayout" Target="../slideLayouts/slideLayout7.xml"/><Relationship Id="rId2" Type="http://schemas.openxmlformats.org/officeDocument/2006/relationships/tags" Target="../tags/tag294.xml"/><Relationship Id="rId1" Type="http://schemas.openxmlformats.org/officeDocument/2006/relationships/tags" Target="../tags/tag293.xml"/><Relationship Id="rId6" Type="http://schemas.openxmlformats.org/officeDocument/2006/relationships/tags" Target="../tags/tag298.xml"/><Relationship Id="rId11" Type="http://schemas.openxmlformats.org/officeDocument/2006/relationships/tags" Target="../tags/tag303.xml"/><Relationship Id="rId5" Type="http://schemas.openxmlformats.org/officeDocument/2006/relationships/tags" Target="../tags/tag297.xml"/><Relationship Id="rId15" Type="http://schemas.openxmlformats.org/officeDocument/2006/relationships/image" Target="../media/image52.png"/><Relationship Id="rId10" Type="http://schemas.openxmlformats.org/officeDocument/2006/relationships/tags" Target="../tags/tag302.xml"/><Relationship Id="rId4" Type="http://schemas.openxmlformats.org/officeDocument/2006/relationships/tags" Target="../tags/tag296.xml"/><Relationship Id="rId9" Type="http://schemas.openxmlformats.org/officeDocument/2006/relationships/tags" Target="../tags/tag301.xml"/><Relationship Id="rId14" Type="http://schemas.openxmlformats.org/officeDocument/2006/relationships/image" Target="../media/image27.svg"/></Relationships>
</file>

<file path=ppt/slides/_rels/slide72.xml.rels><?xml version="1.0" encoding="UTF-8" standalone="yes"?>
<Relationships xmlns="http://schemas.openxmlformats.org/package/2006/relationships"><Relationship Id="rId8" Type="http://schemas.openxmlformats.org/officeDocument/2006/relationships/tags" Target="../tags/tag311.xml"/><Relationship Id="rId3" Type="http://schemas.openxmlformats.org/officeDocument/2006/relationships/tags" Target="../tags/tag306.xml"/><Relationship Id="rId7" Type="http://schemas.openxmlformats.org/officeDocument/2006/relationships/tags" Target="../tags/tag310.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image" Target="../media/image27.svg"/><Relationship Id="rId5" Type="http://schemas.openxmlformats.org/officeDocument/2006/relationships/tags" Target="../tags/tag308.xml"/><Relationship Id="rId10" Type="http://schemas.openxmlformats.org/officeDocument/2006/relationships/image" Target="../media/image26.png"/><Relationship Id="rId4" Type="http://schemas.openxmlformats.org/officeDocument/2006/relationships/tags" Target="../tags/tag307.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image" Target="../media/image29.png"/><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image" Target="../media/image27.sv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image" Target="../media/image26.png"/><Relationship Id="rId5" Type="http://schemas.openxmlformats.org/officeDocument/2006/relationships/tags" Target="../tags/tag316.xml"/><Relationship Id="rId10" Type="http://schemas.openxmlformats.org/officeDocument/2006/relationships/slideLayout" Target="../slideLayouts/slideLayout7.xml"/><Relationship Id="rId4" Type="http://schemas.openxmlformats.org/officeDocument/2006/relationships/tags" Target="../tags/tag315.xml"/><Relationship Id="rId9" Type="http://schemas.openxmlformats.org/officeDocument/2006/relationships/tags" Target="../tags/tag320.xml"/></Relationships>
</file>

<file path=ppt/slides/_rels/slide74.xml.rels><?xml version="1.0" encoding="UTF-8" standalone="yes"?>
<Relationships xmlns="http://schemas.openxmlformats.org/package/2006/relationships"><Relationship Id="rId8" Type="http://schemas.openxmlformats.org/officeDocument/2006/relationships/tags" Target="../tags/tag328.xml"/><Relationship Id="rId3" Type="http://schemas.openxmlformats.org/officeDocument/2006/relationships/tags" Target="../tags/tag323.xml"/><Relationship Id="rId7" Type="http://schemas.openxmlformats.org/officeDocument/2006/relationships/tags" Target="../tags/tag327.xml"/><Relationship Id="rId12" Type="http://schemas.openxmlformats.org/officeDocument/2006/relationships/image" Target="../media/image54.png"/><Relationship Id="rId2" Type="http://schemas.openxmlformats.org/officeDocument/2006/relationships/tags" Target="../tags/tag322.xml"/><Relationship Id="rId1" Type="http://schemas.openxmlformats.org/officeDocument/2006/relationships/tags" Target="../tags/tag321.xml"/><Relationship Id="rId6" Type="http://schemas.openxmlformats.org/officeDocument/2006/relationships/tags" Target="../tags/tag326.xml"/><Relationship Id="rId11" Type="http://schemas.openxmlformats.org/officeDocument/2006/relationships/image" Target="../media/image27.svg"/><Relationship Id="rId5" Type="http://schemas.openxmlformats.org/officeDocument/2006/relationships/tags" Target="../tags/tag325.xml"/><Relationship Id="rId10" Type="http://schemas.openxmlformats.org/officeDocument/2006/relationships/image" Target="../media/image26.png"/><Relationship Id="rId4" Type="http://schemas.openxmlformats.org/officeDocument/2006/relationships/tags" Target="../tags/tag324.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36.xml"/><Relationship Id="rId3" Type="http://schemas.openxmlformats.org/officeDocument/2006/relationships/tags" Target="../tags/tag331.xml"/><Relationship Id="rId7" Type="http://schemas.openxmlformats.org/officeDocument/2006/relationships/tags" Target="../tags/tag335.xml"/><Relationship Id="rId12" Type="http://schemas.openxmlformats.org/officeDocument/2006/relationships/image" Target="../media/image54.png"/><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image" Target="../media/image27.svg"/><Relationship Id="rId5" Type="http://schemas.openxmlformats.org/officeDocument/2006/relationships/tags" Target="../tags/tag333.xml"/><Relationship Id="rId10" Type="http://schemas.openxmlformats.org/officeDocument/2006/relationships/image" Target="../media/image26.png"/><Relationship Id="rId4" Type="http://schemas.openxmlformats.org/officeDocument/2006/relationships/tags" Target="../tags/tag332.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image" Target="../media/image27.svg"/><Relationship Id="rId5" Type="http://schemas.openxmlformats.org/officeDocument/2006/relationships/tags" Target="../tags/tag341.xml"/><Relationship Id="rId10" Type="http://schemas.openxmlformats.org/officeDocument/2006/relationships/image" Target="../media/image26.png"/><Relationship Id="rId4" Type="http://schemas.openxmlformats.org/officeDocument/2006/relationships/tags" Target="../tags/tag340.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352.xml"/><Relationship Id="rId3" Type="http://schemas.openxmlformats.org/officeDocument/2006/relationships/tags" Target="../tags/tag347.xml"/><Relationship Id="rId7" Type="http://schemas.openxmlformats.org/officeDocument/2006/relationships/tags" Target="../tags/tag351.xml"/><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image" Target="../media/image27.svg"/><Relationship Id="rId5" Type="http://schemas.openxmlformats.org/officeDocument/2006/relationships/tags" Target="../tags/tag349.xml"/><Relationship Id="rId10" Type="http://schemas.openxmlformats.org/officeDocument/2006/relationships/image" Target="../media/image26.png"/><Relationship Id="rId4" Type="http://schemas.openxmlformats.org/officeDocument/2006/relationships/tags" Target="../tags/tag348.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360.xml"/><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image" Target="../media/image50.png"/><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image" Target="../media/image27.svg"/><Relationship Id="rId5" Type="http://schemas.openxmlformats.org/officeDocument/2006/relationships/tags" Target="../tags/tag357.xml"/><Relationship Id="rId10" Type="http://schemas.openxmlformats.org/officeDocument/2006/relationships/image" Target="../media/image26.png"/><Relationship Id="rId4" Type="http://schemas.openxmlformats.org/officeDocument/2006/relationships/tags" Target="../tags/tag356.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tags" Target="../tags/tag368.xml"/><Relationship Id="rId3" Type="http://schemas.openxmlformats.org/officeDocument/2006/relationships/tags" Target="../tags/tag363.xml"/><Relationship Id="rId7" Type="http://schemas.openxmlformats.org/officeDocument/2006/relationships/tags" Target="../tags/tag367.xml"/><Relationship Id="rId12" Type="http://schemas.openxmlformats.org/officeDocument/2006/relationships/image" Target="../media/image56.png"/><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image" Target="../media/image27.svg"/><Relationship Id="rId5" Type="http://schemas.openxmlformats.org/officeDocument/2006/relationships/tags" Target="../tags/tag365.xml"/><Relationship Id="rId10" Type="http://schemas.openxmlformats.org/officeDocument/2006/relationships/image" Target="../media/image26.png"/><Relationship Id="rId4" Type="http://schemas.openxmlformats.org/officeDocument/2006/relationships/tags" Target="../tags/tag364.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376.xml"/><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image" Target="../media/image56.png"/><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image" Target="../media/image27.svg"/><Relationship Id="rId5" Type="http://schemas.openxmlformats.org/officeDocument/2006/relationships/tags" Target="../tags/tag373.xml"/><Relationship Id="rId10" Type="http://schemas.openxmlformats.org/officeDocument/2006/relationships/image" Target="../media/image26.png"/><Relationship Id="rId4" Type="http://schemas.openxmlformats.org/officeDocument/2006/relationships/tags" Target="../tags/tag372.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384.xml"/><Relationship Id="rId13" Type="http://schemas.openxmlformats.org/officeDocument/2006/relationships/image" Target="../media/image17.png"/><Relationship Id="rId3" Type="http://schemas.openxmlformats.org/officeDocument/2006/relationships/tags" Target="../tags/tag379.xml"/><Relationship Id="rId7" Type="http://schemas.openxmlformats.org/officeDocument/2006/relationships/tags" Target="../tags/tag383.xml"/><Relationship Id="rId12" Type="http://schemas.openxmlformats.org/officeDocument/2006/relationships/image" Target="../media/image27.svg"/><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tags" Target="../tags/tag382.xml"/><Relationship Id="rId11" Type="http://schemas.openxmlformats.org/officeDocument/2006/relationships/image" Target="../media/image26.png"/><Relationship Id="rId5" Type="http://schemas.openxmlformats.org/officeDocument/2006/relationships/tags" Target="../tags/tag381.xml"/><Relationship Id="rId10" Type="http://schemas.openxmlformats.org/officeDocument/2006/relationships/slideLayout" Target="../slideLayouts/slideLayout7.xml"/><Relationship Id="rId4" Type="http://schemas.openxmlformats.org/officeDocument/2006/relationships/tags" Target="../tags/tag380.xml"/><Relationship Id="rId9" Type="http://schemas.openxmlformats.org/officeDocument/2006/relationships/tags" Target="../tags/tag385.xml"/></Relationships>
</file>

<file path=ppt/slides/_rels/slide83.xml.rels><?xml version="1.0" encoding="UTF-8" standalone="yes"?>
<Relationships xmlns="http://schemas.openxmlformats.org/package/2006/relationships"><Relationship Id="rId8" Type="http://schemas.openxmlformats.org/officeDocument/2006/relationships/tags" Target="../tags/tag393.xml"/><Relationship Id="rId3" Type="http://schemas.openxmlformats.org/officeDocument/2006/relationships/tags" Target="../tags/tag388.xml"/><Relationship Id="rId7" Type="http://schemas.openxmlformats.org/officeDocument/2006/relationships/tags" Target="../tags/tag392.xml"/><Relationship Id="rId12" Type="http://schemas.openxmlformats.org/officeDocument/2006/relationships/image" Target="../media/image56.png"/><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11" Type="http://schemas.openxmlformats.org/officeDocument/2006/relationships/image" Target="../media/image27.svg"/><Relationship Id="rId5" Type="http://schemas.openxmlformats.org/officeDocument/2006/relationships/tags" Target="../tags/tag390.xml"/><Relationship Id="rId10" Type="http://schemas.openxmlformats.org/officeDocument/2006/relationships/image" Target="../media/image26.png"/><Relationship Id="rId4" Type="http://schemas.openxmlformats.org/officeDocument/2006/relationships/tags" Target="../tags/tag389.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401.xml"/><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image" Target="../media/image56.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image" Target="../media/image27.svg"/><Relationship Id="rId5" Type="http://schemas.openxmlformats.org/officeDocument/2006/relationships/tags" Target="../tags/tag398.xml"/><Relationship Id="rId10" Type="http://schemas.openxmlformats.org/officeDocument/2006/relationships/image" Target="../media/image26.png"/><Relationship Id="rId4" Type="http://schemas.openxmlformats.org/officeDocument/2006/relationships/tags" Target="../tags/tag397.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409.xml"/><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50.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27.svg"/><Relationship Id="rId5" Type="http://schemas.openxmlformats.org/officeDocument/2006/relationships/tags" Target="../tags/tag406.xml"/><Relationship Id="rId10" Type="http://schemas.openxmlformats.org/officeDocument/2006/relationships/image" Target="../media/image26.png"/><Relationship Id="rId4" Type="http://schemas.openxmlformats.org/officeDocument/2006/relationships/tags" Target="../tags/tag405.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417.xml"/><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image" Target="../media/image17.png"/><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image" Target="../media/image27.svg"/><Relationship Id="rId5" Type="http://schemas.openxmlformats.org/officeDocument/2006/relationships/tags" Target="../tags/tag414.xml"/><Relationship Id="rId10" Type="http://schemas.openxmlformats.org/officeDocument/2006/relationships/image" Target="../media/image26.png"/><Relationship Id="rId4" Type="http://schemas.openxmlformats.org/officeDocument/2006/relationships/tags" Target="../tags/tag413.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425.xml"/><Relationship Id="rId3" Type="http://schemas.openxmlformats.org/officeDocument/2006/relationships/tags" Target="../tags/tag420.xml"/><Relationship Id="rId7" Type="http://schemas.openxmlformats.org/officeDocument/2006/relationships/tags" Target="../tags/tag424.xml"/><Relationship Id="rId12" Type="http://schemas.openxmlformats.org/officeDocument/2006/relationships/image" Target="../media/image57.jpg"/><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image" Target="../media/image27.svg"/><Relationship Id="rId5" Type="http://schemas.openxmlformats.org/officeDocument/2006/relationships/tags" Target="../tags/tag422.xml"/><Relationship Id="rId10" Type="http://schemas.openxmlformats.org/officeDocument/2006/relationships/image" Target="../media/image26.png"/><Relationship Id="rId4" Type="http://schemas.openxmlformats.org/officeDocument/2006/relationships/tags" Target="../tags/tag421.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433.xml"/><Relationship Id="rId3" Type="http://schemas.openxmlformats.org/officeDocument/2006/relationships/tags" Target="../tags/tag428.xml"/><Relationship Id="rId7" Type="http://schemas.openxmlformats.org/officeDocument/2006/relationships/tags" Target="../tags/tag432.xml"/><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tags" Target="../tags/tag431.xml"/><Relationship Id="rId11" Type="http://schemas.openxmlformats.org/officeDocument/2006/relationships/image" Target="../media/image27.svg"/><Relationship Id="rId5" Type="http://schemas.openxmlformats.org/officeDocument/2006/relationships/tags" Target="../tags/tag430.xml"/><Relationship Id="rId10" Type="http://schemas.openxmlformats.org/officeDocument/2006/relationships/image" Target="../media/image26.png"/><Relationship Id="rId4" Type="http://schemas.openxmlformats.org/officeDocument/2006/relationships/tags" Target="../tags/tag429.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1.jpeg"/><Relationship Id="rId4" Type="http://schemas.openxmlformats.org/officeDocument/2006/relationships/image" Target="../media/image27.svg"/></Relationships>
</file>

<file path=ppt/slides/_rels/slide90.xml.rels><?xml version="1.0" encoding="UTF-8" standalone="yes"?>
<Relationships xmlns="http://schemas.openxmlformats.org/package/2006/relationships"><Relationship Id="rId8" Type="http://schemas.openxmlformats.org/officeDocument/2006/relationships/tags" Target="../tags/tag441.xml"/><Relationship Id="rId3" Type="http://schemas.openxmlformats.org/officeDocument/2006/relationships/tags" Target="../tags/tag436.xml"/><Relationship Id="rId7" Type="http://schemas.openxmlformats.org/officeDocument/2006/relationships/tags" Target="../tags/tag440.xml"/><Relationship Id="rId12" Type="http://schemas.openxmlformats.org/officeDocument/2006/relationships/image" Target="../media/image17.png"/><Relationship Id="rId2" Type="http://schemas.openxmlformats.org/officeDocument/2006/relationships/tags" Target="../tags/tag435.xml"/><Relationship Id="rId1" Type="http://schemas.openxmlformats.org/officeDocument/2006/relationships/tags" Target="../tags/tag434.xml"/><Relationship Id="rId6" Type="http://schemas.openxmlformats.org/officeDocument/2006/relationships/tags" Target="../tags/tag439.xml"/><Relationship Id="rId11" Type="http://schemas.openxmlformats.org/officeDocument/2006/relationships/image" Target="../media/image27.svg"/><Relationship Id="rId5" Type="http://schemas.openxmlformats.org/officeDocument/2006/relationships/tags" Target="../tags/tag438.xml"/><Relationship Id="rId10" Type="http://schemas.openxmlformats.org/officeDocument/2006/relationships/image" Target="../media/image26.png"/><Relationship Id="rId4" Type="http://schemas.openxmlformats.org/officeDocument/2006/relationships/tags" Target="../tags/tag437.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449.xml"/><Relationship Id="rId3" Type="http://schemas.openxmlformats.org/officeDocument/2006/relationships/tags" Target="../tags/tag444.xml"/><Relationship Id="rId7" Type="http://schemas.openxmlformats.org/officeDocument/2006/relationships/tags" Target="../tags/tag448.xml"/><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image" Target="../media/image27.svg"/><Relationship Id="rId5" Type="http://schemas.openxmlformats.org/officeDocument/2006/relationships/tags" Target="../tags/tag446.xml"/><Relationship Id="rId10" Type="http://schemas.openxmlformats.org/officeDocument/2006/relationships/image" Target="../media/image26.png"/><Relationship Id="rId4" Type="http://schemas.openxmlformats.org/officeDocument/2006/relationships/tags" Target="../tags/tag445.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50.xml"/><Relationship Id="rId5" Type="http://schemas.openxmlformats.org/officeDocument/2006/relationships/image" Target="../media/image50.png"/><Relationship Id="rId4" Type="http://schemas.openxmlformats.org/officeDocument/2006/relationships/image" Target="../media/image27.sv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4.xml.rels><?xml version="1.0" encoding="UTF-8" standalone="yes"?>
<Relationships xmlns="http://schemas.openxmlformats.org/package/2006/relationships"><Relationship Id="rId8" Type="http://schemas.openxmlformats.org/officeDocument/2006/relationships/tags" Target="../tags/tag458.xml"/><Relationship Id="rId3" Type="http://schemas.openxmlformats.org/officeDocument/2006/relationships/tags" Target="../tags/tag453.xml"/><Relationship Id="rId7" Type="http://schemas.openxmlformats.org/officeDocument/2006/relationships/tags" Target="../tags/tag457.xml"/><Relationship Id="rId2" Type="http://schemas.openxmlformats.org/officeDocument/2006/relationships/tags" Target="../tags/tag452.xml"/><Relationship Id="rId1" Type="http://schemas.openxmlformats.org/officeDocument/2006/relationships/tags" Target="../tags/tag451.xml"/><Relationship Id="rId6" Type="http://schemas.openxmlformats.org/officeDocument/2006/relationships/tags" Target="../tags/tag456.xml"/><Relationship Id="rId11" Type="http://schemas.openxmlformats.org/officeDocument/2006/relationships/image" Target="../media/image27.svg"/><Relationship Id="rId5" Type="http://schemas.openxmlformats.org/officeDocument/2006/relationships/tags" Target="../tags/tag455.xml"/><Relationship Id="rId10" Type="http://schemas.openxmlformats.org/officeDocument/2006/relationships/image" Target="../media/image26.png"/><Relationship Id="rId4" Type="http://schemas.openxmlformats.org/officeDocument/2006/relationships/tags" Target="../tags/tag454.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tags" Target="../tags/tag464.xml"/><Relationship Id="rId13" Type="http://schemas.openxmlformats.org/officeDocument/2006/relationships/tags" Target="../tags/tag469.xml"/><Relationship Id="rId18" Type="http://schemas.openxmlformats.org/officeDocument/2006/relationships/image" Target="../media/image59.png"/><Relationship Id="rId3" Type="http://schemas.openxmlformats.org/officeDocument/2006/relationships/tags" Target="../tags/tag461.xml"/><Relationship Id="rId7" Type="http://schemas.openxmlformats.org/officeDocument/2006/relationships/audio" Target="../media/media1.mp3"/><Relationship Id="rId12" Type="http://schemas.openxmlformats.org/officeDocument/2006/relationships/tags" Target="../tags/tag468.xml"/><Relationship Id="rId17" Type="http://schemas.openxmlformats.org/officeDocument/2006/relationships/image" Target="../media/image58.gif"/><Relationship Id="rId2" Type="http://schemas.openxmlformats.org/officeDocument/2006/relationships/tags" Target="../tags/tag460.xml"/><Relationship Id="rId16" Type="http://schemas.openxmlformats.org/officeDocument/2006/relationships/image" Target="../media/image27.svg"/><Relationship Id="rId1" Type="http://schemas.openxmlformats.org/officeDocument/2006/relationships/tags" Target="../tags/tag459.xml"/><Relationship Id="rId6" Type="http://schemas.microsoft.com/office/2007/relationships/media" Target="../media/media1.mp3"/><Relationship Id="rId11" Type="http://schemas.openxmlformats.org/officeDocument/2006/relationships/tags" Target="../tags/tag467.xml"/><Relationship Id="rId5" Type="http://schemas.openxmlformats.org/officeDocument/2006/relationships/tags" Target="../tags/tag463.xml"/><Relationship Id="rId15" Type="http://schemas.openxmlformats.org/officeDocument/2006/relationships/image" Target="../media/image26.png"/><Relationship Id="rId10" Type="http://schemas.openxmlformats.org/officeDocument/2006/relationships/tags" Target="../tags/tag466.xml"/><Relationship Id="rId4" Type="http://schemas.openxmlformats.org/officeDocument/2006/relationships/tags" Target="../tags/tag462.xml"/><Relationship Id="rId9" Type="http://schemas.openxmlformats.org/officeDocument/2006/relationships/tags" Target="../tags/tag465.xml"/><Relationship Id="rId14"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5.svg"/><Relationship Id="rId4" Type="http://schemas.openxmlformats.org/officeDocument/2006/relationships/image" Target="../media/image61.svg"/><Relationship Id="rId9"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9"/>
            <a:ext cx="6921576" cy="1039644"/>
          </a:xfrm>
          <a:prstGeom prst="rect">
            <a:avLst/>
          </a:prstGeom>
        </p:spPr>
        <p:txBody>
          <a:bodyPr wrap="square" lIns="0" tIns="0" rIns="0" bIns="0" rtlCol="0" anchor="t">
            <a:spAutoFit/>
          </a:bodyPr>
          <a:lstStyle/>
          <a:p>
            <a:pPr algn="ctr" defTabSz="457235">
              <a:lnSpc>
                <a:spcPct val="150000"/>
              </a:lnSpc>
            </a:pPr>
            <a:r>
              <a:rPr lang="en-US" sz="2400" b="1" dirty="0">
                <a:solidFill>
                  <a:srgbClr val="215968"/>
                </a:solidFill>
                <a:latin typeface="Carelia"/>
              </a:rPr>
              <a:t>PROGRAMME DE REMEDIATION INTENSIVE</a:t>
            </a:r>
          </a:p>
          <a:p>
            <a:pPr algn="ctr" defTabSz="457235">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5"/>
            <a:ext cx="6241120" cy="276999"/>
          </a:xfrm>
          <a:prstGeom prst="rect">
            <a:avLst/>
          </a:prstGeom>
          <a:noFill/>
        </p:spPr>
        <p:txBody>
          <a:bodyPr wrap="square" rtlCol="0">
            <a:spAutoFit/>
          </a:bodyPr>
          <a:lstStyle/>
          <a:p>
            <a:pPr algn="ctr" defTabSz="457235"/>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5" y="239232"/>
            <a:ext cx="6666387" cy="933295"/>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787774" y="3208864"/>
            <a:ext cx="1978091"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7" y="2512613"/>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8" y="2774657"/>
            <a:ext cx="2510119"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8" y="350772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7" y="4568585"/>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23" y="3762406"/>
            <a:ext cx="2510119"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6</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6" y="4783218"/>
            <a:ext cx="2510119" cy="584775"/>
          </a:xfrm>
          <a:prstGeom prst="rect">
            <a:avLst/>
          </a:prstGeom>
          <a:noFill/>
        </p:spPr>
        <p:txBody>
          <a:bodyPr wrap="square" rtlCol="0">
            <a:spAutoFit/>
          </a:bodyPr>
          <a:lstStyle/>
          <a:p>
            <a:r>
              <a:rPr lang="fr-FR" sz="3200" b="1" dirty="0">
                <a:solidFill>
                  <a:srgbClr val="E1A346"/>
                </a:solidFill>
              </a:rPr>
              <a:t>Séance : 9</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9" y="3354076"/>
            <a:ext cx="1784847"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pic>
        <p:nvPicPr>
          <p:cNvPr id="7" name="Image 6">
            <a:extLst>
              <a:ext uri="{FF2B5EF4-FFF2-40B4-BE49-F238E27FC236}">
                <a16:creationId xmlns:a16="http://schemas.microsoft.com/office/drawing/2014/main" id="{D4EC7EA7-CDEA-8B14-F64C-C469352051B9}"/>
              </a:ext>
            </a:extLst>
          </p:cNvPr>
          <p:cNvPicPr>
            <a:picLocks noChangeAspect="1"/>
          </p:cNvPicPr>
          <p:nvPr/>
        </p:nvPicPr>
        <p:blipFill>
          <a:blip r:embed="rId4"/>
          <a:stretch>
            <a:fillRect/>
          </a:stretch>
        </p:blipFill>
        <p:spPr>
          <a:xfrm>
            <a:off x="7826142" y="4912968"/>
            <a:ext cx="1185733" cy="16605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C4C9-25EB-4D89-0FCA-B0AEF5344DA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CE01C992-36DA-0186-6526-476440241C19}"/>
              </a:ext>
            </a:extLst>
          </p:cNvPr>
          <p:cNvSpPr/>
          <p:nvPr/>
        </p:nvSpPr>
        <p:spPr>
          <a:xfrm>
            <a:off x="0" y="-17852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F654C0A-59C0-A84C-D908-F1C2AC8ACBB7}"/>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140E944E-8466-47E3-706C-4CB615BBC075}"/>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71A5509F-CD76-EE9A-BBD9-39F7C729C47E}"/>
              </a:ext>
            </a:extLst>
          </p:cNvPr>
          <p:cNvSpPr txBox="1"/>
          <p:nvPr/>
        </p:nvSpPr>
        <p:spPr>
          <a:xfrm>
            <a:off x="391886" y="2576039"/>
            <a:ext cx="8220891" cy="3165482"/>
          </a:xfrm>
          <a:prstGeom prst="rect">
            <a:avLst/>
          </a:prstGeom>
        </p:spPr>
        <p:txBody>
          <a:bodyPr wrap="square" lIns="0" tIns="0" rIns="0" bIns="0" rtlCol="0" anchor="t">
            <a:spAutoFit/>
          </a:bodyPr>
          <a:lstStyle/>
          <a:p>
            <a:pPr defTabSz="342926"/>
            <a:r>
              <a:rPr lang="fr-MA" sz="2000" b="1" dirty="0">
                <a:latin typeface="Dosis" pitchFamily="2" charset="0"/>
              </a:rPr>
              <a:t>Objectifs de l’activité:</a:t>
            </a:r>
          </a:p>
          <a:p>
            <a:pPr defTabSz="342926"/>
            <a:r>
              <a:rPr lang="fr-FR" dirty="0">
                <a:latin typeface="Dosis" pitchFamily="2" charset="0"/>
              </a:rPr>
              <a:t>Ecrire correctement, sous dictée, un petit paragraphe contenant 20 à 25 mots.</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un paragraphe extrait du dernier texte étudié.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10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Demander aux élèves de préparer le paragraphe en devoir à la maison la séance précédente.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Dicter le paragraphe.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Après la correction collective, nommer et féliciter les élèves ayant commis moins d’erreurs.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bien préparer la dictée du lendemain.</a:t>
            </a:r>
          </a:p>
          <a:p>
            <a:pPr defTabSz="457211">
              <a:defRPr/>
            </a:pP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375EFB32-CEE5-A6F3-E1FC-F40654F5364A}"/>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D8F366B-1CC0-017C-DDAB-FA454EBCC7B9}"/>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7AAF7A2A-EB7D-C981-42EF-943759649B01}"/>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35FA1E8-A300-9184-541D-E918ECF69483}"/>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0561B414-8AF1-C08B-969F-B986AF2828DA}"/>
              </a:ext>
            </a:extLst>
          </p:cNvPr>
          <p:cNvSpPr txBox="1">
            <a:spLocks/>
          </p:cNvSpPr>
          <p:nvPr/>
        </p:nvSpPr>
        <p:spPr>
          <a:xfrm>
            <a:off x="2546531" y="1370279"/>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
        <p:nvSpPr>
          <p:cNvPr id="20" name="ZoneTexte 19">
            <a:extLst>
              <a:ext uri="{FF2B5EF4-FFF2-40B4-BE49-F238E27FC236}">
                <a16:creationId xmlns:a16="http://schemas.microsoft.com/office/drawing/2014/main" id="{F7810504-E321-718B-8A80-FA83885A90AC}"/>
              </a:ext>
            </a:extLst>
          </p:cNvPr>
          <p:cNvSpPr txBox="1"/>
          <p:nvPr/>
        </p:nvSpPr>
        <p:spPr>
          <a:xfrm>
            <a:off x="5386251" y="511881"/>
            <a:ext cx="4572000" cy="369332"/>
          </a:xfrm>
          <a:prstGeom prst="rect">
            <a:avLst/>
          </a:prstGeom>
          <a:noFill/>
        </p:spPr>
        <p:txBody>
          <a:bodyPr wrap="square">
            <a:spAutoFit/>
          </a:bodyPr>
          <a:lstStyle/>
          <a:p>
            <a:pPr algn="ctr" defTabSz="609645">
              <a:defRPr/>
            </a:pPr>
            <a:r>
              <a:rPr lang="fr-MA" sz="1800" i="1" dirty="0">
                <a:solidFill>
                  <a:prstClr val="black">
                    <a:lumMod val="75000"/>
                    <a:lumOff val="25000"/>
                  </a:prstClr>
                </a:solidFill>
                <a:latin typeface="Calibri"/>
              </a:rPr>
              <a:t>Pour l’enseignant ( e)</a:t>
            </a:r>
          </a:p>
        </p:txBody>
      </p:sp>
    </p:spTree>
    <p:extLst>
      <p:ext uri="{BB962C8B-B14F-4D97-AF65-F5344CB8AC3E}">
        <p14:creationId xmlns:p14="http://schemas.microsoft.com/office/powerpoint/2010/main" val="137820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cahiers. </a:t>
            </a:r>
          </a:p>
        </p:txBody>
      </p:sp>
      <p:sp>
        <p:nvSpPr>
          <p:cNvPr id="22" name="Freeform 8">
            <a:extLst>
              <a:ext uri="{FF2B5EF4-FFF2-40B4-BE49-F238E27FC236}">
                <a16:creationId xmlns:a16="http://schemas.microsoft.com/office/drawing/2014/main" id="{F625B1BE-6669-0FE7-AB01-D7115E1889A5}"/>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descr="Une image contenant dessin humoristique, dessin, capture d’écran, Dessin d’enfant&#10;&#10;Description générée automatiquement">
            <a:extLst>
              <a:ext uri="{FF2B5EF4-FFF2-40B4-BE49-F238E27FC236}">
                <a16:creationId xmlns:a16="http://schemas.microsoft.com/office/drawing/2014/main" id="{B35C5078-D0C5-0A4D-D2F2-77B81515F5B2}"/>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rcRect l="29731" t="56294" r="43963" b="7778"/>
          <a:stretch/>
        </p:blipFill>
        <p:spPr>
          <a:xfrm>
            <a:off x="3619958" y="1783380"/>
            <a:ext cx="1904083" cy="2071509"/>
          </a:xfrm>
          <a:prstGeom prst="rect">
            <a:avLst/>
          </a:prstGeom>
        </p:spPr>
      </p:pic>
    </p:spTree>
    <p:extLst>
      <p:ext uri="{BB962C8B-B14F-4D97-AF65-F5344CB8AC3E}">
        <p14:creationId xmlns:p14="http://schemas.microsoft.com/office/powerpoint/2010/main" val="2052867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a:t>
            </a:r>
            <a:r>
              <a:rPr lang="fr-FR" sz="150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B74553E-6C38-C8F5-6180-A77177FCF6D0}"/>
              </a:ext>
            </a:extLst>
          </p:cNvPr>
          <p:cNvGraphicFramePr>
            <a:graphicFrameLocks noGrp="1"/>
          </p:cNvGraphicFramePr>
          <p:nvPr>
            <p:custDataLst>
              <p:tags r:id="rId1"/>
            </p:custData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81" y="2409245"/>
            <a:ext cx="2503637" cy="176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398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p>
          <a:p>
            <a:pPr marL="1219231" lvl="4" defTabSz="457235">
              <a:lnSpc>
                <a:spcPct val="150000"/>
              </a:lnSpc>
            </a:pPr>
            <a:endParaRPr lang="fr-MA" sz="2933" b="1" dirty="0">
              <a:solidFill>
                <a:srgbClr val="106585"/>
              </a:solidFill>
              <a:latin typeface="Dosis" pitchFamily="2" charset="0"/>
            </a:endParaRPr>
          </a:p>
          <a:p>
            <a:pPr marL="1219231" lvl="4" defTabSz="457235">
              <a:lnSpc>
                <a:spcPct val="150000"/>
              </a:lnSpc>
            </a:pPr>
            <a:r>
              <a:rPr lang="fr-MA" sz="2933" b="1" dirty="0">
                <a:solidFill>
                  <a:srgbClr val="106585"/>
                </a:solidFill>
                <a:latin typeface="Dosis" pitchFamily="2" charset="0"/>
              </a:rPr>
              <a:t> </a:t>
            </a:r>
            <a:endParaRPr lang="fr-MA" sz="28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09AFAC-5F87-5EDD-16FF-05CD636E90BC}"/>
              </a:ext>
            </a:extLst>
          </p:cNvPr>
          <p:cNvGraphicFramePr>
            <a:graphicFrameLocks noGrp="1"/>
          </p:cNvGraphicFramePr>
          <p:nvPr>
            <p:custDataLst>
              <p:tags r:id="rId1"/>
            </p:custDataLst>
            <p:extLst>
              <p:ext uri="{D42A27DB-BD31-4B8C-83A1-F6EECF244321}">
                <p14:modId xmlns:p14="http://schemas.microsoft.com/office/powerpoint/2010/main" val="14466453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4393D2BB-5FDA-BDE5-5C4C-E8379246B50C}"/>
              </a:ext>
            </a:extLst>
          </p:cNvPr>
          <p:cNvSpPr txBox="1"/>
          <p:nvPr/>
        </p:nvSpPr>
        <p:spPr>
          <a:xfrm>
            <a:off x="1045029" y="422058"/>
            <a:ext cx="7715794" cy="58445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Soulignez les erreurs. Qui n’a pas commis  d’erreurs? /Qui a commis une seule erreur?</a:t>
            </a:r>
          </a:p>
          <a:p>
            <a:pPr marL="0" lvl="1" defTabSz="457235">
              <a:lnSpc>
                <a:spcPts val="2011"/>
              </a:lnSpc>
              <a:spcBef>
                <a:spcPct val="0"/>
              </a:spcBef>
            </a:pPr>
            <a:r>
              <a:rPr lang="fr-FR" sz="1500" i="1" dirty="0">
                <a:solidFill>
                  <a:prstClr val="white">
                    <a:lumMod val="65000"/>
                  </a:prstClr>
                </a:solidFill>
                <a:latin typeface="Dosis" pitchFamily="2" charset="0"/>
              </a:rPr>
              <a:t>Vérifier et nommer les élèves ayant commis moins d’erreurs.  Encourager tous les élèves.</a:t>
            </a:r>
          </a:p>
        </p:txBody>
      </p:sp>
      <p:pic>
        <p:nvPicPr>
          <p:cNvPr id="2" name="Image 1">
            <a:extLst>
              <a:ext uri="{FF2B5EF4-FFF2-40B4-BE49-F238E27FC236}">
                <a16:creationId xmlns:a16="http://schemas.microsoft.com/office/drawing/2014/main" id="{9E6E1449-BF11-A9E6-888A-C0D639B4DE0C}"/>
              </a:ext>
            </a:extLst>
          </p:cNvPr>
          <p:cNvPicPr>
            <a:picLocks noChangeAspect="1"/>
          </p:cNvPicPr>
          <p:nvPr/>
        </p:nvPicPr>
        <p:blipFill>
          <a:blip r:embed="rId5"/>
          <a:stretch>
            <a:fillRect/>
          </a:stretch>
        </p:blipFill>
        <p:spPr>
          <a:xfrm>
            <a:off x="7885649" y="262583"/>
            <a:ext cx="1062248" cy="796686"/>
          </a:xfrm>
          <a:prstGeom prst="rect">
            <a:avLst/>
          </a:prstGeom>
        </p:spPr>
      </p:pic>
      <p:sp>
        <p:nvSpPr>
          <p:cNvPr id="4" name="ZoneTexte 3">
            <a:extLst>
              <a:ext uri="{FF2B5EF4-FFF2-40B4-BE49-F238E27FC236}">
                <a16:creationId xmlns:a16="http://schemas.microsoft.com/office/drawing/2014/main" id="{AD150B37-7DB1-8C52-A75B-BB8F30EECE07}"/>
              </a:ext>
            </a:extLst>
          </p:cNvPr>
          <p:cNvSpPr txBox="1"/>
          <p:nvPr/>
        </p:nvSpPr>
        <p:spPr>
          <a:xfrm>
            <a:off x="243891" y="1312821"/>
            <a:ext cx="8656218" cy="3312445"/>
          </a:xfrm>
          <a:prstGeom prst="rect">
            <a:avLst/>
          </a:prstGeom>
          <a:noFill/>
        </p:spPr>
        <p:txBody>
          <a:bodyPr wrap="square" rtlCol="0">
            <a:spAutoFit/>
          </a:bodyPr>
          <a:lstStyle/>
          <a:p>
            <a:pPr algn="just" defTabSz="685852">
              <a:lnSpc>
                <a:spcPct val="150000"/>
              </a:lnSpc>
              <a:defRPr/>
            </a:pPr>
            <a:r>
              <a:rPr lang="fr-FR" sz="3600" b="1" dirty="0">
                <a:solidFill>
                  <a:srgbClr val="0070C0"/>
                </a:solidFill>
                <a:latin typeface="Dosis" pitchFamily="2" charset="0"/>
              </a:rPr>
              <a:t>Jalila vit dans une grande ville. Il y a des tramways, des bus, des taxis et beaucoup de voitures. Dans le quartier de Jalila, il y a beaucoup de bâtiments.</a:t>
            </a:r>
            <a:endParaRPr lang="fr-FR" sz="4000" b="1" dirty="0">
              <a:solidFill>
                <a:srgbClr val="0070C0"/>
              </a:solidFill>
              <a:latin typeface="Dosis" pitchFamily="2" charset="0"/>
            </a:endParaRPr>
          </a:p>
        </p:txBody>
      </p:sp>
    </p:spTree>
    <p:extLst>
      <p:ext uri="{BB962C8B-B14F-4D97-AF65-F5344CB8AC3E}">
        <p14:creationId xmlns:p14="http://schemas.microsoft.com/office/powerpoint/2010/main" val="305941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50" y="648812"/>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9"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515291" y="2449148"/>
            <a:ext cx="6458669" cy="1000274"/>
          </a:xfrm>
          <a:prstGeom prst="rect">
            <a:avLst/>
          </a:prstGeom>
        </p:spPr>
        <p:txBody>
          <a:bodyPr wrap="square" lIns="0" tIns="0" rIns="0" bIns="0" rtlCol="0" anchor="t">
            <a:spAutoFit/>
          </a:bodyPr>
          <a:lstStyle/>
          <a:p>
            <a:pPr defTabSz="457235">
              <a:spcAft>
                <a:spcPts val="600"/>
              </a:spcAft>
              <a:defRPr/>
            </a:pPr>
            <a:r>
              <a:rPr lang="fr-FR" sz="2000" dirty="0">
                <a:latin typeface="Dosis" pitchFamily="2" charset="0"/>
                <a:ea typeface="Calibri" panose="020F0502020204030204" pitchFamily="34" charset="0"/>
                <a:cs typeface="Calibri" panose="020F0502020204030204" pitchFamily="34" charset="0"/>
              </a:rPr>
              <a:t>Colonie de vacances- coquillage - crabe – étoile de mer – construire – le coucher du soleil– château de sable - kayak</a:t>
            </a:r>
          </a:p>
          <a:p>
            <a:pPr defTabSz="457235">
              <a:spcAft>
                <a:spcPts val="600"/>
              </a:spcAft>
              <a:defRPr/>
            </a:pPr>
            <a:endParaRPr lang="fr-FR" sz="2000" dirty="0">
              <a:latin typeface="Dosis" pitchFamily="2" charset="0"/>
              <a:ea typeface="Calibri" panose="020F0502020204030204" pitchFamily="34" charset="0"/>
              <a:cs typeface="Calibri" panose="020F0502020204030204" pitchFamily="34" charset="0"/>
            </a:endParaRP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1" y="4310091"/>
            <a:ext cx="2029261" cy="1707056"/>
          </a:xfrm>
          <a:prstGeom prst="rect">
            <a:avLst/>
          </a:prstGeom>
        </p:spPr>
      </p:pic>
    </p:spTree>
    <p:extLst>
      <p:ext uri="{BB962C8B-B14F-4D97-AF65-F5344CB8AC3E}">
        <p14:creationId xmlns:p14="http://schemas.microsoft.com/office/powerpoint/2010/main" val="15355004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6C06-AC7B-EEE6-35DF-83563BD7BF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35DD91-F640-F2A4-B53E-FB4A5555F68D}"/>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042D67DB-A04A-21F8-0002-B519C10370ED}"/>
              </a:ext>
            </a:extLst>
          </p:cNvPr>
          <p:cNvSpPr/>
          <p:nvPr/>
        </p:nvSpPr>
        <p:spPr>
          <a:xfrm>
            <a:off x="167413" y="228602"/>
            <a:ext cx="8769597" cy="6534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a:solidFill>
                  <a:prstClr val="white"/>
                </a:solidFill>
                <a:latin typeface="Dosis" pitchFamily="2" charset="0"/>
              </a:rPr>
              <a:t>v</a:t>
            </a:r>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DA18099-E8A2-5568-6E06-E15549903462}"/>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3CF1A2EB-358F-F691-D12D-3BCD23301518}"/>
              </a:ext>
            </a:extLst>
          </p:cNvPr>
          <p:cNvSpPr txBox="1"/>
          <p:nvPr/>
        </p:nvSpPr>
        <p:spPr>
          <a:xfrm>
            <a:off x="1222407" y="431802"/>
            <a:ext cx="6324600" cy="327975"/>
          </a:xfrm>
          <a:prstGeom prst="rect">
            <a:avLst/>
          </a:prstGeom>
          <a:noFill/>
        </p:spPr>
        <p:txBody>
          <a:bodyPr wrap="square">
            <a:spAutoFit/>
          </a:bodyPr>
          <a:lstStyle/>
          <a:p>
            <a:pPr marL="0" lvl="1" defTabSz="457235">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C68D93D-F666-2220-2852-6D34AC057253}"/>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B6E59968-A5DF-411F-A1A1-24B6A444D29D}"/>
              </a:ext>
            </a:extLst>
          </p:cNvPr>
          <p:cNvSpPr/>
          <p:nvPr/>
        </p:nvSpPr>
        <p:spPr>
          <a:xfrm>
            <a:off x="2378633" y="2133914"/>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BE20BB48-9534-8688-343E-20547CC6AA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7" y="2320227"/>
            <a:ext cx="2482676" cy="3792269"/>
          </a:xfrm>
          <a:prstGeom prst="rect">
            <a:avLst/>
          </a:prstGeom>
        </p:spPr>
      </p:pic>
      <p:graphicFrame>
        <p:nvGraphicFramePr>
          <p:cNvPr id="2" name="Tableau 1">
            <a:extLst>
              <a:ext uri="{FF2B5EF4-FFF2-40B4-BE49-F238E27FC236}">
                <a16:creationId xmlns:a16="http://schemas.microsoft.com/office/drawing/2014/main" id="{9F0C01C7-43BE-4FBD-E0AF-516F80E98455}"/>
              </a:ext>
            </a:extLst>
          </p:cNvPr>
          <p:cNvGraphicFramePr>
            <a:graphicFrameLocks noGrp="1"/>
          </p:cNvGraphicFramePr>
          <p:nvPr>
            <p:custDataLst>
              <p:tags r:id="rId1"/>
            </p:custDataLst>
            <p:extLst>
              <p:ext uri="{D42A27DB-BD31-4B8C-83A1-F6EECF244321}">
                <p14:modId xmlns:p14="http://schemas.microsoft.com/office/powerpoint/2010/main" val="16941992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5" name="Ellipse 24">
            <a:extLst>
              <a:ext uri="{FF2B5EF4-FFF2-40B4-BE49-F238E27FC236}">
                <a16:creationId xmlns:a16="http://schemas.microsoft.com/office/drawing/2014/main" id="{83762066-1D7E-195C-6249-F34F4024DDB6}"/>
              </a:ext>
            </a:extLst>
          </p:cNvPr>
          <p:cNvSpPr/>
          <p:nvPr/>
        </p:nvSpPr>
        <p:spPr>
          <a:xfrm>
            <a:off x="6614853" y="3125317"/>
            <a:ext cx="361604" cy="8312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utoShape 4" descr="Petite plante images vectorielles, Petite plante vecteurs libres de droits  | DepositPhotos">
            <a:extLst>
              <a:ext uri="{FF2B5EF4-FFF2-40B4-BE49-F238E27FC236}">
                <a16:creationId xmlns:a16="http://schemas.microsoft.com/office/drawing/2014/main" id="{D053B257-78E0-81A6-D3C3-279438DCE5C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AutoShape 6" descr="Petite plante images vectorielles, Petite plante vecteurs libres de droits  | DepositPhotos">
            <a:extLst>
              <a:ext uri="{FF2B5EF4-FFF2-40B4-BE49-F238E27FC236}">
                <a16:creationId xmlns:a16="http://schemas.microsoft.com/office/drawing/2014/main" id="{3FB4DC83-D525-72B0-B3EB-67E7E6CD4E37}"/>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 name="AutoShape 8" descr="Petite plante images vectorielles, Petite plante vecteurs libres de droits  | DepositPhotos">
            <a:extLst>
              <a:ext uri="{FF2B5EF4-FFF2-40B4-BE49-F238E27FC236}">
                <a16:creationId xmlns:a16="http://schemas.microsoft.com/office/drawing/2014/main" id="{0843BF68-7615-D858-0926-6AD2C832B7CE}"/>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AutoShape 16" descr="Une Vache Qui Broute Dans L Herbe PNG , Vache, Herber, Herbe Fichier PNG et  PSD pour le téléchargement libre">
            <a:extLst>
              <a:ext uri="{FF2B5EF4-FFF2-40B4-BE49-F238E27FC236}">
                <a16:creationId xmlns:a16="http://schemas.microsoft.com/office/drawing/2014/main" id="{2A459E65-6ADF-8571-15CE-065FBF87C169}"/>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 name="Image 5">
            <a:extLst>
              <a:ext uri="{FF2B5EF4-FFF2-40B4-BE49-F238E27FC236}">
                <a16:creationId xmlns:a16="http://schemas.microsoft.com/office/drawing/2014/main" id="{863E3190-2CEC-3334-EFEC-F32BD9E4E5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8410" y="2664933"/>
            <a:ext cx="977002" cy="853993"/>
          </a:xfrm>
          <a:prstGeom prst="rect">
            <a:avLst/>
          </a:prstGeom>
        </p:spPr>
      </p:pic>
      <p:pic>
        <p:nvPicPr>
          <p:cNvPr id="24" name="Image 23">
            <a:extLst>
              <a:ext uri="{FF2B5EF4-FFF2-40B4-BE49-F238E27FC236}">
                <a16:creationId xmlns:a16="http://schemas.microsoft.com/office/drawing/2014/main" id="{AEFB919E-4C6E-3E38-9BED-2DB4E38084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47409" y="2750323"/>
            <a:ext cx="782306" cy="671677"/>
          </a:xfrm>
          <a:prstGeom prst="rect">
            <a:avLst/>
          </a:prstGeom>
        </p:spPr>
      </p:pic>
      <p:pic>
        <p:nvPicPr>
          <p:cNvPr id="1028"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E9A1669F-5FD2-B216-B0BD-4719CBA654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5412" y="4064303"/>
            <a:ext cx="1277134" cy="12771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ssin De Coucher De Soleil - Images et vidéos libres de droits | Adobe  Stock">
            <a:extLst>
              <a:ext uri="{FF2B5EF4-FFF2-40B4-BE49-F238E27FC236}">
                <a16:creationId xmlns:a16="http://schemas.microsoft.com/office/drawing/2014/main" id="{8385C693-DF38-3C68-8FC6-1BAF5A61D6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84472" y="2424061"/>
            <a:ext cx="1427581" cy="94999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4080517F-D653-2A2D-22E3-E04063C3057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83076" y="3956793"/>
            <a:ext cx="1417443" cy="141114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9FE93E1A-F6B6-0124-9E63-D8089BA0E8AA}"/>
              </a:ext>
            </a:extLst>
          </p:cNvPr>
          <p:cNvPicPr>
            <a:picLocks noChangeAspect="1"/>
          </p:cNvPicPr>
          <p:nvPr/>
        </p:nvPicPr>
        <p:blipFill>
          <a:blip r:embed="rId11"/>
          <a:stretch>
            <a:fillRect/>
          </a:stretch>
        </p:blipFill>
        <p:spPr>
          <a:xfrm>
            <a:off x="2859361" y="2437434"/>
            <a:ext cx="1688667" cy="1215840"/>
          </a:xfrm>
          <a:prstGeom prst="rect">
            <a:avLst/>
          </a:prstGeom>
        </p:spPr>
      </p:pic>
      <p:pic>
        <p:nvPicPr>
          <p:cNvPr id="10" name="Image 9">
            <a:extLst>
              <a:ext uri="{FF2B5EF4-FFF2-40B4-BE49-F238E27FC236}">
                <a16:creationId xmlns:a16="http://schemas.microsoft.com/office/drawing/2014/main" id="{B45033C9-3B4B-6CB0-B2C6-06F62AE97A8B}"/>
              </a:ext>
            </a:extLst>
          </p:cNvPr>
          <p:cNvPicPr>
            <a:picLocks noChangeAspect="1"/>
          </p:cNvPicPr>
          <p:nvPr/>
        </p:nvPicPr>
        <p:blipFill>
          <a:blip r:embed="rId12"/>
          <a:stretch>
            <a:fillRect/>
          </a:stretch>
        </p:blipFill>
        <p:spPr>
          <a:xfrm>
            <a:off x="4505943" y="4198424"/>
            <a:ext cx="1124833" cy="1051324"/>
          </a:xfrm>
          <a:prstGeom prst="rect">
            <a:avLst/>
          </a:prstGeom>
        </p:spPr>
      </p:pic>
      <p:pic>
        <p:nvPicPr>
          <p:cNvPr id="11" name="Image 10">
            <a:extLst>
              <a:ext uri="{FF2B5EF4-FFF2-40B4-BE49-F238E27FC236}">
                <a16:creationId xmlns:a16="http://schemas.microsoft.com/office/drawing/2014/main" id="{1FCB597C-9DB0-2B74-CADC-047A34ADDD18}"/>
              </a:ext>
            </a:extLst>
          </p:cNvPr>
          <p:cNvPicPr>
            <a:picLocks noChangeAspect="1"/>
          </p:cNvPicPr>
          <p:nvPr/>
        </p:nvPicPr>
        <p:blipFill>
          <a:blip r:embed="rId13"/>
          <a:stretch>
            <a:fillRect/>
          </a:stretch>
        </p:blipFill>
        <p:spPr>
          <a:xfrm>
            <a:off x="2810978" y="3920372"/>
            <a:ext cx="1456223" cy="1489828"/>
          </a:xfrm>
          <a:prstGeom prst="rect">
            <a:avLst/>
          </a:prstGeom>
        </p:spPr>
      </p:pic>
    </p:spTree>
    <p:extLst>
      <p:ext uri="{BB962C8B-B14F-4D97-AF65-F5344CB8AC3E}">
        <p14:creationId xmlns:p14="http://schemas.microsoft.com/office/powerpoint/2010/main" val="3301964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69FF-47F7-5CF1-AC5B-B0A6A6B4EFC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2ED1A1-D7AD-D996-1984-CE0F9A69D39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B64AB6-E29C-949C-B5AA-30A7BB0027C0}"/>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76B9A63-29D9-0123-471F-DBE4CCA89A67}"/>
              </a:ext>
            </a:extLst>
          </p:cNvPr>
          <p:cNvSpPr/>
          <p:nvPr/>
        </p:nvSpPr>
        <p:spPr>
          <a:xfrm>
            <a:off x="658463" y="337127"/>
            <a:ext cx="820689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Les enfants </a:t>
            </a:r>
            <a:r>
              <a:rPr lang="en-US" sz="1500" b="1" dirty="0" err="1">
                <a:solidFill>
                  <a:prstClr val="white">
                    <a:lumMod val="65000"/>
                  </a:prstClr>
                </a:solidFill>
                <a:latin typeface="Dosis" pitchFamily="2" charset="0"/>
              </a:rPr>
              <a:t>sont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colonie</a:t>
            </a:r>
            <a:r>
              <a:rPr lang="en-US" sz="1500" b="1" dirty="0">
                <a:solidFill>
                  <a:prstClr val="white">
                    <a:lumMod val="65000"/>
                  </a:prstClr>
                </a:solidFill>
                <a:latin typeface="Dosis" pitchFamily="2" charset="0"/>
              </a:rPr>
              <a:t> de </a:t>
            </a:r>
            <a:r>
              <a:rPr lang="en-US" sz="1500" b="1" dirty="0" err="1">
                <a:solidFill>
                  <a:prstClr val="white">
                    <a:lumMod val="65000"/>
                  </a:prstClr>
                </a:solidFill>
                <a:latin typeface="Dosis" pitchFamily="2" charset="0"/>
              </a:rPr>
              <a:t>vacances</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Une colonie de vacances. Comment vous dites colonie de vacances dans votre langue?</a:t>
            </a:r>
          </a:p>
        </p:txBody>
      </p:sp>
      <p:sp>
        <p:nvSpPr>
          <p:cNvPr id="25" name="Freeform 8">
            <a:extLst>
              <a:ext uri="{FF2B5EF4-FFF2-40B4-BE49-F238E27FC236}">
                <a16:creationId xmlns:a16="http://schemas.microsoft.com/office/drawing/2014/main" id="{BE45F6DD-0527-13CB-FA5A-B8C21A07444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D2A4D6A-047B-9E8E-DE2C-F9E43BE0E94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CC117199-B67F-A2DC-BF4F-D938CA746124}"/>
              </a:ext>
            </a:extLst>
          </p:cNvPr>
          <p:cNvPicPr>
            <a:picLocks noChangeAspect="1"/>
          </p:cNvPicPr>
          <p:nvPr/>
        </p:nvPicPr>
        <p:blipFill>
          <a:blip r:embed="rId5"/>
          <a:stretch>
            <a:fillRect/>
          </a:stretch>
        </p:blipFill>
        <p:spPr>
          <a:xfrm>
            <a:off x="2429692" y="2267266"/>
            <a:ext cx="4398446" cy="3166881"/>
          </a:xfrm>
          <a:prstGeom prst="rect">
            <a:avLst/>
          </a:prstGeom>
        </p:spPr>
      </p:pic>
    </p:spTree>
    <p:extLst>
      <p:ext uri="{BB962C8B-B14F-4D97-AF65-F5344CB8AC3E}">
        <p14:creationId xmlns:p14="http://schemas.microsoft.com/office/powerpoint/2010/main" val="957549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0FC-E243-B415-B5AF-E40E54E365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9130FA-78BA-8F42-B636-A7F8FB65289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7C4B1-9DBE-5528-1F9E-0425FA1B95D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lvl="4" algn="l" defTabSz="457235"/>
            <a:endParaRPr lang="fr-MA" sz="6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130ADFA-331F-04CA-272C-A64DD2258A92}"/>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Une colonie de vacances. Répétons ensemble:</a:t>
            </a:r>
            <a:r>
              <a:rPr lang="fr-FR" sz="1500" b="1" dirty="0">
                <a:solidFill>
                  <a:prstClr val="white">
                    <a:lumMod val="65000"/>
                  </a:prstClr>
                </a:solidFill>
                <a:latin typeface="Dosis" pitchFamily="2" charset="0"/>
              </a:rPr>
              <a:t> Une colonie de vacances.</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3300F0E-6B73-36BE-DAFE-B182D997460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7621FA-B61D-BDE2-0FB2-898C2EC68F65}"/>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A68E0FD-738E-87D4-5B25-37D0C145642A}"/>
              </a:ext>
            </a:extLst>
          </p:cNvPr>
          <p:cNvPicPr>
            <a:picLocks noChangeAspect="1"/>
          </p:cNvPicPr>
          <p:nvPr/>
        </p:nvPicPr>
        <p:blipFill>
          <a:blip r:embed="rId5"/>
          <a:stretch>
            <a:fillRect/>
          </a:stretch>
        </p:blipFill>
        <p:spPr>
          <a:xfrm>
            <a:off x="3013166" y="3859900"/>
            <a:ext cx="3436239" cy="2205756"/>
          </a:xfrm>
          <a:prstGeom prst="rect">
            <a:avLst/>
          </a:prstGeom>
        </p:spPr>
      </p:pic>
      <p:sp>
        <p:nvSpPr>
          <p:cNvPr id="5" name="ZoneTexte 4">
            <a:extLst>
              <a:ext uri="{FF2B5EF4-FFF2-40B4-BE49-F238E27FC236}">
                <a16:creationId xmlns:a16="http://schemas.microsoft.com/office/drawing/2014/main" id="{EE1714AC-B046-92FD-D89B-8AD85264F768}"/>
              </a:ext>
            </a:extLst>
          </p:cNvPr>
          <p:cNvSpPr txBox="1"/>
          <p:nvPr/>
        </p:nvSpPr>
        <p:spPr>
          <a:xfrm>
            <a:off x="276349" y="1457090"/>
            <a:ext cx="8557244" cy="1938992"/>
          </a:xfrm>
          <a:prstGeom prst="rect">
            <a:avLst/>
          </a:prstGeom>
          <a:noFill/>
        </p:spPr>
        <p:txBody>
          <a:bodyPr wrap="square" rtlCol="0">
            <a:spAutoFit/>
          </a:bodyPr>
          <a:lstStyle/>
          <a:p>
            <a:pPr marL="360000" lvl="4" defTabSz="457235"/>
            <a:endParaRPr lang="fr-MA" sz="6000" b="1" dirty="0">
              <a:solidFill>
                <a:srgbClr val="106585"/>
              </a:solidFill>
              <a:latin typeface="Dosis" pitchFamily="2" charset="0"/>
            </a:endParaRPr>
          </a:p>
          <a:p>
            <a:pPr marL="360000" lvl="4" defTabSz="457235"/>
            <a:r>
              <a:rPr lang="fr-MA" sz="6000" b="1" dirty="0">
                <a:solidFill>
                  <a:srgbClr val="106585"/>
                </a:solidFill>
                <a:latin typeface="Dosis" pitchFamily="2" charset="0"/>
              </a:rPr>
              <a:t>Une colonie de vacances.</a:t>
            </a:r>
          </a:p>
        </p:txBody>
      </p:sp>
    </p:spTree>
    <p:extLst>
      <p:ext uri="{BB962C8B-B14F-4D97-AF65-F5344CB8AC3E}">
        <p14:creationId xmlns:p14="http://schemas.microsoft.com/office/powerpoint/2010/main" val="4261882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DE9F5-9773-56FE-CFB5-D97DC3B7B9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FFDA79-AC8B-B233-8B2E-D19D58CA173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28AA18C-EBF5-4909-2446-CB9B7000C7AD}"/>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A048C5-C32F-B020-1D80-E1F42DB40DE6}"/>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C’est un crabe. Le crabe.  Comment vous dites «crabe»  dans votre langue?</a:t>
            </a:r>
          </a:p>
        </p:txBody>
      </p:sp>
      <p:sp>
        <p:nvSpPr>
          <p:cNvPr id="25" name="Freeform 8">
            <a:extLst>
              <a:ext uri="{FF2B5EF4-FFF2-40B4-BE49-F238E27FC236}">
                <a16:creationId xmlns:a16="http://schemas.microsoft.com/office/drawing/2014/main" id="{5550A12D-8D04-0091-584F-B6C12AF2D2F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1B91E41-5181-F639-130F-AE6BFD3D5DE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03F18D64-85EB-2CD1-3B3C-FA6DD48AEE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3478" y="2058969"/>
            <a:ext cx="3413005" cy="2983293"/>
          </a:xfrm>
          <a:prstGeom prst="rect">
            <a:avLst/>
          </a:prstGeom>
        </p:spPr>
      </p:pic>
    </p:spTree>
    <p:extLst>
      <p:ext uri="{BB962C8B-B14F-4D97-AF65-F5344CB8AC3E}">
        <p14:creationId xmlns:p14="http://schemas.microsoft.com/office/powerpoint/2010/main" val="4217203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E8236-DECB-21ED-A3A0-236FDF53811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10694-38D0-71FB-AC83-08C08CC5243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D2B932-5B0C-75E3-C3C6-D48DFFB8F21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219231" lvl="4" algn="ctr" defTabSz="457235"/>
            <a:endParaRPr lang="fr-MA" sz="6000" b="1" dirty="0">
              <a:solidFill>
                <a:srgbClr val="106585"/>
              </a:solidFill>
              <a:latin typeface="Dosis" pitchFamily="2" charset="0"/>
            </a:endParaRPr>
          </a:p>
          <a:p>
            <a:pPr marL="1219231" lvl="4" algn="ctr" defTabSz="457235"/>
            <a:endParaRPr lang="fr-MA" sz="6000" b="1" dirty="0">
              <a:solidFill>
                <a:srgbClr val="106585"/>
              </a:solidFill>
              <a:latin typeface="Dosis" pitchFamily="2" charset="0"/>
            </a:endParaRPr>
          </a:p>
          <a:p>
            <a:pPr marL="1219231" lvl="4" algn="ctr" defTabSz="457235"/>
            <a:endParaRPr lang="fr-MA" sz="6000" b="1" dirty="0">
              <a:solidFill>
                <a:srgbClr val="106585"/>
              </a:solidFill>
              <a:latin typeface="Dosis" pitchFamily="2" charset="0"/>
            </a:endParaRPr>
          </a:p>
          <a:p>
            <a:pPr marL="1219231" lvl="4" defTabSz="457235"/>
            <a:r>
              <a:rPr lang="fr-MA" sz="6000" b="1" dirty="0">
                <a:solidFill>
                  <a:srgbClr val="106585"/>
                </a:solidFill>
                <a:latin typeface="Dosis" pitchFamily="2" charset="0"/>
              </a:rPr>
              <a:t>Le crabe</a:t>
            </a:r>
          </a:p>
        </p:txBody>
      </p:sp>
      <p:sp>
        <p:nvSpPr>
          <p:cNvPr id="23" name="Rectangle : coins arrondis 22">
            <a:extLst>
              <a:ext uri="{FF2B5EF4-FFF2-40B4-BE49-F238E27FC236}">
                <a16:creationId xmlns:a16="http://schemas.microsoft.com/office/drawing/2014/main" id="{F000B7F4-D08A-2A31-B851-61582C5E4CB3}"/>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Le crabe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le crabe.</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E45B88D-9DCE-7483-04DF-1DCEAD1DB0CB}"/>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76E7285D-3CEB-B26F-C864-DEE989CD514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7AFECC36-F6E2-03B6-D9A6-8471834EF6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0690" y="2146055"/>
            <a:ext cx="3302488" cy="2886691"/>
          </a:xfrm>
          <a:prstGeom prst="rect">
            <a:avLst/>
          </a:prstGeom>
        </p:spPr>
      </p:pic>
    </p:spTree>
    <p:extLst>
      <p:ext uri="{BB962C8B-B14F-4D97-AF65-F5344CB8AC3E}">
        <p14:creationId xmlns:p14="http://schemas.microsoft.com/office/powerpoint/2010/main" val="3466554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5"/>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9" y="369133"/>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6" y="1757415"/>
            <a:ext cx="8164492"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2" y="1312582"/>
            <a:ext cx="8222299" cy="6137578"/>
          </a:xfrm>
          <a:prstGeom prst="rect">
            <a:avLst/>
          </a:prstGeom>
        </p:spPr>
        <p:txBody>
          <a:bodyPr wrap="square" lIns="0" tIns="0" rIns="0" bIns="0" rtlCol="0" anchor="t">
            <a:spAutoFit/>
          </a:bodyPr>
          <a:lstStyle/>
          <a:p>
            <a:pPr marL="530239" indent="-530239"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39" indent="-530239" algn="just">
              <a:lnSpc>
                <a:spcPts val="2017"/>
              </a:lnSpc>
              <a:defRPr/>
            </a:pPr>
            <a:r>
              <a:rPr lang="fr-FR" sz="1867" dirty="0">
                <a:solidFill>
                  <a:prstClr val="black">
                    <a:lumMod val="85000"/>
                    <a:lumOff val="15000"/>
                  </a:prstClr>
                </a:solidFill>
                <a:latin typeface="Dosis" pitchFamily="2" charset="0"/>
              </a:rPr>
              <a:t> </a:t>
            </a:r>
          </a:p>
          <a:p>
            <a:pPr marL="530239" indent="-530239"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39" indent="-530239" algn="just">
              <a:lnSpc>
                <a:spcPts val="2017"/>
              </a:lnSpc>
              <a:defRPr/>
            </a:pPr>
            <a:endParaRPr lang="fr-FR" sz="1867" b="1" dirty="0">
              <a:solidFill>
                <a:srgbClr val="106585"/>
              </a:solidFill>
              <a:latin typeface="Carelia"/>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39" indent="-530239"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10" y="4988887"/>
            <a:ext cx="8164491" cy="238912"/>
          </a:xfrm>
          <a:prstGeom prst="rect">
            <a:avLst/>
          </a:prstGeom>
        </p:spPr>
        <p:txBody>
          <a:bodyPr wrap="square" lIns="0" tIns="0" rIns="0" bIns="0" rtlCol="0" anchor="t">
            <a:spAutoFit/>
          </a:bodyPr>
          <a:lstStyle/>
          <a:p>
            <a:pPr marL="530239" indent="-530239"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2" y="5569772"/>
            <a:ext cx="8164491" cy="246221"/>
          </a:xfrm>
          <a:prstGeom prst="rect">
            <a:avLst/>
          </a:prstGeom>
        </p:spPr>
        <p:txBody>
          <a:bodyPr wrap="square" lIns="0" tIns="0" rIns="0" bIns="0" rtlCol="0" anchor="t">
            <a:spAutoFit/>
          </a:bodyPr>
          <a:lstStyle/>
          <a:p>
            <a:pPr marL="633429" indent="-633429"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5" y="353747"/>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FEB7-C8BE-9974-FA3F-A58CA7067D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9417846-E6A8-328F-A735-F339124FCD4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1259D9-E546-00EF-5F4A-ECFB21C9002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A996C5A-7E42-BEC7-02EF-B455CE83CFA2}"/>
              </a:ext>
            </a:extLst>
          </p:cNvPr>
          <p:cNvSpPr/>
          <p:nvPr/>
        </p:nvSpPr>
        <p:spPr>
          <a:xfrm>
            <a:off x="658462" y="21705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C’est une étoile de mer. L’étoile de mer. Comment vous dites étoile de mer dans votre langue?</a:t>
            </a:r>
          </a:p>
        </p:txBody>
      </p:sp>
      <p:sp>
        <p:nvSpPr>
          <p:cNvPr id="25" name="Freeform 8">
            <a:extLst>
              <a:ext uri="{FF2B5EF4-FFF2-40B4-BE49-F238E27FC236}">
                <a16:creationId xmlns:a16="http://schemas.microsoft.com/office/drawing/2014/main" id="{3AD50B1C-AC4D-F3DB-344C-8848D343BED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30FC69D-20DF-0860-ED65-41C7A8211BFA}"/>
              </a:ext>
            </a:extLst>
          </p:cNvPr>
          <p:cNvGraphicFramePr>
            <a:graphicFrameLocks noGrp="1"/>
          </p:cNvGraphicFramePr>
          <p:nvPr>
            <p:custDataLst>
              <p:tags r:id="rId1"/>
            </p:custDataLst>
            <p:extLst>
              <p:ext uri="{D42A27DB-BD31-4B8C-83A1-F6EECF244321}">
                <p14:modId xmlns:p14="http://schemas.microsoft.com/office/powerpoint/2010/main" val="349521661"/>
              </p:ext>
            </p:extLst>
          </p:nvPr>
        </p:nvGraphicFramePr>
        <p:xfrm>
          <a:off x="-82534" y="-17317"/>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34372">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2976D073-FFD2-26AC-0FA6-35650D4E55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6423" y="2042342"/>
            <a:ext cx="3046366" cy="2615566"/>
          </a:xfrm>
          <a:prstGeom prst="rect">
            <a:avLst/>
          </a:prstGeom>
        </p:spPr>
      </p:pic>
    </p:spTree>
    <p:extLst>
      <p:ext uri="{BB962C8B-B14F-4D97-AF65-F5344CB8AC3E}">
        <p14:creationId xmlns:p14="http://schemas.microsoft.com/office/powerpoint/2010/main" val="445128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2FF4-7167-9FCD-AEC3-707B8E095D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743CF4-48E3-4E29-A08F-E71ACEEC111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DE5726-853A-F431-DE75-A5FDF0AB86F6}"/>
              </a:ext>
            </a:extLst>
          </p:cNvPr>
          <p:cNvSpPr/>
          <p:nvPr/>
        </p:nvSpPr>
        <p:spPr>
          <a:xfrm>
            <a:off x="171701" y="2932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L’étoile de</a:t>
            </a:r>
          </a:p>
          <a:p>
            <a:pPr marL="1219231" lvl="4" defTabSz="457235"/>
            <a:r>
              <a:rPr lang="fr-MA" sz="6000" b="1" dirty="0">
                <a:solidFill>
                  <a:srgbClr val="106585"/>
                </a:solidFill>
                <a:latin typeface="Dosis" pitchFamily="2" charset="0"/>
              </a:rPr>
              <a:t>     mer</a:t>
            </a:r>
          </a:p>
        </p:txBody>
      </p:sp>
      <p:sp>
        <p:nvSpPr>
          <p:cNvPr id="23" name="Rectangle : coins arrondis 22">
            <a:extLst>
              <a:ext uri="{FF2B5EF4-FFF2-40B4-BE49-F238E27FC236}">
                <a16:creationId xmlns:a16="http://schemas.microsoft.com/office/drawing/2014/main" id="{F18F91F5-F9D3-B626-59DF-7F3210D9965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L’étoile de mer. Répétons ensemble: l’étoile de mer</a:t>
            </a:r>
            <a:r>
              <a:rPr lang="fr-FR" sz="1500" b="1" dirty="0">
                <a:solidFill>
                  <a:prstClr val="white">
                    <a:lumMod val="65000"/>
                  </a:prstClr>
                </a:solidFill>
                <a:latin typeface="Dosis" pitchFamily="2" charset="0"/>
              </a:rPr>
              <a:t>.</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9A55D0F-C4A7-D020-F929-530ACD2F18F6}"/>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8AA2412-F9D5-B0EE-DA22-C9DD4A67D5B0}"/>
              </a:ext>
            </a:extLst>
          </p:cNvPr>
          <p:cNvGraphicFramePr>
            <a:graphicFrameLocks noGrp="1"/>
          </p:cNvGraphicFramePr>
          <p:nvPr>
            <p:custDataLst>
              <p:tags r:id="rId1"/>
            </p:custDataLst>
            <p:extLst>
              <p:ext uri="{D42A27DB-BD31-4B8C-83A1-F6EECF244321}">
                <p14:modId xmlns:p14="http://schemas.microsoft.com/office/powerpoint/2010/main" val="40592675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B9154CD-79ED-7374-EB84-C46A4FCC2F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4457" y="2471111"/>
            <a:ext cx="2889612" cy="2480979"/>
          </a:xfrm>
          <a:prstGeom prst="rect">
            <a:avLst/>
          </a:prstGeom>
        </p:spPr>
      </p:pic>
    </p:spTree>
    <p:extLst>
      <p:ext uri="{BB962C8B-B14F-4D97-AF65-F5344CB8AC3E}">
        <p14:creationId xmlns:p14="http://schemas.microsoft.com/office/powerpoint/2010/main" val="1675857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A131-701A-F58C-DD31-859446907D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4005BE-5622-99DE-93CC-559786BE6FF7}"/>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270FCDD-F3A8-9CAF-D2C9-66B2F94EB254}"/>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04E95A1-4A80-02A8-4C6D-6BC5A5CE9F5C}"/>
              </a:ext>
            </a:extLst>
          </p:cNvPr>
          <p:cNvSpPr/>
          <p:nvPr/>
        </p:nvSpPr>
        <p:spPr>
          <a:xfrm>
            <a:off x="276349" y="258344"/>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3FD83A-99F6-1E21-44CC-DA7C5594E6EA}"/>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F2501B4-6894-1B1C-1871-FD66171353EB}"/>
              </a:ext>
            </a:extLst>
          </p:cNvPr>
          <p:cNvSpPr txBox="1"/>
          <p:nvPr/>
        </p:nvSpPr>
        <p:spPr>
          <a:xfrm>
            <a:off x="276349" y="1457090"/>
            <a:ext cx="8557244" cy="1569660"/>
          </a:xfrm>
          <a:prstGeom prst="rect">
            <a:avLst/>
          </a:prstGeom>
          <a:noFill/>
        </p:spPr>
        <p:txBody>
          <a:bodyPr wrap="square" rtlCol="0">
            <a:spAutoFit/>
          </a:bodyPr>
          <a:lstStyle/>
          <a:p>
            <a:pPr algn="ctr" defTabSz="685852">
              <a:defRPr/>
            </a:pPr>
            <a:r>
              <a:rPr lang="fr-FR" sz="4800" b="1" dirty="0">
                <a:solidFill>
                  <a:schemeClr val="accent5">
                    <a:lumMod val="50000"/>
                  </a:schemeClr>
                </a:solidFill>
                <a:latin typeface="Dosis" pitchFamily="2" charset="0"/>
              </a:rPr>
              <a:t>Sur le rocher, il y a des </a:t>
            </a:r>
            <a:r>
              <a:rPr lang="fr-FR" sz="4800" b="1" dirty="0">
                <a:solidFill>
                  <a:srgbClr val="FF0000"/>
                </a:solidFill>
                <a:latin typeface="Dosis" pitchFamily="2" charset="0"/>
              </a:rPr>
              <a:t>crabes</a:t>
            </a:r>
            <a:r>
              <a:rPr lang="fr-FR" sz="4800" b="1" dirty="0">
                <a:solidFill>
                  <a:schemeClr val="accent5">
                    <a:lumMod val="50000"/>
                  </a:schemeClr>
                </a:solidFill>
                <a:latin typeface="Dosis" pitchFamily="2" charset="0"/>
              </a:rPr>
              <a:t> et des </a:t>
            </a:r>
            <a:r>
              <a:rPr lang="fr-FR" sz="4800" b="1" dirty="0">
                <a:solidFill>
                  <a:srgbClr val="FF0000"/>
                </a:solidFill>
                <a:latin typeface="Dosis" pitchFamily="2" charset="0"/>
              </a:rPr>
              <a:t>étoiles de mer.</a:t>
            </a:r>
          </a:p>
        </p:txBody>
      </p:sp>
      <p:graphicFrame>
        <p:nvGraphicFramePr>
          <p:cNvPr id="2" name="Tableau 1">
            <a:extLst>
              <a:ext uri="{FF2B5EF4-FFF2-40B4-BE49-F238E27FC236}">
                <a16:creationId xmlns:a16="http://schemas.microsoft.com/office/drawing/2014/main" id="{B13DE5E7-29DA-D8A1-EF48-BE5FCA49005F}"/>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7210C1A-81AD-4386-2D36-248C4272FCD4}"/>
              </a:ext>
            </a:extLst>
          </p:cNvPr>
          <p:cNvSpPr txBox="1"/>
          <p:nvPr/>
        </p:nvSpPr>
        <p:spPr>
          <a:xfrm>
            <a:off x="952499" y="279402"/>
            <a:ext cx="8023845" cy="58445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Sur le rocher, il y a des crabes et des étoiles de mer. Répétons ensemble.. </a:t>
            </a:r>
          </a:p>
          <a:p>
            <a:pPr marL="0" lvl="1" defTabSz="457235">
              <a:lnSpc>
                <a:spcPts val="2011"/>
              </a:lnSpc>
              <a:spcBef>
                <a:spcPct val="0"/>
              </a:spcBef>
              <a:defRPr/>
            </a:pPr>
            <a:r>
              <a:rPr lang="en-US" sz="1500" i="1" dirty="0" err="1">
                <a:solidFill>
                  <a:prstClr val="white">
                    <a:lumMod val="65000"/>
                  </a:prstClr>
                </a:solidFill>
                <a:latin typeface="Dosis" pitchFamily="2" charset="0"/>
              </a:rPr>
              <a:t>Montrer</a:t>
            </a:r>
            <a:r>
              <a:rPr lang="en-US" sz="1500" i="1" dirty="0">
                <a:solidFill>
                  <a:prstClr val="white">
                    <a:lumMod val="65000"/>
                  </a:prstClr>
                </a:solidFill>
                <a:latin typeface="Dosis" pitchFamily="2" charset="0"/>
              </a:rPr>
              <a:t> le </a:t>
            </a:r>
            <a:r>
              <a:rPr lang="en-US" sz="1500" i="1" dirty="0" err="1">
                <a:solidFill>
                  <a:prstClr val="white">
                    <a:lumMod val="65000"/>
                  </a:prstClr>
                </a:solidFill>
                <a:latin typeface="Dosis" pitchFamily="2" charset="0"/>
              </a:rPr>
              <a:t>crabe</a:t>
            </a:r>
            <a:r>
              <a:rPr lang="en-US" sz="1500" i="1" dirty="0">
                <a:solidFill>
                  <a:prstClr val="white">
                    <a:lumMod val="65000"/>
                  </a:prstClr>
                </a:solidFill>
                <a:latin typeface="Dosis" pitchFamily="2" charset="0"/>
              </a:rPr>
              <a:t> et </a:t>
            </a:r>
            <a:r>
              <a:rPr lang="en-US" sz="1500" i="1" dirty="0" err="1">
                <a:solidFill>
                  <a:prstClr val="white">
                    <a:lumMod val="65000"/>
                  </a:prstClr>
                </a:solidFill>
                <a:latin typeface="Dosis" pitchFamily="2" charset="0"/>
              </a:rPr>
              <a:t>l’étoile</a:t>
            </a:r>
            <a:r>
              <a:rPr lang="en-US" sz="1500" i="1" dirty="0">
                <a:solidFill>
                  <a:prstClr val="white">
                    <a:lumMod val="65000"/>
                  </a:prstClr>
                </a:solidFill>
                <a:latin typeface="Dosis" pitchFamily="2" charset="0"/>
              </a:rPr>
              <a:t> de </a:t>
            </a:r>
            <a:r>
              <a:rPr lang="en-US" sz="1500" i="1" dirty="0" err="1">
                <a:solidFill>
                  <a:prstClr val="white">
                    <a:lumMod val="65000"/>
                  </a:prstClr>
                </a:solidFill>
                <a:latin typeface="Dosis" pitchFamily="2" charset="0"/>
              </a:rPr>
              <a:t>mer</a:t>
            </a:r>
            <a:endParaRPr lang="en-US" sz="1500" i="1" dirty="0">
              <a:solidFill>
                <a:prstClr val="white">
                  <a:lumMod val="65000"/>
                </a:prstClr>
              </a:solidFill>
              <a:latin typeface="Dosis" pitchFamily="2" charset="0"/>
            </a:endParaRPr>
          </a:p>
        </p:txBody>
      </p:sp>
      <p:sp>
        <p:nvSpPr>
          <p:cNvPr id="5" name="AutoShape 2" descr="Couleur Plate Du Champ Agricole PNG , Dessin Animé, Conception Plate,  Paysage Image PNG pour le téléchargement libre">
            <a:extLst>
              <a:ext uri="{FF2B5EF4-FFF2-40B4-BE49-F238E27FC236}">
                <a16:creationId xmlns:a16="http://schemas.microsoft.com/office/drawing/2014/main" id="{BF31E48F-95D5-A761-5E5A-668FE0D3BA1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a:extLst>
              <a:ext uri="{FF2B5EF4-FFF2-40B4-BE49-F238E27FC236}">
                <a16:creationId xmlns:a16="http://schemas.microsoft.com/office/drawing/2014/main" id="{8F860500-24B2-575E-DB80-751644F2E0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8731" y="3048311"/>
            <a:ext cx="4868091" cy="3244126"/>
          </a:xfrm>
          <a:prstGeom prst="rect">
            <a:avLst/>
          </a:prstGeom>
        </p:spPr>
      </p:pic>
    </p:spTree>
    <p:extLst>
      <p:ext uri="{BB962C8B-B14F-4D97-AF65-F5344CB8AC3E}">
        <p14:creationId xmlns:p14="http://schemas.microsoft.com/office/powerpoint/2010/main" val="3345628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3A9E-C114-8861-B8A4-75AE827E6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3FE82F-983C-4AB0-FA9E-9B563B7D5EF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8DC7F06-8677-E963-2A2F-D75F7D39177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255885-884B-DB30-6C34-D1D329A1B5AF}"/>
              </a:ext>
            </a:extLst>
          </p:cNvPr>
          <p:cNvSpPr/>
          <p:nvPr/>
        </p:nvSpPr>
        <p:spPr>
          <a:xfrm>
            <a:off x="452847" y="228600"/>
            <a:ext cx="8495044"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C’est</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coucher</a:t>
            </a:r>
            <a:r>
              <a:rPr lang="en-US" sz="1500" b="1" dirty="0">
                <a:solidFill>
                  <a:prstClr val="white">
                    <a:lumMod val="65000"/>
                  </a:prstClr>
                </a:solidFill>
                <a:latin typeface="Dosis" pitchFamily="2" charset="0"/>
              </a:rPr>
              <a:t> du soleil</a:t>
            </a:r>
            <a:r>
              <a:rPr lang="fr-FR" sz="1500" b="1" dirty="0">
                <a:solidFill>
                  <a:prstClr val="white">
                    <a:lumMod val="65000"/>
                  </a:prstClr>
                </a:solidFill>
                <a:latin typeface="Dosis" pitchFamily="2" charset="0"/>
              </a:rPr>
              <a:t>. Le coucher du soleil. Comment vous dites le coucher du soleil dans votre langue?</a:t>
            </a:r>
          </a:p>
        </p:txBody>
      </p:sp>
      <p:sp>
        <p:nvSpPr>
          <p:cNvPr id="25" name="Freeform 8">
            <a:extLst>
              <a:ext uri="{FF2B5EF4-FFF2-40B4-BE49-F238E27FC236}">
                <a16:creationId xmlns:a16="http://schemas.microsoft.com/office/drawing/2014/main" id="{DF4CFA60-97C3-BB0E-B8D0-82D9A0758BBB}"/>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00F1CD6-FBB9-B970-05D9-5EBA6F1B406A}"/>
              </a:ext>
            </a:extLst>
          </p:cNvPr>
          <p:cNvGraphicFramePr>
            <a:graphicFrameLocks noGrp="1"/>
          </p:cNvGraphicFramePr>
          <p:nvPr>
            <p:custDataLst>
              <p:tags r:id="rId1"/>
            </p:custDataLst>
          </p:nvPr>
        </p:nvGraphicFramePr>
        <p:xfrm>
          <a:off x="-19689" y="-9243"/>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37843">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8" descr="Dessin De Coucher De Soleil - Images et vidéos libres de droits | Adobe  Stock">
            <a:extLst>
              <a:ext uri="{FF2B5EF4-FFF2-40B4-BE49-F238E27FC236}">
                <a16:creationId xmlns:a16="http://schemas.microsoft.com/office/drawing/2014/main" id="{B251E086-E4D8-7395-3407-FAC6DA642D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4419" y="2379653"/>
            <a:ext cx="3831062" cy="254939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cteur droit avec flèche 4">
            <a:extLst>
              <a:ext uri="{FF2B5EF4-FFF2-40B4-BE49-F238E27FC236}">
                <a16:creationId xmlns:a16="http://schemas.microsoft.com/office/drawing/2014/main" id="{C4B24AEE-9E71-2FA9-F9ED-58A49004A28E}"/>
              </a:ext>
            </a:extLst>
          </p:cNvPr>
          <p:cNvCxnSpPr/>
          <p:nvPr/>
        </p:nvCxnSpPr>
        <p:spPr>
          <a:xfrm>
            <a:off x="3866606" y="1306286"/>
            <a:ext cx="1236617" cy="2122714"/>
          </a:xfrm>
          <a:prstGeom prst="straightConnector1">
            <a:avLst/>
          </a:prstGeom>
          <a:ln w="76200">
            <a:solidFill>
              <a:srgbClr val="00AA4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995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B57F-17F6-3CD2-1B3B-246AD40AF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28743FB-94A8-5B17-3EB7-A6D3F899EB1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128580-429C-DFD9-0D45-C7AD72EE1AF9}"/>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Le coucher du soleil</a:t>
            </a:r>
          </a:p>
        </p:txBody>
      </p:sp>
      <p:sp>
        <p:nvSpPr>
          <p:cNvPr id="23" name="Rectangle : coins arrondis 22">
            <a:extLst>
              <a:ext uri="{FF2B5EF4-FFF2-40B4-BE49-F238E27FC236}">
                <a16:creationId xmlns:a16="http://schemas.microsoft.com/office/drawing/2014/main" id="{EDC82BAA-0991-C3C9-ED09-B15CEC7A931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coucher du soleil. Répétons ensemble: </a:t>
            </a:r>
            <a:r>
              <a:rPr lang="fr-FR" sz="1500" b="1" dirty="0">
                <a:solidFill>
                  <a:prstClr val="white">
                    <a:lumMod val="65000"/>
                  </a:prstClr>
                </a:solidFill>
                <a:latin typeface="Dosis" pitchFamily="2" charset="0"/>
              </a:rPr>
              <a:t>le coucher du soleil</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A990C53-E07E-832A-8828-BE47FE1384D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ACAB88A-F576-4DD9-5705-C20C5494885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Picture 8" descr="Dessin De Coucher De Soleil - Images et vidéos libres de droits | Adobe  Stock">
            <a:extLst>
              <a:ext uri="{FF2B5EF4-FFF2-40B4-BE49-F238E27FC236}">
                <a16:creationId xmlns:a16="http://schemas.microsoft.com/office/drawing/2014/main" id="{1E611795-52D4-591B-9A27-5837746EFB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8278" y="4130042"/>
            <a:ext cx="3091346" cy="205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390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7110-1697-9497-77CA-325709AA27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2FA65D-C360-FBF6-2AF1-91CA8A53EB3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2C7AC-9C4E-F411-4F37-7B7DA324FB6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4BCD6E4-5903-5278-F0E6-5D85B597EBFB}"/>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Il construit un mur. construire Comment vous dites « construire» dans votre langue?</a:t>
            </a:r>
          </a:p>
        </p:txBody>
      </p:sp>
      <p:sp>
        <p:nvSpPr>
          <p:cNvPr id="25" name="Freeform 8">
            <a:extLst>
              <a:ext uri="{FF2B5EF4-FFF2-40B4-BE49-F238E27FC236}">
                <a16:creationId xmlns:a16="http://schemas.microsoft.com/office/drawing/2014/main" id="{F9935300-9649-A00A-CA2F-51C5AF01C4D1}"/>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CFAFF4-6739-65A7-6E04-AB5264C099E6}"/>
              </a:ext>
            </a:extLst>
          </p:cNvPr>
          <p:cNvGraphicFramePr>
            <a:graphicFrameLocks noGrp="1"/>
          </p:cNvGraphicFramePr>
          <p:nvPr>
            <p:custDataLst>
              <p:tags r:id="rId1"/>
            </p:custDataLst>
            <p:extLst>
              <p:ext uri="{D42A27DB-BD31-4B8C-83A1-F6EECF244321}">
                <p14:modId xmlns:p14="http://schemas.microsoft.com/office/powerpoint/2010/main" val="4023563289"/>
              </p:ext>
            </p:extLst>
          </p:nvPr>
        </p:nvGraphicFramePr>
        <p:xfrm>
          <a:off x="6" y="-11545"/>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40145">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2C62586-6A52-C0AF-B594-F475E01D7C3F}"/>
              </a:ext>
            </a:extLst>
          </p:cNvPr>
          <p:cNvPicPr>
            <a:picLocks noChangeAspect="1"/>
          </p:cNvPicPr>
          <p:nvPr/>
        </p:nvPicPr>
        <p:blipFill>
          <a:blip r:embed="rId5"/>
          <a:stretch>
            <a:fillRect/>
          </a:stretch>
        </p:blipFill>
        <p:spPr>
          <a:xfrm>
            <a:off x="2920915" y="1739813"/>
            <a:ext cx="3302170" cy="3378374"/>
          </a:xfrm>
          <a:prstGeom prst="rect">
            <a:avLst/>
          </a:prstGeom>
        </p:spPr>
      </p:pic>
    </p:spTree>
    <p:extLst>
      <p:ext uri="{BB962C8B-B14F-4D97-AF65-F5344CB8AC3E}">
        <p14:creationId xmlns:p14="http://schemas.microsoft.com/office/powerpoint/2010/main" val="3194645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04B9-2EDC-47B0-05D9-55DA4757B3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0CC177-F250-D535-084D-30720083465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FD9C1-7EE9-3806-A995-D1EC4D985A0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219231" lvl="4" defTabSz="457235"/>
            <a:endParaRPr lang="fr-MA" sz="6000" b="1" dirty="0">
              <a:solidFill>
                <a:srgbClr val="106585"/>
              </a:solidFill>
              <a:latin typeface="Dosis" pitchFamily="2" charset="0"/>
            </a:endParaRPr>
          </a:p>
          <a:p>
            <a:pPr marL="1219231" lvl="4" defTabSz="457235"/>
            <a:endParaRPr lang="fr-MA" sz="6000" b="1" dirty="0">
              <a:solidFill>
                <a:srgbClr val="106585"/>
              </a:solidFill>
              <a:latin typeface="Dosis" pitchFamily="2" charset="0"/>
            </a:endParaRPr>
          </a:p>
          <a:p>
            <a:pPr marL="1219231" lvl="4" defTabSz="457235"/>
            <a:endParaRPr lang="fr-MA" sz="6000" b="1" dirty="0">
              <a:solidFill>
                <a:srgbClr val="106585"/>
              </a:solidFill>
              <a:latin typeface="Dosis" pitchFamily="2" charset="0"/>
            </a:endParaRPr>
          </a:p>
          <a:p>
            <a:pPr marL="1219231" lvl="4" defTabSz="457235"/>
            <a:r>
              <a:rPr lang="fr-MA" sz="6000" b="1" dirty="0">
                <a:solidFill>
                  <a:srgbClr val="106585"/>
                </a:solidFill>
                <a:latin typeface="Dosis" pitchFamily="2" charset="0"/>
              </a:rPr>
              <a:t>Construire </a:t>
            </a:r>
          </a:p>
        </p:txBody>
      </p:sp>
      <p:sp>
        <p:nvSpPr>
          <p:cNvPr id="23" name="Rectangle : coins arrondis 22">
            <a:extLst>
              <a:ext uri="{FF2B5EF4-FFF2-40B4-BE49-F238E27FC236}">
                <a16:creationId xmlns:a16="http://schemas.microsoft.com/office/drawing/2014/main" id="{BA89D78F-17A0-D039-A07E-B2736DDED3A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Construire  Répétons ensemble: construire.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F902440-4773-8C77-03A0-4446DD1F1A6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3B9BED5-E94D-3605-25B5-62AA5E39B0E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66D922FA-1D4E-3764-28AC-64CE8FF3FEFB}"/>
              </a:ext>
            </a:extLst>
          </p:cNvPr>
          <p:cNvPicPr>
            <a:picLocks noChangeAspect="1"/>
          </p:cNvPicPr>
          <p:nvPr/>
        </p:nvPicPr>
        <p:blipFill>
          <a:blip r:embed="rId5"/>
          <a:stretch>
            <a:fillRect/>
          </a:stretch>
        </p:blipFill>
        <p:spPr>
          <a:xfrm>
            <a:off x="5106766" y="1848340"/>
            <a:ext cx="3302170" cy="3378374"/>
          </a:xfrm>
          <a:prstGeom prst="rect">
            <a:avLst/>
          </a:prstGeom>
        </p:spPr>
      </p:pic>
    </p:spTree>
    <p:extLst>
      <p:ext uri="{BB962C8B-B14F-4D97-AF65-F5344CB8AC3E}">
        <p14:creationId xmlns:p14="http://schemas.microsoft.com/office/powerpoint/2010/main" val="2415634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577B-7AEA-6C24-4A55-4F39ADE987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0071A22-BF40-23A8-E959-FAD939321F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7E8F1D-160D-AB52-87C0-5A75D3EE071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15DFF29-098A-66D2-1957-DEC26058A868}"/>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C’est</a:t>
            </a:r>
            <a:r>
              <a:rPr lang="en-US" sz="1500" b="1" dirty="0">
                <a:solidFill>
                  <a:prstClr val="white">
                    <a:lumMod val="65000"/>
                  </a:prstClr>
                </a:solidFill>
                <a:latin typeface="Dosis" pitchFamily="2" charset="0"/>
              </a:rPr>
              <a:t> un château de sable</a:t>
            </a:r>
            <a:r>
              <a:rPr lang="fr-FR" sz="1500" b="1" dirty="0">
                <a:solidFill>
                  <a:prstClr val="white">
                    <a:lumMod val="65000"/>
                  </a:prstClr>
                </a:solidFill>
                <a:latin typeface="Dosis" pitchFamily="2" charset="0"/>
              </a:rPr>
              <a:t>. Un château de sable.  Comment vous dites château de sable dans votre langue?</a:t>
            </a:r>
          </a:p>
        </p:txBody>
      </p:sp>
      <p:sp>
        <p:nvSpPr>
          <p:cNvPr id="25" name="Freeform 8">
            <a:extLst>
              <a:ext uri="{FF2B5EF4-FFF2-40B4-BE49-F238E27FC236}">
                <a16:creationId xmlns:a16="http://schemas.microsoft.com/office/drawing/2014/main" id="{6398299E-9708-E2FE-E752-33969899E5D5}"/>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6F5E46-2345-3DE5-9371-898E42559B12}"/>
              </a:ext>
            </a:extLst>
          </p:cNvPr>
          <p:cNvGraphicFramePr>
            <a:graphicFrameLocks noGrp="1"/>
          </p:cNvGraphicFramePr>
          <p:nvPr>
            <p:custDataLst>
              <p:tags r:id="rId1"/>
            </p:custDataLst>
            <p:extLst>
              <p:ext uri="{D42A27DB-BD31-4B8C-83A1-F6EECF244321}">
                <p14:modId xmlns:p14="http://schemas.microsoft.com/office/powerpoint/2010/main" val="4252240245"/>
              </p:ext>
            </p:extLst>
          </p:nvPr>
        </p:nvGraphicFramePr>
        <p:xfrm>
          <a:off x="-82534" y="0"/>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26297">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10344C9C-2D26-F02E-455B-E1EE1029E87E}"/>
              </a:ext>
            </a:extLst>
          </p:cNvPr>
          <p:cNvPicPr>
            <a:picLocks noChangeAspect="1"/>
          </p:cNvPicPr>
          <p:nvPr/>
        </p:nvPicPr>
        <p:blipFill>
          <a:blip r:embed="rId5"/>
          <a:stretch>
            <a:fillRect/>
          </a:stretch>
        </p:blipFill>
        <p:spPr>
          <a:xfrm>
            <a:off x="2743200" y="2085194"/>
            <a:ext cx="3485878" cy="3258071"/>
          </a:xfrm>
          <a:prstGeom prst="rect">
            <a:avLst/>
          </a:prstGeom>
        </p:spPr>
      </p:pic>
    </p:spTree>
    <p:extLst>
      <p:ext uri="{BB962C8B-B14F-4D97-AF65-F5344CB8AC3E}">
        <p14:creationId xmlns:p14="http://schemas.microsoft.com/office/powerpoint/2010/main" val="1829275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5E032-A52C-6D0C-6C12-442B6A220E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3D6877-69B7-D911-326F-B51CA562852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715F5C-C515-794D-5109-CB7BC135D8F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Un château de sable</a:t>
            </a:r>
          </a:p>
        </p:txBody>
      </p:sp>
      <p:sp>
        <p:nvSpPr>
          <p:cNvPr id="23" name="Rectangle : coins arrondis 22">
            <a:extLst>
              <a:ext uri="{FF2B5EF4-FFF2-40B4-BE49-F238E27FC236}">
                <a16:creationId xmlns:a16="http://schemas.microsoft.com/office/drawing/2014/main" id="{5E72CAD0-6A0B-B80B-23F9-ACA1F11B6767}"/>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Un château de sable.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Répétons ensemble :</a:t>
            </a:r>
            <a:r>
              <a:rPr lang="fr-FR" sz="1500" b="1" dirty="0">
                <a:solidFill>
                  <a:prstClr val="white">
                    <a:lumMod val="65000"/>
                  </a:prstClr>
                </a:solidFill>
                <a:latin typeface="Dosis" pitchFamily="2" charset="0"/>
              </a:rPr>
              <a:t> Un château de sable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B51F245-6C34-2609-7D11-554F642D673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CFC5528C-3E45-2622-D3D1-2097A1E550BD}"/>
              </a:ext>
            </a:extLst>
          </p:cNvPr>
          <p:cNvGraphicFramePr>
            <a:graphicFrameLocks noGrp="1"/>
          </p:cNvGraphicFramePr>
          <p:nvPr>
            <p:custDataLst>
              <p:tags r:id="rId1"/>
            </p:custDataLst>
            <p:extLst>
              <p:ext uri="{D42A27DB-BD31-4B8C-83A1-F6EECF244321}">
                <p14:modId xmlns:p14="http://schemas.microsoft.com/office/powerpoint/2010/main" val="2991434493"/>
              </p:ext>
            </p:extLst>
          </p:nvPr>
        </p:nvGraphicFramePr>
        <p:xfrm>
          <a:off x="6" y="-11545"/>
          <a:ext cx="8947890" cy="300116"/>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300116">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202B3C9C-CCA4-9BF7-33F3-ECA1EB0A1B19}"/>
              </a:ext>
            </a:extLst>
          </p:cNvPr>
          <p:cNvPicPr>
            <a:picLocks noChangeAspect="1"/>
          </p:cNvPicPr>
          <p:nvPr/>
        </p:nvPicPr>
        <p:blipFill>
          <a:blip r:embed="rId5"/>
          <a:stretch>
            <a:fillRect/>
          </a:stretch>
        </p:blipFill>
        <p:spPr>
          <a:xfrm>
            <a:off x="3157653" y="4142608"/>
            <a:ext cx="2357323" cy="2203269"/>
          </a:xfrm>
          <a:prstGeom prst="rect">
            <a:avLst/>
          </a:prstGeom>
        </p:spPr>
      </p:pic>
    </p:spTree>
    <p:extLst>
      <p:ext uri="{BB962C8B-B14F-4D97-AF65-F5344CB8AC3E}">
        <p14:creationId xmlns:p14="http://schemas.microsoft.com/office/powerpoint/2010/main" val="3389368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E44CB-8811-8E4B-1638-92FBAE17E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1191206-E901-7DB5-76A2-53E07D42FBED}"/>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307EAD3-D208-AFFE-49DD-5E5DBE6F09B9}"/>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B9C3ED-93DE-CA66-AD78-168056C3771B}"/>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E987CE-BAD4-99F2-01D9-BF93FF2E167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BF00C1D-578A-1879-4823-B4FB8AA6787D}"/>
              </a:ext>
            </a:extLst>
          </p:cNvPr>
          <p:cNvSpPr txBox="1"/>
          <p:nvPr/>
        </p:nvSpPr>
        <p:spPr>
          <a:xfrm>
            <a:off x="261259" y="1320978"/>
            <a:ext cx="8698836" cy="1323439"/>
          </a:xfrm>
          <a:prstGeom prst="rect">
            <a:avLst/>
          </a:prstGeom>
          <a:noFill/>
        </p:spPr>
        <p:txBody>
          <a:bodyPr wrap="square" rtlCol="0">
            <a:spAutoFit/>
          </a:bodyPr>
          <a:lstStyle/>
          <a:p>
            <a:pPr algn="ctr" defTabSz="685852">
              <a:defRPr/>
            </a:pPr>
            <a:r>
              <a:rPr lang="fr-FR" sz="4000" b="1" dirty="0">
                <a:solidFill>
                  <a:schemeClr val="accent5">
                    <a:lumMod val="50000"/>
                  </a:schemeClr>
                </a:solidFill>
                <a:latin typeface="Dosis" pitchFamily="2" charset="0"/>
              </a:rPr>
              <a:t>Ils </a:t>
            </a:r>
            <a:r>
              <a:rPr lang="fr-FR" sz="4000" b="1" dirty="0">
                <a:solidFill>
                  <a:srgbClr val="FF0000"/>
                </a:solidFill>
                <a:latin typeface="Dosis" pitchFamily="2" charset="0"/>
              </a:rPr>
              <a:t>construisent</a:t>
            </a:r>
            <a:r>
              <a:rPr lang="fr-FR" sz="4000" b="1" dirty="0">
                <a:solidFill>
                  <a:schemeClr val="accent5">
                    <a:lumMod val="50000"/>
                  </a:schemeClr>
                </a:solidFill>
                <a:latin typeface="Dosis" pitchFamily="2" charset="0"/>
              </a:rPr>
              <a:t> un </a:t>
            </a:r>
            <a:r>
              <a:rPr lang="fr-FR" sz="4000" b="1" dirty="0">
                <a:solidFill>
                  <a:srgbClr val="FF0000"/>
                </a:solidFill>
                <a:latin typeface="Dosis" pitchFamily="2" charset="0"/>
              </a:rPr>
              <a:t>château de sable </a:t>
            </a:r>
          </a:p>
          <a:p>
            <a:pPr algn="ctr" defTabSz="685852">
              <a:defRPr/>
            </a:pPr>
            <a:r>
              <a:rPr lang="fr-FR" sz="4000" b="1" dirty="0">
                <a:solidFill>
                  <a:schemeClr val="accent5">
                    <a:lumMod val="50000"/>
                  </a:schemeClr>
                </a:solidFill>
                <a:latin typeface="Dosis" pitchFamily="2" charset="0"/>
              </a:rPr>
              <a:t>sur</a:t>
            </a:r>
            <a:r>
              <a:rPr lang="fr-FR" sz="4000" b="1" dirty="0">
                <a:solidFill>
                  <a:srgbClr val="FF0000"/>
                </a:solidFill>
                <a:latin typeface="Dosis" pitchFamily="2" charset="0"/>
              </a:rPr>
              <a:t> la plage</a:t>
            </a:r>
            <a:r>
              <a:rPr lang="fr-FR" sz="4000" b="1" dirty="0">
                <a:solidFill>
                  <a:schemeClr val="accent5">
                    <a:lumMod val="50000"/>
                  </a:schemeClr>
                </a:solidFill>
                <a:latin typeface="Dosis" pitchFamily="2" charset="0"/>
              </a:rPr>
              <a:t>.</a:t>
            </a:r>
            <a:r>
              <a:rPr lang="fr-FR" sz="4000" b="1" dirty="0">
                <a:solidFill>
                  <a:srgbClr val="FF0000"/>
                </a:solidFill>
                <a:latin typeface="Dosis" pitchFamily="2" charset="0"/>
              </a:rPr>
              <a:t> </a:t>
            </a:r>
          </a:p>
        </p:txBody>
      </p:sp>
      <p:graphicFrame>
        <p:nvGraphicFramePr>
          <p:cNvPr id="2" name="Tableau 1">
            <a:extLst>
              <a:ext uri="{FF2B5EF4-FFF2-40B4-BE49-F238E27FC236}">
                <a16:creationId xmlns:a16="http://schemas.microsoft.com/office/drawing/2014/main" id="{E27AFEE4-CE01-D7F2-A4F2-39DC89415442}"/>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E556117-CA85-08A1-2E88-A45CAA1EF7B5}"/>
              </a:ext>
            </a:extLst>
          </p:cNvPr>
          <p:cNvSpPr txBox="1"/>
          <p:nvPr/>
        </p:nvSpPr>
        <p:spPr>
          <a:xfrm>
            <a:off x="588415" y="279403"/>
            <a:ext cx="8258308"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Ils construisent un château de sable.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a:t>
            </a:r>
            <a:r>
              <a:rPr lang="fr-FR" sz="1500" b="1" dirty="0">
                <a:solidFill>
                  <a:prstClr val="white">
                    <a:lumMod val="65000"/>
                  </a:prstClr>
                </a:solidFill>
                <a:latin typeface="Dosis" pitchFamily="2" charset="0"/>
              </a:rPr>
              <a:t> .</a:t>
            </a:r>
            <a:r>
              <a:rPr lang="fr-FR" sz="1500" i="1" dirty="0">
                <a:solidFill>
                  <a:prstClr val="white">
                    <a:lumMod val="65000"/>
                  </a:prstClr>
                </a:solidFill>
                <a:latin typeface="Dosis" pitchFamily="2" charset="0"/>
              </a:rPr>
              <a:t>Montrer le château de sable et la plage.</a:t>
            </a:r>
          </a:p>
        </p:txBody>
      </p:sp>
      <p:pic>
        <p:nvPicPr>
          <p:cNvPr id="7" name="Image 6">
            <a:extLst>
              <a:ext uri="{FF2B5EF4-FFF2-40B4-BE49-F238E27FC236}">
                <a16:creationId xmlns:a16="http://schemas.microsoft.com/office/drawing/2014/main" id="{A176438C-209B-6BF2-F59E-FF32FC71A7EE}"/>
              </a:ext>
            </a:extLst>
          </p:cNvPr>
          <p:cNvPicPr>
            <a:picLocks noChangeAspect="1"/>
          </p:cNvPicPr>
          <p:nvPr/>
        </p:nvPicPr>
        <p:blipFill>
          <a:blip r:embed="rId5"/>
          <a:stretch>
            <a:fillRect/>
          </a:stretch>
        </p:blipFill>
        <p:spPr>
          <a:xfrm>
            <a:off x="2121441" y="3187338"/>
            <a:ext cx="4713710" cy="2722639"/>
          </a:xfrm>
          <a:prstGeom prst="rect">
            <a:avLst/>
          </a:prstGeom>
        </p:spPr>
      </p:pic>
    </p:spTree>
    <p:extLst>
      <p:ext uri="{BB962C8B-B14F-4D97-AF65-F5344CB8AC3E}">
        <p14:creationId xmlns:p14="http://schemas.microsoft.com/office/powerpoint/2010/main" val="644772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3" name="Group 3"/>
          <p:cNvGrpSpPr/>
          <p:nvPr/>
        </p:nvGrpSpPr>
        <p:grpSpPr>
          <a:xfrm>
            <a:off x="571500" y="786969"/>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900" dirty="0">
                <a:solidFill>
                  <a:prstClr val="black"/>
                </a:solidFill>
                <a:latin typeface="Dosis" pitchFamily="2" charset="0"/>
              </a:endParaRPr>
            </a:p>
          </p:txBody>
        </p:sp>
      </p:grpSp>
      <p:sp>
        <p:nvSpPr>
          <p:cNvPr id="7" name="Freeform 7"/>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81"/>
            <a:ext cx="7787760" cy="354071"/>
          </a:xfrm>
          <a:prstGeom prst="rect">
            <a:avLst/>
          </a:prstGeom>
          <a:noFill/>
        </p:spPr>
        <p:txBody>
          <a:bodyPr wrap="square" rtlCol="0">
            <a:spAutoFit/>
          </a:bodyPr>
          <a:lstStyle/>
          <a:p>
            <a:pPr algn="ctr" defTabSz="457235">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6"/>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4" y="4803726"/>
              <a:ext cx="8423006" cy="16618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Comprendre et produire les mots </a:t>
              </a:r>
              <a:r>
                <a:rPr lang="fr-FR" sz="1867" b="1" dirty="0">
                  <a:solidFill>
                    <a:srgbClr val="215968"/>
                  </a:solidFill>
                  <a:latin typeface="Dosis" pitchFamily="2" charset="0"/>
                </a:rPr>
                <a:t>: </a:t>
              </a:r>
              <a:r>
                <a:rPr lang="fr-FR" sz="1600" b="1" dirty="0">
                  <a:solidFill>
                    <a:srgbClr val="215968"/>
                  </a:solidFill>
                  <a:latin typeface="Dosis" pitchFamily="2" charset="0"/>
                </a:rPr>
                <a:t>coquillage - rocher- crabe – étoile de mer – construire – le coucher du soleil – château de sable - kayak</a:t>
              </a:r>
              <a:endParaRPr lang="fr-FR" sz="1600" dirty="0">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1867" b="1" dirty="0">
                <a:solidFill>
                  <a:srgbClr val="215968"/>
                </a:solidFill>
                <a:latin typeface="Dosis" pitchFamily="2" charset="0"/>
              </a:endParaRPr>
            </a:p>
            <a:p>
              <a:pPr algn="ctr" defTabSz="457235">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2" cy="3627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 Lire avec fluidité et comprendre le texte.</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35">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46DD4-9419-DBE5-8049-69A4C30D2D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6C6A6AC-3BD6-9FB7-E8A0-2140696E8269}"/>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64CC5A-298D-BACC-46E8-F94AE6979A62}"/>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8848E80-0429-CC54-E22C-E97D4BFB8FEB}"/>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C’est un coquillage. Le coquillage. Comment vous dites coquillage dans votre langue?</a:t>
            </a:r>
          </a:p>
        </p:txBody>
      </p:sp>
      <p:sp>
        <p:nvSpPr>
          <p:cNvPr id="25" name="Freeform 8">
            <a:extLst>
              <a:ext uri="{FF2B5EF4-FFF2-40B4-BE49-F238E27FC236}">
                <a16:creationId xmlns:a16="http://schemas.microsoft.com/office/drawing/2014/main" id="{C6252A6F-8003-646E-5236-FD01BFA3E67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E384F58-CA7B-AE5C-13C3-6E079EBE2513}"/>
              </a:ext>
            </a:extLst>
          </p:cNvPr>
          <p:cNvGraphicFramePr>
            <a:graphicFrameLocks noGrp="1"/>
          </p:cNvGraphicFramePr>
          <p:nvPr>
            <p:custDataLst>
              <p:tags r:id="rId1"/>
            </p:custDataLst>
          </p:nvPr>
        </p:nvGraphicFramePr>
        <p:xfrm>
          <a:off x="-82534" y="0"/>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26297">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F5EAAD09-0C98-6D70-04BE-EB60A4BCFC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7377" y="2151865"/>
            <a:ext cx="3359879" cy="3359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40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8310-F0B8-4B6C-1A6C-B7542E6A575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D6FC535-3BC0-C11B-059D-09B009C265D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2FBB5E-B271-7B4A-EA17-ACD4261FBE3F}"/>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Le coquillage</a:t>
            </a:r>
          </a:p>
        </p:txBody>
      </p:sp>
      <p:sp>
        <p:nvSpPr>
          <p:cNvPr id="23" name="Rectangle : coins arrondis 22">
            <a:extLst>
              <a:ext uri="{FF2B5EF4-FFF2-40B4-BE49-F238E27FC236}">
                <a16:creationId xmlns:a16="http://schemas.microsoft.com/office/drawing/2014/main" id="{30740578-1D83-29C5-3417-5708D9FB64B2}"/>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Le coquillage.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 le coquillage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3586CF4-8DF2-B230-9AC6-2D4CB6FFD930}"/>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CDB1BAA-DE7F-F9A9-C5C6-E6C28491641B}"/>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054A85B9-0929-0F8F-867F-D31CD229A5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7698" y="2061349"/>
            <a:ext cx="3120252" cy="3120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576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A871E-5BEB-0F5E-06BF-69BA9B08369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CCBFEF-51E0-AB7E-AD38-6654E1169062}"/>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CC6B7C-59A5-5C9D-E226-74BF6BF7EB0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81816C7-49A2-B1FD-FD94-5F006264BBD2}"/>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fr-FR" sz="1500" b="1" dirty="0">
                <a:solidFill>
                  <a:prstClr val="white">
                    <a:lumMod val="65000"/>
                  </a:prstClr>
                </a:solidFill>
                <a:latin typeface="Dosis" pitchFamily="2" charset="0"/>
              </a:rPr>
              <a:t>Il fait du kayak. Le kayak. Comment vous dites kayak dans votre langue?</a:t>
            </a:r>
          </a:p>
        </p:txBody>
      </p:sp>
      <p:sp>
        <p:nvSpPr>
          <p:cNvPr id="25" name="Freeform 8">
            <a:extLst>
              <a:ext uri="{FF2B5EF4-FFF2-40B4-BE49-F238E27FC236}">
                <a16:creationId xmlns:a16="http://schemas.microsoft.com/office/drawing/2014/main" id="{B2CC0EB0-98F4-67F8-F849-D927765B0AD4}"/>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4128D58-F94D-30CD-6852-0E7D56DAD3AE}"/>
              </a:ext>
            </a:extLst>
          </p:cNvPr>
          <p:cNvGraphicFramePr>
            <a:graphicFrameLocks noGrp="1"/>
          </p:cNvGraphicFramePr>
          <p:nvPr>
            <p:custDataLst>
              <p:tags r:id="rId1"/>
            </p:custDataLst>
          </p:nvPr>
        </p:nvGraphicFramePr>
        <p:xfrm>
          <a:off x="-82534" y="0"/>
          <a:ext cx="8947890" cy="28956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226297">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326B4DB9-4D91-9424-EE11-20583BC65F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9876" y="2125134"/>
            <a:ext cx="3590627" cy="3574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642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EB6BA-B299-D176-D9F4-5EFFA1B6F60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EF3361D-D8F8-70E3-251F-0E969E52B81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E8168C-1065-C657-9A54-DE2B9C0C728D}"/>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Le kayak</a:t>
            </a:r>
          </a:p>
        </p:txBody>
      </p:sp>
      <p:sp>
        <p:nvSpPr>
          <p:cNvPr id="23" name="Rectangle : coins arrondis 22">
            <a:extLst>
              <a:ext uri="{FF2B5EF4-FFF2-40B4-BE49-F238E27FC236}">
                <a16:creationId xmlns:a16="http://schemas.microsoft.com/office/drawing/2014/main" id="{F6F1E14A-2828-A06E-D7A6-76D314508A6F}"/>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Le kayak</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 kayak</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BEA8D1B-3A4D-2520-EACA-BF7E196F0B49}"/>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0F1D64E-31FF-3CBB-38A2-FE5D33AB8BDB}"/>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A6794B91-AC6C-7BA0-6679-0DC71C2D45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7613" y="2230300"/>
            <a:ext cx="3155198" cy="314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986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5" y="2972542"/>
            <a:ext cx="7800675" cy="527067"/>
          </a:xfrm>
          <a:prstGeom prst="rect">
            <a:avLst/>
          </a:prstGeom>
        </p:spPr>
        <p:txBody>
          <a:bodyPr lIns="0" tIns="0" rIns="0" bIns="0" rtlCol="0" anchor="t">
            <a:spAutoFit/>
          </a:bodyPr>
          <a:lstStyle/>
          <a:p>
            <a:pPr algn="ctr" defTabSz="457235">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41" y="4343009"/>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6" y="1718517"/>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extLst>
              <p:ext uri="{D42A27DB-BD31-4B8C-83A1-F6EECF244321}">
                <p14:modId xmlns:p14="http://schemas.microsoft.com/office/powerpoint/2010/main" val="3235033337"/>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6"/>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899" y="213359"/>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i="1" dirty="0">
                <a:solidFill>
                  <a:prstClr val="white">
                    <a:lumMod val="65000"/>
                  </a:prstClr>
                </a:solidFill>
                <a:latin typeface="Dosis" pitchFamily="2" charset="0"/>
              </a:rPr>
              <a:t>L’enseignant(e)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1114697" y="4297186"/>
            <a:ext cx="4711337" cy="557912"/>
            <a:chOff x="2447851" y="6491492"/>
            <a:chExt cx="5928454" cy="836868"/>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053792" y="6563966"/>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572574" y="6563966"/>
              <a:ext cx="803731" cy="76439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extLst>
              <p:ext uri="{D42A27DB-BD31-4B8C-83A1-F6EECF244321}">
                <p14:modId xmlns:p14="http://schemas.microsoft.com/office/powerpoint/2010/main" val="4196576256"/>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2" y="330202"/>
            <a:ext cx="7888843"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13" name="Ellipse 12">
            <a:extLst>
              <a:ext uri="{FF2B5EF4-FFF2-40B4-BE49-F238E27FC236}">
                <a16:creationId xmlns:a16="http://schemas.microsoft.com/office/drawing/2014/main" id="{01051B0C-1066-B9A0-157B-7F7A4E9140A3}"/>
              </a:ext>
            </a:extLst>
          </p:cNvPr>
          <p:cNvSpPr/>
          <p:nvPr/>
        </p:nvSpPr>
        <p:spPr>
          <a:xfrm>
            <a:off x="7433279" y="4351861"/>
            <a:ext cx="400594" cy="400244"/>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4</a:t>
            </a:r>
          </a:p>
        </p:txBody>
      </p:sp>
      <p:pic>
        <p:nvPicPr>
          <p:cNvPr id="3" name="Image 2">
            <a:extLst>
              <a:ext uri="{FF2B5EF4-FFF2-40B4-BE49-F238E27FC236}">
                <a16:creationId xmlns:a16="http://schemas.microsoft.com/office/drawing/2014/main" id="{9D78F5D3-2976-35C1-BDF6-828D52A1A2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873" y="2792640"/>
            <a:ext cx="1371360" cy="1198700"/>
          </a:xfrm>
          <a:prstGeom prst="rect">
            <a:avLst/>
          </a:prstGeom>
        </p:spPr>
      </p:pic>
      <p:pic>
        <p:nvPicPr>
          <p:cNvPr id="6"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3BC33094-6D76-6169-EC69-A1B6BE651B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0991" y="2873571"/>
            <a:ext cx="1277134" cy="127713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Dessin De Coucher De Soleil - Images et vidéos libres de droits | Adobe  Stock">
            <a:extLst>
              <a:ext uri="{FF2B5EF4-FFF2-40B4-BE49-F238E27FC236}">
                <a16:creationId xmlns:a16="http://schemas.microsoft.com/office/drawing/2014/main" id="{7CD16D19-4579-34C4-32DA-2426C4CA44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546" y="3096025"/>
            <a:ext cx="1427581" cy="94999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A3FF3EA-D9D0-FC17-1F17-F691E8AFD8BA}"/>
              </a:ext>
            </a:extLst>
          </p:cNvPr>
          <p:cNvPicPr>
            <a:picLocks noChangeAspect="1"/>
          </p:cNvPicPr>
          <p:nvPr/>
        </p:nvPicPr>
        <p:blipFill>
          <a:blip r:embed="rId9"/>
          <a:stretch>
            <a:fillRect/>
          </a:stretch>
        </p:blipFill>
        <p:spPr>
          <a:xfrm>
            <a:off x="2942581" y="2994691"/>
            <a:ext cx="1124833" cy="1051324"/>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1352263" y="4206422"/>
            <a:ext cx="4177680" cy="735420"/>
            <a:chOff x="1420442" y="6491492"/>
            <a:chExt cx="9613272" cy="850941"/>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420442" y="6491492"/>
              <a:ext cx="890888"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658681" y="6578039"/>
              <a:ext cx="803730"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229984" y="6491492"/>
              <a:ext cx="803730" cy="764393"/>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extLst>
              <p:ext uri="{D42A27DB-BD31-4B8C-83A1-F6EECF244321}">
                <p14:modId xmlns:p14="http://schemas.microsoft.com/office/powerpoint/2010/main" val="3420040013"/>
              </p:ext>
            </p:extLst>
          </p:nvPr>
        </p:nvGraphicFramePr>
        <p:xfrm>
          <a:off x="2"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6" y="330202"/>
            <a:ext cx="7624135"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2" name="Ellipse 1">
            <a:extLst>
              <a:ext uri="{FF2B5EF4-FFF2-40B4-BE49-F238E27FC236}">
                <a16:creationId xmlns:a16="http://schemas.microsoft.com/office/drawing/2014/main" id="{670A30BD-97C9-1F12-1BA2-44B20C4D4DDF}"/>
              </a:ext>
            </a:extLst>
          </p:cNvPr>
          <p:cNvSpPr/>
          <p:nvPr/>
        </p:nvSpPr>
        <p:spPr>
          <a:xfrm>
            <a:off x="7128479" y="4351861"/>
            <a:ext cx="400594" cy="400244"/>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t>4</a:t>
            </a:r>
          </a:p>
        </p:txBody>
      </p:sp>
      <p:pic>
        <p:nvPicPr>
          <p:cNvPr id="6" name="Image 5">
            <a:extLst>
              <a:ext uri="{FF2B5EF4-FFF2-40B4-BE49-F238E27FC236}">
                <a16:creationId xmlns:a16="http://schemas.microsoft.com/office/drawing/2014/main" id="{C689B02C-A3B6-6D88-9B66-2422D4E111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8481" y="3038836"/>
            <a:ext cx="1093643" cy="938986"/>
          </a:xfrm>
          <a:prstGeom prst="rect">
            <a:avLst/>
          </a:prstGeom>
        </p:spPr>
      </p:pic>
      <p:pic>
        <p:nvPicPr>
          <p:cNvPr id="16"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B68827BF-5B8D-0C28-6B4A-94E0EE7079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9693" y="2920061"/>
            <a:ext cx="1204051" cy="11987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F6CE6A30-9940-8BA6-0792-9AFDAF710285}"/>
              </a:ext>
            </a:extLst>
          </p:cNvPr>
          <p:cNvPicPr>
            <a:picLocks noChangeAspect="1"/>
          </p:cNvPicPr>
          <p:nvPr/>
        </p:nvPicPr>
        <p:blipFill>
          <a:blip r:embed="rId8"/>
          <a:stretch>
            <a:fillRect/>
          </a:stretch>
        </p:blipFill>
        <p:spPr>
          <a:xfrm>
            <a:off x="594153" y="3085362"/>
            <a:ext cx="1650982" cy="1059782"/>
          </a:xfrm>
          <a:prstGeom prst="rect">
            <a:avLst/>
          </a:prstGeom>
        </p:spPr>
      </p:pic>
      <p:pic>
        <p:nvPicPr>
          <p:cNvPr id="4" name="Image 3">
            <a:extLst>
              <a:ext uri="{FF2B5EF4-FFF2-40B4-BE49-F238E27FC236}">
                <a16:creationId xmlns:a16="http://schemas.microsoft.com/office/drawing/2014/main" id="{D61EBCC1-DE0F-D59E-F837-0C67982FBB29}"/>
              </a:ext>
            </a:extLst>
          </p:cNvPr>
          <p:cNvPicPr>
            <a:picLocks noChangeAspect="1"/>
          </p:cNvPicPr>
          <p:nvPr/>
        </p:nvPicPr>
        <p:blipFill>
          <a:blip r:embed="rId9"/>
          <a:stretch>
            <a:fillRect/>
          </a:stretch>
        </p:blipFill>
        <p:spPr>
          <a:xfrm>
            <a:off x="2815260" y="2812873"/>
            <a:ext cx="1456223" cy="1489828"/>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9" y="2963304"/>
            <a:ext cx="7800675" cy="527067"/>
          </a:xfrm>
          <a:prstGeom prst="rect">
            <a:avLst/>
          </a:prstGeom>
        </p:spPr>
        <p:txBody>
          <a:bodyPr lIns="0" tIns="0" rIns="0" bIns="0" rtlCol="0" anchor="t">
            <a:spAutoFit/>
          </a:bodyPr>
          <a:lstStyle/>
          <a:p>
            <a:pPr algn="ctr" defTabSz="457235">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8" y="4000426"/>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5" y="4289624"/>
            <a:ext cx="2481457" cy="707886"/>
          </a:xfrm>
          <a:prstGeom prst="rect">
            <a:avLst/>
          </a:prstGeom>
          <a:noFill/>
        </p:spPr>
        <p:txBody>
          <a:bodyPr wrap="square" rtlCol="0">
            <a:spAutoFit/>
          </a:bodyPr>
          <a:lstStyle/>
          <a:p>
            <a:pPr algn="ctr" defTabSz="457211">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5" y="4255276"/>
            <a:ext cx="2166201" cy="400110"/>
          </a:xfrm>
          <a:prstGeom prst="rect">
            <a:avLst/>
          </a:prstGeom>
          <a:noFill/>
        </p:spPr>
        <p:txBody>
          <a:bodyPr wrap="square" rtlCol="0">
            <a:spAutoFit/>
          </a:bodyPr>
          <a:lstStyle/>
          <a:p>
            <a:pPr defTabSz="457211">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extLst>
              <p:ext uri="{D42A27DB-BD31-4B8C-83A1-F6EECF244321}">
                <p14:modId xmlns:p14="http://schemas.microsoft.com/office/powerpoint/2010/main" val="4250574924"/>
              </p:ext>
            </p:extLst>
          </p:nvPr>
        </p:nvGraphicFramePr>
        <p:xfrm>
          <a:off x="274837" y="-50035"/>
          <a:ext cx="8769596"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1">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9"/>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4" y="170290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1" y="1668558"/>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4" y="330202"/>
            <a:ext cx="8562183" cy="327975"/>
          </a:xfrm>
          <a:prstGeom prst="rect">
            <a:avLst/>
          </a:prstGeom>
          <a:noFill/>
        </p:spPr>
        <p:txBody>
          <a:bodyPr wrap="square">
            <a:spAutoFit/>
          </a:bodyPr>
          <a:lstStyle/>
          <a:p>
            <a:pPr marL="0" lvl="1" defTabSz="457211">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2" y="309185"/>
            <a:ext cx="8236899" cy="553998"/>
          </a:xfrm>
          <a:prstGeom prst="rect">
            <a:avLst/>
          </a:prstGeom>
          <a:noFill/>
        </p:spPr>
        <p:txBody>
          <a:bodyPr wrap="square">
            <a:spAutoFit/>
          </a:bodyPr>
          <a:lstStyle/>
          <a:p>
            <a:pPr defTabSz="457235"/>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7"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45">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45">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45">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45">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71" y="3580284"/>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61" y="871399"/>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42" y="1648776"/>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12" y="2815442"/>
            <a:ext cx="1669455"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8" y="2814760"/>
            <a:ext cx="1012072"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93" y="2815443"/>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14" y="2823544"/>
            <a:ext cx="957891"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5" y="1302169"/>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22"/>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50" y="2819455"/>
            <a:ext cx="1782219"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6" y="1815782"/>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7" y="3903177"/>
            <a:ext cx="1720123"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71" y="5557449"/>
            <a:ext cx="1241880" cy="359074"/>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70"/>
              <a:ext cx="999184"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9" y="5532207"/>
            <a:ext cx="1186378" cy="359074"/>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70"/>
              <a:ext cx="787009"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4" y="4171071"/>
            <a:ext cx="918411" cy="999167"/>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9"/>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7" y="5565540"/>
            <a:ext cx="1186377"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81" y="3934214"/>
            <a:ext cx="1113665" cy="1434267"/>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77301" y="228598"/>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4" y="344403"/>
            <a:ext cx="7465731" cy="553998"/>
          </a:xfrm>
          <a:prstGeom prst="rect">
            <a:avLst/>
          </a:prstGeom>
          <a:noFill/>
        </p:spPr>
        <p:txBody>
          <a:bodyPr wrap="square">
            <a:spAutoFit/>
          </a:bodyPr>
          <a:lstStyle/>
          <a:p>
            <a:pPr defTabSz="457235"/>
            <a:r>
              <a:rPr lang="fr-MA" sz="1500" b="1" dirty="0">
                <a:solidFill>
                  <a:prstClr val="white">
                    <a:lumMod val="65000"/>
                  </a:prstClr>
                </a:solidFill>
                <a:latin typeface="Dosis" pitchFamily="2" charset="0"/>
              </a:rPr>
              <a:t>Maintenant, on va commencer le jeu. Qui veut passer au tableau?</a:t>
            </a:r>
          </a:p>
          <a:p>
            <a:pPr defTabSz="457235"/>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404051432"/>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C3DDB557-A152-7797-100C-7C72D9F8B6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3270" y="1516037"/>
            <a:ext cx="1678730" cy="1467371"/>
          </a:xfrm>
          <a:prstGeom prst="rect">
            <a:avLst/>
          </a:prstGeom>
        </p:spPr>
      </p:pic>
      <p:pic>
        <p:nvPicPr>
          <p:cNvPr id="10" name="Image 9">
            <a:extLst>
              <a:ext uri="{FF2B5EF4-FFF2-40B4-BE49-F238E27FC236}">
                <a16:creationId xmlns:a16="http://schemas.microsoft.com/office/drawing/2014/main" id="{F3C1A246-C52F-F1B4-BFDB-E2518088E2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1769" y="1606524"/>
            <a:ext cx="1535226" cy="1318123"/>
          </a:xfrm>
          <a:prstGeom prst="rect">
            <a:avLst/>
          </a:prstGeom>
        </p:spPr>
      </p:pic>
      <p:pic>
        <p:nvPicPr>
          <p:cNvPr id="16"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5FA915C9-D2FF-04FB-6C5C-67BA7D29AA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1768" y="3513469"/>
            <a:ext cx="1677729" cy="167772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Dessin De Coucher De Soleil - Images et vidéos libres de droits | Adobe  Stock">
            <a:extLst>
              <a:ext uri="{FF2B5EF4-FFF2-40B4-BE49-F238E27FC236}">
                <a16:creationId xmlns:a16="http://schemas.microsoft.com/office/drawing/2014/main" id="{31A84014-C53E-B9CD-147B-A9EE54B297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1940" y="1725948"/>
            <a:ext cx="1801326" cy="119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645501AB-3B71-85A2-D302-A8CFE50426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0381" y="3229641"/>
            <a:ext cx="1962343" cy="19536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A51BFF4-78DB-173D-5AF6-61BC949262A3}"/>
              </a:ext>
            </a:extLst>
          </p:cNvPr>
          <p:cNvPicPr>
            <a:picLocks noChangeAspect="1"/>
          </p:cNvPicPr>
          <p:nvPr/>
        </p:nvPicPr>
        <p:blipFill>
          <a:blip r:embed="rId10"/>
          <a:stretch>
            <a:fillRect/>
          </a:stretch>
        </p:blipFill>
        <p:spPr>
          <a:xfrm>
            <a:off x="640734" y="1808154"/>
            <a:ext cx="1828378" cy="1173654"/>
          </a:xfrm>
          <a:prstGeom prst="rect">
            <a:avLst/>
          </a:prstGeom>
        </p:spPr>
      </p:pic>
      <p:pic>
        <p:nvPicPr>
          <p:cNvPr id="4" name="Image 3">
            <a:extLst>
              <a:ext uri="{FF2B5EF4-FFF2-40B4-BE49-F238E27FC236}">
                <a16:creationId xmlns:a16="http://schemas.microsoft.com/office/drawing/2014/main" id="{317C6BC1-6235-AA2C-4101-C0990AC8D469}"/>
              </a:ext>
            </a:extLst>
          </p:cNvPr>
          <p:cNvPicPr>
            <a:picLocks noChangeAspect="1"/>
          </p:cNvPicPr>
          <p:nvPr/>
        </p:nvPicPr>
        <p:blipFill>
          <a:blip r:embed="rId11"/>
          <a:stretch>
            <a:fillRect/>
          </a:stretch>
        </p:blipFill>
        <p:spPr>
          <a:xfrm>
            <a:off x="3246051" y="3874593"/>
            <a:ext cx="1124833" cy="1051324"/>
          </a:xfrm>
          <a:prstGeom prst="rect">
            <a:avLst/>
          </a:prstGeom>
        </p:spPr>
      </p:pic>
      <p:pic>
        <p:nvPicPr>
          <p:cNvPr id="6" name="Image 5">
            <a:extLst>
              <a:ext uri="{FF2B5EF4-FFF2-40B4-BE49-F238E27FC236}">
                <a16:creationId xmlns:a16="http://schemas.microsoft.com/office/drawing/2014/main" id="{B8BF9B57-0FCA-690B-447F-B9F5B0466488}"/>
              </a:ext>
            </a:extLst>
          </p:cNvPr>
          <p:cNvPicPr>
            <a:picLocks noChangeAspect="1"/>
          </p:cNvPicPr>
          <p:nvPr/>
        </p:nvPicPr>
        <p:blipFill>
          <a:blip r:embed="rId12"/>
          <a:stretch>
            <a:fillRect/>
          </a:stretch>
        </p:blipFill>
        <p:spPr>
          <a:xfrm>
            <a:off x="906275" y="3607419"/>
            <a:ext cx="1456223" cy="1489828"/>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9" y="990609"/>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0"/>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9"/>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45">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7" y="381529"/>
            <a:ext cx="8009617" cy="584775"/>
          </a:xfrm>
          <a:prstGeom prst="rect">
            <a:avLst/>
          </a:prstGeom>
          <a:noFill/>
        </p:spPr>
        <p:txBody>
          <a:bodyPr wrap="square" rtlCol="0">
            <a:spAutoFit/>
          </a:bodyPr>
          <a:lstStyle/>
          <a:p>
            <a:pPr defTabSz="685835">
              <a:spcAft>
                <a:spcPts val="400"/>
              </a:spcAft>
              <a:defRPr/>
            </a:pPr>
            <a:r>
              <a:rPr lang="fr-FR" sz="1600" b="1" dirty="0">
                <a:solidFill>
                  <a:srgbClr val="A6A6A6"/>
                </a:solidFill>
                <a:latin typeface="Calibri"/>
              </a:rPr>
              <a:t>À la maison, écrivez les mots du vocabulaire que nous avons vus aujourd’hui,  la page 45, puis mettez les dans des phrases.</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3" y="-48543"/>
          <a:ext cx="8896612"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1">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7" y="513667"/>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30"/>
            <a:ext cx="3454400" cy="781881"/>
          </a:xfrm>
          <a:prstGeom prst="rect">
            <a:avLst/>
          </a:prstGeom>
        </p:spPr>
        <p:txBody>
          <a:bodyPr wrap="square" lIns="0" tIns="0" rIns="0" bIns="0" rtlCol="0" anchor="t">
            <a:spAutoFit/>
          </a:bodyPr>
          <a:lstStyle/>
          <a:p>
            <a:pPr algn="ctr" defTabSz="457235">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sp>
        <p:nvSpPr>
          <p:cNvPr id="9" name="Rectangle 8">
            <a:extLst>
              <a:ext uri="{FF2B5EF4-FFF2-40B4-BE49-F238E27FC236}">
                <a16:creationId xmlns:a16="http://schemas.microsoft.com/office/drawing/2014/main" id="{61017040-32A8-C78F-0CC0-8C5CDB9C1863}"/>
              </a:ext>
            </a:extLst>
          </p:cNvPr>
          <p:cNvSpPr/>
          <p:nvPr/>
        </p:nvSpPr>
        <p:spPr>
          <a:xfrm>
            <a:off x="453992" y="4226912"/>
            <a:ext cx="1799939"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Château de sable</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50" y="2487565"/>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Ellipse 15">
            <a:extLst>
              <a:ext uri="{FF2B5EF4-FFF2-40B4-BE49-F238E27FC236}">
                <a16:creationId xmlns:a16="http://schemas.microsoft.com/office/drawing/2014/main" id="{8B2DAC9D-DDED-E3C2-A4BE-D408E8F67F87}"/>
              </a:ext>
            </a:extLst>
          </p:cNvPr>
          <p:cNvSpPr/>
          <p:nvPr/>
        </p:nvSpPr>
        <p:spPr>
          <a:xfrm>
            <a:off x="5260831" y="2381607"/>
            <a:ext cx="466128" cy="21191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3D4FCDC6-BC16-0576-DC73-804B6094F24C}"/>
              </a:ext>
            </a:extLst>
          </p:cNvPr>
          <p:cNvPicPr>
            <a:picLocks noChangeAspect="1"/>
          </p:cNvPicPr>
          <p:nvPr/>
        </p:nvPicPr>
        <p:blipFill>
          <a:blip r:embed="rId14"/>
          <a:stretch>
            <a:fillRect/>
          </a:stretch>
        </p:blipFill>
        <p:spPr>
          <a:xfrm>
            <a:off x="2969770" y="950607"/>
            <a:ext cx="4509713" cy="5514290"/>
          </a:xfrm>
          <a:prstGeom prst="rect">
            <a:avLst/>
          </a:prstGeom>
        </p:spPr>
      </p:pic>
      <p:sp>
        <p:nvSpPr>
          <p:cNvPr id="32" name="Flèche : droite 31">
            <a:extLst>
              <a:ext uri="{FF2B5EF4-FFF2-40B4-BE49-F238E27FC236}">
                <a16:creationId xmlns:a16="http://schemas.microsoft.com/office/drawing/2014/main" id="{22AA6AAE-E519-4F16-0D89-D24EB6C6117C}"/>
              </a:ext>
            </a:extLst>
          </p:cNvPr>
          <p:cNvSpPr/>
          <p:nvPr/>
        </p:nvSpPr>
        <p:spPr>
          <a:xfrm>
            <a:off x="2495764" y="2248268"/>
            <a:ext cx="702291"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2117515" y="4718113"/>
            <a:ext cx="2354904" cy="7334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512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r>
              <a:rPr lang="en-US" sz="3200" dirty="0">
                <a:solidFill>
                  <a:srgbClr val="215968"/>
                </a:solidFill>
                <a:latin typeface="Carelia"/>
              </a:rPr>
              <a:t>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3"/>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9" y="2178769"/>
            <a:ext cx="5588000" cy="1105431"/>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Préparation à la fluidité:</a:t>
            </a:r>
          </a:p>
          <a:p>
            <a:pPr algn="ctr" defTabSz="457235">
              <a:lnSpc>
                <a:spcPts val="4608"/>
              </a:lnSpc>
            </a:pPr>
            <a:r>
              <a:rPr lang="fr-MA" sz="2533" b="1" dirty="0">
                <a:solidFill>
                  <a:srgbClr val="9BBB59">
                    <a:lumMod val="75000"/>
                  </a:srgbClr>
                </a:solidFill>
                <a:latin typeface="Dosis" pitchFamily="2" charset="0"/>
              </a:rPr>
              <a:t>Les mots du texte</a:t>
            </a: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183900" y="1224508"/>
            <a:ext cx="8551816" cy="4801314"/>
          </a:xfrm>
          <a:prstGeom prst="rect">
            <a:avLst/>
          </a:prstGeom>
          <a:noFill/>
        </p:spPr>
        <p:txBody>
          <a:bodyPr wrap="square" rtlCol="0">
            <a:spAutoFit/>
          </a:bodyPr>
          <a:lstStyle/>
          <a:p>
            <a:pPr algn="ctr" defTabSz="685852">
              <a:lnSpc>
                <a:spcPct val="250000"/>
              </a:lnSpc>
              <a:defRPr/>
            </a:pPr>
            <a:r>
              <a:rPr lang="fr-FR" sz="3200" b="1" kern="0" spc="320" dirty="0">
                <a:solidFill>
                  <a:srgbClr val="0070C0"/>
                </a:solidFill>
                <a:latin typeface="Dosis" pitchFamily="2" charset="0"/>
              </a:rPr>
              <a:t>merveilleuse       nous construisons   </a:t>
            </a:r>
          </a:p>
          <a:p>
            <a:pPr algn="ctr" defTabSz="685852">
              <a:lnSpc>
                <a:spcPct val="250000"/>
              </a:lnSpc>
              <a:defRPr/>
            </a:pPr>
            <a:r>
              <a:rPr lang="fr-FR" sz="3200" b="1" kern="0" spc="320" dirty="0">
                <a:solidFill>
                  <a:srgbClr val="0070C0"/>
                </a:solidFill>
                <a:latin typeface="Dosis" pitchFamily="2" charset="0"/>
              </a:rPr>
              <a:t>des coquillages         l’après-midi    </a:t>
            </a:r>
          </a:p>
          <a:p>
            <a:pPr algn="ctr" defTabSz="685852">
              <a:lnSpc>
                <a:spcPct val="250000"/>
              </a:lnSpc>
              <a:defRPr/>
            </a:pPr>
            <a:r>
              <a:rPr lang="fr-FR" sz="3200" b="1" kern="0" spc="320" dirty="0">
                <a:solidFill>
                  <a:srgbClr val="0070C0"/>
                </a:solidFill>
                <a:latin typeface="Dosis" pitchFamily="2" charset="0"/>
              </a:rPr>
              <a:t>les rochers     les étoiles de mer    kayak    football          l’océan         souvenirs</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4227240942"/>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Rituel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Pour lire le texte avec fluidité,  Je vais vous lire les mots du texte. Ecoutez attentivement.</a:t>
            </a:r>
          </a:p>
        </p:txBody>
      </p:sp>
      <p:pic>
        <p:nvPicPr>
          <p:cNvPr id="10" name="Image 9">
            <a:extLst>
              <a:ext uri="{FF2B5EF4-FFF2-40B4-BE49-F238E27FC236}">
                <a16:creationId xmlns:a16="http://schemas.microsoft.com/office/drawing/2014/main" id="{887A5663-B882-E06C-D5E3-C072CD56FF3C}"/>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90560" y="262312"/>
            <a:ext cx="759992" cy="758027"/>
          </a:xfrm>
          <a:prstGeom prst="rect">
            <a:avLst/>
          </a:prstGeom>
        </p:spPr>
      </p:pic>
    </p:spTree>
    <p:extLst>
      <p:ext uri="{BB962C8B-B14F-4D97-AF65-F5344CB8AC3E}">
        <p14:creationId xmlns:p14="http://schemas.microsoft.com/office/powerpoint/2010/main" val="1641870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1D8E-0570-E36B-7493-188B1C1221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B552C5-2468-1B0A-7F81-6E6AC87DA1F3}"/>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0281151-3D16-35CE-C762-BA51E7EB077A}"/>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6D4173AA-3B27-35E3-2959-4AB023ACC903}"/>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CB7C1C7-3D34-49A2-BA17-1D7A040212BE}"/>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95FD335E-46B7-BA08-FC3D-8938EEA9E312}"/>
              </a:ext>
            </a:extLst>
          </p:cNvPr>
          <p:cNvSpPr txBox="1"/>
          <p:nvPr/>
        </p:nvSpPr>
        <p:spPr>
          <a:xfrm>
            <a:off x="296092" y="1053813"/>
            <a:ext cx="8551816" cy="4801314"/>
          </a:xfrm>
          <a:prstGeom prst="rect">
            <a:avLst/>
          </a:prstGeom>
          <a:noFill/>
        </p:spPr>
        <p:txBody>
          <a:bodyPr wrap="square" rtlCol="0">
            <a:spAutoFit/>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merveilleuse       nous construisons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des coquillages         l’après-midi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les rochers     les étoiles de mer    kayak    football          l’océan         souvenirs</a:t>
            </a:r>
          </a:p>
        </p:txBody>
      </p:sp>
      <p:graphicFrame>
        <p:nvGraphicFramePr>
          <p:cNvPr id="7" name="Tableau 6">
            <a:extLst>
              <a:ext uri="{FF2B5EF4-FFF2-40B4-BE49-F238E27FC236}">
                <a16:creationId xmlns:a16="http://schemas.microsoft.com/office/drawing/2014/main" id="{C8959B64-9A25-D123-2245-8A31F7A1BD0E}"/>
              </a:ext>
            </a:extLst>
          </p:cNvPr>
          <p:cNvGraphicFramePr>
            <a:graphicFrameLocks noGrp="1"/>
          </p:cNvGraphicFramePr>
          <p:nvPr>
            <p:custDataLst>
              <p:tags r:id="rId1"/>
            </p:custDataLst>
            <p:extLst>
              <p:ext uri="{D42A27DB-BD31-4B8C-83A1-F6EECF244321}">
                <p14:modId xmlns:p14="http://schemas.microsoft.com/office/powerpoint/2010/main" val="14594784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DA22543-4785-4898-2D30-1A89F8AC32D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Lisons ensemble.</a:t>
            </a:r>
          </a:p>
        </p:txBody>
      </p:sp>
      <p:pic>
        <p:nvPicPr>
          <p:cNvPr id="3" name="Image 2">
            <a:extLst>
              <a:ext uri="{FF2B5EF4-FFF2-40B4-BE49-F238E27FC236}">
                <a16:creationId xmlns:a16="http://schemas.microsoft.com/office/drawing/2014/main" id="{AF647677-BB83-723F-399A-6000957D871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304528" y="293446"/>
            <a:ext cx="610862" cy="512800"/>
          </a:xfrm>
          <a:prstGeom prst="rect">
            <a:avLst/>
          </a:prstGeom>
        </p:spPr>
      </p:pic>
    </p:spTree>
    <p:extLst>
      <p:ext uri="{BB962C8B-B14F-4D97-AF65-F5344CB8AC3E}">
        <p14:creationId xmlns:p14="http://schemas.microsoft.com/office/powerpoint/2010/main" val="6583221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E035-E582-BCA3-F4BF-01D3CCD546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27C6ED-F3B4-603A-0802-51D831F1764C}"/>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B9AC50-4A06-B96F-032A-00D735728DE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30CF5AE7-251E-0BA2-D469-C751B1965885}"/>
              </a:ext>
            </a:extLst>
          </p:cNvPr>
          <p:cNvSpPr/>
          <p:nvPr/>
        </p:nvSpPr>
        <p:spPr>
          <a:xfrm>
            <a:off x="190504" y="228601"/>
            <a:ext cx="8769597" cy="7369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488733-40B5-DC74-98EA-AA89CD7D8254}"/>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830B3B5E-B78E-0471-D6D4-769D8B83A89E}"/>
              </a:ext>
            </a:extLst>
          </p:cNvPr>
          <p:cNvSpPr txBox="1"/>
          <p:nvPr/>
        </p:nvSpPr>
        <p:spPr>
          <a:xfrm>
            <a:off x="403122" y="1511136"/>
            <a:ext cx="8337755" cy="4801314"/>
          </a:xfrm>
          <a:prstGeom prst="rect">
            <a:avLst/>
          </a:prstGeom>
          <a:noFill/>
        </p:spPr>
        <p:txBody>
          <a:bodyPr wrap="square" rtlCol="0">
            <a:spAutoFit/>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merveilleuse       nous construisons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des coquillages         l’après-midi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3200" b="1" i="0" u="none" strike="noStrike" kern="0" cap="none" spc="320" normalizeH="0" baseline="0" noProof="0" dirty="0">
                <a:ln>
                  <a:noFill/>
                </a:ln>
                <a:solidFill>
                  <a:srgbClr val="0070C0"/>
                </a:solidFill>
                <a:effectLst/>
                <a:uLnTx/>
                <a:uFillTx/>
                <a:latin typeface="Dosis" pitchFamily="2" charset="0"/>
                <a:ea typeface="+mn-ea"/>
                <a:cs typeface="+mn-cs"/>
              </a:rPr>
              <a:t>les rochers     les étoiles de mer    kayak    football          l’océan         souvenirs</a:t>
            </a:r>
          </a:p>
        </p:txBody>
      </p:sp>
      <p:graphicFrame>
        <p:nvGraphicFramePr>
          <p:cNvPr id="7" name="Tableau 6">
            <a:extLst>
              <a:ext uri="{FF2B5EF4-FFF2-40B4-BE49-F238E27FC236}">
                <a16:creationId xmlns:a16="http://schemas.microsoft.com/office/drawing/2014/main" id="{ED2A5A86-D84F-FAA1-9047-0A238E6C0163}"/>
              </a:ext>
            </a:extLst>
          </p:cNvPr>
          <p:cNvGraphicFramePr>
            <a:graphicFrameLocks noGrp="1"/>
          </p:cNvGraphicFramePr>
          <p:nvPr>
            <p:custDataLst>
              <p:tags r:id="rId1"/>
            </p:custDataLst>
            <p:extLst>
              <p:ext uri="{D42A27DB-BD31-4B8C-83A1-F6EECF244321}">
                <p14:modId xmlns:p14="http://schemas.microsoft.com/office/powerpoint/2010/main" val="2992630298"/>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6B5152-74C8-9229-3AB3-4EA52774D9BF}"/>
              </a:ext>
            </a:extLst>
          </p:cNvPr>
          <p:cNvSpPr txBox="1"/>
          <p:nvPr/>
        </p:nvSpPr>
        <p:spPr>
          <a:xfrm>
            <a:off x="688260" y="329509"/>
            <a:ext cx="8241397" cy="636072"/>
          </a:xfrm>
          <a:prstGeom prst="rect">
            <a:avLst/>
          </a:prstGeom>
          <a:noFill/>
        </p:spPr>
        <p:txBody>
          <a:bodyPr wrap="square" rtlCol="0">
            <a:spAutoFit/>
          </a:bodyPr>
          <a:lstStyle/>
          <a:p>
            <a:pPr defTabSz="609615">
              <a:spcAft>
                <a:spcPts val="400"/>
              </a:spcAft>
              <a:defRPr/>
            </a:pPr>
            <a:r>
              <a:rPr lang="fr-FR" sz="1600" b="1" dirty="0">
                <a:solidFill>
                  <a:prstClr val="white">
                    <a:lumMod val="65000"/>
                  </a:prstClr>
                </a:solidFill>
              </a:rPr>
              <a:t>   Qui veut passer au tableau pour lire les mots du texte?</a:t>
            </a:r>
          </a:p>
          <a:p>
            <a:pPr defTabSz="609615">
              <a:spcAft>
                <a:spcPts val="400"/>
              </a:spcAft>
              <a:defRPr/>
            </a:pPr>
            <a:r>
              <a:rPr lang="fr-FR" sz="1600" i="1" dirty="0">
                <a:solidFill>
                  <a:prstClr val="white">
                    <a:lumMod val="65000"/>
                  </a:prstClr>
                </a:solidFill>
              </a:rPr>
              <a:t>Cibler les élèves en difficulté de lecture. Les encourager pour leurs efforts. </a:t>
            </a:r>
          </a:p>
        </p:txBody>
      </p:sp>
      <p:pic>
        <p:nvPicPr>
          <p:cNvPr id="3" name="Image 2">
            <a:extLst>
              <a:ext uri="{FF2B5EF4-FFF2-40B4-BE49-F238E27FC236}">
                <a16:creationId xmlns:a16="http://schemas.microsoft.com/office/drawing/2014/main" id="{7E58D11A-C794-B0B5-2C83-812239A69D1D}"/>
              </a:ext>
            </a:extLst>
          </p:cNvPr>
          <p:cNvPicPr>
            <a:picLocks noChangeAspect="1"/>
          </p:cNvPicPr>
          <p:nvPr>
            <p:custDataLst>
              <p:tags r:id="rId2"/>
            </p:custDataLst>
          </p:nvPr>
        </p:nvPicPr>
        <p:blipFill>
          <a:blip r:embed="rId6"/>
          <a:stretch>
            <a:fillRect/>
          </a:stretch>
        </p:blipFill>
        <p:spPr>
          <a:xfrm>
            <a:off x="8132644" y="406632"/>
            <a:ext cx="782746" cy="483678"/>
          </a:xfrm>
          <a:prstGeom prst="roundRect">
            <a:avLst>
              <a:gd name="adj" fmla="val 31362"/>
            </a:avLst>
          </a:prstGeom>
        </p:spPr>
      </p:pic>
    </p:spTree>
    <p:extLst>
      <p:ext uri="{BB962C8B-B14F-4D97-AF65-F5344CB8AC3E}">
        <p14:creationId xmlns:p14="http://schemas.microsoft.com/office/powerpoint/2010/main" val="1096008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6B265A4-CA6D-9DC1-7E18-DEFC624CB14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8002" y="2178765"/>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Lecture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127F-5175-6D4F-6D59-A14A2E3612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D50ED2-E741-F771-BCE8-23FBF2F246D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03D226B-C81D-7FD6-91FC-76A5FDF12C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795D8F-CDC4-D91A-D98C-0F5A38EBC19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C9A10A8-12B4-14CE-1CDD-C3B0093EE94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18689E5-0D81-BF52-257A-6F4F5B755E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6958785-1E53-84A3-6B7E-4F0E3B46BAB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08BFFF27-B681-9EE7-85DA-7599E35A637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vais lire le texte écoutez attentivement et suivez au tableau.</a:t>
            </a:r>
          </a:p>
        </p:txBody>
      </p:sp>
      <p:graphicFrame>
        <p:nvGraphicFramePr>
          <p:cNvPr id="5" name="Tableau 4">
            <a:extLst>
              <a:ext uri="{FF2B5EF4-FFF2-40B4-BE49-F238E27FC236}">
                <a16:creationId xmlns:a16="http://schemas.microsoft.com/office/drawing/2014/main" id="{BD1AB587-3740-CC95-A22B-9D1CD0F1D324}"/>
              </a:ext>
            </a:extLst>
          </p:cNvPr>
          <p:cNvGraphicFramePr>
            <a:graphicFrameLocks noGrp="1"/>
          </p:cNvGraphicFramePr>
          <p:nvPr>
            <p:extLst>
              <p:ext uri="{D42A27DB-BD31-4B8C-83A1-F6EECF244321}">
                <p14:modId xmlns:p14="http://schemas.microsoft.com/office/powerpoint/2010/main" val="946211368"/>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2D8F0F-5C2D-A8B9-59E8-C4DCAF716A85}"/>
              </a:ext>
            </a:extLst>
          </p:cNvPr>
          <p:cNvGraphicFramePr>
            <a:graphicFrameLocks noGrp="1"/>
          </p:cNvGraphicFramePr>
          <p:nvPr>
            <p:custDataLst>
              <p:tags r:id="rId8"/>
            </p:custDataLst>
            <p:extLst>
              <p:ext uri="{D42A27DB-BD31-4B8C-83A1-F6EECF244321}">
                <p14:modId xmlns:p14="http://schemas.microsoft.com/office/powerpoint/2010/main" val="76535326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382004F-2360-9FAC-0030-9D4C805F5CF8}"/>
              </a:ext>
            </a:extLst>
          </p:cNvPr>
          <p:cNvPicPr>
            <a:picLocks noChangeAspect="1"/>
          </p:cNvPicPr>
          <p:nvPr>
            <p:custDataLst>
              <p:tags r:id="rId9"/>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82340" y="117073"/>
            <a:ext cx="886147" cy="883856"/>
          </a:xfrm>
          <a:prstGeom prst="rect">
            <a:avLst/>
          </a:prstGeom>
        </p:spPr>
      </p:pic>
      <p:sp>
        <p:nvSpPr>
          <p:cNvPr id="9" name="Rectangle : coins arrondis 8">
            <a:extLst>
              <a:ext uri="{FF2B5EF4-FFF2-40B4-BE49-F238E27FC236}">
                <a16:creationId xmlns:a16="http://schemas.microsoft.com/office/drawing/2014/main" id="{8A430DC0-63B9-4CAB-809C-6FD382B38FBB}"/>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D9DBE85F-1729-403B-F05F-9CE7283CDB80}"/>
              </a:ext>
            </a:extLst>
          </p:cNvPr>
          <p:cNvSpPr txBox="1"/>
          <p:nvPr>
            <p:custDataLst>
              <p:tags r:id="rId11"/>
            </p:custDataLst>
          </p:nvPr>
        </p:nvSpPr>
        <p:spPr>
          <a:xfrm>
            <a:off x="657725" y="1590092"/>
            <a:ext cx="7828550" cy="4160754"/>
          </a:xfrm>
          <a:prstGeom prst="rect">
            <a:avLst/>
          </a:prstGeom>
          <a:noFill/>
        </p:spPr>
        <p:txBody>
          <a:bodyPr wrap="square">
            <a:spAutoFit/>
          </a:bodyPr>
          <a:lstStyle/>
          <a:p>
            <a:pPr algn="ctr">
              <a:defRPr/>
            </a:pPr>
            <a:r>
              <a:rPr lang="fr-FR" b="1" dirty="0">
                <a:solidFill>
                  <a:srgbClr val="0070C0"/>
                </a:solidFill>
                <a:latin typeface="Dosis-SemiBold"/>
              </a:rPr>
              <a:t>Une colonie de vacances</a:t>
            </a:r>
          </a:p>
          <a:p>
            <a:pPr algn="just">
              <a:lnSpc>
                <a:spcPct val="200000"/>
              </a:lnSpc>
            </a:pPr>
            <a:r>
              <a:rPr lang="fr-FR" dirty="0">
                <a:solidFill>
                  <a:srgbClr val="002060"/>
                </a:solidFill>
                <a:latin typeface="Dosis" pitchFamily="2" charset="0"/>
              </a:rPr>
              <a:t>Cet été, nous avons passé deux semaines merveilleuses en colonie de vacances.</a:t>
            </a:r>
          </a:p>
          <a:p>
            <a:pPr algn="just">
              <a:lnSpc>
                <a:spcPct val="200000"/>
              </a:lnSpc>
            </a:pPr>
            <a:r>
              <a:rPr lang="fr-FR" dirty="0">
                <a:solidFill>
                  <a:srgbClr val="002060"/>
                </a:solidFill>
                <a:latin typeface="Dosis" pitchFamily="2" charset="0"/>
              </a:rPr>
              <a:t>Le matin, nous marchons jusqu’à la plage où nous construisons des châteaux de sable et cherchons des coquillages. L’après-midi, nous explorons les rochers, découvrons des crabes et des étoiles de mer colorées. Parfois, nous faisons du kayak. Le soir, nous jouons au football, puis nous prenons le gouter en regardant le soleil se coucher sur l’océan.</a:t>
            </a:r>
          </a:p>
          <a:p>
            <a:pPr algn="just">
              <a:lnSpc>
                <a:spcPct val="200000"/>
              </a:lnSpc>
            </a:pPr>
            <a:r>
              <a:rPr lang="fr-FR" dirty="0">
                <a:solidFill>
                  <a:srgbClr val="002060"/>
                </a:solidFill>
                <a:latin typeface="Dosis" pitchFamily="2" charset="0"/>
              </a:rPr>
              <a:t>Les vacances se sont terminées trop vite, mais nous avons gardé de beaux souvenirs.</a:t>
            </a:r>
            <a:endParaRPr lang="fr-MA" dirty="0">
              <a:solidFill>
                <a:srgbClr val="002060"/>
              </a:solidFill>
              <a:latin typeface="Dosis" pitchFamily="2" charset="0"/>
            </a:endParaRPr>
          </a:p>
        </p:txBody>
      </p:sp>
    </p:spTree>
    <p:extLst>
      <p:ext uri="{BB962C8B-B14F-4D97-AF65-F5344CB8AC3E}">
        <p14:creationId xmlns:p14="http://schemas.microsoft.com/office/powerpoint/2010/main" val="1778765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AACCB-ABEB-3C4B-74DF-BD41062B33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2DB0E1C-2829-2D2A-A043-A6DB45D9C7A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84ADFAA-20D7-A8E0-44FC-509D0881EB2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5A042B-555D-4E40-3C6A-0A4D57346D8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6" name="Rectangle 25">
            <a:extLst>
              <a:ext uri="{FF2B5EF4-FFF2-40B4-BE49-F238E27FC236}">
                <a16:creationId xmlns:a16="http://schemas.microsoft.com/office/drawing/2014/main" id="{316D88CA-AA20-22F8-76B2-A2D00EDF6ECA}"/>
              </a:ext>
            </a:extLst>
          </p:cNvPr>
          <p:cNvSpPr/>
          <p:nvPr>
            <p:custDataLst>
              <p:tags r:id="rId4"/>
            </p:custDataLst>
          </p:nvPr>
        </p:nvSpPr>
        <p:spPr>
          <a:xfrm>
            <a:off x="228606" y="233743"/>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2414FD-1A7B-4629-C67F-CEA6CE822311}"/>
              </a:ext>
            </a:extLst>
          </p:cNvPr>
          <p:cNvSpPr/>
          <p:nvPr>
            <p:custDataLst>
              <p:tags r:id="rId5"/>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0517F42-9E2D-5ACC-8525-24699CA38814}"/>
              </a:ext>
            </a:extLst>
          </p:cNvPr>
          <p:cNvSpPr txBox="1"/>
          <p:nvPr>
            <p:custDataLst>
              <p:tags r:id="rId6"/>
            </p:custDataLst>
          </p:nvPr>
        </p:nvSpPr>
        <p:spPr>
          <a:xfrm>
            <a:off x="1016796" y="199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Ouvrez vos livrets à la page 53.</a:t>
            </a:r>
          </a:p>
        </p:txBody>
      </p:sp>
      <p:graphicFrame>
        <p:nvGraphicFramePr>
          <p:cNvPr id="4" name="Tableau 3">
            <a:extLst>
              <a:ext uri="{FF2B5EF4-FFF2-40B4-BE49-F238E27FC236}">
                <a16:creationId xmlns:a16="http://schemas.microsoft.com/office/drawing/2014/main" id="{5DBFE8C7-4AD9-8450-4A8C-C477E1F75A21}"/>
              </a:ext>
            </a:extLst>
          </p:cNvPr>
          <p:cNvGraphicFramePr>
            <a:graphicFrameLocks noGrp="1"/>
          </p:cNvGraphicFramePr>
          <p:nvPr>
            <p:custDataLst>
              <p:tags r:id="rId7"/>
            </p:custDataLst>
            <p:extLst>
              <p:ext uri="{D42A27DB-BD31-4B8C-83A1-F6EECF244321}">
                <p14:modId xmlns:p14="http://schemas.microsoft.com/office/powerpoint/2010/main" val="1485311323"/>
              </p:ext>
            </p:extLst>
          </p:nvPr>
        </p:nvGraphicFramePr>
        <p:xfrm>
          <a:off x="-28533" y="-28609"/>
          <a:ext cx="8929656" cy="27432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03057">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23E4ED4-3C9B-8FC0-63F7-9B51668D2DEC}"/>
              </a:ext>
            </a:extLst>
          </p:cNvPr>
          <p:cNvPicPr>
            <a:picLocks noChangeAspect="1"/>
          </p:cNvPicPr>
          <p:nvPr>
            <p:custDataLst>
              <p:tags r:id="rId8"/>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51520" y="177804"/>
            <a:ext cx="765212" cy="763234"/>
          </a:xfrm>
          <a:prstGeom prst="rect">
            <a:avLst/>
          </a:prstGeom>
        </p:spPr>
      </p:pic>
      <p:pic>
        <p:nvPicPr>
          <p:cNvPr id="6" name="Image 5">
            <a:extLst>
              <a:ext uri="{FF2B5EF4-FFF2-40B4-BE49-F238E27FC236}">
                <a16:creationId xmlns:a16="http://schemas.microsoft.com/office/drawing/2014/main" id="{44CB04CB-E60B-267A-42B9-AC517DFAAE9E}"/>
              </a:ext>
            </a:extLst>
          </p:cNvPr>
          <p:cNvPicPr>
            <a:picLocks noChangeAspect="1"/>
          </p:cNvPicPr>
          <p:nvPr/>
        </p:nvPicPr>
        <p:blipFill>
          <a:blip r:embed="rId13"/>
          <a:stretch>
            <a:fillRect/>
          </a:stretch>
        </p:blipFill>
        <p:spPr>
          <a:xfrm>
            <a:off x="2597048" y="1233745"/>
            <a:ext cx="3949903" cy="5054860"/>
          </a:xfrm>
          <a:prstGeom prst="rect">
            <a:avLst/>
          </a:prstGeom>
          <a:ln w="12700">
            <a:solidFill>
              <a:schemeClr val="tx1"/>
            </a:solidFill>
          </a:ln>
        </p:spPr>
      </p:pic>
    </p:spTree>
    <p:extLst>
      <p:ext uri="{BB962C8B-B14F-4D97-AF65-F5344CB8AC3E}">
        <p14:creationId xmlns:p14="http://schemas.microsoft.com/office/powerpoint/2010/main" val="2800397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EAFC-AC22-13AE-4157-FA753F10CE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5BBE745-553B-9D81-8006-E4071902318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F8925F9-D98C-2102-AD37-FF1A42DB47C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4525FB5-468B-F9F6-14F1-016569D4DC2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B63B023-098A-00D9-0DAD-4276088165C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3B5CCEB-EF65-3EA8-5193-32CEA9C37F1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A107EF-E8E1-5F74-F3FE-8714D02839D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A142720-41C7-DD46-25F6-92325F37EF71}"/>
              </a:ext>
            </a:extLst>
          </p:cNvPr>
          <p:cNvSpPr txBox="1"/>
          <p:nvPr>
            <p:custDataLst>
              <p:tags r:id="rId7"/>
            </p:custDataLst>
          </p:nvPr>
        </p:nvSpPr>
        <p:spPr>
          <a:xfrm>
            <a:off x="812683" y="273498"/>
            <a:ext cx="8036503"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je vais relire le texte.  Suivez avec le doigt. Cherchez et soulignez au crayon les mots du texte qu’on a lus tout à l’heure au tableau. </a:t>
            </a:r>
          </a:p>
        </p:txBody>
      </p:sp>
      <p:graphicFrame>
        <p:nvGraphicFramePr>
          <p:cNvPr id="5" name="Tableau 4">
            <a:extLst>
              <a:ext uri="{FF2B5EF4-FFF2-40B4-BE49-F238E27FC236}">
                <a16:creationId xmlns:a16="http://schemas.microsoft.com/office/drawing/2014/main" id="{27AB8529-3A5E-E062-71A5-7CFEC7D9473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13FDB73-0AAF-FC18-8DC3-DDBD8BE8A46E}"/>
              </a:ext>
            </a:extLst>
          </p:cNvPr>
          <p:cNvGraphicFramePr>
            <a:graphicFrameLocks noGrp="1"/>
          </p:cNvGraphicFramePr>
          <p:nvPr>
            <p:custDataLst>
              <p:tags r:id="rId8"/>
            </p:custDataLst>
            <p:extLst>
              <p:ext uri="{D42A27DB-BD31-4B8C-83A1-F6EECF244321}">
                <p14:modId xmlns:p14="http://schemas.microsoft.com/office/powerpoint/2010/main" val="334820379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descr="Une image contenant dessin humoristique, dessin, illustration, croquis&#10;&#10;Description générée automatiquement">
            <a:extLst>
              <a:ext uri="{FF2B5EF4-FFF2-40B4-BE49-F238E27FC236}">
                <a16:creationId xmlns:a16="http://schemas.microsoft.com/office/drawing/2014/main" id="{8312FB54-853F-116B-7EAF-393882B8238E}"/>
              </a:ext>
            </a:extLst>
          </p:cNvPr>
          <p:cNvPicPr>
            <a:picLocks noChangeAspect="1"/>
          </p:cNvPicPr>
          <p:nvPr>
            <p:custDataLst>
              <p:tags r:id="rId9"/>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417586" y="586723"/>
            <a:ext cx="510937" cy="618216"/>
          </a:xfrm>
          <a:prstGeom prst="rect">
            <a:avLst/>
          </a:prstGeom>
        </p:spPr>
      </p:pic>
      <p:sp>
        <p:nvSpPr>
          <p:cNvPr id="10" name="Rectangle : coins arrondis 9">
            <a:extLst>
              <a:ext uri="{FF2B5EF4-FFF2-40B4-BE49-F238E27FC236}">
                <a16:creationId xmlns:a16="http://schemas.microsoft.com/office/drawing/2014/main" id="{DB66B4D2-B031-1C68-8242-88B3AF9F850F}"/>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639C64C-29CB-D272-80A3-B02128E0D80F}"/>
              </a:ext>
            </a:extLst>
          </p:cNvPr>
          <p:cNvSpPr txBox="1"/>
          <p:nvPr>
            <p:custDataLst>
              <p:tags r:id="rId11"/>
            </p:custDataLst>
          </p:nvPr>
        </p:nvSpPr>
        <p:spPr>
          <a:xfrm>
            <a:off x="657725" y="1590092"/>
            <a:ext cx="7828550" cy="4160754"/>
          </a:xfrm>
          <a:prstGeom prst="rect">
            <a:avLst/>
          </a:prstGeom>
          <a:noFill/>
        </p:spPr>
        <p:txBody>
          <a:bodyPr wrap="square">
            <a:spAutoFit/>
          </a:bodyPr>
          <a:lstStyle/>
          <a:p>
            <a:pPr algn="ctr">
              <a:defRPr/>
            </a:pPr>
            <a:r>
              <a:rPr lang="fr-FR" b="1" dirty="0">
                <a:solidFill>
                  <a:srgbClr val="0070C0"/>
                </a:solidFill>
                <a:latin typeface="Dosis-SemiBold"/>
              </a:rPr>
              <a:t>Une colonie de vacances</a:t>
            </a:r>
          </a:p>
          <a:p>
            <a:pPr algn="just">
              <a:lnSpc>
                <a:spcPct val="200000"/>
              </a:lnSpc>
            </a:pPr>
            <a:r>
              <a:rPr lang="fr-FR" dirty="0">
                <a:solidFill>
                  <a:srgbClr val="002060"/>
                </a:solidFill>
                <a:latin typeface="Dosis" pitchFamily="2" charset="0"/>
              </a:rPr>
              <a:t>Cet été, nous avons passé deux semaines merveilleuses en colonie de vacances.</a:t>
            </a:r>
          </a:p>
          <a:p>
            <a:pPr algn="just">
              <a:lnSpc>
                <a:spcPct val="200000"/>
              </a:lnSpc>
            </a:pPr>
            <a:r>
              <a:rPr lang="fr-FR" dirty="0">
                <a:solidFill>
                  <a:srgbClr val="002060"/>
                </a:solidFill>
                <a:latin typeface="Dosis" pitchFamily="2" charset="0"/>
              </a:rPr>
              <a:t>Le matin, nous marchons jusqu’à la plage où nous construisons des châteaux de sable et cherchons des coquillages. L’après-midi, nous explorons les rochers, découvrons des crabes et des étoiles de mer colorées. Parfois, nous faisons du kayak. Le soir, nous jouons au football, puis nous prenons le gouter en regardant le soleil se coucher sur l’océan.</a:t>
            </a:r>
          </a:p>
          <a:p>
            <a:pPr algn="just">
              <a:lnSpc>
                <a:spcPct val="200000"/>
              </a:lnSpc>
            </a:pPr>
            <a:r>
              <a:rPr lang="fr-FR" dirty="0">
                <a:solidFill>
                  <a:srgbClr val="002060"/>
                </a:solidFill>
                <a:latin typeface="Dosis" pitchFamily="2" charset="0"/>
              </a:rPr>
              <a:t>Les vacances se sont terminées trop vite, mais nous avons gardé de beaux souvenirs.</a:t>
            </a:r>
            <a:endParaRPr lang="fr-MA" dirty="0">
              <a:solidFill>
                <a:srgbClr val="002060"/>
              </a:solidFill>
              <a:latin typeface="Dosis" pitchFamily="2" charset="0"/>
            </a:endParaRPr>
          </a:p>
        </p:txBody>
      </p:sp>
      <p:pic>
        <p:nvPicPr>
          <p:cNvPr id="6" name="Picture 4" descr="main avec le doigt pointé 3190212 Art vectoriel chez Vecteezy">
            <a:extLst>
              <a:ext uri="{FF2B5EF4-FFF2-40B4-BE49-F238E27FC236}">
                <a16:creationId xmlns:a16="http://schemas.microsoft.com/office/drawing/2014/main" id="{C8261A81-F421-6E45-5EE2-DF69423D3E3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4116" y="1974725"/>
            <a:ext cx="478006" cy="6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41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35">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3"/>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35">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35">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23"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35">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4" y="1243631"/>
            <a:ext cx="4847975" cy="330860"/>
          </a:xfrm>
          <a:prstGeom prst="rect">
            <a:avLst/>
          </a:prstGeom>
        </p:spPr>
        <p:txBody>
          <a:bodyPr wrap="square" lIns="0" tIns="0" rIns="0" bIns="0" rtlCol="0" anchor="t">
            <a:spAutoFit/>
          </a:bodyPr>
          <a:lstStyle/>
          <a:p>
            <a:pPr algn="just" defTabSz="457235">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7" y="3242772"/>
            <a:ext cx="2531264"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Modelage. </a:t>
            </a:r>
          </a:p>
          <a:p>
            <a:pPr algn="ctr" defTabSz="609645">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51" y="2041914"/>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10" y="2043942"/>
            <a:ext cx="1165015" cy="977995"/>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5" y="3259068"/>
            <a:ext cx="2872379"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Répétition chorale.</a:t>
            </a:r>
          </a:p>
          <a:p>
            <a:pPr algn="ctr" defTabSz="609645">
              <a:defRPr/>
            </a:pPr>
            <a:r>
              <a:rPr lang="fr-FR" dirty="0">
                <a:solidFill>
                  <a:srgbClr val="1F497D">
                    <a:lumMod val="50000"/>
                  </a:srgbClr>
                </a:solidFill>
                <a:latin typeface="Dosis" pitchFamily="2" charset="0"/>
              </a:rPr>
              <a:t>Toute la classe </a:t>
            </a:r>
          </a:p>
          <a:p>
            <a:pPr algn="ctr" defTabSz="609645">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8"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8"/>
            <a:ext cx="2610301"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Passage au tableau. </a:t>
            </a:r>
          </a:p>
          <a:p>
            <a:pPr algn="ctr" defTabSz="609645">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4"/>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30" y="3291864"/>
            <a:ext cx="196355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Observation. </a:t>
            </a:r>
          </a:p>
          <a:p>
            <a:pPr algn="ctr" defTabSz="609645">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8" y="1988666"/>
            <a:ext cx="1710839"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2" y="3219199"/>
            <a:ext cx="220269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Questions directes.</a:t>
            </a:r>
          </a:p>
          <a:p>
            <a:pPr algn="ctr" defTabSz="609645">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5"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6" y="5072679"/>
            <a:ext cx="2151783"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Pratique autonome.</a:t>
            </a:r>
          </a:p>
          <a:p>
            <a:pPr algn="ctr" defTabSz="609645">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6"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8" y="5077987"/>
            <a:ext cx="2330467"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Devoir à la maison. </a:t>
            </a:r>
          </a:p>
          <a:p>
            <a:pPr algn="ctr" defTabSz="609645">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8" y="4234374"/>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5"/>
            <a:ext cx="2009325"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Travail en binôme.</a:t>
            </a:r>
          </a:p>
          <a:p>
            <a:pPr algn="ctr" defTabSz="609645">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6451-D22A-A3C7-5D1C-FE7FE3A892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D1572D-1909-5C62-8950-E2B89DD2406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07179B-B7AB-010E-39C4-72E8B2EE6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25ECEF-FDC2-19E7-B58A-19BB3B861E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6405E2A-401D-2C9D-5662-076425F383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E5F236-710B-B271-11C4-F54F6C85DA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DEF83F-E278-6B67-86C9-37C99505BE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CF7F3A4-7612-4F79-C8D7-658F06A27DC0}"/>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Qui a trouvé tous les mots? (10 éléments). </a:t>
            </a:r>
          </a:p>
          <a:p>
            <a:pPr defTabSz="685802">
              <a:defRPr/>
            </a:pPr>
            <a:r>
              <a:rPr lang="fr-FR" sz="1600" i="1" dirty="0">
                <a:solidFill>
                  <a:prstClr val="white">
                    <a:lumMod val="65000"/>
                  </a:prstClr>
                </a:solidFill>
              </a:rPr>
              <a:t>Nommer des gagnants. une étoile est à attribuer à celui/celle qui trouve le maximum de mots</a:t>
            </a:r>
            <a:r>
              <a:rPr lang="fr-FR" sz="1600" b="1" dirty="0">
                <a:solidFill>
                  <a:prstClr val="white">
                    <a:lumMod val="65000"/>
                  </a:prstClr>
                </a:solidFill>
              </a:rPr>
              <a:t>.</a:t>
            </a:r>
          </a:p>
        </p:txBody>
      </p:sp>
      <p:graphicFrame>
        <p:nvGraphicFramePr>
          <p:cNvPr id="5" name="Tableau 4">
            <a:extLst>
              <a:ext uri="{FF2B5EF4-FFF2-40B4-BE49-F238E27FC236}">
                <a16:creationId xmlns:a16="http://schemas.microsoft.com/office/drawing/2014/main" id="{2235B7A4-3704-2A58-EE8A-48D78E861BF6}"/>
              </a:ext>
            </a:extLst>
          </p:cNvPr>
          <p:cNvGraphicFramePr>
            <a:graphicFrameLocks noGrp="1"/>
          </p:cNvGraphicFramePr>
          <p:nvPr>
            <p:extLst>
              <p:ext uri="{D42A27DB-BD31-4B8C-83A1-F6EECF244321}">
                <p14:modId xmlns:p14="http://schemas.microsoft.com/office/powerpoint/2010/main" val="3009743982"/>
              </p:ext>
            </p:extLst>
          </p:nvPr>
        </p:nvGraphicFramePr>
        <p:xfrm>
          <a:off x="171084" y="1631449"/>
          <a:ext cx="8566824" cy="4518660"/>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merveilleuse       nous construisons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des coquillages         l’après-midi    </a:t>
                      </a:r>
                    </a:p>
                    <a:p>
                      <a:pPr marL="0" marR="0" lvl="0" indent="0" algn="ctr" defTabSz="685852" rtl="0" eaLnBrk="1" fontAlgn="auto" latinLnBrk="0" hangingPunct="1">
                        <a:lnSpc>
                          <a:spcPct val="250000"/>
                        </a:lnSpc>
                        <a:spcBef>
                          <a:spcPts val="0"/>
                        </a:spcBef>
                        <a:spcAft>
                          <a:spcPts val="0"/>
                        </a:spcAft>
                        <a:buClrTx/>
                        <a:buSzTx/>
                        <a:buFontTx/>
                        <a:buNone/>
                        <a:tabLst/>
                        <a:defRPr/>
                      </a:pPr>
                      <a:r>
                        <a:rPr kumimoji="0" lang="fr-FR" sz="2800" b="1" i="0" u="none" strike="noStrike" kern="0" cap="none" spc="320" normalizeH="0" baseline="0" noProof="0" dirty="0">
                          <a:ln>
                            <a:noFill/>
                          </a:ln>
                          <a:solidFill>
                            <a:srgbClr val="0070C0"/>
                          </a:solidFill>
                          <a:effectLst/>
                          <a:uLnTx/>
                          <a:uFillTx/>
                          <a:latin typeface="Dosis" pitchFamily="2" charset="0"/>
                          <a:ea typeface="+mn-ea"/>
                          <a:cs typeface="+mn-cs"/>
                        </a:rPr>
                        <a:t>les rochers     les étoiles de mer    kayak    football          l’océan         souvenirs</a:t>
                      </a:r>
                    </a:p>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2FDB135-4499-4B9B-6956-F1D63EA96BB5}"/>
              </a:ext>
            </a:extLst>
          </p:cNvPr>
          <p:cNvGraphicFramePr>
            <a:graphicFrameLocks noGrp="1"/>
          </p:cNvGraphicFramePr>
          <p:nvPr>
            <p:custDataLst>
              <p:tags r:id="rId8"/>
            </p:custDataLst>
            <p:extLst>
              <p:ext uri="{D42A27DB-BD31-4B8C-83A1-F6EECF244321}">
                <p14:modId xmlns:p14="http://schemas.microsoft.com/office/powerpoint/2010/main" val="177468211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BFD717B-C8B1-1A2E-D8B6-9484CFA9EB0D}"/>
              </a:ext>
            </a:extLst>
          </p:cNvPr>
          <p:cNvPicPr>
            <a:picLocks noChangeAspect="1"/>
          </p:cNvPicPr>
          <p:nvPr/>
        </p:nvPicPr>
        <p:blipFill>
          <a:blip r:embed="rId12"/>
          <a:stretch>
            <a:fillRect/>
          </a:stretch>
        </p:blipFill>
        <p:spPr>
          <a:xfrm>
            <a:off x="7859570" y="840926"/>
            <a:ext cx="1062248" cy="702822"/>
          </a:xfrm>
          <a:prstGeom prst="rect">
            <a:avLst/>
          </a:prstGeom>
        </p:spPr>
      </p:pic>
    </p:spTree>
    <p:extLst>
      <p:ext uri="{BB962C8B-B14F-4D97-AF65-F5344CB8AC3E}">
        <p14:creationId xmlns:p14="http://schemas.microsoft.com/office/powerpoint/2010/main" val="1955585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E818-5E78-172D-5BE2-CEE6335424F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422FAFF4-7520-DEF3-1179-A0A1ACC9CDD1}"/>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09645" rtl="0" eaLnBrk="1" fontAlgn="auto" latinLnBrk="0" hangingPunct="1">
              <a:lnSpc>
                <a:spcPct val="100000"/>
              </a:lnSpc>
              <a:spcBef>
                <a:spcPts val="0"/>
              </a:spcBef>
              <a:spcAft>
                <a:spcPts val="0"/>
              </a:spcAft>
              <a:buClrTx/>
              <a:buSzTx/>
              <a:buFontTx/>
              <a:buNone/>
              <a:tabLst/>
              <a:defRPr/>
            </a:pPr>
            <a:endPar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 e)</a:t>
            </a:r>
          </a:p>
        </p:txBody>
      </p:sp>
      <p:sp>
        <p:nvSpPr>
          <p:cNvPr id="21" name="TextBox 10">
            <a:extLst>
              <a:ext uri="{FF2B5EF4-FFF2-40B4-BE49-F238E27FC236}">
                <a16:creationId xmlns:a16="http://schemas.microsoft.com/office/drawing/2014/main" id="{04B77EBB-B777-4E07-006A-9F80870685FF}"/>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98FD9C40-A1DB-767C-A8C9-1ECFD8058F1E}"/>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0FC97952-1706-324A-E108-27991033EA6E}"/>
              </a:ext>
            </a:extLst>
          </p:cNvPr>
          <p:cNvSpPr txBox="1"/>
          <p:nvPr/>
        </p:nvSpPr>
        <p:spPr>
          <a:xfrm>
            <a:off x="409302" y="1781960"/>
            <a:ext cx="8203475" cy="4853701"/>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d</a:t>
            </a:r>
            <a:r>
              <a:rPr lang="fr-FR" dirty="0">
                <a:latin typeface="Dosis" pitchFamily="2" charset="0"/>
              </a:rPr>
              <a:t>évelopper la fluidité.</a:t>
            </a:r>
            <a:endParaRPr lang="fr-FR" sz="1400" dirty="0">
              <a:latin typeface="Dosis" pitchFamily="2" charset="0"/>
            </a:endParaRPr>
          </a:p>
          <a:p>
            <a:pPr defTabSz="342926"/>
            <a:r>
              <a:rPr lang="fr-MA" sz="2000" b="1" dirty="0">
                <a:latin typeface="Dosis" pitchFamily="2" charset="0"/>
              </a:rPr>
              <a:t>Le support: l</a:t>
            </a:r>
            <a:r>
              <a:rPr lang="fr-MA" dirty="0">
                <a:latin typeface="Dosis" pitchFamily="2" charset="0"/>
              </a:rPr>
              <a:t>e texte du jour.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Faire passer à chaque fois une  équipe de 4 lecteurs au tableau.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élève lit une partie. S’arrêter quand la couleur du texte change.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un élève se trompe: il essaie de s’autocorriger. Un des autres membres de l’équipe peut l’aider. Sinon toute la classe aide.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L’équipe gagnante est celle qui a lu le mieux et qui a su s’autocorriger (se corriger mutuellement).</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pour leurs efforts.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jour, au moins 4 équipes passent.(16 élèves). Les autres suivent et aident à corriger au besoin.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Les équipes doivent être équilibrées, càd composées d’élèves de niveaux de maitrise différents: Bonne maitrise/ maitrise moyenne/ en progrès).</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168EF21C-F486-B399-44A3-D4107AC3A326}"/>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CC70EB90-880B-A1AD-348F-A64B2841E3D1}"/>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2A46DCEE-A989-E6A7-4B25-91F7EEF706AF}"/>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64CB2EB2-6296-5685-6516-9A0D7177787A}"/>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B2749B9F-7544-0874-2C13-C72ACF618E62}"/>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lecture relais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526277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4068-0C04-D2F3-CBC5-B3C0C2DA86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6A319A-97AD-05DB-CAB0-C9A4CE68622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5B25596-A917-98DF-7764-E559743ECDD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296AA4-20E8-CA54-3331-51892E2557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2195224-7A50-1E60-DE5C-02F4659793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E60327-36EF-A174-8B9C-9B7DB7D5F18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557F9C1-7A88-5DA6-624A-2FA32948ADB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847078F-9AE1-4CAE-F90B-C83C7F7D2D73}"/>
              </a:ext>
            </a:extLst>
          </p:cNvPr>
          <p:cNvSpPr txBox="1"/>
          <p:nvPr>
            <p:custDataLst>
              <p:tags r:id="rId7"/>
            </p:custDataLst>
          </p:nvPr>
        </p:nvSpPr>
        <p:spPr>
          <a:xfrm>
            <a:off x="879078"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Qui veut passer au tableau pour lire? </a:t>
            </a:r>
            <a:r>
              <a:rPr lang="fr-FR" sz="1600" i="1" dirty="0">
                <a:solidFill>
                  <a:prstClr val="white">
                    <a:lumMod val="65000"/>
                  </a:prstClr>
                </a:solidFill>
              </a:rPr>
              <a:t>Faire passer 4 élèves à chaque fois. Chacun lit une partie du texte. Nommer une équipe gagnante.</a:t>
            </a:r>
          </a:p>
        </p:txBody>
      </p:sp>
      <p:graphicFrame>
        <p:nvGraphicFramePr>
          <p:cNvPr id="5" name="Tableau 4">
            <a:extLst>
              <a:ext uri="{FF2B5EF4-FFF2-40B4-BE49-F238E27FC236}">
                <a16:creationId xmlns:a16="http://schemas.microsoft.com/office/drawing/2014/main" id="{D79E9B1F-8008-A744-E95B-49874F2FC26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D467D719-BA79-1DE7-69CF-3E01A68849C6}"/>
              </a:ext>
            </a:extLst>
          </p:cNvPr>
          <p:cNvGraphicFramePr>
            <a:graphicFrameLocks noGrp="1"/>
          </p:cNvGraphicFramePr>
          <p:nvPr>
            <p:custDataLst>
              <p:tags r:id="rId8"/>
            </p:custDataLst>
            <p:extLst>
              <p:ext uri="{D42A27DB-BD31-4B8C-83A1-F6EECF244321}">
                <p14:modId xmlns:p14="http://schemas.microsoft.com/office/powerpoint/2010/main" val="771052715"/>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522011">
                  <a:extLst>
                    <a:ext uri="{9D8B030D-6E8A-4147-A177-3AD203B41FA5}">
                      <a16:colId xmlns:a16="http://schemas.microsoft.com/office/drawing/2014/main" val="2418460758"/>
                    </a:ext>
                  </a:extLst>
                </a:gridCol>
                <a:gridCol w="12462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9" name="Rectangle : coins arrondis 8">
            <a:extLst>
              <a:ext uri="{FF2B5EF4-FFF2-40B4-BE49-F238E27FC236}">
                <a16:creationId xmlns:a16="http://schemas.microsoft.com/office/drawing/2014/main" id="{F81AE70C-2F93-2217-6366-48B60B68DFB9}"/>
              </a:ext>
            </a:extLst>
          </p:cNvPr>
          <p:cNvSpPr/>
          <p:nvPr>
            <p:custDataLst>
              <p:tags r:id="rId9"/>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ED9EC5E8-8223-216D-492B-C6127A0FD6BD}"/>
              </a:ext>
            </a:extLst>
          </p:cNvPr>
          <p:cNvSpPr txBox="1"/>
          <p:nvPr>
            <p:custDataLst>
              <p:tags r:id="rId10"/>
            </p:custDataLst>
          </p:nvPr>
        </p:nvSpPr>
        <p:spPr>
          <a:xfrm>
            <a:off x="657725" y="1590092"/>
            <a:ext cx="7828550" cy="4160754"/>
          </a:xfrm>
          <a:prstGeom prst="rect">
            <a:avLst/>
          </a:prstGeom>
          <a:noFill/>
        </p:spPr>
        <p:txBody>
          <a:bodyPr wrap="square">
            <a:spAutoFit/>
          </a:bodyPr>
          <a:lstStyle/>
          <a:p>
            <a:pPr algn="ctr">
              <a:defRPr/>
            </a:pPr>
            <a:r>
              <a:rPr lang="fr-FR" b="1" dirty="0">
                <a:solidFill>
                  <a:srgbClr val="0070C0"/>
                </a:solidFill>
                <a:latin typeface="Dosis-SemiBold"/>
              </a:rPr>
              <a:t>Une colonie de vacances</a:t>
            </a:r>
          </a:p>
          <a:p>
            <a:pPr algn="just">
              <a:lnSpc>
                <a:spcPct val="200000"/>
              </a:lnSpc>
            </a:pPr>
            <a:r>
              <a:rPr lang="fr-FR" dirty="0">
                <a:solidFill>
                  <a:srgbClr val="800000"/>
                </a:solidFill>
                <a:latin typeface="Dosis" pitchFamily="2" charset="0"/>
              </a:rPr>
              <a:t>Cet été, nous avons passé deux semaines merveilleuses en colonie de vacances.</a:t>
            </a:r>
          </a:p>
          <a:p>
            <a:pPr algn="just">
              <a:lnSpc>
                <a:spcPct val="200000"/>
              </a:lnSpc>
            </a:pPr>
            <a:r>
              <a:rPr lang="fr-FR" dirty="0">
                <a:solidFill>
                  <a:srgbClr val="800000"/>
                </a:solidFill>
                <a:latin typeface="Dosis" pitchFamily="2" charset="0"/>
              </a:rPr>
              <a:t>Le matin, nous marchons jusqu’à la plage</a:t>
            </a:r>
            <a:r>
              <a:rPr lang="fr-FR" dirty="0">
                <a:solidFill>
                  <a:srgbClr val="002060"/>
                </a:solidFill>
                <a:latin typeface="Dosis" pitchFamily="2" charset="0"/>
              </a:rPr>
              <a:t> </a:t>
            </a:r>
            <a:r>
              <a:rPr lang="fr-FR" dirty="0">
                <a:solidFill>
                  <a:srgbClr val="0070C0"/>
                </a:solidFill>
                <a:latin typeface="Dosis" pitchFamily="2" charset="0"/>
              </a:rPr>
              <a:t>où nous construisons des châteaux de sable et cherchons des coquillages. L’après-midi, nous explorons les rochers, découvrons des crabes et des étoiles de mer colorées</a:t>
            </a:r>
            <a:r>
              <a:rPr lang="fr-FR" dirty="0">
                <a:solidFill>
                  <a:srgbClr val="002060"/>
                </a:solidFill>
                <a:latin typeface="Dosis" pitchFamily="2" charset="0"/>
              </a:rPr>
              <a:t>. </a:t>
            </a:r>
            <a:r>
              <a:rPr lang="fr-FR" dirty="0">
                <a:solidFill>
                  <a:srgbClr val="800000"/>
                </a:solidFill>
                <a:latin typeface="Dosis" pitchFamily="2" charset="0"/>
              </a:rPr>
              <a:t>Parfois, nous faisons du kayak. Le soir, nous jouons au football, puis nous prenons le gouter en regardant le soleil se coucher sur l’océan.</a:t>
            </a:r>
          </a:p>
          <a:p>
            <a:pPr algn="just">
              <a:lnSpc>
                <a:spcPct val="200000"/>
              </a:lnSpc>
            </a:pPr>
            <a:r>
              <a:rPr lang="fr-FR" dirty="0">
                <a:solidFill>
                  <a:srgbClr val="0070C0"/>
                </a:solidFill>
                <a:latin typeface="Dosis" pitchFamily="2" charset="0"/>
              </a:rPr>
              <a:t>Les vacances se sont terminées trop vite, mais nous avons gardé de beaux souvenirs.</a:t>
            </a:r>
            <a:endParaRPr lang="fr-MA" dirty="0">
              <a:solidFill>
                <a:srgbClr val="0070C0"/>
              </a:solidFill>
              <a:latin typeface="Dosis" pitchFamily="2" charset="0"/>
            </a:endParaRPr>
          </a:p>
        </p:txBody>
      </p:sp>
    </p:spTree>
    <p:extLst>
      <p:ext uri="{BB962C8B-B14F-4D97-AF65-F5344CB8AC3E}">
        <p14:creationId xmlns:p14="http://schemas.microsoft.com/office/powerpoint/2010/main" val="1373203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E40AB-5783-90A0-1A1D-DD004C21F7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8BC6C62-CDFD-C4C6-0851-7E39C988605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1BA8D5-751D-0BFE-5C9F-7C666132D0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5F6737-D3BB-1241-90E3-C087CEB494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6F9E50-1929-7823-1224-F584CACA4E5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83724FF-18AA-D678-4501-D1D5C8A772A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CE3C48-DC5A-C45F-7CD1-1233854A199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DF17815-4E87-19BD-DE8C-AE8C1B28E3FC}"/>
              </a:ext>
            </a:extLst>
          </p:cNvPr>
          <p:cNvSpPr txBox="1"/>
          <p:nvPr>
            <p:custDataLst>
              <p:tags r:id="rId7"/>
            </p:custDataLst>
          </p:nvPr>
        </p:nvSpPr>
        <p:spPr>
          <a:xfrm>
            <a:off x="844241" y="308991"/>
            <a:ext cx="8085415" cy="307777"/>
          </a:xfrm>
          <a:prstGeom prst="rect">
            <a:avLst/>
          </a:prstGeom>
          <a:noFill/>
        </p:spPr>
        <p:txBody>
          <a:bodyPr wrap="square" rtlCol="0">
            <a:spAutoFit/>
          </a:bodyPr>
          <a:lstStyle/>
          <a:p>
            <a:pPr defTabSz="685802">
              <a:defRPr/>
            </a:pPr>
            <a:r>
              <a:rPr lang="fr-FR" sz="1400" b="1" dirty="0">
                <a:solidFill>
                  <a:prstClr val="white">
                    <a:lumMod val="65000"/>
                  </a:prstClr>
                </a:solidFill>
              </a:rPr>
              <a:t>Maintenant nous allons prendre le livret. Lisez à votre voisin (e) le texte puis échangez les rôles.</a:t>
            </a:r>
          </a:p>
        </p:txBody>
      </p:sp>
      <p:graphicFrame>
        <p:nvGraphicFramePr>
          <p:cNvPr id="4" name="Tableau 3">
            <a:extLst>
              <a:ext uri="{FF2B5EF4-FFF2-40B4-BE49-F238E27FC236}">
                <a16:creationId xmlns:a16="http://schemas.microsoft.com/office/drawing/2014/main" id="{9820B3A7-6FCE-7A00-3EA8-FA8FA7FC6B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descr="Une image contenant dessin, dessin humoristique, croquis, Dessin d’enfant&#10;&#10;Description générée automatiquement">
            <a:extLst>
              <a:ext uri="{FF2B5EF4-FFF2-40B4-BE49-F238E27FC236}">
                <a16:creationId xmlns:a16="http://schemas.microsoft.com/office/drawing/2014/main" id="{DEE7A46A-C837-FF2A-46D7-77A8B171DDE6}"/>
              </a:ext>
            </a:extLst>
          </p:cNvPr>
          <p:cNvPicPr>
            <a:picLocks noChangeAspect="1"/>
          </p:cNvPicPr>
          <p:nvPr>
            <p:custDataLst>
              <p:tags r:id="rId9"/>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17253" y="308991"/>
            <a:ext cx="955670" cy="597246"/>
          </a:xfrm>
          <a:prstGeom prst="rect">
            <a:avLst/>
          </a:prstGeom>
        </p:spPr>
      </p:pic>
      <p:pic>
        <p:nvPicPr>
          <p:cNvPr id="9" name="Image 8">
            <a:extLst>
              <a:ext uri="{FF2B5EF4-FFF2-40B4-BE49-F238E27FC236}">
                <a16:creationId xmlns:a16="http://schemas.microsoft.com/office/drawing/2014/main" id="{87D80C6B-A611-59BA-F003-C55BA4D02AEF}"/>
              </a:ext>
            </a:extLst>
          </p:cNvPr>
          <p:cNvPicPr>
            <a:picLocks noChangeAspect="1"/>
          </p:cNvPicPr>
          <p:nvPr/>
        </p:nvPicPr>
        <p:blipFill>
          <a:blip r:embed="rId14"/>
          <a:stretch>
            <a:fillRect/>
          </a:stretch>
        </p:blipFill>
        <p:spPr>
          <a:xfrm>
            <a:off x="2796184" y="1227695"/>
            <a:ext cx="3949903" cy="5054860"/>
          </a:xfrm>
          <a:prstGeom prst="rect">
            <a:avLst/>
          </a:prstGeom>
          <a:ln w="12700">
            <a:solidFill>
              <a:schemeClr val="tx1"/>
            </a:solidFill>
          </a:ln>
        </p:spPr>
      </p:pic>
      <p:sp>
        <p:nvSpPr>
          <p:cNvPr id="2" name="Rectangle 1">
            <a:extLst>
              <a:ext uri="{FF2B5EF4-FFF2-40B4-BE49-F238E27FC236}">
                <a16:creationId xmlns:a16="http://schemas.microsoft.com/office/drawing/2014/main" id="{E33CE3E5-8277-729B-3FA5-7CE19858573A}"/>
              </a:ext>
            </a:extLst>
          </p:cNvPr>
          <p:cNvSpPr/>
          <p:nvPr/>
        </p:nvSpPr>
        <p:spPr>
          <a:xfrm>
            <a:off x="2011857" y="2608956"/>
            <a:ext cx="5518559" cy="9789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64222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A4ED-1048-F52E-AD57-C25CEA72D0A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36E3E9-D2E7-C06A-2DDD-96913AA6D73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2F73B8A-FD98-56A7-931F-4C0FE8E133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D85F26-683A-5258-4F29-ECD7D285ACF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AD09F6-9ABE-535B-AEBC-1E534227D7B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ACCBCD3-CE21-284E-112C-452B22C5FF2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2E0DCA-8097-B25D-568D-EB3960A78F3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69525B3-569F-7CB7-49CC-751CDB98E1BC}"/>
              </a:ext>
            </a:extLst>
          </p:cNvPr>
          <p:cNvSpPr txBox="1"/>
          <p:nvPr>
            <p:custDataLst>
              <p:tags r:id="rId7"/>
            </p:custDataLst>
          </p:nvPr>
        </p:nvSpPr>
        <p:spPr>
          <a:xfrm>
            <a:off x="861660" y="308991"/>
            <a:ext cx="8067996" cy="338554"/>
          </a:xfrm>
          <a:prstGeom prst="rect">
            <a:avLst/>
          </a:prstGeom>
          <a:noFill/>
        </p:spPr>
        <p:txBody>
          <a:bodyPr wrap="square" rtlCol="0">
            <a:spAutoFit/>
          </a:bodyPr>
          <a:lstStyle/>
          <a:p>
            <a:pPr defTabSz="685802">
              <a:defRPr/>
            </a:pPr>
            <a:r>
              <a:rPr lang="fr-FR" sz="1600" b="1" dirty="0">
                <a:solidFill>
                  <a:prstClr val="white">
                    <a:lumMod val="65000"/>
                  </a:prstClr>
                </a:solidFill>
              </a:rPr>
              <a:t>Après la lecture, chacun de vous doit poser les questions suivantes à son voisin. </a:t>
            </a:r>
            <a:endParaRPr lang="fr-FR" sz="1600" dirty="0">
              <a:solidFill>
                <a:prstClr val="white">
                  <a:lumMod val="65000"/>
                </a:prstClr>
              </a:solidFill>
            </a:endParaRPr>
          </a:p>
        </p:txBody>
      </p:sp>
      <p:graphicFrame>
        <p:nvGraphicFramePr>
          <p:cNvPr id="5" name="Tableau 4">
            <a:extLst>
              <a:ext uri="{FF2B5EF4-FFF2-40B4-BE49-F238E27FC236}">
                <a16:creationId xmlns:a16="http://schemas.microsoft.com/office/drawing/2014/main" id="{8607FA05-AA50-F547-B4F9-044C190C464B}"/>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A0520D9-9EF5-F97F-33FA-7C02A5DFA70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F4C9BAAF-F3D5-B7EF-E533-778C6A6BE546}"/>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909607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Compréhension</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Compréhension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91EA-2358-53C2-309E-8F8D7AAE1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CA0738-65DD-659C-9D7E-DE63A62FF50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6A4CEA-EAE1-E0AB-3A56-BEF2DE9F64B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06C81-8A3E-A123-396E-5BF62B6524A8}"/>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0E1F84-DB2C-9345-D0E7-C8993E86703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5608C4F-3EAA-BF21-D3C5-36ECA102D21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F27867-7430-B128-EA42-14D2F40EFA6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C32F68-ABC9-E9B0-AB51-84F981F471CB}"/>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répondre à des questions de compréhension.</a:t>
            </a:r>
          </a:p>
        </p:txBody>
      </p:sp>
      <p:graphicFrame>
        <p:nvGraphicFramePr>
          <p:cNvPr id="4" name="Tableau 3">
            <a:extLst>
              <a:ext uri="{FF2B5EF4-FFF2-40B4-BE49-F238E27FC236}">
                <a16:creationId xmlns:a16="http://schemas.microsoft.com/office/drawing/2014/main" id="{B49819C7-5489-5B34-FA75-58F2AA0F5912}"/>
              </a:ext>
            </a:extLst>
          </p:cNvPr>
          <p:cNvGraphicFramePr>
            <a:graphicFrameLocks noGrp="1"/>
          </p:cNvGraphicFramePr>
          <p:nvPr>
            <p:custDataLst>
              <p:tags r:id="rId8"/>
            </p:custDataLst>
            <p:extLst>
              <p:ext uri="{D42A27DB-BD31-4B8C-83A1-F6EECF244321}">
                <p14:modId xmlns:p14="http://schemas.microsoft.com/office/powerpoint/2010/main" val="66371022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3502EC11-F409-B6EF-EC67-F0DD2549C15C}"/>
              </a:ext>
            </a:extLst>
          </p:cNvPr>
          <p:cNvPicPr>
            <a:picLocks noChangeAspect="1"/>
          </p:cNvPicPr>
          <p:nvPr/>
        </p:nvPicPr>
        <p:blipFill>
          <a:blip r:embed="rId12"/>
          <a:stretch>
            <a:fillRect/>
          </a:stretch>
        </p:blipFill>
        <p:spPr>
          <a:xfrm>
            <a:off x="2583985" y="1207432"/>
            <a:ext cx="3949903" cy="5054860"/>
          </a:xfrm>
          <a:prstGeom prst="rect">
            <a:avLst/>
          </a:prstGeom>
          <a:ln w="12700">
            <a:solidFill>
              <a:schemeClr val="tx1"/>
            </a:solidFill>
          </a:ln>
        </p:spPr>
      </p:pic>
      <p:sp>
        <p:nvSpPr>
          <p:cNvPr id="2" name="Rectangle 1">
            <a:extLst>
              <a:ext uri="{FF2B5EF4-FFF2-40B4-BE49-F238E27FC236}">
                <a16:creationId xmlns:a16="http://schemas.microsoft.com/office/drawing/2014/main" id="{F14E048F-8C0D-ED86-C175-C4549A497D7C}"/>
              </a:ext>
            </a:extLst>
          </p:cNvPr>
          <p:cNvSpPr/>
          <p:nvPr/>
        </p:nvSpPr>
        <p:spPr>
          <a:xfrm>
            <a:off x="1759131" y="3587931"/>
            <a:ext cx="5599612" cy="11234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91706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19A-7C19-C096-83EE-CF4F357D7B9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F8D019-A87A-B4C8-D652-DD7E09D78D3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E847325-9F1A-C07B-37C6-F1D843FDA2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07B040-A944-DB1B-54EF-D2FCD50B08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0A5E87-A17E-CFEC-8618-B1750E8B54E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err="1">
                <a:solidFill>
                  <a:prstClr val="white"/>
                </a:solidFill>
                <a:latin typeface="Dosis" pitchFamily="2" charset="0"/>
              </a:rPr>
              <a:t>gg</a:t>
            </a: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BC39EE0-EC1D-B0AA-9A46-30DDAC278C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D934551-CCC1-EA27-8079-9C9C44818FD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0834E95-C5CD-389A-4E96-88A88FCDB86A}"/>
              </a:ext>
            </a:extLst>
          </p:cNvPr>
          <p:cNvSpPr txBox="1"/>
          <p:nvPr>
            <p:custDataLst>
              <p:tags r:id="rId7"/>
            </p:custDataLst>
          </p:nvPr>
        </p:nvSpPr>
        <p:spPr>
          <a:xfrm>
            <a:off x="812684" y="297729"/>
            <a:ext cx="8201173" cy="584775"/>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avec des choix  proposés  rappelez moi la démarche à suivre.</a:t>
            </a:r>
          </a:p>
        </p:txBody>
      </p:sp>
      <p:graphicFrame>
        <p:nvGraphicFramePr>
          <p:cNvPr id="5" name="Tableau 4">
            <a:extLst>
              <a:ext uri="{FF2B5EF4-FFF2-40B4-BE49-F238E27FC236}">
                <a16:creationId xmlns:a16="http://schemas.microsoft.com/office/drawing/2014/main" id="{243FFAA3-EE25-C497-D2D4-FAEAF1C757E7}"/>
              </a:ext>
            </a:extLst>
          </p:cNvPr>
          <p:cNvGraphicFramePr>
            <a:graphicFrameLocks noGrp="1"/>
          </p:cNvGraphicFramePr>
          <p:nvPr>
            <p:extLst>
              <p:ext uri="{D42A27DB-BD31-4B8C-83A1-F6EECF244321}">
                <p14:modId xmlns:p14="http://schemas.microsoft.com/office/powerpoint/2010/main" val="328490761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E75A28B-3442-C220-094C-DDA743A16130}"/>
              </a:ext>
            </a:extLst>
          </p:cNvPr>
          <p:cNvGraphicFramePr>
            <a:graphicFrameLocks noGrp="1"/>
          </p:cNvGraphicFramePr>
          <p:nvPr>
            <p:custDataLst>
              <p:tags r:id="rId8"/>
            </p:custDataLst>
            <p:extLst>
              <p:ext uri="{D42A27DB-BD31-4B8C-83A1-F6EECF244321}">
                <p14:modId xmlns:p14="http://schemas.microsoft.com/office/powerpoint/2010/main" val="28090109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4C6845C-7DE2-1D60-5BB6-5CA10D5A957B}"/>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9805CD78-683E-715F-BD3C-BBA22E5B62BA}"/>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44D6C736-C426-C392-12E8-A43B9CD14937}"/>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B46FA072-49E4-F987-E04E-58AE4D18D9D1}"/>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4976264A-8916-F434-32A6-79840BD66DD6}"/>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24CC57EA-CF98-13A8-6F0C-4903EAD1736B}"/>
              </a:ext>
            </a:extLst>
          </p:cNvPr>
          <p:cNvSpPr txBox="1"/>
          <p:nvPr/>
        </p:nvSpPr>
        <p:spPr>
          <a:xfrm>
            <a:off x="1380235" y="4000697"/>
            <a:ext cx="763362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les propositions et j’entoure la bonne réponse.   </a:t>
            </a:r>
          </a:p>
        </p:txBody>
      </p:sp>
    </p:spTree>
    <p:extLst>
      <p:ext uri="{BB962C8B-B14F-4D97-AF65-F5344CB8AC3E}">
        <p14:creationId xmlns:p14="http://schemas.microsoft.com/office/powerpoint/2010/main" val="1906849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C289-17CE-282C-5124-AABF7A66336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2941BCE-080A-FDC3-C995-D02E0CF9926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77DBE1-B78F-8174-80F5-CA23B9C9579B}"/>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AF412EA-5F21-5CD1-4617-D4CC0D341C1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FB92A8-9AD3-6D7B-793A-9B7323DDC7C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BE84F68-7AB1-3EBD-382C-DCA7116ED27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C1D9E6-5665-23B9-0322-98483953C5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96873F0-3D5B-B280-9FEE-EAF039F76504}"/>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répondre à la première question de compréhension.</a:t>
            </a:r>
          </a:p>
        </p:txBody>
      </p:sp>
      <p:graphicFrame>
        <p:nvGraphicFramePr>
          <p:cNvPr id="4" name="Tableau 3">
            <a:extLst>
              <a:ext uri="{FF2B5EF4-FFF2-40B4-BE49-F238E27FC236}">
                <a16:creationId xmlns:a16="http://schemas.microsoft.com/office/drawing/2014/main" id="{CFBBE116-1EA0-40C2-C2E2-6514FB81F417}"/>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B10A7245-0A22-9B49-B637-BBF59B2CFDA7}"/>
              </a:ext>
            </a:extLst>
          </p:cNvPr>
          <p:cNvPicPr>
            <a:picLocks noChangeAspect="1"/>
          </p:cNvPicPr>
          <p:nvPr/>
        </p:nvPicPr>
        <p:blipFill>
          <a:blip r:embed="rId12"/>
          <a:stretch>
            <a:fillRect/>
          </a:stretch>
        </p:blipFill>
        <p:spPr>
          <a:xfrm>
            <a:off x="2714913" y="1157322"/>
            <a:ext cx="4290332" cy="5490521"/>
          </a:xfrm>
          <a:prstGeom prst="rect">
            <a:avLst/>
          </a:prstGeom>
          <a:ln w="12700">
            <a:solidFill>
              <a:schemeClr val="tx1"/>
            </a:solidFill>
          </a:ln>
        </p:spPr>
      </p:pic>
      <p:sp>
        <p:nvSpPr>
          <p:cNvPr id="2" name="Rectangle 1">
            <a:extLst>
              <a:ext uri="{FF2B5EF4-FFF2-40B4-BE49-F238E27FC236}">
                <a16:creationId xmlns:a16="http://schemas.microsoft.com/office/drawing/2014/main" id="{F2602278-CA3F-69AA-3F30-82145C6BD3FF}"/>
              </a:ext>
            </a:extLst>
          </p:cNvPr>
          <p:cNvSpPr/>
          <p:nvPr/>
        </p:nvSpPr>
        <p:spPr>
          <a:xfrm>
            <a:off x="2020390" y="3701143"/>
            <a:ext cx="2725782" cy="8534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1847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4BFA0-8F54-7889-0E92-30A2A9CF7D9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4FDBF7-13DE-93F4-55B8-B9EECF5EC85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8EB4060-D686-C241-0E6C-3445F09364A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E95C81-FD3C-01E5-75AF-EFF38ABE9E79}"/>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B3B2A6-A8EC-CEE4-A0E7-CC3FA21DA7B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A2F4C1F-7A3D-278A-F090-2FDAA119E86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B4F1C56-D380-BFD0-52A8-E30C8C372E5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8316FB5-7C21-6EAE-04D9-2C92A33D169D}"/>
              </a:ext>
            </a:extLst>
          </p:cNvPr>
          <p:cNvSpPr txBox="1"/>
          <p:nvPr>
            <p:custDataLst>
              <p:tags r:id="rId7"/>
            </p:custDataLst>
          </p:nvPr>
        </p:nvSpPr>
        <p:spPr>
          <a:xfrm>
            <a:off x="861659" y="308991"/>
            <a:ext cx="7987527" cy="338554"/>
          </a:xfrm>
          <a:prstGeom prst="rect">
            <a:avLst/>
          </a:prstGeom>
          <a:noFill/>
        </p:spPr>
        <p:txBody>
          <a:bodyPr wrap="square" rtlCol="0">
            <a:spAutoFit/>
          </a:bodyPr>
          <a:lstStyle/>
          <a:p>
            <a:pPr defTabSz="685802">
              <a:defRPr/>
            </a:pPr>
            <a:r>
              <a:rPr lang="fr-FR" sz="1600" b="1" dirty="0">
                <a:solidFill>
                  <a:prstClr val="white">
                    <a:lumMod val="65000"/>
                  </a:prstClr>
                </a:solidFill>
              </a:rPr>
              <a:t>Où vont les enfants chaque matin? Quel est le mot interrogatif dans cette question?</a:t>
            </a:r>
          </a:p>
        </p:txBody>
      </p:sp>
      <p:graphicFrame>
        <p:nvGraphicFramePr>
          <p:cNvPr id="5" name="Tableau 4">
            <a:extLst>
              <a:ext uri="{FF2B5EF4-FFF2-40B4-BE49-F238E27FC236}">
                <a16:creationId xmlns:a16="http://schemas.microsoft.com/office/drawing/2014/main" id="{E9F8768D-8643-2BA7-9150-0A07159095E4}"/>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AE8DB09-BA5A-4921-4842-566D1E6CD3BA}"/>
              </a:ext>
            </a:extLst>
          </p:cNvPr>
          <p:cNvGraphicFramePr>
            <a:graphicFrameLocks noGrp="1"/>
          </p:cNvGraphicFramePr>
          <p:nvPr>
            <p:custDataLst>
              <p:tags r:id="rId8"/>
            </p:custDataLst>
          </p:nvPr>
        </p:nvGraphicFramePr>
        <p:xfrm>
          <a:off x="-28533" y="-28609"/>
          <a:ext cx="8929656" cy="27432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7628">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AD3BCD55-4FAB-0E09-E779-E046F86D67CA}"/>
              </a:ext>
            </a:extLst>
          </p:cNvPr>
          <p:cNvPicPr>
            <a:picLocks noChangeAspect="1"/>
          </p:cNvPicPr>
          <p:nvPr/>
        </p:nvPicPr>
        <p:blipFill>
          <a:blip r:embed="rId12"/>
          <a:stretch>
            <a:fillRect/>
          </a:stretch>
        </p:blipFill>
        <p:spPr>
          <a:xfrm>
            <a:off x="1226443" y="1822358"/>
            <a:ext cx="6678664" cy="3359569"/>
          </a:xfrm>
          <a:prstGeom prst="rect">
            <a:avLst/>
          </a:prstGeom>
        </p:spPr>
      </p:pic>
      <p:sp>
        <p:nvSpPr>
          <p:cNvPr id="16" name="Rectangle 15">
            <a:extLst>
              <a:ext uri="{FF2B5EF4-FFF2-40B4-BE49-F238E27FC236}">
                <a16:creationId xmlns:a16="http://schemas.microsoft.com/office/drawing/2014/main" id="{3EA56BF2-FC28-09B4-62CE-C9EFACC5C9C2}"/>
              </a:ext>
            </a:extLst>
          </p:cNvPr>
          <p:cNvSpPr/>
          <p:nvPr/>
        </p:nvSpPr>
        <p:spPr>
          <a:xfrm>
            <a:off x="355773" y="1967249"/>
            <a:ext cx="7927123" cy="3935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FC9D52E3-6F23-228A-97FD-05720EB77FEF}"/>
              </a:ext>
            </a:extLst>
          </p:cNvPr>
          <p:cNvSpPr/>
          <p:nvPr/>
        </p:nvSpPr>
        <p:spPr>
          <a:xfrm>
            <a:off x="861104" y="1778798"/>
            <a:ext cx="818148"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9671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9" name="TextBox 9"/>
          <p:cNvSpPr txBox="1"/>
          <p:nvPr/>
        </p:nvSpPr>
        <p:spPr>
          <a:xfrm>
            <a:off x="2065217" y="1447802"/>
            <a:ext cx="5013577" cy="359073"/>
          </a:xfrm>
          <a:prstGeom prst="rect">
            <a:avLst/>
          </a:prstGeom>
        </p:spPr>
        <p:txBody>
          <a:bodyPr lIns="0" tIns="0" rIns="0" bIns="0" rtlCol="0" anchor="t">
            <a:spAutoFit/>
          </a:bodyPr>
          <a:lstStyle/>
          <a:p>
            <a:pPr algn="ctr" defTabSz="457211">
              <a:lnSpc>
                <a:spcPts val="2799"/>
              </a:lnSpc>
              <a:defRPr/>
            </a:pPr>
            <a:r>
              <a:rPr lang="en-US" sz="2400" b="1" dirty="0">
                <a:solidFill>
                  <a:srgbClr val="1F497D"/>
                </a:solidFill>
                <a:latin typeface="Carelia"/>
              </a:rPr>
              <a:t>Plan de la séance 9</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2" y="4101392"/>
            <a:ext cx="2719829" cy="769441"/>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3.Lecture- </a:t>
            </a:r>
            <a:r>
              <a:rPr lang="en-US" dirty="0" err="1">
                <a:solidFill>
                  <a:srgbClr val="106585"/>
                </a:solidFill>
                <a:latin typeface="Dosis" pitchFamily="2" charset="0"/>
              </a:rPr>
              <a:t>fluidité</a:t>
            </a:r>
            <a:endParaRPr lang="en-US" dirty="0">
              <a:solidFill>
                <a:srgbClr val="106585"/>
              </a:solidFill>
              <a:latin typeface="Dosis" pitchFamily="2" charset="0"/>
            </a:endParaRPr>
          </a:p>
          <a:p>
            <a:pPr defTabSz="457211">
              <a:lnSpc>
                <a:spcPts val="2017"/>
              </a:lnSpc>
              <a:defRPr/>
            </a:pPr>
            <a:r>
              <a:rPr lang="en-US" sz="1600" dirty="0">
                <a:solidFill>
                  <a:srgbClr val="106585"/>
                </a:solidFill>
                <a:latin typeface="Carelia"/>
              </a:rPr>
              <a:t> </a:t>
            </a:r>
          </a:p>
          <a:p>
            <a:pPr marL="175688" defTabSz="457211">
              <a:lnSpc>
                <a:spcPts val="2017"/>
              </a:lnSpc>
              <a:defRPr/>
            </a:pPr>
            <a:r>
              <a:rPr lang="en-US" dirty="0">
                <a:solidFill>
                  <a:srgbClr val="106585"/>
                </a:solidFill>
                <a:latin typeface="Dosis" pitchFamily="2" charset="0"/>
              </a:rPr>
              <a:t>  4.lecture- </a:t>
            </a:r>
            <a:r>
              <a:rPr lang="en-US" dirty="0" err="1">
                <a:solidFill>
                  <a:srgbClr val="106585"/>
                </a:solidFill>
                <a:latin typeface="Dosis" pitchFamily="2" charset="0"/>
              </a:rPr>
              <a:t>compréhension</a:t>
            </a:r>
            <a:endParaRPr lang="en-US" dirty="0">
              <a:solidFill>
                <a:srgbClr val="106585"/>
              </a:solidFill>
              <a:latin typeface="Dosis" pitchFamily="2" charset="0"/>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939799" y="272969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8DC63F"/>
                </a:solidFill>
                <a:latin typeface="Dosis" pitchFamily="2" charset="0"/>
              </a:rPr>
              <a:t>    </a:t>
            </a:r>
            <a:r>
              <a:rPr lang="en-US" dirty="0">
                <a:solidFill>
                  <a:srgbClr val="106585"/>
                </a:solidFill>
                <a:latin typeface="Dosis" pitchFamily="2" charset="0"/>
              </a:rPr>
              <a:t>1.Rituel: d</a:t>
            </a:r>
            <a:r>
              <a:rPr lang="fr-FR" dirty="0" err="1">
                <a:solidFill>
                  <a:srgbClr val="106585"/>
                </a:solidFill>
                <a:latin typeface="Dosis" pitchFamily="2" charset="0"/>
              </a:rPr>
              <a:t>ictée</a:t>
            </a:r>
            <a:r>
              <a:rPr lang="fr-FR" dirty="0">
                <a:solidFill>
                  <a:srgbClr val="106585"/>
                </a:solidFill>
                <a:latin typeface="Dosis" pitchFamily="2" charset="0"/>
              </a:rPr>
              <a:t> préparée</a:t>
            </a:r>
            <a:endParaRPr lang="en-US" dirty="0">
              <a:solidFill>
                <a:srgbClr val="106585"/>
              </a:solidFill>
              <a:latin typeface="Dosis" pitchFamily="2" charset="0"/>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9"/>
            <a:ext cx="1243347" cy="298681"/>
            <a:chOff x="3663231" y="3540342"/>
            <a:chExt cx="1066276" cy="448022"/>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9" y="3619032"/>
              <a:ext cx="748188" cy="36933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90" y="3531035"/>
            <a:ext cx="4318483"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92561" y="3533915"/>
            <a:ext cx="1404683" cy="305099"/>
            <a:chOff x="3663231" y="3540342"/>
            <a:chExt cx="1037462" cy="40095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5" y="3617717"/>
              <a:ext cx="748188" cy="323575"/>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2"/>
            <a:ext cx="1558005" cy="301920"/>
            <a:chOff x="3581032" y="3265648"/>
            <a:chExt cx="1108981" cy="422434"/>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450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39" y="5110624"/>
            <a:ext cx="1364675" cy="345383"/>
            <a:chOff x="3663231" y="3540342"/>
            <a:chExt cx="1036334" cy="446078"/>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8"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7"/>
              <a:ext cx="748187" cy="369333"/>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6" y="5528732"/>
            <a:ext cx="4629151"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6. </a:t>
            </a:r>
            <a:r>
              <a:rPr lang="en-US" dirty="0" err="1">
                <a:solidFill>
                  <a:srgbClr val="106585"/>
                </a:solidFill>
                <a:latin typeface="Dosis" pitchFamily="2" charset="0"/>
              </a:rPr>
              <a:t>Défi</a:t>
            </a:r>
            <a:r>
              <a:rPr lang="en-US" dirty="0">
                <a:solidFill>
                  <a:srgbClr val="106585"/>
                </a:solidFill>
                <a:latin typeface="Dosis" pitchFamily="2" charset="0"/>
              </a:rPr>
              <a:t>: les champions des phrases</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72" y="5561369"/>
            <a:ext cx="1371741" cy="343922"/>
            <a:chOff x="3663231" y="3540342"/>
            <a:chExt cx="1066274" cy="448022"/>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8"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69332"/>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3" y="514473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5.Ecrit</a:t>
            </a: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8" y="4520904"/>
            <a:ext cx="1483029" cy="362635"/>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0" y="2739040"/>
              <a:ext cx="748187" cy="261773"/>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B2047-5808-6416-F74C-E9862FD9F00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AA5D578-D142-09C2-4020-1D1B13E263F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A640AAA-4804-5E92-6E95-78A4F217109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3BA72A-ABF6-7A47-A9DC-9F991F9EB1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5ACFE7B-C73D-0209-F63B-31D2A8C178E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3417FCF-1594-2469-0319-CD1BF12BCBAE}"/>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C912CF5-2096-5755-7492-2DD5A14B998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CF5382-9693-A535-77D3-1E86DADB308F}"/>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Quand on pose une question avec le mot « où »,  on cherche quoi?</a:t>
            </a:r>
          </a:p>
        </p:txBody>
      </p:sp>
      <p:graphicFrame>
        <p:nvGraphicFramePr>
          <p:cNvPr id="5" name="Tableau 4">
            <a:extLst>
              <a:ext uri="{FF2B5EF4-FFF2-40B4-BE49-F238E27FC236}">
                <a16:creationId xmlns:a16="http://schemas.microsoft.com/office/drawing/2014/main" id="{8A4219F8-6F39-F8F3-7679-A96E085E3E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71036D5-7212-305A-FBAA-FA6A95BC8D7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7AA3A63-C1F8-BD28-C8D1-81DB85FD164F}"/>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F86DC45D-86BE-C25F-5FAA-43A3D09B8A5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B73CCD-8A42-7D26-95E4-77B5EEAA39D1}"/>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27697B3-84F7-6DC5-F412-760FB3CDF44C}"/>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22D4A169-C086-ED49-4184-C58722EAB7FA}"/>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174CDEA2-1468-CDD4-8A33-FCD82E75A503}"/>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FB390F8A-E62B-021B-9273-A98395AE065E}"/>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9A68F4D5-ED9E-0CB0-3FD0-F13DD3B582DF}"/>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66231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E2320-AB84-4E7D-8E3E-7DA76FA4181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2179F2D-D824-E753-B56E-BA1CB2B1F40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962A9E6-07CA-4E07-BA55-937A11A7E8E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2ED2FD-1E62-0D03-477B-FF1AF6F9BEC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55C7250-8A2C-C5B4-B53C-96B5D606104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018A11A-2936-20FE-A9E3-6B686AA9353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E3CF51-9DD2-7A34-FFBE-A2EB577F991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FDC03C6-5852-B5AF-8D1C-BCB24ED3807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Quand on pose une question avec le mot « où »,  on cherche un lieu.</a:t>
            </a:r>
          </a:p>
        </p:txBody>
      </p:sp>
      <p:graphicFrame>
        <p:nvGraphicFramePr>
          <p:cNvPr id="5" name="Tableau 4">
            <a:extLst>
              <a:ext uri="{FF2B5EF4-FFF2-40B4-BE49-F238E27FC236}">
                <a16:creationId xmlns:a16="http://schemas.microsoft.com/office/drawing/2014/main" id="{87532C33-09F6-C474-6DFC-F336ED319FF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EF35DB3-5264-7EF9-D854-173A662447B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449C0D4-9978-D318-DF76-DE2737927893}"/>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A490F254-94FD-3E9A-4AB5-4259F08C2BD8}"/>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56A34460-4572-23D0-52EE-9DD6B4672230}"/>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625EFB51-6C3C-32CC-2134-35E684E86B85}"/>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F5D4D29C-DD22-314D-66E3-ED1934553870}"/>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5786B656-E45A-5AA4-8DE4-8691CD27067F}"/>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F83F8443-1F0E-9457-26AB-E41B7824DFF2}"/>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F18E2350-FACE-3317-DF4C-F836A7FAC6B9}"/>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0B56BD17-AC1A-8E3B-A2D3-AD4BD0E03B81}"/>
              </a:ext>
            </a:extLst>
          </p:cNvPr>
          <p:cNvSpPr/>
          <p:nvPr/>
        </p:nvSpPr>
        <p:spPr>
          <a:xfrm>
            <a:off x="535672" y="4807763"/>
            <a:ext cx="5037814" cy="56549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1914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332A0-5647-2D3E-BB30-6DB52E4D3A0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C77E23-ACD8-9B67-3D51-3404986203A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A4676C1-C6CD-00EF-A64B-7FA94FED14A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DB3CA93-0B45-1350-41B6-F6702C72647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E0D029B-BF75-FBDB-DE63-8C9A035FF1A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83B9E1-5010-AA58-31B5-A60936A181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EAC7784-03D5-C355-5C1C-783F4E82082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CC17B1B-891E-1DDC-CD62-25B680E73277}"/>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a:p>
            <a:pPr defTabSz="685802">
              <a:defRPr/>
            </a:pPr>
            <a:r>
              <a:rPr lang="fr-FR" sz="1600" i="1" dirty="0">
                <a:solidFill>
                  <a:prstClr val="white">
                    <a:lumMod val="65000"/>
                  </a:prstClr>
                </a:solidFill>
              </a:rPr>
              <a:t>une minute</a:t>
            </a:r>
            <a:r>
              <a:rPr lang="fr-FR" sz="1600" b="1" dirty="0">
                <a:solidFill>
                  <a:prstClr val="white">
                    <a:lumMod val="65000"/>
                  </a:prstClr>
                </a:solidFill>
              </a:rPr>
              <a:t>. Levez les ardoises.</a:t>
            </a:r>
          </a:p>
        </p:txBody>
      </p:sp>
      <p:graphicFrame>
        <p:nvGraphicFramePr>
          <p:cNvPr id="5" name="Tableau 4">
            <a:extLst>
              <a:ext uri="{FF2B5EF4-FFF2-40B4-BE49-F238E27FC236}">
                <a16:creationId xmlns:a16="http://schemas.microsoft.com/office/drawing/2014/main" id="{9F96E34E-41D1-0125-BF59-0CE19121EAA9}"/>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00C159A-C220-6779-0485-C60814816806}"/>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F7F178B1-7C14-0CBC-A554-D4BBEC6A1B0E}"/>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34921278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4D877-A318-1A0C-A2E8-98D5F500584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33CCE28-86DF-3AB3-8F80-6B7C1257814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0525354-4620-8FB4-3D25-22EECF4294AF}"/>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8834638-426D-E595-FA8F-EB32BB80AC4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3369CD2-FCC8-C879-4E45-7A1450EF244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9ECEF9C-1F2D-41F4-7CFD-036727CE7FA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34831F0-C2CB-25BA-119D-89C2405E061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416D061-A0A7-1648-C949-1A094517D282}"/>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reviens au texte et je cherche la  phrase qui contient la réponse.</a:t>
            </a:r>
          </a:p>
        </p:txBody>
      </p:sp>
      <p:graphicFrame>
        <p:nvGraphicFramePr>
          <p:cNvPr id="5" name="Tableau 4">
            <a:extLst>
              <a:ext uri="{FF2B5EF4-FFF2-40B4-BE49-F238E27FC236}">
                <a16:creationId xmlns:a16="http://schemas.microsoft.com/office/drawing/2014/main" id="{BABD4165-22CF-8BD2-5720-4BE1F76A20B9}"/>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19242AD-DE93-0BAE-F451-D685950466FB}"/>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557BFEB2-49A4-1035-D8CC-2D63D35499AD}"/>
              </a:ext>
            </a:extLst>
          </p:cNvPr>
          <p:cNvPicPr>
            <a:picLocks noChangeAspect="1"/>
          </p:cNvPicPr>
          <p:nvPr/>
        </p:nvPicPr>
        <p:blipFill>
          <a:blip r:embed="rId12"/>
          <a:stretch>
            <a:fillRect/>
          </a:stretch>
        </p:blipFill>
        <p:spPr>
          <a:xfrm>
            <a:off x="598506" y="2158343"/>
            <a:ext cx="8057814" cy="2727165"/>
          </a:xfrm>
          <a:prstGeom prst="rect">
            <a:avLst/>
          </a:prstGeom>
          <a:ln w="12700">
            <a:solidFill>
              <a:schemeClr val="tx1"/>
            </a:solidFill>
          </a:ln>
        </p:spPr>
      </p:pic>
      <p:cxnSp>
        <p:nvCxnSpPr>
          <p:cNvPr id="2" name="Connecteur droit 1">
            <a:extLst>
              <a:ext uri="{FF2B5EF4-FFF2-40B4-BE49-F238E27FC236}">
                <a16:creationId xmlns:a16="http://schemas.microsoft.com/office/drawing/2014/main" id="{DF75577F-A7BD-8A64-83F9-26CB7B57B9CC}"/>
              </a:ext>
            </a:extLst>
          </p:cNvPr>
          <p:cNvCxnSpPr>
            <a:cxnSpLocks/>
          </p:cNvCxnSpPr>
          <p:nvPr/>
        </p:nvCxnSpPr>
        <p:spPr>
          <a:xfrm>
            <a:off x="641302" y="3429000"/>
            <a:ext cx="33064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0627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270E-C42F-81B0-5212-37CBBD10062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B5DB8-3C30-C866-699C-959F07ABA33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BD67D1A-E0B1-BEF4-33BC-DBA85B85E11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EB531D-1119-53C1-6FAC-74A6BB6FE62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2B7AD16-05C7-6FD9-73E0-8114ECB31F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2D512DC-B0F8-A0CD-4862-BB9E39C2A5E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0859F81-49E3-CE24-0FF0-E8D491114E9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EEE09C9-F14A-875F-919E-B5F9E61FCDEE}"/>
              </a:ext>
            </a:extLst>
          </p:cNvPr>
          <p:cNvSpPr txBox="1"/>
          <p:nvPr>
            <p:custDataLst>
              <p:tags r:id="rId7"/>
            </p:custDataLst>
          </p:nvPr>
        </p:nvSpPr>
        <p:spPr>
          <a:xfrm>
            <a:off x="861659" y="308991"/>
            <a:ext cx="7987527" cy="338554"/>
          </a:xfrm>
          <a:prstGeom prst="rect">
            <a:avLst/>
          </a:prstGeom>
          <a:noFill/>
        </p:spPr>
        <p:txBody>
          <a:bodyPr wrap="square" rtlCol="0">
            <a:spAutoFit/>
          </a:bodyPr>
          <a:lstStyle/>
          <a:p>
            <a:pPr defTabSz="685802">
              <a:defRPr/>
            </a:pPr>
            <a:r>
              <a:rPr lang="fr-FR" sz="1600" b="1" dirty="0">
                <a:solidFill>
                  <a:prstClr val="white">
                    <a:lumMod val="65000"/>
                  </a:prstClr>
                </a:solidFill>
              </a:rPr>
              <a:t>Où vont les enfants chaque matin? Relisez le texte et cherchez la réponse.</a:t>
            </a:r>
          </a:p>
        </p:txBody>
      </p:sp>
      <p:graphicFrame>
        <p:nvGraphicFramePr>
          <p:cNvPr id="5" name="Tableau 4">
            <a:extLst>
              <a:ext uri="{FF2B5EF4-FFF2-40B4-BE49-F238E27FC236}">
                <a16:creationId xmlns:a16="http://schemas.microsoft.com/office/drawing/2014/main" id="{1F7AA0F0-D1AC-BEE1-EC20-B4B3DADFC042}"/>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81F6AAB-2B92-0411-A4B4-94F5AB71930C}"/>
              </a:ext>
            </a:extLst>
          </p:cNvPr>
          <p:cNvGraphicFramePr>
            <a:graphicFrameLocks noGrp="1"/>
          </p:cNvGraphicFramePr>
          <p:nvPr>
            <p:custDataLst>
              <p:tags r:id="rId8"/>
            </p:custDataLst>
            <p:extLst>
              <p:ext uri="{D42A27DB-BD31-4B8C-83A1-F6EECF244321}">
                <p14:modId xmlns:p14="http://schemas.microsoft.com/office/powerpoint/2010/main" val="833401932"/>
              </p:ext>
            </p:extLst>
          </p:nvPr>
        </p:nvGraphicFramePr>
        <p:xfrm>
          <a:off x="-28533" y="-28609"/>
          <a:ext cx="8929656" cy="27432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7628">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B9AC0296-605D-33B8-317A-6015513DFE51}"/>
              </a:ext>
            </a:extLst>
          </p:cNvPr>
          <p:cNvPicPr>
            <a:picLocks noChangeAspect="1"/>
          </p:cNvPicPr>
          <p:nvPr/>
        </p:nvPicPr>
        <p:blipFill>
          <a:blip r:embed="rId12"/>
          <a:stretch>
            <a:fillRect/>
          </a:stretch>
        </p:blipFill>
        <p:spPr>
          <a:xfrm>
            <a:off x="1226443" y="1822358"/>
            <a:ext cx="6678664" cy="3359569"/>
          </a:xfrm>
          <a:prstGeom prst="rect">
            <a:avLst/>
          </a:prstGeom>
        </p:spPr>
      </p:pic>
      <p:sp>
        <p:nvSpPr>
          <p:cNvPr id="16" name="Rectangle 15">
            <a:extLst>
              <a:ext uri="{FF2B5EF4-FFF2-40B4-BE49-F238E27FC236}">
                <a16:creationId xmlns:a16="http://schemas.microsoft.com/office/drawing/2014/main" id="{B7DABFBC-C2B7-79B0-971F-46FFDE510B50}"/>
              </a:ext>
            </a:extLst>
          </p:cNvPr>
          <p:cNvSpPr/>
          <p:nvPr/>
        </p:nvSpPr>
        <p:spPr>
          <a:xfrm>
            <a:off x="355773" y="1967249"/>
            <a:ext cx="7927123" cy="3935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3434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CF21-4BE8-0F8A-F5C8-4F7A7857AF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C31625-5905-C0C8-FBA5-30D542879C0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0E8481-E3AA-41A0-4B41-B16D57F9DC3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51E90-D5AB-C8BE-A00B-4AC9472B4AC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3B2CB45-649B-C5C1-641E-21E1A31B7BF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BD3D74A-F28E-616F-3E6E-0E067EB70BB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6666BF4-3566-2165-B8AF-0C4962B338E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E9E0AAF-5255-DED5-41BC-26E4D32AB8FD}"/>
              </a:ext>
            </a:extLst>
          </p:cNvPr>
          <p:cNvSpPr txBox="1"/>
          <p:nvPr>
            <p:custDataLst>
              <p:tags r:id="rId7"/>
            </p:custDataLst>
          </p:nvPr>
        </p:nvSpPr>
        <p:spPr>
          <a:xfrm>
            <a:off x="861660" y="308991"/>
            <a:ext cx="8139796" cy="338554"/>
          </a:xfrm>
          <a:prstGeom prst="rect">
            <a:avLst/>
          </a:prstGeom>
          <a:noFill/>
        </p:spPr>
        <p:txBody>
          <a:bodyPr wrap="square" rtlCol="0">
            <a:spAutoFit/>
          </a:bodyPr>
          <a:lstStyle/>
          <a:p>
            <a:pPr defTabSz="685802">
              <a:defRPr/>
            </a:pPr>
            <a:r>
              <a:rPr lang="fr-FR" sz="1600" b="1" dirty="0">
                <a:solidFill>
                  <a:prstClr val="white">
                    <a:lumMod val="65000"/>
                  </a:prstClr>
                </a:solidFill>
              </a:rPr>
              <a:t>Je lis les propositions et j’entoure la bonne réponse. Entourez la bonne réponse dans le livret. </a:t>
            </a:r>
          </a:p>
        </p:txBody>
      </p:sp>
      <p:graphicFrame>
        <p:nvGraphicFramePr>
          <p:cNvPr id="5" name="Tableau 4">
            <a:extLst>
              <a:ext uri="{FF2B5EF4-FFF2-40B4-BE49-F238E27FC236}">
                <a16:creationId xmlns:a16="http://schemas.microsoft.com/office/drawing/2014/main" id="{9C1234CC-9D0D-D732-55BB-FAD2BDDBAD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582AA0B-2152-844D-E6DB-D00F06367F2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7B645F11-865F-D5E5-2880-1F4206CE7460}"/>
              </a:ext>
            </a:extLst>
          </p:cNvPr>
          <p:cNvPicPr>
            <a:picLocks noChangeAspect="1"/>
          </p:cNvPicPr>
          <p:nvPr/>
        </p:nvPicPr>
        <p:blipFill>
          <a:blip r:embed="rId12"/>
          <a:stretch>
            <a:fillRect/>
          </a:stretch>
        </p:blipFill>
        <p:spPr>
          <a:xfrm>
            <a:off x="1967860" y="2406511"/>
            <a:ext cx="5869467" cy="2952519"/>
          </a:xfrm>
          <a:prstGeom prst="rect">
            <a:avLst/>
          </a:prstGeom>
        </p:spPr>
      </p:pic>
      <p:sp>
        <p:nvSpPr>
          <p:cNvPr id="9" name="Rectangle 8">
            <a:extLst>
              <a:ext uri="{FF2B5EF4-FFF2-40B4-BE49-F238E27FC236}">
                <a16:creationId xmlns:a16="http://schemas.microsoft.com/office/drawing/2014/main" id="{9949FE1E-6C91-6F54-7B6C-513D45B9AA7D}"/>
              </a:ext>
            </a:extLst>
          </p:cNvPr>
          <p:cNvSpPr/>
          <p:nvPr/>
        </p:nvSpPr>
        <p:spPr>
          <a:xfrm>
            <a:off x="621263" y="3657659"/>
            <a:ext cx="7927123" cy="52588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C0B00D22-EC0B-F604-38A6-A59997CAEB42}"/>
              </a:ext>
            </a:extLst>
          </p:cNvPr>
          <p:cNvSpPr/>
          <p:nvPr/>
        </p:nvSpPr>
        <p:spPr>
          <a:xfrm>
            <a:off x="2037806" y="3657659"/>
            <a:ext cx="465275" cy="525884"/>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472178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D5D6-F082-4CDD-9542-543385E8989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5A0D11-66C2-A510-CA90-35BEC869538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5008B6E-5D2C-8951-BA90-22E41BDA80F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36C831A-605E-0584-5B06-45E7E7B7BEE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5627E8B-1425-4280-5D83-65EE40466B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F7CD71-B493-C7FD-642A-14D5A851C0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3E4596-86C4-E8BD-92B9-EC245565BB8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6385B6B-36FC-55DB-A253-20534BF4909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répondre à la deuxième question de compréhension.</a:t>
            </a:r>
          </a:p>
        </p:txBody>
      </p:sp>
      <p:graphicFrame>
        <p:nvGraphicFramePr>
          <p:cNvPr id="4" name="Tableau 3">
            <a:extLst>
              <a:ext uri="{FF2B5EF4-FFF2-40B4-BE49-F238E27FC236}">
                <a16:creationId xmlns:a16="http://schemas.microsoft.com/office/drawing/2014/main" id="{BAD0FB44-34C2-E5EE-C267-C2131B7E8CB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F3940B16-E51C-B2E4-8A53-8ECEFD85E6FE}"/>
              </a:ext>
            </a:extLst>
          </p:cNvPr>
          <p:cNvPicPr>
            <a:picLocks noChangeAspect="1"/>
          </p:cNvPicPr>
          <p:nvPr/>
        </p:nvPicPr>
        <p:blipFill>
          <a:blip r:embed="rId12"/>
          <a:stretch>
            <a:fillRect/>
          </a:stretch>
        </p:blipFill>
        <p:spPr>
          <a:xfrm>
            <a:off x="2714913" y="1157322"/>
            <a:ext cx="4290332" cy="5490521"/>
          </a:xfrm>
          <a:prstGeom prst="rect">
            <a:avLst/>
          </a:prstGeom>
          <a:ln w="12700">
            <a:solidFill>
              <a:schemeClr val="tx1"/>
            </a:solidFill>
          </a:ln>
        </p:spPr>
      </p:pic>
      <p:sp>
        <p:nvSpPr>
          <p:cNvPr id="2" name="Rectangle 1">
            <a:extLst>
              <a:ext uri="{FF2B5EF4-FFF2-40B4-BE49-F238E27FC236}">
                <a16:creationId xmlns:a16="http://schemas.microsoft.com/office/drawing/2014/main" id="{5EF27E79-E009-2C50-118E-EB820D0B017E}"/>
              </a:ext>
            </a:extLst>
          </p:cNvPr>
          <p:cNvSpPr/>
          <p:nvPr/>
        </p:nvSpPr>
        <p:spPr>
          <a:xfrm>
            <a:off x="4693919" y="3701143"/>
            <a:ext cx="2656115" cy="8534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05476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24EAD-E428-0BCC-C338-0C4CA2FB7A0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65432A-279E-722F-FE2F-67FE559C870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E368CF5-EB8E-BC4E-1D4D-EC04E519B07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0FA73BA-9B67-B257-3262-70BE12869458}"/>
              </a:ext>
            </a:extLst>
          </p:cNvPr>
          <p:cNvSpPr/>
          <p:nvPr>
            <p:custDataLst>
              <p:tags r:id="rId3"/>
            </p:custDataLst>
          </p:nvPr>
        </p:nvSpPr>
        <p:spPr>
          <a:xfrm>
            <a:off x="177677" y="199991"/>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C93CECB-BDE5-0327-3C2B-8A3B136C594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970E09D-C0F0-A9B3-2E1D-C7610CDF1A0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9E521EA-ACB4-AF87-88AE-228463B898A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E36229C-3F8E-8942-8502-EEEE993254A4}"/>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Que font-ils à la plage? Le mot d’interrogation est « que »</a:t>
            </a:r>
          </a:p>
        </p:txBody>
      </p:sp>
      <p:graphicFrame>
        <p:nvGraphicFramePr>
          <p:cNvPr id="5" name="Tableau 4">
            <a:extLst>
              <a:ext uri="{FF2B5EF4-FFF2-40B4-BE49-F238E27FC236}">
                <a16:creationId xmlns:a16="http://schemas.microsoft.com/office/drawing/2014/main" id="{9AB28942-5BC8-510A-176B-1F89486BF9F4}"/>
              </a:ext>
            </a:extLst>
          </p:cNvPr>
          <p:cNvGraphicFramePr>
            <a:graphicFrameLocks noGrp="1"/>
          </p:cNvGraphicFramePr>
          <p:nvPr>
            <p:extLst>
              <p:ext uri="{D42A27DB-BD31-4B8C-83A1-F6EECF244321}">
                <p14:modId xmlns:p14="http://schemas.microsoft.com/office/powerpoint/2010/main" val="4262721985"/>
              </p:ext>
            </p:extLst>
          </p:nvPr>
        </p:nvGraphicFramePr>
        <p:xfrm>
          <a:off x="282363" y="1204939"/>
          <a:ext cx="8566824" cy="4281461"/>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4281461">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D7A5045-3200-2616-5160-B1618B260EE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CB3DA246-8DD3-0E44-5AE3-3638533B13E4}"/>
              </a:ext>
            </a:extLst>
          </p:cNvPr>
          <p:cNvPicPr>
            <a:picLocks noChangeAspect="1"/>
          </p:cNvPicPr>
          <p:nvPr/>
        </p:nvPicPr>
        <p:blipFill>
          <a:blip r:embed="rId12"/>
          <a:stretch>
            <a:fillRect/>
          </a:stretch>
        </p:blipFill>
        <p:spPr>
          <a:xfrm>
            <a:off x="1507133" y="2245901"/>
            <a:ext cx="6682857" cy="2779981"/>
          </a:xfrm>
          <a:prstGeom prst="rect">
            <a:avLst/>
          </a:prstGeom>
        </p:spPr>
      </p:pic>
      <p:sp>
        <p:nvSpPr>
          <p:cNvPr id="9" name="Rectangle 8">
            <a:extLst>
              <a:ext uri="{FF2B5EF4-FFF2-40B4-BE49-F238E27FC236}">
                <a16:creationId xmlns:a16="http://schemas.microsoft.com/office/drawing/2014/main" id="{B68A4FAD-8396-AE75-247C-736768FDDDA6}"/>
              </a:ext>
            </a:extLst>
          </p:cNvPr>
          <p:cNvSpPr/>
          <p:nvPr/>
        </p:nvSpPr>
        <p:spPr>
          <a:xfrm>
            <a:off x="535672" y="2245901"/>
            <a:ext cx="7927123" cy="43633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18869613-B92B-67F1-39C2-7CBE09F5FCE8}"/>
              </a:ext>
            </a:extLst>
          </p:cNvPr>
          <p:cNvSpPr/>
          <p:nvPr/>
        </p:nvSpPr>
        <p:spPr>
          <a:xfrm>
            <a:off x="1507133" y="2245901"/>
            <a:ext cx="582924" cy="4537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039063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7E14B-0236-E2D5-3BC9-D19FAB45937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E7AC6DA-E3DB-81CC-2F07-9063F36A5B5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068594F-785A-F11E-29B2-D4E46207BF7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CE5CDCB-0961-0274-DBF7-737A51DB4751}"/>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8EA8522-CF55-E72F-4996-1C83EA12941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65E5CDA-12E7-022E-40DE-8A5B92A77E8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200972D-3376-F5CB-38F0-A63A0724818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ED31837-01B1-1E32-77DA-7C548DABDA8D}"/>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a:p>
            <a:pPr defTabSz="685802">
              <a:defRPr/>
            </a:pPr>
            <a:r>
              <a:rPr lang="fr-FR" sz="1600" i="1" dirty="0">
                <a:solidFill>
                  <a:prstClr val="white">
                    <a:lumMod val="65000"/>
                  </a:prstClr>
                </a:solidFill>
              </a:rPr>
              <a:t>une minute</a:t>
            </a:r>
            <a:r>
              <a:rPr lang="fr-FR" sz="1600" b="1" dirty="0">
                <a:solidFill>
                  <a:prstClr val="white">
                    <a:lumMod val="65000"/>
                  </a:prstClr>
                </a:solidFill>
              </a:rPr>
              <a:t>. Levez les ardoises.</a:t>
            </a:r>
          </a:p>
        </p:txBody>
      </p:sp>
      <p:graphicFrame>
        <p:nvGraphicFramePr>
          <p:cNvPr id="5" name="Tableau 4">
            <a:extLst>
              <a:ext uri="{FF2B5EF4-FFF2-40B4-BE49-F238E27FC236}">
                <a16:creationId xmlns:a16="http://schemas.microsoft.com/office/drawing/2014/main" id="{64A5519D-786F-335B-6366-3C141C892204}"/>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EB694E4-EAA6-185D-7FE7-63F7D02196F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05D0C0F8-57CE-F655-E2C5-2ED58D289E90}"/>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1286955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A68C5-2578-01AD-9C7C-D0AA4D0DD14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6ADC2AD-A87A-9C65-0BF6-F4C9423BA26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B1DFBFD-51A8-9F38-8F7E-9A4482291451}"/>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772E48-445D-0922-81C5-B71D93447A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20F353-7AF3-396A-26F0-913E577903A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BFFDC58-7189-7B53-D3D2-B57DEC18C2E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F7F2A11-9C16-9229-80FE-D07FB3A9844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CD2DDCE-5835-926B-6196-D04080FC9149}"/>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reviens au texte et je cherche la  phrase qui contient la réponse.</a:t>
            </a:r>
          </a:p>
        </p:txBody>
      </p:sp>
      <p:graphicFrame>
        <p:nvGraphicFramePr>
          <p:cNvPr id="5" name="Tableau 4">
            <a:extLst>
              <a:ext uri="{FF2B5EF4-FFF2-40B4-BE49-F238E27FC236}">
                <a16:creationId xmlns:a16="http://schemas.microsoft.com/office/drawing/2014/main" id="{BC93B175-081D-EC49-D99F-9C923BCDFB3F}"/>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DED5F95-AA1B-123B-77B9-80B3D9023F9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0E7E195D-D52E-65A9-34D6-D49024CFAC05}"/>
              </a:ext>
            </a:extLst>
          </p:cNvPr>
          <p:cNvPicPr>
            <a:picLocks noChangeAspect="1"/>
          </p:cNvPicPr>
          <p:nvPr/>
        </p:nvPicPr>
        <p:blipFill>
          <a:blip r:embed="rId12"/>
          <a:stretch>
            <a:fillRect/>
          </a:stretch>
        </p:blipFill>
        <p:spPr>
          <a:xfrm>
            <a:off x="598506" y="2158343"/>
            <a:ext cx="8057814" cy="2727165"/>
          </a:xfrm>
          <a:prstGeom prst="rect">
            <a:avLst/>
          </a:prstGeom>
          <a:ln w="12700">
            <a:solidFill>
              <a:schemeClr val="tx1"/>
            </a:solidFill>
          </a:ln>
        </p:spPr>
      </p:pic>
      <p:cxnSp>
        <p:nvCxnSpPr>
          <p:cNvPr id="2" name="Connecteur droit 1">
            <a:extLst>
              <a:ext uri="{FF2B5EF4-FFF2-40B4-BE49-F238E27FC236}">
                <a16:creationId xmlns:a16="http://schemas.microsoft.com/office/drawing/2014/main" id="{B093B0BF-FB43-62D0-AAD7-D748D24A8D5A}"/>
              </a:ext>
            </a:extLst>
          </p:cNvPr>
          <p:cNvCxnSpPr>
            <a:cxnSpLocks/>
          </p:cNvCxnSpPr>
          <p:nvPr/>
        </p:nvCxnSpPr>
        <p:spPr>
          <a:xfrm>
            <a:off x="4055062" y="3429000"/>
            <a:ext cx="42442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ECAA36D6-EE1B-516D-2280-DEB149A17450}"/>
              </a:ext>
            </a:extLst>
          </p:cNvPr>
          <p:cNvCxnSpPr>
            <a:cxnSpLocks/>
          </p:cNvCxnSpPr>
          <p:nvPr/>
        </p:nvCxnSpPr>
        <p:spPr>
          <a:xfrm>
            <a:off x="616398" y="3772989"/>
            <a:ext cx="11775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32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1" y="403736"/>
            <a:ext cx="6620779" cy="323165"/>
          </a:xfrm>
          <a:prstGeom prst="rect">
            <a:avLst/>
          </a:prstGeom>
          <a:noFill/>
        </p:spPr>
        <p:txBody>
          <a:bodyPr wrap="square" rtlCol="0">
            <a:spAutoFit/>
          </a:bodyPr>
          <a:lstStyle/>
          <a:p>
            <a:pPr defTabSz="457235"/>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5"/>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653980304"/>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6" y="4506241"/>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6"/>
              <a:ext cx="895074" cy="323165"/>
            </a:xfrm>
            <a:prstGeom prst="rect">
              <a:avLst/>
            </a:prstGeom>
            <a:noFill/>
          </p:spPr>
          <p:txBody>
            <a:bodyPr wrap="squar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31" y="4491212"/>
            <a:ext cx="1186378" cy="367174"/>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70"/>
              <a:ext cx="749050" cy="31603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6" y="2912335"/>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4"/>
            <a:ext cx="918411" cy="999167"/>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5" y="4516872"/>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52" y="4550621"/>
            <a:ext cx="833719"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31" y="2595669"/>
            <a:ext cx="1113665" cy="1434267"/>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8FBB3-49EC-14B8-50E3-2B6A065F761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47E064D-7B2A-2B8B-6700-C2CF0F57E6F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7F75321-B5E9-5961-FE40-C8325BC1E9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0655BF6-A78E-987B-DA08-64FBC2814F68}"/>
              </a:ext>
            </a:extLst>
          </p:cNvPr>
          <p:cNvSpPr/>
          <p:nvPr>
            <p:custDataLst>
              <p:tags r:id="rId3"/>
            </p:custDataLst>
          </p:nvPr>
        </p:nvSpPr>
        <p:spPr>
          <a:xfrm>
            <a:off x="177677" y="199991"/>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C17D56E-7BFC-F853-D3B4-57E33B16198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C3F50DB-38B4-B57F-3F64-009F6397C37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11B8C5-0CA6-7171-1398-BD0CECA0FC7C}"/>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21B0984-7D80-89F0-2045-EAB938284B1C}"/>
              </a:ext>
            </a:extLst>
          </p:cNvPr>
          <p:cNvSpPr txBox="1"/>
          <p:nvPr>
            <p:custDataLst>
              <p:tags r:id="rId7"/>
            </p:custDataLst>
          </p:nvPr>
        </p:nvSpPr>
        <p:spPr>
          <a:xfrm>
            <a:off x="861659" y="308991"/>
            <a:ext cx="8039463" cy="338554"/>
          </a:xfrm>
          <a:prstGeom prst="rect">
            <a:avLst/>
          </a:prstGeom>
          <a:noFill/>
        </p:spPr>
        <p:txBody>
          <a:bodyPr wrap="square" rtlCol="0">
            <a:spAutoFit/>
          </a:bodyPr>
          <a:lstStyle/>
          <a:p>
            <a:pPr defTabSz="685802">
              <a:defRPr/>
            </a:pPr>
            <a:r>
              <a:rPr lang="fr-FR" sz="1600" b="1" dirty="0">
                <a:solidFill>
                  <a:prstClr val="white">
                    <a:lumMod val="65000"/>
                  </a:prstClr>
                </a:solidFill>
              </a:rPr>
              <a:t>La bonne réponse est: ils construisent des châteaux de sable et cherchent des coquillages.</a:t>
            </a:r>
          </a:p>
        </p:txBody>
      </p:sp>
      <p:graphicFrame>
        <p:nvGraphicFramePr>
          <p:cNvPr id="5" name="Tableau 4">
            <a:extLst>
              <a:ext uri="{FF2B5EF4-FFF2-40B4-BE49-F238E27FC236}">
                <a16:creationId xmlns:a16="http://schemas.microsoft.com/office/drawing/2014/main" id="{73ECDA06-8BD8-9D9B-79FD-28A431D342D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A84B08F-5E2D-A361-3564-B3BB2CD82C1F}"/>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6EE1F33-9FFF-2E76-FB2D-DDD220EE5689}"/>
              </a:ext>
            </a:extLst>
          </p:cNvPr>
          <p:cNvPicPr>
            <a:picLocks noChangeAspect="1"/>
          </p:cNvPicPr>
          <p:nvPr/>
        </p:nvPicPr>
        <p:blipFill>
          <a:blip r:embed="rId12"/>
          <a:stretch>
            <a:fillRect/>
          </a:stretch>
        </p:blipFill>
        <p:spPr>
          <a:xfrm>
            <a:off x="1515842" y="2216122"/>
            <a:ext cx="6682857" cy="2779981"/>
          </a:xfrm>
          <a:prstGeom prst="rect">
            <a:avLst/>
          </a:prstGeom>
        </p:spPr>
      </p:pic>
      <p:sp>
        <p:nvSpPr>
          <p:cNvPr id="9" name="Rectangle 8">
            <a:extLst>
              <a:ext uri="{FF2B5EF4-FFF2-40B4-BE49-F238E27FC236}">
                <a16:creationId xmlns:a16="http://schemas.microsoft.com/office/drawing/2014/main" id="{DAE5C61B-B6CC-1950-1715-7E93169836B5}"/>
              </a:ext>
            </a:extLst>
          </p:cNvPr>
          <p:cNvSpPr/>
          <p:nvPr/>
        </p:nvSpPr>
        <p:spPr>
          <a:xfrm>
            <a:off x="535672" y="3429000"/>
            <a:ext cx="7927123" cy="73761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872D6FEA-4EA7-0E38-3F30-C2F3ECB2A086}"/>
              </a:ext>
            </a:extLst>
          </p:cNvPr>
          <p:cNvSpPr/>
          <p:nvPr/>
        </p:nvSpPr>
        <p:spPr>
          <a:xfrm>
            <a:off x="1477377" y="3299136"/>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5301348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0B6D-B23A-9F6E-016B-F0F98F7CFC6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E06AE2-1494-9C57-38DD-2731D78B16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72D8CB-3B4F-B274-A77D-9416D99134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1C32BED-1F72-A9AD-0274-AD77F538F18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76D2DF4-BE0B-2C2F-5F1E-928B65C3CF0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52D62-5F69-A577-31D1-8814AD16684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43FEA6-8305-EB23-3545-CBB709FFE9B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8043FA3-81CD-895E-44F1-B01AA24DC756}"/>
              </a:ext>
            </a:extLst>
          </p:cNvPr>
          <p:cNvSpPr txBox="1"/>
          <p:nvPr>
            <p:custDataLst>
              <p:tags r:id="rId7"/>
            </p:custDataLst>
          </p:nvPr>
        </p:nvSpPr>
        <p:spPr>
          <a:xfrm>
            <a:off x="812685" y="297729"/>
            <a:ext cx="8036502" cy="338554"/>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ouvertes rappelez moi la démarche à suivre.</a:t>
            </a:r>
          </a:p>
        </p:txBody>
      </p:sp>
      <p:graphicFrame>
        <p:nvGraphicFramePr>
          <p:cNvPr id="5" name="Tableau 4">
            <a:extLst>
              <a:ext uri="{FF2B5EF4-FFF2-40B4-BE49-F238E27FC236}">
                <a16:creationId xmlns:a16="http://schemas.microsoft.com/office/drawing/2014/main" id="{CC4F003E-DE34-5200-485C-B45D04A5F1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1036DA-F0F6-9AF4-DDCC-3A3B00057508}"/>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53658E3-5F33-DF8E-3F10-5CE75893BCD5}"/>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D67CDD6C-3B27-75A2-AF7F-E4FCBA633884}"/>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3E2E1174-CF2C-54E3-0B45-9B63AA6C7FCD}"/>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2BA67AC9-C943-27CA-53FD-250EEA493DB2}"/>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9B347D1E-91B9-E05F-434F-8854ACA75CA0}"/>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767D5833-F1A6-257E-B07C-FB6A6C297F9E}"/>
              </a:ext>
            </a:extLst>
          </p:cNvPr>
          <p:cNvSpPr txBox="1"/>
          <p:nvPr/>
        </p:nvSpPr>
        <p:spPr>
          <a:xfrm>
            <a:off x="1380235" y="4000697"/>
            <a:ext cx="753516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a:t>
            </a:r>
            <a:r>
              <a:rPr kumimoji="0" lang="fr-FR" sz="2800" b="1" i="0" u="none" strike="noStrike" kern="1200" cap="none" spc="0" normalizeH="0" baseline="0" noProof="0" dirty="0">
                <a:ln>
                  <a:noFill/>
                </a:ln>
                <a:solidFill>
                  <a:srgbClr val="FF0000"/>
                </a:solidFill>
                <a:effectLst/>
                <a:uLnTx/>
                <a:uFillTx/>
                <a:latin typeface="Dosis" pitchFamily="2" charset="0"/>
                <a:ea typeface="+mn-ea"/>
                <a:cs typeface="+mn-cs"/>
              </a:rPr>
              <a:t>formule une phrase </a:t>
            </a: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pour répondre.</a:t>
            </a:r>
          </a:p>
        </p:txBody>
      </p:sp>
    </p:spTree>
    <p:extLst>
      <p:ext uri="{BB962C8B-B14F-4D97-AF65-F5344CB8AC3E}">
        <p14:creationId xmlns:p14="http://schemas.microsoft.com/office/powerpoint/2010/main" val="3965173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DC55-6522-BC5D-2326-471EA7D76F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F676CD0-B579-8C3D-82BC-28C035F96E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529D92-50CE-BD22-21C1-49358FAE201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5D00B9-CDE9-94D9-A679-791B9653C33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r>
              <a:rPr lang="fr-FR" sz="3600" b="1" kern="0" spc="320" dirty="0">
                <a:solidFill>
                  <a:srgbClr val="106585"/>
                </a:solidFill>
                <a:latin typeface="Dosis" pitchFamily="2" charset="0"/>
              </a:rPr>
              <a:t>Que font les enfants le soir?</a:t>
            </a: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12C843A0-EB74-131C-4AF5-5251E2CAE40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A7CA5F1-597A-C31F-8429-7FF88D58F18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53DD84C-79D9-0138-6D7A-D3A5EE37447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AD5D4C8-91BC-22B6-9090-A825DCB6473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une question ouverte</a:t>
            </a:r>
          </a:p>
        </p:txBody>
      </p:sp>
      <p:graphicFrame>
        <p:nvGraphicFramePr>
          <p:cNvPr id="4" name="Tableau 3">
            <a:extLst>
              <a:ext uri="{FF2B5EF4-FFF2-40B4-BE49-F238E27FC236}">
                <a16:creationId xmlns:a16="http://schemas.microsoft.com/office/drawing/2014/main" id="{5AD11509-4CF2-2155-3A4A-6F5FA725239A}"/>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923909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43C2-8C84-BDB8-AAEF-46B69916E1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CB89859-9F71-C082-B444-67D6A9EEF43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16301A4-2481-69A0-F8C3-9C55B18D3AE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D70A88-4F7A-FF1B-CB3E-02AFF6F4B941}"/>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FC148-100E-43C1-91D8-D515F1DFC3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C83D967-A744-1BD4-986D-F6C3FC0F9BE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73AAC1A-A9ED-F919-B073-30E807E8C5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5BEF2D1-8772-13AF-25A3-4EFA26567B64}"/>
              </a:ext>
            </a:extLst>
          </p:cNvPr>
          <p:cNvSpPr txBox="1"/>
          <p:nvPr>
            <p:custDataLst>
              <p:tags r:id="rId7"/>
            </p:custDataLst>
          </p:nvPr>
        </p:nvSpPr>
        <p:spPr>
          <a:xfrm>
            <a:off x="861660" y="308991"/>
            <a:ext cx="7686264" cy="830997"/>
          </a:xfrm>
          <a:prstGeom prst="rect">
            <a:avLst/>
          </a:prstGeom>
          <a:noFill/>
        </p:spPr>
        <p:txBody>
          <a:bodyPr wrap="square" rtlCol="0">
            <a:spAutoFit/>
          </a:bodyPr>
          <a:lstStyle/>
          <a:p>
            <a:pPr defTabSz="685802">
              <a:defRPr/>
            </a:pPr>
            <a:r>
              <a:rPr lang="fr-FR" sz="1600" b="1" dirty="0">
                <a:solidFill>
                  <a:prstClr val="white">
                    <a:lumMod val="65000"/>
                  </a:prstClr>
                </a:solidFill>
              </a:rPr>
              <a:t>Ecrivez la bonne réponse sur votre ardoise.</a:t>
            </a:r>
          </a:p>
          <a:p>
            <a:pPr defTabSz="685802">
              <a:defRPr/>
            </a:pPr>
            <a:r>
              <a:rPr lang="fr-FR" sz="1600" i="1" dirty="0">
                <a:solidFill>
                  <a:prstClr val="white">
                    <a:lumMod val="65000"/>
                  </a:prstClr>
                </a:solidFill>
              </a:rPr>
              <a:t>Deux  minutes </a:t>
            </a:r>
            <a:r>
              <a:rPr lang="fr-FR" sz="1600" b="1" dirty="0">
                <a:solidFill>
                  <a:prstClr val="white">
                    <a:lumMod val="65000"/>
                  </a:prstClr>
                </a:solidFill>
              </a:rPr>
              <a:t>. Levez les ardoises.</a:t>
            </a:r>
          </a:p>
          <a:p>
            <a:pPr defTabSz="685802">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8C362558-2D91-86F5-5BA0-267F576E85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202645B-9D1A-2F20-C340-EFB721D689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CFF46FDC-817F-F5AA-1BFE-F26A5A25EC20}"/>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5894542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F5B2-3374-C735-AC24-F988A95C1AB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B85076B-460A-0F56-D66C-187A17F7CD1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3921983-4D48-83CB-3E17-85F80F45CC6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3975C-11FD-4932-C701-004C5D1C7D3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C2D5C7A-459D-0FE4-BF36-F931C6C44A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A86BD5-F24B-FECD-E587-A429314C07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3416D1-CA44-8BA3-366D-09AA0E02C98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0597FB6-777A-136F-4C92-F07607341A0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Revenons au texte et cherchons la phrase qui contient la  réponse.</a:t>
            </a:r>
          </a:p>
        </p:txBody>
      </p:sp>
      <p:graphicFrame>
        <p:nvGraphicFramePr>
          <p:cNvPr id="5" name="Tableau 4">
            <a:extLst>
              <a:ext uri="{FF2B5EF4-FFF2-40B4-BE49-F238E27FC236}">
                <a16:creationId xmlns:a16="http://schemas.microsoft.com/office/drawing/2014/main" id="{7403E4D1-923C-4A5D-40D7-A73C4818B07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9EB1615F-24BA-4C37-140A-072A86A2D4EE}"/>
              </a:ext>
            </a:extLst>
          </p:cNvPr>
          <p:cNvGraphicFramePr>
            <a:graphicFrameLocks noGrp="1"/>
          </p:cNvGraphicFramePr>
          <p:nvPr>
            <p:custDataLst>
              <p:tags r:id="rId8"/>
            </p:custDataLst>
            <p:extLst>
              <p:ext uri="{D42A27DB-BD31-4B8C-83A1-F6EECF244321}">
                <p14:modId xmlns:p14="http://schemas.microsoft.com/office/powerpoint/2010/main" val="77411800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EC17CF1-EAC7-13C2-05C9-EFA3832C6887}"/>
              </a:ext>
            </a:extLst>
          </p:cNvPr>
          <p:cNvPicPr>
            <a:picLocks noChangeAspect="1"/>
          </p:cNvPicPr>
          <p:nvPr/>
        </p:nvPicPr>
        <p:blipFill>
          <a:blip r:embed="rId12"/>
          <a:stretch>
            <a:fillRect/>
          </a:stretch>
        </p:blipFill>
        <p:spPr>
          <a:xfrm>
            <a:off x="598506" y="2158343"/>
            <a:ext cx="8057814" cy="2727165"/>
          </a:xfrm>
          <a:prstGeom prst="rect">
            <a:avLst/>
          </a:prstGeom>
          <a:ln w="12700">
            <a:solidFill>
              <a:schemeClr val="tx1"/>
            </a:solidFill>
          </a:ln>
        </p:spPr>
      </p:pic>
    </p:spTree>
    <p:extLst>
      <p:ext uri="{BB962C8B-B14F-4D97-AF65-F5344CB8AC3E}">
        <p14:creationId xmlns:p14="http://schemas.microsoft.com/office/powerpoint/2010/main" val="5836438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85EF9-B05B-5B09-C1AC-5E5F1F05FD4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2101BC3-3243-81A5-9521-084B1AC2E5A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ABDD056-B70B-BAAE-D710-732756D507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CF7D361-9FB8-247E-EFFC-D011EA896F1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B2D38F3-6836-9B61-4E21-2D3B1002DB9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86F5097-6886-C9C0-F4A5-39B16E370E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E4FEF68-FC6E-6885-50A4-0470A1E6134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742CCFC-F71A-BDE1-FE25-AD6DEE7AB4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la phrase qui contient la réponse.</a:t>
            </a:r>
          </a:p>
        </p:txBody>
      </p:sp>
      <p:graphicFrame>
        <p:nvGraphicFramePr>
          <p:cNvPr id="5" name="Tableau 4">
            <a:extLst>
              <a:ext uri="{FF2B5EF4-FFF2-40B4-BE49-F238E27FC236}">
                <a16:creationId xmlns:a16="http://schemas.microsoft.com/office/drawing/2014/main" id="{5E38D48A-9DB6-FF98-D73C-DC985D5D645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8BB9B21-9FB1-5899-68D7-EDB454F5EA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32D4512-5670-8D8C-6BF2-2A5C339DEF15}"/>
              </a:ext>
            </a:extLst>
          </p:cNvPr>
          <p:cNvPicPr>
            <a:picLocks noChangeAspect="1"/>
          </p:cNvPicPr>
          <p:nvPr/>
        </p:nvPicPr>
        <p:blipFill>
          <a:blip r:embed="rId12"/>
          <a:stretch>
            <a:fillRect/>
          </a:stretch>
        </p:blipFill>
        <p:spPr>
          <a:xfrm>
            <a:off x="555918" y="2015094"/>
            <a:ext cx="8057814" cy="2727165"/>
          </a:xfrm>
          <a:prstGeom prst="rect">
            <a:avLst/>
          </a:prstGeom>
          <a:ln w="12700">
            <a:solidFill>
              <a:schemeClr val="tx1"/>
            </a:solidFill>
          </a:ln>
        </p:spPr>
      </p:pic>
      <p:cxnSp>
        <p:nvCxnSpPr>
          <p:cNvPr id="11" name="Connecteur droit 10">
            <a:extLst>
              <a:ext uri="{FF2B5EF4-FFF2-40B4-BE49-F238E27FC236}">
                <a16:creationId xmlns:a16="http://schemas.microsoft.com/office/drawing/2014/main" id="{D5DB7C8C-257D-BD74-6706-20C535EC9BEA}"/>
              </a:ext>
            </a:extLst>
          </p:cNvPr>
          <p:cNvCxnSpPr>
            <a:cxnSpLocks/>
          </p:cNvCxnSpPr>
          <p:nvPr/>
        </p:nvCxnSpPr>
        <p:spPr>
          <a:xfrm>
            <a:off x="3639694" y="3990308"/>
            <a:ext cx="474666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Connecteur droit 8">
            <a:extLst>
              <a:ext uri="{FF2B5EF4-FFF2-40B4-BE49-F238E27FC236}">
                <a16:creationId xmlns:a16="http://schemas.microsoft.com/office/drawing/2014/main" id="{EBBD8D04-B05B-1BD0-CF04-121CB9499548}"/>
              </a:ext>
            </a:extLst>
          </p:cNvPr>
          <p:cNvCxnSpPr>
            <a:cxnSpLocks/>
          </p:cNvCxnSpPr>
          <p:nvPr/>
        </p:nvCxnSpPr>
        <p:spPr>
          <a:xfrm>
            <a:off x="612388" y="4319832"/>
            <a:ext cx="31235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94233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726F-604B-AE2B-8AA5-A6B5B7203AE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CF423E-AEB3-BBEA-7EB0-FCDE8FB9DB4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E33ED43-D49F-5DB2-7319-34C594CA12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81E1E4-1E60-CEAE-0036-DEE1D73EE95F}"/>
              </a:ext>
            </a:extLst>
          </p:cNvPr>
          <p:cNvSpPr/>
          <p:nvPr>
            <p:custDataLst>
              <p:tags r:id="rId3"/>
            </p:custDataLst>
          </p:nvPr>
        </p:nvSpPr>
        <p:spPr>
          <a:xfrm>
            <a:off x="193426" y="1794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106585"/>
                </a:solidFill>
                <a:latin typeface="Dosis" pitchFamily="2" charset="0"/>
              </a:rPr>
              <a:t>Que font-ils le soir?</a:t>
            </a:r>
          </a:p>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00AA48"/>
                </a:solidFill>
                <a:latin typeface="Dosis" pitchFamily="2" charset="0"/>
              </a:rPr>
              <a:t>Le soir, les enfants </a:t>
            </a:r>
            <a:r>
              <a:rPr lang="fr-FR" sz="2800" b="1" kern="0" spc="320" dirty="0">
                <a:solidFill>
                  <a:srgbClr val="FF0000"/>
                </a:solidFill>
                <a:latin typeface="Dosis" pitchFamily="2" charset="0"/>
              </a:rPr>
              <a:t>jouent</a:t>
            </a:r>
            <a:r>
              <a:rPr lang="fr-FR" sz="2800" b="1" kern="0" spc="320" dirty="0">
                <a:solidFill>
                  <a:srgbClr val="00AA48"/>
                </a:solidFill>
                <a:latin typeface="Dosis" pitchFamily="2" charset="0"/>
              </a:rPr>
              <a:t> au football, puis </a:t>
            </a:r>
            <a:r>
              <a:rPr lang="fr-FR" sz="2800" b="1" kern="0" spc="320" dirty="0">
                <a:solidFill>
                  <a:srgbClr val="FF0000"/>
                </a:solidFill>
                <a:latin typeface="Dosis" pitchFamily="2" charset="0"/>
              </a:rPr>
              <a:t>ils</a:t>
            </a:r>
            <a:r>
              <a:rPr lang="fr-FR" sz="2800" b="1" kern="0" spc="320" dirty="0">
                <a:solidFill>
                  <a:srgbClr val="00AA48"/>
                </a:solidFill>
                <a:latin typeface="Dosis" pitchFamily="2" charset="0"/>
              </a:rPr>
              <a:t> </a:t>
            </a:r>
            <a:r>
              <a:rPr lang="fr-FR" sz="2800" b="1" kern="0" spc="320" dirty="0">
                <a:solidFill>
                  <a:srgbClr val="FF0000"/>
                </a:solidFill>
                <a:latin typeface="Dosis" pitchFamily="2" charset="0"/>
              </a:rPr>
              <a:t>prennent</a:t>
            </a:r>
            <a:r>
              <a:rPr lang="fr-FR" sz="2800" b="1" kern="0" spc="320" dirty="0">
                <a:solidFill>
                  <a:srgbClr val="00AA48"/>
                </a:solidFill>
                <a:latin typeface="Dosis" pitchFamily="2" charset="0"/>
              </a:rPr>
              <a:t> le gouter en regardant le soleil se coucher sur l’océan.</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ADE07B30-36F6-CBAB-89D3-751FAC48777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3FDA131-8B9F-E785-D21A-7A14468169D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CA519D-B31E-7F57-9338-F7334CB27D5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608AD4B-6770-1BBC-721F-7F8244858BF8}"/>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formule une phrase complète en faisant attention à la conjugaison et aux  pronoms. </a:t>
            </a:r>
          </a:p>
        </p:txBody>
      </p:sp>
      <p:graphicFrame>
        <p:nvGraphicFramePr>
          <p:cNvPr id="4" name="Tableau 3">
            <a:extLst>
              <a:ext uri="{FF2B5EF4-FFF2-40B4-BE49-F238E27FC236}">
                <a16:creationId xmlns:a16="http://schemas.microsoft.com/office/drawing/2014/main" id="{36DD3DE1-C125-AF7E-76FA-AE23452D7200}"/>
              </a:ext>
            </a:extLst>
          </p:cNvPr>
          <p:cNvGraphicFramePr>
            <a:graphicFrameLocks noGrp="1"/>
          </p:cNvGraphicFramePr>
          <p:nvPr>
            <p:custDataLst>
              <p:tags r:id="rId8"/>
            </p:custDataLst>
            <p:extLst>
              <p:ext uri="{D42A27DB-BD31-4B8C-83A1-F6EECF244321}">
                <p14:modId xmlns:p14="http://schemas.microsoft.com/office/powerpoint/2010/main" val="246336917"/>
              </p:ext>
            </p:ext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764523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3A41E-B91F-AC88-E7DC-58072F30A8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A6CD1D7-3412-1E7D-1366-4D93246A7AE9}"/>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9D837F1-8622-58A0-0C6D-C0F39B5D3E0F}"/>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ADADB1-6D58-4A0B-527E-AC0DA6FB8ACE}"/>
              </a:ext>
            </a:extLst>
          </p:cNvPr>
          <p:cNvSpPr/>
          <p:nvPr>
            <p:custDataLst>
              <p:tags r:id="rId3"/>
            </p:custDataLst>
          </p:nvPr>
        </p:nvSpPr>
        <p:spPr>
          <a:xfrm>
            <a:off x="193426" y="1794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106585"/>
                </a:solidFill>
                <a:latin typeface="Dosis" pitchFamily="2" charset="0"/>
              </a:rPr>
              <a:t>Que font-ils le soir?</a:t>
            </a:r>
          </a:p>
          <a:p>
            <a:pPr defTabSz="685852">
              <a:lnSpc>
                <a:spcPct val="150000"/>
              </a:lnSpc>
              <a:spcAft>
                <a:spcPts val="900"/>
              </a:spcAft>
              <a:defRPr/>
            </a:pPr>
            <a:endParaRPr lang="fr-FR" sz="2800" b="1" kern="0" spc="320" dirty="0">
              <a:solidFill>
                <a:srgbClr val="106585"/>
              </a:solidFill>
              <a:latin typeface="Dosis" pitchFamily="2" charset="0"/>
            </a:endParaRPr>
          </a:p>
          <a:p>
            <a:pPr defTabSz="685852">
              <a:lnSpc>
                <a:spcPct val="150000"/>
              </a:lnSpc>
              <a:spcAft>
                <a:spcPts val="900"/>
              </a:spcAft>
              <a:defRPr/>
            </a:pPr>
            <a:r>
              <a:rPr lang="fr-FR" sz="2800" b="1" kern="0" spc="320" dirty="0">
                <a:solidFill>
                  <a:srgbClr val="00AA48"/>
                </a:solidFill>
                <a:latin typeface="Dosis" pitchFamily="2" charset="0"/>
              </a:rPr>
              <a:t>Le soir, les enfants </a:t>
            </a:r>
            <a:r>
              <a:rPr lang="fr-FR" sz="2800" b="1" kern="0" spc="320" dirty="0">
                <a:solidFill>
                  <a:srgbClr val="FF0000"/>
                </a:solidFill>
                <a:latin typeface="Dosis" pitchFamily="2" charset="0"/>
              </a:rPr>
              <a:t>jouent</a:t>
            </a:r>
            <a:r>
              <a:rPr lang="fr-FR" sz="2800" b="1" kern="0" spc="320" dirty="0">
                <a:solidFill>
                  <a:srgbClr val="00AA48"/>
                </a:solidFill>
                <a:latin typeface="Dosis" pitchFamily="2" charset="0"/>
              </a:rPr>
              <a:t> au football, puis </a:t>
            </a:r>
            <a:r>
              <a:rPr lang="fr-FR" sz="2800" b="1" kern="0" spc="320" dirty="0">
                <a:solidFill>
                  <a:srgbClr val="FF0000"/>
                </a:solidFill>
                <a:latin typeface="Dosis" pitchFamily="2" charset="0"/>
              </a:rPr>
              <a:t>ils prennent</a:t>
            </a:r>
            <a:r>
              <a:rPr lang="fr-FR" sz="2800" b="1" kern="0" spc="320" dirty="0">
                <a:solidFill>
                  <a:srgbClr val="00AA48"/>
                </a:solidFill>
                <a:latin typeface="Dosis" pitchFamily="2" charset="0"/>
              </a:rPr>
              <a:t> le gouter en regardant le soleil se coucher sur l’océan.</a:t>
            </a: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48FAC68A-56F8-859D-C418-AF733C29420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5F2523B-CE94-D8B7-7C1F-BD4CC3A2919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37DEE9A-129E-CCF1-DCEF-7391A42556B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180F7A5-7093-B241-49FC-E9AF4C904761}"/>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Recopiez dans vos livrets.</a:t>
            </a:r>
          </a:p>
        </p:txBody>
      </p:sp>
      <p:graphicFrame>
        <p:nvGraphicFramePr>
          <p:cNvPr id="4" name="Tableau 3">
            <a:extLst>
              <a:ext uri="{FF2B5EF4-FFF2-40B4-BE49-F238E27FC236}">
                <a16:creationId xmlns:a16="http://schemas.microsoft.com/office/drawing/2014/main" id="{50B84FF5-EA55-E4DD-49C8-2183D9E0A911}"/>
              </a:ext>
            </a:extLst>
          </p:cNvPr>
          <p:cNvGraphicFramePr>
            <a:graphicFrameLocks noGrp="1"/>
          </p:cNvGraphicFramePr>
          <p:nvPr>
            <p:custDataLst>
              <p:tags r:id="rId8"/>
            </p:custDataLst>
            <p:extLst>
              <p:ext uri="{D42A27DB-BD31-4B8C-83A1-F6EECF244321}">
                <p14:modId xmlns:p14="http://schemas.microsoft.com/office/powerpoint/2010/main" val="1186034318"/>
              </p:ext>
            </p:extLst>
          </p:nvPr>
        </p:nvGraphicFramePr>
        <p:xfrm>
          <a:off x="100947" y="-49133"/>
          <a:ext cx="8929656" cy="338554"/>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8554">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468076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4DD1-BD33-BBD5-EFCE-F93280A370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29903A-0DD5-3CE5-9CCC-FC7EC7A4321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45FD6E-C3DA-B4F3-12DE-97F370C57611}"/>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CAC6A2E-2838-5D79-C95C-4DED890215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B8127BE1-F2CA-7A77-2E75-DA321DBC3C18}"/>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D35B91B7-321D-C9CA-A68E-8CD821F86EC1}"/>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transformation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4125058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58B-90A6-4773-31A5-3BF11506B5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E8F63-5193-1583-4BF5-56E25002987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4B4DD62-37AF-57AE-EB42-B5C8F259D5B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BECCEF-8BB8-EE96-0E84-9F412A8ECF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0CB1F57-F764-B9CE-CE6E-77840E53248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E9DA866-C014-1AB7-D6BE-7588290515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7EADD5-0AA1-E14C-0351-F19FB5A5C6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4333E7A-6857-52C9-4C59-B8895982F1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transformer des phrases.</a:t>
            </a:r>
          </a:p>
        </p:txBody>
      </p:sp>
      <p:graphicFrame>
        <p:nvGraphicFramePr>
          <p:cNvPr id="4" name="Tableau 3">
            <a:extLst>
              <a:ext uri="{FF2B5EF4-FFF2-40B4-BE49-F238E27FC236}">
                <a16:creationId xmlns:a16="http://schemas.microsoft.com/office/drawing/2014/main" id="{787BDC0B-473A-867A-B325-0B936A2F905C}"/>
              </a:ext>
            </a:extLst>
          </p:cNvPr>
          <p:cNvGraphicFramePr>
            <a:graphicFrameLocks noGrp="1"/>
          </p:cNvGraphicFramePr>
          <p:nvPr>
            <p:custDataLst>
              <p:tags r:id="rId8"/>
            </p:custDataLst>
            <p:extLst>
              <p:ext uri="{D42A27DB-BD31-4B8C-83A1-F6EECF244321}">
                <p14:modId xmlns:p14="http://schemas.microsoft.com/office/powerpoint/2010/main" val="248925215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C1B19686-7F89-A433-5A97-855C1D9B94BB}"/>
              </a:ext>
            </a:extLst>
          </p:cNvPr>
          <p:cNvPicPr>
            <a:picLocks noChangeAspect="1"/>
          </p:cNvPicPr>
          <p:nvPr/>
        </p:nvPicPr>
        <p:blipFill>
          <a:blip r:embed="rId12"/>
          <a:stretch>
            <a:fillRect/>
          </a:stretch>
        </p:blipFill>
        <p:spPr>
          <a:xfrm>
            <a:off x="2583985" y="1207432"/>
            <a:ext cx="3949903" cy="5054860"/>
          </a:xfrm>
          <a:prstGeom prst="rect">
            <a:avLst/>
          </a:prstGeom>
        </p:spPr>
      </p:pic>
      <p:sp>
        <p:nvSpPr>
          <p:cNvPr id="2" name="Rectangle 1">
            <a:extLst>
              <a:ext uri="{FF2B5EF4-FFF2-40B4-BE49-F238E27FC236}">
                <a16:creationId xmlns:a16="http://schemas.microsoft.com/office/drawing/2014/main" id="{3A8DFAB7-7A56-0FA4-E3F5-2987A4904B86}"/>
              </a:ext>
            </a:extLst>
          </p:cNvPr>
          <p:cNvSpPr/>
          <p:nvPr/>
        </p:nvSpPr>
        <p:spPr>
          <a:xfrm>
            <a:off x="1759131" y="4754881"/>
            <a:ext cx="5599612" cy="6705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8549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50" y="647513"/>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7" y="2040846"/>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6" y="2553795"/>
            <a:ext cx="7711551" cy="527067"/>
          </a:xfrm>
          <a:prstGeom prst="rect">
            <a:avLst/>
          </a:prstGeom>
        </p:spPr>
        <p:txBody>
          <a:bodyPr lIns="0" tIns="0" rIns="0" bIns="0" rtlCol="0" anchor="t">
            <a:spAutoFit/>
          </a:bodyPr>
          <a:lstStyle/>
          <a:p>
            <a:pPr algn="ctr" defTabSz="457235">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3" y="4186855"/>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ACB9-A9B8-3BCE-3F06-EA84FFB3ECD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2C8C34-9BED-B0CE-AC06-5D1BA7ADD10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84BE13-12A5-E874-F371-3F030EB4E0F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BD28B-54D0-4252-6F7D-A727CF518D8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B3CE72-BFD6-8140-2DDE-4F2E923B29C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662942B-37CC-E856-BFC7-EF8B995305B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CA34D5-D77D-F0D9-1948-5C0D18F8836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15C321-9C61-55A4-9EAB-DAD15F4F2EA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Aujourd’hui nous marchons jusqu’à la plage. Cette phrase est au présent. Le verbe est au présent</a:t>
            </a:r>
          </a:p>
        </p:txBody>
      </p:sp>
      <p:graphicFrame>
        <p:nvGraphicFramePr>
          <p:cNvPr id="4" name="Tableau 3">
            <a:extLst>
              <a:ext uri="{FF2B5EF4-FFF2-40B4-BE49-F238E27FC236}">
                <a16:creationId xmlns:a16="http://schemas.microsoft.com/office/drawing/2014/main" id="{482E4123-F0FE-82BC-D570-538F81FA71B6}"/>
              </a:ext>
            </a:extLst>
          </p:cNvPr>
          <p:cNvGraphicFramePr>
            <a:graphicFrameLocks noGrp="1"/>
          </p:cNvGraphicFramePr>
          <p:nvPr>
            <p:custDataLst>
              <p:tags r:id="rId8"/>
            </p:custDataLst>
            <p:extLst>
              <p:ext uri="{D42A27DB-BD31-4B8C-83A1-F6EECF244321}">
                <p14:modId xmlns:p14="http://schemas.microsoft.com/office/powerpoint/2010/main" val="290017769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0932745B-AAE4-001C-0B82-EDF79BDBB216}"/>
              </a:ext>
            </a:extLst>
          </p:cNvPr>
          <p:cNvPicPr>
            <a:picLocks noChangeAspect="1"/>
          </p:cNvPicPr>
          <p:nvPr/>
        </p:nvPicPr>
        <p:blipFill>
          <a:blip r:embed="rId12"/>
          <a:stretch>
            <a:fillRect/>
          </a:stretch>
        </p:blipFill>
        <p:spPr>
          <a:xfrm>
            <a:off x="391976" y="2896968"/>
            <a:ext cx="7833774" cy="2970425"/>
          </a:xfrm>
          <a:prstGeom prst="rect">
            <a:avLst/>
          </a:prstGeom>
        </p:spPr>
      </p:pic>
      <p:sp>
        <p:nvSpPr>
          <p:cNvPr id="11" name="Ellipse 10">
            <a:extLst>
              <a:ext uri="{FF2B5EF4-FFF2-40B4-BE49-F238E27FC236}">
                <a16:creationId xmlns:a16="http://schemas.microsoft.com/office/drawing/2014/main" id="{C3362201-1900-7D76-A8E9-313A6F2FED4F}"/>
              </a:ext>
            </a:extLst>
          </p:cNvPr>
          <p:cNvSpPr/>
          <p:nvPr/>
        </p:nvSpPr>
        <p:spPr>
          <a:xfrm>
            <a:off x="2020134" y="3724658"/>
            <a:ext cx="993032" cy="3918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898C0408-A1EC-5104-67C0-7C0DC17B6D06}"/>
              </a:ext>
            </a:extLst>
          </p:cNvPr>
          <p:cNvSpPr/>
          <p:nvPr/>
        </p:nvSpPr>
        <p:spPr>
          <a:xfrm>
            <a:off x="283087" y="3640759"/>
            <a:ext cx="3200342" cy="47578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55D8A4D3-D563-92DF-2DA5-FAF13DB54D6C}"/>
              </a:ext>
            </a:extLst>
          </p:cNvPr>
          <p:cNvSpPr/>
          <p:nvPr/>
        </p:nvSpPr>
        <p:spPr>
          <a:xfrm>
            <a:off x="3586780" y="3839175"/>
            <a:ext cx="705395" cy="2238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08405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25725-F308-9A2B-549A-22B66C91F0D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B1E49FF-09FD-0D82-F72D-CF3EA35FA73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98732D1-9531-2AA3-EF63-4DDCD947FD2B}"/>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36E4705-B9A3-E06D-11D9-66D1927D413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795D185-9C8F-D527-19FD-46525C777A8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FA3B320-21D0-2B4D-40C4-6A3E5BA7AB2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2C27321-AAD1-CA30-BBAB-CC37B24E861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4ACDA66-F798-5706-2FD2-3794F82D33A8}"/>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Demain, nous marcherons.. La phrase est au futur. Le verbe est conjugué au futur simple.</a:t>
            </a:r>
          </a:p>
        </p:txBody>
      </p:sp>
      <p:graphicFrame>
        <p:nvGraphicFramePr>
          <p:cNvPr id="4" name="Tableau 3">
            <a:extLst>
              <a:ext uri="{FF2B5EF4-FFF2-40B4-BE49-F238E27FC236}">
                <a16:creationId xmlns:a16="http://schemas.microsoft.com/office/drawing/2014/main" id="{FEF64608-3051-8805-0FA9-4B0F763E177F}"/>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E8A430C9-1806-884A-86F7-7E80A797ADB7}"/>
              </a:ext>
            </a:extLst>
          </p:cNvPr>
          <p:cNvPicPr>
            <a:picLocks noChangeAspect="1"/>
          </p:cNvPicPr>
          <p:nvPr/>
        </p:nvPicPr>
        <p:blipFill>
          <a:blip r:embed="rId12"/>
          <a:stretch>
            <a:fillRect/>
          </a:stretch>
        </p:blipFill>
        <p:spPr>
          <a:xfrm>
            <a:off x="391976" y="2896968"/>
            <a:ext cx="7833774" cy="2970425"/>
          </a:xfrm>
          <a:prstGeom prst="rect">
            <a:avLst/>
          </a:prstGeom>
        </p:spPr>
      </p:pic>
      <p:sp>
        <p:nvSpPr>
          <p:cNvPr id="11" name="Ellipse 10">
            <a:extLst>
              <a:ext uri="{FF2B5EF4-FFF2-40B4-BE49-F238E27FC236}">
                <a16:creationId xmlns:a16="http://schemas.microsoft.com/office/drawing/2014/main" id="{92128BBB-E98C-FF2A-0925-840FEAB90627}"/>
              </a:ext>
            </a:extLst>
          </p:cNvPr>
          <p:cNvSpPr/>
          <p:nvPr/>
        </p:nvSpPr>
        <p:spPr>
          <a:xfrm>
            <a:off x="5453552" y="3559659"/>
            <a:ext cx="1130127" cy="77767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808BAAD3-7A48-F3D4-0554-CA96F103F95A}"/>
              </a:ext>
            </a:extLst>
          </p:cNvPr>
          <p:cNvSpPr/>
          <p:nvPr/>
        </p:nvSpPr>
        <p:spPr>
          <a:xfrm>
            <a:off x="4349898" y="3682708"/>
            <a:ext cx="3200342" cy="47578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454C2B34-1CC4-3267-69DA-D71C36AF696D}"/>
              </a:ext>
            </a:extLst>
          </p:cNvPr>
          <p:cNvSpPr/>
          <p:nvPr/>
        </p:nvSpPr>
        <p:spPr>
          <a:xfrm>
            <a:off x="3586780" y="3839175"/>
            <a:ext cx="705395" cy="2238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220679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D863E-E696-B7F0-A2C0-B2240ECD419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CC60B6B-C3E9-F95F-433C-BE627FF2CDF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7B6C13F-8735-1245-704F-79EA3E3F3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289F9E-8700-3186-1906-288758522F4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EAF50E-472A-91E6-B423-0BC3530553A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9F49CF5B-D1AA-C9FF-3B8A-F619D37161F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273126-6348-CF3F-53A8-7D4967D567D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07903AA-4557-9637-3E6B-BD222AB92863}"/>
              </a:ext>
            </a:extLst>
          </p:cNvPr>
          <p:cNvGraphicFramePr>
            <a:graphicFrameLocks noGrp="1"/>
          </p:cNvGraphicFramePr>
          <p:nvPr>
            <p:extLst>
              <p:ext uri="{D42A27DB-BD31-4B8C-83A1-F6EECF244321}">
                <p14:modId xmlns:p14="http://schemas.microsoft.com/office/powerpoint/2010/main" val="889099640"/>
              </p:ext>
            </p:extLst>
          </p:nvPr>
        </p:nvGraphicFramePr>
        <p:xfrm>
          <a:off x="282363" y="1204939"/>
          <a:ext cx="8566824" cy="370669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70669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57E8AD0-FB1B-C5A1-3F31-B8620BDF76C6}"/>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C9F9F04F-D6C2-18B2-AAD8-0E3DAE37C0B9}"/>
              </a:ext>
            </a:extLst>
          </p:cNvPr>
          <p:cNvSpPr txBox="1"/>
          <p:nvPr>
            <p:custDataLst>
              <p:tags r:id="rId8"/>
            </p:custDataLst>
          </p:nvPr>
        </p:nvSpPr>
        <p:spPr>
          <a:xfrm>
            <a:off x="1271480" y="1540592"/>
            <a:ext cx="3112879" cy="5299592"/>
          </a:xfrm>
          <a:prstGeom prst="rect">
            <a:avLst/>
          </a:prstGeom>
          <a:noFill/>
        </p:spPr>
        <p:txBody>
          <a:bodyPr wrap="square" rtlCol="0">
            <a:spAutoFit/>
          </a:bodyPr>
          <a:lstStyle/>
          <a:p>
            <a:pPr defTabSz="609660">
              <a:spcBef>
                <a:spcPts val="600"/>
              </a:spcBef>
              <a:defRPr/>
            </a:pPr>
            <a:endParaRPr lang="fr-FR" sz="2667" b="1" dirty="0">
              <a:solidFill>
                <a:srgbClr val="002060"/>
              </a:solidFill>
              <a:latin typeface="Dosis" pitchFamily="2" charset="0"/>
            </a:endParaRPr>
          </a:p>
          <a:p>
            <a:pPr defTabSz="609660">
              <a:spcBef>
                <a:spcPts val="600"/>
              </a:spcBef>
              <a:defRPr/>
            </a:pPr>
            <a:r>
              <a:rPr lang="fr-FR" sz="2667" b="1" dirty="0">
                <a:solidFill>
                  <a:srgbClr val="002060"/>
                </a:solidFill>
                <a:latin typeface="Dosis" pitchFamily="2" charset="0"/>
              </a:rPr>
              <a:t>Je marche</a:t>
            </a:r>
          </a:p>
          <a:p>
            <a:pPr defTabSz="609660">
              <a:spcBef>
                <a:spcPts val="600"/>
              </a:spcBef>
              <a:defRPr/>
            </a:pPr>
            <a:r>
              <a:rPr lang="fr-FR" sz="2667" b="1" dirty="0">
                <a:solidFill>
                  <a:srgbClr val="002060"/>
                </a:solidFill>
                <a:latin typeface="Dosis" pitchFamily="2" charset="0"/>
              </a:rPr>
              <a:t>Tu marches</a:t>
            </a:r>
          </a:p>
          <a:p>
            <a:pPr defTabSz="609660">
              <a:spcBef>
                <a:spcPts val="600"/>
              </a:spcBef>
              <a:defRPr/>
            </a:pPr>
            <a:r>
              <a:rPr lang="fr-FR" sz="2667" b="1" dirty="0">
                <a:solidFill>
                  <a:srgbClr val="002060"/>
                </a:solidFill>
                <a:latin typeface="Dosis" pitchFamily="2" charset="0"/>
              </a:rPr>
              <a:t>Il /elle marche</a:t>
            </a:r>
          </a:p>
          <a:p>
            <a:pPr defTabSz="609660">
              <a:spcBef>
                <a:spcPts val="600"/>
              </a:spcBef>
              <a:defRPr/>
            </a:pPr>
            <a:endParaRPr lang="fr-FR" sz="2667" b="1" dirty="0">
              <a:solidFill>
                <a:srgbClr val="FF0000"/>
              </a:solidFill>
              <a:latin typeface="Dosis" pitchFamily="2" charset="0"/>
            </a:endParaRPr>
          </a:p>
          <a:p>
            <a:pPr defTabSz="609660">
              <a:spcBef>
                <a:spcPts val="600"/>
              </a:spcBef>
              <a:defRPr/>
            </a:pPr>
            <a:r>
              <a:rPr lang="fr-FR" sz="2667" b="1" dirty="0">
                <a:solidFill>
                  <a:srgbClr val="002060"/>
                </a:solidFill>
                <a:latin typeface="Dosis" pitchFamily="2" charset="0"/>
              </a:rPr>
              <a:t>Nous marchons           </a:t>
            </a:r>
          </a:p>
          <a:p>
            <a:pPr defTabSz="609660">
              <a:spcBef>
                <a:spcPts val="600"/>
              </a:spcBef>
              <a:defRPr/>
            </a:pPr>
            <a:r>
              <a:rPr lang="fr-FR" sz="2667" b="1" dirty="0">
                <a:solidFill>
                  <a:srgbClr val="002060"/>
                </a:solidFill>
                <a:latin typeface="Dosis" pitchFamily="2" charset="0"/>
              </a:rPr>
              <a:t>Vous marchez</a:t>
            </a:r>
          </a:p>
          <a:p>
            <a:pPr defTabSz="609660">
              <a:spcBef>
                <a:spcPts val="600"/>
              </a:spcBef>
              <a:defRPr/>
            </a:pPr>
            <a:r>
              <a:rPr lang="fr-FR" sz="2667" b="1" dirty="0">
                <a:solidFill>
                  <a:srgbClr val="002060"/>
                </a:solidFill>
                <a:latin typeface="Dosis" pitchFamily="2" charset="0"/>
              </a:rPr>
              <a:t>Ils /elles marchent</a:t>
            </a:r>
            <a:endParaRPr lang="fr-FR" sz="2667" b="1" dirty="0">
              <a:solidFill>
                <a:srgbClr val="FF0000"/>
              </a:solidFill>
              <a:latin typeface="Dosis" pitchFamily="2" charset="0"/>
            </a:endParaRPr>
          </a:p>
          <a:p>
            <a:pPr defTabSz="609660">
              <a:lnSpc>
                <a:spcPct val="200000"/>
              </a:lnSpc>
              <a:spcBef>
                <a:spcPts val="600"/>
              </a:spcBef>
              <a:defRPr/>
            </a:pP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A27FAEB7-554D-E97A-0719-3757F77E891E}"/>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8043244" y="296038"/>
            <a:ext cx="767633" cy="644405"/>
          </a:xfrm>
          <a:prstGeom prst="rect">
            <a:avLst/>
          </a:prstGeom>
        </p:spPr>
      </p:pic>
      <p:sp>
        <p:nvSpPr>
          <p:cNvPr id="10" name="ZoneTexte 9">
            <a:extLst>
              <a:ext uri="{FF2B5EF4-FFF2-40B4-BE49-F238E27FC236}">
                <a16:creationId xmlns:a16="http://schemas.microsoft.com/office/drawing/2014/main" id="{A12845F1-4E8C-982A-0A15-0118FF96D6FC}"/>
              </a:ext>
            </a:extLst>
          </p:cNvPr>
          <p:cNvSpPr txBox="1"/>
          <p:nvPr/>
        </p:nvSpPr>
        <p:spPr>
          <a:xfrm>
            <a:off x="812685" y="288529"/>
            <a:ext cx="8102722" cy="338554"/>
          </a:xfrm>
          <a:prstGeom prst="rect">
            <a:avLst/>
          </a:prstGeom>
          <a:noFill/>
        </p:spPr>
        <p:txBody>
          <a:bodyPr wrap="square">
            <a:spAutoFit/>
          </a:bodyPr>
          <a:lstStyle/>
          <a:p>
            <a:pPr defTabSz="609660">
              <a:spcAft>
                <a:spcPts val="400"/>
              </a:spcAft>
              <a:defRPr/>
            </a:pPr>
            <a:r>
              <a:rPr lang="fr-FR" sz="1600" b="1" dirty="0">
                <a:solidFill>
                  <a:prstClr val="white">
                    <a:lumMod val="65000"/>
                  </a:prstClr>
                </a:solidFill>
              </a:rPr>
              <a:t>Nous allons réviser la conjugaison du verbe marcher au futur simple.</a:t>
            </a:r>
            <a:endParaRPr lang="fr-FR" sz="1600" b="1" dirty="0">
              <a:solidFill>
                <a:prstClr val="white">
                  <a:lumMod val="65000"/>
                </a:prstClr>
              </a:solidFill>
              <a:latin typeface="Calibri"/>
            </a:endParaRPr>
          </a:p>
        </p:txBody>
      </p:sp>
      <p:sp>
        <p:nvSpPr>
          <p:cNvPr id="2" name="ZoneTexte 1">
            <a:extLst>
              <a:ext uri="{FF2B5EF4-FFF2-40B4-BE49-F238E27FC236}">
                <a16:creationId xmlns:a16="http://schemas.microsoft.com/office/drawing/2014/main" id="{9843985C-D104-BAE3-A384-8A146CFA0B2D}"/>
              </a:ext>
            </a:extLst>
          </p:cNvPr>
          <p:cNvSpPr txBox="1"/>
          <p:nvPr>
            <p:custDataLst>
              <p:tags r:id="rId9"/>
            </p:custDataLst>
          </p:nvPr>
        </p:nvSpPr>
        <p:spPr>
          <a:xfrm>
            <a:off x="4704134" y="1610987"/>
            <a:ext cx="3112879" cy="5299592"/>
          </a:xfrm>
          <a:prstGeom prst="rect">
            <a:avLst/>
          </a:prstGeom>
          <a:noFill/>
        </p:spPr>
        <p:txBody>
          <a:bodyPr wrap="square" rtlCol="0">
            <a:spAutoFit/>
          </a:bodyPr>
          <a:lstStyle/>
          <a:p>
            <a:pPr defTabSz="609660">
              <a:spcBef>
                <a:spcPts val="600"/>
              </a:spcBef>
              <a:defRPr/>
            </a:pPr>
            <a:endParaRPr lang="fr-FR" sz="2667" b="1" dirty="0">
              <a:solidFill>
                <a:srgbClr val="002060"/>
              </a:solidFill>
              <a:latin typeface="Dosis" pitchFamily="2" charset="0"/>
            </a:endParaRPr>
          </a:p>
          <a:p>
            <a:pPr defTabSz="609660">
              <a:spcBef>
                <a:spcPts val="600"/>
              </a:spcBef>
              <a:defRPr/>
            </a:pPr>
            <a:r>
              <a:rPr lang="fr-FR" sz="2667" b="1" dirty="0">
                <a:solidFill>
                  <a:srgbClr val="002060"/>
                </a:solidFill>
                <a:latin typeface="Dosis" pitchFamily="2" charset="0"/>
              </a:rPr>
              <a:t>Je marche</a:t>
            </a:r>
            <a:r>
              <a:rPr lang="fr-FR" sz="2667" b="1" dirty="0">
                <a:solidFill>
                  <a:srgbClr val="FF0000"/>
                </a:solidFill>
                <a:latin typeface="Dosis" pitchFamily="2" charset="0"/>
              </a:rPr>
              <a:t>rai</a:t>
            </a:r>
            <a:r>
              <a:rPr lang="fr-FR" sz="2667" b="1" dirty="0">
                <a:solidFill>
                  <a:srgbClr val="002060"/>
                </a:solidFill>
                <a:latin typeface="Dosis" pitchFamily="2" charset="0"/>
              </a:rPr>
              <a:t> </a:t>
            </a:r>
          </a:p>
          <a:p>
            <a:pPr defTabSz="609660">
              <a:spcBef>
                <a:spcPts val="600"/>
              </a:spcBef>
              <a:defRPr/>
            </a:pPr>
            <a:r>
              <a:rPr lang="fr-FR" sz="2667" b="1" dirty="0">
                <a:solidFill>
                  <a:srgbClr val="002060"/>
                </a:solidFill>
                <a:latin typeface="Dosis" pitchFamily="2" charset="0"/>
              </a:rPr>
              <a:t>Tu marche</a:t>
            </a:r>
            <a:r>
              <a:rPr lang="fr-FR" sz="2667" b="1" dirty="0">
                <a:solidFill>
                  <a:srgbClr val="FF0000"/>
                </a:solidFill>
                <a:latin typeface="Dosis" pitchFamily="2" charset="0"/>
              </a:rPr>
              <a:t>ras</a:t>
            </a:r>
          </a:p>
          <a:p>
            <a:pPr defTabSz="609660">
              <a:spcBef>
                <a:spcPts val="600"/>
              </a:spcBef>
              <a:defRPr/>
            </a:pPr>
            <a:r>
              <a:rPr lang="fr-FR" sz="2667" b="1" dirty="0">
                <a:solidFill>
                  <a:srgbClr val="002060"/>
                </a:solidFill>
                <a:latin typeface="Dosis" pitchFamily="2" charset="0"/>
              </a:rPr>
              <a:t>Il/ elle marche</a:t>
            </a:r>
            <a:r>
              <a:rPr lang="fr-FR" sz="2667" b="1" dirty="0">
                <a:solidFill>
                  <a:srgbClr val="FF0000"/>
                </a:solidFill>
                <a:latin typeface="Dosis" pitchFamily="2" charset="0"/>
              </a:rPr>
              <a:t>ra</a:t>
            </a:r>
          </a:p>
          <a:p>
            <a:pPr defTabSz="609660">
              <a:spcBef>
                <a:spcPts val="600"/>
              </a:spcBef>
              <a:defRPr/>
            </a:pPr>
            <a:endParaRPr lang="fr-FR" sz="2667" b="1" dirty="0">
              <a:solidFill>
                <a:srgbClr val="FF0000"/>
              </a:solidFill>
              <a:latin typeface="Dosis" pitchFamily="2" charset="0"/>
            </a:endParaRPr>
          </a:p>
          <a:p>
            <a:pPr defTabSz="609660">
              <a:spcBef>
                <a:spcPts val="600"/>
              </a:spcBef>
              <a:defRPr/>
            </a:pPr>
            <a:r>
              <a:rPr lang="fr-FR" sz="2667" b="1" dirty="0">
                <a:solidFill>
                  <a:srgbClr val="002060"/>
                </a:solidFill>
                <a:latin typeface="Dosis" pitchFamily="2" charset="0"/>
              </a:rPr>
              <a:t>Nous marche</a:t>
            </a:r>
            <a:r>
              <a:rPr lang="fr-FR" sz="2667" b="1" dirty="0">
                <a:solidFill>
                  <a:srgbClr val="FF0000"/>
                </a:solidFill>
                <a:latin typeface="Dosis" pitchFamily="2" charset="0"/>
              </a:rPr>
              <a:t>rons</a:t>
            </a:r>
            <a:r>
              <a:rPr lang="fr-FR" sz="2667" b="1" dirty="0">
                <a:solidFill>
                  <a:srgbClr val="002060"/>
                </a:solidFill>
                <a:latin typeface="Dosis" pitchFamily="2" charset="0"/>
              </a:rPr>
              <a:t>           </a:t>
            </a:r>
          </a:p>
          <a:p>
            <a:pPr defTabSz="609660">
              <a:spcBef>
                <a:spcPts val="600"/>
              </a:spcBef>
              <a:defRPr/>
            </a:pPr>
            <a:r>
              <a:rPr lang="fr-FR" sz="2667" b="1" dirty="0">
                <a:solidFill>
                  <a:srgbClr val="002060"/>
                </a:solidFill>
                <a:latin typeface="Dosis" pitchFamily="2" charset="0"/>
              </a:rPr>
              <a:t>Vous marche</a:t>
            </a:r>
            <a:r>
              <a:rPr lang="fr-FR" sz="2667" b="1" dirty="0">
                <a:solidFill>
                  <a:srgbClr val="FF0000"/>
                </a:solidFill>
                <a:latin typeface="Dosis" pitchFamily="2" charset="0"/>
              </a:rPr>
              <a:t>rez</a:t>
            </a:r>
          </a:p>
          <a:p>
            <a:pPr defTabSz="609660">
              <a:spcBef>
                <a:spcPts val="600"/>
              </a:spcBef>
              <a:defRPr/>
            </a:pPr>
            <a:r>
              <a:rPr lang="fr-FR" sz="2667" b="1" dirty="0">
                <a:solidFill>
                  <a:srgbClr val="002060"/>
                </a:solidFill>
                <a:latin typeface="Dosis" pitchFamily="2" charset="0"/>
              </a:rPr>
              <a:t>Ils/elles marche</a:t>
            </a:r>
            <a:r>
              <a:rPr lang="fr-FR" sz="2667" b="1" dirty="0">
                <a:solidFill>
                  <a:srgbClr val="FF0000"/>
                </a:solidFill>
                <a:latin typeface="Dosis" pitchFamily="2" charset="0"/>
              </a:rPr>
              <a:t>ront</a:t>
            </a:r>
          </a:p>
          <a:p>
            <a:pPr defTabSz="609660">
              <a:lnSpc>
                <a:spcPct val="200000"/>
              </a:lnSpc>
              <a:spcBef>
                <a:spcPts val="600"/>
              </a:spcBef>
              <a:defRPr/>
            </a:pP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cxnSp>
        <p:nvCxnSpPr>
          <p:cNvPr id="11" name="Connecteur droit avec flèche 10">
            <a:extLst>
              <a:ext uri="{FF2B5EF4-FFF2-40B4-BE49-F238E27FC236}">
                <a16:creationId xmlns:a16="http://schemas.microsoft.com/office/drawing/2014/main" id="{8CA3CCDE-CDE8-C80C-B715-AEA8E799D827}"/>
              </a:ext>
            </a:extLst>
          </p:cNvPr>
          <p:cNvCxnSpPr>
            <a:cxnSpLocks/>
          </p:cNvCxnSpPr>
          <p:nvPr/>
        </p:nvCxnSpPr>
        <p:spPr>
          <a:xfrm>
            <a:off x="914399" y="1204939"/>
            <a:ext cx="649659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 coins arrondis 11">
            <a:extLst>
              <a:ext uri="{FF2B5EF4-FFF2-40B4-BE49-F238E27FC236}">
                <a16:creationId xmlns:a16="http://schemas.microsoft.com/office/drawing/2014/main" id="{65CF871C-BF7E-D2BD-769A-86C934FA05A1}"/>
              </a:ext>
            </a:extLst>
          </p:cNvPr>
          <p:cNvSpPr/>
          <p:nvPr/>
        </p:nvSpPr>
        <p:spPr>
          <a:xfrm>
            <a:off x="997858" y="1477130"/>
            <a:ext cx="2638697" cy="37350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Présent </a:t>
            </a:r>
          </a:p>
        </p:txBody>
      </p:sp>
      <p:sp>
        <p:nvSpPr>
          <p:cNvPr id="13" name="Rectangle : coins arrondis 12">
            <a:extLst>
              <a:ext uri="{FF2B5EF4-FFF2-40B4-BE49-F238E27FC236}">
                <a16:creationId xmlns:a16="http://schemas.microsoft.com/office/drawing/2014/main" id="{450C3BCE-22E8-536D-5A68-0522450255A4}"/>
              </a:ext>
            </a:extLst>
          </p:cNvPr>
          <p:cNvSpPr/>
          <p:nvPr/>
        </p:nvSpPr>
        <p:spPr>
          <a:xfrm>
            <a:off x="4522461" y="1446703"/>
            <a:ext cx="2638697" cy="37350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Futur simple</a:t>
            </a:r>
          </a:p>
        </p:txBody>
      </p:sp>
      <p:sp>
        <p:nvSpPr>
          <p:cNvPr id="17" name="Rectangle : coins arrondis 16">
            <a:extLst>
              <a:ext uri="{FF2B5EF4-FFF2-40B4-BE49-F238E27FC236}">
                <a16:creationId xmlns:a16="http://schemas.microsoft.com/office/drawing/2014/main" id="{A0B88672-016B-C0EB-D560-BC706A6984DD}"/>
              </a:ext>
            </a:extLst>
          </p:cNvPr>
          <p:cNvSpPr/>
          <p:nvPr/>
        </p:nvSpPr>
        <p:spPr>
          <a:xfrm>
            <a:off x="4572000" y="2159726"/>
            <a:ext cx="3245013" cy="362493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716357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849B-B5A5-AE32-604A-261BC18D13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2CC0CDD-E257-15E2-DE29-7FB884EF4D0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A6D8075-C301-F414-2475-28F5F185FA8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AA4734-941A-68ED-29B7-68D94DC0C4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81517E-0676-2B08-A385-2E41D816C7E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AEECC9F-1ACA-A4A8-F852-7E713FBBFD4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6AEE456-4EED-AC79-1F48-49AF1A9A9C3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6A3707B-AB06-5AE8-B5E3-03660CA626D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Prenez vos livrets. transformez les phrases en mettant les verbes au futur simple.</a:t>
            </a:r>
          </a:p>
        </p:txBody>
      </p:sp>
      <p:graphicFrame>
        <p:nvGraphicFramePr>
          <p:cNvPr id="4" name="Tableau 3">
            <a:extLst>
              <a:ext uri="{FF2B5EF4-FFF2-40B4-BE49-F238E27FC236}">
                <a16:creationId xmlns:a16="http://schemas.microsoft.com/office/drawing/2014/main" id="{27B0C18D-9407-BF51-FF33-3715889B092B}"/>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71C1A643-33EC-7C4A-7B7E-E2160E7C2895}"/>
              </a:ext>
            </a:extLst>
          </p:cNvPr>
          <p:cNvPicPr>
            <a:picLocks noChangeAspect="1"/>
          </p:cNvPicPr>
          <p:nvPr/>
        </p:nvPicPr>
        <p:blipFill>
          <a:blip r:embed="rId12"/>
          <a:stretch>
            <a:fillRect/>
          </a:stretch>
        </p:blipFill>
        <p:spPr>
          <a:xfrm>
            <a:off x="374559" y="1992745"/>
            <a:ext cx="7833774" cy="3855713"/>
          </a:xfrm>
          <a:prstGeom prst="rect">
            <a:avLst/>
          </a:prstGeom>
        </p:spPr>
      </p:pic>
      <p:sp>
        <p:nvSpPr>
          <p:cNvPr id="6" name="Ellipse 5">
            <a:extLst>
              <a:ext uri="{FF2B5EF4-FFF2-40B4-BE49-F238E27FC236}">
                <a16:creationId xmlns:a16="http://schemas.microsoft.com/office/drawing/2014/main" id="{A7090B76-F4C9-0E6D-9301-B645FEFBED62}"/>
              </a:ext>
            </a:extLst>
          </p:cNvPr>
          <p:cNvSpPr/>
          <p:nvPr/>
        </p:nvSpPr>
        <p:spPr>
          <a:xfrm>
            <a:off x="1101166" y="3727269"/>
            <a:ext cx="879567" cy="4927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58B26036-7D14-596D-2A09-01488956BE1C}"/>
              </a:ext>
            </a:extLst>
          </p:cNvPr>
          <p:cNvSpPr/>
          <p:nvPr/>
        </p:nvSpPr>
        <p:spPr>
          <a:xfrm>
            <a:off x="1088570" y="4400319"/>
            <a:ext cx="635727" cy="41810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llipse 8">
            <a:extLst>
              <a:ext uri="{FF2B5EF4-FFF2-40B4-BE49-F238E27FC236}">
                <a16:creationId xmlns:a16="http://schemas.microsoft.com/office/drawing/2014/main" id="{D5525B02-6022-0758-4BD1-1FDD630E3B99}"/>
              </a:ext>
            </a:extLst>
          </p:cNvPr>
          <p:cNvSpPr/>
          <p:nvPr/>
        </p:nvSpPr>
        <p:spPr>
          <a:xfrm>
            <a:off x="1088571" y="4908569"/>
            <a:ext cx="904758" cy="59524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droite 9">
            <a:extLst>
              <a:ext uri="{FF2B5EF4-FFF2-40B4-BE49-F238E27FC236}">
                <a16:creationId xmlns:a16="http://schemas.microsoft.com/office/drawing/2014/main" id="{1D0EFA9D-80D5-441C-5318-3E39A7C45F60}"/>
              </a:ext>
            </a:extLst>
          </p:cNvPr>
          <p:cNvSpPr/>
          <p:nvPr/>
        </p:nvSpPr>
        <p:spPr>
          <a:xfrm>
            <a:off x="3658757" y="3920601"/>
            <a:ext cx="452846" cy="2463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BF0E4C90-B7BD-BADC-3921-AEFDFC24716F}"/>
              </a:ext>
            </a:extLst>
          </p:cNvPr>
          <p:cNvSpPr/>
          <p:nvPr/>
        </p:nvSpPr>
        <p:spPr>
          <a:xfrm>
            <a:off x="3658757" y="4517577"/>
            <a:ext cx="452846" cy="2463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droite 12">
            <a:extLst>
              <a:ext uri="{FF2B5EF4-FFF2-40B4-BE49-F238E27FC236}">
                <a16:creationId xmlns:a16="http://schemas.microsoft.com/office/drawing/2014/main" id="{A23DA6B1-C8EB-770F-E2DD-AED02C722312}"/>
              </a:ext>
            </a:extLst>
          </p:cNvPr>
          <p:cNvSpPr/>
          <p:nvPr/>
        </p:nvSpPr>
        <p:spPr>
          <a:xfrm>
            <a:off x="3658757" y="5132717"/>
            <a:ext cx="452846" cy="2463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923333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84C7-F26A-9903-B92E-CFEC9BC662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BDF97B-5665-3EE4-0485-C37543ED0B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BD14B82-52C6-C02B-5D4B-5498FE45D97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07C7E8-4B35-BC65-893A-69C1A3AEB10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5FD2922-0441-3456-6D3D-F8D2EF81FD4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C87959-2038-DE56-1122-9C327D0C422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E55C6EE-302F-2623-E197-EEAA4FB5FAB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69957A74-1B50-D16B-901E-5A057C611ED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8252465-1AC9-6DE7-25A7-ADDA976C4EC0}"/>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pic>
        <p:nvPicPr>
          <p:cNvPr id="6" name="Image 5">
            <a:extLst>
              <a:ext uri="{FF2B5EF4-FFF2-40B4-BE49-F238E27FC236}">
                <a16:creationId xmlns:a16="http://schemas.microsoft.com/office/drawing/2014/main" id="{92E79CC3-61AA-0156-88D0-9DAC3BE35FDF}"/>
              </a:ext>
            </a:extLst>
          </p:cNvPr>
          <p:cNvPicPr>
            <a:picLocks noChangeAspect="1"/>
          </p:cNvPicPr>
          <p:nvPr/>
        </p:nvPicPr>
        <p:blipFill>
          <a:blip r:embed="rId12"/>
          <a:stretch>
            <a:fillRect/>
          </a:stretch>
        </p:blipFill>
        <p:spPr>
          <a:xfrm>
            <a:off x="391976" y="2011680"/>
            <a:ext cx="7833774" cy="3855713"/>
          </a:xfrm>
          <a:prstGeom prst="rect">
            <a:avLst/>
          </a:prstGeom>
        </p:spPr>
      </p:pic>
      <p:sp>
        <p:nvSpPr>
          <p:cNvPr id="11" name="Rectangle : coins arrondis 10">
            <a:extLst>
              <a:ext uri="{FF2B5EF4-FFF2-40B4-BE49-F238E27FC236}">
                <a16:creationId xmlns:a16="http://schemas.microsoft.com/office/drawing/2014/main" id="{88EA4355-48CD-20D2-FE22-6EC00E75980F}"/>
              </a:ext>
            </a:extLst>
          </p:cNvPr>
          <p:cNvSpPr/>
          <p:nvPr/>
        </p:nvSpPr>
        <p:spPr>
          <a:xfrm>
            <a:off x="5153026" y="3689279"/>
            <a:ext cx="2806608"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nous chercherons.</a:t>
            </a:r>
          </a:p>
        </p:txBody>
      </p:sp>
      <p:sp>
        <p:nvSpPr>
          <p:cNvPr id="9" name="Rectangle : coins arrondis 8">
            <a:extLst>
              <a:ext uri="{FF2B5EF4-FFF2-40B4-BE49-F238E27FC236}">
                <a16:creationId xmlns:a16="http://schemas.microsoft.com/office/drawing/2014/main" id="{69DE28A0-4B15-3282-EFB1-E7B049C5671A}"/>
              </a:ext>
            </a:extLst>
          </p:cNvPr>
          <p:cNvSpPr/>
          <p:nvPr/>
        </p:nvSpPr>
        <p:spPr>
          <a:xfrm>
            <a:off x="5095018" y="4309960"/>
            <a:ext cx="2806608"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nous jouerons.</a:t>
            </a:r>
          </a:p>
        </p:txBody>
      </p:sp>
      <p:sp>
        <p:nvSpPr>
          <p:cNvPr id="10" name="Rectangle : coins arrondis 9">
            <a:extLst>
              <a:ext uri="{FF2B5EF4-FFF2-40B4-BE49-F238E27FC236}">
                <a16:creationId xmlns:a16="http://schemas.microsoft.com/office/drawing/2014/main" id="{61847E26-098F-C76A-2826-14223044C9C9}"/>
              </a:ext>
            </a:extLst>
          </p:cNvPr>
          <p:cNvSpPr/>
          <p:nvPr/>
        </p:nvSpPr>
        <p:spPr>
          <a:xfrm>
            <a:off x="5153026" y="4960609"/>
            <a:ext cx="2806608"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nous regarderons</a:t>
            </a:r>
          </a:p>
        </p:txBody>
      </p:sp>
    </p:spTree>
    <p:extLst>
      <p:ext uri="{BB962C8B-B14F-4D97-AF65-F5344CB8AC3E}">
        <p14:creationId xmlns:p14="http://schemas.microsoft.com/office/powerpoint/2010/main" val="14926772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AE449-BADD-3EB3-7617-4A927FF65B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9D7FEC-B9DF-3DBC-ADB3-14D04B734D15}"/>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44FA54-8171-978A-42A5-08EE31D3BFDF}"/>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0519590-0B92-AC8E-66A1-F87352205F66}"/>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44D9B5C8-A64E-9209-FC27-0E5F8F39A596}"/>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41705F4-AAEA-179B-DF8C-B050E4A74DB9}"/>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production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3856136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D788-275E-0BC4-2E44-0D6F02E4FE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1024DA5-5BF7-D29E-7677-625DB52BBA8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4B09B8-5D1C-9498-46B9-530BAFB2C88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A98F0-9715-3BF8-E244-C7B3941C94D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598513-F836-82C4-C813-23E7D69356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3DA0DFB-A200-C9AC-34C6-66F0BF0DBA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827C715-6558-B05D-7085-4BD1705828E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347BDB1-D5F3-4F3B-14B3-563D16EE82B0}"/>
              </a:ext>
            </a:extLst>
          </p:cNvPr>
          <p:cNvSpPr txBox="1"/>
          <p:nvPr>
            <p:custDataLst>
              <p:tags r:id="rId7"/>
            </p:custDataLst>
          </p:nvPr>
        </p:nvSpPr>
        <p:spPr>
          <a:xfrm>
            <a:off x="861660" y="308991"/>
            <a:ext cx="7686264" cy="307777"/>
          </a:xfrm>
          <a:prstGeom prst="rect">
            <a:avLst/>
          </a:prstGeom>
          <a:noFill/>
        </p:spPr>
        <p:txBody>
          <a:bodyPr wrap="square" rtlCol="0">
            <a:spAutoFit/>
          </a:bodyPr>
          <a:lstStyle/>
          <a:p>
            <a:pPr defTabSz="685802">
              <a:defRPr/>
            </a:pPr>
            <a:r>
              <a:rPr lang="fr-FR" sz="1400" b="1" dirty="0">
                <a:solidFill>
                  <a:prstClr val="white">
                    <a:lumMod val="65000"/>
                  </a:prstClr>
                </a:solidFill>
              </a:rPr>
              <a:t>Maintenant nous allons apprendre à écrire des phrases sur ce que je fais pendant les vacances.</a:t>
            </a:r>
          </a:p>
        </p:txBody>
      </p:sp>
      <p:graphicFrame>
        <p:nvGraphicFramePr>
          <p:cNvPr id="4" name="Tableau 3">
            <a:extLst>
              <a:ext uri="{FF2B5EF4-FFF2-40B4-BE49-F238E27FC236}">
                <a16:creationId xmlns:a16="http://schemas.microsoft.com/office/drawing/2014/main" id="{9841F397-E25E-11F9-70FB-75CF15922A3C}"/>
              </a:ext>
            </a:extLst>
          </p:cNvPr>
          <p:cNvGraphicFramePr>
            <a:graphicFrameLocks noGrp="1"/>
          </p:cNvGraphicFramePr>
          <p:nvPr>
            <p:custDataLst>
              <p:tags r:id="rId8"/>
            </p:custDataLst>
            <p:extLst>
              <p:ext uri="{D42A27DB-BD31-4B8C-83A1-F6EECF244321}">
                <p14:modId xmlns:p14="http://schemas.microsoft.com/office/powerpoint/2010/main" val="381420755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721B7EBB-2491-25BB-0D3C-FB34BAE7AB22}"/>
              </a:ext>
            </a:extLst>
          </p:cNvPr>
          <p:cNvPicPr>
            <a:picLocks noChangeAspect="1"/>
          </p:cNvPicPr>
          <p:nvPr/>
        </p:nvPicPr>
        <p:blipFill>
          <a:blip r:embed="rId12"/>
          <a:stretch>
            <a:fillRect/>
          </a:stretch>
        </p:blipFill>
        <p:spPr>
          <a:xfrm>
            <a:off x="2590823" y="1115868"/>
            <a:ext cx="3949903" cy="5054860"/>
          </a:xfrm>
          <a:prstGeom prst="rect">
            <a:avLst/>
          </a:prstGeom>
          <a:ln w="12700">
            <a:solidFill>
              <a:schemeClr val="tx1"/>
            </a:solidFill>
          </a:ln>
        </p:spPr>
      </p:pic>
      <p:sp>
        <p:nvSpPr>
          <p:cNvPr id="2" name="Rectangle 1">
            <a:extLst>
              <a:ext uri="{FF2B5EF4-FFF2-40B4-BE49-F238E27FC236}">
                <a16:creationId xmlns:a16="http://schemas.microsoft.com/office/drawing/2014/main" id="{66EA3065-BE46-3669-4ED6-78E9F1E9DD9F}"/>
              </a:ext>
            </a:extLst>
          </p:cNvPr>
          <p:cNvSpPr/>
          <p:nvPr/>
        </p:nvSpPr>
        <p:spPr>
          <a:xfrm>
            <a:off x="1904986" y="5350246"/>
            <a:ext cx="5599612" cy="7837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32038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0694-6C57-9B24-7066-6644252CD3B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9114C81-B777-8068-66D8-EBF4E8E7A75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D4243D-07A5-E04C-B258-A931202A2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C429A3-25A6-3341-DF09-557258BC679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92E68F-5550-3469-D112-2FEA6698DD3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D91AF63-2FE0-1AEC-DC0C-4C8DCBB0BC1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5873B0-548C-6656-BA64-5582661F3B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0F10C611-68E1-F062-2C47-53F53EB65AE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D6FD1D6-43C4-89AA-FBE6-33DC052FFBAF}"/>
              </a:ext>
            </a:extLst>
          </p:cNvPr>
          <p:cNvGraphicFramePr>
            <a:graphicFrameLocks noGrp="1"/>
          </p:cNvGraphicFramePr>
          <p:nvPr>
            <p:custDataLst>
              <p:tags r:id="rId7"/>
            </p:custDataLst>
            <p:extLst>
              <p:ext uri="{D42A27DB-BD31-4B8C-83A1-F6EECF244321}">
                <p14:modId xmlns:p14="http://schemas.microsoft.com/office/powerpoint/2010/main" val="158901845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32B7763-9525-E8F7-1956-4D2ADFEE1116}"/>
              </a:ext>
            </a:extLst>
          </p:cNvPr>
          <p:cNvSpPr txBox="1"/>
          <p:nvPr>
            <p:custDataLst>
              <p:tags r:id="rId8"/>
            </p:custDataLst>
          </p:nvPr>
        </p:nvSpPr>
        <p:spPr>
          <a:xfrm>
            <a:off x="282363" y="1334935"/>
            <a:ext cx="8566824" cy="3162404"/>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Pendant les vacances, je vais……………………………………………………………………….</a:t>
            </a:r>
          </a:p>
          <a:p>
            <a:pPr defTabSz="609660">
              <a:lnSpc>
                <a:spcPct val="200000"/>
              </a:lnSpc>
              <a:spcBef>
                <a:spcPts val="600"/>
              </a:spcBef>
              <a:defRPr/>
            </a:pPr>
            <a:r>
              <a:rPr lang="fr-FR" sz="2400" b="1" dirty="0">
                <a:solidFill>
                  <a:srgbClr val="215968"/>
                </a:solidFill>
                <a:latin typeface="Dosis" pitchFamily="2" charset="0"/>
              </a:rPr>
              <a:t>Le matin, …………………………………………………………………………………………..………………</a:t>
            </a:r>
          </a:p>
          <a:p>
            <a:pPr defTabSz="609660">
              <a:lnSpc>
                <a:spcPct val="200000"/>
              </a:lnSpc>
              <a:spcBef>
                <a:spcPts val="600"/>
              </a:spcBef>
              <a:defRPr/>
            </a:pPr>
            <a:r>
              <a:rPr lang="fr-FR" sz="2400" b="1" dirty="0">
                <a:solidFill>
                  <a:srgbClr val="215968"/>
                </a:solidFill>
                <a:latin typeface="Dosis" pitchFamily="2" charset="0"/>
              </a:rPr>
              <a:t>L’après midi, …………………………………………………………………………………………………...</a:t>
            </a:r>
          </a:p>
          <a:p>
            <a:pPr defTabSz="609660">
              <a:lnSpc>
                <a:spcPct val="200000"/>
              </a:lnSpc>
              <a:spcBef>
                <a:spcPts val="600"/>
              </a:spcBef>
              <a:defRPr/>
            </a:pPr>
            <a:r>
              <a:rPr lang="fr-FR" sz="2400" b="1" dirty="0">
                <a:solidFill>
                  <a:srgbClr val="215968"/>
                </a:solidFill>
                <a:latin typeface="Dosis" pitchFamily="2" charset="0"/>
              </a:rPr>
              <a:t>Le soir, ……………………………………………………………………………………………………………… </a:t>
            </a:r>
          </a:p>
        </p:txBody>
      </p:sp>
      <p:pic>
        <p:nvPicPr>
          <p:cNvPr id="7" name="Image 6">
            <a:extLst>
              <a:ext uri="{FF2B5EF4-FFF2-40B4-BE49-F238E27FC236}">
                <a16:creationId xmlns:a16="http://schemas.microsoft.com/office/drawing/2014/main" id="{5C948D76-1D0D-9A30-A1A4-584344E040D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8159931" y="234108"/>
            <a:ext cx="711602" cy="597369"/>
          </a:xfrm>
          <a:prstGeom prst="rect">
            <a:avLst/>
          </a:prstGeom>
        </p:spPr>
      </p:pic>
      <p:sp>
        <p:nvSpPr>
          <p:cNvPr id="10" name="ZoneTexte 9">
            <a:extLst>
              <a:ext uri="{FF2B5EF4-FFF2-40B4-BE49-F238E27FC236}">
                <a16:creationId xmlns:a16="http://schemas.microsoft.com/office/drawing/2014/main" id="{9F85FA17-5828-71E4-FDCD-5E1A2DFD8272}"/>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utiliser les modèles suivants. Lisons ensemble.</a:t>
            </a:r>
          </a:p>
        </p:txBody>
      </p:sp>
    </p:spTree>
    <p:extLst>
      <p:ext uri="{BB962C8B-B14F-4D97-AF65-F5344CB8AC3E}">
        <p14:creationId xmlns:p14="http://schemas.microsoft.com/office/powerpoint/2010/main" val="9509525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76B7-FD02-814A-1D4A-D5F2005485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8FA0A7-C177-29CE-060D-8E8A2E9328A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0AEE8F2-E012-9FB2-FEB1-9A306D8115F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7FFE43-842A-C0A5-428F-D48FD9595CC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CBE8B6-880B-0F1E-6E9A-5131A3540B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784A9D23-66FC-C161-89C2-F9C72118AEC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9B2FC3-2B65-522B-F97A-A728DB27955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562A3219-35A8-82AE-07B1-80DF6129D7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8E52AC1-98B7-F9F4-7C68-D474FAC099B3}"/>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12A6D4-E625-4B1A-C01F-4962033935F1}"/>
              </a:ext>
            </a:extLst>
          </p:cNvPr>
          <p:cNvSpPr txBox="1"/>
          <p:nvPr>
            <p:custDataLst>
              <p:tags r:id="rId8"/>
            </p:custDataLst>
          </p:nvPr>
        </p:nvSpPr>
        <p:spPr>
          <a:xfrm>
            <a:off x="272978" y="1100030"/>
            <a:ext cx="8566824" cy="4816703"/>
          </a:xfrm>
          <a:prstGeom prst="rect">
            <a:avLst/>
          </a:prstGeom>
          <a:noFill/>
        </p:spPr>
        <p:txBody>
          <a:bodyPr wrap="square" rtlCol="0">
            <a:spAutoFit/>
          </a:bodyPr>
          <a:lstStyle/>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Pendant les vacances, je vais ……………………………………………………………………….</a:t>
            </a:r>
          </a:p>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Le matin, …………………………………………………………………………………………..………………</a:t>
            </a:r>
          </a:p>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L’après midi, …………………………………………………………………………………………………...</a:t>
            </a:r>
          </a:p>
          <a:p>
            <a:pPr marL="0" marR="0" lvl="0" indent="0" algn="l" defTabSz="609660" rtl="0" eaLnBrk="1" fontAlgn="auto" latinLnBrk="0" hangingPunct="1">
              <a:lnSpc>
                <a:spcPct val="150000"/>
              </a:lnSpc>
              <a:spcBef>
                <a:spcPts val="600"/>
              </a:spcBef>
              <a:spcAft>
                <a:spcPts val="0"/>
              </a:spcAft>
              <a:buClrTx/>
              <a:buSzTx/>
              <a:buFontTx/>
              <a:buNone/>
              <a:tabLst/>
              <a:defRPr/>
            </a:pPr>
            <a:r>
              <a:rPr lang="fr-FR" sz="2400" b="1" dirty="0">
                <a:solidFill>
                  <a:srgbClr val="215968"/>
                </a:solidFill>
                <a:latin typeface="Dosis" pitchFamily="2" charset="0"/>
              </a:rPr>
              <a:t>Le soir,……………………………………………………………………………………………………………….</a:t>
            </a:r>
            <a:endPar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endParaRPr>
          </a:p>
          <a:p>
            <a:pPr algn="ctr" defTabSz="609660">
              <a:lnSpc>
                <a:spcPct val="200000"/>
              </a:lnSpc>
              <a:spcBef>
                <a:spcPts val="600"/>
              </a:spcBef>
              <a:defRPr/>
            </a:pPr>
            <a:r>
              <a:rPr lang="fr-FR" sz="2800" b="1" dirty="0">
                <a:solidFill>
                  <a:srgbClr val="215968"/>
                </a:solidFill>
                <a:latin typeface="Dosis" pitchFamily="2" charset="0"/>
              </a:rPr>
              <a:t>   </a:t>
            </a:r>
          </a:p>
          <a:p>
            <a:pPr algn="ctr" defTabSz="609660">
              <a:spcBef>
                <a:spcPts val="600"/>
              </a:spcBef>
              <a:defRPr/>
            </a:pPr>
            <a:r>
              <a:rPr lang="fr-FR" sz="2400" b="1" dirty="0">
                <a:solidFill>
                  <a:srgbClr val="00B050"/>
                </a:solidFill>
                <a:latin typeface="Dosis" pitchFamily="2" charset="0"/>
              </a:rPr>
              <a:t>La plage- la campagne- la ville- la montagne- la maison- pré…</a:t>
            </a:r>
            <a:endParaRPr lang="fr-FR" sz="2400" b="1" dirty="0">
              <a:solidFill>
                <a:srgbClr val="215968"/>
              </a:solidFill>
              <a:latin typeface="Dosis" pitchFamily="2" charset="0"/>
            </a:endParaRPr>
          </a:p>
          <a:p>
            <a:pPr algn="ctr" defTabSz="609660">
              <a:spcBef>
                <a:spcPts val="600"/>
              </a:spcBef>
              <a:defRPr/>
            </a:pPr>
            <a:r>
              <a:rPr lang="fr-FR" sz="2400" b="1" dirty="0">
                <a:solidFill>
                  <a:srgbClr val="215968"/>
                </a:solidFill>
                <a:latin typeface="Dosis" pitchFamily="2" charset="0"/>
              </a:rPr>
              <a:t>se promener – marcher – ramasser- regarder- jouer-</a:t>
            </a:r>
          </a:p>
          <a:p>
            <a:pPr algn="ctr" defTabSz="609660">
              <a:spcBef>
                <a:spcPts val="600"/>
              </a:spcBef>
              <a:defRPr/>
            </a:pPr>
            <a:r>
              <a:rPr lang="fr-FR" sz="2400" b="1" dirty="0">
                <a:solidFill>
                  <a:srgbClr val="215968"/>
                </a:solidFill>
                <a:latin typeface="Dosis" pitchFamily="2" charset="0"/>
              </a:rPr>
              <a:t>aller -  passer</a:t>
            </a:r>
            <a:endParaRPr lang="fr-FR" sz="2400" b="1" dirty="0">
              <a:solidFill>
                <a:srgbClr val="00B050"/>
              </a:solidFill>
              <a:latin typeface="Dosis" pitchFamily="2" charset="0"/>
            </a:endParaRPr>
          </a:p>
        </p:txBody>
      </p:sp>
      <p:sp>
        <p:nvSpPr>
          <p:cNvPr id="10" name="ZoneTexte 9">
            <a:extLst>
              <a:ext uri="{FF2B5EF4-FFF2-40B4-BE49-F238E27FC236}">
                <a16:creationId xmlns:a16="http://schemas.microsoft.com/office/drawing/2014/main" id="{2B307FDB-B66C-F6EA-784D-B958AD905E57}"/>
              </a:ext>
            </a:extLst>
          </p:cNvPr>
          <p:cNvSpPr txBox="1"/>
          <p:nvPr/>
        </p:nvSpPr>
        <p:spPr>
          <a:xfrm>
            <a:off x="812685" y="288529"/>
            <a:ext cx="8116971" cy="974626"/>
          </a:xfrm>
          <a:prstGeom prst="rect">
            <a:avLst/>
          </a:prstGeom>
          <a:noFill/>
        </p:spPr>
        <p:txBody>
          <a:bodyPr wrap="square">
            <a:spAutoFit/>
          </a:bodyPr>
          <a:lstStyle/>
          <a:p>
            <a:pPr defTabSz="609660">
              <a:spcAft>
                <a:spcPts val="400"/>
              </a:spcAft>
              <a:defRPr/>
            </a:pPr>
            <a:r>
              <a:rPr lang="fr-FR" b="1" dirty="0">
                <a:solidFill>
                  <a:prstClr val="white">
                    <a:lumMod val="65000"/>
                  </a:prstClr>
                </a:solidFill>
                <a:latin typeface="Calibri"/>
              </a:rPr>
              <a:t>Dans vos livrets, </a:t>
            </a:r>
            <a:r>
              <a:rPr lang="fr-FR" sz="1800" b="1" dirty="0">
                <a:solidFill>
                  <a:prstClr val="white">
                    <a:lumMod val="65000"/>
                  </a:prstClr>
                </a:solidFill>
                <a:latin typeface="Calibri"/>
              </a:rPr>
              <a:t>complétez les phrases. Vous pouvez utiliser les mots dans la boite à  mots. </a:t>
            </a:r>
            <a:endParaRPr lang="fr-FR" b="1" dirty="0">
              <a:solidFill>
                <a:prstClr val="white">
                  <a:lumMod val="65000"/>
                </a:prstClr>
              </a:solidFill>
              <a:latin typeface="Calibri"/>
            </a:endParaRPr>
          </a:p>
          <a:p>
            <a:pPr defTabSz="609660">
              <a:spcAft>
                <a:spcPts val="400"/>
              </a:spcAft>
              <a:defRPr/>
            </a:pPr>
            <a:endParaRPr lang="fr-FR" sz="1800" b="1" dirty="0">
              <a:solidFill>
                <a:prstClr val="white">
                  <a:lumMod val="65000"/>
                </a:prstClr>
              </a:solidFill>
              <a:latin typeface="Calibri"/>
            </a:endParaRPr>
          </a:p>
        </p:txBody>
      </p:sp>
      <p:sp>
        <p:nvSpPr>
          <p:cNvPr id="2" name="Rectangle : coins arrondis 1">
            <a:extLst>
              <a:ext uri="{FF2B5EF4-FFF2-40B4-BE49-F238E27FC236}">
                <a16:creationId xmlns:a16="http://schemas.microsoft.com/office/drawing/2014/main" id="{1B46A84B-491E-DB01-1C9F-A3FDFF008B54}"/>
              </a:ext>
            </a:extLst>
          </p:cNvPr>
          <p:cNvSpPr/>
          <p:nvPr/>
        </p:nvSpPr>
        <p:spPr>
          <a:xfrm>
            <a:off x="294813" y="4093029"/>
            <a:ext cx="8307977" cy="2257701"/>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88561848-EE0A-963E-41F0-99A65BBA1A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97663" y="3665630"/>
            <a:ext cx="1573391" cy="714533"/>
          </a:xfrm>
          <a:prstGeom prst="rect">
            <a:avLst/>
          </a:prstGeom>
        </p:spPr>
      </p:pic>
    </p:spTree>
    <p:extLst>
      <p:ext uri="{BB962C8B-B14F-4D97-AF65-F5344CB8AC3E}">
        <p14:creationId xmlns:p14="http://schemas.microsoft.com/office/powerpoint/2010/main" val="33594450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349F-E387-2215-2900-9A4CD7ACDFB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365685-FBCB-8708-0D5E-1DCC0249E6B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138DD7A-A9BA-132C-E98F-DBCEE7DE9BA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EFD7F14-2FC7-0539-9BE4-6E0AF3652E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96775BB-8254-9C6D-542E-C98FA8227C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026DF9D-1EF9-FEBB-09AD-8DDB72B60FF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99E108A-FCD0-D9C7-655E-2EC306D9228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206B2B9-C5CE-0FF6-F82C-362CA3CB9C2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4D3F480-7A53-DABE-997F-8834114EC0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D11E43E-5952-17DE-BC48-0B1F04D07862}"/>
              </a:ext>
            </a:extLst>
          </p:cNvPr>
          <p:cNvSpPr txBox="1"/>
          <p:nvPr>
            <p:custDataLst>
              <p:tags r:id="rId8"/>
            </p:custDataLst>
          </p:nvPr>
        </p:nvSpPr>
        <p:spPr>
          <a:xfrm>
            <a:off x="282363" y="1334935"/>
            <a:ext cx="8566824" cy="3965253"/>
          </a:xfrm>
          <a:prstGeom prst="rect">
            <a:avLst/>
          </a:prstGeom>
          <a:noFill/>
        </p:spPr>
        <p:txBody>
          <a:bodyPr wrap="square" rtlCol="0">
            <a:spAutoFit/>
          </a:bodyPr>
          <a:lstStyle/>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Pendant les vacances, je vais …………………………………………………………………….</a:t>
            </a:r>
          </a:p>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Le matin, …………………………………………………………………………………………..………………</a:t>
            </a:r>
          </a:p>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L’après midi, …………………………………………………………………………………………………...</a:t>
            </a:r>
          </a:p>
          <a:p>
            <a:pPr marL="0" marR="0" lvl="0" indent="0" algn="l" defTabSz="609660" rtl="0" eaLnBrk="1" fontAlgn="auto" latinLnBrk="0" hangingPunct="1">
              <a:lnSpc>
                <a:spcPct val="150000"/>
              </a:lnSpc>
              <a:spcBef>
                <a:spcPts val="600"/>
              </a:spcBef>
              <a:spcAft>
                <a:spcPts val="0"/>
              </a:spcAft>
              <a:buClrTx/>
              <a:buSzTx/>
              <a:buFontTx/>
              <a:buNone/>
              <a:tabLst/>
              <a:defRPr/>
            </a:pPr>
            <a:r>
              <a:rPr kumimoji="0" lang="fr-FR" sz="2400" b="1" i="0" u="none" strike="noStrike" kern="1200" cap="none" spc="0" normalizeH="0" baseline="0" noProof="0" dirty="0">
                <a:ln>
                  <a:noFill/>
                </a:ln>
                <a:solidFill>
                  <a:srgbClr val="215968"/>
                </a:solidFill>
                <a:effectLst/>
                <a:uLnTx/>
                <a:uFillTx/>
                <a:latin typeface="Dosis" pitchFamily="2" charset="0"/>
                <a:ea typeface="+mn-ea"/>
                <a:cs typeface="+mn-cs"/>
              </a:rPr>
              <a:t>Le soir,……………………………………………………………………………………………………………….</a:t>
            </a:r>
          </a:p>
          <a:p>
            <a:pPr marL="0" marR="0" lvl="0" indent="0" algn="ctr" defTabSz="609660" rtl="0" eaLnBrk="1" fontAlgn="auto" latinLnBrk="0" hangingPunct="1">
              <a:lnSpc>
                <a:spcPct val="200000"/>
              </a:lnSpc>
              <a:spcBef>
                <a:spcPts val="600"/>
              </a:spcBef>
              <a:spcAft>
                <a:spcPts val="0"/>
              </a:spcAft>
              <a:buClrTx/>
              <a:buSzTx/>
              <a:buFontTx/>
              <a:buNone/>
              <a:tabLst/>
              <a:defRPr/>
            </a:pPr>
            <a:r>
              <a:rPr kumimoji="0" lang="fr-FR" sz="2800" b="1" i="0" u="none" strike="noStrike" kern="1200" cap="none" spc="0" normalizeH="0" baseline="0" noProof="0" dirty="0">
                <a:ln>
                  <a:noFill/>
                </a:ln>
                <a:solidFill>
                  <a:srgbClr val="215968"/>
                </a:solidFill>
                <a:effectLst/>
                <a:uLnTx/>
                <a:uFillTx/>
                <a:latin typeface="Dosis" pitchFamily="2" charset="0"/>
                <a:ea typeface="+mn-ea"/>
                <a:cs typeface="+mn-cs"/>
              </a:rPr>
              <a:t>   </a:t>
            </a:r>
          </a:p>
          <a:p>
            <a:pPr defTabSz="609660">
              <a:spcBef>
                <a:spcPts val="600"/>
              </a:spcBef>
              <a:spcAft>
                <a:spcPts val="600"/>
              </a:spcAft>
              <a:defRPr/>
            </a:pP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B3D9EFBD-EB3A-C0F6-C956-17015396CEA9}"/>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Qui veut lire ses phrases? </a:t>
            </a:r>
            <a:r>
              <a:rPr lang="fr-FR" sz="1800" i="1" dirty="0">
                <a:solidFill>
                  <a:prstClr val="white">
                    <a:lumMod val="65000"/>
                  </a:prstClr>
                </a:solidFill>
                <a:latin typeface="Calibri"/>
              </a:rPr>
              <a:t>Encourager tous les élèves et nommer un gagna</a:t>
            </a:r>
            <a:r>
              <a:rPr lang="fr-FR" i="1" dirty="0">
                <a:solidFill>
                  <a:prstClr val="white">
                    <a:lumMod val="65000"/>
                  </a:prstClr>
                </a:solidFill>
                <a:latin typeface="Calibri"/>
              </a:rPr>
              <a:t>nt.</a:t>
            </a:r>
            <a:endParaRPr lang="fr-FR" sz="1800" i="1" dirty="0">
              <a:solidFill>
                <a:prstClr val="white">
                  <a:lumMod val="65000"/>
                </a:prstClr>
              </a:solidFill>
              <a:latin typeface="Calibri"/>
            </a:endParaRPr>
          </a:p>
        </p:txBody>
      </p:sp>
    </p:spTree>
    <p:extLst>
      <p:ext uri="{BB962C8B-B14F-4D97-AF65-F5344CB8AC3E}">
        <p14:creationId xmlns:p14="http://schemas.microsoft.com/office/powerpoint/2010/main" val="3062150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5"/>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8" y="2133917"/>
            <a:ext cx="5987559"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On commence la séance par la dictée. </a:t>
            </a:r>
          </a:p>
        </p:txBody>
      </p:sp>
      <p:sp>
        <p:nvSpPr>
          <p:cNvPr id="16" name="Titre 1">
            <a:extLst>
              <a:ext uri="{FF2B5EF4-FFF2-40B4-BE49-F238E27FC236}">
                <a16:creationId xmlns:a16="http://schemas.microsoft.com/office/drawing/2014/main" id="{BA31EDC9-5F19-4952-4337-6C8B230C6840}"/>
              </a:ext>
            </a:extLst>
          </p:cNvPr>
          <p:cNvSpPr txBox="1">
            <a:spLocks/>
          </p:cNvSpPr>
          <p:nvPr/>
        </p:nvSpPr>
        <p:spPr>
          <a:xfrm>
            <a:off x="3276601" y="3046071"/>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17791036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DBFB-0C0D-CEF4-3014-70360412608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6B59D4-0441-40C0-8C08-B1BAFED51C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2865047-2309-51CB-04BF-D7142C4D7CE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C5B9B9-B242-BB24-94B1-0EE90FD415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F830D24-6A89-D4F1-3AE1-3615B03B102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8C626FAF-74B8-35AB-FBC2-CC004B40B40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18AAB6-64BB-C778-615D-CC4B8851F8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1C3D14A1-ED78-5298-C9D5-FF328B5B1FC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D22D3A-6C38-324E-E974-34EB7F0DE08E}"/>
              </a:ext>
            </a:extLst>
          </p:cNvPr>
          <p:cNvGraphicFramePr>
            <a:graphicFrameLocks noGrp="1"/>
          </p:cNvGraphicFramePr>
          <p:nvPr>
            <p:custDataLst>
              <p:tags r:id="rId7"/>
            </p:custDataLst>
            <p:extLst>
              <p:ext uri="{D42A27DB-BD31-4B8C-83A1-F6EECF244321}">
                <p14:modId xmlns:p14="http://schemas.microsoft.com/office/powerpoint/2010/main" val="3816302978"/>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2A51A70-39FC-6D55-11B9-0541AB2D6C3E}"/>
              </a:ext>
            </a:extLst>
          </p:cNvPr>
          <p:cNvSpPr txBox="1"/>
          <p:nvPr>
            <p:custDataLst>
              <p:tags r:id="rId8"/>
            </p:custDataLst>
          </p:nvPr>
        </p:nvSpPr>
        <p:spPr>
          <a:xfrm>
            <a:off x="1348550" y="1866911"/>
            <a:ext cx="6541416" cy="3765198"/>
          </a:xfrm>
          <a:prstGeom prst="rect">
            <a:avLst/>
          </a:prstGeom>
          <a:noFill/>
        </p:spPr>
        <p:txBody>
          <a:bodyPr wrap="square" rtlCol="0">
            <a:spAutoFit/>
          </a:bodyPr>
          <a:lstStyle/>
          <a:p>
            <a:pPr lvl="0" defTabSz="609660">
              <a:lnSpc>
                <a:spcPct val="200000"/>
              </a:lnSpc>
              <a:spcBef>
                <a:spcPts val="600"/>
              </a:spcBef>
              <a:defRPr/>
            </a:pPr>
            <a:r>
              <a:rPr lang="fr-FR" sz="2400" b="1" dirty="0">
                <a:solidFill>
                  <a:srgbClr val="215968"/>
                </a:solidFill>
                <a:latin typeface="Dosis" pitchFamily="2" charset="0"/>
              </a:rPr>
              <a:t>Pendant les vacances, </a:t>
            </a:r>
            <a:r>
              <a:rPr lang="fr-FR" sz="2400" b="1" dirty="0">
                <a:solidFill>
                  <a:srgbClr val="00B050"/>
                </a:solidFill>
                <a:latin typeface="Dosis" pitchFamily="2" charset="0"/>
              </a:rPr>
              <a:t>je vais à la campagne.</a:t>
            </a:r>
          </a:p>
          <a:p>
            <a:pPr lvl="0" defTabSz="609660">
              <a:lnSpc>
                <a:spcPct val="200000"/>
              </a:lnSpc>
              <a:spcBef>
                <a:spcPts val="600"/>
              </a:spcBef>
              <a:defRPr/>
            </a:pPr>
            <a:r>
              <a:rPr lang="fr-FR" sz="2400" b="1" dirty="0">
                <a:solidFill>
                  <a:srgbClr val="215968"/>
                </a:solidFill>
                <a:latin typeface="Dosis" pitchFamily="2" charset="0"/>
              </a:rPr>
              <a:t>Le matin, </a:t>
            </a:r>
            <a:r>
              <a:rPr lang="fr-FR" sz="2400" b="1" dirty="0">
                <a:solidFill>
                  <a:srgbClr val="00B050"/>
                </a:solidFill>
                <a:latin typeface="Dosis" pitchFamily="2" charset="0"/>
              </a:rPr>
              <a:t>je me promène dans les champs.</a:t>
            </a:r>
          </a:p>
          <a:p>
            <a:pPr lvl="0" defTabSz="609660">
              <a:lnSpc>
                <a:spcPct val="200000"/>
              </a:lnSpc>
              <a:spcBef>
                <a:spcPts val="600"/>
              </a:spcBef>
              <a:defRPr/>
            </a:pPr>
            <a:r>
              <a:rPr lang="fr-FR" sz="2400" b="1" dirty="0">
                <a:solidFill>
                  <a:srgbClr val="215968"/>
                </a:solidFill>
                <a:latin typeface="Dosis" pitchFamily="2" charset="0"/>
              </a:rPr>
              <a:t>L’après midi, </a:t>
            </a:r>
            <a:r>
              <a:rPr lang="fr-FR" sz="2400" b="1" dirty="0">
                <a:solidFill>
                  <a:srgbClr val="00B050"/>
                </a:solidFill>
                <a:latin typeface="Dosis" pitchFamily="2" charset="0"/>
              </a:rPr>
              <a:t>je marche jusqu’au pré.</a:t>
            </a:r>
          </a:p>
          <a:p>
            <a:pPr lvl="0" defTabSz="609660">
              <a:lnSpc>
                <a:spcPct val="200000"/>
              </a:lnSpc>
              <a:spcBef>
                <a:spcPts val="600"/>
              </a:spcBef>
              <a:defRPr/>
            </a:pPr>
            <a:r>
              <a:rPr lang="fr-FR" sz="2400" b="1" dirty="0">
                <a:solidFill>
                  <a:srgbClr val="215968"/>
                </a:solidFill>
                <a:latin typeface="Dosis" pitchFamily="2" charset="0"/>
              </a:rPr>
              <a:t>Le soir, </a:t>
            </a:r>
            <a:r>
              <a:rPr lang="fr-FR" sz="2400" b="1" dirty="0">
                <a:solidFill>
                  <a:srgbClr val="00B050"/>
                </a:solidFill>
                <a:latin typeface="Dosis" pitchFamily="2" charset="0"/>
              </a:rPr>
              <a:t>je regarde le coucher du soleil.</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E832E4C-3E16-3C75-D887-4934A17C339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8220285" y="236423"/>
            <a:ext cx="724090" cy="607852"/>
          </a:xfrm>
          <a:prstGeom prst="rect">
            <a:avLst/>
          </a:prstGeom>
        </p:spPr>
      </p:pic>
      <p:sp>
        <p:nvSpPr>
          <p:cNvPr id="10" name="ZoneTexte 9">
            <a:extLst>
              <a:ext uri="{FF2B5EF4-FFF2-40B4-BE49-F238E27FC236}">
                <a16:creationId xmlns:a16="http://schemas.microsoft.com/office/drawing/2014/main" id="{448729B3-0DAC-59B8-A0B2-B17BB06DD553}"/>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cet exemple. Lisons ensemble.</a:t>
            </a:r>
          </a:p>
        </p:txBody>
      </p:sp>
    </p:spTree>
    <p:extLst>
      <p:ext uri="{BB962C8B-B14F-4D97-AF65-F5344CB8AC3E}">
        <p14:creationId xmlns:p14="http://schemas.microsoft.com/office/powerpoint/2010/main" val="8033038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D-0863-3D32-9377-F8C218787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F3746D-3B4C-BA73-5319-415832C5C89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0C21955-E2CA-24AC-4DA4-30DF5A4D14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2DEE78-C998-21BC-43D9-CB84D2B4C48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6F3D2F3-C6C0-EA3E-BE72-866F6F8A19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5B56F893-9F15-ED1F-5E04-2B85581343C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DD98BF-7AE1-4E34-A203-A19FEC35DF8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CCFEC92-654E-90E5-70D8-F2EEE3FE46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B207682-D281-D7A3-474F-ECB8ECDE863A}"/>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0" name="ZoneTexte 9">
            <a:extLst>
              <a:ext uri="{FF2B5EF4-FFF2-40B4-BE49-F238E27FC236}">
                <a16:creationId xmlns:a16="http://schemas.microsoft.com/office/drawing/2014/main" id="{69276AC4-04C4-4065-99ED-6ECAE7E67A55}"/>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Recopiez dans vos cahiers.</a:t>
            </a:r>
          </a:p>
        </p:txBody>
      </p:sp>
      <p:sp>
        <p:nvSpPr>
          <p:cNvPr id="2" name="ZoneTexte 1">
            <a:extLst>
              <a:ext uri="{FF2B5EF4-FFF2-40B4-BE49-F238E27FC236}">
                <a16:creationId xmlns:a16="http://schemas.microsoft.com/office/drawing/2014/main" id="{A84DBD31-5D28-137C-5C58-068FE936E064}"/>
              </a:ext>
            </a:extLst>
          </p:cNvPr>
          <p:cNvSpPr txBox="1"/>
          <p:nvPr>
            <p:custDataLst>
              <p:tags r:id="rId8"/>
            </p:custDataLst>
          </p:nvPr>
        </p:nvSpPr>
        <p:spPr>
          <a:xfrm>
            <a:off x="1314117" y="1622519"/>
            <a:ext cx="6541416" cy="3765198"/>
          </a:xfrm>
          <a:prstGeom prst="rect">
            <a:avLst/>
          </a:prstGeom>
          <a:noFill/>
        </p:spPr>
        <p:txBody>
          <a:bodyPr wrap="square" rtlCol="0">
            <a:spAutoFit/>
          </a:bodyPr>
          <a:lstStyle/>
          <a:p>
            <a:pPr lvl="0" defTabSz="609660">
              <a:lnSpc>
                <a:spcPct val="200000"/>
              </a:lnSpc>
              <a:spcBef>
                <a:spcPts val="600"/>
              </a:spcBef>
              <a:defRPr/>
            </a:pPr>
            <a:r>
              <a:rPr lang="fr-FR" sz="2400" b="1" dirty="0">
                <a:solidFill>
                  <a:srgbClr val="215968"/>
                </a:solidFill>
                <a:latin typeface="Dosis" pitchFamily="2" charset="0"/>
              </a:rPr>
              <a:t>Pendant les vacances, </a:t>
            </a:r>
            <a:r>
              <a:rPr lang="fr-FR" sz="2400" b="1" dirty="0">
                <a:solidFill>
                  <a:srgbClr val="00B050"/>
                </a:solidFill>
                <a:latin typeface="Dosis" pitchFamily="2" charset="0"/>
              </a:rPr>
              <a:t>je vais à la campagne.</a:t>
            </a:r>
          </a:p>
          <a:p>
            <a:pPr lvl="0" defTabSz="609660">
              <a:lnSpc>
                <a:spcPct val="200000"/>
              </a:lnSpc>
              <a:spcBef>
                <a:spcPts val="600"/>
              </a:spcBef>
              <a:defRPr/>
            </a:pPr>
            <a:r>
              <a:rPr lang="fr-FR" sz="2400" b="1" dirty="0">
                <a:solidFill>
                  <a:srgbClr val="215968"/>
                </a:solidFill>
                <a:latin typeface="Dosis" pitchFamily="2" charset="0"/>
              </a:rPr>
              <a:t>Le matin, </a:t>
            </a:r>
            <a:r>
              <a:rPr lang="fr-FR" sz="2400" b="1" dirty="0">
                <a:solidFill>
                  <a:srgbClr val="00B050"/>
                </a:solidFill>
                <a:latin typeface="Dosis" pitchFamily="2" charset="0"/>
              </a:rPr>
              <a:t>je me promène dans les champs.</a:t>
            </a:r>
          </a:p>
          <a:p>
            <a:pPr lvl="0" defTabSz="609660">
              <a:lnSpc>
                <a:spcPct val="200000"/>
              </a:lnSpc>
              <a:spcBef>
                <a:spcPts val="600"/>
              </a:spcBef>
              <a:defRPr/>
            </a:pPr>
            <a:r>
              <a:rPr lang="fr-FR" sz="2400" b="1" dirty="0">
                <a:solidFill>
                  <a:srgbClr val="215968"/>
                </a:solidFill>
                <a:latin typeface="Dosis" pitchFamily="2" charset="0"/>
              </a:rPr>
              <a:t>L’après midi, </a:t>
            </a:r>
            <a:r>
              <a:rPr lang="fr-FR" sz="2400" b="1" dirty="0">
                <a:solidFill>
                  <a:srgbClr val="00B050"/>
                </a:solidFill>
                <a:latin typeface="Dosis" pitchFamily="2" charset="0"/>
              </a:rPr>
              <a:t>je marche jusqu’au pré.</a:t>
            </a:r>
          </a:p>
          <a:p>
            <a:pPr lvl="0" defTabSz="609660">
              <a:lnSpc>
                <a:spcPct val="200000"/>
              </a:lnSpc>
              <a:spcBef>
                <a:spcPts val="600"/>
              </a:spcBef>
              <a:defRPr/>
            </a:pPr>
            <a:r>
              <a:rPr lang="fr-FR" sz="2400" b="1" dirty="0">
                <a:solidFill>
                  <a:srgbClr val="215968"/>
                </a:solidFill>
                <a:latin typeface="Dosis" pitchFamily="2" charset="0"/>
              </a:rPr>
              <a:t>Le soir, </a:t>
            </a:r>
            <a:r>
              <a:rPr lang="fr-FR" sz="2400" b="1" dirty="0">
                <a:solidFill>
                  <a:srgbClr val="00B050"/>
                </a:solidFill>
                <a:latin typeface="Dosis" pitchFamily="2" charset="0"/>
              </a:rPr>
              <a:t>je regarde le coucher du soleil.</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Tree>
    <p:extLst>
      <p:ext uri="{BB962C8B-B14F-4D97-AF65-F5344CB8AC3E}">
        <p14:creationId xmlns:p14="http://schemas.microsoft.com/office/powerpoint/2010/main" val="31507858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7FC-6B24-AB22-62A2-EFBAC8777F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2F3E56-4890-F307-B1EB-169BBB68ABF8}"/>
              </a:ext>
            </a:extLst>
          </p:cNvPr>
          <p:cNvSpPr/>
          <p:nvPr/>
        </p:nvSpPr>
        <p:spPr>
          <a:xfrm>
            <a:off x="0" y="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29B8C2A-B317-23B6-D7BF-3E32DCC0EBFF}"/>
              </a:ext>
            </a:extLst>
          </p:cNvPr>
          <p:cNvSpPr/>
          <p:nvPr/>
        </p:nvSpPr>
        <p:spPr>
          <a:xfrm>
            <a:off x="120902"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8434791-D6D7-2990-60AB-2E007117E7F7}"/>
              </a:ext>
            </a:extLst>
          </p:cNvPr>
          <p:cNvSpPr/>
          <p:nvPr/>
        </p:nvSpPr>
        <p:spPr>
          <a:xfrm>
            <a:off x="108161" y="228604"/>
            <a:ext cx="8851945" cy="58187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4A718B-C302-08A0-85F0-CC3A12674F77}"/>
              </a:ext>
            </a:extLst>
          </p:cNvPr>
          <p:cNvSpPr/>
          <p:nvPr/>
        </p:nvSpPr>
        <p:spPr>
          <a:xfrm>
            <a:off x="567368"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B1D1F36-EB08-542F-F304-95B09A71B207}"/>
              </a:ext>
            </a:extLst>
          </p:cNvPr>
          <p:cNvGraphicFramePr>
            <a:graphicFrameLocks noGrp="1"/>
          </p:cNvGraphicFramePr>
          <p:nvPr>
            <p:custDataLst>
              <p:tags r:id="rId1"/>
            </p:custDataLst>
          </p:nvPr>
        </p:nvGraphicFramePr>
        <p:xfrm>
          <a:off x="-6595" y="-25761"/>
          <a:ext cx="9042447" cy="457200"/>
        </p:xfrm>
        <a:graphic>
          <a:graphicData uri="http://schemas.openxmlformats.org/drawingml/2006/table">
            <a:tbl>
              <a:tblPr firstRow="1" bandRow="1">
                <a:tableStyleId>{5C22544A-7EE6-4342-B048-85BDC9FD1C3A}</a:tableStyleId>
              </a:tblPr>
              <a:tblGrid>
                <a:gridCol w="1507075">
                  <a:extLst>
                    <a:ext uri="{9D8B030D-6E8A-4147-A177-3AD203B41FA5}">
                      <a16:colId xmlns:a16="http://schemas.microsoft.com/office/drawing/2014/main" val="1026576551"/>
                    </a:ext>
                  </a:extLst>
                </a:gridCol>
                <a:gridCol w="1507075">
                  <a:extLst>
                    <a:ext uri="{9D8B030D-6E8A-4147-A177-3AD203B41FA5}">
                      <a16:colId xmlns:a16="http://schemas.microsoft.com/office/drawing/2014/main" val="1915038765"/>
                    </a:ext>
                  </a:extLst>
                </a:gridCol>
                <a:gridCol w="1507075">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736AB1E-3677-6FD9-22B4-12A3A0203AC4}"/>
              </a:ext>
            </a:extLst>
          </p:cNvPr>
          <p:cNvSpPr txBox="1"/>
          <p:nvPr/>
        </p:nvSpPr>
        <p:spPr>
          <a:xfrm>
            <a:off x="844382" y="329509"/>
            <a:ext cx="8178724" cy="307777"/>
          </a:xfrm>
          <a:prstGeom prst="rect">
            <a:avLst/>
          </a:prstGeom>
          <a:noFill/>
        </p:spPr>
        <p:txBody>
          <a:bodyPr wrap="square" rtlCol="0">
            <a:spAutoFit/>
          </a:bodyPr>
          <a:lstStyle/>
          <a:p>
            <a:pPr defTabSz="457223">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BF5F5636-C7FC-A1DE-DE3E-D9FDB11AB679}"/>
              </a:ext>
            </a:extLst>
          </p:cNvPr>
          <p:cNvGraphicFramePr>
            <a:graphicFrameLocks noGrp="1"/>
          </p:cNvGraphicFramePr>
          <p:nvPr/>
        </p:nvGraphicFramePr>
        <p:xfrm>
          <a:off x="230246" y="962875"/>
          <a:ext cx="8350346" cy="5439159"/>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9">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sz="700" dirty="0"/>
                    </a:p>
                  </a:txBody>
                  <a:tcPr>
                    <a:noFill/>
                  </a:tcPr>
                </a:tc>
                <a:extLst>
                  <a:ext uri="{0D108BD9-81ED-4DB2-BD59-A6C34878D82A}">
                    <a16:rowId xmlns:a16="http://schemas.microsoft.com/office/drawing/2014/main" val="2845064086"/>
                  </a:ext>
                </a:extLst>
              </a:tr>
            </a:tbl>
          </a:graphicData>
        </a:graphic>
      </p:graphicFrame>
      <p:sp>
        <p:nvSpPr>
          <p:cNvPr id="13" name="Rectangle : coins arrondis 12">
            <a:extLst>
              <a:ext uri="{FF2B5EF4-FFF2-40B4-BE49-F238E27FC236}">
                <a16:creationId xmlns:a16="http://schemas.microsoft.com/office/drawing/2014/main" id="{21F918B0-CA1F-3818-E57D-EF41D32EAD2F}"/>
              </a:ext>
            </a:extLst>
          </p:cNvPr>
          <p:cNvSpPr/>
          <p:nvPr/>
        </p:nvSpPr>
        <p:spPr>
          <a:xfrm>
            <a:off x="347333" y="1676572"/>
            <a:ext cx="4586411" cy="433612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b="1" dirty="0">
                <a:solidFill>
                  <a:srgbClr val="FF0000"/>
                </a:solidFill>
                <a:latin typeface="Dosis" pitchFamily="2" charset="0"/>
              </a:rPr>
              <a:t>J’écris les mots du vocabulaire, p45 puis je les emploie dans des phrases. </a:t>
            </a:r>
          </a:p>
          <a:p>
            <a:endParaRPr lang="fr-FR" sz="2000" b="1" dirty="0">
              <a:solidFill>
                <a:srgbClr val="FF0000"/>
              </a:solidFill>
              <a:latin typeface="Dosis" pitchFamily="2" charset="0"/>
            </a:endParaRPr>
          </a:p>
          <a:p>
            <a:r>
              <a:rPr lang="fr-FR" sz="2000" b="1" dirty="0">
                <a:solidFill>
                  <a:srgbClr val="FF0000"/>
                </a:solidFill>
                <a:latin typeface="Dosis" pitchFamily="2" charset="0"/>
              </a:rPr>
              <a:t>Je relis le texte</a:t>
            </a:r>
            <a:r>
              <a:rPr lang="fr-FR" sz="2000" b="1" dirty="0">
                <a:solidFill>
                  <a:srgbClr val="0070C0"/>
                </a:solidFill>
                <a:latin typeface="Dosis" pitchFamily="2" charset="0"/>
              </a:rPr>
              <a:t>: Une colonie de vacances.</a:t>
            </a:r>
          </a:p>
          <a:p>
            <a:endParaRPr lang="fr-FR" sz="2400" b="1" dirty="0">
              <a:solidFill>
                <a:srgbClr val="0070C0"/>
              </a:solidFill>
              <a:latin typeface="Dosis" pitchFamily="2" charset="0"/>
            </a:endParaRPr>
          </a:p>
          <a:p>
            <a:r>
              <a:rPr lang="fr-FR" sz="2000" b="1" dirty="0">
                <a:solidFill>
                  <a:srgbClr val="FF0000"/>
                </a:solidFill>
                <a:latin typeface="Dosis" pitchFamily="2" charset="0"/>
              </a:rPr>
              <a:t>Je prépare la dictée: </a:t>
            </a:r>
          </a:p>
          <a:p>
            <a:r>
              <a:rPr lang="fr-FR" sz="2000" b="1" dirty="0">
                <a:solidFill>
                  <a:srgbClr val="0070C0"/>
                </a:solidFill>
                <a:latin typeface="Dosis" pitchFamily="2" charset="0"/>
              </a:rPr>
              <a:t>«Cet été……….. sable.».</a:t>
            </a:r>
          </a:p>
          <a:p>
            <a:endParaRPr lang="fr-FR" sz="2000" b="1" dirty="0">
              <a:solidFill>
                <a:srgbClr val="0070C0"/>
              </a:solidFill>
              <a:latin typeface="Dosis" pitchFamily="2" charset="0"/>
            </a:endParaRPr>
          </a:p>
          <a:p>
            <a:r>
              <a:rPr lang="fr-FR" sz="2000" b="1" dirty="0">
                <a:solidFill>
                  <a:srgbClr val="FF0000"/>
                </a:solidFill>
                <a:latin typeface="Dosis" pitchFamily="2" charset="0"/>
              </a:rPr>
              <a:t>J’écris un paragraphe de 3 lignes sur ce que je fais pendant les vacances. </a:t>
            </a:r>
          </a:p>
        </p:txBody>
      </p:sp>
      <p:pic>
        <p:nvPicPr>
          <p:cNvPr id="10" name="Image 9">
            <a:extLst>
              <a:ext uri="{FF2B5EF4-FFF2-40B4-BE49-F238E27FC236}">
                <a16:creationId xmlns:a16="http://schemas.microsoft.com/office/drawing/2014/main" id="{DA1B4CA8-A84F-B92D-4315-00A476BAA6C1}"/>
              </a:ext>
            </a:extLst>
          </p:cNvPr>
          <p:cNvPicPr>
            <a:picLocks noChangeAspect="1"/>
          </p:cNvPicPr>
          <p:nvPr/>
        </p:nvPicPr>
        <p:blipFill>
          <a:blip r:embed="rId5"/>
          <a:stretch>
            <a:fillRect/>
          </a:stretch>
        </p:blipFill>
        <p:spPr>
          <a:xfrm>
            <a:off x="5243416" y="1552708"/>
            <a:ext cx="3446520" cy="4410659"/>
          </a:xfrm>
          <a:prstGeom prst="rect">
            <a:avLst/>
          </a:prstGeom>
          <a:ln w="12700">
            <a:solidFill>
              <a:schemeClr val="tx1"/>
            </a:solidFill>
          </a:ln>
        </p:spPr>
      </p:pic>
    </p:spTree>
    <p:extLst>
      <p:ext uri="{BB962C8B-B14F-4D97-AF65-F5344CB8AC3E}">
        <p14:creationId xmlns:p14="http://schemas.microsoft.com/office/powerpoint/2010/main" val="13885778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85BB-9171-1067-2E51-73364763F610}"/>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2F2DE73F-F7DE-64B5-464A-0ACA22FCDD77}"/>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D355E33-0B1B-FB0D-B9C0-F9CEA6B012DA}"/>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565CF0E0-08F9-7C4F-6E50-A38514900542}"/>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A876F136-689B-17F7-61D9-6424D8E58D8C}"/>
              </a:ext>
            </a:extLst>
          </p:cNvPr>
          <p:cNvSpPr txBox="1"/>
          <p:nvPr/>
        </p:nvSpPr>
        <p:spPr>
          <a:xfrm>
            <a:off x="409302" y="1781960"/>
            <a:ext cx="8203475" cy="4621458"/>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Stimuler la mémoire- Produire des phrases</a:t>
            </a:r>
            <a:r>
              <a:rPr lang="fr-FR" dirty="0">
                <a:latin typeface="Dosis" pitchFamily="2" charset="0"/>
              </a:rPr>
              <a:t>.</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Tous les élèves ferment leur livret et leur cahier.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Annoncer le  défi: </a:t>
            </a:r>
            <a:r>
              <a:rPr lang="fr-MA" u="sng" dirty="0">
                <a:solidFill>
                  <a:prstClr val="black">
                    <a:hueOff val="0"/>
                    <a:satOff val="0"/>
                    <a:lumOff val="0"/>
                    <a:alphaOff val="0"/>
                  </a:prstClr>
                </a:solidFill>
                <a:latin typeface="Dosis" pitchFamily="2" charset="0"/>
                <a:cs typeface="Arial" panose="020B0604020202020204" pitchFamily="34" charset="0"/>
              </a:rPr>
              <a:t>Sans vos cahiers et vos livrets, vous devez  dire 3 phrases avec ce que nous avons appris aujourd’hui (vocabulaire ou  lecture)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5 volontaires passent au tableau un par un.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Ils énoncent 3 phrases correctes et liées à la séance.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Toute la classe écoute et participe à la validation des phrases.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la phrase n’est pas correcte, elle n’est pas comptée, toutefois on aide l’élève  à reformuler.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Nommer un gagnant de cette 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participer les prochaines séances et souligner l’importance d’être attentif pour réussir et gagner le défi.    </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5C3AB203-A26A-A0F0-DC4E-77015F00671C}"/>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4E59137E-A7B2-A4B1-CE42-DAE70E080158}"/>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47660572-283A-A650-5AE7-90E62F4D142E}"/>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FA3DC6E-C10F-CDC0-9829-7111A0739E55}"/>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6C65F3F9-F82C-0F26-7AFF-333C542E1E61}"/>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fontScale="775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Les champions des phrases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28370151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E312F-EB53-D669-7CDA-80C88107D7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3133579-3A82-9095-0322-58C5E53C8F8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67B509-0224-E54C-1F6E-9033848F354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36EBCB-8A91-0C5C-2C59-FC33682ABCD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A46F959-BCD0-FF16-A3E4-D406EA5C001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13ED6DFB-8B61-41F5-F495-ACC56A2130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9B98EC-ACCB-0C71-F9F5-FEBAA37272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FEEBC9D-E3E8-0034-EAE3-4D0CE12A16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CA3E67E-B436-A2E2-5E28-B6CF05353C03}"/>
              </a:ext>
            </a:extLst>
          </p:cNvPr>
          <p:cNvGraphicFramePr>
            <a:graphicFrameLocks noGrp="1"/>
          </p:cNvGraphicFramePr>
          <p:nvPr>
            <p:custDataLst>
              <p:tags r:id="rId7"/>
            </p:custDataLst>
            <p:extLst>
              <p:ext uri="{D42A27DB-BD31-4B8C-83A1-F6EECF244321}">
                <p14:modId xmlns:p14="http://schemas.microsoft.com/office/powerpoint/2010/main" val="121968369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61587BF6-B524-B3F3-5D61-D85CE20E81F4}"/>
              </a:ext>
            </a:extLst>
          </p:cNvPr>
          <p:cNvSpPr txBox="1"/>
          <p:nvPr>
            <p:custDataLst>
              <p:tags r:id="rId8"/>
            </p:custDataLst>
          </p:nvPr>
        </p:nvSpPr>
        <p:spPr>
          <a:xfrm>
            <a:off x="812685" y="2346858"/>
            <a:ext cx="8048951" cy="784958"/>
          </a:xfrm>
          <a:prstGeom prst="rect">
            <a:avLst/>
          </a:prstGeom>
          <a:noFill/>
        </p:spPr>
        <p:txBody>
          <a:bodyPr wrap="square" rtlCol="0">
            <a:spAutoFit/>
          </a:bodyPr>
          <a:lstStyle/>
          <a:p>
            <a:pPr algn="ctr" defTabSz="609660">
              <a:lnSpc>
                <a:spcPct val="200000"/>
              </a:lnSpc>
              <a:spcBef>
                <a:spcPts val="600"/>
              </a:spcBef>
              <a:defRPr/>
            </a:pPr>
            <a:r>
              <a:rPr lang="fr-FR" sz="2667" b="1" dirty="0">
                <a:solidFill>
                  <a:srgbClr val="F79646">
                    <a:lumMod val="75000"/>
                  </a:srgbClr>
                </a:solidFill>
                <a:latin typeface="Dosis" pitchFamily="2" charset="0"/>
              </a:rPr>
              <a:t>Les champions des phrases.</a:t>
            </a:r>
          </a:p>
        </p:txBody>
      </p:sp>
    </p:spTree>
    <p:extLst>
      <p:ext uri="{BB962C8B-B14F-4D97-AF65-F5344CB8AC3E}">
        <p14:creationId xmlns:p14="http://schemas.microsoft.com/office/powerpoint/2010/main" val="27399377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228601" y="99060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9144000" cy="6857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508674" y="44828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816401" y="365609"/>
            <a:ext cx="8121115" cy="636072"/>
          </a:xfrm>
          <a:prstGeom prst="rect">
            <a:avLst/>
          </a:prstGeom>
          <a:noFill/>
        </p:spPr>
        <p:txBody>
          <a:bodyPr wrap="square" rtlCol="0">
            <a:spAutoFit/>
          </a:bodyPr>
          <a:lstStyle/>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des étoiles ! </a:t>
            </a:r>
          </a:p>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gagnants des étoiles sont : [noms des élèves]</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1888431" y="2308067"/>
            <a:ext cx="5338491" cy="4003868"/>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7"/>
            <p:custDataLst>
              <p:tags r:id="rId8"/>
            </p:custDataLst>
            <p:extLst>
              <p:ext uri="{DAA4B4D4-6D71-4841-9C94-3DE7FCFB9230}">
                <p14:media xmlns:p14="http://schemas.microsoft.com/office/powerpoint/2010/main" r:embed="rId6"/>
              </p:ext>
            </p:extLst>
          </p:nvPr>
        </p:nvPicPr>
        <p:blipFill>
          <a:blip r:embed="rId18"/>
          <a:stretch>
            <a:fillRect/>
          </a:stretch>
        </p:blipFill>
        <p:spPr>
          <a:xfrm>
            <a:off x="7751860" y="451202"/>
            <a:ext cx="487363" cy="487363"/>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custDataLst>
              <p:tags r:id="rId9"/>
            </p:custDataLst>
          </p:nvPr>
        </p:nvSpPr>
        <p:spPr>
          <a:xfrm>
            <a:off x="2934474" y="1723293"/>
            <a:ext cx="3246402" cy="584775"/>
          </a:xfrm>
          <a:prstGeom prst="rect">
            <a:avLst/>
          </a:prstGeom>
          <a:noFill/>
        </p:spPr>
        <p:txBody>
          <a:bodyPr wrap="non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5" y="-7085"/>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4" y="324006"/>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 </a:t>
            </a:r>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70" y="1905001"/>
            <a:ext cx="6947643" cy="3346451"/>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29"/>
              <a:endParaRPr lang="fr-MA" sz="451"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2"/>
              <a:ext cx="4344976" cy="1727753"/>
            </a:xfrm>
            <a:prstGeom prst="rect">
              <a:avLst/>
            </a:prstGeom>
            <a:noFill/>
          </p:spPr>
          <p:txBody>
            <a:bodyPr wrap="square" rtlCol="0">
              <a:spAutoFit/>
            </a:bodyPr>
            <a:lstStyle/>
            <a:p>
              <a:pPr algn="ctr" defTabSz="228629"/>
              <a:endParaRPr lang="fr-MA" sz="1600" b="1" dirty="0">
                <a:solidFill>
                  <a:srgbClr val="215968"/>
                </a:solidFill>
                <a:latin typeface="Dosis" pitchFamily="2" charset="0"/>
              </a:endParaRPr>
            </a:p>
            <a:p>
              <a:pPr algn="ctr" defTabSz="228629"/>
              <a:r>
                <a:rPr lang="fr-MA" sz="1600" b="1" dirty="0">
                  <a:solidFill>
                    <a:srgbClr val="215968"/>
                  </a:solidFill>
                  <a:latin typeface="Dosis" pitchFamily="2" charset="0"/>
                </a:rPr>
                <a:t>La séance d’aujourd’hui est terminée</a:t>
              </a:r>
            </a:p>
            <a:p>
              <a:pPr algn="ctr" defTabSz="228629"/>
              <a:r>
                <a:rPr lang="fr-MA" sz="1600" b="1" dirty="0">
                  <a:solidFill>
                    <a:srgbClr val="215968"/>
                  </a:solidFill>
                  <a:latin typeface="Dosis" pitchFamily="2" charset="0"/>
                </a:rPr>
                <a:t> </a:t>
              </a:r>
            </a:p>
            <a:p>
              <a:pPr algn="ctr" defTabSz="228629"/>
              <a:r>
                <a:rPr lang="fr-MA" sz="1600" b="1" dirty="0">
                  <a:solidFill>
                    <a:srgbClr val="215968"/>
                  </a:solidFill>
                  <a:latin typeface="Dosis" pitchFamily="2" charset="0"/>
                </a:rPr>
                <a:t>A demain ! </a:t>
              </a:r>
            </a:p>
            <a:p>
              <a:pPr marL="171468" indent="-171468" defTabSz="228629">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4800" b="1" dirty="0">
                <a:solidFill>
                  <a:srgbClr val="106585"/>
                </a:solidFill>
                <a:latin typeface="Microsoft Uighur" panose="02000000000000000000" pitchFamily="2" charset="-78"/>
                <a:cs typeface="Microsoft Uighur" panose="02000000000000000000" pitchFamily="2" charset="-78"/>
              </a:rPr>
              <a:t>Réflexions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8" y="1691150"/>
            <a:ext cx="8337755" cy="3094219"/>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50" y="2178766"/>
            <a:ext cx="6407353" cy="2031325"/>
          </a:xfrm>
          <a:prstGeom prst="rect">
            <a:avLst/>
          </a:prstGeom>
        </p:spPr>
        <p:txBody>
          <a:bodyPr wrap="square" lIns="0" tIns="0" rIns="0" bIns="0" rtlCol="0" anchor="t">
            <a:spAutoFit/>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5" y="905697"/>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50" y="1204403"/>
            <a:ext cx="4012071"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3"/>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11"/>
              <a:endParaRPr lang="fr-MA" sz="351"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4"/>
            <a:ext cx="7560963" cy="830997"/>
          </a:xfrm>
          <a:prstGeom prst="rect">
            <a:avLst/>
          </a:prstGeom>
          <a:noFill/>
        </p:spPr>
        <p:txBody>
          <a:bodyPr wrap="square">
            <a:spAutoFit/>
          </a:bodyPr>
          <a:lstStyle/>
          <a:p>
            <a:pPr algn="ct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4" y="2466382"/>
            <a:ext cx="6310783"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5"/>
                <a:ext cx="6168634"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comprendre le texte.</a:t>
                </a:r>
                <a:endParaRPr lang="fr-FR" sz="2000" b="1" dirty="0">
                  <a:solidFill>
                    <a:srgbClr val="4F81BD"/>
                  </a:solidFill>
                  <a:latin typeface="Microsoft Uighur" panose="02000000000000000000" pitchFamily="2" charset="-78"/>
                  <a:cs typeface="Microsoft Uighur" panose="02000000000000000000" pitchFamily="2" charset="-78"/>
                </a:endParaRP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4" y="4624352"/>
            <a:ext cx="6799027" cy="830997"/>
          </a:xfrm>
          <a:prstGeom prst="rect">
            <a:avLst/>
          </a:prstGeom>
          <a:noFill/>
        </p:spPr>
        <p:txBody>
          <a:bodyPr wrap="square">
            <a:spAutoFit/>
          </a:bodyPr>
          <a:lstStyle/>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5" y="4638924"/>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29">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10"/>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7"/>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8"/>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7"/>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6"/>
</p:tagLst>
</file>

<file path=ppt/tags/tag147.xml><?xml version="1.0" encoding="utf-8"?>
<p:tagLst xmlns:a="http://schemas.openxmlformats.org/drawingml/2006/main" xmlns:r="http://schemas.openxmlformats.org/officeDocument/2006/relationships" xmlns:p="http://schemas.openxmlformats.org/presentationml/2006/main">
  <p:tag name="NUM" val="7"/>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4"/>
</p:tagLst>
</file>

<file path=ppt/tags/tag155.xml><?xml version="1.0" encoding="utf-8"?>
<p:tagLst xmlns:a="http://schemas.openxmlformats.org/drawingml/2006/main" xmlns:r="http://schemas.openxmlformats.org/officeDocument/2006/relationships" xmlns:p="http://schemas.openxmlformats.org/presentationml/2006/main">
  <p:tag name="NUM" val="5"/>
</p:tagLst>
</file>

<file path=ppt/tags/tag156.xml><?xml version="1.0" encoding="utf-8"?>
<p:tagLst xmlns:a="http://schemas.openxmlformats.org/drawingml/2006/main" xmlns:r="http://schemas.openxmlformats.org/officeDocument/2006/relationships" xmlns:p="http://schemas.openxmlformats.org/presentationml/2006/main">
  <p:tag name="NUM" val="6"/>
</p:tagLst>
</file>

<file path=ppt/tags/tag157.xml><?xml version="1.0" encoding="utf-8"?>
<p:tagLst xmlns:a="http://schemas.openxmlformats.org/drawingml/2006/main" xmlns:r="http://schemas.openxmlformats.org/officeDocument/2006/relationships" xmlns:p="http://schemas.openxmlformats.org/presentationml/2006/main">
  <p:tag name="NUM" val="7"/>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9"/>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10"/>
</p:tagLst>
</file>

<file path=ppt/tags/tag185.xml><?xml version="1.0" encoding="utf-8"?>
<p:tagLst xmlns:a="http://schemas.openxmlformats.org/drawingml/2006/main" xmlns:r="http://schemas.openxmlformats.org/officeDocument/2006/relationships" xmlns:p="http://schemas.openxmlformats.org/presentationml/2006/main">
  <p:tag name="NUM" val="11"/>
</p:tagLst>
</file>

<file path=ppt/tags/tag186.xml><?xml version="1.0" encoding="utf-8"?>
<p:tagLst xmlns:a="http://schemas.openxmlformats.org/drawingml/2006/main" xmlns:r="http://schemas.openxmlformats.org/officeDocument/2006/relationships" xmlns:p="http://schemas.openxmlformats.org/presentationml/2006/main">
  <p:tag name="NUM" val="12"/>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6"/>
</p:tagLst>
</file>

<file path=ppt/tags/tag201.xml><?xml version="1.0" encoding="utf-8"?>
<p:tagLst xmlns:a="http://schemas.openxmlformats.org/drawingml/2006/main" xmlns:r="http://schemas.openxmlformats.org/officeDocument/2006/relationships" xmlns:p="http://schemas.openxmlformats.org/presentationml/2006/main">
  <p:tag name="NUM" val="7"/>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6"/>
</p:tagLst>
</file>

<file path=ppt/tags/tag209.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4"/>
</p:tagLst>
</file>

<file path=ppt/tags/tag215.xml><?xml version="1.0" encoding="utf-8"?>
<p:tagLst xmlns:a="http://schemas.openxmlformats.org/drawingml/2006/main" xmlns:r="http://schemas.openxmlformats.org/officeDocument/2006/relationships" xmlns:p="http://schemas.openxmlformats.org/presentationml/2006/main">
  <p:tag name="NUM" val="5"/>
</p:tagLst>
</file>

<file path=ppt/tags/tag216.xml><?xml version="1.0" encoding="utf-8"?>
<p:tagLst xmlns:a="http://schemas.openxmlformats.org/drawingml/2006/main" xmlns:r="http://schemas.openxmlformats.org/officeDocument/2006/relationships" xmlns:p="http://schemas.openxmlformats.org/presentationml/2006/main">
  <p:tag name="NUM" val="6"/>
</p:tagLst>
</file>

<file path=ppt/tags/tag217.xml><?xml version="1.0" encoding="utf-8"?>
<p:tagLst xmlns:a="http://schemas.openxmlformats.org/drawingml/2006/main" xmlns:r="http://schemas.openxmlformats.org/officeDocument/2006/relationships" xmlns:p="http://schemas.openxmlformats.org/presentationml/2006/main">
  <p:tag name="NUM" val="7"/>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5"/>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1"/>
</p:tagLst>
</file>

<file path=ppt/tags/tag245.xml><?xml version="1.0" encoding="utf-8"?>
<p:tagLst xmlns:a="http://schemas.openxmlformats.org/drawingml/2006/main" xmlns:r="http://schemas.openxmlformats.org/officeDocument/2006/relationships" xmlns:p="http://schemas.openxmlformats.org/presentationml/2006/main">
  <p:tag name="NUM" val="2"/>
</p:tagLst>
</file>

<file path=ppt/tags/tag246.xml><?xml version="1.0" encoding="utf-8"?>
<p:tagLst xmlns:a="http://schemas.openxmlformats.org/drawingml/2006/main" xmlns:r="http://schemas.openxmlformats.org/officeDocument/2006/relationships" xmlns:p="http://schemas.openxmlformats.org/presentationml/2006/main">
  <p:tag name="NUM" val="3"/>
</p:tagLst>
</file>

<file path=ppt/tags/tag247.xml><?xml version="1.0" encoding="utf-8"?>
<p:tagLst xmlns:a="http://schemas.openxmlformats.org/drawingml/2006/main" xmlns:r="http://schemas.openxmlformats.org/officeDocument/2006/relationships" xmlns:p="http://schemas.openxmlformats.org/presentationml/2006/main">
  <p:tag name="NUM" val="4"/>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7"/>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
</p:tagLst>
</file>

<file path=ppt/tags/tag253.xml><?xml version="1.0" encoding="utf-8"?>
<p:tagLst xmlns:a="http://schemas.openxmlformats.org/drawingml/2006/main" xmlns:r="http://schemas.openxmlformats.org/officeDocument/2006/relationships" xmlns:p="http://schemas.openxmlformats.org/presentationml/2006/main">
  <p:tag name="NUM" val="2"/>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4"/>
</p:tagLst>
</file>

<file path=ppt/tags/tag256.xml><?xml version="1.0" encoding="utf-8"?>
<p:tagLst xmlns:a="http://schemas.openxmlformats.org/drawingml/2006/main" xmlns:r="http://schemas.openxmlformats.org/officeDocument/2006/relationships" xmlns:p="http://schemas.openxmlformats.org/presentationml/2006/main">
  <p:tag name="NUM" val="5"/>
</p:tagLst>
</file>

<file path=ppt/tags/tag257.xml><?xml version="1.0" encoding="utf-8"?>
<p:tagLst xmlns:a="http://schemas.openxmlformats.org/drawingml/2006/main" xmlns:r="http://schemas.openxmlformats.org/officeDocument/2006/relationships" xmlns:p="http://schemas.openxmlformats.org/presentationml/2006/main">
  <p:tag name="NUM" val="6"/>
</p:tagLst>
</file>

<file path=ppt/tags/tag258.xml><?xml version="1.0" encoding="utf-8"?>
<p:tagLst xmlns:a="http://schemas.openxmlformats.org/drawingml/2006/main" xmlns:r="http://schemas.openxmlformats.org/officeDocument/2006/relationships" xmlns:p="http://schemas.openxmlformats.org/presentationml/2006/main">
  <p:tag name="NUM" val="7"/>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1"/>
</p:tagLst>
</file>

<file path=ppt/tags/tag269.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4"/>
</p:tagLst>
</file>

<file path=ppt/tags/tag272.xml><?xml version="1.0" encoding="utf-8"?>
<p:tagLst xmlns:a="http://schemas.openxmlformats.org/drawingml/2006/main" xmlns:r="http://schemas.openxmlformats.org/officeDocument/2006/relationships" xmlns:p="http://schemas.openxmlformats.org/presentationml/2006/main">
  <p:tag name="NUM" val="5"/>
</p:tagLst>
</file>

<file path=ppt/tags/tag273.xml><?xml version="1.0" encoding="utf-8"?>
<p:tagLst xmlns:a="http://schemas.openxmlformats.org/drawingml/2006/main" xmlns:r="http://schemas.openxmlformats.org/officeDocument/2006/relationships" xmlns:p="http://schemas.openxmlformats.org/presentationml/2006/main">
  <p:tag name="NUM" val="6"/>
</p:tagLst>
</file>

<file path=ppt/tags/tag274.xml><?xml version="1.0" encoding="utf-8"?>
<p:tagLst xmlns:a="http://schemas.openxmlformats.org/drawingml/2006/main" xmlns:r="http://schemas.openxmlformats.org/officeDocument/2006/relationships" xmlns:p="http://schemas.openxmlformats.org/presentationml/2006/main">
  <p:tag name="NUM" val="7"/>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5"/>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5"/>
</p:tagLst>
</file>

<file path=ppt/tags/tag282.xml><?xml version="1.0" encoding="utf-8"?>
<p:tagLst xmlns:a="http://schemas.openxmlformats.org/drawingml/2006/main" xmlns:r="http://schemas.openxmlformats.org/officeDocument/2006/relationships" xmlns:p="http://schemas.openxmlformats.org/presentationml/2006/main">
  <p:tag name="NUM" val="6"/>
</p:tagLst>
</file>

<file path=ppt/tags/tag283.xml><?xml version="1.0" encoding="utf-8"?>
<p:tagLst xmlns:a="http://schemas.openxmlformats.org/drawingml/2006/main" xmlns:r="http://schemas.openxmlformats.org/officeDocument/2006/relationships" xmlns:p="http://schemas.openxmlformats.org/presentationml/2006/main">
  <p:tag name="NUM" val="7"/>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86.xml><?xml version="1.0" encoding="utf-8"?>
<p:tagLst xmlns:a="http://schemas.openxmlformats.org/drawingml/2006/main" xmlns:r="http://schemas.openxmlformats.org/officeDocument/2006/relationships" xmlns:p="http://schemas.openxmlformats.org/presentationml/2006/main">
  <p:tag name="NUM" val="2"/>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4"/>
</p:tagLst>
</file>

<file path=ppt/tags/tag289.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7"/>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1"/>
</p:tagLst>
</file>

<file path=ppt/tags/tag294.xml><?xml version="1.0" encoding="utf-8"?>
<p:tagLst xmlns:a="http://schemas.openxmlformats.org/drawingml/2006/main" xmlns:r="http://schemas.openxmlformats.org/officeDocument/2006/relationships" xmlns:p="http://schemas.openxmlformats.org/presentationml/2006/main">
  <p:tag name="NUM" val="2"/>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4"/>
</p:tagLst>
</file>

<file path=ppt/tags/tag297.xml><?xml version="1.0" encoding="utf-8"?>
<p:tagLst xmlns:a="http://schemas.openxmlformats.org/drawingml/2006/main" xmlns:r="http://schemas.openxmlformats.org/officeDocument/2006/relationships" xmlns:p="http://schemas.openxmlformats.org/presentationml/2006/main">
  <p:tag name="NUM" val="5"/>
</p:tagLst>
</file>

<file path=ppt/tags/tag298.xml><?xml version="1.0" encoding="utf-8"?>
<p:tagLst xmlns:a="http://schemas.openxmlformats.org/drawingml/2006/main" xmlns:r="http://schemas.openxmlformats.org/officeDocument/2006/relationships" xmlns:p="http://schemas.openxmlformats.org/presentationml/2006/main">
  <p:tag name="NUM" val="6"/>
</p:tagLst>
</file>

<file path=ppt/tags/tag29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1"/>
</p:tagLst>
</file>

<file path=ppt/tags/tag303.xml><?xml version="1.0" encoding="utf-8"?>
<p:tagLst xmlns:a="http://schemas.openxmlformats.org/drawingml/2006/main" xmlns:r="http://schemas.openxmlformats.org/officeDocument/2006/relationships" xmlns:p="http://schemas.openxmlformats.org/presentationml/2006/main">
  <p:tag name="NUM" val="12"/>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5"/>
</p:tagLst>
</file>

<file path=ppt/tags/tag321.xml><?xml version="1.0" encoding="utf-8"?>
<p:tagLst xmlns:a="http://schemas.openxmlformats.org/drawingml/2006/main" xmlns:r="http://schemas.openxmlformats.org/officeDocument/2006/relationships" xmlns:p="http://schemas.openxmlformats.org/presentationml/2006/main">
  <p:tag name="NUM" val="1"/>
</p:tagLst>
</file>

<file path=ppt/tags/tag322.xml><?xml version="1.0" encoding="utf-8"?>
<p:tagLst xmlns:a="http://schemas.openxmlformats.org/drawingml/2006/main" xmlns:r="http://schemas.openxmlformats.org/officeDocument/2006/relationships" xmlns:p="http://schemas.openxmlformats.org/presentationml/2006/main">
  <p:tag name="NUM" val="2"/>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4"/>
</p:tagLst>
</file>

<file path=ppt/tags/tag325.xml><?xml version="1.0" encoding="utf-8"?>
<p:tagLst xmlns:a="http://schemas.openxmlformats.org/drawingml/2006/main" xmlns:r="http://schemas.openxmlformats.org/officeDocument/2006/relationships" xmlns:p="http://schemas.openxmlformats.org/presentationml/2006/main">
  <p:tag name="NUM" val="5"/>
</p:tagLst>
</file>

<file path=ppt/tags/tag326.xml><?xml version="1.0" encoding="utf-8"?>
<p:tagLst xmlns:a="http://schemas.openxmlformats.org/drawingml/2006/main" xmlns:r="http://schemas.openxmlformats.org/officeDocument/2006/relationships" xmlns:p="http://schemas.openxmlformats.org/presentationml/2006/main">
  <p:tag name="NUM" val="6"/>
</p:tagLst>
</file>

<file path=ppt/tags/tag327.xml><?xml version="1.0" encoding="utf-8"?>
<p:tagLst xmlns:a="http://schemas.openxmlformats.org/drawingml/2006/main" xmlns:r="http://schemas.openxmlformats.org/officeDocument/2006/relationships" xmlns:p="http://schemas.openxmlformats.org/presentationml/2006/main">
  <p:tag name="NUM" val="7"/>
</p:tagLst>
</file>

<file path=ppt/tags/tag328.xml><?xml version="1.0" encoding="utf-8"?>
<p:tagLst xmlns:a="http://schemas.openxmlformats.org/drawingml/2006/main" xmlns:r="http://schemas.openxmlformats.org/officeDocument/2006/relationships" xmlns:p="http://schemas.openxmlformats.org/presentationml/2006/main">
  <p:tag name="NUM" val="3"/>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4"/>
</p:tagLst>
</file>

<file path=ppt/tags/tag333.xml><?xml version="1.0" encoding="utf-8"?>
<p:tagLst xmlns:a="http://schemas.openxmlformats.org/drawingml/2006/main" xmlns:r="http://schemas.openxmlformats.org/officeDocument/2006/relationships" xmlns:p="http://schemas.openxmlformats.org/presentationml/2006/main">
  <p:tag name="NUM" val="5"/>
</p:tagLst>
</file>

<file path=ppt/tags/tag334.xml><?xml version="1.0" encoding="utf-8"?>
<p:tagLst xmlns:a="http://schemas.openxmlformats.org/drawingml/2006/main" xmlns:r="http://schemas.openxmlformats.org/officeDocument/2006/relationships" xmlns:p="http://schemas.openxmlformats.org/presentationml/2006/main">
  <p:tag name="NUM" val="6"/>
</p:tagLst>
</file>

<file path=ppt/tags/tag335.xml><?xml version="1.0" encoding="utf-8"?>
<p:tagLst xmlns:a="http://schemas.openxmlformats.org/drawingml/2006/main" xmlns:r="http://schemas.openxmlformats.org/officeDocument/2006/relationships" xmlns:p="http://schemas.openxmlformats.org/presentationml/2006/main">
  <p:tag name="NUM" val="7"/>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1"/>
</p:tagLst>
</file>

<file path=ppt/tags/tag338.xml><?xml version="1.0" encoding="utf-8"?>
<p:tagLst xmlns:a="http://schemas.openxmlformats.org/drawingml/2006/main" xmlns:r="http://schemas.openxmlformats.org/officeDocument/2006/relationships" xmlns:p="http://schemas.openxmlformats.org/presentationml/2006/main">
  <p:tag name="NUM" val="2"/>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4"/>
</p:tagLst>
</file>

<file path=ppt/tags/tag341.xml><?xml version="1.0" encoding="utf-8"?>
<p:tagLst xmlns:a="http://schemas.openxmlformats.org/drawingml/2006/main" xmlns:r="http://schemas.openxmlformats.org/officeDocument/2006/relationships" xmlns:p="http://schemas.openxmlformats.org/presentationml/2006/main">
  <p:tag name="NUM" val="5"/>
</p:tagLst>
</file>

<file path=ppt/tags/tag342.xml><?xml version="1.0" encoding="utf-8"?>
<p:tagLst xmlns:a="http://schemas.openxmlformats.org/drawingml/2006/main" xmlns:r="http://schemas.openxmlformats.org/officeDocument/2006/relationships" xmlns:p="http://schemas.openxmlformats.org/presentationml/2006/main">
  <p:tag name="NUM" val="6"/>
</p:tagLst>
</file>

<file path=ppt/tags/tag343.xml><?xml version="1.0" encoding="utf-8"?>
<p:tagLst xmlns:a="http://schemas.openxmlformats.org/drawingml/2006/main" xmlns:r="http://schemas.openxmlformats.org/officeDocument/2006/relationships" xmlns:p="http://schemas.openxmlformats.org/presentationml/2006/main">
  <p:tag name="NUM" val="7"/>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6"/>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1"/>
</p:tagLst>
</file>

<file path=ppt/tags/tag362.xml><?xml version="1.0" encoding="utf-8"?>
<p:tagLst xmlns:a="http://schemas.openxmlformats.org/drawingml/2006/main" xmlns:r="http://schemas.openxmlformats.org/officeDocument/2006/relationships" xmlns:p="http://schemas.openxmlformats.org/presentationml/2006/main">
  <p:tag name="NUM" val="2"/>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4"/>
</p:tagLst>
</file>

<file path=ppt/tags/tag365.xml><?xml version="1.0" encoding="utf-8"?>
<p:tagLst xmlns:a="http://schemas.openxmlformats.org/drawingml/2006/main" xmlns:r="http://schemas.openxmlformats.org/officeDocument/2006/relationships" xmlns:p="http://schemas.openxmlformats.org/presentationml/2006/main">
  <p:tag name="NUM" val="5"/>
</p:tagLst>
</file>

<file path=ppt/tags/tag366.xml><?xml version="1.0" encoding="utf-8"?>
<p:tagLst xmlns:a="http://schemas.openxmlformats.org/drawingml/2006/main" xmlns:r="http://schemas.openxmlformats.org/officeDocument/2006/relationships" xmlns:p="http://schemas.openxmlformats.org/presentationml/2006/main">
  <p:tag name="NUM" val="6"/>
</p:tagLst>
</file>

<file path=ppt/tags/tag367.xml><?xml version="1.0" encoding="utf-8"?>
<p:tagLst xmlns:a="http://schemas.openxmlformats.org/drawingml/2006/main" xmlns:r="http://schemas.openxmlformats.org/officeDocument/2006/relationships" xmlns:p="http://schemas.openxmlformats.org/presentationml/2006/main">
  <p:tag name="NUM" val="7"/>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1"/>
</p:tagLst>
</file>

<file path=ppt/tags/tag378.xml><?xml version="1.0" encoding="utf-8"?>
<p:tagLst xmlns:a="http://schemas.openxmlformats.org/drawingml/2006/main" xmlns:r="http://schemas.openxmlformats.org/officeDocument/2006/relationships" xmlns:p="http://schemas.openxmlformats.org/presentationml/2006/main">
  <p:tag name="NUM" val="2"/>
</p:tagLst>
</file>

<file path=ppt/tags/tag379.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4"/>
</p:tagLst>
</file>

<file path=ppt/tags/tag381.xml><?xml version="1.0" encoding="utf-8"?>
<p:tagLst xmlns:a="http://schemas.openxmlformats.org/drawingml/2006/main" xmlns:r="http://schemas.openxmlformats.org/officeDocument/2006/relationships" xmlns:p="http://schemas.openxmlformats.org/presentationml/2006/main">
  <p:tag name="NUM" val="5"/>
</p:tagLst>
</file>

<file path=ppt/tags/tag382.xml><?xml version="1.0" encoding="utf-8"?>
<p:tagLst xmlns:a="http://schemas.openxmlformats.org/drawingml/2006/main" xmlns:r="http://schemas.openxmlformats.org/officeDocument/2006/relationships" xmlns:p="http://schemas.openxmlformats.org/presentationml/2006/main">
  <p:tag name="NUM" val="6"/>
</p:tagLst>
</file>

<file path=ppt/tags/tag383.xml><?xml version="1.0" encoding="utf-8"?>
<p:tagLst xmlns:a="http://schemas.openxmlformats.org/drawingml/2006/main" xmlns:r="http://schemas.openxmlformats.org/officeDocument/2006/relationships" xmlns:p="http://schemas.openxmlformats.org/presentationml/2006/main">
  <p:tag name="NUM" val="3"/>
</p:tagLst>
</file>

<file path=ppt/tags/tag384.xml><?xml version="1.0" encoding="utf-8"?>
<p:tagLst xmlns:a="http://schemas.openxmlformats.org/drawingml/2006/main" xmlns:r="http://schemas.openxmlformats.org/officeDocument/2006/relationships" xmlns:p="http://schemas.openxmlformats.org/presentationml/2006/main">
  <p:tag name="NUM" val="5"/>
</p:tagLst>
</file>

<file path=ppt/tags/tag385.xml><?xml version="1.0" encoding="utf-8"?>
<p:tagLst xmlns:a="http://schemas.openxmlformats.org/drawingml/2006/main" xmlns:r="http://schemas.openxmlformats.org/officeDocument/2006/relationships" xmlns:p="http://schemas.openxmlformats.org/presentationml/2006/main">
  <p:tag name="NUM" val="5"/>
</p:tagLst>
</file>

<file path=ppt/tags/tag386.xml><?xml version="1.0" encoding="utf-8"?>
<p:tagLst xmlns:a="http://schemas.openxmlformats.org/drawingml/2006/main" xmlns:r="http://schemas.openxmlformats.org/officeDocument/2006/relationships" xmlns:p="http://schemas.openxmlformats.org/presentationml/2006/main">
  <p:tag name="NUM" val="1"/>
</p:tagLst>
</file>

<file path=ppt/tags/tag387.xml><?xml version="1.0" encoding="utf-8"?>
<p:tagLst xmlns:a="http://schemas.openxmlformats.org/drawingml/2006/main" xmlns:r="http://schemas.openxmlformats.org/officeDocument/2006/relationships" xmlns:p="http://schemas.openxmlformats.org/presentationml/2006/main">
  <p:tag name="NUM" val="2"/>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5"/>
</p:tagLst>
</file>

<file path=ppt/tags/tag391.xml><?xml version="1.0" encoding="utf-8"?>
<p:tagLst xmlns:a="http://schemas.openxmlformats.org/drawingml/2006/main" xmlns:r="http://schemas.openxmlformats.org/officeDocument/2006/relationships" xmlns:p="http://schemas.openxmlformats.org/presentationml/2006/main">
  <p:tag name="NUM" val="6"/>
</p:tagLst>
</file>

<file path=ppt/tags/tag392.xml><?xml version="1.0" encoding="utf-8"?>
<p:tagLst xmlns:a="http://schemas.openxmlformats.org/drawingml/2006/main" xmlns:r="http://schemas.openxmlformats.org/officeDocument/2006/relationships" xmlns:p="http://schemas.openxmlformats.org/presentationml/2006/main">
  <p:tag name="NUM" val="7"/>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1"/>
</p:tagLst>
</file>

<file path=ppt/tags/tag395.xml><?xml version="1.0" encoding="utf-8"?>
<p:tagLst xmlns:a="http://schemas.openxmlformats.org/drawingml/2006/main" xmlns:r="http://schemas.openxmlformats.org/officeDocument/2006/relationships" xmlns:p="http://schemas.openxmlformats.org/presentationml/2006/main">
  <p:tag name="NUM" val="2"/>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4"/>
</p:tagLst>
</file>

<file path=ppt/tags/tag398.xml><?xml version="1.0" encoding="utf-8"?>
<p:tagLst xmlns:a="http://schemas.openxmlformats.org/drawingml/2006/main" xmlns:r="http://schemas.openxmlformats.org/officeDocument/2006/relationships" xmlns:p="http://schemas.openxmlformats.org/presentationml/2006/main">
  <p:tag name="NUM" val="5"/>
</p:tagLst>
</file>

<file path=ppt/tags/tag39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1"/>
</p:tagLst>
</file>

<file path=ppt/tags/tag403.xml><?xml version="1.0" encoding="utf-8"?>
<p:tagLst xmlns:a="http://schemas.openxmlformats.org/drawingml/2006/main" xmlns:r="http://schemas.openxmlformats.org/officeDocument/2006/relationships" xmlns:p="http://schemas.openxmlformats.org/presentationml/2006/main">
  <p:tag name="NUM" val="2"/>
</p:tagLst>
</file>

<file path=ppt/tags/tag404.xml><?xml version="1.0" encoding="utf-8"?>
<p:tagLst xmlns:a="http://schemas.openxmlformats.org/drawingml/2006/main" xmlns:r="http://schemas.openxmlformats.org/officeDocument/2006/relationships" xmlns:p="http://schemas.openxmlformats.org/presentationml/2006/main">
  <p:tag name="NUM" val="3"/>
</p:tagLst>
</file>

<file path=ppt/tags/tag405.xml><?xml version="1.0" encoding="utf-8"?>
<p:tagLst xmlns:a="http://schemas.openxmlformats.org/drawingml/2006/main" xmlns:r="http://schemas.openxmlformats.org/officeDocument/2006/relationships" xmlns:p="http://schemas.openxmlformats.org/presentationml/2006/main">
  <p:tag name="NUM" val="4"/>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6"/>
</p:tagLst>
</file>

<file path=ppt/tags/tag408.xml><?xml version="1.0" encoding="utf-8"?>
<p:tagLst xmlns:a="http://schemas.openxmlformats.org/drawingml/2006/main" xmlns:r="http://schemas.openxmlformats.org/officeDocument/2006/relationships" xmlns:p="http://schemas.openxmlformats.org/presentationml/2006/main">
  <p:tag name="NUM" val="7"/>
</p:tagLst>
</file>

<file path=ppt/tags/tag409.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1"/>
</p:tagLst>
</file>

<file path=ppt/tags/tag411.xml><?xml version="1.0" encoding="utf-8"?>
<p:tagLst xmlns:a="http://schemas.openxmlformats.org/drawingml/2006/main" xmlns:r="http://schemas.openxmlformats.org/officeDocument/2006/relationships" xmlns:p="http://schemas.openxmlformats.org/presentationml/2006/main">
  <p:tag name="NUM" val="2"/>
</p:tagLst>
</file>

<file path=ppt/tags/tag412.xml><?xml version="1.0" encoding="utf-8"?>
<p:tagLst xmlns:a="http://schemas.openxmlformats.org/drawingml/2006/main" xmlns:r="http://schemas.openxmlformats.org/officeDocument/2006/relationships" xmlns:p="http://schemas.openxmlformats.org/presentationml/2006/main">
  <p:tag name="NUM" val="3"/>
</p:tagLst>
</file>

<file path=ppt/tags/tag413.xml><?xml version="1.0" encoding="utf-8"?>
<p:tagLst xmlns:a="http://schemas.openxmlformats.org/drawingml/2006/main" xmlns:r="http://schemas.openxmlformats.org/officeDocument/2006/relationships" xmlns:p="http://schemas.openxmlformats.org/presentationml/2006/main">
  <p:tag name="NUM" val="4"/>
</p:tagLst>
</file>

<file path=ppt/tags/tag414.xml><?xml version="1.0" encoding="utf-8"?>
<p:tagLst xmlns:a="http://schemas.openxmlformats.org/drawingml/2006/main" xmlns:r="http://schemas.openxmlformats.org/officeDocument/2006/relationships" xmlns:p="http://schemas.openxmlformats.org/presentationml/2006/main">
  <p:tag name="NUM" val="5"/>
</p:tagLst>
</file>

<file path=ppt/tags/tag415.xml><?xml version="1.0" encoding="utf-8"?>
<p:tagLst xmlns:a="http://schemas.openxmlformats.org/drawingml/2006/main" xmlns:r="http://schemas.openxmlformats.org/officeDocument/2006/relationships" xmlns:p="http://schemas.openxmlformats.org/presentationml/2006/main">
  <p:tag name="NUM" val="6"/>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5"/>
</p:tagLst>
</file>

<file path=ppt/tags/tag418.xml><?xml version="1.0" encoding="utf-8"?>
<p:tagLst xmlns:a="http://schemas.openxmlformats.org/drawingml/2006/main" xmlns:r="http://schemas.openxmlformats.org/officeDocument/2006/relationships" xmlns:p="http://schemas.openxmlformats.org/presentationml/2006/main">
  <p:tag name="NUM" val="1"/>
</p:tagLst>
</file>

<file path=ppt/tags/tag419.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4"/>
</p:tagLst>
</file>

<file path=ppt/tags/tag422.xml><?xml version="1.0" encoding="utf-8"?>
<p:tagLst xmlns:a="http://schemas.openxmlformats.org/drawingml/2006/main" xmlns:r="http://schemas.openxmlformats.org/officeDocument/2006/relationships" xmlns:p="http://schemas.openxmlformats.org/presentationml/2006/main">
  <p:tag name="NUM" val="5"/>
</p:tagLst>
</file>

<file path=ppt/tags/tag423.xml><?xml version="1.0" encoding="utf-8"?>
<p:tagLst xmlns:a="http://schemas.openxmlformats.org/drawingml/2006/main" xmlns:r="http://schemas.openxmlformats.org/officeDocument/2006/relationships" xmlns:p="http://schemas.openxmlformats.org/presentationml/2006/main">
  <p:tag name="NUM" val="6"/>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1"/>
</p:tagLst>
</file>

<file path=ppt/tags/tag427.xml><?xml version="1.0" encoding="utf-8"?>
<p:tagLst xmlns:a="http://schemas.openxmlformats.org/drawingml/2006/main" xmlns:r="http://schemas.openxmlformats.org/officeDocument/2006/relationships" xmlns:p="http://schemas.openxmlformats.org/presentationml/2006/main">
  <p:tag name="NUM" val="2"/>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5"/>
</p:tagLst>
</file>

<file path=ppt/tags/tag431.xml><?xml version="1.0" encoding="utf-8"?>
<p:tagLst xmlns:a="http://schemas.openxmlformats.org/drawingml/2006/main" xmlns:r="http://schemas.openxmlformats.org/officeDocument/2006/relationships" xmlns:p="http://schemas.openxmlformats.org/presentationml/2006/main">
  <p:tag name="NUM" val="6"/>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1"/>
</p:tagLst>
</file>

<file path=ppt/tags/tag435.xml><?xml version="1.0" encoding="utf-8"?>
<p:tagLst xmlns:a="http://schemas.openxmlformats.org/drawingml/2006/main" xmlns:r="http://schemas.openxmlformats.org/officeDocument/2006/relationships" xmlns:p="http://schemas.openxmlformats.org/presentationml/2006/main">
  <p:tag name="NUM" val="2"/>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4"/>
</p:tagLst>
</file>

<file path=ppt/tags/tag438.xml><?xml version="1.0" encoding="utf-8"?>
<p:tagLst xmlns:a="http://schemas.openxmlformats.org/drawingml/2006/main" xmlns:r="http://schemas.openxmlformats.org/officeDocument/2006/relationships" xmlns:p="http://schemas.openxmlformats.org/presentationml/2006/main">
  <p:tag name="NUM" val="5"/>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5"/>
</p:tagLst>
</file>

<file path=ppt/tags/tag442.xml><?xml version="1.0" encoding="utf-8"?>
<p:tagLst xmlns:a="http://schemas.openxmlformats.org/drawingml/2006/main" xmlns:r="http://schemas.openxmlformats.org/officeDocument/2006/relationships" xmlns:p="http://schemas.openxmlformats.org/presentationml/2006/main">
  <p:tag name="NUM" val="1"/>
</p:tagLst>
</file>

<file path=ppt/tags/tag443.xml><?xml version="1.0" encoding="utf-8"?>
<p:tagLst xmlns:a="http://schemas.openxmlformats.org/drawingml/2006/main" xmlns:r="http://schemas.openxmlformats.org/officeDocument/2006/relationships" xmlns:p="http://schemas.openxmlformats.org/presentationml/2006/main">
  <p:tag name="NUM" val="2"/>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4"/>
</p:tagLst>
</file>

<file path=ppt/tags/tag446.xml><?xml version="1.0" encoding="utf-8"?>
<p:tagLst xmlns:a="http://schemas.openxmlformats.org/drawingml/2006/main" xmlns:r="http://schemas.openxmlformats.org/officeDocument/2006/relationships" xmlns:p="http://schemas.openxmlformats.org/presentationml/2006/main">
  <p:tag name="NUM" val="5"/>
</p:tagLst>
</file>

<file path=ppt/tags/tag447.xml><?xml version="1.0" encoding="utf-8"?>
<p:tagLst xmlns:a="http://schemas.openxmlformats.org/drawingml/2006/main" xmlns:r="http://schemas.openxmlformats.org/officeDocument/2006/relationships" xmlns:p="http://schemas.openxmlformats.org/presentationml/2006/main">
  <p:tag name="NUM" val="6"/>
</p:tagLst>
</file>

<file path=ppt/tags/tag448.xml><?xml version="1.0" encoding="utf-8"?>
<p:tagLst xmlns:a="http://schemas.openxmlformats.org/drawingml/2006/main" xmlns:r="http://schemas.openxmlformats.org/officeDocument/2006/relationships" xmlns:p="http://schemas.openxmlformats.org/presentationml/2006/main">
  <p:tag name="NUM" val="3"/>
</p:tagLst>
</file>

<file path=ppt/tags/tag449.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50.xml><?xml version="1.0" encoding="utf-8"?>
<p:tagLst xmlns:a="http://schemas.openxmlformats.org/drawingml/2006/main" xmlns:r="http://schemas.openxmlformats.org/officeDocument/2006/relationships" xmlns:p="http://schemas.openxmlformats.org/presentationml/2006/main">
  <p:tag name="NUM" val="3"/>
</p:tagLst>
</file>

<file path=ppt/tags/tag451.xml><?xml version="1.0" encoding="utf-8"?>
<p:tagLst xmlns:a="http://schemas.openxmlformats.org/drawingml/2006/main" xmlns:r="http://schemas.openxmlformats.org/officeDocument/2006/relationships" xmlns:p="http://schemas.openxmlformats.org/presentationml/2006/main">
  <p:tag name="NUM" val="1"/>
</p:tagLst>
</file>

<file path=ppt/tags/tag452.xml><?xml version="1.0" encoding="utf-8"?>
<p:tagLst xmlns:a="http://schemas.openxmlformats.org/drawingml/2006/main" xmlns:r="http://schemas.openxmlformats.org/officeDocument/2006/relationships" xmlns:p="http://schemas.openxmlformats.org/presentationml/2006/main">
  <p:tag name="NUM" val="2"/>
</p:tagLst>
</file>

<file path=ppt/tags/tag453.xml><?xml version="1.0" encoding="utf-8"?>
<p:tagLst xmlns:a="http://schemas.openxmlformats.org/drawingml/2006/main" xmlns:r="http://schemas.openxmlformats.org/officeDocument/2006/relationships" xmlns:p="http://schemas.openxmlformats.org/presentationml/2006/main">
  <p:tag name="NUM" val="3"/>
</p:tagLst>
</file>

<file path=ppt/tags/tag454.xml><?xml version="1.0" encoding="utf-8"?>
<p:tagLst xmlns:a="http://schemas.openxmlformats.org/drawingml/2006/main" xmlns:r="http://schemas.openxmlformats.org/officeDocument/2006/relationships" xmlns:p="http://schemas.openxmlformats.org/presentationml/2006/main">
  <p:tag name="NUM" val="4"/>
</p:tagLst>
</file>

<file path=ppt/tags/tag455.xml><?xml version="1.0" encoding="utf-8"?>
<p:tagLst xmlns:a="http://schemas.openxmlformats.org/drawingml/2006/main" xmlns:r="http://schemas.openxmlformats.org/officeDocument/2006/relationships" xmlns:p="http://schemas.openxmlformats.org/presentationml/2006/main">
  <p:tag name="NUM" val="5"/>
</p:tagLst>
</file>

<file path=ppt/tags/tag456.xml><?xml version="1.0" encoding="utf-8"?>
<p:tagLst xmlns:a="http://schemas.openxmlformats.org/drawingml/2006/main" xmlns:r="http://schemas.openxmlformats.org/officeDocument/2006/relationships" xmlns:p="http://schemas.openxmlformats.org/presentationml/2006/main">
  <p:tag name="NUM" val="6"/>
</p:tagLst>
</file>

<file path=ppt/tags/tag457.xml><?xml version="1.0" encoding="utf-8"?>
<p:tagLst xmlns:a="http://schemas.openxmlformats.org/drawingml/2006/main" xmlns:r="http://schemas.openxmlformats.org/officeDocument/2006/relationships" xmlns:p="http://schemas.openxmlformats.org/presentationml/2006/main">
  <p:tag name="NUM" val="3"/>
</p:tagLst>
</file>

<file path=ppt/tags/tag458.xml><?xml version="1.0" encoding="utf-8"?>
<p:tagLst xmlns:a="http://schemas.openxmlformats.org/drawingml/2006/main" xmlns:r="http://schemas.openxmlformats.org/officeDocument/2006/relationships" xmlns:p="http://schemas.openxmlformats.org/presentationml/2006/main">
  <p:tag name="NUM" val="5"/>
</p:tagLst>
</file>

<file path=ppt/tags/tag459.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60.xml><?xml version="1.0" encoding="utf-8"?>
<p:tagLst xmlns:a="http://schemas.openxmlformats.org/drawingml/2006/main" xmlns:r="http://schemas.openxmlformats.org/officeDocument/2006/relationships" xmlns:p="http://schemas.openxmlformats.org/presentationml/2006/main">
  <p:tag name="NUM" val="2"/>
</p:tagLst>
</file>

<file path=ppt/tags/tag461.xml><?xml version="1.0" encoding="utf-8"?>
<p:tagLst xmlns:a="http://schemas.openxmlformats.org/drawingml/2006/main" xmlns:r="http://schemas.openxmlformats.org/officeDocument/2006/relationships" xmlns:p="http://schemas.openxmlformats.org/presentationml/2006/main">
  <p:tag name="NUM" val="3"/>
</p:tagLst>
</file>

<file path=ppt/tags/tag462.xml><?xml version="1.0" encoding="utf-8"?>
<p:tagLst xmlns:a="http://schemas.openxmlformats.org/drawingml/2006/main" xmlns:r="http://schemas.openxmlformats.org/officeDocument/2006/relationships" xmlns:p="http://schemas.openxmlformats.org/presentationml/2006/main">
  <p:tag name="NUM" val="4"/>
</p:tagLst>
</file>

<file path=ppt/tags/tag463.xml><?xml version="1.0" encoding="utf-8"?>
<p:tagLst xmlns:a="http://schemas.openxmlformats.org/drawingml/2006/main" xmlns:r="http://schemas.openxmlformats.org/officeDocument/2006/relationships" xmlns:p="http://schemas.openxmlformats.org/presentationml/2006/main">
  <p:tag name="NUM" val="5"/>
</p:tagLst>
</file>

<file path=ppt/tags/tag464.xml><?xml version="1.0" encoding="utf-8"?>
<p:tagLst xmlns:a="http://schemas.openxmlformats.org/drawingml/2006/main" xmlns:r="http://schemas.openxmlformats.org/officeDocument/2006/relationships" xmlns:p="http://schemas.openxmlformats.org/presentationml/2006/main">
  <p:tag name="NUM" val="6"/>
</p:tagLst>
</file>

<file path=ppt/tags/tag465.xml><?xml version="1.0" encoding="utf-8"?>
<p:tagLst xmlns:a="http://schemas.openxmlformats.org/drawingml/2006/main" xmlns:r="http://schemas.openxmlformats.org/officeDocument/2006/relationships" xmlns:p="http://schemas.openxmlformats.org/presentationml/2006/main">
  <p:tag name="NUM" val="7"/>
</p:tagLst>
</file>

<file path=ppt/tags/tag466.xml><?xml version="1.0" encoding="utf-8"?>
<p:tagLst xmlns:a="http://schemas.openxmlformats.org/drawingml/2006/main" xmlns:r="http://schemas.openxmlformats.org/officeDocument/2006/relationships" xmlns:p="http://schemas.openxmlformats.org/presentationml/2006/main">
  <p:tag name="NUM" val="6"/>
</p:tagLst>
</file>

<file path=ppt/tags/tag467.xml><?xml version="1.0" encoding="utf-8"?>
<p:tagLst xmlns:a="http://schemas.openxmlformats.org/drawingml/2006/main" xmlns:r="http://schemas.openxmlformats.org/officeDocument/2006/relationships" xmlns:p="http://schemas.openxmlformats.org/presentationml/2006/main">
  <p:tag name="NUM" val="7"/>
</p:tagLst>
</file>

<file path=ppt/tags/tag468.xml><?xml version="1.0" encoding="utf-8"?>
<p:tagLst xmlns:a="http://schemas.openxmlformats.org/drawingml/2006/main" xmlns:r="http://schemas.openxmlformats.org/officeDocument/2006/relationships" xmlns:p="http://schemas.openxmlformats.org/presentationml/2006/main">
  <p:tag name="NUM" val="8"/>
</p:tagLst>
</file>

<file path=ppt/tags/tag469.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9"/>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13977</TotalTime>
  <Words>4691</Words>
  <Application>Microsoft Office PowerPoint</Application>
  <PresentationFormat>Affichage à l'écran (4:3)</PresentationFormat>
  <Paragraphs>871</Paragraphs>
  <Slides>98</Slides>
  <Notes>3</Notes>
  <HiddenSlides>0</HiddenSlides>
  <MMClips>1</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98</vt:i4>
      </vt:variant>
    </vt:vector>
  </HeadingPairs>
  <TitlesOfParts>
    <vt:vector size="110" baseType="lpstr">
      <vt:lpstr>Aptos</vt:lpstr>
      <vt:lpstr>Arial</vt:lpstr>
      <vt:lpstr>Arimo Italics</vt:lpstr>
      <vt:lpstr>Calibri</vt:lpstr>
      <vt:lpstr>Cambria</vt:lpstr>
      <vt:lpstr>Carelia</vt:lpstr>
      <vt:lpstr>Dosis</vt:lpstr>
      <vt:lpstr>Dosis-SemiBold</vt:lpstr>
      <vt:lpstr>Microsoft Uighur</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CHABIH ZINEB - ENSEIGNANT</cp:lastModifiedBy>
  <cp:revision>60</cp:revision>
  <dcterms:created xsi:type="dcterms:W3CDTF">2025-09-08T12:01:16Z</dcterms:created>
  <dcterms:modified xsi:type="dcterms:W3CDTF">2025-10-07T13:04:39Z</dcterms:modified>
</cp:coreProperties>
</file>