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notesSlides/notesSlide2.xml" ContentType="application/vnd.openxmlformats-officedocument.presentationml.notesSlide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4"/>
  </p:notesMasterIdLst>
  <p:sldIdLst>
    <p:sldId id="2147482784" r:id="rId2"/>
    <p:sldId id="2134808446" r:id="rId3"/>
    <p:sldId id="2134805101" r:id="rId4"/>
    <p:sldId id="2134805475" r:id="rId5"/>
    <p:sldId id="2134808443" r:id="rId6"/>
    <p:sldId id="2134805155" r:id="rId7"/>
    <p:sldId id="2134805393" r:id="rId8"/>
    <p:sldId id="2147482513" r:id="rId9"/>
    <p:sldId id="2147482785" r:id="rId10"/>
    <p:sldId id="2147482472" r:id="rId11"/>
    <p:sldId id="2147483127" r:id="rId12"/>
    <p:sldId id="2147483128" r:id="rId13"/>
    <p:sldId id="2147482994" r:id="rId14"/>
    <p:sldId id="2147482993" r:id="rId15"/>
    <p:sldId id="2147483129" r:id="rId16"/>
    <p:sldId id="2147482514" r:id="rId17"/>
    <p:sldId id="2147482902" r:id="rId18"/>
    <p:sldId id="2147483036" r:id="rId19"/>
    <p:sldId id="2147483026" r:id="rId20"/>
    <p:sldId id="2147483079" r:id="rId21"/>
    <p:sldId id="2147483075" r:id="rId22"/>
    <p:sldId id="2147483074" r:id="rId23"/>
    <p:sldId id="2147483021" r:id="rId24"/>
    <p:sldId id="2147483022" r:id="rId25"/>
    <p:sldId id="2147483041" r:id="rId26"/>
    <p:sldId id="2147482995" r:id="rId27"/>
    <p:sldId id="2147483000" r:id="rId28"/>
    <p:sldId id="2147483027" r:id="rId29"/>
    <p:sldId id="2147483028" r:id="rId30"/>
    <p:sldId id="2147483108" r:id="rId31"/>
    <p:sldId id="2147483099" r:id="rId32"/>
    <p:sldId id="2147483100" r:id="rId33"/>
    <p:sldId id="2147483117" r:id="rId34"/>
    <p:sldId id="2147483119" r:id="rId35"/>
    <p:sldId id="2147483118" r:id="rId36"/>
    <p:sldId id="2147483120" r:id="rId37"/>
    <p:sldId id="2147483130" r:id="rId38"/>
    <p:sldId id="2134808453" r:id="rId39"/>
    <p:sldId id="2134808454" r:id="rId40"/>
    <p:sldId id="2134804880" r:id="rId41"/>
    <p:sldId id="2134808472" r:id="rId42"/>
    <p:sldId id="2134808455" r:id="rId43"/>
    <p:sldId id="2147482524" r:id="rId44"/>
    <p:sldId id="2147482685" r:id="rId45"/>
    <p:sldId id="2147482835" r:id="rId46"/>
    <p:sldId id="2147482516" r:id="rId47"/>
    <p:sldId id="2147482772" r:id="rId48"/>
    <p:sldId id="2147483037" r:id="rId49"/>
    <p:sldId id="2147483011" r:id="rId50"/>
    <p:sldId id="2147482713" r:id="rId51"/>
    <p:sldId id="2147482960" r:id="rId52"/>
    <p:sldId id="2147483017" r:id="rId53"/>
    <p:sldId id="2147483013" r:id="rId54"/>
    <p:sldId id="2147483038" r:id="rId55"/>
    <p:sldId id="2147483080" r:id="rId56"/>
    <p:sldId id="2147483016" r:id="rId57"/>
    <p:sldId id="2147483081" r:id="rId58"/>
    <p:sldId id="2147483093" r:id="rId59"/>
    <p:sldId id="2147482739" r:id="rId60"/>
    <p:sldId id="2147483018" r:id="rId61"/>
    <p:sldId id="2147483047" r:id="rId62"/>
    <p:sldId id="2147483123" r:id="rId63"/>
    <p:sldId id="2147483132" r:id="rId64"/>
    <p:sldId id="2147483055" r:id="rId65"/>
    <p:sldId id="2147483125" r:id="rId66"/>
    <p:sldId id="2147483131" r:id="rId67"/>
    <p:sldId id="2147483124" r:id="rId68"/>
    <p:sldId id="2147483050" r:id="rId69"/>
    <p:sldId id="2147483111" r:id="rId70"/>
    <p:sldId id="2147483051" r:id="rId71"/>
    <p:sldId id="2147483052" r:id="rId72"/>
    <p:sldId id="2147483053" r:id="rId73"/>
    <p:sldId id="2147483113" r:id="rId74"/>
    <p:sldId id="2147483121" r:id="rId75"/>
    <p:sldId id="2147483065" r:id="rId76"/>
    <p:sldId id="2147483063" r:id="rId77"/>
    <p:sldId id="2147483101" r:id="rId78"/>
    <p:sldId id="2147483066" r:id="rId79"/>
    <p:sldId id="2147483114" r:id="rId80"/>
    <p:sldId id="2147483067" r:id="rId81"/>
    <p:sldId id="2147483122" r:id="rId82"/>
    <p:sldId id="2147483044" r:id="rId83"/>
    <p:sldId id="2147483057" r:id="rId84"/>
    <p:sldId id="2147483058" r:id="rId85"/>
    <p:sldId id="2147483126" r:id="rId86"/>
    <p:sldId id="2147483046" r:id="rId87"/>
    <p:sldId id="2147483103" r:id="rId88"/>
    <p:sldId id="2147483105" r:id="rId89"/>
    <p:sldId id="2147483045" r:id="rId90"/>
    <p:sldId id="2147483061" r:id="rId91"/>
    <p:sldId id="2147483085" r:id="rId92"/>
    <p:sldId id="2147483089" r:id="rId93"/>
    <p:sldId id="2147483091" r:id="rId94"/>
    <p:sldId id="2147483086" r:id="rId95"/>
    <p:sldId id="2147483088" r:id="rId96"/>
    <p:sldId id="2147483087" r:id="rId97"/>
    <p:sldId id="2147483092" r:id="rId98"/>
    <p:sldId id="2147483090" r:id="rId99"/>
    <p:sldId id="2134808805" r:id="rId100"/>
    <p:sldId id="2147482584" r:id="rId101"/>
    <p:sldId id="2147482773" r:id="rId102"/>
    <p:sldId id="701" r:id="rId10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A48"/>
    <a:srgbClr val="800000"/>
    <a:srgbClr val="6A2900"/>
    <a:srgbClr val="7CEB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772" autoAdjust="0"/>
    <p:restoredTop sz="94660"/>
  </p:normalViewPr>
  <p:slideViewPr>
    <p:cSldViewPr snapToGrid="0">
      <p:cViewPr>
        <p:scale>
          <a:sx n="73" d="100"/>
          <a:sy n="73" d="100"/>
        </p:scale>
        <p:origin x="7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theme" Target="theme/theme1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7AB31B-5F54-4E77-A067-00ED620B6156}" type="datetimeFigureOut">
              <a:rPr lang="fr-FR" smtClean="0"/>
              <a:t>05/10/2025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0E551-4CE4-4B2C-A013-BDF9E724DC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8705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50E551-4CE4-4B2C-A013-BDF9E724DCBF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58912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420283"/>
            <a:ext cx="38862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2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125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164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101"/>
            <a:ext cx="10287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83101"/>
            <a:ext cx="30099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763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067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7"/>
            <a:ext cx="3886200" cy="908050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15"/>
            <a:ext cx="3886200" cy="1000125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0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01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0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2999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01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320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9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9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167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4" y="1023409"/>
            <a:ext cx="2020094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1" indent="0">
              <a:buNone/>
              <a:defRPr sz="1000" b="1"/>
            </a:lvl2pPr>
            <a:lvl3pPr marL="457201" indent="0">
              <a:buNone/>
              <a:defRPr sz="900" b="1"/>
            </a:lvl3pPr>
            <a:lvl4pPr marL="685802" indent="0">
              <a:buNone/>
              <a:defRPr sz="800" b="1"/>
            </a:lvl4pPr>
            <a:lvl5pPr marL="914400" indent="0">
              <a:buNone/>
              <a:defRPr sz="800" b="1"/>
            </a:lvl5pPr>
            <a:lvl6pPr marL="1142999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1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4" y="1449917"/>
            <a:ext cx="2020094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5" y="1023409"/>
            <a:ext cx="2020887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1" indent="0">
              <a:buNone/>
              <a:defRPr sz="1000" b="1"/>
            </a:lvl2pPr>
            <a:lvl3pPr marL="457201" indent="0">
              <a:buNone/>
              <a:defRPr sz="900" b="1"/>
            </a:lvl3pPr>
            <a:lvl4pPr marL="685802" indent="0">
              <a:buNone/>
              <a:defRPr sz="800" b="1"/>
            </a:lvl4pPr>
            <a:lvl5pPr marL="914400" indent="0">
              <a:buNone/>
              <a:defRPr sz="800" b="1"/>
            </a:lvl5pPr>
            <a:lvl6pPr marL="1142999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1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5" y="1449917"/>
            <a:ext cx="2020887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343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9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897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3" y="182033"/>
            <a:ext cx="1504157" cy="774700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7" y="182042"/>
            <a:ext cx="2555876" cy="390207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3" y="956742"/>
            <a:ext cx="1504157" cy="3127375"/>
          </a:xfrm>
        </p:spPr>
        <p:txBody>
          <a:bodyPr/>
          <a:lstStyle>
            <a:lvl1pPr marL="0" indent="0">
              <a:buNone/>
              <a:defRPr sz="700"/>
            </a:lvl1pPr>
            <a:lvl2pPr marL="228601" indent="0">
              <a:buNone/>
              <a:defRPr sz="600"/>
            </a:lvl2pPr>
            <a:lvl3pPr marL="457201" indent="0">
              <a:buNone/>
              <a:defRPr sz="500"/>
            </a:lvl3pPr>
            <a:lvl4pPr marL="685802" indent="0">
              <a:buNone/>
              <a:defRPr sz="451"/>
            </a:lvl4pPr>
            <a:lvl5pPr marL="914400" indent="0">
              <a:buNone/>
              <a:defRPr sz="451"/>
            </a:lvl5pPr>
            <a:lvl6pPr marL="1142999" indent="0">
              <a:buNone/>
              <a:defRPr sz="451"/>
            </a:lvl6pPr>
            <a:lvl7pPr marL="1371600" indent="0">
              <a:buNone/>
              <a:defRPr sz="451"/>
            </a:lvl7pPr>
            <a:lvl8pPr marL="1600200" indent="0">
              <a:buNone/>
              <a:defRPr sz="451"/>
            </a:lvl8pPr>
            <a:lvl9pPr marL="1828801" indent="0">
              <a:buNone/>
              <a:defRPr sz="45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56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5"/>
            <a:ext cx="2743200" cy="3778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600"/>
            </a:lvl1pPr>
            <a:lvl2pPr marL="228601" indent="0">
              <a:buNone/>
              <a:defRPr sz="1400"/>
            </a:lvl2pPr>
            <a:lvl3pPr marL="457201" indent="0">
              <a:buNone/>
              <a:defRPr sz="1200"/>
            </a:lvl3pPr>
            <a:lvl4pPr marL="685802" indent="0">
              <a:buNone/>
              <a:defRPr sz="1000"/>
            </a:lvl4pPr>
            <a:lvl5pPr marL="914400" indent="0">
              <a:buNone/>
              <a:defRPr sz="1000"/>
            </a:lvl5pPr>
            <a:lvl6pPr marL="1142999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1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30"/>
            <a:ext cx="2743200" cy="536575"/>
          </a:xfrm>
        </p:spPr>
        <p:txBody>
          <a:bodyPr/>
          <a:lstStyle>
            <a:lvl1pPr marL="0" indent="0">
              <a:buNone/>
              <a:defRPr sz="700"/>
            </a:lvl1pPr>
            <a:lvl2pPr marL="228601" indent="0">
              <a:buNone/>
              <a:defRPr sz="600"/>
            </a:lvl2pPr>
            <a:lvl3pPr marL="457201" indent="0">
              <a:buNone/>
              <a:defRPr sz="500"/>
            </a:lvl3pPr>
            <a:lvl4pPr marL="685802" indent="0">
              <a:buNone/>
              <a:defRPr sz="451"/>
            </a:lvl4pPr>
            <a:lvl5pPr marL="914400" indent="0">
              <a:buNone/>
              <a:defRPr sz="451"/>
            </a:lvl5pPr>
            <a:lvl6pPr marL="1142999" indent="0">
              <a:buNone/>
              <a:defRPr sz="451"/>
            </a:lvl6pPr>
            <a:lvl7pPr marL="1371600" indent="0">
              <a:buNone/>
              <a:defRPr sz="451"/>
            </a:lvl7pPr>
            <a:lvl8pPr marL="1600200" indent="0">
              <a:buNone/>
              <a:defRPr sz="451"/>
            </a:lvl8pPr>
            <a:lvl9pPr marL="1828801" indent="0">
              <a:buNone/>
              <a:defRPr sz="45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713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9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75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4237575"/>
            <a:ext cx="1447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75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325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1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171450" indent="-171450" algn="l" defTabSz="457201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371476" indent="-142875" algn="l" defTabSz="457201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571500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800100" indent="-114300" algn="l" defTabSz="457201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028701" indent="-114300" algn="l" defTabSz="457201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257301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2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099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1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1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2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2999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1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image" Target="../media/image14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svg"/><Relationship Id="rId3" Type="http://schemas.openxmlformats.org/officeDocument/2006/relationships/image" Target="../media/image63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68.svg"/><Relationship Id="rId4" Type="http://schemas.openxmlformats.org/officeDocument/2006/relationships/image" Target="../media/image64.svg"/><Relationship Id="rId9" Type="http://schemas.openxmlformats.org/officeDocument/2006/relationships/image" Target="../media/image6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2.xml"/><Relationship Id="rId4" Type="http://schemas.openxmlformats.org/officeDocument/2006/relationships/image" Target="../media/image2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3.xml"/><Relationship Id="rId4" Type="http://schemas.openxmlformats.org/officeDocument/2006/relationships/image" Target="../media/image2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4.xml"/><Relationship Id="rId5" Type="http://schemas.openxmlformats.org/officeDocument/2006/relationships/image" Target="../media/image32.jpeg"/><Relationship Id="rId4" Type="http://schemas.openxmlformats.org/officeDocument/2006/relationships/image" Target="../media/image2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5.xml"/><Relationship Id="rId5" Type="http://schemas.openxmlformats.org/officeDocument/2006/relationships/image" Target="../media/image33.png"/><Relationship Id="rId4" Type="http://schemas.openxmlformats.org/officeDocument/2006/relationships/image" Target="../media/image27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6.xml"/><Relationship Id="rId4" Type="http://schemas.openxmlformats.org/officeDocument/2006/relationships/image" Target="../media/image27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13" Type="http://schemas.openxmlformats.org/officeDocument/2006/relationships/image" Target="../media/image42.png"/><Relationship Id="rId3" Type="http://schemas.openxmlformats.org/officeDocument/2006/relationships/image" Target="../media/image26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7.xml"/><Relationship Id="rId6" Type="http://schemas.openxmlformats.org/officeDocument/2006/relationships/image" Target="../media/image35.png"/><Relationship Id="rId11" Type="http://schemas.openxmlformats.org/officeDocument/2006/relationships/image" Target="../media/image40.jpeg"/><Relationship Id="rId5" Type="http://schemas.openxmlformats.org/officeDocument/2006/relationships/image" Target="../media/image31.jpeg"/><Relationship Id="rId10" Type="http://schemas.openxmlformats.org/officeDocument/2006/relationships/image" Target="../media/image39.jpeg"/><Relationship Id="rId4" Type="http://schemas.openxmlformats.org/officeDocument/2006/relationships/image" Target="../media/image27.svg"/><Relationship Id="rId9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8.xml"/><Relationship Id="rId5" Type="http://schemas.openxmlformats.org/officeDocument/2006/relationships/image" Target="../media/image35.png"/><Relationship Id="rId4" Type="http://schemas.openxmlformats.org/officeDocument/2006/relationships/image" Target="../media/image27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9.xml"/><Relationship Id="rId5" Type="http://schemas.openxmlformats.org/officeDocument/2006/relationships/image" Target="../media/image35.png"/><Relationship Id="rId4" Type="http://schemas.openxmlformats.org/officeDocument/2006/relationships/image" Target="../media/image27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5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0" Type="http://schemas.openxmlformats.org/officeDocument/2006/relationships/image" Target="../media/image3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0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27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1.xml"/><Relationship Id="rId5" Type="http://schemas.openxmlformats.org/officeDocument/2006/relationships/image" Target="../media/image36.png"/><Relationship Id="rId4" Type="http://schemas.openxmlformats.org/officeDocument/2006/relationships/image" Target="../media/image27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2.xml"/><Relationship Id="rId5" Type="http://schemas.openxmlformats.org/officeDocument/2006/relationships/image" Target="../media/image36.png"/><Relationship Id="rId4" Type="http://schemas.openxmlformats.org/officeDocument/2006/relationships/image" Target="../media/image27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3.xml"/><Relationship Id="rId5" Type="http://schemas.openxmlformats.org/officeDocument/2006/relationships/image" Target="../media/image37.jpeg"/><Relationship Id="rId4" Type="http://schemas.openxmlformats.org/officeDocument/2006/relationships/image" Target="../media/image27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4.xml"/><Relationship Id="rId5" Type="http://schemas.openxmlformats.org/officeDocument/2006/relationships/image" Target="../media/image37.jpeg"/><Relationship Id="rId4" Type="http://schemas.openxmlformats.org/officeDocument/2006/relationships/image" Target="../media/image27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5.xml"/><Relationship Id="rId5" Type="http://schemas.openxmlformats.org/officeDocument/2006/relationships/image" Target="../media/image45.png"/><Relationship Id="rId4" Type="http://schemas.openxmlformats.org/officeDocument/2006/relationships/image" Target="../media/image27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6.xml"/><Relationship Id="rId5" Type="http://schemas.openxmlformats.org/officeDocument/2006/relationships/image" Target="../media/image38.jpeg"/><Relationship Id="rId4" Type="http://schemas.openxmlformats.org/officeDocument/2006/relationships/image" Target="../media/image27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7.xml"/><Relationship Id="rId5" Type="http://schemas.openxmlformats.org/officeDocument/2006/relationships/image" Target="../media/image38.jpeg"/><Relationship Id="rId4" Type="http://schemas.openxmlformats.org/officeDocument/2006/relationships/image" Target="../media/image27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8.xml"/><Relationship Id="rId5" Type="http://schemas.openxmlformats.org/officeDocument/2006/relationships/image" Target="../media/image39.jpeg"/><Relationship Id="rId4" Type="http://schemas.openxmlformats.org/officeDocument/2006/relationships/image" Target="../media/image27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9.xml"/><Relationship Id="rId5" Type="http://schemas.openxmlformats.org/officeDocument/2006/relationships/image" Target="../media/image39.jpeg"/><Relationship Id="rId4" Type="http://schemas.openxmlformats.org/officeDocument/2006/relationships/image" Target="../media/image2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0.xml"/><Relationship Id="rId5" Type="http://schemas.openxmlformats.org/officeDocument/2006/relationships/image" Target="../media/image46.jpeg"/><Relationship Id="rId4" Type="http://schemas.openxmlformats.org/officeDocument/2006/relationships/image" Target="../media/image27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1.xml"/><Relationship Id="rId5" Type="http://schemas.openxmlformats.org/officeDocument/2006/relationships/image" Target="../media/image40.jpeg"/><Relationship Id="rId4" Type="http://schemas.openxmlformats.org/officeDocument/2006/relationships/image" Target="../media/image27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2.xml"/><Relationship Id="rId5" Type="http://schemas.openxmlformats.org/officeDocument/2006/relationships/image" Target="../media/image40.jpeg"/><Relationship Id="rId4" Type="http://schemas.openxmlformats.org/officeDocument/2006/relationships/image" Target="../media/image27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3.xml"/><Relationship Id="rId5" Type="http://schemas.openxmlformats.org/officeDocument/2006/relationships/image" Target="../media/image41.png"/><Relationship Id="rId4" Type="http://schemas.openxmlformats.org/officeDocument/2006/relationships/image" Target="../media/image27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4.xml"/><Relationship Id="rId5" Type="http://schemas.openxmlformats.org/officeDocument/2006/relationships/image" Target="../media/image41.png"/><Relationship Id="rId4" Type="http://schemas.openxmlformats.org/officeDocument/2006/relationships/image" Target="../media/image27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5.xml"/><Relationship Id="rId5" Type="http://schemas.openxmlformats.org/officeDocument/2006/relationships/image" Target="../media/image42.png"/><Relationship Id="rId4" Type="http://schemas.openxmlformats.org/officeDocument/2006/relationships/image" Target="../media/image27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6.xml"/><Relationship Id="rId5" Type="http://schemas.openxmlformats.org/officeDocument/2006/relationships/image" Target="../media/image42.png"/><Relationship Id="rId4" Type="http://schemas.openxmlformats.org/officeDocument/2006/relationships/image" Target="../media/image27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7.xml"/><Relationship Id="rId5" Type="http://schemas.openxmlformats.org/officeDocument/2006/relationships/image" Target="../media/image47.jpg"/><Relationship Id="rId4" Type="http://schemas.openxmlformats.org/officeDocument/2006/relationships/image" Target="../media/image27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8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6.xml"/><Relationship Id="rId13" Type="http://schemas.openxmlformats.org/officeDocument/2006/relationships/tags" Target="../tags/tag21.xml"/><Relationship Id="rId18" Type="http://schemas.openxmlformats.org/officeDocument/2006/relationships/tags" Target="../tags/tag26.xml"/><Relationship Id="rId26" Type="http://schemas.openxmlformats.org/officeDocument/2006/relationships/image" Target="../media/image10.png"/><Relationship Id="rId3" Type="http://schemas.openxmlformats.org/officeDocument/2006/relationships/tags" Target="../tags/tag11.xml"/><Relationship Id="rId21" Type="http://schemas.openxmlformats.org/officeDocument/2006/relationships/tags" Target="../tags/tag29.xml"/><Relationship Id="rId7" Type="http://schemas.openxmlformats.org/officeDocument/2006/relationships/tags" Target="../tags/tag15.xml"/><Relationship Id="rId12" Type="http://schemas.openxmlformats.org/officeDocument/2006/relationships/tags" Target="../tags/tag20.xml"/><Relationship Id="rId17" Type="http://schemas.openxmlformats.org/officeDocument/2006/relationships/tags" Target="../tags/tag25.xml"/><Relationship Id="rId25" Type="http://schemas.openxmlformats.org/officeDocument/2006/relationships/image" Target="../media/image6.svg"/><Relationship Id="rId2" Type="http://schemas.openxmlformats.org/officeDocument/2006/relationships/tags" Target="../tags/tag10.xml"/><Relationship Id="rId16" Type="http://schemas.openxmlformats.org/officeDocument/2006/relationships/tags" Target="../tags/tag24.xml"/><Relationship Id="rId20" Type="http://schemas.openxmlformats.org/officeDocument/2006/relationships/tags" Target="../tags/tag28.xml"/><Relationship Id="rId29" Type="http://schemas.openxmlformats.org/officeDocument/2006/relationships/image" Target="../media/image13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tags" Target="../tags/tag19.xml"/><Relationship Id="rId24" Type="http://schemas.openxmlformats.org/officeDocument/2006/relationships/image" Target="../media/image4.png"/><Relationship Id="rId5" Type="http://schemas.openxmlformats.org/officeDocument/2006/relationships/tags" Target="../tags/tag13.xml"/><Relationship Id="rId15" Type="http://schemas.openxmlformats.org/officeDocument/2006/relationships/tags" Target="../tags/tag23.xml"/><Relationship Id="rId23" Type="http://schemas.openxmlformats.org/officeDocument/2006/relationships/image" Target="../media/image3.jpeg"/><Relationship Id="rId28" Type="http://schemas.openxmlformats.org/officeDocument/2006/relationships/image" Target="../media/image12.png"/><Relationship Id="rId10" Type="http://schemas.openxmlformats.org/officeDocument/2006/relationships/tags" Target="../tags/tag18.xml"/><Relationship Id="rId19" Type="http://schemas.openxmlformats.org/officeDocument/2006/relationships/tags" Target="../tags/tag27.xml"/><Relationship Id="rId31" Type="http://schemas.openxmlformats.org/officeDocument/2006/relationships/image" Target="../media/image15.png"/><Relationship Id="rId4" Type="http://schemas.openxmlformats.org/officeDocument/2006/relationships/tags" Target="../tags/tag12.xml"/><Relationship Id="rId9" Type="http://schemas.openxmlformats.org/officeDocument/2006/relationships/tags" Target="../tags/tag17.xml"/><Relationship Id="rId14" Type="http://schemas.openxmlformats.org/officeDocument/2006/relationships/tags" Target="../tags/tag22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1.png"/><Relationship Id="rId30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6.png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9.xml"/><Relationship Id="rId6" Type="http://schemas.openxmlformats.org/officeDocument/2006/relationships/image" Target="../media/image41.png"/><Relationship Id="rId5" Type="http://schemas.openxmlformats.org/officeDocument/2006/relationships/image" Target="../media/image49.jpeg"/><Relationship Id="rId4" Type="http://schemas.openxmlformats.org/officeDocument/2006/relationships/image" Target="../media/image27.svg"/><Relationship Id="rId9" Type="http://schemas.openxmlformats.org/officeDocument/2006/relationships/image" Target="../media/image39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26.png"/><Relationship Id="rId7" Type="http://schemas.openxmlformats.org/officeDocument/2006/relationships/image" Target="../media/image3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0.xml"/><Relationship Id="rId6" Type="http://schemas.openxmlformats.org/officeDocument/2006/relationships/image" Target="../media/image36.png"/><Relationship Id="rId5" Type="http://schemas.openxmlformats.org/officeDocument/2006/relationships/image" Target="../media/image49.jpeg"/><Relationship Id="rId4" Type="http://schemas.openxmlformats.org/officeDocument/2006/relationships/image" Target="../media/image27.svg"/><Relationship Id="rId9" Type="http://schemas.openxmlformats.org/officeDocument/2006/relationships/image" Target="../media/image40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1.xml"/><Relationship Id="rId6" Type="http://schemas.openxmlformats.org/officeDocument/2006/relationships/image" Target="../media/image49.jpeg"/><Relationship Id="rId5" Type="http://schemas.openxmlformats.org/officeDocument/2006/relationships/image" Target="../media/image50.png"/><Relationship Id="rId4" Type="http://schemas.openxmlformats.org/officeDocument/2006/relationships/image" Target="../media/image27.sv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26.png"/><Relationship Id="rId7" Type="http://schemas.openxmlformats.org/officeDocument/2006/relationships/image" Target="../media/image37.jpeg"/><Relationship Id="rId12" Type="http://schemas.openxmlformats.org/officeDocument/2006/relationships/image" Target="../media/image4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2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jpeg"/><Relationship Id="rId4" Type="http://schemas.openxmlformats.org/officeDocument/2006/relationships/image" Target="../media/image27.svg"/><Relationship Id="rId9" Type="http://schemas.openxmlformats.org/officeDocument/2006/relationships/image" Target="../media/image39.jpe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tags" Target="../tags/tag100.xml"/><Relationship Id="rId13" Type="http://schemas.openxmlformats.org/officeDocument/2006/relationships/image" Target="../media/image51.png"/><Relationship Id="rId3" Type="http://schemas.openxmlformats.org/officeDocument/2006/relationships/tags" Target="../tags/tag95.xml"/><Relationship Id="rId7" Type="http://schemas.openxmlformats.org/officeDocument/2006/relationships/tags" Target="../tags/tag99.xml"/><Relationship Id="rId12" Type="http://schemas.openxmlformats.org/officeDocument/2006/relationships/image" Target="../media/image27.svg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tags" Target="../tags/tag98.xml"/><Relationship Id="rId11" Type="http://schemas.openxmlformats.org/officeDocument/2006/relationships/image" Target="../media/image26.png"/><Relationship Id="rId5" Type="http://schemas.openxmlformats.org/officeDocument/2006/relationships/tags" Target="../tags/tag97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96.xml"/><Relationship Id="rId9" Type="http://schemas.openxmlformats.org/officeDocument/2006/relationships/tags" Target="../tags/tag101.xml"/><Relationship Id="rId14" Type="http://schemas.openxmlformats.org/officeDocument/2006/relationships/image" Target="../media/image52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6" Type="http://schemas.openxmlformats.org/officeDocument/2006/relationships/image" Target="../media/image16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5.xml"/><Relationship Id="rId1" Type="http://schemas.openxmlformats.org/officeDocument/2006/relationships/tags" Target="../tags/tag104.xml"/><Relationship Id="rId6" Type="http://schemas.openxmlformats.org/officeDocument/2006/relationships/image" Target="../media/image17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13" Type="http://schemas.openxmlformats.org/officeDocument/2006/relationships/tags" Target="../tags/tag42.xml"/><Relationship Id="rId18" Type="http://schemas.openxmlformats.org/officeDocument/2006/relationships/tags" Target="../tags/tag47.xml"/><Relationship Id="rId26" Type="http://schemas.openxmlformats.org/officeDocument/2006/relationships/image" Target="../media/image17.png"/><Relationship Id="rId3" Type="http://schemas.openxmlformats.org/officeDocument/2006/relationships/tags" Target="../tags/tag32.xml"/><Relationship Id="rId21" Type="http://schemas.openxmlformats.org/officeDocument/2006/relationships/slideLayout" Target="../slideLayouts/slideLayout7.xml"/><Relationship Id="rId7" Type="http://schemas.openxmlformats.org/officeDocument/2006/relationships/tags" Target="../tags/tag36.xml"/><Relationship Id="rId12" Type="http://schemas.openxmlformats.org/officeDocument/2006/relationships/tags" Target="../tags/tag41.xml"/><Relationship Id="rId17" Type="http://schemas.openxmlformats.org/officeDocument/2006/relationships/tags" Target="../tags/tag46.xml"/><Relationship Id="rId25" Type="http://schemas.openxmlformats.org/officeDocument/2006/relationships/image" Target="../media/image16.jpeg"/><Relationship Id="rId2" Type="http://schemas.openxmlformats.org/officeDocument/2006/relationships/tags" Target="../tags/tag31.xml"/><Relationship Id="rId16" Type="http://schemas.openxmlformats.org/officeDocument/2006/relationships/tags" Target="../tags/tag45.xml"/><Relationship Id="rId20" Type="http://schemas.openxmlformats.org/officeDocument/2006/relationships/tags" Target="../tags/tag49.xml"/><Relationship Id="rId29" Type="http://schemas.openxmlformats.org/officeDocument/2006/relationships/image" Target="../media/image20.png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11" Type="http://schemas.openxmlformats.org/officeDocument/2006/relationships/tags" Target="../tags/tag40.xml"/><Relationship Id="rId24" Type="http://schemas.openxmlformats.org/officeDocument/2006/relationships/image" Target="../media/image5.svg"/><Relationship Id="rId32" Type="http://schemas.openxmlformats.org/officeDocument/2006/relationships/image" Target="../media/image23.jpeg"/><Relationship Id="rId5" Type="http://schemas.openxmlformats.org/officeDocument/2006/relationships/tags" Target="../tags/tag34.xml"/><Relationship Id="rId15" Type="http://schemas.openxmlformats.org/officeDocument/2006/relationships/tags" Target="../tags/tag44.xml"/><Relationship Id="rId23" Type="http://schemas.openxmlformats.org/officeDocument/2006/relationships/image" Target="../media/image4.png"/><Relationship Id="rId28" Type="http://schemas.openxmlformats.org/officeDocument/2006/relationships/image" Target="../media/image19.png"/><Relationship Id="rId10" Type="http://schemas.openxmlformats.org/officeDocument/2006/relationships/tags" Target="../tags/tag39.xml"/><Relationship Id="rId19" Type="http://schemas.openxmlformats.org/officeDocument/2006/relationships/tags" Target="../tags/tag48.xml"/><Relationship Id="rId31" Type="http://schemas.openxmlformats.org/officeDocument/2006/relationships/image" Target="../media/image22.png"/><Relationship Id="rId4" Type="http://schemas.openxmlformats.org/officeDocument/2006/relationships/tags" Target="../tags/tag33.xml"/><Relationship Id="rId9" Type="http://schemas.openxmlformats.org/officeDocument/2006/relationships/tags" Target="../tags/tag38.xml"/><Relationship Id="rId14" Type="http://schemas.openxmlformats.org/officeDocument/2006/relationships/tags" Target="../tags/tag43.xml"/><Relationship Id="rId22" Type="http://schemas.openxmlformats.org/officeDocument/2006/relationships/image" Target="../media/image3.jpeg"/><Relationship Id="rId27" Type="http://schemas.openxmlformats.org/officeDocument/2006/relationships/image" Target="../media/image18.png"/><Relationship Id="rId30" Type="http://schemas.openxmlformats.org/officeDocument/2006/relationships/image" Target="../media/image21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tags" Target="../tags/tag115.xml"/><Relationship Id="rId13" Type="http://schemas.openxmlformats.org/officeDocument/2006/relationships/image" Target="../media/image26.png"/><Relationship Id="rId3" Type="http://schemas.openxmlformats.org/officeDocument/2006/relationships/tags" Target="../tags/tag110.xml"/><Relationship Id="rId7" Type="http://schemas.openxmlformats.org/officeDocument/2006/relationships/tags" Target="../tags/tag114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tags" Target="../tags/tag113.xml"/><Relationship Id="rId11" Type="http://schemas.openxmlformats.org/officeDocument/2006/relationships/tags" Target="../tags/tag118.xml"/><Relationship Id="rId5" Type="http://schemas.openxmlformats.org/officeDocument/2006/relationships/tags" Target="../tags/tag112.xml"/><Relationship Id="rId15" Type="http://schemas.openxmlformats.org/officeDocument/2006/relationships/image" Target="../media/image16.jpeg"/><Relationship Id="rId10" Type="http://schemas.openxmlformats.org/officeDocument/2006/relationships/tags" Target="../tags/tag117.xml"/><Relationship Id="rId4" Type="http://schemas.openxmlformats.org/officeDocument/2006/relationships/tags" Target="../tags/tag111.xml"/><Relationship Id="rId9" Type="http://schemas.openxmlformats.org/officeDocument/2006/relationships/tags" Target="../tags/tag116.xml"/><Relationship Id="rId14" Type="http://schemas.openxmlformats.org/officeDocument/2006/relationships/image" Target="../media/image27.sv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tags" Target="../tags/tag126.xml"/><Relationship Id="rId13" Type="http://schemas.openxmlformats.org/officeDocument/2006/relationships/image" Target="../media/image53.png"/><Relationship Id="rId3" Type="http://schemas.openxmlformats.org/officeDocument/2006/relationships/tags" Target="../tags/tag121.xml"/><Relationship Id="rId7" Type="http://schemas.openxmlformats.org/officeDocument/2006/relationships/tags" Target="../tags/tag125.xml"/><Relationship Id="rId12" Type="http://schemas.openxmlformats.org/officeDocument/2006/relationships/image" Target="../media/image16.jpeg"/><Relationship Id="rId2" Type="http://schemas.openxmlformats.org/officeDocument/2006/relationships/tags" Target="../tags/tag120.xml"/><Relationship Id="rId1" Type="http://schemas.openxmlformats.org/officeDocument/2006/relationships/tags" Target="../tags/tag119.xml"/><Relationship Id="rId6" Type="http://schemas.openxmlformats.org/officeDocument/2006/relationships/tags" Target="../tags/tag124.xml"/><Relationship Id="rId11" Type="http://schemas.openxmlformats.org/officeDocument/2006/relationships/image" Target="../media/image27.svg"/><Relationship Id="rId5" Type="http://schemas.openxmlformats.org/officeDocument/2006/relationships/tags" Target="../tags/tag123.xml"/><Relationship Id="rId10" Type="http://schemas.openxmlformats.org/officeDocument/2006/relationships/image" Target="../media/image26.png"/><Relationship Id="rId4" Type="http://schemas.openxmlformats.org/officeDocument/2006/relationships/tags" Target="../tags/tag122.xml"/><Relationship Id="rId9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tags" Target="../tags/tag134.xml"/><Relationship Id="rId13" Type="http://schemas.openxmlformats.org/officeDocument/2006/relationships/image" Target="../media/image26.png"/><Relationship Id="rId3" Type="http://schemas.openxmlformats.org/officeDocument/2006/relationships/tags" Target="../tags/tag129.xml"/><Relationship Id="rId7" Type="http://schemas.openxmlformats.org/officeDocument/2006/relationships/tags" Target="../tags/tag133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128.xml"/><Relationship Id="rId16" Type="http://schemas.openxmlformats.org/officeDocument/2006/relationships/image" Target="../media/image54.jpeg"/><Relationship Id="rId1" Type="http://schemas.openxmlformats.org/officeDocument/2006/relationships/tags" Target="../tags/tag127.xml"/><Relationship Id="rId6" Type="http://schemas.openxmlformats.org/officeDocument/2006/relationships/tags" Target="../tags/tag132.xml"/><Relationship Id="rId11" Type="http://schemas.openxmlformats.org/officeDocument/2006/relationships/tags" Target="../tags/tag137.xml"/><Relationship Id="rId5" Type="http://schemas.openxmlformats.org/officeDocument/2006/relationships/tags" Target="../tags/tag131.xml"/><Relationship Id="rId15" Type="http://schemas.openxmlformats.org/officeDocument/2006/relationships/image" Target="../media/image19.png"/><Relationship Id="rId10" Type="http://schemas.openxmlformats.org/officeDocument/2006/relationships/tags" Target="../tags/tag136.xml"/><Relationship Id="rId4" Type="http://schemas.openxmlformats.org/officeDocument/2006/relationships/tags" Target="../tags/tag130.xml"/><Relationship Id="rId9" Type="http://schemas.openxmlformats.org/officeDocument/2006/relationships/tags" Target="../tags/tag135.xml"/><Relationship Id="rId14" Type="http://schemas.openxmlformats.org/officeDocument/2006/relationships/image" Target="../media/image27.sv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tags" Target="../tags/tag145.xml"/><Relationship Id="rId3" Type="http://schemas.openxmlformats.org/officeDocument/2006/relationships/tags" Target="../tags/tag140.xml"/><Relationship Id="rId7" Type="http://schemas.openxmlformats.org/officeDocument/2006/relationships/tags" Target="../tags/tag144.xml"/><Relationship Id="rId12" Type="http://schemas.openxmlformats.org/officeDocument/2006/relationships/image" Target="../media/image33.png"/><Relationship Id="rId2" Type="http://schemas.openxmlformats.org/officeDocument/2006/relationships/tags" Target="../tags/tag139.xml"/><Relationship Id="rId1" Type="http://schemas.openxmlformats.org/officeDocument/2006/relationships/tags" Target="../tags/tag138.xml"/><Relationship Id="rId6" Type="http://schemas.openxmlformats.org/officeDocument/2006/relationships/tags" Target="../tags/tag143.xml"/><Relationship Id="rId11" Type="http://schemas.openxmlformats.org/officeDocument/2006/relationships/image" Target="../media/image27.svg"/><Relationship Id="rId5" Type="http://schemas.openxmlformats.org/officeDocument/2006/relationships/tags" Target="../tags/tag142.xml"/><Relationship Id="rId10" Type="http://schemas.openxmlformats.org/officeDocument/2006/relationships/image" Target="../media/image26.png"/><Relationship Id="rId4" Type="http://schemas.openxmlformats.org/officeDocument/2006/relationships/tags" Target="../tags/tag141.xml"/><Relationship Id="rId9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tags" Target="../tags/tag153.xml"/><Relationship Id="rId13" Type="http://schemas.openxmlformats.org/officeDocument/2006/relationships/image" Target="../media/image27.svg"/><Relationship Id="rId3" Type="http://schemas.openxmlformats.org/officeDocument/2006/relationships/tags" Target="../tags/tag148.xml"/><Relationship Id="rId7" Type="http://schemas.openxmlformats.org/officeDocument/2006/relationships/tags" Target="../tags/tag152.xml"/><Relationship Id="rId12" Type="http://schemas.openxmlformats.org/officeDocument/2006/relationships/image" Target="../media/image26.png"/><Relationship Id="rId2" Type="http://schemas.openxmlformats.org/officeDocument/2006/relationships/tags" Target="../tags/tag147.xml"/><Relationship Id="rId1" Type="http://schemas.openxmlformats.org/officeDocument/2006/relationships/tags" Target="../tags/tag146.xml"/><Relationship Id="rId6" Type="http://schemas.openxmlformats.org/officeDocument/2006/relationships/tags" Target="../tags/tag151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150.xml"/><Relationship Id="rId10" Type="http://schemas.openxmlformats.org/officeDocument/2006/relationships/tags" Target="../tags/tag155.xml"/><Relationship Id="rId4" Type="http://schemas.openxmlformats.org/officeDocument/2006/relationships/tags" Target="../tags/tag149.xml"/><Relationship Id="rId9" Type="http://schemas.openxmlformats.org/officeDocument/2006/relationships/tags" Target="../tags/tag154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163.xml"/><Relationship Id="rId13" Type="http://schemas.openxmlformats.org/officeDocument/2006/relationships/image" Target="../media/image23.jpeg"/><Relationship Id="rId3" Type="http://schemas.openxmlformats.org/officeDocument/2006/relationships/tags" Target="../tags/tag158.xml"/><Relationship Id="rId7" Type="http://schemas.openxmlformats.org/officeDocument/2006/relationships/tags" Target="../tags/tag162.xml"/><Relationship Id="rId12" Type="http://schemas.openxmlformats.org/officeDocument/2006/relationships/image" Target="../media/image27.svg"/><Relationship Id="rId2" Type="http://schemas.openxmlformats.org/officeDocument/2006/relationships/tags" Target="../tags/tag157.xml"/><Relationship Id="rId1" Type="http://schemas.openxmlformats.org/officeDocument/2006/relationships/tags" Target="../tags/tag156.xml"/><Relationship Id="rId6" Type="http://schemas.openxmlformats.org/officeDocument/2006/relationships/tags" Target="../tags/tag161.xml"/><Relationship Id="rId11" Type="http://schemas.openxmlformats.org/officeDocument/2006/relationships/image" Target="../media/image26.png"/><Relationship Id="rId5" Type="http://schemas.openxmlformats.org/officeDocument/2006/relationships/tags" Target="../tags/tag160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59.xml"/><Relationship Id="rId9" Type="http://schemas.openxmlformats.org/officeDocument/2006/relationships/tags" Target="../tags/tag164.xml"/><Relationship Id="rId14" Type="http://schemas.openxmlformats.org/officeDocument/2006/relationships/image" Target="../media/image53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tags" Target="../tags/tag172.xml"/><Relationship Id="rId3" Type="http://schemas.openxmlformats.org/officeDocument/2006/relationships/tags" Target="../tags/tag167.xml"/><Relationship Id="rId7" Type="http://schemas.openxmlformats.org/officeDocument/2006/relationships/tags" Target="../tags/tag171.xml"/><Relationship Id="rId2" Type="http://schemas.openxmlformats.org/officeDocument/2006/relationships/tags" Target="../tags/tag166.xml"/><Relationship Id="rId1" Type="http://schemas.openxmlformats.org/officeDocument/2006/relationships/tags" Target="../tags/tag165.xml"/><Relationship Id="rId6" Type="http://schemas.openxmlformats.org/officeDocument/2006/relationships/tags" Target="../tags/tag170.xml"/><Relationship Id="rId11" Type="http://schemas.openxmlformats.org/officeDocument/2006/relationships/image" Target="../media/image27.svg"/><Relationship Id="rId5" Type="http://schemas.openxmlformats.org/officeDocument/2006/relationships/tags" Target="../tags/tag169.xml"/><Relationship Id="rId10" Type="http://schemas.openxmlformats.org/officeDocument/2006/relationships/image" Target="../media/image26.png"/><Relationship Id="rId4" Type="http://schemas.openxmlformats.org/officeDocument/2006/relationships/tags" Target="../tags/tag168.xml"/><Relationship Id="rId9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.jpeg"/><Relationship Id="rId7" Type="http://schemas.microsoft.com/office/2007/relationships/hdphoto" Target="../media/hdphoto1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tags" Target="../tags/tag180.xml"/><Relationship Id="rId3" Type="http://schemas.openxmlformats.org/officeDocument/2006/relationships/tags" Target="../tags/tag175.xml"/><Relationship Id="rId7" Type="http://schemas.openxmlformats.org/officeDocument/2006/relationships/tags" Target="../tags/tag179.xml"/><Relationship Id="rId12" Type="http://schemas.openxmlformats.org/officeDocument/2006/relationships/image" Target="../media/image53.png"/><Relationship Id="rId2" Type="http://schemas.openxmlformats.org/officeDocument/2006/relationships/tags" Target="../tags/tag174.xml"/><Relationship Id="rId1" Type="http://schemas.openxmlformats.org/officeDocument/2006/relationships/tags" Target="../tags/tag173.xml"/><Relationship Id="rId6" Type="http://schemas.openxmlformats.org/officeDocument/2006/relationships/tags" Target="../tags/tag178.xml"/><Relationship Id="rId11" Type="http://schemas.openxmlformats.org/officeDocument/2006/relationships/image" Target="../media/image27.svg"/><Relationship Id="rId5" Type="http://schemas.openxmlformats.org/officeDocument/2006/relationships/tags" Target="../tags/tag177.xml"/><Relationship Id="rId10" Type="http://schemas.openxmlformats.org/officeDocument/2006/relationships/image" Target="../media/image26.png"/><Relationship Id="rId4" Type="http://schemas.openxmlformats.org/officeDocument/2006/relationships/tags" Target="../tags/tag176.xml"/><Relationship Id="rId9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tags" Target="../tags/tag188.xml"/><Relationship Id="rId13" Type="http://schemas.openxmlformats.org/officeDocument/2006/relationships/image" Target="../media/image26.png"/><Relationship Id="rId3" Type="http://schemas.openxmlformats.org/officeDocument/2006/relationships/tags" Target="../tags/tag183.xml"/><Relationship Id="rId7" Type="http://schemas.openxmlformats.org/officeDocument/2006/relationships/tags" Target="../tags/tag187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182.xml"/><Relationship Id="rId1" Type="http://schemas.openxmlformats.org/officeDocument/2006/relationships/tags" Target="../tags/tag181.xml"/><Relationship Id="rId6" Type="http://schemas.openxmlformats.org/officeDocument/2006/relationships/tags" Target="../tags/tag186.xml"/><Relationship Id="rId11" Type="http://schemas.openxmlformats.org/officeDocument/2006/relationships/tags" Target="../tags/tag191.xml"/><Relationship Id="rId5" Type="http://schemas.openxmlformats.org/officeDocument/2006/relationships/tags" Target="../tags/tag185.xml"/><Relationship Id="rId15" Type="http://schemas.openxmlformats.org/officeDocument/2006/relationships/image" Target="../media/image55.png"/><Relationship Id="rId10" Type="http://schemas.openxmlformats.org/officeDocument/2006/relationships/tags" Target="../tags/tag190.xml"/><Relationship Id="rId4" Type="http://schemas.openxmlformats.org/officeDocument/2006/relationships/tags" Target="../tags/tag184.xml"/><Relationship Id="rId9" Type="http://schemas.openxmlformats.org/officeDocument/2006/relationships/tags" Target="../tags/tag189.xml"/><Relationship Id="rId14" Type="http://schemas.openxmlformats.org/officeDocument/2006/relationships/image" Target="../media/image27.sv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tags" Target="../tags/tag199.xml"/><Relationship Id="rId3" Type="http://schemas.openxmlformats.org/officeDocument/2006/relationships/tags" Target="../tags/tag194.xml"/><Relationship Id="rId7" Type="http://schemas.openxmlformats.org/officeDocument/2006/relationships/tags" Target="../tags/tag198.xml"/><Relationship Id="rId2" Type="http://schemas.openxmlformats.org/officeDocument/2006/relationships/tags" Target="../tags/tag193.xml"/><Relationship Id="rId1" Type="http://schemas.openxmlformats.org/officeDocument/2006/relationships/tags" Target="../tags/tag192.xml"/><Relationship Id="rId6" Type="http://schemas.openxmlformats.org/officeDocument/2006/relationships/tags" Target="../tags/tag197.xml"/><Relationship Id="rId11" Type="http://schemas.openxmlformats.org/officeDocument/2006/relationships/image" Target="../media/image27.svg"/><Relationship Id="rId5" Type="http://schemas.openxmlformats.org/officeDocument/2006/relationships/tags" Target="../tags/tag196.xml"/><Relationship Id="rId10" Type="http://schemas.openxmlformats.org/officeDocument/2006/relationships/image" Target="../media/image26.png"/><Relationship Id="rId4" Type="http://schemas.openxmlformats.org/officeDocument/2006/relationships/tags" Target="../tags/tag195.xml"/><Relationship Id="rId9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tags" Target="../tags/tag207.xml"/><Relationship Id="rId3" Type="http://schemas.openxmlformats.org/officeDocument/2006/relationships/tags" Target="../tags/tag202.xml"/><Relationship Id="rId7" Type="http://schemas.openxmlformats.org/officeDocument/2006/relationships/tags" Target="../tags/tag206.xml"/><Relationship Id="rId2" Type="http://schemas.openxmlformats.org/officeDocument/2006/relationships/tags" Target="../tags/tag201.xml"/><Relationship Id="rId1" Type="http://schemas.openxmlformats.org/officeDocument/2006/relationships/tags" Target="../tags/tag200.xml"/><Relationship Id="rId6" Type="http://schemas.openxmlformats.org/officeDocument/2006/relationships/tags" Target="../tags/tag205.xml"/><Relationship Id="rId11" Type="http://schemas.openxmlformats.org/officeDocument/2006/relationships/image" Target="../media/image27.svg"/><Relationship Id="rId5" Type="http://schemas.openxmlformats.org/officeDocument/2006/relationships/tags" Target="../tags/tag204.xml"/><Relationship Id="rId10" Type="http://schemas.openxmlformats.org/officeDocument/2006/relationships/image" Target="../media/image26.png"/><Relationship Id="rId4" Type="http://schemas.openxmlformats.org/officeDocument/2006/relationships/tags" Target="../tags/tag203.xml"/><Relationship Id="rId9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tags" Target="../tags/tag215.xml"/><Relationship Id="rId3" Type="http://schemas.openxmlformats.org/officeDocument/2006/relationships/tags" Target="../tags/tag210.xml"/><Relationship Id="rId7" Type="http://schemas.openxmlformats.org/officeDocument/2006/relationships/tags" Target="../tags/tag214.xml"/><Relationship Id="rId2" Type="http://schemas.openxmlformats.org/officeDocument/2006/relationships/tags" Target="../tags/tag209.xml"/><Relationship Id="rId1" Type="http://schemas.openxmlformats.org/officeDocument/2006/relationships/tags" Target="../tags/tag208.xml"/><Relationship Id="rId6" Type="http://schemas.openxmlformats.org/officeDocument/2006/relationships/tags" Target="../tags/tag213.xml"/><Relationship Id="rId11" Type="http://schemas.openxmlformats.org/officeDocument/2006/relationships/image" Target="../media/image27.svg"/><Relationship Id="rId5" Type="http://schemas.openxmlformats.org/officeDocument/2006/relationships/tags" Target="../tags/tag212.xml"/><Relationship Id="rId10" Type="http://schemas.openxmlformats.org/officeDocument/2006/relationships/image" Target="../media/image26.png"/><Relationship Id="rId4" Type="http://schemas.openxmlformats.org/officeDocument/2006/relationships/tags" Target="../tags/tag211.xml"/><Relationship Id="rId9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tags" Target="../tags/tag223.xml"/><Relationship Id="rId3" Type="http://schemas.openxmlformats.org/officeDocument/2006/relationships/tags" Target="../tags/tag218.xml"/><Relationship Id="rId7" Type="http://schemas.openxmlformats.org/officeDocument/2006/relationships/tags" Target="../tags/tag222.xml"/><Relationship Id="rId12" Type="http://schemas.openxmlformats.org/officeDocument/2006/relationships/image" Target="../media/image56.png"/><Relationship Id="rId2" Type="http://schemas.openxmlformats.org/officeDocument/2006/relationships/tags" Target="../tags/tag217.xml"/><Relationship Id="rId1" Type="http://schemas.openxmlformats.org/officeDocument/2006/relationships/tags" Target="../tags/tag216.xml"/><Relationship Id="rId6" Type="http://schemas.openxmlformats.org/officeDocument/2006/relationships/tags" Target="../tags/tag221.xml"/><Relationship Id="rId11" Type="http://schemas.openxmlformats.org/officeDocument/2006/relationships/image" Target="../media/image27.svg"/><Relationship Id="rId5" Type="http://schemas.openxmlformats.org/officeDocument/2006/relationships/tags" Target="../tags/tag220.xml"/><Relationship Id="rId10" Type="http://schemas.openxmlformats.org/officeDocument/2006/relationships/image" Target="../media/image26.png"/><Relationship Id="rId4" Type="http://schemas.openxmlformats.org/officeDocument/2006/relationships/tags" Target="../tags/tag219.xml"/><Relationship Id="rId9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tags" Target="../tags/tag231.xml"/><Relationship Id="rId3" Type="http://schemas.openxmlformats.org/officeDocument/2006/relationships/tags" Target="../tags/tag226.xml"/><Relationship Id="rId7" Type="http://schemas.openxmlformats.org/officeDocument/2006/relationships/tags" Target="../tags/tag230.xml"/><Relationship Id="rId2" Type="http://schemas.openxmlformats.org/officeDocument/2006/relationships/tags" Target="../tags/tag225.xml"/><Relationship Id="rId1" Type="http://schemas.openxmlformats.org/officeDocument/2006/relationships/tags" Target="../tags/tag224.xml"/><Relationship Id="rId6" Type="http://schemas.openxmlformats.org/officeDocument/2006/relationships/tags" Target="../tags/tag229.xml"/><Relationship Id="rId11" Type="http://schemas.openxmlformats.org/officeDocument/2006/relationships/image" Target="../media/image27.svg"/><Relationship Id="rId5" Type="http://schemas.openxmlformats.org/officeDocument/2006/relationships/tags" Target="../tags/tag228.xml"/><Relationship Id="rId10" Type="http://schemas.openxmlformats.org/officeDocument/2006/relationships/image" Target="../media/image26.png"/><Relationship Id="rId4" Type="http://schemas.openxmlformats.org/officeDocument/2006/relationships/tags" Target="../tags/tag227.xml"/><Relationship Id="rId9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tags" Target="../tags/tag239.xml"/><Relationship Id="rId3" Type="http://schemas.openxmlformats.org/officeDocument/2006/relationships/tags" Target="../tags/tag234.xml"/><Relationship Id="rId7" Type="http://schemas.openxmlformats.org/officeDocument/2006/relationships/tags" Target="../tags/tag238.xml"/><Relationship Id="rId2" Type="http://schemas.openxmlformats.org/officeDocument/2006/relationships/tags" Target="../tags/tag233.xml"/><Relationship Id="rId1" Type="http://schemas.openxmlformats.org/officeDocument/2006/relationships/tags" Target="../tags/tag232.xml"/><Relationship Id="rId6" Type="http://schemas.openxmlformats.org/officeDocument/2006/relationships/tags" Target="../tags/tag237.xml"/><Relationship Id="rId11" Type="http://schemas.openxmlformats.org/officeDocument/2006/relationships/image" Target="../media/image27.svg"/><Relationship Id="rId5" Type="http://schemas.openxmlformats.org/officeDocument/2006/relationships/tags" Target="../tags/tag236.xml"/><Relationship Id="rId10" Type="http://schemas.openxmlformats.org/officeDocument/2006/relationships/image" Target="../media/image26.png"/><Relationship Id="rId4" Type="http://schemas.openxmlformats.org/officeDocument/2006/relationships/tags" Target="../tags/tag235.xml"/><Relationship Id="rId9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tags" Target="../tags/tag247.xml"/><Relationship Id="rId3" Type="http://schemas.openxmlformats.org/officeDocument/2006/relationships/tags" Target="../tags/tag242.xml"/><Relationship Id="rId7" Type="http://schemas.openxmlformats.org/officeDocument/2006/relationships/tags" Target="../tags/tag246.xml"/><Relationship Id="rId12" Type="http://schemas.openxmlformats.org/officeDocument/2006/relationships/image" Target="../media/image57.png"/><Relationship Id="rId2" Type="http://schemas.openxmlformats.org/officeDocument/2006/relationships/tags" Target="../tags/tag241.xml"/><Relationship Id="rId1" Type="http://schemas.openxmlformats.org/officeDocument/2006/relationships/tags" Target="../tags/tag240.xml"/><Relationship Id="rId6" Type="http://schemas.openxmlformats.org/officeDocument/2006/relationships/tags" Target="../tags/tag245.xml"/><Relationship Id="rId11" Type="http://schemas.openxmlformats.org/officeDocument/2006/relationships/image" Target="../media/image27.svg"/><Relationship Id="rId5" Type="http://schemas.openxmlformats.org/officeDocument/2006/relationships/tags" Target="../tags/tag244.xml"/><Relationship Id="rId10" Type="http://schemas.openxmlformats.org/officeDocument/2006/relationships/image" Target="../media/image26.png"/><Relationship Id="rId4" Type="http://schemas.openxmlformats.org/officeDocument/2006/relationships/tags" Target="../tags/tag243.xml"/><Relationship Id="rId9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tags" Target="../tags/tag255.xml"/><Relationship Id="rId13" Type="http://schemas.openxmlformats.org/officeDocument/2006/relationships/image" Target="../media/image29.png"/><Relationship Id="rId3" Type="http://schemas.openxmlformats.org/officeDocument/2006/relationships/tags" Target="../tags/tag250.xml"/><Relationship Id="rId7" Type="http://schemas.openxmlformats.org/officeDocument/2006/relationships/tags" Target="../tags/tag254.xml"/><Relationship Id="rId12" Type="http://schemas.openxmlformats.org/officeDocument/2006/relationships/image" Target="../media/image27.svg"/><Relationship Id="rId2" Type="http://schemas.openxmlformats.org/officeDocument/2006/relationships/tags" Target="../tags/tag249.xml"/><Relationship Id="rId1" Type="http://schemas.openxmlformats.org/officeDocument/2006/relationships/tags" Target="../tags/tag248.xml"/><Relationship Id="rId6" Type="http://schemas.openxmlformats.org/officeDocument/2006/relationships/tags" Target="../tags/tag253.xml"/><Relationship Id="rId11" Type="http://schemas.openxmlformats.org/officeDocument/2006/relationships/image" Target="../media/image26.png"/><Relationship Id="rId5" Type="http://schemas.openxmlformats.org/officeDocument/2006/relationships/tags" Target="../tags/tag252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51.xml"/><Relationship Id="rId9" Type="http://schemas.openxmlformats.org/officeDocument/2006/relationships/tags" Target="../tags/tag25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57.xml"/><Relationship Id="rId13" Type="http://schemas.openxmlformats.org/officeDocument/2006/relationships/image" Target="../media/image28.jpeg"/><Relationship Id="rId3" Type="http://schemas.openxmlformats.org/officeDocument/2006/relationships/tags" Target="../tags/tag52.xml"/><Relationship Id="rId7" Type="http://schemas.openxmlformats.org/officeDocument/2006/relationships/tags" Target="../tags/tag56.xml"/><Relationship Id="rId12" Type="http://schemas.openxmlformats.org/officeDocument/2006/relationships/image" Target="../media/image27.svg"/><Relationship Id="rId2" Type="http://schemas.openxmlformats.org/officeDocument/2006/relationships/tags" Target="../tags/tag51.xml"/><Relationship Id="rId16" Type="http://schemas.openxmlformats.org/officeDocument/2006/relationships/image" Target="../media/image15.png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11" Type="http://schemas.openxmlformats.org/officeDocument/2006/relationships/image" Target="../media/image26.png"/><Relationship Id="rId5" Type="http://schemas.openxmlformats.org/officeDocument/2006/relationships/tags" Target="../tags/tag54.xml"/><Relationship Id="rId15" Type="http://schemas.openxmlformats.org/officeDocument/2006/relationships/image" Target="../media/image14.pn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53.xml"/><Relationship Id="rId9" Type="http://schemas.openxmlformats.org/officeDocument/2006/relationships/tags" Target="../tags/tag58.xml"/><Relationship Id="rId14" Type="http://schemas.openxmlformats.org/officeDocument/2006/relationships/image" Target="../media/image29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tags" Target="../tags/tag264.xml"/><Relationship Id="rId3" Type="http://schemas.openxmlformats.org/officeDocument/2006/relationships/tags" Target="../tags/tag259.xml"/><Relationship Id="rId7" Type="http://schemas.openxmlformats.org/officeDocument/2006/relationships/tags" Target="../tags/tag263.xml"/><Relationship Id="rId12" Type="http://schemas.openxmlformats.org/officeDocument/2006/relationships/image" Target="../media/image56.png"/><Relationship Id="rId2" Type="http://schemas.openxmlformats.org/officeDocument/2006/relationships/tags" Target="../tags/tag258.xml"/><Relationship Id="rId1" Type="http://schemas.openxmlformats.org/officeDocument/2006/relationships/tags" Target="../tags/tag257.xml"/><Relationship Id="rId6" Type="http://schemas.openxmlformats.org/officeDocument/2006/relationships/tags" Target="../tags/tag262.xml"/><Relationship Id="rId11" Type="http://schemas.openxmlformats.org/officeDocument/2006/relationships/image" Target="../media/image27.svg"/><Relationship Id="rId5" Type="http://schemas.openxmlformats.org/officeDocument/2006/relationships/tags" Target="../tags/tag261.xml"/><Relationship Id="rId10" Type="http://schemas.openxmlformats.org/officeDocument/2006/relationships/image" Target="../media/image26.png"/><Relationship Id="rId4" Type="http://schemas.openxmlformats.org/officeDocument/2006/relationships/tags" Target="../tags/tag260.xml"/><Relationship Id="rId9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tags" Target="../tags/tag272.xml"/><Relationship Id="rId3" Type="http://schemas.openxmlformats.org/officeDocument/2006/relationships/tags" Target="../tags/tag267.xml"/><Relationship Id="rId7" Type="http://schemas.openxmlformats.org/officeDocument/2006/relationships/tags" Target="../tags/tag271.xml"/><Relationship Id="rId12" Type="http://schemas.openxmlformats.org/officeDocument/2006/relationships/image" Target="../media/image57.png"/><Relationship Id="rId2" Type="http://schemas.openxmlformats.org/officeDocument/2006/relationships/tags" Target="../tags/tag266.xml"/><Relationship Id="rId1" Type="http://schemas.openxmlformats.org/officeDocument/2006/relationships/tags" Target="../tags/tag265.xml"/><Relationship Id="rId6" Type="http://schemas.openxmlformats.org/officeDocument/2006/relationships/tags" Target="../tags/tag270.xml"/><Relationship Id="rId11" Type="http://schemas.openxmlformats.org/officeDocument/2006/relationships/image" Target="../media/image27.svg"/><Relationship Id="rId5" Type="http://schemas.openxmlformats.org/officeDocument/2006/relationships/tags" Target="../tags/tag269.xml"/><Relationship Id="rId10" Type="http://schemas.openxmlformats.org/officeDocument/2006/relationships/image" Target="../media/image26.png"/><Relationship Id="rId4" Type="http://schemas.openxmlformats.org/officeDocument/2006/relationships/tags" Target="../tags/tag268.xml"/><Relationship Id="rId9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tags" Target="../tags/tag280.xml"/><Relationship Id="rId3" Type="http://schemas.openxmlformats.org/officeDocument/2006/relationships/tags" Target="../tags/tag275.xml"/><Relationship Id="rId7" Type="http://schemas.openxmlformats.org/officeDocument/2006/relationships/tags" Target="../tags/tag279.xml"/><Relationship Id="rId12" Type="http://schemas.openxmlformats.org/officeDocument/2006/relationships/image" Target="../media/image53.png"/><Relationship Id="rId2" Type="http://schemas.openxmlformats.org/officeDocument/2006/relationships/tags" Target="../tags/tag274.xml"/><Relationship Id="rId1" Type="http://schemas.openxmlformats.org/officeDocument/2006/relationships/tags" Target="../tags/tag273.xml"/><Relationship Id="rId6" Type="http://schemas.openxmlformats.org/officeDocument/2006/relationships/tags" Target="../tags/tag278.xml"/><Relationship Id="rId11" Type="http://schemas.openxmlformats.org/officeDocument/2006/relationships/image" Target="../media/image27.svg"/><Relationship Id="rId5" Type="http://schemas.openxmlformats.org/officeDocument/2006/relationships/tags" Target="../tags/tag277.xml"/><Relationship Id="rId10" Type="http://schemas.openxmlformats.org/officeDocument/2006/relationships/image" Target="../media/image26.png"/><Relationship Id="rId4" Type="http://schemas.openxmlformats.org/officeDocument/2006/relationships/tags" Target="../tags/tag276.xml"/><Relationship Id="rId9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tags" Target="../tags/tag288.xml"/><Relationship Id="rId13" Type="http://schemas.openxmlformats.org/officeDocument/2006/relationships/image" Target="../media/image29.png"/><Relationship Id="rId3" Type="http://schemas.openxmlformats.org/officeDocument/2006/relationships/tags" Target="../tags/tag283.xml"/><Relationship Id="rId7" Type="http://schemas.openxmlformats.org/officeDocument/2006/relationships/tags" Target="../tags/tag287.xml"/><Relationship Id="rId12" Type="http://schemas.openxmlformats.org/officeDocument/2006/relationships/image" Target="../media/image27.svg"/><Relationship Id="rId2" Type="http://schemas.openxmlformats.org/officeDocument/2006/relationships/tags" Target="../tags/tag282.xml"/><Relationship Id="rId1" Type="http://schemas.openxmlformats.org/officeDocument/2006/relationships/tags" Target="../tags/tag281.xml"/><Relationship Id="rId6" Type="http://schemas.openxmlformats.org/officeDocument/2006/relationships/tags" Target="../tags/tag286.xml"/><Relationship Id="rId11" Type="http://schemas.openxmlformats.org/officeDocument/2006/relationships/image" Target="../media/image26.png"/><Relationship Id="rId5" Type="http://schemas.openxmlformats.org/officeDocument/2006/relationships/tags" Target="../tags/tag285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84.xml"/><Relationship Id="rId9" Type="http://schemas.openxmlformats.org/officeDocument/2006/relationships/tags" Target="../tags/tag289.xml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tags" Target="../tags/tag297.xml"/><Relationship Id="rId3" Type="http://schemas.openxmlformats.org/officeDocument/2006/relationships/tags" Target="../tags/tag292.xml"/><Relationship Id="rId7" Type="http://schemas.openxmlformats.org/officeDocument/2006/relationships/tags" Target="../tags/tag296.xml"/><Relationship Id="rId12" Type="http://schemas.openxmlformats.org/officeDocument/2006/relationships/image" Target="../media/image58.png"/><Relationship Id="rId2" Type="http://schemas.openxmlformats.org/officeDocument/2006/relationships/tags" Target="../tags/tag291.xml"/><Relationship Id="rId1" Type="http://schemas.openxmlformats.org/officeDocument/2006/relationships/tags" Target="../tags/tag290.xml"/><Relationship Id="rId6" Type="http://schemas.openxmlformats.org/officeDocument/2006/relationships/tags" Target="../tags/tag295.xml"/><Relationship Id="rId11" Type="http://schemas.openxmlformats.org/officeDocument/2006/relationships/image" Target="../media/image27.svg"/><Relationship Id="rId5" Type="http://schemas.openxmlformats.org/officeDocument/2006/relationships/tags" Target="../tags/tag294.xml"/><Relationship Id="rId10" Type="http://schemas.openxmlformats.org/officeDocument/2006/relationships/image" Target="../media/image26.png"/><Relationship Id="rId4" Type="http://schemas.openxmlformats.org/officeDocument/2006/relationships/tags" Target="../tags/tag293.xml"/><Relationship Id="rId9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tags" Target="../tags/tag305.xml"/><Relationship Id="rId13" Type="http://schemas.openxmlformats.org/officeDocument/2006/relationships/image" Target="../media/image26.png"/><Relationship Id="rId3" Type="http://schemas.openxmlformats.org/officeDocument/2006/relationships/tags" Target="../tags/tag300.xml"/><Relationship Id="rId7" Type="http://schemas.openxmlformats.org/officeDocument/2006/relationships/tags" Target="../tags/tag304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299.xml"/><Relationship Id="rId1" Type="http://schemas.openxmlformats.org/officeDocument/2006/relationships/tags" Target="../tags/tag298.xml"/><Relationship Id="rId6" Type="http://schemas.openxmlformats.org/officeDocument/2006/relationships/tags" Target="../tags/tag303.xml"/><Relationship Id="rId11" Type="http://schemas.openxmlformats.org/officeDocument/2006/relationships/tags" Target="../tags/tag308.xml"/><Relationship Id="rId5" Type="http://schemas.openxmlformats.org/officeDocument/2006/relationships/tags" Target="../tags/tag302.xml"/><Relationship Id="rId15" Type="http://schemas.openxmlformats.org/officeDocument/2006/relationships/image" Target="../media/image55.png"/><Relationship Id="rId10" Type="http://schemas.openxmlformats.org/officeDocument/2006/relationships/tags" Target="../tags/tag307.xml"/><Relationship Id="rId4" Type="http://schemas.openxmlformats.org/officeDocument/2006/relationships/tags" Target="../tags/tag301.xml"/><Relationship Id="rId9" Type="http://schemas.openxmlformats.org/officeDocument/2006/relationships/tags" Target="../tags/tag306.xml"/><Relationship Id="rId14" Type="http://schemas.openxmlformats.org/officeDocument/2006/relationships/image" Target="../media/image27.sv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tags" Target="../tags/tag316.xml"/><Relationship Id="rId3" Type="http://schemas.openxmlformats.org/officeDocument/2006/relationships/tags" Target="../tags/tag311.xml"/><Relationship Id="rId7" Type="http://schemas.openxmlformats.org/officeDocument/2006/relationships/tags" Target="../tags/tag315.xml"/><Relationship Id="rId2" Type="http://schemas.openxmlformats.org/officeDocument/2006/relationships/tags" Target="../tags/tag310.xml"/><Relationship Id="rId1" Type="http://schemas.openxmlformats.org/officeDocument/2006/relationships/tags" Target="../tags/tag309.xml"/><Relationship Id="rId6" Type="http://schemas.openxmlformats.org/officeDocument/2006/relationships/tags" Target="../tags/tag314.xml"/><Relationship Id="rId11" Type="http://schemas.openxmlformats.org/officeDocument/2006/relationships/image" Target="../media/image27.svg"/><Relationship Id="rId5" Type="http://schemas.openxmlformats.org/officeDocument/2006/relationships/tags" Target="../tags/tag313.xml"/><Relationship Id="rId10" Type="http://schemas.openxmlformats.org/officeDocument/2006/relationships/image" Target="../media/image26.png"/><Relationship Id="rId4" Type="http://schemas.openxmlformats.org/officeDocument/2006/relationships/tags" Target="../tags/tag312.xml"/><Relationship Id="rId9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tags" Target="../tags/tag324.xml"/><Relationship Id="rId13" Type="http://schemas.openxmlformats.org/officeDocument/2006/relationships/image" Target="../media/image29.png"/><Relationship Id="rId3" Type="http://schemas.openxmlformats.org/officeDocument/2006/relationships/tags" Target="../tags/tag319.xml"/><Relationship Id="rId7" Type="http://schemas.openxmlformats.org/officeDocument/2006/relationships/tags" Target="../tags/tag323.xml"/><Relationship Id="rId12" Type="http://schemas.openxmlformats.org/officeDocument/2006/relationships/image" Target="../media/image27.svg"/><Relationship Id="rId2" Type="http://schemas.openxmlformats.org/officeDocument/2006/relationships/tags" Target="../tags/tag318.xml"/><Relationship Id="rId1" Type="http://schemas.openxmlformats.org/officeDocument/2006/relationships/tags" Target="../tags/tag317.xml"/><Relationship Id="rId6" Type="http://schemas.openxmlformats.org/officeDocument/2006/relationships/tags" Target="../tags/tag322.xml"/><Relationship Id="rId11" Type="http://schemas.openxmlformats.org/officeDocument/2006/relationships/image" Target="../media/image26.png"/><Relationship Id="rId5" Type="http://schemas.openxmlformats.org/officeDocument/2006/relationships/tags" Target="../tags/tag321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320.xml"/><Relationship Id="rId9" Type="http://schemas.openxmlformats.org/officeDocument/2006/relationships/tags" Target="../tags/tag325.xml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tags" Target="../tags/tag333.xml"/><Relationship Id="rId3" Type="http://schemas.openxmlformats.org/officeDocument/2006/relationships/tags" Target="../tags/tag328.xml"/><Relationship Id="rId7" Type="http://schemas.openxmlformats.org/officeDocument/2006/relationships/tags" Target="../tags/tag332.xml"/><Relationship Id="rId12" Type="http://schemas.openxmlformats.org/officeDocument/2006/relationships/image" Target="../media/image56.png"/><Relationship Id="rId2" Type="http://schemas.openxmlformats.org/officeDocument/2006/relationships/tags" Target="../tags/tag327.xml"/><Relationship Id="rId1" Type="http://schemas.openxmlformats.org/officeDocument/2006/relationships/tags" Target="../tags/tag326.xml"/><Relationship Id="rId6" Type="http://schemas.openxmlformats.org/officeDocument/2006/relationships/tags" Target="../tags/tag331.xml"/><Relationship Id="rId11" Type="http://schemas.openxmlformats.org/officeDocument/2006/relationships/image" Target="../media/image27.svg"/><Relationship Id="rId5" Type="http://schemas.openxmlformats.org/officeDocument/2006/relationships/tags" Target="../tags/tag330.xml"/><Relationship Id="rId10" Type="http://schemas.openxmlformats.org/officeDocument/2006/relationships/image" Target="../media/image26.png"/><Relationship Id="rId4" Type="http://schemas.openxmlformats.org/officeDocument/2006/relationships/tags" Target="../tags/tag329.xml"/><Relationship Id="rId9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tags" Target="../tags/tag341.xml"/><Relationship Id="rId3" Type="http://schemas.openxmlformats.org/officeDocument/2006/relationships/tags" Target="../tags/tag336.xml"/><Relationship Id="rId7" Type="http://schemas.openxmlformats.org/officeDocument/2006/relationships/tags" Target="../tags/tag340.xml"/><Relationship Id="rId12" Type="http://schemas.openxmlformats.org/officeDocument/2006/relationships/image" Target="../media/image56.png"/><Relationship Id="rId2" Type="http://schemas.openxmlformats.org/officeDocument/2006/relationships/tags" Target="../tags/tag335.xml"/><Relationship Id="rId1" Type="http://schemas.openxmlformats.org/officeDocument/2006/relationships/tags" Target="../tags/tag334.xml"/><Relationship Id="rId6" Type="http://schemas.openxmlformats.org/officeDocument/2006/relationships/tags" Target="../tags/tag339.xml"/><Relationship Id="rId11" Type="http://schemas.openxmlformats.org/officeDocument/2006/relationships/image" Target="../media/image27.svg"/><Relationship Id="rId5" Type="http://schemas.openxmlformats.org/officeDocument/2006/relationships/tags" Target="../tags/tag338.xml"/><Relationship Id="rId10" Type="http://schemas.openxmlformats.org/officeDocument/2006/relationships/image" Target="../media/image26.png"/><Relationship Id="rId4" Type="http://schemas.openxmlformats.org/officeDocument/2006/relationships/tags" Target="../tags/tag337.xml"/><Relationship Id="rId9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tags" Target="../tags/tag349.xml"/><Relationship Id="rId3" Type="http://schemas.openxmlformats.org/officeDocument/2006/relationships/tags" Target="../tags/tag344.xml"/><Relationship Id="rId7" Type="http://schemas.openxmlformats.org/officeDocument/2006/relationships/tags" Target="../tags/tag348.xml"/><Relationship Id="rId2" Type="http://schemas.openxmlformats.org/officeDocument/2006/relationships/tags" Target="../tags/tag343.xml"/><Relationship Id="rId1" Type="http://schemas.openxmlformats.org/officeDocument/2006/relationships/tags" Target="../tags/tag342.xml"/><Relationship Id="rId6" Type="http://schemas.openxmlformats.org/officeDocument/2006/relationships/tags" Target="../tags/tag347.xml"/><Relationship Id="rId11" Type="http://schemas.openxmlformats.org/officeDocument/2006/relationships/image" Target="../media/image27.svg"/><Relationship Id="rId5" Type="http://schemas.openxmlformats.org/officeDocument/2006/relationships/tags" Target="../tags/tag346.xml"/><Relationship Id="rId10" Type="http://schemas.openxmlformats.org/officeDocument/2006/relationships/image" Target="../media/image26.png"/><Relationship Id="rId4" Type="http://schemas.openxmlformats.org/officeDocument/2006/relationships/tags" Target="../tags/tag345.xml"/><Relationship Id="rId9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tags" Target="../tags/tag357.xml"/><Relationship Id="rId3" Type="http://schemas.openxmlformats.org/officeDocument/2006/relationships/tags" Target="../tags/tag352.xml"/><Relationship Id="rId7" Type="http://schemas.openxmlformats.org/officeDocument/2006/relationships/tags" Target="../tags/tag356.xml"/><Relationship Id="rId2" Type="http://schemas.openxmlformats.org/officeDocument/2006/relationships/tags" Target="../tags/tag351.xml"/><Relationship Id="rId1" Type="http://schemas.openxmlformats.org/officeDocument/2006/relationships/tags" Target="../tags/tag350.xml"/><Relationship Id="rId6" Type="http://schemas.openxmlformats.org/officeDocument/2006/relationships/tags" Target="../tags/tag355.xml"/><Relationship Id="rId11" Type="http://schemas.openxmlformats.org/officeDocument/2006/relationships/image" Target="../media/image27.svg"/><Relationship Id="rId5" Type="http://schemas.openxmlformats.org/officeDocument/2006/relationships/tags" Target="../tags/tag354.xml"/><Relationship Id="rId10" Type="http://schemas.openxmlformats.org/officeDocument/2006/relationships/image" Target="../media/image26.png"/><Relationship Id="rId4" Type="http://schemas.openxmlformats.org/officeDocument/2006/relationships/tags" Target="../tags/tag353.xml"/><Relationship Id="rId9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tags" Target="../tags/tag365.xml"/><Relationship Id="rId3" Type="http://schemas.openxmlformats.org/officeDocument/2006/relationships/tags" Target="../tags/tag360.xml"/><Relationship Id="rId7" Type="http://schemas.openxmlformats.org/officeDocument/2006/relationships/tags" Target="../tags/tag364.xml"/><Relationship Id="rId12" Type="http://schemas.openxmlformats.org/officeDocument/2006/relationships/image" Target="../media/image53.png"/><Relationship Id="rId2" Type="http://schemas.openxmlformats.org/officeDocument/2006/relationships/tags" Target="../tags/tag359.xml"/><Relationship Id="rId1" Type="http://schemas.openxmlformats.org/officeDocument/2006/relationships/tags" Target="../tags/tag358.xml"/><Relationship Id="rId6" Type="http://schemas.openxmlformats.org/officeDocument/2006/relationships/tags" Target="../tags/tag363.xml"/><Relationship Id="rId11" Type="http://schemas.openxmlformats.org/officeDocument/2006/relationships/image" Target="../media/image27.svg"/><Relationship Id="rId5" Type="http://schemas.openxmlformats.org/officeDocument/2006/relationships/tags" Target="../tags/tag362.xml"/><Relationship Id="rId10" Type="http://schemas.openxmlformats.org/officeDocument/2006/relationships/image" Target="../media/image26.png"/><Relationship Id="rId4" Type="http://schemas.openxmlformats.org/officeDocument/2006/relationships/tags" Target="../tags/tag361.xml"/><Relationship Id="rId9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tags" Target="../tags/tag373.xml"/><Relationship Id="rId3" Type="http://schemas.openxmlformats.org/officeDocument/2006/relationships/tags" Target="../tags/tag368.xml"/><Relationship Id="rId7" Type="http://schemas.openxmlformats.org/officeDocument/2006/relationships/tags" Target="../tags/tag372.xml"/><Relationship Id="rId12" Type="http://schemas.openxmlformats.org/officeDocument/2006/relationships/image" Target="../media/image59.png"/><Relationship Id="rId2" Type="http://schemas.openxmlformats.org/officeDocument/2006/relationships/tags" Target="../tags/tag367.xml"/><Relationship Id="rId1" Type="http://schemas.openxmlformats.org/officeDocument/2006/relationships/tags" Target="../tags/tag366.xml"/><Relationship Id="rId6" Type="http://schemas.openxmlformats.org/officeDocument/2006/relationships/tags" Target="../tags/tag371.xml"/><Relationship Id="rId11" Type="http://schemas.openxmlformats.org/officeDocument/2006/relationships/image" Target="../media/image27.svg"/><Relationship Id="rId5" Type="http://schemas.openxmlformats.org/officeDocument/2006/relationships/tags" Target="../tags/tag370.xml"/><Relationship Id="rId10" Type="http://schemas.openxmlformats.org/officeDocument/2006/relationships/image" Target="../media/image26.png"/><Relationship Id="rId4" Type="http://schemas.openxmlformats.org/officeDocument/2006/relationships/tags" Target="../tags/tag369.xml"/><Relationship Id="rId9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tags" Target="../tags/tag381.xml"/><Relationship Id="rId3" Type="http://schemas.openxmlformats.org/officeDocument/2006/relationships/tags" Target="../tags/tag376.xml"/><Relationship Id="rId7" Type="http://schemas.openxmlformats.org/officeDocument/2006/relationships/tags" Target="../tags/tag380.xml"/><Relationship Id="rId12" Type="http://schemas.openxmlformats.org/officeDocument/2006/relationships/image" Target="../media/image59.png"/><Relationship Id="rId2" Type="http://schemas.openxmlformats.org/officeDocument/2006/relationships/tags" Target="../tags/tag375.xml"/><Relationship Id="rId1" Type="http://schemas.openxmlformats.org/officeDocument/2006/relationships/tags" Target="../tags/tag374.xml"/><Relationship Id="rId6" Type="http://schemas.openxmlformats.org/officeDocument/2006/relationships/tags" Target="../tags/tag379.xml"/><Relationship Id="rId11" Type="http://schemas.openxmlformats.org/officeDocument/2006/relationships/image" Target="../media/image27.svg"/><Relationship Id="rId5" Type="http://schemas.openxmlformats.org/officeDocument/2006/relationships/tags" Target="../tags/tag378.xml"/><Relationship Id="rId10" Type="http://schemas.openxmlformats.org/officeDocument/2006/relationships/image" Target="../media/image26.png"/><Relationship Id="rId4" Type="http://schemas.openxmlformats.org/officeDocument/2006/relationships/tags" Target="../tags/tag377.xml"/><Relationship Id="rId9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tags" Target="../tags/tag389.xml"/><Relationship Id="rId3" Type="http://schemas.openxmlformats.org/officeDocument/2006/relationships/tags" Target="../tags/tag384.xml"/><Relationship Id="rId7" Type="http://schemas.openxmlformats.org/officeDocument/2006/relationships/tags" Target="../tags/tag388.xml"/><Relationship Id="rId12" Type="http://schemas.openxmlformats.org/officeDocument/2006/relationships/image" Target="../media/image17.png"/><Relationship Id="rId2" Type="http://schemas.openxmlformats.org/officeDocument/2006/relationships/tags" Target="../tags/tag383.xml"/><Relationship Id="rId1" Type="http://schemas.openxmlformats.org/officeDocument/2006/relationships/tags" Target="../tags/tag382.xml"/><Relationship Id="rId6" Type="http://schemas.openxmlformats.org/officeDocument/2006/relationships/tags" Target="../tags/tag387.xml"/><Relationship Id="rId11" Type="http://schemas.openxmlformats.org/officeDocument/2006/relationships/image" Target="../media/image27.svg"/><Relationship Id="rId5" Type="http://schemas.openxmlformats.org/officeDocument/2006/relationships/tags" Target="../tags/tag386.xml"/><Relationship Id="rId10" Type="http://schemas.openxmlformats.org/officeDocument/2006/relationships/image" Target="../media/image26.png"/><Relationship Id="rId4" Type="http://schemas.openxmlformats.org/officeDocument/2006/relationships/tags" Target="../tags/tag385.xml"/><Relationship Id="rId9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tags" Target="../tags/tag397.xml"/><Relationship Id="rId3" Type="http://schemas.openxmlformats.org/officeDocument/2006/relationships/tags" Target="../tags/tag392.xml"/><Relationship Id="rId7" Type="http://schemas.openxmlformats.org/officeDocument/2006/relationships/tags" Target="../tags/tag396.xml"/><Relationship Id="rId12" Type="http://schemas.openxmlformats.org/officeDocument/2006/relationships/image" Target="../media/image59.png"/><Relationship Id="rId2" Type="http://schemas.openxmlformats.org/officeDocument/2006/relationships/tags" Target="../tags/tag391.xml"/><Relationship Id="rId1" Type="http://schemas.openxmlformats.org/officeDocument/2006/relationships/tags" Target="../tags/tag390.xml"/><Relationship Id="rId6" Type="http://schemas.openxmlformats.org/officeDocument/2006/relationships/tags" Target="../tags/tag395.xml"/><Relationship Id="rId11" Type="http://schemas.openxmlformats.org/officeDocument/2006/relationships/image" Target="../media/image27.svg"/><Relationship Id="rId5" Type="http://schemas.openxmlformats.org/officeDocument/2006/relationships/tags" Target="../tags/tag394.xml"/><Relationship Id="rId10" Type="http://schemas.openxmlformats.org/officeDocument/2006/relationships/image" Target="../media/image26.png"/><Relationship Id="rId4" Type="http://schemas.openxmlformats.org/officeDocument/2006/relationships/tags" Target="../tags/tag393.xml"/><Relationship Id="rId9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tags" Target="../tags/tag405.xml"/><Relationship Id="rId3" Type="http://schemas.openxmlformats.org/officeDocument/2006/relationships/tags" Target="../tags/tag400.xml"/><Relationship Id="rId7" Type="http://schemas.openxmlformats.org/officeDocument/2006/relationships/tags" Target="../tags/tag404.xml"/><Relationship Id="rId12" Type="http://schemas.openxmlformats.org/officeDocument/2006/relationships/image" Target="../media/image59.png"/><Relationship Id="rId2" Type="http://schemas.openxmlformats.org/officeDocument/2006/relationships/tags" Target="../tags/tag399.xml"/><Relationship Id="rId1" Type="http://schemas.openxmlformats.org/officeDocument/2006/relationships/tags" Target="../tags/tag398.xml"/><Relationship Id="rId6" Type="http://schemas.openxmlformats.org/officeDocument/2006/relationships/tags" Target="../tags/tag403.xml"/><Relationship Id="rId11" Type="http://schemas.openxmlformats.org/officeDocument/2006/relationships/image" Target="../media/image27.svg"/><Relationship Id="rId5" Type="http://schemas.openxmlformats.org/officeDocument/2006/relationships/tags" Target="../tags/tag402.xml"/><Relationship Id="rId10" Type="http://schemas.openxmlformats.org/officeDocument/2006/relationships/image" Target="../media/image26.png"/><Relationship Id="rId4" Type="http://schemas.openxmlformats.org/officeDocument/2006/relationships/tags" Target="../tags/tag401.xml"/><Relationship Id="rId9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9.xml"/><Relationship Id="rId5" Type="http://schemas.openxmlformats.org/officeDocument/2006/relationships/image" Target="../media/image31.jpeg"/><Relationship Id="rId4" Type="http://schemas.openxmlformats.org/officeDocument/2006/relationships/image" Target="../media/image27.svg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tags" Target="../tags/tag413.xml"/><Relationship Id="rId3" Type="http://schemas.openxmlformats.org/officeDocument/2006/relationships/tags" Target="../tags/tag408.xml"/><Relationship Id="rId7" Type="http://schemas.openxmlformats.org/officeDocument/2006/relationships/tags" Target="../tags/tag412.xml"/><Relationship Id="rId12" Type="http://schemas.openxmlformats.org/officeDocument/2006/relationships/image" Target="../media/image53.png"/><Relationship Id="rId2" Type="http://schemas.openxmlformats.org/officeDocument/2006/relationships/tags" Target="../tags/tag407.xml"/><Relationship Id="rId1" Type="http://schemas.openxmlformats.org/officeDocument/2006/relationships/tags" Target="../tags/tag406.xml"/><Relationship Id="rId6" Type="http://schemas.openxmlformats.org/officeDocument/2006/relationships/tags" Target="../tags/tag411.xml"/><Relationship Id="rId11" Type="http://schemas.openxmlformats.org/officeDocument/2006/relationships/image" Target="../media/image27.svg"/><Relationship Id="rId5" Type="http://schemas.openxmlformats.org/officeDocument/2006/relationships/tags" Target="../tags/tag410.xml"/><Relationship Id="rId10" Type="http://schemas.openxmlformats.org/officeDocument/2006/relationships/image" Target="../media/image26.png"/><Relationship Id="rId4" Type="http://schemas.openxmlformats.org/officeDocument/2006/relationships/tags" Target="../tags/tag409.xml"/><Relationship Id="rId9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tags" Target="../tags/tag421.xml"/><Relationship Id="rId3" Type="http://schemas.openxmlformats.org/officeDocument/2006/relationships/tags" Target="../tags/tag416.xml"/><Relationship Id="rId7" Type="http://schemas.openxmlformats.org/officeDocument/2006/relationships/tags" Target="../tags/tag420.xml"/><Relationship Id="rId12" Type="http://schemas.openxmlformats.org/officeDocument/2006/relationships/image" Target="../media/image17.png"/><Relationship Id="rId2" Type="http://schemas.openxmlformats.org/officeDocument/2006/relationships/tags" Target="../tags/tag415.xml"/><Relationship Id="rId1" Type="http://schemas.openxmlformats.org/officeDocument/2006/relationships/tags" Target="../tags/tag414.xml"/><Relationship Id="rId6" Type="http://schemas.openxmlformats.org/officeDocument/2006/relationships/tags" Target="../tags/tag419.xml"/><Relationship Id="rId11" Type="http://schemas.openxmlformats.org/officeDocument/2006/relationships/image" Target="../media/image27.svg"/><Relationship Id="rId5" Type="http://schemas.openxmlformats.org/officeDocument/2006/relationships/tags" Target="../tags/tag418.xml"/><Relationship Id="rId10" Type="http://schemas.openxmlformats.org/officeDocument/2006/relationships/image" Target="../media/image26.png"/><Relationship Id="rId4" Type="http://schemas.openxmlformats.org/officeDocument/2006/relationships/tags" Target="../tags/tag417.xml"/><Relationship Id="rId9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tags" Target="../tags/tag429.xml"/><Relationship Id="rId3" Type="http://schemas.openxmlformats.org/officeDocument/2006/relationships/tags" Target="../tags/tag424.xml"/><Relationship Id="rId7" Type="http://schemas.openxmlformats.org/officeDocument/2006/relationships/tags" Target="../tags/tag428.xml"/><Relationship Id="rId12" Type="http://schemas.openxmlformats.org/officeDocument/2006/relationships/image" Target="../media/image60.jpg"/><Relationship Id="rId2" Type="http://schemas.openxmlformats.org/officeDocument/2006/relationships/tags" Target="../tags/tag423.xml"/><Relationship Id="rId1" Type="http://schemas.openxmlformats.org/officeDocument/2006/relationships/tags" Target="../tags/tag422.xml"/><Relationship Id="rId6" Type="http://schemas.openxmlformats.org/officeDocument/2006/relationships/tags" Target="../tags/tag427.xml"/><Relationship Id="rId11" Type="http://schemas.openxmlformats.org/officeDocument/2006/relationships/image" Target="../media/image27.svg"/><Relationship Id="rId5" Type="http://schemas.openxmlformats.org/officeDocument/2006/relationships/tags" Target="../tags/tag426.xml"/><Relationship Id="rId10" Type="http://schemas.openxmlformats.org/officeDocument/2006/relationships/image" Target="../media/image26.png"/><Relationship Id="rId4" Type="http://schemas.openxmlformats.org/officeDocument/2006/relationships/tags" Target="../tags/tag425.xml"/><Relationship Id="rId9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tags" Target="../tags/tag437.xml"/><Relationship Id="rId3" Type="http://schemas.openxmlformats.org/officeDocument/2006/relationships/tags" Target="../tags/tag432.xml"/><Relationship Id="rId7" Type="http://schemas.openxmlformats.org/officeDocument/2006/relationships/tags" Target="../tags/tag436.xml"/><Relationship Id="rId2" Type="http://schemas.openxmlformats.org/officeDocument/2006/relationships/tags" Target="../tags/tag431.xml"/><Relationship Id="rId1" Type="http://schemas.openxmlformats.org/officeDocument/2006/relationships/tags" Target="../tags/tag430.xml"/><Relationship Id="rId6" Type="http://schemas.openxmlformats.org/officeDocument/2006/relationships/tags" Target="../tags/tag435.xml"/><Relationship Id="rId11" Type="http://schemas.openxmlformats.org/officeDocument/2006/relationships/image" Target="../media/image27.svg"/><Relationship Id="rId5" Type="http://schemas.openxmlformats.org/officeDocument/2006/relationships/tags" Target="../tags/tag434.xml"/><Relationship Id="rId10" Type="http://schemas.openxmlformats.org/officeDocument/2006/relationships/image" Target="../media/image26.png"/><Relationship Id="rId4" Type="http://schemas.openxmlformats.org/officeDocument/2006/relationships/tags" Target="../tags/tag433.xml"/><Relationship Id="rId9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tags" Target="../tags/tag445.xml"/><Relationship Id="rId3" Type="http://schemas.openxmlformats.org/officeDocument/2006/relationships/tags" Target="../tags/tag440.xml"/><Relationship Id="rId7" Type="http://schemas.openxmlformats.org/officeDocument/2006/relationships/tags" Target="../tags/tag444.xml"/><Relationship Id="rId12" Type="http://schemas.openxmlformats.org/officeDocument/2006/relationships/image" Target="../media/image17.png"/><Relationship Id="rId2" Type="http://schemas.openxmlformats.org/officeDocument/2006/relationships/tags" Target="../tags/tag439.xml"/><Relationship Id="rId1" Type="http://schemas.openxmlformats.org/officeDocument/2006/relationships/tags" Target="../tags/tag438.xml"/><Relationship Id="rId6" Type="http://schemas.openxmlformats.org/officeDocument/2006/relationships/tags" Target="../tags/tag443.xml"/><Relationship Id="rId11" Type="http://schemas.openxmlformats.org/officeDocument/2006/relationships/image" Target="../media/image27.svg"/><Relationship Id="rId5" Type="http://schemas.openxmlformats.org/officeDocument/2006/relationships/tags" Target="../tags/tag442.xml"/><Relationship Id="rId10" Type="http://schemas.openxmlformats.org/officeDocument/2006/relationships/image" Target="../media/image26.png"/><Relationship Id="rId4" Type="http://schemas.openxmlformats.org/officeDocument/2006/relationships/tags" Target="../tags/tag441.xml"/><Relationship Id="rId9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tags" Target="../tags/tag453.xml"/><Relationship Id="rId3" Type="http://schemas.openxmlformats.org/officeDocument/2006/relationships/tags" Target="../tags/tag448.xml"/><Relationship Id="rId7" Type="http://schemas.openxmlformats.org/officeDocument/2006/relationships/tags" Target="../tags/tag452.xml"/><Relationship Id="rId2" Type="http://schemas.openxmlformats.org/officeDocument/2006/relationships/tags" Target="../tags/tag447.xml"/><Relationship Id="rId1" Type="http://schemas.openxmlformats.org/officeDocument/2006/relationships/tags" Target="../tags/tag446.xml"/><Relationship Id="rId6" Type="http://schemas.openxmlformats.org/officeDocument/2006/relationships/tags" Target="../tags/tag451.xml"/><Relationship Id="rId11" Type="http://schemas.openxmlformats.org/officeDocument/2006/relationships/image" Target="../media/image27.svg"/><Relationship Id="rId5" Type="http://schemas.openxmlformats.org/officeDocument/2006/relationships/tags" Target="../tags/tag450.xml"/><Relationship Id="rId10" Type="http://schemas.openxmlformats.org/officeDocument/2006/relationships/image" Target="../media/image26.png"/><Relationship Id="rId4" Type="http://schemas.openxmlformats.org/officeDocument/2006/relationships/tags" Target="../tags/tag449.xml"/><Relationship Id="rId9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4.xml"/><Relationship Id="rId5" Type="http://schemas.openxmlformats.org/officeDocument/2006/relationships/image" Target="../media/image53.png"/><Relationship Id="rId4" Type="http://schemas.openxmlformats.org/officeDocument/2006/relationships/image" Target="../media/image27.sv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tags" Target="../tags/tag462.xml"/><Relationship Id="rId3" Type="http://schemas.openxmlformats.org/officeDocument/2006/relationships/tags" Target="../tags/tag457.xml"/><Relationship Id="rId7" Type="http://schemas.openxmlformats.org/officeDocument/2006/relationships/tags" Target="../tags/tag461.xml"/><Relationship Id="rId2" Type="http://schemas.openxmlformats.org/officeDocument/2006/relationships/tags" Target="../tags/tag456.xml"/><Relationship Id="rId1" Type="http://schemas.openxmlformats.org/officeDocument/2006/relationships/tags" Target="../tags/tag455.xml"/><Relationship Id="rId6" Type="http://schemas.openxmlformats.org/officeDocument/2006/relationships/tags" Target="../tags/tag460.xml"/><Relationship Id="rId11" Type="http://schemas.openxmlformats.org/officeDocument/2006/relationships/image" Target="../media/image27.svg"/><Relationship Id="rId5" Type="http://schemas.openxmlformats.org/officeDocument/2006/relationships/tags" Target="../tags/tag459.xml"/><Relationship Id="rId10" Type="http://schemas.openxmlformats.org/officeDocument/2006/relationships/image" Target="../media/image26.png"/><Relationship Id="rId4" Type="http://schemas.openxmlformats.org/officeDocument/2006/relationships/tags" Target="../tags/tag458.xml"/><Relationship Id="rId9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8" Type="http://schemas.openxmlformats.org/officeDocument/2006/relationships/tags" Target="../tags/tag468.xml"/><Relationship Id="rId13" Type="http://schemas.openxmlformats.org/officeDocument/2006/relationships/tags" Target="../tags/tag473.xml"/><Relationship Id="rId18" Type="http://schemas.openxmlformats.org/officeDocument/2006/relationships/image" Target="../media/image62.png"/><Relationship Id="rId3" Type="http://schemas.openxmlformats.org/officeDocument/2006/relationships/tags" Target="../tags/tag465.xml"/><Relationship Id="rId7" Type="http://schemas.openxmlformats.org/officeDocument/2006/relationships/audio" Target="../media/media1.mp3"/><Relationship Id="rId12" Type="http://schemas.openxmlformats.org/officeDocument/2006/relationships/tags" Target="../tags/tag472.xml"/><Relationship Id="rId17" Type="http://schemas.openxmlformats.org/officeDocument/2006/relationships/image" Target="../media/image61.gif"/><Relationship Id="rId2" Type="http://schemas.openxmlformats.org/officeDocument/2006/relationships/tags" Target="../tags/tag464.xml"/><Relationship Id="rId16" Type="http://schemas.openxmlformats.org/officeDocument/2006/relationships/image" Target="../media/image27.svg"/><Relationship Id="rId1" Type="http://schemas.openxmlformats.org/officeDocument/2006/relationships/tags" Target="../tags/tag463.xml"/><Relationship Id="rId6" Type="http://schemas.microsoft.com/office/2007/relationships/media" Target="../media/media1.mp3"/><Relationship Id="rId11" Type="http://schemas.openxmlformats.org/officeDocument/2006/relationships/tags" Target="../tags/tag471.xml"/><Relationship Id="rId5" Type="http://schemas.openxmlformats.org/officeDocument/2006/relationships/tags" Target="../tags/tag467.xml"/><Relationship Id="rId15" Type="http://schemas.openxmlformats.org/officeDocument/2006/relationships/image" Target="../media/image26.png"/><Relationship Id="rId10" Type="http://schemas.openxmlformats.org/officeDocument/2006/relationships/tags" Target="../tags/tag470.xml"/><Relationship Id="rId4" Type="http://schemas.openxmlformats.org/officeDocument/2006/relationships/tags" Target="../tags/tag466.xml"/><Relationship Id="rId9" Type="http://schemas.openxmlformats.org/officeDocument/2006/relationships/tags" Target="../tags/tag469.xml"/><Relationship Id="rId1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904567" y="1515969"/>
            <a:ext cx="6921576" cy="10396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ct val="150000"/>
              </a:lnSpc>
            </a:pPr>
            <a:r>
              <a:rPr lang="en-US" sz="2400" b="1" dirty="0">
                <a:solidFill>
                  <a:srgbClr val="215968"/>
                </a:solidFill>
                <a:latin typeface="Carelia"/>
              </a:rPr>
              <a:t>PROGRAMME DE REMEDIATION INTENSIVE</a:t>
            </a:r>
          </a:p>
          <a:p>
            <a:pPr algn="ctr" defTabSz="457235">
              <a:lnSpc>
                <a:spcPct val="150000"/>
              </a:lnSpc>
            </a:pPr>
            <a:r>
              <a:rPr lang="en-US" sz="2400" b="1" dirty="0">
                <a:solidFill>
                  <a:srgbClr val="215968"/>
                </a:solidFill>
                <a:latin typeface="Carelia"/>
              </a:rPr>
              <a:t>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62117" y="6417295"/>
            <a:ext cx="6241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35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165" y="239232"/>
            <a:ext cx="6666387" cy="93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8FC2E2AF-8B90-93B1-A60E-BE80AB3ECC17}"/>
              </a:ext>
            </a:extLst>
          </p:cNvPr>
          <p:cNvSpPr/>
          <p:nvPr/>
        </p:nvSpPr>
        <p:spPr>
          <a:xfrm>
            <a:off x="787774" y="3208864"/>
            <a:ext cx="1978091" cy="1847283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900" b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8C3E1B50-9FA7-C3CB-7B52-E438B019885C}"/>
              </a:ext>
            </a:extLst>
          </p:cNvPr>
          <p:cNvSpPr/>
          <p:nvPr/>
        </p:nvSpPr>
        <p:spPr>
          <a:xfrm rot="261352" flipH="1" flipV="1">
            <a:off x="3225927" y="2512613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AC333F3-E5ED-4E6A-D233-1E43257F07FA}"/>
              </a:ext>
            </a:extLst>
          </p:cNvPr>
          <p:cNvSpPr txBox="1"/>
          <p:nvPr/>
        </p:nvSpPr>
        <p:spPr>
          <a:xfrm>
            <a:off x="3499578" y="2774657"/>
            <a:ext cx="2510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C000"/>
                </a:solidFill>
              </a:rPr>
              <a:t>Parcours : </a:t>
            </a:r>
            <a:r>
              <a:rPr lang="fr-FR" sz="3600" b="1" dirty="0">
                <a:solidFill>
                  <a:srgbClr val="FFC000"/>
                </a:solidFill>
              </a:rPr>
              <a:t>3</a:t>
            </a:r>
            <a:endParaRPr lang="fr-FR" sz="2800" b="1" dirty="0">
              <a:solidFill>
                <a:srgbClr val="FFC000"/>
              </a:solidFill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15381C3D-A0B9-BBF8-7112-ACEF7FF01EDF}"/>
              </a:ext>
            </a:extLst>
          </p:cNvPr>
          <p:cNvSpPr/>
          <p:nvPr/>
        </p:nvSpPr>
        <p:spPr>
          <a:xfrm rot="261352" flipH="1" flipV="1">
            <a:off x="3225928" y="3507726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BE70A603-A2F8-7C53-1CC7-37EFF0A9AF21}"/>
              </a:ext>
            </a:extLst>
          </p:cNvPr>
          <p:cNvSpPr/>
          <p:nvPr/>
        </p:nvSpPr>
        <p:spPr>
          <a:xfrm rot="11191981" flipH="1" flipV="1">
            <a:off x="3266407" y="4568585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8D15CB-AABE-8553-7E04-AE6062B99BC4}"/>
              </a:ext>
            </a:extLst>
          </p:cNvPr>
          <p:cNvSpPr txBox="1"/>
          <p:nvPr/>
        </p:nvSpPr>
        <p:spPr>
          <a:xfrm>
            <a:off x="3555523" y="3762406"/>
            <a:ext cx="2510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C000"/>
                </a:solidFill>
              </a:rPr>
              <a:t>Palier : </a:t>
            </a:r>
            <a:r>
              <a:rPr lang="fr-FR" sz="3600" b="1" dirty="0">
                <a:solidFill>
                  <a:srgbClr val="FFC000"/>
                </a:solidFill>
              </a:rPr>
              <a:t>6</a:t>
            </a:r>
            <a:endParaRPr lang="fr-FR" sz="2800" b="1" dirty="0">
              <a:solidFill>
                <a:srgbClr val="FFC00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FC625E1-432F-BD2B-F568-103CD439CDAB}"/>
              </a:ext>
            </a:extLst>
          </p:cNvPr>
          <p:cNvSpPr txBox="1"/>
          <p:nvPr/>
        </p:nvSpPr>
        <p:spPr>
          <a:xfrm>
            <a:off x="3499576" y="4783218"/>
            <a:ext cx="25101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E1A346"/>
                </a:solidFill>
              </a:rPr>
              <a:t>Séance : 7</a:t>
            </a:r>
            <a:endParaRPr lang="fr-FR" sz="2800" b="1" dirty="0">
              <a:solidFill>
                <a:srgbClr val="E1A346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72157C4-EFB8-6583-A33C-0F4A7A1CAFA1}"/>
              </a:ext>
            </a:extLst>
          </p:cNvPr>
          <p:cNvSpPr txBox="1"/>
          <p:nvPr/>
        </p:nvSpPr>
        <p:spPr>
          <a:xfrm>
            <a:off x="884399" y="3354076"/>
            <a:ext cx="17848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solidFill>
                  <a:srgbClr val="E1A346"/>
                </a:solidFill>
              </a:rPr>
              <a:t>5</a:t>
            </a:r>
            <a:r>
              <a:rPr lang="fr-FR" sz="5400" baseline="30000" dirty="0">
                <a:solidFill>
                  <a:srgbClr val="E1A346"/>
                </a:solidFill>
              </a:rPr>
              <a:t>e </a:t>
            </a:r>
            <a:r>
              <a:rPr lang="fr-FR" sz="5400" dirty="0">
                <a:solidFill>
                  <a:srgbClr val="E1A346"/>
                </a:solidFill>
              </a:rPr>
              <a:t>/6</a:t>
            </a:r>
            <a:r>
              <a:rPr lang="fr-FR" sz="5400" baseline="30000" dirty="0">
                <a:solidFill>
                  <a:srgbClr val="E1A346"/>
                </a:solidFill>
              </a:rPr>
              <a:t>e</a:t>
            </a:r>
            <a:r>
              <a:rPr lang="fr-FR" sz="5400" dirty="0">
                <a:solidFill>
                  <a:srgbClr val="E1A346"/>
                </a:solidFill>
              </a:rPr>
              <a:t> AP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4EC7EA7-CDEA-8B14-F64C-C469352051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6142" y="4912968"/>
            <a:ext cx="1185733" cy="166054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A01E9-E6E4-10C7-D133-3997E0EEC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865C9A-3E96-9B50-8530-557F9A514F40}"/>
              </a:ext>
            </a:extLst>
          </p:cNvPr>
          <p:cNvSpPr/>
          <p:nvPr/>
        </p:nvSpPr>
        <p:spPr>
          <a:xfrm>
            <a:off x="0" y="983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8728A1D-467D-56E7-4B54-BA0EA9F4769B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844ABE9-70E3-1AB9-BBEA-DEBFEDD30355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ED25677-5BC0-618B-7148-B8D9F662E629}"/>
              </a:ext>
            </a:extLst>
          </p:cNvPr>
          <p:cNvSpPr txBox="1"/>
          <p:nvPr/>
        </p:nvSpPr>
        <p:spPr>
          <a:xfrm>
            <a:off x="952500" y="4318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cahiers.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625B1BE-6669-0FE7-AB01-D7115E1889A5}"/>
              </a:ext>
            </a:extLst>
          </p:cNvPr>
          <p:cNvSpPr/>
          <p:nvPr/>
        </p:nvSpPr>
        <p:spPr>
          <a:xfrm>
            <a:off x="567367" y="4867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7E8D20A-E038-813D-0468-082DC6A856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77380348"/>
              </p:ext>
            </p:extLst>
          </p:nvPr>
        </p:nvGraphicFramePr>
        <p:xfrm>
          <a:off x="6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B35C5078-D0C5-0A4D-D2F2-77B81515F5B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619958" y="1783380"/>
            <a:ext cx="1904083" cy="207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201784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5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67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216314" y="324006"/>
            <a:ext cx="8750708" cy="6254599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 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774270" y="1905001"/>
            <a:ext cx="6947643" cy="3346451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28629"/>
              <a:endParaRPr lang="fr-MA" sz="451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8" y="2474892"/>
              <a:ext cx="4344976" cy="17277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228629"/>
              <a:endParaRPr lang="fr-MA" sz="16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228629"/>
              <a:r>
                <a:rPr lang="fr-MA" sz="16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228629"/>
              <a:r>
                <a:rPr lang="fr-MA" sz="16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228629"/>
              <a:r>
                <a:rPr lang="fr-MA" sz="16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171468" indent="-171468" defTabSz="228629">
                <a:buFontTx/>
                <a:buChar char="-"/>
              </a:pPr>
              <a:endParaRPr lang="fr-MA" sz="16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7DFEF-0C20-3528-C0FC-2A4E82C19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1A2A3DA-8BF8-5B6B-2603-AB05AB9993C0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algn="ctr" defTabSz="342926"/>
            <a:endParaRPr lang="fr-FR" sz="4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34292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Réflexions de l’enseignant(e)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0F0071F-A762-990D-2873-E3C108FF3831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695900F3-58CC-555F-25A4-CB0B813E487C}"/>
              </a:ext>
            </a:extLst>
          </p:cNvPr>
          <p:cNvSpPr/>
          <p:nvPr/>
        </p:nvSpPr>
        <p:spPr>
          <a:xfrm>
            <a:off x="373628" y="1691150"/>
            <a:ext cx="8337755" cy="3094219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88D4BB5C-CCC9-62AE-2435-823356DAB21E}"/>
              </a:ext>
            </a:extLst>
          </p:cNvPr>
          <p:cNvSpPr txBox="1"/>
          <p:nvPr/>
        </p:nvSpPr>
        <p:spPr>
          <a:xfrm>
            <a:off x="1415850" y="2178766"/>
            <a:ext cx="6407353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342926"/>
            <a:endParaRPr lang="fr-FR" sz="4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342926"/>
            <a:r>
              <a:rPr lang="fr-FR" sz="2800" dirty="0"/>
              <a:t>A la fin de la séance, l’enseignant(e) consigne ses observations dans le cahier-journal.</a:t>
            </a:r>
            <a:endParaRPr lang="fr-FR" sz="2800" b="1" dirty="0">
              <a:solidFill>
                <a:srgbClr val="20455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26670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8629655" y="905697"/>
            <a:ext cx="475433" cy="475433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/>
            <a:endParaRPr lang="fr-FR" sz="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1426750" y="1204403"/>
            <a:ext cx="4012071" cy="79231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/>
            <a:endParaRPr lang="fr-FR" sz="90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288792" y="228603"/>
            <a:ext cx="8566416" cy="5723708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/>
              <a:endParaRPr lang="fr-FR" sz="14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457211"/>
              <a:endParaRPr lang="fr-MA" sz="35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685802" y="1477134"/>
            <a:ext cx="756096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304823"/>
            <a:r>
              <a:rPr lang="fr-FR" sz="2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1416614" y="2466382"/>
            <a:ext cx="6310783" cy="1604977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228605">
                  <a:defRPr/>
                </a:pPr>
                <a:endParaRPr lang="fr-FR" sz="90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4276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4" indent="-171454" defTabSz="457211">
                  <a:buFont typeface="Arial" panose="020B0604020202020204" pitchFamily="34" charset="0"/>
                  <a:buChar char="•"/>
                </a:pPr>
                <a:r>
                  <a:rPr lang="fr-FR" sz="2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2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11">
                  <a:defRPr/>
                </a:pPr>
                <a:endParaRPr lang="en-US" sz="2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228605">
                  <a:defRPr/>
                </a:pPr>
                <a:endParaRPr lang="fr-FR" sz="90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5"/>
                <a:ext cx="6168634" cy="4276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4" indent="-171454" defTabSz="457211">
                  <a:buFont typeface="Arial" panose="020B0604020202020204" pitchFamily="34" charset="0"/>
                  <a:buChar char="•"/>
                </a:pPr>
                <a:r>
                  <a:rPr lang="fr-FR" sz="2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comprendre le texte.</a:t>
                </a:r>
                <a:endParaRPr lang="fr-FR" sz="2000" b="1" dirty="0">
                  <a:solidFill>
                    <a:srgbClr val="4F81BD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11">
                  <a:defRPr/>
                </a:pPr>
                <a:endParaRPr lang="en-US" sz="2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1830624" y="4624352"/>
            <a:ext cx="67990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04823"/>
            <a:r>
              <a:rPr lang="fr-FR" sz="2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 Sinon, pourquoi ? </a:t>
            </a:r>
          </a:p>
          <a:p>
            <a:pPr defTabSz="304823"/>
            <a:r>
              <a:rPr lang="fr-FR" sz="2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734955" y="4638924"/>
            <a:ext cx="870375" cy="927451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228629">
              <a:defRPr/>
            </a:pPr>
            <a:endParaRPr lang="fr-MA" sz="30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049A1C-5C25-218A-9998-3E82EC6DD5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1595FF0-84D1-4066-EB43-1EDF6670C61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E238122-3918-F497-582A-4D2B70C14268}"/>
              </a:ext>
            </a:extLst>
          </p:cNvPr>
          <p:cNvSpPr/>
          <p:nvPr/>
        </p:nvSpPr>
        <p:spPr>
          <a:xfrm>
            <a:off x="183906" y="237309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>
              <a:lnSpc>
                <a:spcPct val="150000"/>
              </a:lnSpc>
            </a:pPr>
            <a:r>
              <a:rPr lang="fr-MA" sz="2933" b="1" dirty="0">
                <a:solidFill>
                  <a:srgbClr val="106585"/>
                </a:solidFill>
                <a:latin typeface="Dosis" pitchFamily="2" charset="0"/>
              </a:rPr>
              <a:t> </a:t>
            </a:r>
          </a:p>
          <a:p>
            <a:pPr marL="1219231" lvl="4" defTabSz="457235">
              <a:lnSpc>
                <a:spcPct val="150000"/>
              </a:lnSpc>
            </a:pPr>
            <a:endParaRPr lang="fr-MA" sz="2933" b="1" dirty="0">
              <a:solidFill>
                <a:srgbClr val="106585"/>
              </a:solidFill>
              <a:latin typeface="Dosis" pitchFamily="2" charset="0"/>
            </a:endParaRPr>
          </a:p>
          <a:p>
            <a:pPr marL="1219231" lvl="4" defTabSz="457235">
              <a:lnSpc>
                <a:spcPct val="150000"/>
              </a:lnSpc>
            </a:pPr>
            <a:r>
              <a:rPr lang="fr-MA" sz="2933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28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7A257-2DFA-D37D-0AE4-2781D9EF9AC7}"/>
              </a:ext>
            </a:extLst>
          </p:cNvPr>
          <p:cNvSpPr/>
          <p:nvPr/>
        </p:nvSpPr>
        <p:spPr>
          <a:xfrm>
            <a:off x="190505" y="228600"/>
            <a:ext cx="8769597" cy="762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93EE5A7-0855-162E-61A7-EC9F0C188E5B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23786F2-990E-E348-AEC3-9F91134364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160C9EC9-FB39-7EC9-6519-CD2BD1E5B9A8}"/>
              </a:ext>
            </a:extLst>
          </p:cNvPr>
          <p:cNvSpPr txBox="1"/>
          <p:nvPr/>
        </p:nvSpPr>
        <p:spPr>
          <a:xfrm>
            <a:off x="1045029" y="422058"/>
            <a:ext cx="7715794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faire la dictée du paragraphe que vous avez lu la dernière séance. Je lis.  </a:t>
            </a:r>
            <a:endParaRPr lang="fr-FR" sz="15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1458930-0C1D-B569-8274-2646145D3DAF}"/>
              </a:ext>
            </a:extLst>
          </p:cNvPr>
          <p:cNvSpPr txBox="1"/>
          <p:nvPr/>
        </p:nvSpPr>
        <p:spPr>
          <a:xfrm>
            <a:off x="243891" y="1312821"/>
            <a:ext cx="8656218" cy="3312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5852">
              <a:lnSpc>
                <a:spcPct val="150000"/>
              </a:lnSpc>
              <a:defRPr/>
            </a:pPr>
            <a:r>
              <a:rPr lang="fr-FR" sz="3600" b="1" dirty="0">
                <a:solidFill>
                  <a:srgbClr val="0070C0"/>
                </a:solidFill>
                <a:latin typeface="Dosis" pitchFamily="2" charset="0"/>
              </a:rPr>
              <a:t>Je m’appelle Chadi, je suis en sixième année primaire. Chaque matin, ma maîtresse nous lit de belles histoires, ensuite, nous avons un cours de mathématiques.</a:t>
            </a:r>
            <a:endParaRPr lang="fr-FR" sz="4000" b="1" dirty="0">
              <a:solidFill>
                <a:srgbClr val="0070C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1297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1C741E-76B7-99BA-FFCB-1556DDCAC8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6ACD87F-C2F0-EE4D-AD83-E0C71EAEAB4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B68413E-FCD5-AB28-8CD9-68A1C7091340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>
              <a:lnSpc>
                <a:spcPct val="150000"/>
              </a:lnSpc>
            </a:pPr>
            <a:r>
              <a:rPr lang="fr-MA" sz="2933" b="1" dirty="0">
                <a:solidFill>
                  <a:srgbClr val="106585"/>
                </a:solidFill>
                <a:latin typeface="Dosis" pitchFamily="2" charset="0"/>
              </a:rPr>
              <a:t> </a:t>
            </a:r>
          </a:p>
          <a:p>
            <a:pPr marL="1219231" lvl="4" defTabSz="457235">
              <a:lnSpc>
                <a:spcPct val="150000"/>
              </a:lnSpc>
            </a:pPr>
            <a:endParaRPr lang="fr-MA" sz="2933" b="1" dirty="0">
              <a:solidFill>
                <a:srgbClr val="106585"/>
              </a:solidFill>
              <a:latin typeface="Dosis" pitchFamily="2" charset="0"/>
            </a:endParaRPr>
          </a:p>
          <a:p>
            <a:pPr marL="1219231" lvl="4" defTabSz="457235">
              <a:lnSpc>
                <a:spcPct val="150000"/>
              </a:lnSpc>
            </a:pPr>
            <a:r>
              <a:rPr lang="fr-MA" sz="2933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28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24C72A0-99A7-7A94-9B08-497B64E0883F}"/>
              </a:ext>
            </a:extLst>
          </p:cNvPr>
          <p:cNvSpPr/>
          <p:nvPr/>
        </p:nvSpPr>
        <p:spPr>
          <a:xfrm>
            <a:off x="190505" y="228600"/>
            <a:ext cx="8769597" cy="762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02CA34DD-9CE0-1971-F5FB-D50C864BC2D2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42836F8-CC25-5351-F734-E5011A6DA7D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13EA2947-0FF7-DB4B-D196-D705700FBB7F}"/>
              </a:ext>
            </a:extLst>
          </p:cNvPr>
          <p:cNvSpPr txBox="1"/>
          <p:nvPr/>
        </p:nvSpPr>
        <p:spPr>
          <a:xfrm>
            <a:off x="1045029" y="422058"/>
            <a:ext cx="7715794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lire?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Faire passer 3 élèves.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AAB840B-95C8-8717-D489-D38C10D243DE}"/>
              </a:ext>
            </a:extLst>
          </p:cNvPr>
          <p:cNvSpPr txBox="1"/>
          <p:nvPr/>
        </p:nvSpPr>
        <p:spPr>
          <a:xfrm>
            <a:off x="243891" y="1312821"/>
            <a:ext cx="8656218" cy="3312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5852">
              <a:lnSpc>
                <a:spcPct val="150000"/>
              </a:lnSpc>
              <a:defRPr/>
            </a:pPr>
            <a:r>
              <a:rPr lang="fr-FR" sz="3600" b="1" dirty="0">
                <a:solidFill>
                  <a:srgbClr val="0070C0"/>
                </a:solidFill>
                <a:latin typeface="Dosis" pitchFamily="2" charset="0"/>
              </a:rPr>
              <a:t>Je m’appelle Chadi, je suis en sixième année primaire. Chaque matin, ma maîtresse nous lit de belles histoires, ensuite, nous avons un cours de mathématiques.</a:t>
            </a:r>
            <a:endParaRPr lang="fr-FR" sz="4000" b="1" dirty="0">
              <a:solidFill>
                <a:srgbClr val="0070C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8994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46DD7A-0E9C-AD59-84EF-E60DFC24EF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E0D8016-B9E7-BE89-4D54-FD7AA2F266A7}"/>
              </a:ext>
            </a:extLst>
          </p:cNvPr>
          <p:cNvSpPr/>
          <p:nvPr/>
        </p:nvSpPr>
        <p:spPr>
          <a:xfrm>
            <a:off x="0" y="983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D46FA61-AA91-E8A4-20EC-C6907D784CB0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8EC503D-FF48-BE60-5107-00095EFE86A1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F42C200-4722-86D7-FE8F-A0037327406F}"/>
              </a:ext>
            </a:extLst>
          </p:cNvPr>
          <p:cNvSpPr txBox="1"/>
          <p:nvPr/>
        </p:nvSpPr>
        <p:spPr>
          <a:xfrm>
            <a:off x="952500" y="4318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Ecrivez. </a:t>
            </a:r>
            <a:r>
              <a:rPr lang="fr-FR" sz="15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dicte les phrases lentement.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44B76F7-6B6D-57AE-DE5E-3275F40A0B63}"/>
              </a:ext>
            </a:extLst>
          </p:cNvPr>
          <p:cNvSpPr/>
          <p:nvPr/>
        </p:nvSpPr>
        <p:spPr>
          <a:xfrm>
            <a:off x="567367" y="4867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B74553E-6C38-C8F5-6180-A77177FCF6D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55582176"/>
              </p:ext>
            </p:extLst>
          </p:nvPr>
        </p:nvGraphicFramePr>
        <p:xfrm>
          <a:off x="6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26" name="Picture 2" descr="Main d'enfant écrivant sur cahier avec mot 'dictée' retourné en miroir horizontal.">
            <a:extLst>
              <a:ext uri="{FF2B5EF4-FFF2-40B4-BE49-F238E27FC236}">
                <a16:creationId xmlns:a16="http://schemas.microsoft.com/office/drawing/2014/main" id="{51381111-A2E3-20FE-0106-7B651D5461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0181" y="2409245"/>
            <a:ext cx="2503637" cy="1761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70081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14D47F-A0FC-7244-DEE7-83F760527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D9CF85C-9C2D-71EE-A788-CD23398F7DD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4CC8E6F-CCBF-671A-A3FE-5AB4AD2A2554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>
              <a:lnSpc>
                <a:spcPct val="150000"/>
              </a:lnSpc>
            </a:pPr>
            <a:r>
              <a:rPr lang="fr-MA" sz="2933" b="1" dirty="0">
                <a:solidFill>
                  <a:srgbClr val="106585"/>
                </a:solidFill>
                <a:latin typeface="Dosis" pitchFamily="2" charset="0"/>
              </a:rPr>
              <a:t> </a:t>
            </a:r>
          </a:p>
          <a:p>
            <a:pPr marL="1219231" lvl="4" defTabSz="457235">
              <a:lnSpc>
                <a:spcPct val="150000"/>
              </a:lnSpc>
            </a:pPr>
            <a:endParaRPr lang="fr-MA" sz="2933" b="1" dirty="0">
              <a:solidFill>
                <a:srgbClr val="106585"/>
              </a:solidFill>
              <a:latin typeface="Dosis" pitchFamily="2" charset="0"/>
            </a:endParaRPr>
          </a:p>
          <a:p>
            <a:pPr marL="1219231" lvl="4" defTabSz="457235">
              <a:lnSpc>
                <a:spcPct val="150000"/>
              </a:lnSpc>
            </a:pPr>
            <a:r>
              <a:rPr lang="fr-MA" sz="2933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28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27C2FC-678E-9E50-A5A8-B045E556A12A}"/>
              </a:ext>
            </a:extLst>
          </p:cNvPr>
          <p:cNvSpPr/>
          <p:nvPr/>
        </p:nvSpPr>
        <p:spPr>
          <a:xfrm>
            <a:off x="190505" y="228600"/>
            <a:ext cx="8769597" cy="762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33519C1B-9759-1D8F-D6F9-8AE153A28A88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B09AFAC-5F87-5EDD-16FF-05CD636E90B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6645381"/>
              </p:ext>
            </p:ext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4393D2BB-5FDA-BDE5-5C4C-E8379246B50C}"/>
              </a:ext>
            </a:extLst>
          </p:cNvPr>
          <p:cNvSpPr txBox="1"/>
          <p:nvPr/>
        </p:nvSpPr>
        <p:spPr>
          <a:xfrm>
            <a:off x="1045029" y="422058"/>
            <a:ext cx="7715794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Soulignez les erreurs. Qui n’a pas commis  d’erreurs? /Qui a commis une seule erreur?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Vérifier et nommer les élèves ayant commis moins d’erreurs.  Encourager tous les élèves.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E6E1449-BF11-A9E6-888A-C0D639B4DE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5649" y="262583"/>
            <a:ext cx="1062248" cy="79668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D150B37-7DB1-8C52-A75B-BB8F30EECE07}"/>
              </a:ext>
            </a:extLst>
          </p:cNvPr>
          <p:cNvSpPr txBox="1"/>
          <p:nvPr/>
        </p:nvSpPr>
        <p:spPr>
          <a:xfrm>
            <a:off x="243891" y="1312821"/>
            <a:ext cx="8656218" cy="3312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5852">
              <a:lnSpc>
                <a:spcPct val="150000"/>
              </a:lnSpc>
              <a:defRPr/>
            </a:pPr>
            <a:r>
              <a:rPr lang="fr-FR" sz="3600" b="1" dirty="0">
                <a:solidFill>
                  <a:srgbClr val="0070C0"/>
                </a:solidFill>
                <a:latin typeface="Dosis" pitchFamily="2" charset="0"/>
              </a:rPr>
              <a:t>Je m’appelle Chadi, je suis en sixième année primaire. Chaque matin, ma maîtresse nous lit de belles histoires, ensuite, nous avons un cours de mathématiques.</a:t>
            </a:r>
            <a:endParaRPr lang="fr-FR" sz="4000" b="1" dirty="0">
              <a:solidFill>
                <a:srgbClr val="0070C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4183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DA4C1A-5F13-F6F3-604B-00175E79A8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95A52E-BA5F-2D2F-5989-B63CB4F6401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BEE267-3BB3-83ED-1DB1-14853724468C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>
              <a:lnSpc>
                <a:spcPct val="150000"/>
              </a:lnSpc>
            </a:pPr>
            <a:r>
              <a:rPr lang="fr-MA" sz="2933" b="1" dirty="0">
                <a:solidFill>
                  <a:srgbClr val="106585"/>
                </a:solidFill>
                <a:latin typeface="Dosis" pitchFamily="2" charset="0"/>
              </a:rPr>
              <a:t> </a:t>
            </a:r>
          </a:p>
          <a:p>
            <a:pPr marL="1219231" lvl="4" defTabSz="457235">
              <a:lnSpc>
                <a:spcPct val="150000"/>
              </a:lnSpc>
            </a:pPr>
            <a:endParaRPr lang="fr-MA" sz="2933" b="1" dirty="0">
              <a:solidFill>
                <a:srgbClr val="106585"/>
              </a:solidFill>
              <a:latin typeface="Dosis" pitchFamily="2" charset="0"/>
            </a:endParaRPr>
          </a:p>
          <a:p>
            <a:pPr marL="1219231" lvl="4" defTabSz="457235">
              <a:lnSpc>
                <a:spcPct val="150000"/>
              </a:lnSpc>
            </a:pPr>
            <a:r>
              <a:rPr lang="fr-MA" sz="2933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28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99C4553-89EF-DF7B-5855-2647D5BB7885}"/>
              </a:ext>
            </a:extLst>
          </p:cNvPr>
          <p:cNvSpPr/>
          <p:nvPr/>
        </p:nvSpPr>
        <p:spPr>
          <a:xfrm>
            <a:off x="190505" y="228600"/>
            <a:ext cx="8769597" cy="762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D9E1F300-A0B7-B8C1-B26D-012DB37CCB96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EB16416-1366-3911-6D4C-D6FDE9E5114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588DA77C-551E-6CBF-7885-AE8728B7959C}"/>
              </a:ext>
            </a:extLst>
          </p:cNvPr>
          <p:cNvSpPr txBox="1"/>
          <p:nvPr/>
        </p:nvSpPr>
        <p:spPr>
          <a:xfrm>
            <a:off x="1045029" y="422058"/>
            <a:ext cx="7715794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</a:t>
            </a:r>
            <a:endParaRPr lang="fr-FR" sz="15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5F27431-C8BA-BCB9-5A8D-3A83EDE2DAD7}"/>
              </a:ext>
            </a:extLst>
          </p:cNvPr>
          <p:cNvSpPr txBox="1"/>
          <p:nvPr/>
        </p:nvSpPr>
        <p:spPr>
          <a:xfrm>
            <a:off x="243891" y="1312821"/>
            <a:ext cx="8656218" cy="3312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5852">
              <a:lnSpc>
                <a:spcPct val="150000"/>
              </a:lnSpc>
              <a:defRPr/>
            </a:pPr>
            <a:r>
              <a:rPr lang="fr-FR" sz="3600" b="1" dirty="0">
                <a:solidFill>
                  <a:srgbClr val="0070C0"/>
                </a:solidFill>
                <a:latin typeface="Dosis" pitchFamily="2" charset="0"/>
              </a:rPr>
              <a:t>Je m’appelle Chadi, je suis en sixième année primaire. Chaque matin, ma maîtresse nous lit de belles histoires, ensuite, nous avons un cours de mathématiques.</a:t>
            </a:r>
            <a:endParaRPr lang="fr-FR" sz="4000" b="1" dirty="0">
              <a:solidFill>
                <a:srgbClr val="0070C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72638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75FA48-D63E-8A4B-B42A-F89CA7026486}"/>
              </a:ext>
            </a:extLst>
          </p:cNvPr>
          <p:cNvSpPr txBox="1"/>
          <p:nvPr/>
        </p:nvSpPr>
        <p:spPr>
          <a:xfrm>
            <a:off x="595950" y="648812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b="1" dirty="0" err="1">
                <a:solidFill>
                  <a:srgbClr val="215968"/>
                </a:solidFill>
                <a:latin typeface="Carelia" panose="020B0604020202020204" charset="0"/>
              </a:rPr>
              <a:t>Vocabulaire</a:t>
            </a:r>
            <a:endParaRPr lang="en-US" sz="3200" b="1" dirty="0">
              <a:solidFill>
                <a:srgbClr val="215968"/>
              </a:solidFill>
              <a:latin typeface="Carelia" panose="020B0604020202020204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5F55CA58-EF13-9FED-BBF3-5BA54B28E40F}"/>
              </a:ext>
            </a:extLst>
          </p:cNvPr>
          <p:cNvSpPr/>
          <p:nvPr/>
        </p:nvSpPr>
        <p:spPr>
          <a:xfrm>
            <a:off x="275309" y="1809136"/>
            <a:ext cx="8268929" cy="2048632"/>
          </a:xfrm>
          <a:prstGeom prst="cloud">
            <a:avLst/>
          </a:prstGeom>
          <a:ln>
            <a:solidFill>
              <a:srgbClr val="215968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8E37C397-60C4-3F5E-9C5D-05F26AB37E9E}"/>
              </a:ext>
            </a:extLst>
          </p:cNvPr>
          <p:cNvSpPr txBox="1"/>
          <p:nvPr/>
        </p:nvSpPr>
        <p:spPr>
          <a:xfrm>
            <a:off x="1515291" y="2449148"/>
            <a:ext cx="6458669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35">
              <a:spcAft>
                <a:spcPts val="600"/>
              </a:spcAft>
              <a:defRPr/>
            </a:pPr>
            <a:r>
              <a:rPr lang="fr-FR" sz="2000" dirty="0"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Ville – campagne – champs – plante – jardin potager – picorer – brouter - gambader</a:t>
            </a:r>
          </a:p>
        </p:txBody>
      </p:sp>
      <p:pic>
        <p:nvPicPr>
          <p:cNvPr id="3" name="Image 2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19B3FC60-A080-8F37-EE32-75B31B0D79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091" y="4310091"/>
            <a:ext cx="2029261" cy="1707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500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176C06-AC7B-EEE6-35DF-83563BD7B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C35DD91-F640-F2A4-B53E-FB4A5555F68D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42D67DB-A04A-21F8-0002-B519C10370ED}"/>
              </a:ext>
            </a:extLst>
          </p:cNvPr>
          <p:cNvSpPr/>
          <p:nvPr/>
        </p:nvSpPr>
        <p:spPr>
          <a:xfrm>
            <a:off x="167413" y="241972"/>
            <a:ext cx="8825176" cy="652153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r>
              <a:rPr lang="fr-MA" sz="900">
                <a:solidFill>
                  <a:prstClr val="white"/>
                </a:solidFill>
                <a:latin typeface="Dosis" pitchFamily="2" charset="0"/>
              </a:rPr>
              <a:t>v</a:t>
            </a: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DA18099-E8A2-5568-6E06-E15549903462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CF1A2EB-358F-F691-D12D-3BCD23301518}"/>
              </a:ext>
            </a:extLst>
          </p:cNvPr>
          <p:cNvSpPr txBox="1"/>
          <p:nvPr/>
        </p:nvSpPr>
        <p:spPr>
          <a:xfrm>
            <a:off x="1222407" y="431802"/>
            <a:ext cx="63246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Aujourd’hui, nous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en français.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C68D93D-F666-2220-2852-6D34AC057253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6E59968-A5DF-411F-A1A1-24B6A444D29D}"/>
              </a:ext>
            </a:extLst>
          </p:cNvPr>
          <p:cNvSpPr/>
          <p:nvPr/>
        </p:nvSpPr>
        <p:spPr>
          <a:xfrm>
            <a:off x="2378633" y="2133914"/>
            <a:ext cx="6352417" cy="3978585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BE20BB48-9534-8688-343E-20547CC6AAA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27" y="2320227"/>
            <a:ext cx="2482676" cy="3792269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F0C01C7-43BE-4FBD-E0AF-516F80E9845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9419920"/>
              </p:ext>
            </p:ext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5" name="Ellipse 24">
            <a:extLst>
              <a:ext uri="{FF2B5EF4-FFF2-40B4-BE49-F238E27FC236}">
                <a16:creationId xmlns:a16="http://schemas.microsoft.com/office/drawing/2014/main" id="{83762066-1D7E-195C-6249-F34F4024DDB6}"/>
              </a:ext>
            </a:extLst>
          </p:cNvPr>
          <p:cNvSpPr/>
          <p:nvPr/>
        </p:nvSpPr>
        <p:spPr>
          <a:xfrm>
            <a:off x="6614853" y="3125317"/>
            <a:ext cx="361604" cy="8312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9C69094-83DF-D88F-F899-D7CA585126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8248" y="2445471"/>
            <a:ext cx="1737894" cy="144281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6AE9EB8-9A01-99F5-3E2C-57CF388D45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7350" y="2425787"/>
            <a:ext cx="1632176" cy="1503322"/>
          </a:xfrm>
          <a:prstGeom prst="rect">
            <a:avLst/>
          </a:prstGeom>
        </p:spPr>
      </p:pic>
      <p:pic>
        <p:nvPicPr>
          <p:cNvPr id="1026" name="Picture 2" descr="Champs blé horizon : plus de 5 330 illustrations et dessins de stock libres  de droits proposés sous licence | Shutterstock">
            <a:extLst>
              <a:ext uri="{FF2B5EF4-FFF2-40B4-BE49-F238E27FC236}">
                <a16:creationId xmlns:a16="http://schemas.microsoft.com/office/drawing/2014/main" id="{276FB5A4-C2D6-E387-70BD-6705100BD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526" y="2599934"/>
            <a:ext cx="1546919" cy="1133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4" descr="Petite plante images vectorielles, Petite plante vecteurs libres de droits  | DepositPhotos">
            <a:extLst>
              <a:ext uri="{FF2B5EF4-FFF2-40B4-BE49-F238E27FC236}">
                <a16:creationId xmlns:a16="http://schemas.microsoft.com/office/drawing/2014/main" id="{D053B257-78E0-81A6-D3C3-279438DCE5C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5" name="AutoShape 6" descr="Petite plante images vectorielles, Petite plante vecteurs libres de droits  | DepositPhotos">
            <a:extLst>
              <a:ext uri="{FF2B5EF4-FFF2-40B4-BE49-F238E27FC236}">
                <a16:creationId xmlns:a16="http://schemas.microsoft.com/office/drawing/2014/main" id="{3FB4DC83-D525-72B0-B3EB-67E7E6CD4E3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6" name="AutoShape 8" descr="Petite plante images vectorielles, Petite plante vecteurs libres de droits  | DepositPhotos">
            <a:extLst>
              <a:ext uri="{FF2B5EF4-FFF2-40B4-BE49-F238E27FC236}">
                <a16:creationId xmlns:a16="http://schemas.microsoft.com/office/drawing/2014/main" id="{0843BF68-7615-D858-0926-6AD2C832B7C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724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34" name="Picture 10" descr="plante domestique. plante en pot isolée sur blanc. plat. illustration  vectorielle. 3623081 Art vectoriel chez Vecteezy">
            <a:extLst>
              <a:ext uri="{FF2B5EF4-FFF2-40B4-BE49-F238E27FC236}">
                <a16:creationId xmlns:a16="http://schemas.microsoft.com/office/drawing/2014/main" id="{F0460703-C42C-C561-51E6-9B486AD91D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7636" y="2400314"/>
            <a:ext cx="1123815" cy="142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Potager Art vectoriel, icônes et graphiques à télécharger gratuitement">
            <a:extLst>
              <a:ext uri="{FF2B5EF4-FFF2-40B4-BE49-F238E27FC236}">
                <a16:creationId xmlns:a16="http://schemas.microsoft.com/office/drawing/2014/main" id="{B8965814-BAEC-3DE4-A5D3-7F90E0188E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3878" y="4355667"/>
            <a:ext cx="1492264" cy="1041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Le poulet beige picore les grains Ferme de poulet Cartoon Illustration  vectorielle confortable | Vecteur Premium">
            <a:extLst>
              <a:ext uri="{FF2B5EF4-FFF2-40B4-BE49-F238E27FC236}">
                <a16:creationId xmlns:a16="http://schemas.microsoft.com/office/drawing/2014/main" id="{C329D706-C43E-4B7C-CD5F-68A19E7F21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8257" y="4308162"/>
            <a:ext cx="1248319" cy="1248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AutoShape 16" descr="Une Vache Qui Broute Dans L Herbe PNG , Vache, Herber, Herbe Fichier PNG et  PSD pour le téléchargement libre">
            <a:extLst>
              <a:ext uri="{FF2B5EF4-FFF2-40B4-BE49-F238E27FC236}">
                <a16:creationId xmlns:a16="http://schemas.microsoft.com/office/drawing/2014/main" id="{2A459E65-6ADF-8571-15CE-065FBF87C16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8768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BBE8E3A7-EEC0-99C4-D04D-BFDFEA5A873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67178" y="4259183"/>
            <a:ext cx="1309279" cy="1121494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F09F7F03-1AC2-7EC8-BF9F-547F04ED3C4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179682" y="4223333"/>
            <a:ext cx="1206672" cy="1157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9648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F69FF-47F7-5CF1-AC5B-B0A6A6B4EF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62ED1A1-D7AD-D996-1984-CE0F9A69D39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1B64AB6-E29C-949C-B5AA-30A7BB0027C0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endParaRPr lang="fr-MA" sz="2933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76B9A63-29D9-0123-471F-DBE4CCA89A67}"/>
              </a:ext>
            </a:extLst>
          </p:cNvPr>
          <p:cNvSpPr/>
          <p:nvPr/>
        </p:nvSpPr>
        <p:spPr>
          <a:xfrm>
            <a:off x="658463" y="337127"/>
            <a:ext cx="8206893" cy="53074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la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ville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La ville. Comment vous dites ville dans votre langue?</a:t>
            </a: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BE45F6DD-0527-13CB-FA5A-B8C21A07444A}"/>
              </a:ext>
            </a:extLst>
          </p:cNvPr>
          <p:cNvSpPr/>
          <p:nvPr/>
        </p:nvSpPr>
        <p:spPr>
          <a:xfrm rot="461446">
            <a:off x="290175" y="3938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D2A4D6A-047B-9E8E-DE2C-F9E43BE0E94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B06E58F5-BE1F-8A52-F01F-BC3C591796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115" y="1096473"/>
            <a:ext cx="4499901" cy="4440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5494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D90FC-E243-B415-B5AF-E40E54E365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99130FA-78BA-8F42-B636-A7F8FB65289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BD7C4B1-9DBE-5528-1F9E-0425FA1B95D5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0" lvl="4" algn="l" defTabSz="457235"/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La ville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130ADFA-331F-04CA-272C-A64DD2258A92}"/>
              </a:ext>
            </a:extLst>
          </p:cNvPr>
          <p:cNvSpPr/>
          <p:nvPr/>
        </p:nvSpPr>
        <p:spPr>
          <a:xfrm>
            <a:off x="1132397" y="293255"/>
            <a:ext cx="7619718" cy="5427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ville. Répétons ensemble: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ville.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C3300F0E-6B73-36BE-DAFE-B182D9974602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B7621FA-B61D-BDE2-0FB2-898C2EC68F6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89FACE64-FA1D-D50D-1AA4-CF34BE1F3D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824" y="2199063"/>
            <a:ext cx="3875728" cy="321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882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5"/>
            <a:ext cx="9144000" cy="685800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69909" y="369133"/>
            <a:ext cx="8404185" cy="6091085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09600" y="227720"/>
            <a:ext cx="619584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87354" y="738264"/>
            <a:ext cx="7024491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  <a:defRPr/>
            </a:pP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9906" y="1757415"/>
            <a:ext cx="8164492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60852" y="1312582"/>
            <a:ext cx="8222299" cy="61375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39" indent="-530239" algn="just">
              <a:lnSpc>
                <a:spcPts val="2017"/>
              </a:lnSpc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1.Se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867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l’ensemble des diapositives en amont, afin de s’approprier le contenu, anticiper les enchaînements, préparer la carte mentale de la leçon et renseigner le cahier journal.    </a:t>
            </a: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dirty="0">
                <a:solidFill>
                  <a:srgbClr val="106585"/>
                </a:solidFill>
                <a:latin typeface="Carelia"/>
              </a:rPr>
              <a:t>    </a:t>
            </a:r>
            <a:r>
              <a:rPr lang="fr-FR" sz="1600" dirty="0">
                <a:solidFill>
                  <a:srgbClr val="106585"/>
                </a:solidFill>
                <a:latin typeface="Carelia"/>
              </a:rPr>
              <a:t>2.Couvrir le contenu de la leçon avec la vérification de la compréhension avant de passer à l’étape suivante :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des diapositives et vérifier la compréhension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1867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1867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et en évitant le temps mort;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39" indent="-530239" algn="just">
              <a:lnSpc>
                <a:spcPts val="2017"/>
              </a:lnSpc>
              <a:defRPr/>
            </a:pPr>
            <a:endParaRPr lang="fr-FR" sz="1867" b="1" dirty="0">
              <a:solidFill>
                <a:srgbClr val="106585"/>
              </a:solidFill>
              <a:latin typeface="Carelia"/>
            </a:endParaRP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</a:t>
            </a:r>
            <a:r>
              <a:rPr lang="fr-FR" sz="1600" dirty="0">
                <a:solidFill>
                  <a:srgbClr val="106585"/>
                </a:solidFill>
                <a:latin typeface="Carelia"/>
              </a:rPr>
              <a:t>3.Être fidèle au scénario pédagogique et garder une posture dynamique: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39" indent="-530239" algn="just">
              <a:lnSpc>
                <a:spcPts val="2017"/>
              </a:lnSpc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</a:t>
            </a:r>
            <a:r>
              <a:rPr lang="fr-FR" sz="1600" dirty="0">
                <a:solidFill>
                  <a:srgbClr val="106585"/>
                </a:solidFill>
                <a:latin typeface="Carelia"/>
              </a:rPr>
              <a:t>4.Expliquer les consignes: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39" indent="-530239" algn="just">
              <a:lnSpc>
                <a:spcPts val="2017"/>
              </a:lnSpc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39" indent="-530239" algn="just">
              <a:lnSpc>
                <a:spcPts val="2017"/>
              </a:lnSpc>
              <a:defRPr/>
            </a:pPr>
            <a:r>
              <a:rPr lang="en-US" sz="1867" b="1" dirty="0">
                <a:solidFill>
                  <a:srgbClr val="106585"/>
                </a:solidFill>
                <a:latin typeface="Carelia"/>
              </a:rPr>
              <a:t>    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5.Donner un feed back riche et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en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repérant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les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erreurs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leurs réponses erronées .</a:t>
            </a:r>
          </a:p>
          <a:p>
            <a:pPr marL="530239" indent="-530239" algn="just">
              <a:lnSpc>
                <a:spcPts val="2017"/>
              </a:lnSpc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 </a:t>
            </a: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39" indent="-530239" algn="just">
              <a:lnSpc>
                <a:spcPts val="2017"/>
              </a:lnSpc>
              <a:defRPr/>
            </a:pP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2017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2017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2017"/>
              </a:lnSpc>
              <a:defRPr/>
            </a:pP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43710" y="4988887"/>
            <a:ext cx="8164491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39" indent="-530239"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852" y="5569772"/>
            <a:ext cx="8164491" cy="246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33429" indent="-633429" algn="just"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6188655" y="353747"/>
            <a:ext cx="19330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 </a:t>
            </a: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3435E-3838-6BC8-8011-439EADFE2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D90BF9-7D7C-30F7-EC82-99F3E4E6157F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4D98E8F-701B-B6E7-E4EA-8ADEE6038D31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7DDA858-FC94-80B3-EC0A-28769E6B93BF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1D96A60-037D-C5BA-0F42-67D236A95060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1D21D51-5CD4-C65A-23EB-E3184AE5D3A9}"/>
              </a:ext>
            </a:extLst>
          </p:cNvPr>
          <p:cNvSpPr txBox="1"/>
          <p:nvPr/>
        </p:nvSpPr>
        <p:spPr>
          <a:xfrm>
            <a:off x="304801" y="1939783"/>
            <a:ext cx="85419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40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Chadi habite en </a:t>
            </a:r>
            <a:r>
              <a:rPr lang="fr-FR" sz="4000" b="1" dirty="0">
                <a:solidFill>
                  <a:srgbClr val="FF0000"/>
                </a:solidFill>
                <a:latin typeface="Dosis" pitchFamily="2" charset="0"/>
              </a:rPr>
              <a:t>ville</a:t>
            </a:r>
            <a:r>
              <a:rPr lang="fr-FR" sz="4000" b="1" dirty="0">
                <a:solidFill>
                  <a:srgbClr val="0070C0"/>
                </a:solidFill>
                <a:latin typeface="Dosis" pitchFamily="2" charset="0"/>
              </a:rPr>
              <a:t>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4FB8C0B-7DDB-568D-0A56-35AD287CA34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7982B337-7ED3-401C-E15B-AE868CCABCC9}"/>
              </a:ext>
            </a:extLst>
          </p:cNvPr>
          <p:cNvSpPr txBox="1"/>
          <p:nvPr/>
        </p:nvSpPr>
        <p:spPr>
          <a:xfrm>
            <a:off x="588415" y="279403"/>
            <a:ext cx="8258308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Chadi habite en ville.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ensemble: </a:t>
            </a:r>
            <a:r>
              <a:rPr lang="fr-FR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chadi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habite en ville.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ADE25CCA-6685-979B-B400-D4366C10AD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8464" y="2520013"/>
            <a:ext cx="4426177" cy="3664138"/>
          </a:xfrm>
          <a:prstGeom prst="rect">
            <a:avLst/>
          </a:prstGeom>
        </p:spPr>
      </p:pic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6CB84FE1-9213-90ED-6C47-E3F1653DFBE8}"/>
              </a:ext>
            </a:extLst>
          </p:cNvPr>
          <p:cNvCxnSpPr/>
          <p:nvPr/>
        </p:nvCxnSpPr>
        <p:spPr>
          <a:xfrm>
            <a:off x="1384663" y="3750263"/>
            <a:ext cx="1698171" cy="1776548"/>
          </a:xfrm>
          <a:prstGeom prst="straightConnector1">
            <a:avLst/>
          </a:prstGeom>
          <a:ln w="76200">
            <a:solidFill>
              <a:srgbClr val="00AA4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Image 17">
            <a:extLst>
              <a:ext uri="{FF2B5EF4-FFF2-40B4-BE49-F238E27FC236}">
                <a16:creationId xmlns:a16="http://schemas.microsoft.com/office/drawing/2014/main" id="{9C544A7A-C5A6-4366-A929-DE85FDDAB4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528" y="2955510"/>
            <a:ext cx="551313" cy="1127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7202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DE9F5-9773-56FE-CFB5-D97DC3B7B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FFDA79-AC8B-B233-8B2E-D19D58CA173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28AA18C-EBF5-4909-2446-CB9B7000C7AD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endParaRPr lang="fr-MA" sz="2933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A048C5-C32F-B020-1D80-E1F42DB40DE6}"/>
              </a:ext>
            </a:extLst>
          </p:cNvPr>
          <p:cNvSpPr/>
          <p:nvPr/>
        </p:nvSpPr>
        <p:spPr>
          <a:xfrm>
            <a:off x="572616" y="294582"/>
            <a:ext cx="8381383" cy="53074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la campagne. La campagne.  Comment vous dites «campagne»  dans votre langue?</a:t>
            </a: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5550A12D-8D04-0091-584F-B6C12AF2D2F6}"/>
              </a:ext>
            </a:extLst>
          </p:cNvPr>
          <p:cNvSpPr/>
          <p:nvPr/>
        </p:nvSpPr>
        <p:spPr>
          <a:xfrm rot="461446">
            <a:off x="290175" y="3938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1B91E41-5181-F639-130F-AE6BFD3D5DE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0ADF9419-590B-5DFA-1E0A-2623217D52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185" y="1755226"/>
            <a:ext cx="3806786" cy="3506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2038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E8236-DECB-21ED-A3A0-236FDF538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F10694-38D0-71FB-AC83-08C08CC5243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6D2B932-5B0C-75E3-C3C6-D48DFFB8F21E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219231" lvl="4" algn="ctr" defTabSz="457235"/>
            <a:endParaRPr lang="fr-MA" sz="6000" b="1" dirty="0">
              <a:solidFill>
                <a:srgbClr val="106585"/>
              </a:solidFill>
              <a:latin typeface="Dosis" pitchFamily="2" charset="0"/>
            </a:endParaRPr>
          </a:p>
          <a:p>
            <a:pPr marL="1219231" lvl="4" algn="ctr" defTabSz="457235"/>
            <a:endParaRPr lang="fr-MA" sz="6000" b="1" dirty="0">
              <a:solidFill>
                <a:srgbClr val="106585"/>
              </a:solidFill>
              <a:latin typeface="Dosis" pitchFamily="2" charset="0"/>
            </a:endParaRPr>
          </a:p>
          <a:p>
            <a:pPr marL="1219231" lvl="4" algn="ctr" defTabSz="457235"/>
            <a:endParaRPr lang="fr-MA" sz="6000" b="1" dirty="0">
              <a:solidFill>
                <a:srgbClr val="106585"/>
              </a:solidFill>
              <a:latin typeface="Dosis" pitchFamily="2" charset="0"/>
            </a:endParaRPr>
          </a:p>
          <a:p>
            <a:pPr marL="1219231" lvl="4" defTabSz="457235"/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La campagne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000B7F4-D08A-2A31-B851-61582C5E4CB3}"/>
              </a:ext>
            </a:extLst>
          </p:cNvPr>
          <p:cNvSpPr/>
          <p:nvPr/>
        </p:nvSpPr>
        <p:spPr>
          <a:xfrm>
            <a:off x="1054019" y="286713"/>
            <a:ext cx="7619718" cy="5427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campagne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Répétons ensemble: la campagne.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4E45B88D-9DCE-7483-04DF-1DCEAD1DB0CB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6E7285D-3CEB-B26F-C864-DEE989CD514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9514D2E6-B975-6611-21FA-2C5FDFB0E6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807" y="1999538"/>
            <a:ext cx="3103970" cy="2858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5542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3CFEB7-C8BE-9974-FA3F-A58CA7067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417846-E6A8-328F-A735-F339124FCD4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61259D9-E546-00EF-5F4A-ECFB21C90028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endParaRPr lang="fr-MA" sz="2933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A996C5A-7E42-BEC7-02EF-B455CE83CFA2}"/>
              </a:ext>
            </a:extLst>
          </p:cNvPr>
          <p:cNvSpPr/>
          <p:nvPr/>
        </p:nvSpPr>
        <p:spPr>
          <a:xfrm>
            <a:off x="658462" y="217055"/>
            <a:ext cx="8381383" cy="53074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Ce sont des champs de blé. des champs. Comment vous dites champs dans votre langue?</a:t>
            </a: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3AD50B1C-AC4D-F3DB-344C-8848D343BED7}"/>
              </a:ext>
            </a:extLst>
          </p:cNvPr>
          <p:cNvSpPr/>
          <p:nvPr/>
        </p:nvSpPr>
        <p:spPr>
          <a:xfrm rot="461446">
            <a:off x="290175" y="3938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30FC69D-20DF-0860-ED65-41C7A8211B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9521661"/>
              </p:ext>
            </p:extLst>
          </p:nvPr>
        </p:nvGraphicFramePr>
        <p:xfrm>
          <a:off x="-82534" y="-17317"/>
          <a:ext cx="8947890" cy="28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3437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Picture 2" descr="Champs blé horizon : plus de 5 330 illustrations et dessins de stock libres  de droits proposés sous licence | Shutterstock">
            <a:extLst>
              <a:ext uri="{FF2B5EF4-FFF2-40B4-BE49-F238E27FC236}">
                <a16:creationId xmlns:a16="http://schemas.microsoft.com/office/drawing/2014/main" id="{73788A16-6392-5663-11FB-B373D17E1C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5481" y="2013243"/>
            <a:ext cx="4488882" cy="3290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51283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CB2FF4-7167-9FCD-AEC3-707B8E095D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6743CF4-48E3-4E29-A08F-E71ACEEC111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7DE5726-853A-F431-DE75-A5FDF0AB86F6}"/>
              </a:ext>
            </a:extLst>
          </p:cNvPr>
          <p:cNvSpPr/>
          <p:nvPr/>
        </p:nvSpPr>
        <p:spPr>
          <a:xfrm>
            <a:off x="171701" y="29325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Les champs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18F91F5-F9D3-B626-59DF-7F3210D99650}"/>
              </a:ext>
            </a:extLst>
          </p:cNvPr>
          <p:cNvSpPr/>
          <p:nvPr/>
        </p:nvSpPr>
        <p:spPr>
          <a:xfrm>
            <a:off x="1132397" y="293255"/>
            <a:ext cx="7619718" cy="5427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champs. Répétons ensemble: les c</a:t>
            </a:r>
            <a:r>
              <a:rPr lang="fr-FR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hamps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F9A55D0F-C4A7-D020-F929-530ACD2F18F6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8AA2412-F9D5-B0EE-DA22-C9DD4A67D5B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9267581"/>
              </p:ext>
            </p:ext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Picture 2" descr="Champs blé horizon : plus de 5 330 illustrations et dessins de stock libres  de droits proposés sous licence | Shutterstock">
            <a:extLst>
              <a:ext uri="{FF2B5EF4-FFF2-40B4-BE49-F238E27FC236}">
                <a16:creationId xmlns:a16="http://schemas.microsoft.com/office/drawing/2014/main" id="{0C98DE68-BB4E-122B-CCF2-28C06D8764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720" y="2281199"/>
            <a:ext cx="3308277" cy="2424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58574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AA131-701A-F58C-DD31-859446907D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C4005BE-5622-99DE-93CC-559786BE6FF7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270FCDD-F3A8-9CAF-D2C9-66B2F94EB254}"/>
              </a:ext>
            </a:extLst>
          </p:cNvPr>
          <p:cNvSpPr/>
          <p:nvPr/>
        </p:nvSpPr>
        <p:spPr>
          <a:xfrm>
            <a:off x="264145" y="2285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04E95A1-4A80-02A8-4C6D-6BC5A5CE9F5C}"/>
              </a:ext>
            </a:extLst>
          </p:cNvPr>
          <p:cNvSpPr/>
          <p:nvPr/>
        </p:nvSpPr>
        <p:spPr>
          <a:xfrm>
            <a:off x="276349" y="258344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43FD83A-99F6-1E21-44CC-DA7C5594E6EA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F2501B4-6894-1B1C-1871-FD66171353EB}"/>
              </a:ext>
            </a:extLst>
          </p:cNvPr>
          <p:cNvSpPr txBox="1"/>
          <p:nvPr/>
        </p:nvSpPr>
        <p:spPr>
          <a:xfrm>
            <a:off x="276349" y="1457090"/>
            <a:ext cx="85572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4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À la campagne, il y a des champs.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13DE5E7-29DA-D8A1-EF48-BE5FCA49005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27210C1A-81AD-4386-2D36-248C4272FCD4}"/>
              </a:ext>
            </a:extLst>
          </p:cNvPr>
          <p:cNvSpPr txBox="1"/>
          <p:nvPr/>
        </p:nvSpPr>
        <p:spPr>
          <a:xfrm>
            <a:off x="952499" y="279402"/>
            <a:ext cx="8023845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 la campagne il y a des champs. Répétons ensemble.. 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en-US" sz="1500" i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Montrer</a:t>
            </a:r>
            <a:r>
              <a:rPr lang="en-US" sz="15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 champs.</a:t>
            </a:r>
          </a:p>
        </p:txBody>
      </p:sp>
      <p:sp>
        <p:nvSpPr>
          <p:cNvPr id="5" name="AutoShape 2" descr="Couleur Plate Du Champ Agricole PNG , Dessin Animé, Conception Plate,  Paysage Image PNG pour le téléchargement libre">
            <a:extLst>
              <a:ext uri="{FF2B5EF4-FFF2-40B4-BE49-F238E27FC236}">
                <a16:creationId xmlns:a16="http://schemas.microsoft.com/office/drawing/2014/main" id="{BF31E48F-95D5-A761-5E5A-668FE0D3BA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C0532B85-577E-C474-72C3-F46BAD482F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3005" y="3026750"/>
            <a:ext cx="4682790" cy="352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6284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1F3A9E-C114-8861-B8A4-75AE827E6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3FE82F-983C-4AB0-FA9E-9B563B7D5EF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8DC7F06-8677-E963-2A2F-D75F7D39177E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endParaRPr lang="fr-MA" sz="2933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C255885-884B-DB30-6C34-D1D329A1B5AF}"/>
              </a:ext>
            </a:extLst>
          </p:cNvPr>
          <p:cNvSpPr/>
          <p:nvPr/>
        </p:nvSpPr>
        <p:spPr>
          <a:xfrm>
            <a:off x="578719" y="228600"/>
            <a:ext cx="8381383" cy="53074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plante.la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plante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Comment vous dites plante dans votre langue?</a:t>
            </a: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DF4CFA60-97C3-BB0E-B8D0-82D9A0758BBB}"/>
              </a:ext>
            </a:extLst>
          </p:cNvPr>
          <p:cNvSpPr/>
          <p:nvPr/>
        </p:nvSpPr>
        <p:spPr>
          <a:xfrm rot="461446">
            <a:off x="290175" y="3938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00F1CD6-FBB9-B970-05D9-5EBA6F1B406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19689" y="-9243"/>
          <a:ext cx="8947890" cy="28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3784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Picture 10" descr="plante domestique. plante en pot isolée sur blanc. plat. illustration  vectorielle. 3623081 Art vectoriel chez Vecteezy">
            <a:extLst>
              <a:ext uri="{FF2B5EF4-FFF2-40B4-BE49-F238E27FC236}">
                <a16:creationId xmlns:a16="http://schemas.microsoft.com/office/drawing/2014/main" id="{29FBA791-C3A2-D64D-497A-6C3304E61E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0441" y="1793408"/>
            <a:ext cx="3061650" cy="3873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39954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CFB57F-17F6-3CD2-1B3B-246AD40AF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28743FB-94A8-5B17-3EB7-A6D3F899EB1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2128580-429C-DFD9-0D45-C7AD72EE1AF9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Une plante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DC82BAA-0991-C3C9-ED09-B15CEC7A9310}"/>
              </a:ext>
            </a:extLst>
          </p:cNvPr>
          <p:cNvSpPr/>
          <p:nvPr/>
        </p:nvSpPr>
        <p:spPr>
          <a:xfrm>
            <a:off x="1132397" y="293255"/>
            <a:ext cx="7619718" cy="5427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Une plante. Répétons ensemble: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plante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CA990C53-E07E-832A-8828-BE47FE1384D8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ACAB88A-F576-4DD9-5705-C20C5494885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Picture 10" descr="plante domestique. plante en pot isolée sur blanc. plat. illustration  vectorielle. 3623081 Art vectoriel chez Vecteezy">
            <a:extLst>
              <a:ext uri="{FF2B5EF4-FFF2-40B4-BE49-F238E27FC236}">
                <a16:creationId xmlns:a16="http://schemas.microsoft.com/office/drawing/2014/main" id="{0380B109-74ED-F992-99E1-AF1ED48BE8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716" y="1808131"/>
            <a:ext cx="2762553" cy="3495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23902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37110-1697-9497-77CA-325709AA2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82FA65D-C360-FBF6-2AF1-91CA8A53EB3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C2C7AC-9C4E-F411-4F37-7B7DA324FB6A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endParaRPr lang="fr-MA" sz="2933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4BCD6E4-5903-5278-F0E6-5D85B597EBFB}"/>
              </a:ext>
            </a:extLst>
          </p:cNvPr>
          <p:cNvSpPr/>
          <p:nvPr/>
        </p:nvSpPr>
        <p:spPr>
          <a:xfrm>
            <a:off x="572616" y="294582"/>
            <a:ext cx="8381383" cy="53074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jardin potager ou on plante des légumes.  Un potager. Comment vous dites « potager» dans votre langue?</a:t>
            </a: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F9935300-9649-A00A-CA2F-51C5AF01C4D1}"/>
              </a:ext>
            </a:extLst>
          </p:cNvPr>
          <p:cNvSpPr/>
          <p:nvPr/>
        </p:nvSpPr>
        <p:spPr>
          <a:xfrm rot="461446">
            <a:off x="290175" y="3938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ACFAFF4-6739-65A7-6E04-AB5264C099E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Picture 12" descr="Potager Art vectoriel, icônes et graphiques à télécharger gratuitement">
            <a:extLst>
              <a:ext uri="{FF2B5EF4-FFF2-40B4-BE49-F238E27FC236}">
                <a16:creationId xmlns:a16="http://schemas.microsoft.com/office/drawing/2014/main" id="{648498EE-E272-3D6E-6852-C16AEA2E0B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32" y="2089537"/>
            <a:ext cx="4611322" cy="3218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46451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C04B9-2EDC-47B0-05D9-55DA4757B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0CC177-F250-D535-084D-30720083465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FD9C1-7EE9-3806-A995-D1EC4D985A07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219231" lvl="4" defTabSz="457235"/>
            <a:endParaRPr lang="fr-MA" sz="6000" b="1" dirty="0">
              <a:solidFill>
                <a:srgbClr val="106585"/>
              </a:solidFill>
              <a:latin typeface="Dosis" pitchFamily="2" charset="0"/>
            </a:endParaRPr>
          </a:p>
          <a:p>
            <a:pPr marL="1219231" lvl="4" defTabSz="457235"/>
            <a:endParaRPr lang="fr-MA" sz="6000" b="1" dirty="0">
              <a:solidFill>
                <a:srgbClr val="106585"/>
              </a:solidFill>
              <a:latin typeface="Dosis" pitchFamily="2" charset="0"/>
            </a:endParaRPr>
          </a:p>
          <a:p>
            <a:pPr marL="1219231" lvl="4" defTabSz="457235"/>
            <a:endParaRPr lang="fr-MA" sz="6000" b="1" dirty="0">
              <a:solidFill>
                <a:srgbClr val="106585"/>
              </a:solidFill>
              <a:latin typeface="Dosis" pitchFamily="2" charset="0"/>
            </a:endParaRPr>
          </a:p>
          <a:p>
            <a:pPr marL="1219231" lvl="4" defTabSz="457235"/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Un potager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A89D78F-17A0-D039-A07E-B2736DDED3A5}"/>
              </a:ext>
            </a:extLst>
          </p:cNvPr>
          <p:cNvSpPr/>
          <p:nvPr/>
        </p:nvSpPr>
        <p:spPr>
          <a:xfrm>
            <a:off x="1132397" y="293255"/>
            <a:ext cx="7619718" cy="5427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potager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Répétons ensemble: un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potager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2F902440-4773-8C77-03A0-4446DD1F1A6E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3B9BED5-E94D-3605-25B5-62AA5E39B0E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Picture 12" descr="Potager Art vectoriel, icônes et graphiques à télécharger gratuitement">
            <a:extLst>
              <a:ext uri="{FF2B5EF4-FFF2-40B4-BE49-F238E27FC236}">
                <a16:creationId xmlns:a16="http://schemas.microsoft.com/office/drawing/2014/main" id="{C858DC4E-EA5E-8727-2437-5BA11E931D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244" y="2276234"/>
            <a:ext cx="3054970" cy="213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5634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571500" y="786969"/>
            <a:ext cx="8001000" cy="5284067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45723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1" tIns="25401" rIns="25401" bIns="25401" rtlCol="0" anchor="ctr"/>
            <a:lstStyle/>
            <a:p>
              <a:pPr algn="ctr" defTabSz="457235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786650" y="381005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678120" y="2110181"/>
            <a:ext cx="7787760" cy="354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35">
              <a:spcAft>
                <a:spcPts val="600"/>
              </a:spcAft>
              <a:defRPr/>
            </a:pPr>
            <a:r>
              <a:rPr lang="fr-FR" sz="1701" dirty="0">
                <a:solidFill>
                  <a:srgbClr val="106585"/>
                </a:solidFill>
                <a:latin typeface="Dosis" pitchFamily="2" charset="0"/>
              </a:rPr>
              <a:t>A la fin de la séance d’aujourd’hui, </a:t>
            </a:r>
            <a:r>
              <a:rPr lang="fr-FR" sz="1701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1701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939800" y="2851937"/>
            <a:ext cx="7264400" cy="2377571"/>
            <a:chOff x="3302073" y="4600550"/>
            <a:chExt cx="9396747" cy="2271982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457235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045024" y="4803726"/>
              <a:ext cx="8423006" cy="20688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35">
                <a:spcAft>
                  <a:spcPts val="600"/>
                </a:spcAft>
                <a:defRPr/>
              </a:pPr>
              <a:r>
                <a:rPr lang="fr-FR" sz="1867" dirty="0">
                  <a:solidFill>
                    <a:srgbClr val="215968"/>
                  </a:solidFill>
                  <a:latin typeface="Dosis" pitchFamily="2" charset="0"/>
                </a:rPr>
                <a:t>Comprendre et produire les mots </a:t>
              </a:r>
              <a:r>
                <a:rPr lang="fr-FR" sz="1867" b="1" dirty="0">
                  <a:solidFill>
                    <a:srgbClr val="215968"/>
                  </a:solidFill>
                  <a:latin typeface="Dosis" pitchFamily="2" charset="0"/>
                </a:rPr>
                <a:t>: ville – campagne – champs – plante –potager – picorer – brouter – gambader.</a:t>
              </a:r>
            </a:p>
            <a:p>
              <a:pPr defTabSz="457235">
                <a:spcAft>
                  <a:spcPts val="600"/>
                </a:spcAft>
                <a:defRPr/>
              </a:pPr>
              <a:endParaRPr lang="fr-FR" sz="2000" dirty="0"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defTabSz="457235">
                <a:spcAft>
                  <a:spcPts val="600"/>
                </a:spcAft>
                <a:defRPr/>
              </a:pPr>
              <a:endParaRPr lang="fr-FR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defTabSz="457235">
                <a:spcAft>
                  <a:spcPts val="600"/>
                </a:spcAft>
                <a:defRPr/>
              </a:pPr>
              <a:endParaRPr lang="fr-FR" sz="1867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457235">
                <a:spcAft>
                  <a:spcPts val="600"/>
                </a:spcAft>
                <a:defRPr/>
              </a:pPr>
              <a:r>
                <a:rPr lang="fr-FR" sz="1867" b="1" dirty="0">
                  <a:solidFill>
                    <a:srgbClr val="008EC0"/>
                  </a:solidFill>
                  <a:latin typeface="Dosis" pitchFamily="2" charset="0"/>
                </a:rPr>
                <a:t> </a:t>
              </a:r>
              <a:endParaRPr lang="fr-FR" sz="1867" b="1" dirty="0">
                <a:solidFill>
                  <a:srgbClr val="0094C8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025418" y="5736744"/>
              <a:ext cx="8547582" cy="36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35">
                <a:spcAft>
                  <a:spcPts val="600"/>
                </a:spcAft>
                <a:defRPr/>
              </a:pPr>
              <a:r>
                <a:rPr lang="fr-FR" sz="1867" dirty="0">
                  <a:solidFill>
                    <a:srgbClr val="215968"/>
                  </a:solidFill>
                  <a:latin typeface="Dosis" pitchFamily="2" charset="0"/>
                </a:rPr>
                <a:t> Lire avec fluidité et comprendre le texte.</a:t>
              </a:r>
              <a:endParaRPr lang="fr-FR" sz="1867" b="1" dirty="0">
                <a:solidFill>
                  <a:srgbClr val="008EC0"/>
                </a:solidFill>
                <a:latin typeface="Dosis" pitchFamily="2" charset="0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457235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058D2DF3-961E-8A7D-17FC-5F277D49F51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11070" y="4803725"/>
              <a:ext cx="455010" cy="466386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32864" y="5718125"/>
              <a:ext cx="455010" cy="4663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3E44CB-8811-8E4B-1638-92FBAE17E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1191206-E901-7DB5-76A2-53E07D42FBED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307EAD3-D208-AFFE-49DD-5E5DBE6F09B9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AB9C3ED-93DE-CA66-AD78-168056C3771B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1E987CE-BAD4-99F2-01D9-BF93FF2E167C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BF00C1D-578A-1879-4823-B4FB8AA6787D}"/>
              </a:ext>
            </a:extLst>
          </p:cNvPr>
          <p:cNvSpPr txBox="1"/>
          <p:nvPr/>
        </p:nvSpPr>
        <p:spPr>
          <a:xfrm>
            <a:off x="261259" y="1320978"/>
            <a:ext cx="86988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40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Dans le </a:t>
            </a:r>
            <a:r>
              <a:rPr lang="fr-FR" sz="4000" b="1" dirty="0">
                <a:solidFill>
                  <a:srgbClr val="FF0000"/>
                </a:solidFill>
                <a:latin typeface="Dosis" pitchFamily="2" charset="0"/>
              </a:rPr>
              <a:t>potager</a:t>
            </a:r>
            <a:r>
              <a:rPr lang="fr-FR" sz="40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, il y a des navets, des tomates, des aubergines  et des carottes.</a:t>
            </a:r>
            <a:endParaRPr lang="fr-FR" sz="4000" b="1" dirty="0">
              <a:solidFill>
                <a:srgbClr val="FF0000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27AFEE4-CE01-D7F2-A4F2-39DC8941544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AE556117-CA85-08A1-2E88-A45CAA1EF7B5}"/>
              </a:ext>
            </a:extLst>
          </p:cNvPr>
          <p:cNvSpPr txBox="1"/>
          <p:nvPr/>
        </p:nvSpPr>
        <p:spPr>
          <a:xfrm>
            <a:off x="588415" y="279403"/>
            <a:ext cx="8258308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Dans le potager, il y a des navets, des tomates, des aubergines  et des carottes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:. </a:t>
            </a:r>
            <a:r>
              <a:rPr lang="fr-FR" sz="15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montrer les légumes.</a:t>
            </a:r>
          </a:p>
        </p:txBody>
      </p:sp>
      <p:pic>
        <p:nvPicPr>
          <p:cNvPr id="22530" name="Picture 2" descr="78 700+ Potager Stock Illustrations, graphiques vectoriels libre de droits  et Clip Art - iStock | Jardin, Jardinage, Légumes">
            <a:extLst>
              <a:ext uri="{FF2B5EF4-FFF2-40B4-BE49-F238E27FC236}">
                <a16:creationId xmlns:a16="http://schemas.microsoft.com/office/drawing/2014/main" id="{02E71554-D0D9-91AA-35F8-9B71ABFC7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126" y="2870707"/>
            <a:ext cx="4943747" cy="3497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47727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F4577B-7AEA-6C24-4A55-4F39ADE98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0071A22-BF40-23A8-E959-FAD939321FD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7E8F1D-160D-AB52-87C0-5A75D3EE071A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endParaRPr lang="fr-MA" sz="2933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5DFF29-098A-66D2-1957-DEC26058A868}"/>
              </a:ext>
            </a:extLst>
          </p:cNvPr>
          <p:cNvSpPr/>
          <p:nvPr/>
        </p:nvSpPr>
        <p:spPr>
          <a:xfrm>
            <a:off x="673457" y="258705"/>
            <a:ext cx="8381383" cy="53074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poule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picore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des grains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.picorer  Comment vous dites picorer dans votre langue?</a:t>
            </a: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6398299E-9708-E2FE-E752-33969899E5D5}"/>
              </a:ext>
            </a:extLst>
          </p:cNvPr>
          <p:cNvSpPr/>
          <p:nvPr/>
        </p:nvSpPr>
        <p:spPr>
          <a:xfrm rot="461446">
            <a:off x="290175" y="3938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A6F5E46-2345-3DE5-9371-898E42559B1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52240245"/>
              </p:ext>
            </p:extLst>
          </p:nvPr>
        </p:nvGraphicFramePr>
        <p:xfrm>
          <a:off x="-82534" y="0"/>
          <a:ext cx="8947890" cy="28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2629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Picture 14" descr="Le poulet beige picore les grains Ferme de poulet Cartoon Illustration  vectorielle confortable | Vecteur Premium">
            <a:extLst>
              <a:ext uri="{FF2B5EF4-FFF2-40B4-BE49-F238E27FC236}">
                <a16:creationId xmlns:a16="http://schemas.microsoft.com/office/drawing/2014/main" id="{23E77661-831F-AD18-9F05-B4018E5AB8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7468" y="1701301"/>
            <a:ext cx="3213366" cy="3213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92754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F5E032-A52C-6D0C-6C12-442B6A220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43D6877-69B7-D911-326F-B51CA562852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2715F5C-C515-794D-5109-CB7BC135D8F8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picorer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72CAD0-6A0B-B80B-23F9-ACA1F11B6767}"/>
              </a:ext>
            </a:extLst>
          </p:cNvPr>
          <p:cNvSpPr/>
          <p:nvPr/>
        </p:nvSpPr>
        <p:spPr>
          <a:xfrm>
            <a:off x="1134264" y="288571"/>
            <a:ext cx="7739769" cy="5427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 picore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picorer Répétons ensemble :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picorer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FB51F245-6C34-2609-7D11-554F642D6735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FC5528C-3E45-2622-D3D1-2097A1E550B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Picture 14" descr="Le poulet beige picore les grains Ferme de poulet Cartoon Illustration  vectorielle confortable | Vecteur Premium">
            <a:extLst>
              <a:ext uri="{FF2B5EF4-FFF2-40B4-BE49-F238E27FC236}">
                <a16:creationId xmlns:a16="http://schemas.microsoft.com/office/drawing/2014/main" id="{9E93D21E-3906-15CC-FEC0-F40110A11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180681"/>
            <a:ext cx="3143794" cy="3143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93682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46DD4-9419-DBE5-8049-69A4C30D2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6C6A6AC-3BD6-9FB7-E8A0-2140696E826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64CC5A-298D-BACC-46E8-F94AE6979A62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endParaRPr lang="fr-MA" sz="2933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8848E80-0429-CC54-E22C-E97D4BFB8FEB}"/>
              </a:ext>
            </a:extLst>
          </p:cNvPr>
          <p:cNvSpPr/>
          <p:nvPr/>
        </p:nvSpPr>
        <p:spPr>
          <a:xfrm>
            <a:off x="673457" y="258705"/>
            <a:ext cx="8381383" cy="53074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vache broute de l’herbe. Brouter Comment vous dites broute dans votre langue?</a:t>
            </a: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C6252A6F-8003-646E-5236-FD01BFA3E67A}"/>
              </a:ext>
            </a:extLst>
          </p:cNvPr>
          <p:cNvSpPr/>
          <p:nvPr/>
        </p:nvSpPr>
        <p:spPr>
          <a:xfrm rot="461446">
            <a:off x="290175" y="3938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E384F58-CA7B-AE5C-13C3-6E079EBE251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82534" y="0"/>
          <a:ext cx="8947890" cy="28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2629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DD2563CA-FD91-5A95-49D8-3FAD782BFF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4012" y="1891538"/>
            <a:ext cx="4069005" cy="3485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401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138310-F0B8-4B6C-1A6C-B7542E6A5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D6FC535-3BC0-C11B-059D-09B009C265D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52FBB5E-B271-7B4A-EA17-ACD4261FBE3F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brouter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0740578-1D83-29C5-3417-5708D9FB64B2}"/>
              </a:ext>
            </a:extLst>
          </p:cNvPr>
          <p:cNvSpPr/>
          <p:nvPr/>
        </p:nvSpPr>
        <p:spPr>
          <a:xfrm>
            <a:off x="1134264" y="288571"/>
            <a:ext cx="7739769" cy="5427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vache broute de l’herbe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Brouter Répétons ensemble :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brouter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13586CF4-8DF2-B230-9AC6-2D4CB6FFD930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CDB1BAA-DE7F-F9A9-C5C6-E6C28491641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5DCC97D-7BA3-8F42-9ECE-4EFADCA743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3951" y="1742406"/>
            <a:ext cx="3198300" cy="2739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5766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6A871E-5BEB-0F5E-06BF-69BA9B083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CCBFEF-51E0-AB7E-AD38-6654E116906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CC6B7C-59A5-5C9D-E226-74BF6BF7EB08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endParaRPr lang="fr-MA" sz="2933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81816C7-49A2-B1FD-FD94-5F006264BBD2}"/>
              </a:ext>
            </a:extLst>
          </p:cNvPr>
          <p:cNvSpPr/>
          <p:nvPr/>
        </p:nvSpPr>
        <p:spPr>
          <a:xfrm>
            <a:off x="673457" y="258705"/>
            <a:ext cx="8381383" cy="53074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veau court en sautant de joie. Il gambade.  Gambader Comment vous dites gambader dans votre langue?</a:t>
            </a: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B2CC0EB0-98F4-67F8-F849-D927765B0AD4}"/>
              </a:ext>
            </a:extLst>
          </p:cNvPr>
          <p:cNvSpPr/>
          <p:nvPr/>
        </p:nvSpPr>
        <p:spPr>
          <a:xfrm rot="461446">
            <a:off x="290175" y="3938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4128D58-F94D-30CD-6852-0E7D56DAD3A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82534" y="0"/>
          <a:ext cx="8947890" cy="28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2629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FB8A02D8-BA07-9AB4-7F0C-47D058C6D6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65327" y="2416436"/>
            <a:ext cx="3044181" cy="2919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6422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3EB6BA-B299-D176-D9F4-5EFFA1B6F6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F3361D-D8F8-70E3-251F-0E969E52B81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FE8168C-1065-C657-9A54-DE2B9C0C728D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gambader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6F1E14A-2828-A06E-D7A6-76D314508A6F}"/>
              </a:ext>
            </a:extLst>
          </p:cNvPr>
          <p:cNvSpPr/>
          <p:nvPr/>
        </p:nvSpPr>
        <p:spPr>
          <a:xfrm>
            <a:off x="1134264" y="288571"/>
            <a:ext cx="7739769" cy="5427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gambade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gambader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Répétons ensemble :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gambader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DBEA8D1B-3A4D-2520-EACA-BF7E196F0B49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0F1D64E-31FF-3CBB-38A2-FE5D33AB8BD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E5A0F9EC-2F36-A298-CC58-80B06742A8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0252" y="1917900"/>
            <a:ext cx="3151013" cy="302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9869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A67F95-AF6C-7DFF-75BE-E9A00D80B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43115E6-95DA-CC9D-80FA-85137D5A548A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334CCAD-CEAB-6986-E642-FDD4C96FC0B6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5B27540-2C2D-EBC6-4CA2-A758063E4943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9E8E7AC-AB70-0847-30F2-5783DACCC79B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D7CEE5-D37B-3B42-59E1-0E87DBF55593}"/>
              </a:ext>
            </a:extLst>
          </p:cNvPr>
          <p:cNvSpPr txBox="1"/>
          <p:nvPr/>
        </p:nvSpPr>
        <p:spPr>
          <a:xfrm>
            <a:off x="261259" y="1320978"/>
            <a:ext cx="86988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40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Dans le pré, la vache </a:t>
            </a:r>
            <a:r>
              <a:rPr lang="fr-FR" sz="4000" b="1" dirty="0">
                <a:solidFill>
                  <a:srgbClr val="FF0000"/>
                </a:solidFill>
                <a:latin typeface="Dosis" pitchFamily="2" charset="0"/>
              </a:rPr>
              <a:t>broute</a:t>
            </a:r>
            <a:r>
              <a:rPr lang="fr-FR" sz="40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 de l’herbe et le veau </a:t>
            </a:r>
            <a:r>
              <a:rPr lang="fr-FR" sz="4000" b="1" dirty="0">
                <a:solidFill>
                  <a:srgbClr val="FF0000"/>
                </a:solidFill>
                <a:latin typeface="Dosis" pitchFamily="2" charset="0"/>
              </a:rPr>
              <a:t>gambade</a:t>
            </a:r>
            <a:r>
              <a:rPr lang="fr-FR" sz="40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. </a:t>
            </a:r>
            <a:endParaRPr lang="fr-FR" sz="4000" b="1" dirty="0">
              <a:solidFill>
                <a:srgbClr val="FF0000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4A75E92-58EB-5F5C-0040-47F607A931E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A7AD118E-4820-1791-9769-D8511CD2EF1D}"/>
              </a:ext>
            </a:extLst>
          </p:cNvPr>
          <p:cNvSpPr txBox="1"/>
          <p:nvPr/>
        </p:nvSpPr>
        <p:spPr>
          <a:xfrm>
            <a:off x="588415" y="279403"/>
            <a:ext cx="8258308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Dans le pré, la vache broute de l’herbe et le veau gambade</a:t>
            </a:r>
            <a:r>
              <a:rPr lang="fr-FR" sz="15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FADBE95-354A-4FD5-F49C-CA5A100731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653" y="2743317"/>
            <a:ext cx="3787188" cy="3787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1653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47702" y="1905003"/>
            <a:ext cx="7800675" cy="797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  <a:defRPr/>
            </a:pPr>
            <a:r>
              <a:rPr lang="en-US" sz="2933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du </a:t>
            </a:r>
            <a:r>
              <a:rPr lang="en-US" sz="2933" dirty="0" err="1">
                <a:solidFill>
                  <a:srgbClr val="215968"/>
                </a:solidFill>
                <a:latin typeface="Carelia"/>
              </a:rPr>
              <a:t>vocabulaire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(1)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71665" y="2972542"/>
            <a:ext cx="7800675" cy="527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  <a:defRPr/>
            </a:pPr>
            <a:r>
              <a:rPr lang="fr-FR" sz="2933" b="1" dirty="0">
                <a:solidFill>
                  <a:srgbClr val="00B0F0"/>
                </a:solidFill>
                <a:latin typeface="Dosis" pitchFamily="2" charset="0"/>
              </a:rPr>
              <a:t>Je dis, tu montres</a:t>
            </a:r>
            <a:endParaRPr lang="en-US" sz="2667" dirty="0">
              <a:solidFill>
                <a:srgbClr val="00B0F0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188530" y="5759623"/>
            <a:ext cx="2523604" cy="143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1177"/>
              </a:lnSpc>
              <a:spcBef>
                <a:spcPct val="0"/>
              </a:spcBef>
              <a:defRPr/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3" name="Image 2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6241" y="4343009"/>
            <a:ext cx="2523604" cy="1732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370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6E2E6AD-098B-FC2A-CF4E-7C2E6373871D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A34B98B-5EF7-439B-6B03-176B0DB7DE30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E830F5C-6FA4-7B17-50A3-8A39F90C4584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952500" y="4318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67367" y="4867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CEA9F10-38F1-462B-5970-D49CB94931B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84406" y="1718517"/>
            <a:ext cx="4424799" cy="342097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1B28F5B-AD3D-FDEB-3935-F6F498F5DD7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35033337"/>
              </p:ext>
            </p:ext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612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762000" y="0"/>
            <a:ext cx="10500107" cy="6858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 t="-5555" b="-5555"/>
              </a:stretch>
            </a:blipFill>
          </p:spPr>
          <p:txBody>
            <a:bodyPr/>
            <a:lstStyle/>
            <a:p>
              <a:pPr defTabSz="6096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609645">
                    <a:defRPr/>
                  </a:pPr>
                  <a:endParaRPr lang="fr-MA" sz="90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25400" tIns="25400" rIns="25400" bIns="25400" rtlCol="0" anchor="ctr"/>
                <a:lstStyle/>
                <a:p>
                  <a:pPr algn="ctr" defTabSz="609645">
                    <a:lnSpc>
                      <a:spcPts val="1605"/>
                    </a:lnSpc>
                    <a:defRPr/>
                  </a:pPr>
                  <a:endParaRPr sz="90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4">
                  <a:extLst>
                    <a:ext uri="{96DAC541-7B7A-43D3-8B79-37D633B846F1}">
                      <asvg:svgBlip xmlns:asvg="http://schemas.microsoft.com/office/drawing/2016/SVG/main" r:embed="rId2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609645">
                  <a:defRPr/>
                </a:pPr>
                <a:endParaRPr lang="fr-MA" sz="90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2112571" y="3580284"/>
            <a:ext cx="5013577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58">
              <a:lnSpc>
                <a:spcPts val="2800"/>
              </a:lnSpc>
              <a:defRPr/>
            </a:pPr>
            <a:r>
              <a:rPr lang="en-US" sz="24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202861" y="871399"/>
            <a:ext cx="5013577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58">
              <a:lnSpc>
                <a:spcPts val="2800"/>
              </a:lnSpc>
              <a:defRPr/>
            </a:pPr>
            <a:r>
              <a:rPr lang="en-US" sz="24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1812842" y="1648776"/>
            <a:ext cx="1275001" cy="1112031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550812" y="2815442"/>
            <a:ext cx="1669455" cy="35907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939508" y="2814760"/>
            <a:ext cx="101207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11">
              <a:defRPr/>
            </a:pPr>
            <a:r>
              <a:rPr lang="fr-FR" sz="15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4075993" y="2815443"/>
            <a:ext cx="1513049" cy="35907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356014" y="2823544"/>
            <a:ext cx="95789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11">
              <a:defRPr/>
            </a:pPr>
            <a:r>
              <a:rPr lang="fr-FR" sz="15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25295" y="1302169"/>
            <a:ext cx="1488108" cy="1486521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6131763" y="2802022"/>
            <a:ext cx="2169848" cy="366169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6327450" y="2819455"/>
            <a:ext cx="178221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11">
              <a:defRPr/>
            </a:pPr>
            <a:r>
              <a:rPr lang="fr-FR" sz="15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6162966" y="1815782"/>
            <a:ext cx="2106943" cy="66193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059D7B6-BA47-8DD3-F828-51685E88A9A2}"/>
              </a:ext>
            </a:extLst>
          </p:cNvPr>
          <p:cNvPicPr>
            <a:picLocks noChangeAspect="1"/>
          </p:cNvPicPr>
          <p:nvPr>
            <p:custDataLst>
              <p:tags r:id="rId13"/>
            </p:custDataLst>
          </p:nvPr>
        </p:nvPicPr>
        <p:blipFill rotWithShape="1">
          <a:blip r:embed="rId29"/>
          <a:srcRect l="1" t="974" r="78882" b="31320"/>
          <a:stretch/>
        </p:blipFill>
        <p:spPr>
          <a:xfrm rot="314209">
            <a:off x="1759137" y="3903177"/>
            <a:ext cx="1720123" cy="1230124"/>
          </a:xfrm>
          <a:prstGeom prst="rect">
            <a:avLst/>
          </a:prstGeom>
        </p:spPr>
      </p:pic>
      <p:grpSp>
        <p:nvGrpSpPr>
          <p:cNvPr id="23" name="Groupe 22">
            <a:extLst>
              <a:ext uri="{FF2B5EF4-FFF2-40B4-BE49-F238E27FC236}">
                <a16:creationId xmlns:a16="http://schemas.microsoft.com/office/drawing/2014/main" id="{908C2B51-585D-27DA-A793-7E4EE9CF1F3E}"/>
              </a:ext>
            </a:extLst>
          </p:cNvPr>
          <p:cNvGrpSpPr/>
          <p:nvPr>
            <p:custDataLst>
              <p:tags r:id="rId14"/>
            </p:custDataLst>
          </p:nvPr>
        </p:nvGrpSpPr>
        <p:grpSpPr>
          <a:xfrm>
            <a:off x="1772171" y="5557449"/>
            <a:ext cx="1241880" cy="359074"/>
            <a:chOff x="5802255" y="5807067"/>
            <a:chExt cx="1241880" cy="359073"/>
          </a:xfrm>
        </p:grpSpPr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685BA3B-0D0F-8702-9D05-2E629E5A77AC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A350015D-FE97-9F7F-B922-609EEEFE7B2B}"/>
                </a:ext>
              </a:extLst>
            </p:cNvPr>
            <p:cNvSpPr txBox="1"/>
            <p:nvPr>
              <p:custDataLst>
                <p:tags r:id="rId21"/>
              </p:custDataLst>
            </p:nvPr>
          </p:nvSpPr>
          <p:spPr>
            <a:xfrm>
              <a:off x="6044951" y="5815170"/>
              <a:ext cx="999184" cy="338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11">
                <a:defRPr/>
              </a:pPr>
              <a:r>
                <a:rPr lang="fr-FR" sz="16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</a:t>
              </a:r>
              <a:r>
                <a:rPr lang="fr-FR" sz="15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 </a:t>
              </a: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9AB61CA6-EAA0-DE6B-CF7D-D7C7F3217DA1}"/>
              </a:ext>
            </a:extLst>
          </p:cNvPr>
          <p:cNvGrpSpPr/>
          <p:nvPr>
            <p:custDataLst>
              <p:tags r:id="rId15"/>
            </p:custDataLst>
          </p:nvPr>
        </p:nvGrpSpPr>
        <p:grpSpPr>
          <a:xfrm>
            <a:off x="6668339" y="5532207"/>
            <a:ext cx="1186378" cy="359074"/>
            <a:chOff x="5802255" y="5807067"/>
            <a:chExt cx="1186377" cy="359073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8F0F168F-8C80-DBDA-0176-0B35A3C51668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244DC311-D095-DC59-31CF-2029309433F1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6044951" y="5815170"/>
              <a:ext cx="787009" cy="338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11">
                <a:defRPr/>
              </a:pPr>
              <a:r>
                <a:rPr lang="fr-FR" sz="16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</a:t>
              </a:r>
            </a:p>
          </p:txBody>
        </p: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3990EAFD-9D9D-1E31-BB1B-AF8116145B54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5486406" y="352494"/>
            <a:ext cx="4429063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MA" sz="1333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e)</a:t>
            </a:r>
          </a:p>
        </p:txBody>
      </p:sp>
      <p:pic>
        <p:nvPicPr>
          <p:cNvPr id="21" name="Image 20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66C0C6B5-251E-6961-260D-CCA57895F712}"/>
              </a:ext>
            </a:extLst>
          </p:cNvPr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4144314" y="4171071"/>
            <a:ext cx="918411" cy="999167"/>
          </a:xfrm>
          <a:prstGeom prst="rect">
            <a:avLst/>
          </a:prstGeom>
        </p:spPr>
      </p:pic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972FFC3E-AB51-3527-823A-AFA8027E2EC0}"/>
              </a:ext>
            </a:extLst>
          </p:cNvPr>
          <p:cNvSpPr/>
          <p:nvPr/>
        </p:nvSpPr>
        <p:spPr>
          <a:xfrm>
            <a:off x="4132262" y="5557439"/>
            <a:ext cx="1119547" cy="35907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15"/>
            <a:endParaRPr lang="fr-FR" sz="1333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94D82D04-C39F-871F-81E3-98EB168D6921}"/>
              </a:ext>
            </a:extLst>
          </p:cNvPr>
          <p:cNvSpPr txBox="1"/>
          <p:nvPr/>
        </p:nvSpPr>
        <p:spPr>
          <a:xfrm>
            <a:off x="4220257" y="5565540"/>
            <a:ext cx="11863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/>
            <a:r>
              <a:rPr lang="fr-FR" sz="16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Cahier </a:t>
            </a: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306C6880-ABD5-BADD-7FD8-799BDE023CE1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584381" y="3934214"/>
            <a:ext cx="1113665" cy="143426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587468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4078994-192A-49BA-34A0-516D35E358F2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C1B10F0-599D-FF1C-4D9A-A87619E56014}"/>
              </a:ext>
            </a:extLst>
          </p:cNvPr>
          <p:cNvSpPr/>
          <p:nvPr/>
        </p:nvSpPr>
        <p:spPr>
          <a:xfrm>
            <a:off x="183899" y="213359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r>
              <a:rPr lang="fr-MA" sz="900" dirty="0">
                <a:solidFill>
                  <a:prstClr val="white"/>
                </a:solidFill>
                <a:latin typeface="Dosis" pitchFamily="2" charset="0"/>
                <a:sym typeface="Symbol" panose="05050102010706020507" pitchFamily="18" charset="2"/>
              </a:rPr>
              <a:t></a:t>
            </a: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9E3F6B0-3139-15BF-A3E3-711C5DE58846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67367" y="3851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C3EC935-7922-F95A-119F-780FE1BB746C}"/>
              </a:ext>
            </a:extLst>
          </p:cNvPr>
          <p:cNvSpPr txBox="1"/>
          <p:nvPr/>
        </p:nvSpPr>
        <p:spPr>
          <a:xfrm>
            <a:off x="952507" y="605291"/>
            <a:ext cx="7126841" cy="2974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>
              <a:defRPr/>
            </a:pPr>
            <a:r>
              <a:rPr lang="fr-MA" sz="1333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L’enseignant(e) dit les mots un par un en changeant l’ordre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02B46A87-9DBD-B2D9-0F61-5AD59058E48F}"/>
              </a:ext>
            </a:extLst>
          </p:cNvPr>
          <p:cNvGrpSpPr/>
          <p:nvPr/>
        </p:nvGrpSpPr>
        <p:grpSpPr>
          <a:xfrm>
            <a:off x="1114697" y="4297186"/>
            <a:ext cx="4711337" cy="557912"/>
            <a:chOff x="2447851" y="6491492"/>
            <a:chExt cx="5928454" cy="836868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0F234B5E-255D-E903-617A-8322F734A11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447851" y="6491492"/>
              <a:ext cx="890889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97EBE0BA-CFC0-946B-E2EE-D16B9AB558A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053792" y="6563966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DA4D728-2B81-4F6F-D578-7E33AD9C3C9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7572574" y="6563966"/>
              <a:ext cx="803731" cy="764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0D435CA-A338-3AD2-2B86-D91AF2469FE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96576256"/>
              </p:ext>
            </p:ext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8" name="ZoneTexte 1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952502" y="330202"/>
            <a:ext cx="7888843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dis.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346CC34-76E6-8CA5-4114-0EB0F177EE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4433" y="2986520"/>
            <a:ext cx="1309279" cy="112149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9B06C9B-F8C2-0AB2-8E4A-A48B18161E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94415" y="2986520"/>
            <a:ext cx="1206672" cy="1157343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01051B0C-1066-B9A0-157B-7F7A4E9140A3}"/>
              </a:ext>
            </a:extLst>
          </p:cNvPr>
          <p:cNvSpPr/>
          <p:nvPr/>
        </p:nvSpPr>
        <p:spPr>
          <a:xfrm>
            <a:off x="7433279" y="4351861"/>
            <a:ext cx="400594" cy="400244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4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C3D5F63E-0F12-FE71-D18C-FD0837C8C6B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520" y="2707591"/>
            <a:ext cx="1737894" cy="1442817"/>
          </a:xfrm>
          <a:prstGeom prst="rect">
            <a:avLst/>
          </a:prstGeom>
        </p:spPr>
      </p:pic>
      <p:pic>
        <p:nvPicPr>
          <p:cNvPr id="19" name="Picture 12" descr="Potager Art vectoriel, icônes et graphiques à télécharger gratuitement">
            <a:extLst>
              <a:ext uri="{FF2B5EF4-FFF2-40B4-BE49-F238E27FC236}">
                <a16:creationId xmlns:a16="http://schemas.microsoft.com/office/drawing/2014/main" id="{4A992C23-80AA-800E-4D44-D73998EBF2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628" y="2986520"/>
            <a:ext cx="1492264" cy="1041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54719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FFD355-828A-422A-5854-90FCE8256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D71A210-5695-798A-EED6-2FE5E31DC312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7429AFB-6C95-CC6C-5EA9-ADC57E63043E}"/>
              </a:ext>
            </a:extLst>
          </p:cNvPr>
          <p:cNvSpPr/>
          <p:nvPr/>
        </p:nvSpPr>
        <p:spPr>
          <a:xfrm>
            <a:off x="202710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DF6EC6F-6734-E3C4-A2CB-A786D77880CD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CD7416F-2F3D-2106-8519-28BE42A72B3B}"/>
              </a:ext>
            </a:extLst>
          </p:cNvPr>
          <p:cNvSpPr/>
          <p:nvPr/>
        </p:nvSpPr>
        <p:spPr>
          <a:xfrm>
            <a:off x="567367" y="3851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F5EBF24-5ECC-2EF6-FA3A-3F573CC4B1B5}"/>
              </a:ext>
            </a:extLst>
          </p:cNvPr>
          <p:cNvSpPr txBox="1"/>
          <p:nvPr/>
        </p:nvSpPr>
        <p:spPr>
          <a:xfrm>
            <a:off x="952507" y="605291"/>
            <a:ext cx="7126841" cy="2974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>
              <a:defRPr/>
            </a:pPr>
            <a:r>
              <a:rPr lang="fr-MA" sz="1333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dit les mots un par un en changeant l’ordre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C1C9D886-8325-67DA-66EE-5BE4ECAB89E4}"/>
              </a:ext>
            </a:extLst>
          </p:cNvPr>
          <p:cNvGrpSpPr/>
          <p:nvPr/>
        </p:nvGrpSpPr>
        <p:grpSpPr>
          <a:xfrm>
            <a:off x="1352263" y="4206422"/>
            <a:ext cx="4177680" cy="735420"/>
            <a:chOff x="1420442" y="6491492"/>
            <a:chExt cx="9613272" cy="850941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19D9E9F3-3F8B-6B2D-6B6C-C1EF1336081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1420442" y="6491492"/>
              <a:ext cx="890888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907A37C2-46DA-09B8-5FD0-2A27357F49B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658681" y="6578039"/>
              <a:ext cx="803730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6460016A-413E-9389-86DE-D2A93C54BF4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10229984" y="6491492"/>
              <a:ext cx="803730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399E9CF-C3F6-9A81-35CF-E6A43C0AB6C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20040013"/>
              </p:ext>
            </p:extLst>
          </p:nvPr>
        </p:nvGraphicFramePr>
        <p:xfrm>
          <a:off x="2" y="-17947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23DEA0AB-400E-6308-CE05-ECC186622777}"/>
              </a:ext>
            </a:extLst>
          </p:cNvPr>
          <p:cNvSpPr txBox="1"/>
          <p:nvPr/>
        </p:nvSpPr>
        <p:spPr>
          <a:xfrm>
            <a:off x="952506" y="330202"/>
            <a:ext cx="7624135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dis:</a:t>
            </a: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670A30BD-97C9-1F12-1BA2-44B20C4D4DDF}"/>
              </a:ext>
            </a:extLst>
          </p:cNvPr>
          <p:cNvSpPr/>
          <p:nvPr/>
        </p:nvSpPr>
        <p:spPr>
          <a:xfrm>
            <a:off x="7128479" y="4351861"/>
            <a:ext cx="400594" cy="400244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4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9EF7F4-4B3F-8B9A-A33A-AC9F6B4387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887" y="2474500"/>
            <a:ext cx="1632176" cy="1503322"/>
          </a:xfrm>
          <a:prstGeom prst="rect">
            <a:avLst/>
          </a:prstGeom>
        </p:spPr>
      </p:pic>
      <p:pic>
        <p:nvPicPr>
          <p:cNvPr id="4" name="Picture 2" descr="Champs blé horizon : plus de 5 330 illustrations et dessins de stock libres  de droits proposés sous licence | Shutterstock">
            <a:extLst>
              <a:ext uri="{FF2B5EF4-FFF2-40B4-BE49-F238E27FC236}">
                <a16:creationId xmlns:a16="http://schemas.microsoft.com/office/drawing/2014/main" id="{2F3E2D80-EBF4-3BA3-54B0-08AA819564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7080" y="2705011"/>
            <a:ext cx="1546919" cy="1133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plante domestique. plante en pot isolée sur blanc. plat. illustration  vectorielle. 3623081 Art vectoriel chez Vecteezy">
            <a:extLst>
              <a:ext uri="{FF2B5EF4-FFF2-40B4-BE49-F238E27FC236}">
                <a16:creationId xmlns:a16="http://schemas.microsoft.com/office/drawing/2014/main" id="{A2FCE036-BF57-3CD1-5666-305BD3AAB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6868" y="2560976"/>
            <a:ext cx="1123815" cy="142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4" descr="Le poulet beige picore les grains Ferme de poulet Cartoon Illustration  vectorielle confortable | Vecteur Premium">
            <a:extLst>
              <a:ext uri="{FF2B5EF4-FFF2-40B4-BE49-F238E27FC236}">
                <a16:creationId xmlns:a16="http://schemas.microsoft.com/office/drawing/2014/main" id="{76113752-6782-62CC-9877-66BA529F11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2371" y="2918601"/>
            <a:ext cx="1248319" cy="1248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724738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540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47702" y="1905003"/>
            <a:ext cx="7800675" cy="797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2933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du </a:t>
            </a:r>
            <a:r>
              <a:rPr lang="en-US" sz="2933" dirty="0" err="1">
                <a:solidFill>
                  <a:srgbClr val="215968"/>
                </a:solidFill>
                <a:latin typeface="Carelia"/>
              </a:rPr>
              <a:t>vocabulaire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(2)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03249" y="2963304"/>
            <a:ext cx="7800675" cy="527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FR" sz="2933" b="1" dirty="0">
                <a:solidFill>
                  <a:srgbClr val="00B0F0"/>
                </a:solidFill>
                <a:latin typeface="Dosis" pitchFamily="2" charset="0"/>
              </a:rPr>
              <a:t>Jeu du duel</a:t>
            </a:r>
            <a:endParaRPr lang="en-US" sz="2667" dirty="0">
              <a:solidFill>
                <a:srgbClr val="00B0F0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188530" y="5759623"/>
            <a:ext cx="2523604" cy="143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938" y="4000426"/>
            <a:ext cx="2883303" cy="175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195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2BF6F-4987-5C27-789E-50B534385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BC57BA-1132-21FE-1344-AB5C44F75A06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12EB13-085C-C229-7FBD-85B939089762}"/>
              </a:ext>
            </a:extLst>
          </p:cNvPr>
          <p:cNvSpPr/>
          <p:nvPr/>
        </p:nvSpPr>
        <p:spPr>
          <a:xfrm>
            <a:off x="154214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6FC3572-DA4F-7234-A63F-65AB74913B8E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D242CCB-B2B3-837A-2FEA-A023171DE47A}"/>
              </a:ext>
            </a:extLst>
          </p:cNvPr>
          <p:cNvSpPr txBox="1"/>
          <p:nvPr/>
        </p:nvSpPr>
        <p:spPr>
          <a:xfrm>
            <a:off x="1778005" y="4289624"/>
            <a:ext cx="24814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11">
              <a:defRPr/>
            </a:pPr>
            <a:r>
              <a:rPr lang="fr-MA" sz="2000" b="1" dirty="0">
                <a:solidFill>
                  <a:prstClr val="black"/>
                </a:solidFill>
                <a:latin typeface="Dosis"/>
              </a:rPr>
              <a:t>  Je montre 3 images au hasard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95FD7989-C697-8EAE-E4ED-861D7EB2CA7E}"/>
              </a:ext>
            </a:extLst>
          </p:cNvPr>
          <p:cNvSpPr txBox="1"/>
          <p:nvPr/>
        </p:nvSpPr>
        <p:spPr>
          <a:xfrm>
            <a:off x="5070105" y="4255276"/>
            <a:ext cx="2166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11">
              <a:defRPr/>
            </a:pPr>
            <a:r>
              <a:rPr lang="fr-MA" sz="2000" b="1" dirty="0">
                <a:solidFill>
                  <a:prstClr val="black"/>
                </a:solidFill>
                <a:latin typeface="Dosis"/>
              </a:rPr>
              <a:t>Je dis les mots 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D47C679E-6EB0-EC3F-3D4B-E5270A92AAD7}"/>
              </a:ext>
            </a:extLst>
          </p:cNvPr>
          <p:cNvSpPr/>
          <p:nvPr/>
        </p:nvSpPr>
        <p:spPr>
          <a:xfrm>
            <a:off x="346713" y="495273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FE25765-3E14-FC85-33FB-4C40FF9477D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50574924"/>
              </p:ext>
            </p:extLst>
          </p:nvPr>
        </p:nvGraphicFramePr>
        <p:xfrm>
          <a:off x="274837" y="-50035"/>
          <a:ext cx="876959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15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615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615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6611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3140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087271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5B9925F6-830B-AFD1-F386-F921675EC37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858199"/>
            <a:ext cx="3911600" cy="2168481"/>
          </a:xfrm>
          <a:prstGeom prst="rect">
            <a:avLst/>
          </a:prstGeom>
        </p:spPr>
      </p:pic>
      <p:pic>
        <p:nvPicPr>
          <p:cNvPr id="7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843FC849-8E41-ECD9-C541-5091B6BF1C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2712834" y="1702908"/>
            <a:ext cx="484748" cy="41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0EC822F6-2B12-957F-81AE-3729F61DE8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5756201" y="1668558"/>
            <a:ext cx="437323" cy="41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4DB7E32-AAE9-624A-0A6C-DFC88C9649EA}"/>
              </a:ext>
            </a:extLst>
          </p:cNvPr>
          <p:cNvSpPr txBox="1"/>
          <p:nvPr/>
        </p:nvSpPr>
        <p:spPr>
          <a:xfrm>
            <a:off x="750484" y="330202"/>
            <a:ext cx="8562183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11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231C954-3D14-0E62-941D-B206AA601609}"/>
              </a:ext>
            </a:extLst>
          </p:cNvPr>
          <p:cNvSpPr txBox="1"/>
          <p:nvPr/>
        </p:nvSpPr>
        <p:spPr>
          <a:xfrm>
            <a:off x="583482" y="309185"/>
            <a:ext cx="823689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Vous  allez passer au tableau pour jouer à  deux. </a:t>
            </a:r>
            <a:r>
              <a:rPr lang="fr-MA" sz="15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élève montre trois images, une après l’autre, et l’autre dit les mots. Par la suite les rôles seront échangés. </a:t>
            </a:r>
          </a:p>
        </p:txBody>
      </p:sp>
    </p:spTree>
    <p:extLst>
      <p:ext uri="{BB962C8B-B14F-4D97-AF65-F5344CB8AC3E}">
        <p14:creationId xmlns:p14="http://schemas.microsoft.com/office/powerpoint/2010/main" val="39414164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5B3C5-9057-956B-0EB2-02F1D0E3B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67D901E-3160-2EA9-91AA-CEFF963CD8D8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17520898-FC31-C645-2BD2-4EE92D547260}"/>
              </a:ext>
            </a:extLst>
          </p:cNvPr>
          <p:cNvSpPr/>
          <p:nvPr/>
        </p:nvSpPr>
        <p:spPr>
          <a:xfrm>
            <a:off x="167412" y="21705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6A9965B-C9FA-E853-51BE-7925A9D4CD77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8A315F3-6B18-0378-A496-4E47E0AA72DF}"/>
              </a:ext>
            </a:extLst>
          </p:cNvPr>
          <p:cNvSpPr txBox="1"/>
          <p:nvPr/>
        </p:nvSpPr>
        <p:spPr>
          <a:xfrm>
            <a:off x="1166994" y="344403"/>
            <a:ext cx="746573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/>
            <a:r>
              <a:rPr lang="fr-MA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Maintenant, on va commencer le jeu. Qui veut passer au tableau?</a:t>
            </a:r>
          </a:p>
          <a:p>
            <a:pPr defTabSz="457235"/>
            <a:r>
              <a:rPr lang="fr-MA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gagnant sera celui qui aura plus réponses correctes.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58BC816-7154-2FBD-B4DA-7ACF2B2D99F5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A60C252-7FDF-403D-825F-FB597FD4B6F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4051432"/>
              </p:ext>
            </p:ext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588F6CBF-C109-77C5-5F5C-3710ADFDB8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549" y="1452879"/>
            <a:ext cx="2099670" cy="174316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FA8AEC1-A234-C349-7904-7C5D8FEBE0B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333" y="1374385"/>
            <a:ext cx="1914422" cy="1763286"/>
          </a:xfrm>
          <a:prstGeom prst="rect">
            <a:avLst/>
          </a:prstGeom>
        </p:spPr>
      </p:pic>
      <p:pic>
        <p:nvPicPr>
          <p:cNvPr id="5" name="Picture 2" descr="Champs blé horizon : plus de 5 330 illustrations et dessins de stock libres  de droits proposés sous licence | Shutterstock">
            <a:extLst>
              <a:ext uri="{FF2B5EF4-FFF2-40B4-BE49-F238E27FC236}">
                <a16:creationId xmlns:a16="http://schemas.microsoft.com/office/drawing/2014/main" id="{D88A9CD7-F6DC-DEDB-CC1B-B771FC8164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869" y="1374384"/>
            <a:ext cx="2232074" cy="1636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plante domestique. plante en pot isolée sur blanc. plat. illustration  vectorielle. 3623081 Art vectoriel chez Vecteezy">
            <a:extLst>
              <a:ext uri="{FF2B5EF4-FFF2-40B4-BE49-F238E27FC236}">
                <a16:creationId xmlns:a16="http://schemas.microsoft.com/office/drawing/2014/main" id="{E06C6072-BD84-2DA1-35CF-744A56DA6B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9682" y="1404626"/>
            <a:ext cx="1381769" cy="1748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Potager Art vectoriel, icônes et graphiques à télécharger gratuitement">
            <a:extLst>
              <a:ext uri="{FF2B5EF4-FFF2-40B4-BE49-F238E27FC236}">
                <a16:creationId xmlns:a16="http://schemas.microsoft.com/office/drawing/2014/main" id="{A8C55141-C7C7-B1D6-A39C-ACD4EAABDF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642" y="3750524"/>
            <a:ext cx="1950577" cy="1361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4" descr="Le poulet beige picore les grains Ferme de poulet Cartoon Illustration  vectorielle confortable | Vecteur Premium">
            <a:extLst>
              <a:ext uri="{FF2B5EF4-FFF2-40B4-BE49-F238E27FC236}">
                <a16:creationId xmlns:a16="http://schemas.microsoft.com/office/drawing/2014/main" id="{FBCBFDD8-C89F-AAF2-04CF-9586B051BA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379" y="3571611"/>
            <a:ext cx="1706581" cy="1706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5BF5FF2-EB4D-CC4B-6054-4B4D2DF9D5F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99859" y="3786156"/>
            <a:ext cx="1849284" cy="158404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4040130-233F-8E6D-9DF7-A758D6D9079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16555" y="3656812"/>
            <a:ext cx="1651564" cy="1584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36720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72E63-B48F-4833-7618-9E9D10F93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ADA54B9-B334-224F-01DC-2C003995038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9" y="990609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8F5829C-2DA5-85ED-5B6E-4C5204FFC1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24109" y="-48540"/>
            <a:ext cx="9144000" cy="6857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30E07AA-D972-6A8B-F7CB-1B99D6FA40D5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35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43A485B-7A02-BE93-D6CA-CC093D87636F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B5DF6D6-6F17-4D8A-4301-0E3BD58EA7DD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35">
                  <a:defRPr/>
                </a:pPr>
                <a:endParaRPr lang="fr-MA" sz="90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A31D171-41FD-761D-9197-5550CEEE4FE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7F891A77-88E6-EB1D-DFAD-8D184F25E319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35">
                    <a:defRPr/>
                  </a:pPr>
                  <a:endParaRPr lang="fr-FR" sz="90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5840B19-52B3-F9F0-3B9A-71E24D76F351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35">
                    <a:defRPr/>
                  </a:pPr>
                  <a:endParaRPr lang="fr-MA" sz="90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5D2BC3F-4AD0-01B6-D4A7-38ADC63115E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391125" y="454409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45">
              <a:defRPr/>
            </a:pPr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DC556B8-D655-30E1-B07C-B3CBF46D6DA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02567" y="381529"/>
            <a:ext cx="8009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5">
              <a:spcAft>
                <a:spcPts val="400"/>
              </a:spcAft>
              <a:defRPr/>
            </a:pPr>
            <a:r>
              <a:rPr lang="fr-FR" sz="1600" b="1" dirty="0">
                <a:solidFill>
                  <a:srgbClr val="A6A6A6"/>
                </a:solidFill>
                <a:latin typeface="Calibri"/>
              </a:rPr>
              <a:t>À la maison, écrivez les mots du vocabulaire que nous avons vus aujourd’hui,  la page 45, puis mettez les dans des phrases.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8865052-3F79-A66D-7FC6-A9987732EB7A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24113" y="-48543"/>
          <a:ext cx="8896612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276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276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276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0251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5503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301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id="{E171527B-2AE3-8A8C-D73C-30F5E42947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5057" y="513667"/>
            <a:ext cx="1143697" cy="1077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1BF2F31F-5372-70F9-2314-4865B05669AF}"/>
              </a:ext>
            </a:extLst>
          </p:cNvPr>
          <p:cNvSpPr txBox="1"/>
          <p:nvPr/>
        </p:nvSpPr>
        <p:spPr>
          <a:xfrm>
            <a:off x="2747400" y="748930"/>
            <a:ext cx="3454400" cy="7818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  <a:defRPr/>
            </a:pPr>
            <a:r>
              <a:rPr lang="en-US" sz="24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24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24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1017040-32A8-C78F-0CC0-8C5CDB9C1863}"/>
              </a:ext>
            </a:extLst>
          </p:cNvPr>
          <p:cNvSpPr/>
          <p:nvPr/>
        </p:nvSpPr>
        <p:spPr>
          <a:xfrm>
            <a:off x="453992" y="4226912"/>
            <a:ext cx="1799939" cy="46689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campagne</a:t>
            </a:r>
            <a:endParaRPr lang="fr-MA" dirty="0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36C4478A-30FB-4159-13B3-AEBF404E2FF3}"/>
              </a:ext>
            </a:extLst>
          </p:cNvPr>
          <p:cNvSpPr/>
          <p:nvPr/>
        </p:nvSpPr>
        <p:spPr>
          <a:xfrm>
            <a:off x="3519950" y="2487565"/>
            <a:ext cx="403123" cy="2119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8B2DAC9D-DDED-E3C2-A4BE-D408E8F67F87}"/>
              </a:ext>
            </a:extLst>
          </p:cNvPr>
          <p:cNvSpPr/>
          <p:nvPr/>
        </p:nvSpPr>
        <p:spPr>
          <a:xfrm>
            <a:off x="5260831" y="2381607"/>
            <a:ext cx="466128" cy="211915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D4FCDC6-BC16-0576-DC73-804B6094F24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969770" y="950607"/>
            <a:ext cx="4509713" cy="5514290"/>
          </a:xfrm>
          <a:prstGeom prst="rect">
            <a:avLst/>
          </a:prstGeom>
        </p:spPr>
      </p:pic>
      <p:sp>
        <p:nvSpPr>
          <p:cNvPr id="32" name="Flèche : droite 31">
            <a:extLst>
              <a:ext uri="{FF2B5EF4-FFF2-40B4-BE49-F238E27FC236}">
                <a16:creationId xmlns:a16="http://schemas.microsoft.com/office/drawing/2014/main" id="{22AA6AAE-E519-4F16-0D89-D24EB6C6117C}"/>
              </a:ext>
            </a:extLst>
          </p:cNvPr>
          <p:cNvSpPr/>
          <p:nvPr/>
        </p:nvSpPr>
        <p:spPr>
          <a:xfrm>
            <a:off x="2495764" y="2248268"/>
            <a:ext cx="702291" cy="1667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9607C01B-E9B1-5078-56D1-B02D6970DC83}"/>
              </a:ext>
            </a:extLst>
          </p:cNvPr>
          <p:cNvCxnSpPr>
            <a:cxnSpLocks/>
          </p:cNvCxnSpPr>
          <p:nvPr/>
        </p:nvCxnSpPr>
        <p:spPr>
          <a:xfrm flipV="1">
            <a:off x="2253931" y="3943168"/>
            <a:ext cx="1266019" cy="43049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251240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99781-8D71-6781-9411-961251040E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480B236-7E09-77A8-6407-52087936A07B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C88B8A1-F0D0-5190-F367-A51995A2744B}"/>
              </a:ext>
            </a:extLst>
          </p:cNvPr>
          <p:cNvSpPr txBox="1"/>
          <p:nvPr/>
        </p:nvSpPr>
        <p:spPr>
          <a:xfrm>
            <a:off x="716230" y="644552"/>
            <a:ext cx="7711551" cy="820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Fluidité</a:t>
            </a:r>
            <a:r>
              <a:rPr lang="en-US" sz="3200" dirty="0">
                <a:solidFill>
                  <a:srgbClr val="215968"/>
                </a:solidFill>
                <a:latin typeface="Carelia"/>
              </a:rPr>
              <a:t>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45C370E-032C-8C71-25E6-E9294A30B82C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DE07972A-B095-57BC-AADB-BB91F278365F}"/>
              </a:ext>
            </a:extLst>
          </p:cNvPr>
          <p:cNvSpPr/>
          <p:nvPr/>
        </p:nvSpPr>
        <p:spPr>
          <a:xfrm>
            <a:off x="1320802" y="1905003"/>
            <a:ext cx="6304827" cy="2490020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BFD76BC8-B368-33CB-77C7-2EB00087C531}"/>
              </a:ext>
            </a:extLst>
          </p:cNvPr>
          <p:cNvSpPr txBox="1"/>
          <p:nvPr/>
        </p:nvSpPr>
        <p:spPr>
          <a:xfrm>
            <a:off x="1777999" y="2178769"/>
            <a:ext cx="5588000" cy="11054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Préparation à la fluidité:</a:t>
            </a:r>
          </a:p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Les mots du texte</a:t>
            </a:r>
          </a:p>
        </p:txBody>
      </p:sp>
    </p:spTree>
    <p:extLst>
      <p:ext uri="{BB962C8B-B14F-4D97-AF65-F5344CB8AC3E}">
        <p14:creationId xmlns:p14="http://schemas.microsoft.com/office/powerpoint/2010/main" val="2913652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A7975A-81E4-056B-2323-740AE28E9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FCE8B27-06CB-79F8-6036-D9A65FC148D6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CB3597D-DF93-3ACB-096E-293453811543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225D6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DDED183-CFD5-C7C6-C30D-20277D82DF9A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42DAA4A-E1B6-A884-6B26-9654C5BB081B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3418E1-D21E-24B9-EDE4-51DAA2756FC7}"/>
              </a:ext>
            </a:extLst>
          </p:cNvPr>
          <p:cNvSpPr txBox="1"/>
          <p:nvPr/>
        </p:nvSpPr>
        <p:spPr>
          <a:xfrm>
            <a:off x="183900" y="1224508"/>
            <a:ext cx="855181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lnSpc>
                <a:spcPct val="250000"/>
              </a:lnSpc>
              <a:defRPr/>
            </a:pPr>
            <a:r>
              <a:rPr lang="fr-FR" sz="3200" b="1" kern="0" spc="320" dirty="0">
                <a:solidFill>
                  <a:srgbClr val="0070C0"/>
                </a:solidFill>
                <a:latin typeface="Dosis" pitchFamily="2" charset="0"/>
              </a:rPr>
              <a:t>habite        rend visite        campagne</a:t>
            </a:r>
          </a:p>
          <a:p>
            <a:pPr algn="ctr" defTabSz="685852">
              <a:lnSpc>
                <a:spcPct val="250000"/>
              </a:lnSpc>
              <a:defRPr/>
            </a:pPr>
            <a:r>
              <a:rPr lang="fr-FR" sz="3200" b="1" kern="0" spc="320" dirty="0">
                <a:solidFill>
                  <a:srgbClr val="0070C0"/>
                </a:solidFill>
                <a:latin typeface="Dosis" pitchFamily="2" charset="0"/>
              </a:rPr>
              <a:t>émerveillé        les champs      s’étendent    commencent   paisiblement    ils picorent         </a:t>
            </a:r>
          </a:p>
          <a:p>
            <a:pPr algn="ctr" defTabSz="685852">
              <a:lnSpc>
                <a:spcPct val="250000"/>
              </a:lnSpc>
              <a:defRPr/>
            </a:pPr>
            <a:r>
              <a:rPr lang="fr-FR" sz="3200" b="1" kern="0" spc="320" dirty="0">
                <a:solidFill>
                  <a:srgbClr val="0070C0"/>
                </a:solidFill>
                <a:latin typeface="Dosis" pitchFamily="2" charset="0"/>
              </a:rPr>
              <a:t>ils cueillent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18F2DEC-0022-2CF9-D968-DBD92A940FB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27240942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Rituel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D4360729-1E9A-A9A7-895A-01610D9F75E7}"/>
              </a:ext>
            </a:extLst>
          </p:cNvPr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   Pour lire le texte avec fluidité,  Je vais vous lire les mots du texte. Ecoutez attentivement.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87A5663-B882-E06C-D5E3-C072CD56FF3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560" y="262312"/>
            <a:ext cx="759992" cy="758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8706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741D8E-0570-E36B-7493-188B1C122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EB552C5-2468-1B0A-7F81-6E6AC87DA1F3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0281151-3D16-35CE-C762-BA51E7EB077A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225D6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D4173AA-3B27-35E3-2959-4AB023ACC903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CB7C1C7-3D34-49A2-BA17-1D7A040212BE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5FD335E-46B7-BA08-FC3D-8938EEA9E312}"/>
              </a:ext>
            </a:extLst>
          </p:cNvPr>
          <p:cNvSpPr txBox="1"/>
          <p:nvPr/>
        </p:nvSpPr>
        <p:spPr>
          <a:xfrm>
            <a:off x="287384" y="1754998"/>
            <a:ext cx="8551816" cy="42126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lnSpc>
                <a:spcPct val="250000"/>
              </a:lnSpc>
              <a:defRPr/>
            </a:pPr>
            <a:r>
              <a:rPr lang="fr-FR" sz="2800" b="1" kern="0" spc="320" dirty="0">
                <a:solidFill>
                  <a:srgbClr val="0070C0"/>
                </a:solidFill>
                <a:latin typeface="Dosis" pitchFamily="2" charset="0"/>
              </a:rPr>
              <a:t>habite        rend visite        campagne</a:t>
            </a:r>
          </a:p>
          <a:p>
            <a:pPr algn="ctr" defTabSz="685852">
              <a:lnSpc>
                <a:spcPct val="250000"/>
              </a:lnSpc>
              <a:defRPr/>
            </a:pPr>
            <a:r>
              <a:rPr lang="fr-FR" sz="2800" b="1" kern="0" spc="320" dirty="0">
                <a:solidFill>
                  <a:srgbClr val="0070C0"/>
                </a:solidFill>
                <a:latin typeface="Dosis" pitchFamily="2" charset="0"/>
              </a:rPr>
              <a:t>émerveillé        les champs      s’étendent    commencent       paisiblement      ils picorent         </a:t>
            </a:r>
          </a:p>
          <a:p>
            <a:pPr algn="ctr" defTabSz="685852">
              <a:lnSpc>
                <a:spcPct val="250000"/>
              </a:lnSpc>
              <a:defRPr/>
            </a:pPr>
            <a:r>
              <a:rPr lang="fr-FR" sz="2800" b="1" kern="0" spc="320" dirty="0">
                <a:solidFill>
                  <a:srgbClr val="0070C0"/>
                </a:solidFill>
                <a:latin typeface="Dosis" pitchFamily="2" charset="0"/>
              </a:rPr>
              <a:t>ils cueillent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8959B64-9A25-D123-2245-8A31F7A1BD0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59478437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7DA22543-4785-4898-2D30-1A89F8AC32D7}"/>
              </a:ext>
            </a:extLst>
          </p:cNvPr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   Lisons ensemble.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F647677-BB83-723F-399A-6000957D871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04528" y="293446"/>
            <a:ext cx="610862" cy="5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32214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59E035-E582-BCA3-F4BF-01D3CCD546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A27C6ED-F3B4-603A-0802-51D831F1764C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9B9AC50-4A06-B96F-032A-00D735728DE1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225D6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0CF5AE7-251E-0BA2-D469-C751B1965885}"/>
              </a:ext>
            </a:extLst>
          </p:cNvPr>
          <p:cNvSpPr/>
          <p:nvPr/>
        </p:nvSpPr>
        <p:spPr>
          <a:xfrm>
            <a:off x="190504" y="228601"/>
            <a:ext cx="8769597" cy="7369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3488733-40B5-DC74-98EA-AA89CD7D8254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30B3B5E-B78E-0471-D6D4-769D8B83A89E}"/>
              </a:ext>
            </a:extLst>
          </p:cNvPr>
          <p:cNvSpPr txBox="1"/>
          <p:nvPr/>
        </p:nvSpPr>
        <p:spPr>
          <a:xfrm>
            <a:off x="403122" y="1754998"/>
            <a:ext cx="8337755" cy="42126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lnSpc>
                <a:spcPct val="250000"/>
              </a:lnSpc>
              <a:defRPr/>
            </a:pPr>
            <a:r>
              <a:rPr lang="fr-FR" sz="2800" b="1" kern="0" spc="320" dirty="0">
                <a:solidFill>
                  <a:srgbClr val="0070C0"/>
                </a:solidFill>
                <a:latin typeface="Dosis" pitchFamily="2" charset="0"/>
              </a:rPr>
              <a:t>habite        rend visite        campagne</a:t>
            </a:r>
          </a:p>
          <a:p>
            <a:pPr algn="ctr" defTabSz="685852">
              <a:lnSpc>
                <a:spcPct val="250000"/>
              </a:lnSpc>
              <a:defRPr/>
            </a:pPr>
            <a:r>
              <a:rPr lang="fr-FR" sz="2800" b="1" kern="0" spc="320" dirty="0">
                <a:solidFill>
                  <a:srgbClr val="0070C0"/>
                </a:solidFill>
                <a:latin typeface="Dosis" pitchFamily="2" charset="0"/>
              </a:rPr>
              <a:t>émerveillé        les champs      s’étendent    commencent      paisiblement      ils picorent         </a:t>
            </a:r>
          </a:p>
          <a:p>
            <a:pPr algn="ctr" defTabSz="685852">
              <a:lnSpc>
                <a:spcPct val="250000"/>
              </a:lnSpc>
              <a:defRPr/>
            </a:pPr>
            <a:r>
              <a:rPr lang="fr-FR" sz="2800" b="1" kern="0" spc="320" dirty="0">
                <a:solidFill>
                  <a:srgbClr val="0070C0"/>
                </a:solidFill>
                <a:latin typeface="Dosis" pitchFamily="2" charset="0"/>
              </a:rPr>
              <a:t>ils cueillent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D2A5A86-D84F-FAA1-9047-0A238E6C016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92630298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236B5152-74C8-9229-3AB3-4EA52774D9BF}"/>
              </a:ext>
            </a:extLst>
          </p:cNvPr>
          <p:cNvSpPr txBox="1"/>
          <p:nvPr/>
        </p:nvSpPr>
        <p:spPr>
          <a:xfrm>
            <a:off x="688260" y="329509"/>
            <a:ext cx="8241397" cy="636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   Qui veut passer au tableau pour lire les mots du texte?</a:t>
            </a:r>
          </a:p>
          <a:p>
            <a:pPr defTabSz="609615">
              <a:spcAft>
                <a:spcPts val="400"/>
              </a:spcAft>
              <a:defRPr/>
            </a:pPr>
            <a:r>
              <a:rPr lang="fr-FR" sz="1600" i="1" dirty="0">
                <a:solidFill>
                  <a:prstClr val="white">
                    <a:lumMod val="65000"/>
                  </a:prstClr>
                </a:solidFill>
              </a:rPr>
              <a:t>Cibler les élèves en difficulté de lecture. Les encourager pour leurs efforts.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E58D11A-C794-B0B5-2C83-812239A69D1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132644" y="406632"/>
            <a:ext cx="782746" cy="483678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1096008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524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 t="-5555" b="-5555"/>
            </a:stretch>
          </a:blipFill>
        </p:spPr>
        <p:txBody>
          <a:bodyPr/>
          <a:lstStyle/>
          <a:p>
            <a:pPr algn="just"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254000" y="736603"/>
            <a:ext cx="8636000" cy="559624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45723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 defTabSz="457235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96423" y="294200"/>
            <a:ext cx="619583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266044" y="1243631"/>
            <a:ext cx="4847975" cy="3308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457235">
              <a:lnSpc>
                <a:spcPts val="2799"/>
              </a:lnSpc>
              <a:defRPr/>
            </a:pPr>
            <a:r>
              <a:rPr lang="fr-FR" sz="2133" b="1" dirty="0">
                <a:solidFill>
                  <a:srgbClr val="106585"/>
                </a:solidFill>
                <a:latin typeface="Dosis" pitchFamily="2" charset="0"/>
              </a:rPr>
              <a:t>Pictogrammes pour la gestion de la séance. 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40407" y="3242772"/>
            <a:ext cx="2531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Modelage.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751" y="2041914"/>
            <a:ext cx="1090687" cy="108786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26710" y="2043942"/>
            <a:ext cx="1165015" cy="977995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349085" y="3259068"/>
            <a:ext cx="28723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Répétition chorale.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Toute la classe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répète.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942748" y="4228917"/>
            <a:ext cx="1232811" cy="761784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54001" y="5117278"/>
            <a:ext cx="2610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Passage au tableau.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Un élève réalise la tâche.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6801" y="1942074"/>
            <a:ext cx="833509" cy="1008516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835330" y="3291864"/>
            <a:ext cx="19635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Observation.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observent.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9F80DA0-725C-E201-E4A5-D20B2619236A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5486406" y="352494"/>
            <a:ext cx="4429063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MA" sz="1333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e)</a:t>
            </a:r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3373906F-17B7-FB48-2CDD-23D0DCF8F9DE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2744098" y="1988666"/>
            <a:ext cx="1710839" cy="1141119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828BF015-42CD-689A-2102-BF46B0B6FAE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2395232" y="3219199"/>
            <a:ext cx="22026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Questions directes.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L’enseignant( e) désigne des élèves.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817FCBFA-9082-7AE6-1A11-0ED898D33CFB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885" y="4152849"/>
            <a:ext cx="1231211" cy="856624"/>
          </a:xfrm>
          <a:prstGeom prst="rect">
            <a:avLst/>
          </a:prstGeom>
        </p:spPr>
      </p:pic>
      <p:sp>
        <p:nvSpPr>
          <p:cNvPr id="39" name="ZoneTexte 38">
            <a:extLst>
              <a:ext uri="{FF2B5EF4-FFF2-40B4-BE49-F238E27FC236}">
                <a16:creationId xmlns:a16="http://schemas.microsoft.com/office/drawing/2014/main" id="{8248D1AD-69F8-5725-BED2-74118C873867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4832496" y="5072679"/>
            <a:ext cx="21517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Pratique autonome.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L’enseignant(e)  circule entre les rangs.  </a:t>
            </a:r>
          </a:p>
        </p:txBody>
      </p:sp>
      <p:pic>
        <p:nvPicPr>
          <p:cNvPr id="40" name="Picture 2">
            <a:extLst>
              <a:ext uri="{FF2B5EF4-FFF2-40B4-BE49-F238E27FC236}">
                <a16:creationId xmlns:a16="http://schemas.microsoft.com/office/drawing/2014/main" id="{2A1DC929-812B-C1B6-3A26-18606BA5DF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3896" y="4133277"/>
            <a:ext cx="1277115" cy="85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40">
            <a:extLst>
              <a:ext uri="{FF2B5EF4-FFF2-40B4-BE49-F238E27FC236}">
                <a16:creationId xmlns:a16="http://schemas.microsoft.com/office/drawing/2014/main" id="{8BEC9687-4E0F-55DE-0291-396C2F43F842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6757878" y="5077987"/>
            <a:ext cx="23304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Devoir à la maison.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recopient leurs devoirs</a:t>
            </a:r>
          </a:p>
        </p:txBody>
      </p:sp>
      <p:pic>
        <p:nvPicPr>
          <p:cNvPr id="42" name="Image 41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92F312A5-1E39-FDA9-C905-614AF36F3C16}"/>
              </a:ext>
            </a:extLst>
          </p:cNvPr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3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378" y="4234374"/>
            <a:ext cx="1370707" cy="856623"/>
          </a:xfrm>
          <a:prstGeom prst="rect">
            <a:avLst/>
          </a:prstGeom>
        </p:spPr>
      </p:pic>
      <p:sp>
        <p:nvSpPr>
          <p:cNvPr id="43" name="ZoneTexte 42">
            <a:extLst>
              <a:ext uri="{FF2B5EF4-FFF2-40B4-BE49-F238E27FC236}">
                <a16:creationId xmlns:a16="http://schemas.microsoft.com/office/drawing/2014/main" id="{BFDCBA59-1924-ACC0-4FBD-38DC2896EB01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2696169" y="5090995"/>
            <a:ext cx="20093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Travail en binôme.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travaillent à deux . 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DBB90-BA43-DC67-E6F9-CBCB32F1C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127D4E5-2F0C-EF25-435F-EBC219A53E66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A0CE1823-1A4C-BB3D-0F67-DB8668D0E2FE}"/>
              </a:ext>
            </a:extLst>
          </p:cNvPr>
          <p:cNvSpPr txBox="1"/>
          <p:nvPr/>
        </p:nvSpPr>
        <p:spPr>
          <a:xfrm>
            <a:off x="716230" y="644552"/>
            <a:ext cx="7711551" cy="820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Fluidité</a:t>
            </a:r>
            <a:endParaRPr lang="en-US" sz="32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6B265A4-CA6D-9DC1-7E18-DEFC624CB14A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8472CB12-AB8E-811B-26A0-78E169B6299E}"/>
              </a:ext>
            </a:extLst>
          </p:cNvPr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BD3E1F0-435A-8988-6E9B-A1198F4E7CF0}"/>
              </a:ext>
            </a:extLst>
          </p:cNvPr>
          <p:cNvSpPr txBox="1"/>
          <p:nvPr/>
        </p:nvSpPr>
        <p:spPr>
          <a:xfrm>
            <a:off x="1778002" y="2178765"/>
            <a:ext cx="6045201" cy="515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Lecture du texte</a:t>
            </a:r>
            <a:endParaRPr lang="en-US" sz="2533" b="1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514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C9127F-5175-6D4F-6D59-A14A2E361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D50ED2-E741-F771-BCE8-23FBF2F246D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03D226B-C81D-7FD6-91FC-76A5FDF12C0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E795D8F-CDC4-D91A-D98C-0F5A38EBC19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C9A10A8-12B4-14CE-1CDD-C3B0093EE941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18689E5-0D81-BF52-257A-6F4F5B755E0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6958785-1E53-84A3-6B7E-4F0E3B46BAB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8BFFF27-B681-9EE7-85DA-7599E35A637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Je vais lire le texte écoutez attentivement et suivez au tableau.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D1AB587-3740-CC95-A22B-9D1CD0F1D3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6211368"/>
              </p:ext>
            </p:extLst>
          </p:nvPr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02D8F0F-5C2D-A8B9-59E8-C4DCAF716A85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765353269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8382004F-2360-9FAC-0030-9D4C805F5CF8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340" y="117073"/>
            <a:ext cx="886147" cy="883856"/>
          </a:xfrm>
          <a:prstGeom prst="rect">
            <a:avLst/>
          </a:prstGeom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A430DC0-63B9-4CAB-809C-6FD382B38FBB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447217" y="1335762"/>
            <a:ext cx="8188783" cy="4885023"/>
          </a:xfrm>
          <a:prstGeom prst="roundRect">
            <a:avLst>
              <a:gd name="adj" fmla="val 7071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9DBE85F-1729-403B-F05F-9CE7283CDB80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657725" y="1590092"/>
            <a:ext cx="7828550" cy="44377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800" b="1" i="0" u="none" strike="noStrike" baseline="0" dirty="0">
                <a:solidFill>
                  <a:srgbClr val="0070C0"/>
                </a:solidFill>
                <a:latin typeface="Dosis-SemiBold"/>
              </a:rPr>
              <a:t>Une Journée à la campagne</a:t>
            </a:r>
          </a:p>
          <a:p>
            <a:pPr algn="ctr"/>
            <a:endParaRPr lang="fr-FR" sz="1800" b="1" i="0" u="none" strike="noStrike" baseline="0" dirty="0">
              <a:solidFill>
                <a:srgbClr val="0070C0"/>
              </a:solidFill>
              <a:latin typeface="Dosis-SemiBold"/>
            </a:endParaRPr>
          </a:p>
          <a:p>
            <a:pPr algn="just">
              <a:lnSpc>
                <a:spcPct val="200000"/>
              </a:lnSpc>
            </a:pPr>
            <a:r>
              <a:rPr lang="fr-FR" dirty="0">
                <a:solidFill>
                  <a:srgbClr val="002060"/>
                </a:solidFill>
                <a:latin typeface="Dosis" pitchFamily="2" charset="0"/>
              </a:rPr>
              <a:t>Chadi habite en ville, mais aujourd’hui, il rend visite à son cousin Réda à la campagne. Dès son arrivée, Chadi est émerveillé : les champs s’étendent à perte de vue, et l’air est pur. D’abord, les deux enfants commencent par découvrir les plantes du potager. Ensuite, ils courent vers la ferme voisine pour voir les animaux : des poules qui picorent, une vache qui broute paisiblement, et un petit veau qui gambade. L’après-midi, ils se promènent en forêt, écoutent les oiseaux et cueillent des fleurs. Le soir, Chadi est joyeux et ne veut pas</a:t>
            </a:r>
          </a:p>
          <a:p>
            <a:pPr algn="just">
              <a:lnSpc>
                <a:spcPct val="200000"/>
              </a:lnSpc>
            </a:pPr>
            <a:r>
              <a:rPr lang="fr-FR" dirty="0">
                <a:solidFill>
                  <a:srgbClr val="002060"/>
                </a:solidFill>
                <a:latin typeface="Dosis" pitchFamily="2" charset="0"/>
              </a:rPr>
              <a:t>repartir chez lui, il préfère passer la nuit à la campagne.</a:t>
            </a:r>
            <a:endParaRPr lang="fr-MA" dirty="0">
              <a:solidFill>
                <a:srgbClr val="00206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76542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5AACCB-ABEB-3C4B-74DF-BD41062B3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2DB0E1C-2829-2D2A-A043-A6DB45D9C7A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84ADFAA-20D7-A8E0-44FC-509D0881EB2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85A042B-555D-4E40-3C6A-0A4D57346D8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16D88CA-AA20-22F8-76B2-A2D00EDF6ECA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28606" y="233743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02414FD-1A7B-4629-C67F-CEA6CE82231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0517F42-9E2D-5ACC-8525-24699CA3881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6796" y="199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Ouvrez vos livrets à la page 51.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DBFE8C7-4AD9-8450-4A8C-C477E1F75A21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485311323"/>
              </p:ext>
            </p:extLst>
          </p:nvPr>
        </p:nvGraphicFramePr>
        <p:xfrm>
          <a:off x="-28533" y="-28609"/>
          <a:ext cx="8929656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0305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923E4ED4-3C9B-8FC0-63F7-9B51668D2DEC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1520" y="177804"/>
            <a:ext cx="765212" cy="76323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CCCD32D-5126-D0DD-5011-748704EFEF0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164830" y="664527"/>
            <a:ext cx="4509071" cy="577724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0039724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BFEAFC-AC22-13AE-4157-FA753F10C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5BBE745-553B-9D81-8006-E407190231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F8925F9-D98C-2102-AD37-FF1A42DB47C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4525FB5-468B-F9F6-14F1-016569D4DC2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B63B023-098A-00D9-0DAD-4276088165C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3B5CCEB-EF65-3EA8-5193-32CEA9C37F1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4A107EF-E8E1-5F74-F3FE-8714D02839D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A142720-41C7-DD46-25F6-92325F37EF71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12683" y="273498"/>
            <a:ext cx="80365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Maintenant je vais relire le texte.  Suivez avec le doigt. Cherchez et soulignez au crayon les mots du texte qu’on a lus tout à l’heure au tableau.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7AB8529-3A5E-E062-71A5-7CFEC7D9473A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13FDB73-0AAF-FC18-8DC3-DDBD8BE8A46E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3348203794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312FB54-853F-116B-7EAF-393882B8238E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17586" y="586723"/>
            <a:ext cx="510937" cy="618216"/>
          </a:xfrm>
          <a:prstGeom prst="rect">
            <a:avLst/>
          </a:prstGeom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B66B4D2-B031-1C68-8242-88B3AF9F850F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447217" y="1335762"/>
            <a:ext cx="8188783" cy="4885023"/>
          </a:xfrm>
          <a:prstGeom prst="roundRect">
            <a:avLst>
              <a:gd name="adj" fmla="val 7071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639C64C-29CB-D272-80A3-B02128E0D80F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657725" y="1590092"/>
            <a:ext cx="7828550" cy="4160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osis-SemiBold"/>
                <a:ea typeface="+mn-ea"/>
                <a:cs typeface="+mn-cs"/>
              </a:rPr>
              <a:t>Une journée à la campagne</a:t>
            </a:r>
          </a:p>
          <a:p>
            <a:pPr marL="0" marR="0" lvl="0" indent="0" algn="just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Chadi habite en ville, mais aujourd’hui, il rend visite à son cousin Réda à la campagne. Dès son arrivée, Chadi est émerveillé : les champs s’étendent à perte de vue, et l’air est pur. D’abord, les deux enfants commencent par découvrir les plantes du potager. Ensuite, ils courent vers la ferme voisine pour voir les animaux : des poules qui picorent, une vache qui broute paisiblement, et un petit veau qui gambade. L’après-midi, ils se promènent en forêt, écoutent les oiseaux et cueillent des fleurs. Le soir, Chadi est joyeux et ne veut pas</a:t>
            </a:r>
          </a:p>
          <a:p>
            <a:pPr marL="0" marR="0" lvl="0" indent="0" algn="just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repartir chez lui, il préfère passer la nuit à la campagne.</a:t>
            </a: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Picture 4" descr="main avec le doigt pointé 3190212 Art vectoriel chez Vecteezy">
            <a:extLst>
              <a:ext uri="{FF2B5EF4-FFF2-40B4-BE49-F238E27FC236}">
                <a16:creationId xmlns:a16="http://schemas.microsoft.com/office/drawing/2014/main" id="{C8261A81-F421-6E45-5EE2-DF69423D3E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567" y="1901625"/>
            <a:ext cx="478006" cy="628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641789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966451-D22A-A3C7-5D1C-FE7FE3A892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D1572D-1909-5C62-8950-E2B89DD2406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07179B-B7AB-010E-39C4-72E8B2EE6EF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125ECEF-FDC2-19E7-B58A-19BB3B861EA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405E2A-401D-2C9D-5662-076425F383CB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FE5F236-710B-B271-11C4-F54F6C85DA39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0DEF83F-E278-6B67-86C9-37C99505BE70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CF7F3A4-7612-4F79-C8D7-658F06A27DC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59" y="308991"/>
            <a:ext cx="79875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Qui a trouvé tous les mots? (10 éléments). </a:t>
            </a:r>
          </a:p>
          <a:p>
            <a:pPr defTabSz="685802">
              <a:defRPr/>
            </a:pPr>
            <a:r>
              <a:rPr lang="fr-FR" sz="1600" i="1" dirty="0">
                <a:solidFill>
                  <a:prstClr val="white">
                    <a:lumMod val="65000"/>
                  </a:prstClr>
                </a:solidFill>
              </a:rPr>
              <a:t>Nommer des gagnants. une étoile est à attribuer à celui/celle qui trouve le maximum de mots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235B7A4-3704-2A58-EE8A-48D78E861B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6377994"/>
              </p:ext>
            </p:extLst>
          </p:nvPr>
        </p:nvGraphicFramePr>
        <p:xfrm>
          <a:off x="171084" y="1631449"/>
          <a:ext cx="8566824" cy="4518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ctr" defTabSz="685852">
                        <a:lnSpc>
                          <a:spcPct val="250000"/>
                        </a:lnSpc>
                        <a:defRPr/>
                      </a:pPr>
                      <a:r>
                        <a:rPr lang="fr-FR" sz="2800" b="1" kern="0" spc="320" dirty="0">
                          <a:solidFill>
                            <a:srgbClr val="0070C0"/>
                          </a:solidFill>
                          <a:latin typeface="Dosis" pitchFamily="2" charset="0"/>
                        </a:rPr>
                        <a:t>habite        rend visite        campagne</a:t>
                      </a:r>
                    </a:p>
                    <a:p>
                      <a:pPr algn="ctr" defTabSz="685852">
                        <a:lnSpc>
                          <a:spcPct val="250000"/>
                        </a:lnSpc>
                        <a:defRPr/>
                      </a:pPr>
                      <a:r>
                        <a:rPr lang="fr-FR" sz="2800" b="1" kern="0" spc="320" dirty="0">
                          <a:solidFill>
                            <a:srgbClr val="0070C0"/>
                          </a:solidFill>
                          <a:latin typeface="Dosis" pitchFamily="2" charset="0"/>
                        </a:rPr>
                        <a:t>émerveillé        les champs      s’étendent    commencent       paisiblement      ils picorent         </a:t>
                      </a:r>
                    </a:p>
                    <a:p>
                      <a:pPr algn="ctr" defTabSz="685852">
                        <a:lnSpc>
                          <a:spcPct val="250000"/>
                        </a:lnSpc>
                        <a:defRPr/>
                      </a:pPr>
                      <a:r>
                        <a:rPr lang="fr-FR" sz="2800" b="1" kern="0" spc="320" dirty="0">
                          <a:solidFill>
                            <a:srgbClr val="0070C0"/>
                          </a:solidFill>
                          <a:latin typeface="Dosis" pitchFamily="2" charset="0"/>
                        </a:rPr>
                        <a:t>ils cueillent</a:t>
                      </a:r>
                    </a:p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2FDB135-4499-4B9B-6956-F1D63EA96BB5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774682116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BBFD717B-C8B1-1A2E-D8B6-9484CFA9EB0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59570" y="840926"/>
            <a:ext cx="1062248" cy="702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58576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6E818-5E78-172D-5BE2-CEE6335424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422FAFF4-7520-DEF3-1179-A0A1ACC9CDD1}"/>
              </a:ext>
            </a:extLst>
          </p:cNvPr>
          <p:cNvSpPr/>
          <p:nvPr/>
        </p:nvSpPr>
        <p:spPr>
          <a:xfrm>
            <a:off x="0" y="-87086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r" defTabSz="609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33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r" defTabSz="609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MA" sz="1333" i="1" dirty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  <a:p>
            <a:pPr marL="0" marR="0" lvl="0" indent="0" algn="r" defTabSz="609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MA" sz="1333" i="1" dirty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  <a:p>
            <a:pPr marL="0" marR="0" lvl="0" indent="0" algn="r" defTabSz="609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333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( e)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04B77EBB-B777-4E07-006A-9F80870685FF}"/>
              </a:ext>
            </a:extLst>
          </p:cNvPr>
          <p:cNvSpPr txBox="1"/>
          <p:nvPr/>
        </p:nvSpPr>
        <p:spPr>
          <a:xfrm>
            <a:off x="971588" y="2466239"/>
            <a:ext cx="2719829" cy="239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16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98FD9C40-A1DB-767C-A8C9-1ECFD8058F1E}"/>
              </a:ext>
            </a:extLst>
          </p:cNvPr>
          <p:cNvSpPr txBox="1"/>
          <p:nvPr/>
        </p:nvSpPr>
        <p:spPr>
          <a:xfrm>
            <a:off x="850792" y="4101392"/>
            <a:ext cx="2719829" cy="2464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   </a:t>
            </a: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0FC97952-1706-324A-E108-27991033EA6E}"/>
              </a:ext>
            </a:extLst>
          </p:cNvPr>
          <p:cNvSpPr txBox="1"/>
          <p:nvPr/>
        </p:nvSpPr>
        <p:spPr>
          <a:xfrm>
            <a:off x="409302" y="1781960"/>
            <a:ext cx="8203475" cy="48537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342926"/>
            <a:r>
              <a:rPr lang="fr-MA" sz="2000" b="1" dirty="0">
                <a:latin typeface="Dosis" pitchFamily="2" charset="0"/>
              </a:rPr>
              <a:t>Objectifs de l’activité: </a:t>
            </a:r>
            <a:r>
              <a:rPr lang="fr-FR" sz="2000" dirty="0">
                <a:latin typeface="Dosis" pitchFamily="2" charset="0"/>
              </a:rPr>
              <a:t>d</a:t>
            </a:r>
            <a:r>
              <a:rPr lang="fr-FR" dirty="0">
                <a:latin typeface="Dosis" pitchFamily="2" charset="0"/>
              </a:rPr>
              <a:t>évelopper la fluidité.</a:t>
            </a:r>
            <a:endParaRPr lang="fr-FR" sz="1400" dirty="0">
              <a:latin typeface="Dosis" pitchFamily="2" charset="0"/>
            </a:endParaRPr>
          </a:p>
          <a:p>
            <a:pPr defTabSz="342926"/>
            <a:r>
              <a:rPr lang="fr-MA" sz="2000" b="1" dirty="0">
                <a:latin typeface="Dosis" pitchFamily="2" charset="0"/>
              </a:rPr>
              <a:t>Le support: l</a:t>
            </a:r>
            <a:r>
              <a:rPr lang="fr-MA" dirty="0">
                <a:latin typeface="Dosis" pitchFamily="2" charset="0"/>
              </a:rPr>
              <a:t>e texte du jour.  </a:t>
            </a:r>
            <a:endParaRPr lang="fr-MA" sz="2000" dirty="0">
              <a:latin typeface="Dosis" pitchFamily="2" charset="0"/>
            </a:endParaRPr>
          </a:p>
          <a:p>
            <a:pPr defTabSz="342926"/>
            <a:r>
              <a:rPr lang="fr-MA" sz="2000" b="1" dirty="0">
                <a:latin typeface="Dosis" pitchFamily="2" charset="0"/>
              </a:rPr>
              <a:t>La durée: </a:t>
            </a: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15 min</a:t>
            </a:r>
            <a:endParaRPr lang="fr-MA" sz="1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  <a:p>
            <a:pPr defTabSz="342926"/>
            <a:r>
              <a:rPr lang="fr-MA" sz="2000" b="1" dirty="0">
                <a:latin typeface="Dosis" pitchFamily="2" charset="0"/>
              </a:rPr>
              <a:t>Le déroulement de l’activité: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Faire passer à chaque fois une  équipe de 4 lecteurs au tableau. 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Chaque élève lit une partie. S’arrêter quand la couleur du texte change. 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Si un élève se trompe: il essaie de s’autocorriger. Un des autres membres de l’équipe peut l’aider. Sinon toute la classe aide.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L’équipe gagnante est celle qui a lu le mieux et qui a su s’autocorriger (se corriger mutuellement).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Encourager tous les élèves pour leurs efforts.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Chaque jour, au moins 4 équipes passent.(16 élèves). Les autres suivent et aident à corriger au besoin.  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équipes doivent être équilibrées, càd composées d’élèves de niveaux de maitrise différents: Bonne maitrise/ maitrise moyenne/ en progrès).</a:t>
            </a:r>
            <a:endParaRPr lang="fr-FR" sz="1400" dirty="0">
              <a:solidFill>
                <a:prstClr val="black">
                  <a:lumMod val="65000"/>
                  <a:lumOff val="35000"/>
                </a:prstClr>
              </a:solidFill>
              <a:latin typeface="Dosis" pitchFamily="2" charset="0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168EF21C-F486-B399-44A3-D4107AC3A326}"/>
              </a:ext>
            </a:extLst>
          </p:cNvPr>
          <p:cNvSpPr txBox="1"/>
          <p:nvPr/>
        </p:nvSpPr>
        <p:spPr>
          <a:xfrm>
            <a:off x="1128073" y="3445107"/>
            <a:ext cx="6771817" cy="1923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7796" lvl="1" defTabSz="457211">
              <a:lnSpc>
                <a:spcPts val="1527"/>
              </a:lnSpc>
              <a:spcAft>
                <a:spcPts val="300"/>
              </a:spcAft>
              <a:defRPr/>
            </a:pPr>
            <a:r>
              <a:rPr lang="pt-BR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170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7" name="TextBox 10">
            <a:extLst>
              <a:ext uri="{FF2B5EF4-FFF2-40B4-BE49-F238E27FC236}">
                <a16:creationId xmlns:a16="http://schemas.microsoft.com/office/drawing/2014/main" id="{CC70EB90-880B-A1AD-348F-A64B2841E3D1}"/>
              </a:ext>
            </a:extLst>
          </p:cNvPr>
          <p:cNvSpPr txBox="1"/>
          <p:nvPr/>
        </p:nvSpPr>
        <p:spPr>
          <a:xfrm>
            <a:off x="843733" y="5144735"/>
            <a:ext cx="2719829" cy="2464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endParaRPr lang="en-US" sz="16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A46DCEE-A989-E6A7-4B25-91F7EEF706AF}"/>
              </a:ext>
            </a:extLst>
          </p:cNvPr>
          <p:cNvSpPr/>
          <p:nvPr/>
        </p:nvSpPr>
        <p:spPr>
          <a:xfrm>
            <a:off x="269966" y="975806"/>
            <a:ext cx="8482148" cy="570366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Freeform 7">
            <a:extLst>
              <a:ext uri="{FF2B5EF4-FFF2-40B4-BE49-F238E27FC236}">
                <a16:creationId xmlns:a16="http://schemas.microsoft.com/office/drawing/2014/main" id="{64CB2EB2-6296-5685-6516-9A0D7177787A}"/>
              </a:ext>
            </a:extLst>
          </p:cNvPr>
          <p:cNvSpPr/>
          <p:nvPr/>
        </p:nvSpPr>
        <p:spPr>
          <a:xfrm>
            <a:off x="661796" y="518702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B2749B9F-7544-0874-2C13-C72ACF618E62}"/>
              </a:ext>
            </a:extLst>
          </p:cNvPr>
          <p:cNvSpPr txBox="1">
            <a:spLocks/>
          </p:cNvSpPr>
          <p:nvPr/>
        </p:nvSpPr>
        <p:spPr>
          <a:xfrm>
            <a:off x="2494280" y="1070126"/>
            <a:ext cx="3911600" cy="666567"/>
          </a:xfrm>
          <a:prstGeom prst="rect">
            <a:avLst/>
          </a:prstGeom>
          <a:solidFill>
            <a:srgbClr val="7CEB99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60960" tIns="30480" rIns="60960" bIns="3048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615" rtl="1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3200" b="1" dirty="0">
                <a:solidFill>
                  <a:prstClr val="black"/>
                </a:solidFill>
                <a:latin typeface="Calibri" panose="020F0502020204030204"/>
              </a:rPr>
              <a:t>La lecture relais</a:t>
            </a:r>
            <a:endParaRPr lang="fr-FR" sz="32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52627754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7F4068-0C04-D2F3-CBC5-B3C0C2DA86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D6A319A-97AD-05DB-CAB0-C9A4CE68622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25596-A917-98DF-7764-E559743ECDD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296AA4-20E8-CA54-3331-51892E2557E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2195224-7A50-1E60-DE5C-02F46597939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FE60327-36EF-A174-8B9C-9B7DB7D5F18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557F9C1-7A88-5DA6-624A-2FA32948ADB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847078F-9AE1-4CAE-F90B-C83C7F7D2D7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078" y="308991"/>
            <a:ext cx="768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Qui veut passer au tableau pour lire? </a:t>
            </a:r>
            <a:r>
              <a:rPr lang="fr-FR" sz="1600" i="1" dirty="0">
                <a:solidFill>
                  <a:prstClr val="white">
                    <a:lumMod val="65000"/>
                  </a:prstClr>
                </a:solidFill>
              </a:rPr>
              <a:t>Faire passer 4 élèves à chaque fois. Chacun lit une partie du texte. Nommer une équipe gagnante.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79E9B1F-8008-A744-E95B-49874F2FC265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467D719-BA79-1DE7-69CF-3E01A68849C6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771052715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522011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24628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81AE70C-2F93-2217-6366-48B60B68DFB9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447217" y="1335762"/>
            <a:ext cx="8188783" cy="4885023"/>
          </a:xfrm>
          <a:prstGeom prst="roundRect">
            <a:avLst>
              <a:gd name="adj" fmla="val 7071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D9EC5E8-8223-216D-492B-C6127A0FD6B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657725" y="1590092"/>
            <a:ext cx="7828550" cy="4160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fr-FR" b="1" dirty="0">
                <a:solidFill>
                  <a:srgbClr val="0070C0"/>
                </a:solidFill>
                <a:latin typeface="Dosis-SemiBold"/>
              </a:rPr>
              <a:t>Une journée à la campagne</a:t>
            </a:r>
          </a:p>
          <a:p>
            <a:pPr lvl="0" algn="just">
              <a:lnSpc>
                <a:spcPct val="200000"/>
              </a:lnSpc>
              <a:defRPr/>
            </a:pPr>
            <a:r>
              <a:rPr lang="fr-FR" dirty="0">
                <a:solidFill>
                  <a:srgbClr val="800000"/>
                </a:solidFill>
                <a:latin typeface="Dosis" pitchFamily="2" charset="0"/>
              </a:rPr>
              <a:t>Chadi habite en ville, mais aujourd’hui, il rend visite à son cousin Réda à la campagne. Dès son arrivée, Chadi est émerveillé : </a:t>
            </a:r>
            <a:r>
              <a:rPr lang="fr-FR" dirty="0">
                <a:solidFill>
                  <a:srgbClr val="0070C0"/>
                </a:solidFill>
                <a:latin typeface="Dosis" pitchFamily="2" charset="0"/>
              </a:rPr>
              <a:t>les champs s’étendent à perte de vue, et l’air est pur. D’abord, les deux enfants commencent par découvrir les plantes du potager. </a:t>
            </a:r>
            <a:r>
              <a:rPr lang="fr-FR" dirty="0">
                <a:solidFill>
                  <a:srgbClr val="800000"/>
                </a:solidFill>
                <a:latin typeface="Dosis" pitchFamily="2" charset="0"/>
              </a:rPr>
              <a:t>Ensuite, ils courent vers la ferme voisine pour voir les animaux : des poules qui picorent, une vache qui broute paisiblement, et un petit veau qui gambade.</a:t>
            </a:r>
            <a:r>
              <a:rPr lang="fr-FR" dirty="0">
                <a:solidFill>
                  <a:srgbClr val="002060"/>
                </a:solidFill>
                <a:latin typeface="Dosis" pitchFamily="2" charset="0"/>
              </a:rPr>
              <a:t> </a:t>
            </a:r>
            <a:r>
              <a:rPr lang="fr-FR" dirty="0">
                <a:solidFill>
                  <a:srgbClr val="0070C0"/>
                </a:solidFill>
                <a:latin typeface="Dosis" pitchFamily="2" charset="0"/>
              </a:rPr>
              <a:t>L’après-midi, ils se promènent en forêt, écoutent les oiseaux et cueillent des fleurs. Le soir, Chadi est joyeux et ne veut pas</a:t>
            </a:r>
          </a:p>
          <a:p>
            <a:pPr lvl="0" algn="just">
              <a:lnSpc>
                <a:spcPct val="200000"/>
              </a:lnSpc>
              <a:defRPr/>
            </a:pPr>
            <a:r>
              <a:rPr lang="fr-FR" dirty="0">
                <a:solidFill>
                  <a:srgbClr val="0070C0"/>
                </a:solidFill>
                <a:latin typeface="Dosis" pitchFamily="2" charset="0"/>
              </a:rPr>
              <a:t>repartir chez lui, il préfère passer la nuit à la campagne.</a:t>
            </a:r>
            <a:endParaRPr lang="fr-MA" dirty="0">
              <a:solidFill>
                <a:srgbClr val="0070C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320327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3E40AB-5783-90A0-1A1D-DD004C21F7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8BC6C62-CDFD-C4C6-0851-7E39C988605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B1BA8D5-751D-0BFE-5C9F-7C666132D0B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15F6737-D3BB-1241-90E3-C087CEB494D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6F9E50-1929-7823-1224-F584CACA4E5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83724FF-18AA-D678-4501-D1D5C8A772A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8CE3C48-DC5A-C45F-7CD1-1233854A1994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F17815-4E87-19BD-DE8C-AE8C1B28E3FC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44241" y="308991"/>
            <a:ext cx="80854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Maintenant nous allons prendre le livret. Lisez à votre voisin (e) le texte puis échangez les rôles.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820B3A7-6FCE-7A00-3EA8-FA8FA7FC6B20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DEE7A46A-C837-FF2A-46D7-77A8B171DDE6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453" y="676162"/>
            <a:ext cx="955670" cy="59724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3D371F3-0503-5555-EA65-9C36EEE8F01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856348" y="1080752"/>
            <a:ext cx="4124451" cy="528445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33CE3E5-8277-729B-3FA5-7CE19858573A}"/>
              </a:ext>
            </a:extLst>
          </p:cNvPr>
          <p:cNvSpPr/>
          <p:nvPr/>
        </p:nvSpPr>
        <p:spPr>
          <a:xfrm>
            <a:off x="2011857" y="2608956"/>
            <a:ext cx="5518559" cy="9789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642225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6A4ED-1048-F52E-AD57-C25CEA72D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936E3E9-D2E7-C06A-2DDD-96913AA6D7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2F73B8A-FD98-56A7-931F-4C0FE8E133A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7D85F26-683A-5258-4F29-ECD7D285ACF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2AD09F6-9ABE-535B-AEBC-1E534227D7B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ACCBCD3-CE21-284E-112C-452B22C5FF2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72E0DCA-8097-B25D-568D-EB3960A78F35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69525B3-569F-7CB7-49CC-751CDB98E1BC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80679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i="1" dirty="0">
                <a:solidFill>
                  <a:prstClr val="white">
                    <a:lumMod val="65000"/>
                  </a:prstClr>
                </a:solidFill>
              </a:rPr>
              <a:t>Lorsque l’élève finit de lire, il pose les 3 questions à son voisin</a:t>
            </a:r>
            <a:r>
              <a:rPr lang="fr-FR" sz="1600" i="1" dirty="0">
                <a:solidFill>
                  <a:prstClr val="white">
                    <a:lumMod val="65000"/>
                  </a:prstClr>
                </a:solidFill>
              </a:rPr>
              <a:t>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607FA05-AA50-F547-B4F9-044C190C464B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A0520D9-9EF5-F97F-33FA-7C02A5DFA701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4C9BAAF-F3D5-B7EF-E533-778C6A6BE546}"/>
              </a:ext>
            </a:extLst>
          </p:cNvPr>
          <p:cNvSpPr/>
          <p:nvPr/>
        </p:nvSpPr>
        <p:spPr>
          <a:xfrm>
            <a:off x="1410946" y="1942011"/>
            <a:ext cx="6309657" cy="306541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fr-MA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1- </a:t>
            </a:r>
            <a:r>
              <a:rPr lang="fr-MA" sz="280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Est-ce que </a:t>
            </a:r>
            <a:r>
              <a:rPr lang="fr-MA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ma voix était audible? </a:t>
            </a:r>
          </a:p>
          <a:p>
            <a:pPr>
              <a:lnSpc>
                <a:spcPct val="150000"/>
              </a:lnSpc>
            </a:pPr>
            <a:r>
              <a:rPr lang="fr-MA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2- </a:t>
            </a:r>
            <a:r>
              <a:rPr lang="fr-MA" sz="280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Est-ce que  </a:t>
            </a:r>
            <a:r>
              <a:rPr lang="fr-MA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ma lecture était fluide?</a:t>
            </a:r>
          </a:p>
          <a:p>
            <a:pPr>
              <a:lnSpc>
                <a:spcPct val="150000"/>
              </a:lnSpc>
            </a:pPr>
            <a:r>
              <a:rPr lang="fr-MA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3- </a:t>
            </a:r>
            <a:r>
              <a:rPr lang="fr-MA" sz="280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Est-ce que </a:t>
            </a:r>
            <a:r>
              <a:rPr lang="fr-MA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j’ai lu correctement?</a:t>
            </a:r>
          </a:p>
        </p:txBody>
      </p:sp>
    </p:spTree>
    <p:extLst>
      <p:ext uri="{BB962C8B-B14F-4D97-AF65-F5344CB8AC3E}">
        <p14:creationId xmlns:p14="http://schemas.microsoft.com/office/powerpoint/2010/main" val="390960726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016AD-C9FA-57B9-B0BB-A0961EB5A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245359-36D6-4CE4-BF74-3C85E7F16489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A7E73850-DA09-AC63-3AFA-F5B346CC2DD9}"/>
              </a:ext>
            </a:extLst>
          </p:cNvPr>
          <p:cNvSpPr txBox="1"/>
          <p:nvPr/>
        </p:nvSpPr>
        <p:spPr>
          <a:xfrm>
            <a:off x="716230" y="644552"/>
            <a:ext cx="7711551" cy="820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Compréhension</a:t>
            </a:r>
            <a:endParaRPr lang="en-US" sz="32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F4687CA-FC5D-7E86-E5A7-409D1E350A8A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514D11E7-F3D3-441D-6104-B03C6C300AC3}"/>
              </a:ext>
            </a:extLst>
          </p:cNvPr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20B78910-D8FF-D437-D0E8-EE11310393BE}"/>
              </a:ext>
            </a:extLst>
          </p:cNvPr>
          <p:cNvSpPr txBox="1"/>
          <p:nvPr/>
        </p:nvSpPr>
        <p:spPr>
          <a:xfrm>
            <a:off x="1778002" y="2178764"/>
            <a:ext cx="6045201" cy="515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Compréhension du texte</a:t>
            </a:r>
            <a:endParaRPr lang="en-US" sz="2533" b="1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094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354948" y="803074"/>
            <a:ext cx="8362331" cy="5284067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457235">
                <a:defRPr/>
              </a:pPr>
              <a:r>
                <a:rPr lang="fr-MA" sz="1000" dirty="0">
                  <a:solidFill>
                    <a:prstClr val="black"/>
                  </a:solidFill>
                  <a:latin typeface="Dosis" pitchFamily="2" charset="0"/>
                </a:rPr>
                <a:t>  </a:t>
              </a: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1" tIns="25401" rIns="25401" bIns="25401" rtlCol="0" anchor="ctr"/>
            <a:lstStyle/>
            <a:p>
              <a:pPr algn="ctr" defTabSz="457235">
                <a:lnSpc>
                  <a:spcPts val="1605"/>
                </a:lnSpc>
                <a:defRPr/>
              </a:pPr>
              <a:endParaRPr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786650" y="381005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065217" y="1447802"/>
            <a:ext cx="5013577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11">
              <a:lnSpc>
                <a:spcPts val="2799"/>
              </a:lnSpc>
              <a:defRPr/>
            </a:pPr>
            <a:r>
              <a:rPr lang="en-US" sz="2400" b="1" dirty="0">
                <a:solidFill>
                  <a:srgbClr val="1F497D"/>
                </a:solidFill>
                <a:latin typeface="Carelia"/>
              </a:rPr>
              <a:t>Plan de la séance 7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971588" y="2466239"/>
            <a:ext cx="2719829" cy="239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16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850792" y="4101392"/>
            <a:ext cx="2719829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dirty="0">
                <a:solidFill>
                  <a:srgbClr val="106585"/>
                </a:solidFill>
                <a:latin typeface="Dosis" pitchFamily="2" charset="0"/>
              </a:rPr>
              <a:t>     3.Lecture- </a:t>
            </a:r>
            <a:r>
              <a:rPr lang="en-US" dirty="0" err="1">
                <a:solidFill>
                  <a:srgbClr val="106585"/>
                </a:solidFill>
                <a:latin typeface="Dosis" pitchFamily="2" charset="0"/>
              </a:rPr>
              <a:t>fluidité</a:t>
            </a:r>
            <a:endParaRPr lang="en-US" dirty="0">
              <a:solidFill>
                <a:srgbClr val="106585"/>
              </a:solidFill>
              <a:latin typeface="Dosis" pitchFamily="2" charset="0"/>
            </a:endParaRPr>
          </a:p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175688" defTabSz="457211">
              <a:lnSpc>
                <a:spcPts val="2017"/>
              </a:lnSpc>
              <a:defRPr/>
            </a:pPr>
            <a:r>
              <a:rPr lang="en-US" dirty="0">
                <a:solidFill>
                  <a:srgbClr val="106585"/>
                </a:solidFill>
                <a:latin typeface="Dosis" pitchFamily="2" charset="0"/>
              </a:rPr>
              <a:t>  4.lecture- </a:t>
            </a:r>
            <a:r>
              <a:rPr lang="en-US" dirty="0" err="1">
                <a:solidFill>
                  <a:srgbClr val="106585"/>
                </a:solidFill>
                <a:latin typeface="Dosis" pitchFamily="2" charset="0"/>
              </a:rPr>
              <a:t>compréhension</a:t>
            </a:r>
            <a:endParaRPr lang="en-US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939799" y="2729695"/>
            <a:ext cx="2719829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dirty="0">
                <a:solidFill>
                  <a:srgbClr val="8DC63F"/>
                </a:solidFill>
                <a:latin typeface="Dosis" pitchFamily="2" charset="0"/>
              </a:rPr>
              <a:t>    </a:t>
            </a:r>
            <a:r>
              <a:rPr lang="en-US" dirty="0">
                <a:solidFill>
                  <a:srgbClr val="106585"/>
                </a:solidFill>
                <a:latin typeface="Dosis" pitchFamily="2" charset="0"/>
              </a:rPr>
              <a:t>1.Rituel: d</a:t>
            </a:r>
            <a:r>
              <a:rPr lang="fr-FR" dirty="0" err="1">
                <a:solidFill>
                  <a:srgbClr val="106585"/>
                </a:solidFill>
                <a:latin typeface="Dosis" pitchFamily="2" charset="0"/>
              </a:rPr>
              <a:t>ictée</a:t>
            </a:r>
            <a:r>
              <a:rPr lang="fr-FR" dirty="0">
                <a:solidFill>
                  <a:srgbClr val="106585"/>
                </a:solidFill>
                <a:latin typeface="Dosis" pitchFamily="2" charset="0"/>
              </a:rPr>
              <a:t> préparée</a:t>
            </a:r>
            <a:endParaRPr lang="en-US" dirty="0">
              <a:solidFill>
                <a:srgbClr val="106585"/>
              </a:solidFill>
              <a:latin typeface="Dosis" pitchFamily="2" charset="0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4486893" y="2665279"/>
            <a:ext cx="1243347" cy="298681"/>
            <a:chOff x="3663231" y="3540342"/>
            <a:chExt cx="1066276" cy="448022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9" y="3619032"/>
              <a:ext cx="7481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11">
                <a:defRPr/>
              </a:pPr>
              <a:r>
                <a:rPr lang="fr-MA" sz="10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128073" y="3445107"/>
            <a:ext cx="6771817" cy="1923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7796" lvl="1" defTabSz="457211">
              <a:lnSpc>
                <a:spcPts val="1527"/>
              </a:lnSpc>
              <a:spcAft>
                <a:spcPts val="300"/>
              </a:spcAft>
              <a:defRPr/>
            </a:pPr>
            <a:r>
              <a:rPr lang="pt-BR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170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850790" y="3531035"/>
            <a:ext cx="4318483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dirty="0">
                <a:solidFill>
                  <a:srgbClr val="106585"/>
                </a:solidFill>
                <a:latin typeface="Dosis" pitchFamily="2" charset="0"/>
              </a:rPr>
              <a:t>     2.Vocabulaire </a:t>
            </a: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4292561" y="3533915"/>
            <a:ext cx="1404683" cy="305099"/>
            <a:chOff x="3663231" y="3540342"/>
            <a:chExt cx="1037462" cy="40095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52505" y="3617717"/>
              <a:ext cx="748188" cy="3235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11">
                <a:defRPr/>
              </a:pPr>
              <a:r>
                <a:rPr lang="fr-MA" sz="10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4107110" y="4040162"/>
            <a:ext cx="1558005" cy="301920"/>
            <a:chOff x="3581032" y="3265648"/>
            <a:chExt cx="1108981" cy="422434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41826" y="3343580"/>
              <a:ext cx="748187" cy="3445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11">
                <a:defRPr/>
              </a:pPr>
              <a:r>
                <a:rPr lang="fr-MA" sz="1000" b="1" dirty="0">
                  <a:solidFill>
                    <a:srgbClr val="106585"/>
                  </a:solidFill>
                  <a:latin typeface="Dosis" pitchFamily="2" charset="0"/>
                </a:rPr>
                <a:t>30 min</a:t>
              </a: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4300439" y="5110624"/>
            <a:ext cx="1364675" cy="345383"/>
            <a:chOff x="3663231" y="3540342"/>
            <a:chExt cx="1036334" cy="446078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51378" y="3617087"/>
              <a:ext cx="748187" cy="369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1000" b="1" dirty="0">
                  <a:solidFill>
                    <a:srgbClr val="106585"/>
                  </a:solidFill>
                  <a:latin typeface="Dosis" pitchFamily="2" charset="0"/>
                </a:rPr>
                <a:t>30 min</a:t>
              </a:r>
            </a:p>
          </p:txBody>
        </p:sp>
      </p:grpSp>
      <p:sp>
        <p:nvSpPr>
          <p:cNvPr id="4" name="TextBox 10">
            <a:extLst>
              <a:ext uri="{FF2B5EF4-FFF2-40B4-BE49-F238E27FC236}">
                <a16:creationId xmlns:a16="http://schemas.microsoft.com/office/drawing/2014/main" id="{679C874B-1583-7AC1-9174-E70182C97A17}"/>
              </a:ext>
            </a:extLst>
          </p:cNvPr>
          <p:cNvSpPr txBox="1"/>
          <p:nvPr/>
        </p:nvSpPr>
        <p:spPr>
          <a:xfrm>
            <a:off x="855766" y="5528732"/>
            <a:ext cx="4629151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dirty="0">
                <a:solidFill>
                  <a:srgbClr val="106585"/>
                </a:solidFill>
                <a:latin typeface="Dosis" pitchFamily="2" charset="0"/>
              </a:rPr>
              <a:t>     6. </a:t>
            </a:r>
            <a:r>
              <a:rPr lang="en-US" dirty="0" err="1">
                <a:solidFill>
                  <a:srgbClr val="106585"/>
                </a:solidFill>
                <a:latin typeface="Dosis" pitchFamily="2" charset="0"/>
              </a:rPr>
              <a:t>Défi</a:t>
            </a:r>
            <a:r>
              <a:rPr lang="en-US" dirty="0">
                <a:solidFill>
                  <a:srgbClr val="106585"/>
                </a:solidFill>
                <a:latin typeface="Dosis" pitchFamily="2" charset="0"/>
              </a:rPr>
              <a:t>: les champions des phrases</a:t>
            </a: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A0C51A8-E11B-6924-2BAF-4D912E914DB3}"/>
              </a:ext>
            </a:extLst>
          </p:cNvPr>
          <p:cNvGrpSpPr/>
          <p:nvPr/>
        </p:nvGrpSpPr>
        <p:grpSpPr>
          <a:xfrm>
            <a:off x="4293372" y="5561369"/>
            <a:ext cx="1371741" cy="343922"/>
            <a:chOff x="3663231" y="3540342"/>
            <a:chExt cx="1066274" cy="448022"/>
          </a:xfrm>
        </p:grpSpPr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935FAFB9-98EA-8EFC-D3D6-1B9EB46EC8EA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5" name="Picture 2">
              <a:extLst>
                <a:ext uri="{FF2B5EF4-FFF2-40B4-BE49-F238E27FC236}">
                  <a16:creationId xmlns:a16="http://schemas.microsoft.com/office/drawing/2014/main" id="{E169AEB0-1091-99F1-5F80-C1707DB781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4367458A-610A-CE2D-360B-B0F187070ED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10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sp>
        <p:nvSpPr>
          <p:cNvPr id="37" name="TextBox 10">
            <a:extLst>
              <a:ext uri="{FF2B5EF4-FFF2-40B4-BE49-F238E27FC236}">
                <a16:creationId xmlns:a16="http://schemas.microsoft.com/office/drawing/2014/main" id="{7AAF2E91-54C3-9CAF-DBD1-1C282127105E}"/>
              </a:ext>
            </a:extLst>
          </p:cNvPr>
          <p:cNvSpPr txBox="1"/>
          <p:nvPr/>
        </p:nvSpPr>
        <p:spPr>
          <a:xfrm>
            <a:off x="843733" y="5144735"/>
            <a:ext cx="2719829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dirty="0">
                <a:solidFill>
                  <a:srgbClr val="106585"/>
                </a:solidFill>
                <a:latin typeface="Dosis" pitchFamily="2" charset="0"/>
              </a:rPr>
              <a:t>     5.Ecrit</a:t>
            </a:r>
          </a:p>
        </p:txBody>
      </p: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23F00B39-FDCA-3FCB-399F-3D49BF3FC189}"/>
              </a:ext>
            </a:extLst>
          </p:cNvPr>
          <p:cNvGrpSpPr/>
          <p:nvPr/>
        </p:nvGrpSpPr>
        <p:grpSpPr>
          <a:xfrm>
            <a:off x="4041728" y="4520904"/>
            <a:ext cx="1483029" cy="362635"/>
            <a:chOff x="3332095" y="2716733"/>
            <a:chExt cx="1021037" cy="385540"/>
          </a:xfrm>
        </p:grpSpPr>
        <p:sp>
          <p:nvSpPr>
            <p:cNvPr id="49" name="Rectangle : coins arrondis 48">
              <a:extLst>
                <a:ext uri="{FF2B5EF4-FFF2-40B4-BE49-F238E27FC236}">
                  <a16:creationId xmlns:a16="http://schemas.microsoft.com/office/drawing/2014/main" id="{CCED5930-53C2-BFF4-5DAF-4E638DC44A30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0" name="Picture 2">
              <a:extLst>
                <a:ext uri="{FF2B5EF4-FFF2-40B4-BE49-F238E27FC236}">
                  <a16:creationId xmlns:a16="http://schemas.microsoft.com/office/drawing/2014/main" id="{57E9C9E4-EFF3-67F2-75B2-30F6739616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1" name="ZoneTexte 50">
              <a:extLst>
                <a:ext uri="{FF2B5EF4-FFF2-40B4-BE49-F238E27FC236}">
                  <a16:creationId xmlns:a16="http://schemas.microsoft.com/office/drawing/2014/main" id="{60BA9AEF-40F1-464D-30F4-8DFB89C8C651}"/>
                </a:ext>
              </a:extLst>
            </p:cNvPr>
            <p:cNvSpPr txBox="1"/>
            <p:nvPr/>
          </p:nvSpPr>
          <p:spPr>
            <a:xfrm>
              <a:off x="3590580" y="2739040"/>
              <a:ext cx="748187" cy="261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11">
                <a:defRPr/>
              </a:pPr>
              <a:r>
                <a:rPr lang="fr-MA" sz="1000" b="1" dirty="0">
                  <a:solidFill>
                    <a:srgbClr val="106585"/>
                  </a:solidFill>
                  <a:latin typeface="Dosis" pitchFamily="2" charset="0"/>
                </a:rPr>
                <a:t>30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D491EA-2358-53C2-309E-8F8D7AAE1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3CA0738-65DD-659C-9D7E-DE63A62FF50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86A4CEA-EAE1-E0AB-3A56-BEF2DE9F64B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406C81-8A3E-A123-396E-5BF62B6524A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50E1F84-DB2C-9345-D0E7-C8993E86703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5608C4F-3EAA-BF21-D3C5-36ECA102D21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FF27867-7430-B128-EA42-14D2F40EFA65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0C32F68-ABC9-E9B0-AB51-84F981F471C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Maintenant nous allons répondre à des questions de compréhension.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49819C7-5489-5B34-FA75-58F2AA0F5912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663710229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99450583-7469-8139-CE8B-434CFCBC8CC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26384" y="1204940"/>
            <a:ext cx="4131467" cy="529344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14E048F-8C0D-ED86-C175-C4549A497D7C}"/>
              </a:ext>
            </a:extLst>
          </p:cNvPr>
          <p:cNvSpPr/>
          <p:nvPr/>
        </p:nvSpPr>
        <p:spPr>
          <a:xfrm>
            <a:off x="1759131" y="3701143"/>
            <a:ext cx="5599612" cy="101019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917064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AEB19A-7C19-C096-83EE-CF4F357D7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3F8D019-A87A-B4C8-D652-DD7E09D78D3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E847325-9F1A-C07B-37C6-F1D843FDA24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307B040-A944-DB1B-54EF-D2FCD50B08D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0A5E87-A17E-CFEC-8618-B1750E8B54E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 err="1">
                <a:solidFill>
                  <a:prstClr val="white"/>
                </a:solidFill>
                <a:latin typeface="Dosis" pitchFamily="2" charset="0"/>
              </a:rPr>
              <a:t>gg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BC39EE0-EC1D-B0AA-9A46-30DDAC278C9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D934551-CCC1-EA27-8079-9C9C44818FD0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0834E95-C5CD-389A-4E96-88A88FCDB86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12684" y="297729"/>
            <a:ext cx="82011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Pour répondre aux questions de compréhension avec des choix  proposés  rappelez moi la démarche à suivre.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43FFAA3-EE25-C497-D2D4-FAEAF1C757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4907614"/>
              </p:ext>
            </p:extLst>
          </p:nvPr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E75A28B-3442-C220-094C-DDA743A16130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809010920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C4C6845C-7DE2-1D60-5BB6-5CA10D5A957B}"/>
              </a:ext>
            </a:extLst>
          </p:cNvPr>
          <p:cNvSpPr txBox="1"/>
          <p:nvPr/>
        </p:nvSpPr>
        <p:spPr>
          <a:xfrm>
            <a:off x="1404374" y="2289025"/>
            <a:ext cx="7282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lis la question. Qu’est-ce qu’on me demande ?  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805CD78-683E-715F-BD3C-BBA22E5B62BA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 rotWithShape="1">
          <a:blip r:embed="rId15"/>
          <a:srcRect t="-1388" r="85434"/>
          <a:stretch/>
        </p:blipFill>
        <p:spPr>
          <a:xfrm>
            <a:off x="589184" y="2289281"/>
            <a:ext cx="586166" cy="53456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4D6C736-C426-C392-12E8-A43B9CD14937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 rotWithShape="1">
          <a:blip r:embed="rId15"/>
          <a:srcRect l="43253" t="-3255" r="37467"/>
          <a:stretch/>
        </p:blipFill>
        <p:spPr>
          <a:xfrm>
            <a:off x="445034" y="3137837"/>
            <a:ext cx="778533" cy="54627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46FA072-49E4-F987-E04E-58AE4D18D9D1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 rotWithShape="1">
          <a:blip r:embed="rId15"/>
          <a:srcRect l="85737" t="-3255" r="-1580"/>
          <a:stretch/>
        </p:blipFill>
        <p:spPr>
          <a:xfrm>
            <a:off x="564889" y="4016335"/>
            <a:ext cx="634757" cy="541994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4976264A-8916-F434-32A6-79840BD66DD6}"/>
              </a:ext>
            </a:extLst>
          </p:cNvPr>
          <p:cNvSpPr txBox="1"/>
          <p:nvPr/>
        </p:nvSpPr>
        <p:spPr>
          <a:xfrm>
            <a:off x="1407470" y="3107383"/>
            <a:ext cx="7053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reviens au texte et je cherche la réponse.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4CC57EA-CF98-13A8-6F0C-4903EAD1736B}"/>
              </a:ext>
            </a:extLst>
          </p:cNvPr>
          <p:cNvSpPr txBox="1"/>
          <p:nvPr/>
        </p:nvSpPr>
        <p:spPr>
          <a:xfrm>
            <a:off x="1380235" y="4000697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lis les propositions et j’entoure la bonne réponse.   </a:t>
            </a:r>
          </a:p>
        </p:txBody>
      </p:sp>
    </p:spTree>
    <p:extLst>
      <p:ext uri="{BB962C8B-B14F-4D97-AF65-F5344CB8AC3E}">
        <p14:creationId xmlns:p14="http://schemas.microsoft.com/office/powerpoint/2010/main" val="190684957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A09497-C3BA-0792-D0A3-64FEACFFE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45E3075-1407-F656-5A76-C8C8F42FEDB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A88345A-C05C-1DBE-E72B-2E27E867C3E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2BCCC-B937-2423-10C9-953D4305F43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A239C43-77B9-3598-6109-749FFDEE67B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 err="1">
                <a:solidFill>
                  <a:prstClr val="white"/>
                </a:solidFill>
                <a:latin typeface="Dosis" pitchFamily="2" charset="0"/>
              </a:rPr>
              <a:t>gg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BE5461A-C60A-5B77-46D3-D182C84D432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5C182A1-1C00-BD25-5287-50B2D13B01B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787E91C-9149-AF53-D339-FC37794B6F6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12684" y="297729"/>
            <a:ext cx="82011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Où se trouve la vache? Nous allons trouver la bonne réponse à cette question.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4882882-E9B1-C166-0294-09AB9CF519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6533608"/>
              </p:ext>
            </p:extLst>
          </p:nvPr>
        </p:nvGraphicFramePr>
        <p:xfrm>
          <a:off x="215784" y="1084604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3362760-8752-D0DC-9E0C-5C2B18966A16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1E585478-D138-07AA-1554-F0379C0C26E9}"/>
              </a:ext>
            </a:extLst>
          </p:cNvPr>
          <p:cNvSpPr txBox="1"/>
          <p:nvPr/>
        </p:nvSpPr>
        <p:spPr>
          <a:xfrm>
            <a:off x="1404374" y="2289025"/>
            <a:ext cx="7282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Où se trouve la vache? 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5566181-7268-8B72-007D-7F5AC85CA60D}"/>
              </a:ext>
            </a:extLst>
          </p:cNvPr>
          <p:cNvSpPr txBox="1"/>
          <p:nvPr/>
        </p:nvSpPr>
        <p:spPr>
          <a:xfrm>
            <a:off x="1348825" y="3130563"/>
            <a:ext cx="7053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Dans la forêt.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2315A27-626A-C5A9-7BC8-C625D1E86E3F}"/>
              </a:ext>
            </a:extLst>
          </p:cNvPr>
          <p:cNvSpPr txBox="1"/>
          <p:nvPr/>
        </p:nvSpPr>
        <p:spPr>
          <a:xfrm>
            <a:off x="1326471" y="3842405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B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r>
              <a:rPr lang="fr-FR" sz="2800" b="1" dirty="0">
                <a:solidFill>
                  <a:srgbClr val="225D6D"/>
                </a:solidFill>
                <a:latin typeface="Dosis" pitchFamily="2" charset="0"/>
              </a:rPr>
              <a:t>Broute paisiblement.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03D522C-2AC1-8FEB-D61E-F9D822AB2DD7}"/>
              </a:ext>
            </a:extLst>
          </p:cNvPr>
          <p:cNvSpPr txBox="1"/>
          <p:nvPr/>
        </p:nvSpPr>
        <p:spPr>
          <a:xfrm>
            <a:off x="1348825" y="4571747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rgbClr val="800000"/>
                </a:solidFill>
                <a:latin typeface="Dosis" pitchFamily="2" charset="0"/>
              </a:rPr>
              <a:t>C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Dans la ferme voisine.  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5DA6412-7E09-5521-D249-2DE322B558BD}"/>
              </a:ext>
            </a:extLst>
          </p:cNvPr>
          <p:cNvSpPr txBox="1"/>
          <p:nvPr/>
        </p:nvSpPr>
        <p:spPr>
          <a:xfrm>
            <a:off x="1348821" y="5232394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rgbClr val="800000"/>
                </a:solidFill>
                <a:latin typeface="Dosis" pitchFamily="2" charset="0"/>
              </a:rPr>
              <a:t>D</a:t>
            </a:r>
            <a:r>
              <a:rPr lang="fr-FR" sz="2800" b="1" dirty="0">
                <a:solidFill>
                  <a:srgbClr val="225D6D"/>
                </a:solidFill>
                <a:latin typeface="Dosis" pitchFamily="2" charset="0"/>
              </a:rPr>
              <a:t>. Dans le potager.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225D6D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867917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D4DC2-56E4-937B-DC48-508F280E4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9717C97-72C4-B188-810A-11ED05C314D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3951AD2-4F9B-5320-7CB2-A71A0709C18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59FE480-82B6-D1E1-71A8-7F51029B487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99644E0-14FD-447B-9950-54C9C48EB78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 err="1">
                <a:solidFill>
                  <a:prstClr val="white"/>
                </a:solidFill>
                <a:latin typeface="Dosis" pitchFamily="2" charset="0"/>
              </a:rPr>
              <a:t>gg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E12E3EF-EBE8-E559-51F0-44A95AEEDC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141501F-3733-B237-7B55-BF32F7801DC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900D2F6-0025-9CE1-DFB3-E1050F2D76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38811" y="297729"/>
            <a:ext cx="82011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« Où » est le mot interrogatif.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516C2AB-6340-58E9-15C7-0E3A110A15A2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7AF025B-0255-878A-FEB5-1F15256B87EA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F2019FC3-3627-66D1-AE5B-82C99DC816D2}"/>
              </a:ext>
            </a:extLst>
          </p:cNvPr>
          <p:cNvSpPr txBox="1"/>
          <p:nvPr/>
        </p:nvSpPr>
        <p:spPr>
          <a:xfrm>
            <a:off x="1404374" y="2289025"/>
            <a:ext cx="7282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Où se trouve la vache? 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2FE18EB-5116-EEB6-0261-39E63FD24AFB}"/>
              </a:ext>
            </a:extLst>
          </p:cNvPr>
          <p:cNvSpPr txBox="1"/>
          <p:nvPr/>
        </p:nvSpPr>
        <p:spPr>
          <a:xfrm>
            <a:off x="1348825" y="3130563"/>
            <a:ext cx="7053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Dans la forêt.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6738B8C-E0A2-28F0-F15C-3207E87BC6DF}"/>
              </a:ext>
            </a:extLst>
          </p:cNvPr>
          <p:cNvSpPr txBox="1"/>
          <p:nvPr/>
        </p:nvSpPr>
        <p:spPr>
          <a:xfrm>
            <a:off x="1326471" y="3842405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B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r>
              <a:rPr lang="fr-FR" sz="2800" b="1" dirty="0">
                <a:solidFill>
                  <a:srgbClr val="225D6D"/>
                </a:solidFill>
                <a:latin typeface="Dosis" pitchFamily="2" charset="0"/>
              </a:rPr>
              <a:t>Broute paisiblement.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7578166-FE63-004D-40A4-A04181865116}"/>
              </a:ext>
            </a:extLst>
          </p:cNvPr>
          <p:cNvSpPr txBox="1"/>
          <p:nvPr/>
        </p:nvSpPr>
        <p:spPr>
          <a:xfrm>
            <a:off x="1348825" y="4571747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rgbClr val="800000"/>
                </a:solidFill>
                <a:latin typeface="Dosis" pitchFamily="2" charset="0"/>
              </a:rPr>
              <a:t>C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Dans la ferme voisine.  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5EA4E31-15CF-EB4E-E62C-57A0261AF18E}"/>
              </a:ext>
            </a:extLst>
          </p:cNvPr>
          <p:cNvSpPr txBox="1"/>
          <p:nvPr/>
        </p:nvSpPr>
        <p:spPr>
          <a:xfrm>
            <a:off x="1348821" y="5232394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rgbClr val="800000"/>
                </a:solidFill>
                <a:latin typeface="Dosis" pitchFamily="2" charset="0"/>
              </a:rPr>
              <a:t>D</a:t>
            </a:r>
            <a:r>
              <a:rPr lang="fr-FR" sz="2800" b="1" dirty="0">
                <a:solidFill>
                  <a:srgbClr val="225D6D"/>
                </a:solidFill>
                <a:latin typeface="Dosis" pitchFamily="2" charset="0"/>
              </a:rPr>
              <a:t>. Dans le potager.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225D6D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8DE4EC5E-0C4B-C516-FA25-AF9D915971BB}"/>
              </a:ext>
            </a:extLst>
          </p:cNvPr>
          <p:cNvSpPr/>
          <p:nvPr/>
        </p:nvSpPr>
        <p:spPr>
          <a:xfrm>
            <a:off x="1326471" y="2290354"/>
            <a:ext cx="598123" cy="61846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64668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B2047-5808-6416-F74C-E9862FD9F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AA5D578-D142-09C2-4020-1D1B13E263F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A640AAA-4804-5E92-6E95-78A4F217109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73BA72A-ABF6-7A47-A9DC-9F991F9EB1E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5ACFE7B-C73D-0209-F63B-31D2A8C178E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3417FCF-1594-2469-0319-CD1BF12BCBA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C912CF5-2096-5755-7492-2DD5A14B998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3CF5382-9693-A535-77D3-1E86DADB308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Quand on pose une question avec le mot « où »,  on cherche un lieu.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A4219F8-6F39-F8F3-7679-A96E085E3EA1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71036D5-7212-305A-FBAA-FA6A95BC8D72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D7AA3A63-C1F8-BD28-C8D1-81DB85FD164F}"/>
              </a:ext>
            </a:extLst>
          </p:cNvPr>
          <p:cNvSpPr txBox="1"/>
          <p:nvPr/>
        </p:nvSpPr>
        <p:spPr>
          <a:xfrm>
            <a:off x="535672" y="2289025"/>
            <a:ext cx="8150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Qui?                          Une personne/ un personnage  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86DC45D-86BE-C25F-5FAA-43A3D09B8A50}"/>
              </a:ext>
            </a:extLst>
          </p:cNvPr>
          <p:cNvSpPr txBox="1"/>
          <p:nvPr/>
        </p:nvSpPr>
        <p:spPr>
          <a:xfrm>
            <a:off x="535672" y="3107383"/>
            <a:ext cx="79257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Que?                         Une action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BB73CCD-8A42-7D26-95E4-77B5EEAA39D1}"/>
              </a:ext>
            </a:extLst>
          </p:cNvPr>
          <p:cNvSpPr txBox="1"/>
          <p:nvPr/>
        </p:nvSpPr>
        <p:spPr>
          <a:xfrm>
            <a:off x="535673" y="4000697"/>
            <a:ext cx="8379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Quand?                    Le temps/ un moment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27697B3-84F7-6DC5-F412-760FB3CDF44C}"/>
              </a:ext>
            </a:extLst>
          </p:cNvPr>
          <p:cNvSpPr txBox="1"/>
          <p:nvPr/>
        </p:nvSpPr>
        <p:spPr>
          <a:xfrm>
            <a:off x="542091" y="4739668"/>
            <a:ext cx="83797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Où?                            Un lieu</a:t>
            </a:r>
          </a:p>
        </p:txBody>
      </p:sp>
      <p:sp>
        <p:nvSpPr>
          <p:cNvPr id="17" name="Flèche : droite 16">
            <a:extLst>
              <a:ext uri="{FF2B5EF4-FFF2-40B4-BE49-F238E27FC236}">
                <a16:creationId xmlns:a16="http://schemas.microsoft.com/office/drawing/2014/main" id="{22D4A169-C086-ED49-4184-C58722EAB7FA}"/>
              </a:ext>
            </a:extLst>
          </p:cNvPr>
          <p:cNvSpPr/>
          <p:nvPr/>
        </p:nvSpPr>
        <p:spPr>
          <a:xfrm>
            <a:off x="1859432" y="2550635"/>
            <a:ext cx="753975" cy="1705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lèche : droite 17">
            <a:extLst>
              <a:ext uri="{FF2B5EF4-FFF2-40B4-BE49-F238E27FC236}">
                <a16:creationId xmlns:a16="http://schemas.microsoft.com/office/drawing/2014/main" id="{174CDEA2-1468-CDD4-8A33-FCD82E75A503}"/>
              </a:ext>
            </a:extLst>
          </p:cNvPr>
          <p:cNvSpPr/>
          <p:nvPr/>
        </p:nvSpPr>
        <p:spPr>
          <a:xfrm>
            <a:off x="1833461" y="3342499"/>
            <a:ext cx="753975" cy="1705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 : droite 18">
            <a:extLst>
              <a:ext uri="{FF2B5EF4-FFF2-40B4-BE49-F238E27FC236}">
                <a16:creationId xmlns:a16="http://schemas.microsoft.com/office/drawing/2014/main" id="{FB390F8A-E62B-021B-9273-A98395AE065E}"/>
              </a:ext>
            </a:extLst>
          </p:cNvPr>
          <p:cNvSpPr/>
          <p:nvPr/>
        </p:nvSpPr>
        <p:spPr>
          <a:xfrm>
            <a:off x="1859434" y="4201423"/>
            <a:ext cx="753975" cy="1705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Flèche : droite 19">
            <a:extLst>
              <a:ext uri="{FF2B5EF4-FFF2-40B4-BE49-F238E27FC236}">
                <a16:creationId xmlns:a16="http://schemas.microsoft.com/office/drawing/2014/main" id="{9A68F4D5-ED9E-0CB0-3FD0-F13DD3B582DF}"/>
              </a:ext>
            </a:extLst>
          </p:cNvPr>
          <p:cNvSpPr/>
          <p:nvPr/>
        </p:nvSpPr>
        <p:spPr>
          <a:xfrm>
            <a:off x="1859433" y="4957514"/>
            <a:ext cx="753975" cy="1705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DE52323-8E45-0742-40A6-11317D5A3ECF}"/>
              </a:ext>
            </a:extLst>
          </p:cNvPr>
          <p:cNvSpPr/>
          <p:nvPr/>
        </p:nvSpPr>
        <p:spPr>
          <a:xfrm>
            <a:off x="535672" y="4807763"/>
            <a:ext cx="5037814" cy="56549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662314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4D877-A318-1A0C-A2E8-98D5F5005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33CCE28-86DF-3AB3-8F80-6B7C1257814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0525354-4620-8FB4-3D25-22EECF4294A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8834638-426D-E595-FA8F-EB32BB80AC4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3369CD2-FCC8-C879-4E45-7A1450EF244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9ECEF9C-1F2D-41F4-7CFD-036727CE7FA9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34831F0-C2CB-25BA-119D-89C2405E0610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416D061-A0A7-1648-C949-1A094517D282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Je reviens au texte et je cherche la  phrase qui contient la réponse.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ABD4165-22CF-8BD2-5720-4BE1F76A20B9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19242AD-DE93-0BAE-F451-D685950466FB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EABFEE6A-9E6D-6B3B-35DC-6EC8703E1C4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4178" y="2150466"/>
            <a:ext cx="7455921" cy="231337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DF75577F-A7BD-8A64-83F9-26CB7B57B9CC}"/>
              </a:ext>
            </a:extLst>
          </p:cNvPr>
          <p:cNvCxnSpPr>
            <a:cxnSpLocks/>
          </p:cNvCxnSpPr>
          <p:nvPr/>
        </p:nvCxnSpPr>
        <p:spPr>
          <a:xfrm>
            <a:off x="4705417" y="3698973"/>
            <a:ext cx="330646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AC6F9FAA-5BDD-50DA-7FC6-6E62E704728F}"/>
              </a:ext>
            </a:extLst>
          </p:cNvPr>
          <p:cNvCxnSpPr>
            <a:cxnSpLocks/>
          </p:cNvCxnSpPr>
          <p:nvPr/>
        </p:nvCxnSpPr>
        <p:spPr>
          <a:xfrm>
            <a:off x="973794" y="3921042"/>
            <a:ext cx="330646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06270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F6758-CE64-517B-A394-4E1BF5547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C4313BD-0C9A-90EA-ADAC-154A9CB9056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48B3E41-9B64-F8C2-12F4-ADEE8CDD366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0750000-072C-9E04-7762-B0805CDC008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0C865D0-4891-238D-A54A-87CBEFD3CF8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 err="1">
                <a:solidFill>
                  <a:prstClr val="white"/>
                </a:solidFill>
                <a:latin typeface="Dosis" pitchFamily="2" charset="0"/>
              </a:rPr>
              <a:t>gg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AAA3523-B1C0-8DD7-8031-5E54848A140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7C3D1C0-D71F-DA35-29A7-6CEC4DA81A7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6723FCB-E263-9768-F393-20E0C579B4B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12684" y="297729"/>
            <a:ext cx="82011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Où se trouve la vache? Je lis les propositions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FEF7001-09A2-849A-FA70-64A321D5A202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87F04FF-84BC-228B-4098-A58D46F9155F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66393D9B-4035-E361-9FF6-73B12A38F236}"/>
              </a:ext>
            </a:extLst>
          </p:cNvPr>
          <p:cNvSpPr txBox="1"/>
          <p:nvPr/>
        </p:nvSpPr>
        <p:spPr>
          <a:xfrm>
            <a:off x="1404374" y="2289025"/>
            <a:ext cx="7282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Où se trouve la vache? 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A83E5A8-DCFA-DE20-CE50-2B81B4E537D4}"/>
              </a:ext>
            </a:extLst>
          </p:cNvPr>
          <p:cNvSpPr txBox="1"/>
          <p:nvPr/>
        </p:nvSpPr>
        <p:spPr>
          <a:xfrm>
            <a:off x="1348825" y="3130563"/>
            <a:ext cx="7053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Dans la forêt.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FCD1312-AE07-3340-B069-D551C8AC7136}"/>
              </a:ext>
            </a:extLst>
          </p:cNvPr>
          <p:cNvSpPr txBox="1"/>
          <p:nvPr/>
        </p:nvSpPr>
        <p:spPr>
          <a:xfrm>
            <a:off x="1326471" y="3842405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B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r>
              <a:rPr lang="fr-FR" sz="2800" b="1" dirty="0">
                <a:solidFill>
                  <a:srgbClr val="225D6D"/>
                </a:solidFill>
                <a:latin typeface="Dosis" pitchFamily="2" charset="0"/>
              </a:rPr>
              <a:t>Broute paisiblement.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AE2F9F0-F1FE-3E7C-CCAA-1483516C5865}"/>
              </a:ext>
            </a:extLst>
          </p:cNvPr>
          <p:cNvSpPr txBox="1"/>
          <p:nvPr/>
        </p:nvSpPr>
        <p:spPr>
          <a:xfrm>
            <a:off x="1348825" y="4571747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rgbClr val="800000"/>
                </a:solidFill>
                <a:latin typeface="Dosis" pitchFamily="2" charset="0"/>
              </a:rPr>
              <a:t>C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Dans la ferme voisine.  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1A53C31-1BF3-2805-DE3E-E9117A7AC529}"/>
              </a:ext>
            </a:extLst>
          </p:cNvPr>
          <p:cNvSpPr txBox="1"/>
          <p:nvPr/>
        </p:nvSpPr>
        <p:spPr>
          <a:xfrm>
            <a:off x="1348821" y="5232394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rgbClr val="800000"/>
                </a:solidFill>
                <a:latin typeface="Dosis" pitchFamily="2" charset="0"/>
              </a:rPr>
              <a:t>D</a:t>
            </a:r>
            <a:r>
              <a:rPr lang="fr-FR" sz="2800" b="1" dirty="0">
                <a:solidFill>
                  <a:srgbClr val="225D6D"/>
                </a:solidFill>
                <a:latin typeface="Dosis" pitchFamily="2" charset="0"/>
              </a:rPr>
              <a:t>. Dans le potager.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225D6D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35079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2ABEF0-7EDF-03C7-8A80-9D9B0EA43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BFF2E92-9A42-C6F4-7387-9BD2BDE3563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63AAC16-CECA-4EB9-7BCB-B9F7B6ADB27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8679F6-D694-3F05-9A56-96D79ECEED7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A4AB2F4-7502-A0A4-727E-243AC5D3DF7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 err="1">
                <a:solidFill>
                  <a:prstClr val="white"/>
                </a:solidFill>
                <a:latin typeface="Dosis" pitchFamily="2" charset="0"/>
              </a:rPr>
              <a:t>gg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B5FE8A1-8775-3237-3EBA-2E06684CB3C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E12ACA9-AFA6-1E10-E4DD-EA7DBD3B880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CA55733-4A69-ED23-AF3F-C731FEA54312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12684" y="297729"/>
            <a:ext cx="82011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La réponse est : la vache est dans la ferme voisine.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EFCF254-4530-7342-9FE4-B660CD010B9A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57A0F79-09AA-AFC6-B055-A248629C8414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4F8EAD74-D288-0956-4891-259984836A58}"/>
              </a:ext>
            </a:extLst>
          </p:cNvPr>
          <p:cNvSpPr txBox="1"/>
          <p:nvPr/>
        </p:nvSpPr>
        <p:spPr>
          <a:xfrm>
            <a:off x="1404374" y="2289025"/>
            <a:ext cx="7282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Où se trouvent la vache? 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8FFA9E2-E979-1E03-FED4-DA6058BD3FBF}"/>
              </a:ext>
            </a:extLst>
          </p:cNvPr>
          <p:cNvSpPr txBox="1"/>
          <p:nvPr/>
        </p:nvSpPr>
        <p:spPr>
          <a:xfrm>
            <a:off x="1348825" y="3130563"/>
            <a:ext cx="7053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Dans la forêt.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68BF6C-718A-F490-C693-358C592D10BC}"/>
              </a:ext>
            </a:extLst>
          </p:cNvPr>
          <p:cNvSpPr txBox="1"/>
          <p:nvPr/>
        </p:nvSpPr>
        <p:spPr>
          <a:xfrm>
            <a:off x="1326471" y="3842405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B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r>
              <a:rPr lang="fr-FR" sz="2800" b="1" dirty="0">
                <a:solidFill>
                  <a:srgbClr val="225D6D"/>
                </a:solidFill>
                <a:latin typeface="Dosis" pitchFamily="2" charset="0"/>
              </a:rPr>
              <a:t>Broute paisiblement.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8043F0C-0926-8B13-B55F-79ED692926E9}"/>
              </a:ext>
            </a:extLst>
          </p:cNvPr>
          <p:cNvSpPr txBox="1"/>
          <p:nvPr/>
        </p:nvSpPr>
        <p:spPr>
          <a:xfrm>
            <a:off x="1348825" y="4571747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rgbClr val="800000"/>
                </a:solidFill>
                <a:latin typeface="Dosis" pitchFamily="2" charset="0"/>
              </a:rPr>
              <a:t>C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Dans la ferme voisine.  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F3B4B41-130D-90F4-FA70-3770FB14739D}"/>
              </a:ext>
            </a:extLst>
          </p:cNvPr>
          <p:cNvSpPr txBox="1"/>
          <p:nvPr/>
        </p:nvSpPr>
        <p:spPr>
          <a:xfrm>
            <a:off x="1348821" y="5232394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rgbClr val="800000"/>
                </a:solidFill>
                <a:latin typeface="Dosis" pitchFamily="2" charset="0"/>
              </a:rPr>
              <a:t>D</a:t>
            </a:r>
            <a:r>
              <a:rPr lang="fr-FR" sz="2800" b="1" dirty="0">
                <a:solidFill>
                  <a:srgbClr val="225D6D"/>
                </a:solidFill>
                <a:latin typeface="Dosis" pitchFamily="2" charset="0"/>
              </a:rPr>
              <a:t>. Dans le potager.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225D6D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72F55A63-43BB-AD91-E12E-3E9F7076C9E3}"/>
              </a:ext>
            </a:extLst>
          </p:cNvPr>
          <p:cNvSpPr/>
          <p:nvPr/>
        </p:nvSpPr>
        <p:spPr>
          <a:xfrm>
            <a:off x="1348821" y="4571747"/>
            <a:ext cx="358059" cy="523220"/>
          </a:xfrm>
          <a:prstGeom prst="ellipse">
            <a:avLst/>
          </a:prstGeom>
          <a:noFill/>
          <a:ln>
            <a:solidFill>
              <a:srgbClr val="00AA4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174317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5270E-C42F-81B0-5212-37CBBD1006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09B5DB8-3C30-C866-699C-959F07ABA33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BD67D1A-E0B1-BEF4-33BC-DBA85B85E11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DEB531D-1119-53C1-6FAC-74A6BB6FE62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2B7AD16-05C7-6FD9-73E0-8114ECB31F82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2D512DC-B0F8-A0CD-4862-BB9E39C2A5E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0859F81-49E3-CE24-0FF0-E8D491114E95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EEE09C9-F14A-875F-919E-B5F9E61FCDEE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59" y="308991"/>
            <a:ext cx="79875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Ou habite Chadi? Relisez le texte et cherchez la réponse.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F7AA0F0-D1AC-BEE1-EC20-B4B3DADFC042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81F6AAB-2B92-0411-A4B4-94F5AB71930C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833401932"/>
              </p:ext>
            </p:extLst>
          </p:nvPr>
        </p:nvGraphicFramePr>
        <p:xfrm>
          <a:off x="-28533" y="-28609"/>
          <a:ext cx="8929656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5762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7" name="Ellipse 16">
            <a:extLst>
              <a:ext uri="{FF2B5EF4-FFF2-40B4-BE49-F238E27FC236}">
                <a16:creationId xmlns:a16="http://schemas.microsoft.com/office/drawing/2014/main" id="{9C39B545-75AB-2EB5-082B-1333D6432B6E}"/>
              </a:ext>
            </a:extLst>
          </p:cNvPr>
          <p:cNvSpPr/>
          <p:nvPr/>
        </p:nvSpPr>
        <p:spPr>
          <a:xfrm>
            <a:off x="673769" y="2626947"/>
            <a:ext cx="818148" cy="6531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FD1FD7C-1B68-F7BE-AADB-77C3B6A6068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2158" y="2572626"/>
            <a:ext cx="7354326" cy="2695951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7DABFBC-C2B7-79B0-971F-46FFDE510B50}"/>
              </a:ext>
            </a:extLst>
          </p:cNvPr>
          <p:cNvSpPr/>
          <p:nvPr/>
        </p:nvSpPr>
        <p:spPr>
          <a:xfrm>
            <a:off x="365760" y="2541203"/>
            <a:ext cx="7927123" cy="3935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343443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7A6A4-0933-BC05-C007-C08B81B87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C1EEBE0-7C11-1CFA-5AF9-A0D20155123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CAA1487-5701-EE9F-9ED3-28B89558101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A7391FE-8AA5-47B2-6BBB-89E7E271EC6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CE8749C-F163-8488-1261-4D1FD287451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7F8E770-4E30-AF72-1998-CC18EC7FA19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86CD0B4-5225-214B-0FD3-8199FE4D166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2E2DE71-6CE3-1C91-B835-3C7092D2CE58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Ecrivez et entourez la lettre de la bonne réponse sur votre ardoise.</a:t>
            </a:r>
          </a:p>
          <a:p>
            <a:pPr defTabSz="685802">
              <a:defRPr/>
            </a:pPr>
            <a:r>
              <a:rPr lang="fr-FR" sz="1600" i="1" dirty="0">
                <a:solidFill>
                  <a:prstClr val="white">
                    <a:lumMod val="65000"/>
                  </a:prstClr>
                </a:solidFill>
              </a:rPr>
              <a:t>une minute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. Levez les ardoises.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B92D660-536C-C9F3-3A7D-B6D2578F3A48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8E33639-4A2F-6947-CCDD-7CAC274F0B17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861C4488-27AE-DDC2-EAF9-E13FDAFC7471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91082" y="1742854"/>
            <a:ext cx="4361835" cy="337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068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166006" y="27073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673349" y="46262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956961" y="403736"/>
            <a:ext cx="662077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Bonjour. Prenez vos ardoises, vos cahiers et vos 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7042" y="228605"/>
            <a:ext cx="715315" cy="66164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99453E7-251A-BC6E-C893-7F62C469B4F4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53980304"/>
              </p:ext>
            </p:extLst>
          </p:nvPr>
        </p:nvGraphicFramePr>
        <p:xfrm>
          <a:off x="6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grpSp>
        <p:nvGrpSpPr>
          <p:cNvPr id="6" name="Groupe 5">
            <a:extLst>
              <a:ext uri="{FF2B5EF4-FFF2-40B4-BE49-F238E27FC236}">
                <a16:creationId xmlns:a16="http://schemas.microsoft.com/office/drawing/2014/main" id="{0DAF0AEC-052F-4F93-FBE4-C332B54EE3E0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1544766" y="4506241"/>
            <a:ext cx="1186377" cy="359073"/>
            <a:chOff x="5802255" y="5807067"/>
            <a:chExt cx="1186377" cy="359073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65218BD-E72C-9EEE-C6EA-BBEBD92B7569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8E34D70E-3ABF-F3D9-39DE-9A3C7D3A47E4}"/>
                </a:ext>
              </a:extLst>
            </p:cNvPr>
            <p:cNvSpPr txBox="1"/>
            <p:nvPr>
              <p:custDataLst>
                <p:tags r:id="rId9"/>
              </p:custDataLst>
            </p:nvPr>
          </p:nvSpPr>
          <p:spPr>
            <a:xfrm>
              <a:off x="6044951" y="5815166"/>
              <a:ext cx="895074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FR" sz="15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 </a:t>
              </a: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0EA7180-BAB7-B7F7-0B72-FF150C5418F2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6338531" y="4491212"/>
            <a:ext cx="1186378" cy="367174"/>
            <a:chOff x="5802255" y="5807067"/>
            <a:chExt cx="1186377" cy="359073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11085A5-CB27-3243-19D8-7D496D3B852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881C4D15-BF0E-1B24-1BF2-91D175752DA4}"/>
                </a:ext>
              </a:extLst>
            </p:cNvPr>
            <p:cNvSpPr txBox="1"/>
            <p:nvPr>
              <p:custDataLst>
                <p:tags r:id="rId7"/>
              </p:custDataLst>
            </p:nvPr>
          </p:nvSpPr>
          <p:spPr>
            <a:xfrm>
              <a:off x="6044951" y="5815170"/>
              <a:ext cx="749050" cy="3160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11">
                <a:defRPr/>
              </a:pPr>
              <a:r>
                <a:rPr lang="fr-FR" sz="15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</a:t>
              </a:r>
            </a:p>
          </p:txBody>
        </p:sp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4221C3E4-6E39-80D7-17E1-F2B20C457833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01356" y="2912335"/>
            <a:ext cx="1473199" cy="1117600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B8B008FB-427D-420C-689D-DEF72D7845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4118026" y="2864034"/>
            <a:ext cx="918411" cy="99916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0456A57-18EA-78D7-3365-EE9F173B2AEE}"/>
              </a:ext>
            </a:extLst>
          </p:cNvPr>
          <p:cNvSpPr/>
          <p:nvPr/>
        </p:nvSpPr>
        <p:spPr>
          <a:xfrm>
            <a:off x="4123645" y="4516872"/>
            <a:ext cx="1186377" cy="367175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15"/>
            <a:endParaRPr lang="fr-FR" sz="1333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9F9C916-0F62-488E-738A-BC2014AF3030}"/>
              </a:ext>
            </a:extLst>
          </p:cNvPr>
          <p:cNvSpPr txBox="1"/>
          <p:nvPr/>
        </p:nvSpPr>
        <p:spPr>
          <a:xfrm>
            <a:off x="4267352" y="4550621"/>
            <a:ext cx="8337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/>
            <a:r>
              <a:rPr lang="fr-FR" sz="16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Cahier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A1DE3AF-39D5-4C76-8DB4-484D1086AF3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38531" y="2595669"/>
            <a:ext cx="1113665" cy="143426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62F30A-9ED9-7478-DC7C-11CD55F67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B5EF15-77CD-AED2-C29D-013DD90000A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9C8788A-C48D-E886-BEA7-C71A6EB9570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2440D0-697A-E0A0-2C3C-92EEF11B25B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46AE6D9-0851-347C-48DA-5887B976644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0336002-201A-C1C9-E8CF-53C553EEC0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A4B76CB-BB3B-24EC-B91A-157AF602416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77303F9-D30B-1F84-B0BA-85DD1EC8DF1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Je reviens au texte et je cherche la réponse.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53FD910-2EF7-63FC-F8E0-2C545B37B788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4C9B5CE-7A54-9E09-F2BB-5E4C37D558B6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03D74759-525C-EB18-C1AF-BC3D0CEC67E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4178" y="2150466"/>
            <a:ext cx="7455921" cy="231337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A6806FF7-1AEF-0EDF-3493-C802879D23EA}"/>
              </a:ext>
            </a:extLst>
          </p:cNvPr>
          <p:cNvCxnSpPr>
            <a:cxnSpLocks/>
          </p:cNvCxnSpPr>
          <p:nvPr/>
        </p:nvCxnSpPr>
        <p:spPr>
          <a:xfrm>
            <a:off x="812685" y="3193876"/>
            <a:ext cx="146896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757664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C2CF21-4BE8-0F8A-F5C8-4F7A7857A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1C31625-5905-C0C8-FBA5-30D542879C0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A0E8481-E3AA-41A0-4B41-B16D57F9DC3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7451E90-D5AB-C8BE-A00B-4AC9472B4AC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3B2CB45-649B-C5C1-641E-21E1A31B7BF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BD3D74A-F28E-616F-3E6E-0E067EB70BB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6666BF4-3566-2165-B8AF-0C4962B338E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E9E0AAF-5255-DED5-41BC-26E4D32AB8FD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81397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Je lis les propositions et j’entoure la bonne réponse. Cochez la bonne réponse dans le livret.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C1234CC-9D0D-D732-55BB-FAD2BDDBAD58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582AA0B-2152-844D-E6DB-D00F06367F25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A095FB20-7239-2238-F126-C22835C2DD6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72337" y="1792684"/>
            <a:ext cx="7354326" cy="269595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949FE1E-6C91-6F54-7B6C-513D45B9AA7D}"/>
              </a:ext>
            </a:extLst>
          </p:cNvPr>
          <p:cNvSpPr/>
          <p:nvPr/>
        </p:nvSpPr>
        <p:spPr>
          <a:xfrm>
            <a:off x="535672" y="4044189"/>
            <a:ext cx="7927123" cy="5258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C0B00D22-EC0B-F604-38A6-A59997CAEB42}"/>
              </a:ext>
            </a:extLst>
          </p:cNvPr>
          <p:cNvSpPr/>
          <p:nvPr/>
        </p:nvSpPr>
        <p:spPr>
          <a:xfrm>
            <a:off x="739139" y="3988498"/>
            <a:ext cx="603253" cy="653142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721784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7D5D6-F082-4CDD-9542-543385E89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05A0D11-66C2-A510-CA90-35BEC869538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5008B6E-5D2C-8951-BA90-22E41BDA80F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C831A-605E-0584-5B06-45E7E7B7BEE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5627E8B-1425-4280-5D83-65EE40466BD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CF7CD71-B493-C7FD-642A-14D5A851C03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83E4596-86C4-E8BD-92B9-EC245565BB8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6385B6B-36FC-55DB-A253-20534BF4909D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Maintenant vous allez répondre à la deuxième question de compréhension.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AD0FB44-34C2-E5EE-C267-C2131B7E8CB0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07BA6843-4D4C-BE3D-2054-A49195D4B59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26384" y="1204940"/>
            <a:ext cx="4131467" cy="529344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EF27E79-E009-2C50-118E-EB820D0B017E}"/>
              </a:ext>
            </a:extLst>
          </p:cNvPr>
          <p:cNvSpPr/>
          <p:nvPr/>
        </p:nvSpPr>
        <p:spPr>
          <a:xfrm>
            <a:off x="4693919" y="3701143"/>
            <a:ext cx="2664823" cy="83602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054767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F7E14B-0236-E2D5-3BC9-D19FAB459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E7AC6DA-E3DB-81CC-2F07-9063F36A5B5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068594F-785A-F11E-29B2-D4E46207BF7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CE5CDCB-0961-0274-DBF7-737A51DB475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8EA8522-CF55-E72F-4996-1C83EA12941A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65E5CDA-12E7-022E-40DE-8A5B92A77E84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200972D-3376-F5CB-38F0-A63A0724818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ED31837-01B1-1E32-77DA-7C548DABDA8D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Ecrivez et entourez la lettre de la bonne réponse sur votre ardoise.</a:t>
            </a:r>
          </a:p>
          <a:p>
            <a:pPr defTabSz="685802">
              <a:defRPr/>
            </a:pPr>
            <a:r>
              <a:rPr lang="fr-FR" sz="1600" i="1" dirty="0">
                <a:solidFill>
                  <a:prstClr val="white">
                    <a:lumMod val="65000"/>
                  </a:prstClr>
                </a:solidFill>
              </a:rPr>
              <a:t>une minute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. Levez les ardoises.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4A5519D-786F-335B-6366-3C141C892204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EB694E4-EAA6-185D-7FE7-63F7D02196F5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05D0C0F8-57CE-F655-E2C5-2ED58D289E90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91082" y="1742854"/>
            <a:ext cx="4361835" cy="337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9553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38FBB3-49EC-14B8-50E3-2B6A065F76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47E064D-7B2A-2B8B-6700-C2CF0F57E6F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7F75321-B5E9-5961-FE40-C8325BC1E92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0655BF6-A78E-987B-DA08-64FBC2814F6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77677" y="199991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C17D56E-7BFC-F853-D3B4-57E33B16198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C3F50DB-38B4-B57F-3F64-009F6397C37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411B8C5-0CA6-7171-1398-BD0CECA0FC7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21B0984-7D80-89F0-2045-EAB938284B1C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La bonne réponse est: les enfants découvrent en premier les plantes du potager.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3ECDA06-8BD8-9D9B-79FD-28A431D342D0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A84B08F-5E2D-A361-3564-B3BB2CD82C1F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900AA11E-C52F-80FD-D79B-0DB205052EE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61660" y="1720880"/>
            <a:ext cx="5687219" cy="288647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AE5C61B-B6CC-1950-1715-7E93169836B5}"/>
              </a:ext>
            </a:extLst>
          </p:cNvPr>
          <p:cNvSpPr/>
          <p:nvPr/>
        </p:nvSpPr>
        <p:spPr>
          <a:xfrm>
            <a:off x="535672" y="3567970"/>
            <a:ext cx="7927123" cy="5258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872D6FEA-4EA7-0E38-3F30-C2F3ECB2A086}"/>
              </a:ext>
            </a:extLst>
          </p:cNvPr>
          <p:cNvSpPr/>
          <p:nvPr/>
        </p:nvSpPr>
        <p:spPr>
          <a:xfrm>
            <a:off x="861660" y="3533659"/>
            <a:ext cx="603253" cy="653142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3013488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4C0B6D-B23A-9F6E-016B-F0F98F7CFC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8E06AE2-1494-9C57-38DD-2731D78B163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72D8CB-3B4F-B274-A77D-9416D991344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1C32BED-1F72-A9AD-0274-AD77F538F18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76D2DF4-BE0B-2C2F-5F1E-928B65C3CF0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2C52D62-5F69-A577-31D1-8814AD16684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943FEA6-8305-EB23-3545-CBB709FFE9B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8043FA3-81CD-895E-44F1-B01AA24DC756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12685" y="297729"/>
            <a:ext cx="80365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Pour répondre aux questions de compréhension ouvertes rappelez moi la démarche à suivre.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C4F003E-DE34-5200-485C-B45D04A5F1A1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71036DA-F0F6-9AF4-DDCC-3A3B00057508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853658E3-5F33-DF8E-3F10-5CE75893BCD5}"/>
              </a:ext>
            </a:extLst>
          </p:cNvPr>
          <p:cNvSpPr txBox="1"/>
          <p:nvPr/>
        </p:nvSpPr>
        <p:spPr>
          <a:xfrm>
            <a:off x="1404374" y="2289025"/>
            <a:ext cx="7282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lis la question. Qu’est-ce qu’on me demande ?  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67CDD6C-3B27-75A2-AF7F-E4FCBA633884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 rotWithShape="1">
          <a:blip r:embed="rId15"/>
          <a:srcRect t="-1388" r="85434"/>
          <a:stretch/>
        </p:blipFill>
        <p:spPr>
          <a:xfrm>
            <a:off x="589184" y="2289281"/>
            <a:ext cx="586166" cy="53456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E2E1174-CF2C-54E3-0B45-9B63AA6C7FC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 rotWithShape="1">
          <a:blip r:embed="rId15"/>
          <a:srcRect l="43253" t="-3255" r="37467"/>
          <a:stretch/>
        </p:blipFill>
        <p:spPr>
          <a:xfrm>
            <a:off x="445034" y="3137837"/>
            <a:ext cx="778533" cy="54627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BA67AC9-C943-27CA-53FD-250EEA493DB2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 rotWithShape="1">
          <a:blip r:embed="rId15"/>
          <a:srcRect l="85737" t="-3255" r="-1580"/>
          <a:stretch/>
        </p:blipFill>
        <p:spPr>
          <a:xfrm>
            <a:off x="564889" y="4016335"/>
            <a:ext cx="634757" cy="541994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B347D1E-91B9-E05F-434F-8854ACA75CA0}"/>
              </a:ext>
            </a:extLst>
          </p:cNvPr>
          <p:cNvSpPr txBox="1"/>
          <p:nvPr/>
        </p:nvSpPr>
        <p:spPr>
          <a:xfrm>
            <a:off x="1407470" y="3107383"/>
            <a:ext cx="7053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reviens au texte et je cherche la réponse.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67D5833-F1A6-257E-B07C-FB6A6C297F9E}"/>
              </a:ext>
            </a:extLst>
          </p:cNvPr>
          <p:cNvSpPr txBox="1"/>
          <p:nvPr/>
        </p:nvSpPr>
        <p:spPr>
          <a:xfrm>
            <a:off x="1380235" y="4000697"/>
            <a:ext cx="75351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formule une phrase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pour répondre.</a:t>
            </a:r>
          </a:p>
        </p:txBody>
      </p:sp>
    </p:spTree>
    <p:extLst>
      <p:ext uri="{BB962C8B-B14F-4D97-AF65-F5344CB8AC3E}">
        <p14:creationId xmlns:p14="http://schemas.microsoft.com/office/powerpoint/2010/main" val="396517363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A0DC55-6522-BC5D-2326-471EA7D76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F676CD0-B579-8C3D-82BC-28C035F96E5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4529D92-50CE-BD22-21C1-49358FAE201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65D00B9-CDE9-94D9-A679-791B9653C33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600" b="1" kern="0" spc="320" dirty="0">
                <a:solidFill>
                  <a:srgbClr val="106585"/>
                </a:solidFill>
                <a:latin typeface="Dosis" pitchFamily="2" charset="0"/>
              </a:rPr>
              <a:t>Que font les enfants dans la forêt?</a:t>
            </a:r>
            <a:r>
              <a:rPr lang="fr-FR" sz="2800" b="1" kern="0" spc="320" dirty="0">
                <a:solidFill>
                  <a:srgbClr val="106585"/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2C843A0-EB74-131C-4AF5-5251E2CAE40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A7CA5F1-597A-C31F-8429-7FF88D58F18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53DD84C-79D9-0138-6D7A-D3A5EE37447B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AD5D4C8-91BC-22B6-9090-A825DCB6473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Voici une question ouverte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AD11509-4CF2-2155-3A4A-6F5FA725239A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239093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143C2-8C84-BDB8-AAEF-46B69916E1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CB89859-9F71-C082-B444-67D6A9EEF43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16301A4-2481-69A0-F8C3-9C55B18D3AE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ED70A88-4F7A-FF1B-CB3E-02AFF6F4B94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F6FC148-100E-43C1-91D8-D515F1DFC39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C83D967-A744-1BD4-986D-F6C3FC0F9BE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73AAC1A-A9ED-F919-B073-30E807E8C5A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5BEF2D1-8772-13AF-25A3-4EFA26567B64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Ecrivez la bonne réponse sur votre ardoise.</a:t>
            </a:r>
          </a:p>
          <a:p>
            <a:pPr defTabSz="685802">
              <a:defRPr/>
            </a:pPr>
            <a:r>
              <a:rPr lang="fr-FR" sz="1600" i="1" dirty="0">
                <a:solidFill>
                  <a:prstClr val="white">
                    <a:lumMod val="65000"/>
                  </a:prstClr>
                </a:solidFill>
              </a:rPr>
              <a:t>Deux  minutes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. Levez les ardoises.</a:t>
            </a:r>
          </a:p>
          <a:p>
            <a:pPr defTabSz="685802">
              <a:defRPr/>
            </a:pPr>
            <a:endParaRPr lang="fr-FR" sz="1600" b="1" dirty="0">
              <a:solidFill>
                <a:prstClr val="white">
                  <a:lumMod val="65000"/>
                </a:prstClr>
              </a:solidFill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C362558-2D91-86F5-5BA0-267F576E858E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2645B-9D1A-2F20-C340-EFB721D68920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CFF46FDC-817F-F5AA-1BFE-F26A5A25EC20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91082" y="1742854"/>
            <a:ext cx="4361835" cy="337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45426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69F5B2-3374-C735-AC24-F988A95C1A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B85076B-460A-0F56-D66C-187A17F7CD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3921983-4D48-83CB-3E17-85F80F45CC6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BA3975C-11FD-4932-C701-004C5D1C7D3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C2D5C7A-459D-0FE4-BF36-F931C6C44AD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0A86BD5-F24B-FECD-E587-A429314C07D5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33416D1-CA44-8BA3-366D-09AA0E02C980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0597FB6-777A-136F-4C92-F07607341A0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Revenons au texte et cherchons la phrase qui contient la  réponse.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403E4D1-923C-4A5D-40D7-A73C4818B07E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EB1615F-24BA-4C37-140A-072A86A2D4EE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774118003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2482F2DA-4921-2279-7C95-0A660899204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1220" y="2128267"/>
            <a:ext cx="8146704" cy="252771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8364382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85EF9-B05B-5B09-C1AC-5E5F1F05FD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2101BC3-3243-81A5-9521-084B1AC2E5A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ABDD056-B70B-BAAE-D710-732756D507B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CF7D361-9FB8-247E-EFFC-D011EA896F1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B2D38F3-6836-9B61-4E21-2D3B1002DB9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86F5097-6886-C9C0-F4A5-39B16E370E9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E4FEF68-FC6E-6885-50A4-0470A1E6134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742CCFC-F71A-BDE1-FE25-AD6DEE7AB4AD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Voici la phrase qui contint la réponse.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E38D48A-9DB6-FF98-D73C-DC985D5D6457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8BB9B21-9FB1-5899-68D7-EDB454F5EA20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760F5CE9-E816-73BD-EF9B-349D85A1D1E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4178" y="2150466"/>
            <a:ext cx="8146704" cy="252771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EBBD8D04-B05B-1BD0-CF04-121CB9499548}"/>
              </a:ext>
            </a:extLst>
          </p:cNvPr>
          <p:cNvCxnSpPr>
            <a:cxnSpLocks/>
          </p:cNvCxnSpPr>
          <p:nvPr/>
        </p:nvCxnSpPr>
        <p:spPr>
          <a:xfrm>
            <a:off x="8273143" y="4110826"/>
            <a:ext cx="38317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D5DB7C8C-257D-BD74-6706-20C535EC9BEA}"/>
              </a:ext>
            </a:extLst>
          </p:cNvPr>
          <p:cNvCxnSpPr>
            <a:cxnSpLocks/>
          </p:cNvCxnSpPr>
          <p:nvPr/>
        </p:nvCxnSpPr>
        <p:spPr>
          <a:xfrm>
            <a:off x="861660" y="4425737"/>
            <a:ext cx="47466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9423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41EAC97-B6F7-4246-5083-EF287639B380}"/>
              </a:ext>
            </a:extLst>
          </p:cNvPr>
          <p:cNvSpPr txBox="1"/>
          <p:nvPr/>
        </p:nvSpPr>
        <p:spPr>
          <a:xfrm>
            <a:off x="595950" y="647513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b="1" dirty="0" err="1">
                <a:solidFill>
                  <a:srgbClr val="215968"/>
                </a:solidFill>
                <a:latin typeface="Carelia" panose="020B0604020202020204" charset="0"/>
              </a:rPr>
              <a:t>Rituel</a:t>
            </a:r>
            <a:r>
              <a:rPr lang="en-US" sz="3200" b="1" dirty="0">
                <a:solidFill>
                  <a:srgbClr val="215968"/>
                </a:solidFill>
                <a:latin typeface="Carelia" panose="020B0604020202020204" charset="0"/>
              </a:rPr>
              <a:t>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0C446D49-9F20-46FD-1E7E-6301D81F1BEC}"/>
              </a:ext>
            </a:extLst>
          </p:cNvPr>
          <p:cNvSpPr/>
          <p:nvPr/>
        </p:nvSpPr>
        <p:spPr>
          <a:xfrm>
            <a:off x="1436917" y="2040846"/>
            <a:ext cx="6270171" cy="1572207"/>
          </a:xfrm>
          <a:prstGeom prst="cloud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49FBCEE2-871D-BA0E-0DE4-85A9D5E9A84C}"/>
              </a:ext>
            </a:extLst>
          </p:cNvPr>
          <p:cNvSpPr txBox="1"/>
          <p:nvPr/>
        </p:nvSpPr>
        <p:spPr>
          <a:xfrm>
            <a:off x="863606" y="2553795"/>
            <a:ext cx="7711551" cy="527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FR" sz="2933" b="1" dirty="0">
                <a:solidFill>
                  <a:srgbClr val="EEECE1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Dictée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6A40509-A68C-CE65-DE12-1D87803287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8853" y="4186855"/>
            <a:ext cx="2146299" cy="172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759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5726F-604B-AE2B-8AA5-A6B5B7203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4CF423E-AEB3-BBEA-7EB0-FCDE8FB9DB4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E33ED43-D49F-5DB2-7319-34C594CA12F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681E1E4-1E60-CEAE-0036-DEE1D73EE95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93426" y="179467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2800" b="1" kern="0" spc="320" dirty="0">
              <a:solidFill>
                <a:srgbClr val="106585"/>
              </a:solidFill>
              <a:latin typeface="Dosis" pitchFamily="2" charset="0"/>
            </a:endParaRPr>
          </a:p>
          <a:p>
            <a:pPr defTabSz="685852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2800" b="1" kern="0" spc="320" dirty="0">
                <a:solidFill>
                  <a:srgbClr val="106585"/>
                </a:solidFill>
                <a:latin typeface="Dosis" pitchFamily="2" charset="0"/>
              </a:rPr>
              <a:t>Que font les enfants dans la forêt?</a:t>
            </a:r>
          </a:p>
          <a:p>
            <a:pPr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2800" b="1" kern="0" spc="320" dirty="0">
              <a:solidFill>
                <a:srgbClr val="106585"/>
              </a:solidFill>
              <a:latin typeface="Dosis" pitchFamily="2" charset="0"/>
            </a:endParaRPr>
          </a:p>
          <a:p>
            <a:pPr defTabSz="685852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2800" b="1" kern="0" spc="320" dirty="0">
                <a:solidFill>
                  <a:srgbClr val="00AA48"/>
                </a:solidFill>
                <a:latin typeface="Dosis" pitchFamily="2" charset="0"/>
              </a:rPr>
              <a:t>Dans la forêt, Les enfants se promènent, écoutent les oiseaux et cueillent des fleurs.</a:t>
            </a:r>
          </a:p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2800" b="1" kern="0" spc="32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2800" b="1" kern="0" spc="320" dirty="0">
                <a:solidFill>
                  <a:srgbClr val="106585"/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DE07B30-36F6-CBAB-89D3-751FAC48777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3FDA131-8B9F-E785-D21A-7A14468169D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FCA519D-B31E-7F57-9338-F7334CB27D5B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08AD4B-6770-1BBC-721F-7F8244858BF8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Je formule une phrase complète en faisant attention à la conjugaison et aux  pronoms. 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6DD3DE1-C125-AF7E-76FA-AE23452D7200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46336917"/>
              </p:ext>
            </p:extLst>
          </p:nvPr>
        </p:nvGraphicFramePr>
        <p:xfrm>
          <a:off x="100947" y="-49133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645232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A3A41E-B91F-AC88-E7DC-58072F30A8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A6CD1D7-3412-1E7D-1366-4D93246A7AE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9D837F1-8622-58A0-0C6D-C0F39B5D3E0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ADADB1-6D58-4A0B-527E-AC0DA6FB8AC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93426" y="179467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2800" b="1" kern="0" spc="320" dirty="0">
              <a:solidFill>
                <a:srgbClr val="106585"/>
              </a:solidFill>
              <a:latin typeface="Dosis" pitchFamily="2" charset="0"/>
            </a:endParaRPr>
          </a:p>
          <a:p>
            <a:pPr defTabSz="685852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2800" b="1" kern="0" spc="320" dirty="0">
                <a:solidFill>
                  <a:srgbClr val="106585"/>
                </a:solidFill>
                <a:latin typeface="Dosis" pitchFamily="2" charset="0"/>
              </a:rPr>
              <a:t>Que font les enfants dans la forêt?</a:t>
            </a:r>
          </a:p>
          <a:p>
            <a:pPr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2800" b="1" kern="0" spc="320" dirty="0">
              <a:solidFill>
                <a:srgbClr val="106585"/>
              </a:solidFill>
              <a:latin typeface="Dosis" pitchFamily="2" charset="0"/>
            </a:endParaRPr>
          </a:p>
          <a:p>
            <a:pPr defTabSz="685852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2800" b="1" kern="0" spc="320" dirty="0">
                <a:solidFill>
                  <a:srgbClr val="00AA48"/>
                </a:solidFill>
                <a:latin typeface="Dosis" pitchFamily="2" charset="0"/>
              </a:rPr>
              <a:t>Dans la forêt, Les enfants se promènent, écoutent les oiseaux et cueillent des fleurs.</a:t>
            </a:r>
          </a:p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2800" b="1" kern="0" spc="32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2800" b="1" kern="0" spc="320" dirty="0">
                <a:solidFill>
                  <a:srgbClr val="106585"/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8FAC68A-56F8-859D-C418-AF733C29420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5F2523B-CE94-D8B7-7C1F-BD4CC3A2919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37DEE9A-129E-CCF1-DCEF-7391A42556B5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180F7A5-7093-B241-49FC-E9AF4C904761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Recopiez dans vos livrets.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0B84FF5-EA55-E4DD-49C8-2183D9E0A911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186034318"/>
              </p:ext>
            </p:extLst>
          </p:nvPr>
        </p:nvGraphicFramePr>
        <p:xfrm>
          <a:off x="100947" y="-49133"/>
          <a:ext cx="8929656" cy="3385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8554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680769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334DD1-BD33-BBD5-EFCE-F93280A37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129903A-0DD5-3CE5-9CCC-FC7EC7A43216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445FD6E-C3DA-B4F3-12DE-97F370C57611}"/>
              </a:ext>
            </a:extLst>
          </p:cNvPr>
          <p:cNvSpPr txBox="1"/>
          <p:nvPr/>
        </p:nvSpPr>
        <p:spPr>
          <a:xfrm>
            <a:off x="716230" y="644552"/>
            <a:ext cx="7711551" cy="820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Ecrit</a:t>
            </a:r>
            <a:endParaRPr lang="en-US" sz="32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CAC6A2E-2838-5D79-C95C-4DED890215B4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B8127BE1-F2CA-7A77-2E75-DA321DBC3C18}"/>
              </a:ext>
            </a:extLst>
          </p:cNvPr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D35B91B7-321D-C9CA-A68E-8CD821F86EC1}"/>
              </a:ext>
            </a:extLst>
          </p:cNvPr>
          <p:cNvSpPr txBox="1"/>
          <p:nvPr/>
        </p:nvSpPr>
        <p:spPr>
          <a:xfrm>
            <a:off x="1778002" y="2178764"/>
            <a:ext cx="6045201" cy="515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Exercice de transformation</a:t>
            </a:r>
            <a:endParaRPr lang="en-US" sz="2533" b="1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058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9058B-90A6-4773-31A5-3BF11506B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1BE8F63-5193-1583-4BF5-56E25002987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4B4DD62-37AF-57AE-EB42-B5C8F259D5B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EBECCEF-8BB8-EE96-0E84-9F412A8ECF8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0CB1F57-F764-B9CE-CE6E-77840E53248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E9DA866-C014-1AB7-D6BE-75882905153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87EADD5-0AA1-E14C-0351-F19FB5A5C6A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4333E7A-6857-52C9-4C59-B8895982F1AD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Maintenant nous allons apprendre à transformer des phrases.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87BDC0B-473A-867A-B325-0B936A2F905C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489252150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635E45DB-E621-4E19-4058-C1A035214C5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26384" y="1157323"/>
            <a:ext cx="4131467" cy="529344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A8DFAB7-7A56-0FA4-E3F5-2987A4904B86}"/>
              </a:ext>
            </a:extLst>
          </p:cNvPr>
          <p:cNvSpPr/>
          <p:nvPr/>
        </p:nvSpPr>
        <p:spPr>
          <a:xfrm>
            <a:off x="1759131" y="4754880"/>
            <a:ext cx="5599612" cy="80989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854961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80ACB9-A9B8-3BCE-3F06-EA84FFB3E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D2C8C34-9BED-B0CE-AC06-5D1BA7ADD10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C84BE13-12A5-E874-F371-3F030EB4E0F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BD28B-54D0-4252-6F7D-A727CF518D8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DB3CE72-BFD6-8140-2DDE-4F2E923B29C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662942B-37CC-E856-BFC7-EF8B995305B2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CCA34D5-D77D-F0D9-1948-5C0D18F88363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615C321-9C61-55A4-9EAB-DAD15F4F2EA9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740229" y="308991"/>
            <a:ext cx="85126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Aujourd’hui Chadi visite la campagne. Cette phrase est au présent. Le verbe est au présent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82E4123-F0FE-82BC-D570-538F81FA71B6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900177697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165CE33A-B5B8-F523-33A6-E31FC9779E0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0726" y="3764369"/>
            <a:ext cx="7808158" cy="206670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98C0408-A1EC-5104-67C0-7C0DC17B6D06}"/>
              </a:ext>
            </a:extLst>
          </p:cNvPr>
          <p:cNvSpPr/>
          <p:nvPr/>
        </p:nvSpPr>
        <p:spPr>
          <a:xfrm>
            <a:off x="371837" y="4252310"/>
            <a:ext cx="4033032" cy="47578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C3362201-1900-7D76-A8E9-313A6F2FED4F}"/>
              </a:ext>
            </a:extLst>
          </p:cNvPr>
          <p:cNvSpPr/>
          <p:nvPr/>
        </p:nvSpPr>
        <p:spPr>
          <a:xfrm>
            <a:off x="2299063" y="4348907"/>
            <a:ext cx="531222" cy="3918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084051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C3DE30-EEC9-6ADE-6C80-6F4EEDC7C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8F8BACB-946D-9AE2-539E-95657A361A0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DD979B3-EB20-166A-D7B8-5E0C7BD1104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74B68F6-80B0-707B-DEB6-E87D6B381D8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56BC851-6304-D144-E456-2C8CA2BF713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F64C997-27CA-F3CD-6D0E-17DDEA2FC8A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1F0914A-0D71-9D42-8920-231592DBFF8B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388BB71-67E4-8A8F-FC06-6186938D2A79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740229" y="308991"/>
            <a:ext cx="85126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Hier Chadi a visité la campagne. Cette phrase est au passé. Le verbe est au passé composé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FA5E384-139A-4255-A506-E060A229FB83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0E56DEBB-6A4F-AF29-FE8C-3F6EE163C6B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9634" y="3135086"/>
            <a:ext cx="8421188" cy="269599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C0B3E06-FA6C-B73E-1339-8D64409D0C51}"/>
              </a:ext>
            </a:extLst>
          </p:cNvPr>
          <p:cNvSpPr/>
          <p:nvPr/>
        </p:nvSpPr>
        <p:spPr>
          <a:xfrm>
            <a:off x="4436294" y="3881378"/>
            <a:ext cx="4254859" cy="47578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816A0D1F-40A9-438F-7096-322B83C581E3}"/>
              </a:ext>
            </a:extLst>
          </p:cNvPr>
          <p:cNvSpPr/>
          <p:nvPr/>
        </p:nvSpPr>
        <p:spPr>
          <a:xfrm>
            <a:off x="5564776" y="3965277"/>
            <a:ext cx="592183" cy="3918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843549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F91221-93D0-3E73-7354-A0D9F51CE8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B12891C-94CA-4145-B3F5-F23CCACE325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4F355D8-5C31-2074-0A0B-BBB367A3E8A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9B8809A-479E-5BC6-C322-E81E2972964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7815AED-6C95-55C9-5E99-882D8C183FC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>
                <a:solidFill>
                  <a:prstClr val="white"/>
                </a:solidFill>
                <a:latin typeface="Dosis" pitchFamily="2" charset="0"/>
              </a:rPr>
              <a:t>v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1052609-D88A-092E-03E9-D8845295EE3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45220E4-AD8C-4B87-D5FD-2873F5626C78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499495B-7C6F-CE23-D6AC-A442790C56D5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DF42FEE-89ED-0B80-79FF-D394D2CB9E21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757760763"/>
              </p:ext>
            </p:extLst>
          </p:nvPr>
        </p:nvGraphicFramePr>
        <p:xfrm>
          <a:off x="-80469" y="-74152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8C7BBCA2-229A-E0AA-9A36-0B1FF389D3B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524000" y="1334935"/>
            <a:ext cx="6400800" cy="509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60">
              <a:lnSpc>
                <a:spcPct val="150000"/>
              </a:lnSpc>
              <a:spcBef>
                <a:spcPts val="600"/>
              </a:spcBef>
              <a:defRPr/>
            </a:pPr>
            <a:r>
              <a:rPr lang="fr-FR" sz="2667" b="1" dirty="0">
                <a:solidFill>
                  <a:srgbClr val="215968"/>
                </a:solidFill>
                <a:latin typeface="Dosis" pitchFamily="2" charset="0"/>
              </a:rPr>
              <a:t>  J’</a:t>
            </a:r>
            <a:r>
              <a:rPr lang="fr-FR" sz="2667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ai visité</a:t>
            </a:r>
          </a:p>
          <a:p>
            <a:pPr defTabSz="609660">
              <a:lnSpc>
                <a:spcPct val="150000"/>
              </a:lnSpc>
              <a:spcBef>
                <a:spcPts val="600"/>
              </a:spcBef>
              <a:defRPr/>
            </a:pPr>
            <a:r>
              <a:rPr lang="fr-FR" sz="2667" b="1" dirty="0">
                <a:solidFill>
                  <a:srgbClr val="215968"/>
                </a:solidFill>
                <a:latin typeface="Dosis" pitchFamily="2" charset="0"/>
              </a:rPr>
              <a:t>  Tu</a:t>
            </a:r>
            <a:r>
              <a:rPr lang="fr-FR" sz="2667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  as visité</a:t>
            </a:r>
          </a:p>
          <a:p>
            <a:pPr defTabSz="60966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fr-FR" sz="2667" b="1" dirty="0">
                <a:solidFill>
                  <a:srgbClr val="215968"/>
                </a:solidFill>
                <a:latin typeface="Dosis" pitchFamily="2" charset="0"/>
              </a:rPr>
              <a:t>  Il </a:t>
            </a:r>
            <a:r>
              <a:rPr lang="fr-FR" sz="2667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a</a:t>
            </a:r>
            <a:r>
              <a:rPr lang="fr-FR" sz="2667" b="1" dirty="0">
                <a:solidFill>
                  <a:srgbClr val="215968"/>
                </a:solidFill>
                <a:latin typeface="Dosis" pitchFamily="2" charset="0"/>
              </a:rPr>
              <a:t> </a:t>
            </a:r>
            <a:r>
              <a:rPr lang="fr-FR" sz="2667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visité </a:t>
            </a:r>
            <a:r>
              <a:rPr lang="fr-FR" sz="2667" b="1" dirty="0">
                <a:solidFill>
                  <a:srgbClr val="215968"/>
                </a:solidFill>
                <a:latin typeface="Dosis" pitchFamily="2" charset="0"/>
              </a:rPr>
              <a:t>/ Elle </a:t>
            </a:r>
            <a:r>
              <a:rPr lang="fr-FR" sz="2667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a</a:t>
            </a:r>
            <a:r>
              <a:rPr lang="fr-FR" sz="2667" b="1" dirty="0">
                <a:solidFill>
                  <a:srgbClr val="215968"/>
                </a:solidFill>
                <a:latin typeface="Dosis" pitchFamily="2" charset="0"/>
              </a:rPr>
              <a:t> </a:t>
            </a:r>
            <a:r>
              <a:rPr lang="fr-FR" sz="2667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visité</a:t>
            </a:r>
          </a:p>
          <a:p>
            <a:pPr defTabSz="60966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defRPr/>
            </a:pPr>
            <a:endParaRPr lang="fr-FR" sz="2667" b="1" dirty="0">
              <a:solidFill>
                <a:srgbClr val="F79646">
                  <a:lumMod val="75000"/>
                </a:srgbClr>
              </a:solidFill>
              <a:latin typeface="Dosis" pitchFamily="2" charset="0"/>
            </a:endParaRPr>
          </a:p>
          <a:p>
            <a:pPr defTabSz="60966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fr-FR" sz="2667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  </a:t>
            </a:r>
            <a:r>
              <a:rPr lang="fr-FR" sz="2667" b="1" dirty="0">
                <a:solidFill>
                  <a:srgbClr val="215968"/>
                </a:solidFill>
                <a:latin typeface="Dosis" pitchFamily="2" charset="0"/>
              </a:rPr>
              <a:t>Nous</a:t>
            </a:r>
            <a:r>
              <a:rPr lang="fr-FR" sz="2667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 avons visité</a:t>
            </a:r>
          </a:p>
          <a:p>
            <a:pPr defTabSz="60966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fr-FR" sz="2667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  </a:t>
            </a:r>
            <a:r>
              <a:rPr lang="fr-FR" sz="2667" b="1" dirty="0">
                <a:solidFill>
                  <a:srgbClr val="215968"/>
                </a:solidFill>
                <a:latin typeface="Dosis" pitchFamily="2" charset="0"/>
              </a:rPr>
              <a:t>Vous</a:t>
            </a:r>
            <a:r>
              <a:rPr lang="fr-FR" sz="2667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 avez visité</a:t>
            </a:r>
          </a:p>
          <a:p>
            <a:pPr defTabSz="60966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fr-FR" sz="2667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  </a:t>
            </a:r>
            <a:r>
              <a:rPr lang="fr-FR" sz="2667" b="1" dirty="0">
                <a:solidFill>
                  <a:srgbClr val="215968"/>
                </a:solidFill>
                <a:latin typeface="Dosis" pitchFamily="2" charset="0"/>
              </a:rPr>
              <a:t>Ils</a:t>
            </a:r>
            <a:r>
              <a:rPr lang="fr-FR" sz="2667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 ont visité / </a:t>
            </a:r>
            <a:r>
              <a:rPr lang="fr-FR" sz="2667" b="1" dirty="0">
                <a:solidFill>
                  <a:srgbClr val="215968"/>
                </a:solidFill>
                <a:latin typeface="Dosis" pitchFamily="2" charset="0"/>
              </a:rPr>
              <a:t>Elles </a:t>
            </a:r>
            <a:r>
              <a:rPr lang="fr-FR" sz="2667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ont visité</a:t>
            </a:r>
            <a:r>
              <a:rPr lang="fr-FR" sz="2667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  </a:t>
            </a:r>
            <a:endParaRPr lang="fr-FR" sz="2667" b="1" dirty="0">
              <a:solidFill>
                <a:srgbClr val="F79646">
                  <a:lumMod val="7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35BC721-5F41-ED75-4183-5D71B6E77FE7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58373" y="269058"/>
            <a:ext cx="741507" cy="622473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99C36FB-07ED-14F5-6247-FD3BC68572FC}"/>
              </a:ext>
            </a:extLst>
          </p:cNvPr>
          <p:cNvSpPr txBox="1"/>
          <p:nvPr/>
        </p:nvSpPr>
        <p:spPr>
          <a:xfrm>
            <a:off x="812685" y="288529"/>
            <a:ext cx="76776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660">
              <a:spcAft>
                <a:spcPts val="400"/>
              </a:spcAft>
              <a:defRPr/>
            </a:pPr>
            <a:r>
              <a:rPr lang="fr-FR" sz="1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allons réviser le verbe </a:t>
            </a:r>
            <a:r>
              <a:rPr lang="fr-FR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visiter</a:t>
            </a:r>
            <a:r>
              <a:rPr lang="fr-FR" sz="1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au passé composé. Lisons ensemble. </a:t>
            </a:r>
          </a:p>
        </p:txBody>
      </p:sp>
    </p:spTree>
    <p:extLst>
      <p:ext uri="{BB962C8B-B14F-4D97-AF65-F5344CB8AC3E}">
        <p14:creationId xmlns:p14="http://schemas.microsoft.com/office/powerpoint/2010/main" val="308628084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12849B-B5A5-AE32-604A-261BC18D13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2CC0CDD-E257-15E2-DE29-7FB884EF4D0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A6D8075-C301-F414-2475-28F5F185FA8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AA4734-941A-68ED-29B7-68D94DC0C4D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81517E-0676-2B08-A385-2E41D816C7EB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AEECC9F-1ACA-A4A8-F852-7E713FBBFD4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6AEE456-4EED-AC79-1F48-49AF1A9A9C3B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6A3707B-AB06-5AE8-B5E3-03660CA626D9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740229" y="308991"/>
            <a:ext cx="85126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Maintenant vous allez transformer les phrases au passé en conjuguant le verbe au passé composé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7B0C18D-9407-BF51-FF33-3715889B092B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716FFC8A-D781-377B-837D-7F3F151057A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0594" y="2682240"/>
            <a:ext cx="8360228" cy="314883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9233334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A284C7-F26A-9903-B92E-CFEC9BC662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1BDF97B-5665-3EE4-0485-C37543ED0B5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BD14B82-52C6-C02B-5D4B-5498FE45D97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07C7E8-4B35-BC65-893A-69C1A3AEB10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5FD2922-0441-3456-6D3D-F8D2EF81FD4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8C87959-2038-DE56-1122-9C327D0C422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E55C6EE-302F-2623-E197-EEAA4FB5FAB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9957A74-1B50-D16B-901E-5A057C611ED6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F8252465-1AC9-6DE7-25A7-ADDA976C4EC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12685" y="401698"/>
            <a:ext cx="859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Corrigez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653EAD1-9E87-21DF-6107-B8E79D98FDE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5661" y="2101744"/>
            <a:ext cx="8360228" cy="314883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121225A-6993-1D3C-16CF-4D990AB5BC47}"/>
              </a:ext>
            </a:extLst>
          </p:cNvPr>
          <p:cNvSpPr/>
          <p:nvPr/>
        </p:nvSpPr>
        <p:spPr>
          <a:xfrm>
            <a:off x="5178675" y="3534920"/>
            <a:ext cx="2476159" cy="5005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la poule a picoré 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0BF61CB7-A299-B5F3-AB64-66A9457AA6B4}"/>
              </a:ext>
            </a:extLst>
          </p:cNvPr>
          <p:cNvSpPr/>
          <p:nvPr/>
        </p:nvSpPr>
        <p:spPr>
          <a:xfrm>
            <a:off x="5136607" y="4093641"/>
            <a:ext cx="2823027" cy="5005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la vache a brouté.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8EA4355-48CD-20D2-FE22-6EC00E75980F}"/>
              </a:ext>
            </a:extLst>
          </p:cNvPr>
          <p:cNvSpPr/>
          <p:nvPr/>
        </p:nvSpPr>
        <p:spPr>
          <a:xfrm>
            <a:off x="5153026" y="4685187"/>
            <a:ext cx="2806608" cy="5005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le veau a gambadé.</a:t>
            </a:r>
          </a:p>
        </p:txBody>
      </p:sp>
    </p:spTree>
    <p:extLst>
      <p:ext uri="{BB962C8B-B14F-4D97-AF65-F5344CB8AC3E}">
        <p14:creationId xmlns:p14="http://schemas.microsoft.com/office/powerpoint/2010/main" val="149267727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7AE449-BADD-3EB3-7617-4A927FF65B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99D7FEC-B9DF-3DBC-ADB3-14D04B734D15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9744FA54-8171-978A-42A5-08EE31D3BFDF}"/>
              </a:ext>
            </a:extLst>
          </p:cNvPr>
          <p:cNvSpPr txBox="1"/>
          <p:nvPr/>
        </p:nvSpPr>
        <p:spPr>
          <a:xfrm>
            <a:off x="716230" y="644552"/>
            <a:ext cx="7711551" cy="820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Ecrit</a:t>
            </a:r>
            <a:endParaRPr lang="en-US" sz="32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0519590-0B92-AC8E-66A1-F87352205F66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44D9B5C8-A64E-9209-FC27-0E5F8F39A596}"/>
              </a:ext>
            </a:extLst>
          </p:cNvPr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841705F4-AAEA-179B-DF8C-B050E4A74DB9}"/>
              </a:ext>
            </a:extLst>
          </p:cNvPr>
          <p:cNvSpPr txBox="1"/>
          <p:nvPr/>
        </p:nvSpPr>
        <p:spPr>
          <a:xfrm>
            <a:off x="1778002" y="2178764"/>
            <a:ext cx="6045201" cy="515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Exercice de production</a:t>
            </a:r>
            <a:endParaRPr lang="en-US" sz="2533" b="1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6136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algn="ctr" defTabSz="457235"/>
            <a:r>
              <a:rPr lang="fr-MA" sz="2933" b="1" dirty="0">
                <a:solidFill>
                  <a:srgbClr val="106585"/>
                </a:solidFill>
                <a:latin typeface="Dosis" pitchFamily="2" charset="0"/>
              </a:rPr>
              <a:t>                                                                    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190505" y="228600"/>
            <a:ext cx="8769597" cy="762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F3D67B1-384A-5530-5A16-B66A41BF7151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4AABC4D-2A3B-2A47-4103-28CB2672AE5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12" y="2837135"/>
            <a:ext cx="2925360" cy="3792269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D781C9B8-A099-504B-BBE1-48840EF1296F}"/>
              </a:ext>
            </a:extLst>
          </p:cNvPr>
          <p:cNvSpPr/>
          <p:nvPr/>
        </p:nvSpPr>
        <p:spPr>
          <a:xfrm>
            <a:off x="2015618" y="2133917"/>
            <a:ext cx="5987559" cy="2813049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7A7E3F0-2362-2BE1-6B1A-020860AFDDF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96429485"/>
              </p:ext>
            </p:ext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E7F4D0D9-643E-1B76-3A17-8D611D23C6B9}"/>
              </a:ext>
            </a:extLst>
          </p:cNvPr>
          <p:cNvSpPr txBox="1"/>
          <p:nvPr/>
        </p:nvSpPr>
        <p:spPr>
          <a:xfrm>
            <a:off x="1312557" y="422058"/>
            <a:ext cx="63246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commence la séance par la dictée. </a:t>
            </a:r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BA31EDC9-5F19-4952-4337-6C8B230C6840}"/>
              </a:ext>
            </a:extLst>
          </p:cNvPr>
          <p:cNvSpPr txBox="1">
            <a:spLocks/>
          </p:cNvSpPr>
          <p:nvPr/>
        </p:nvSpPr>
        <p:spPr>
          <a:xfrm>
            <a:off x="3276601" y="3046071"/>
            <a:ext cx="3911600" cy="666567"/>
          </a:xfrm>
          <a:prstGeom prst="rect">
            <a:avLst/>
          </a:prstGeom>
          <a:solidFill>
            <a:srgbClr val="7CEB99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60960" tIns="30480" rIns="60960" bIns="3048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615" rtl="1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3200" b="1" dirty="0">
                <a:solidFill>
                  <a:prstClr val="black"/>
                </a:solidFill>
                <a:latin typeface="Calibri" panose="020F0502020204030204"/>
              </a:rPr>
              <a:t>La dictée</a:t>
            </a:r>
            <a:endParaRPr lang="fr-FR" sz="32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06125155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5D788-275E-0BC4-2E44-0D6F02E4FE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1024DA5-5BF7-D29E-7677-625DB52BBA8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84B09B8-5D1C-9498-46B9-530BAFB2C88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57A98F0-9715-3BF8-E244-C7B3941C94D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8598513-F836-82C4-C813-23E7D6935682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3DA0DFB-A200-C9AC-34C6-66F0BF0DBA9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827C715-6558-B05D-7085-4BD1705828E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347BDB1-D5F3-4F3B-14B3-563D16EE82B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Maintenant nous allons apprendre à écrire des phrases sur la campagne.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841F397-E25E-11F9-70FB-75CF15922A3C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3814207551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66890252-383A-3783-DE01-24FA4F779AE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26384" y="1157323"/>
            <a:ext cx="4131467" cy="529344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6EA3065-BE46-3669-4ED6-78E9F1E9DD9F}"/>
              </a:ext>
            </a:extLst>
          </p:cNvPr>
          <p:cNvSpPr/>
          <p:nvPr/>
        </p:nvSpPr>
        <p:spPr>
          <a:xfrm>
            <a:off x="1759131" y="5547360"/>
            <a:ext cx="5599612" cy="78377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320385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1B0694-6C57-9B24-7066-6644252CD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9114C81-B777-8068-66D8-EBF4E8E7A7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CD4243D-07A5-E04C-B258-A931202A20D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1C429A3-25A6-3341-DF09-557258BC679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092E68F-5550-3469-D112-2FEA6698DD3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>
                <a:solidFill>
                  <a:prstClr val="white"/>
                </a:solidFill>
                <a:latin typeface="Dosis" pitchFamily="2" charset="0"/>
              </a:rPr>
              <a:t>v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D91AF63-2FE0-1AEC-DC0C-4C8DCBB0BC1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A5873B0-548C-6656-BA64-5582661F3B4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0F10C611-68E1-F062-2C47-53F53EB65AE0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D6FD1D6-43C4-89AA-FBE6-33DC052FFBAF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589018459"/>
              </p:ext>
            </p:extLst>
          </p:nvPr>
        </p:nvGraphicFramePr>
        <p:xfrm>
          <a:off x="-80469" y="-74152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232B7763-9525-E8F7-1956-4D2ADFEE111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82363" y="1334935"/>
            <a:ext cx="8566824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215968"/>
                </a:solidFill>
                <a:latin typeface="Dosis" pitchFamily="2" charset="0"/>
              </a:rPr>
              <a:t>Dans la ferme il y a  ………………………………………………..….……………………………….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C948D76-1D0D-9A30-A1A4-584344E040D1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1370" y="234107"/>
            <a:ext cx="1020164" cy="856397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F85FA17-5828-71E4-FDCD-5E1A2DFD8272}"/>
              </a:ext>
            </a:extLst>
          </p:cNvPr>
          <p:cNvSpPr txBox="1"/>
          <p:nvPr/>
        </p:nvSpPr>
        <p:spPr>
          <a:xfrm>
            <a:off x="812685" y="288529"/>
            <a:ext cx="76776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660">
              <a:spcAft>
                <a:spcPts val="400"/>
              </a:spcAft>
              <a:defRPr/>
            </a:pPr>
            <a:r>
              <a:rPr lang="fr-FR" sz="1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allons utiliser le modèle suivant. Lisons ensemble.</a:t>
            </a:r>
          </a:p>
        </p:txBody>
      </p:sp>
    </p:spTree>
    <p:extLst>
      <p:ext uri="{BB962C8B-B14F-4D97-AF65-F5344CB8AC3E}">
        <p14:creationId xmlns:p14="http://schemas.microsoft.com/office/powerpoint/2010/main" val="95095258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5576B7-FD02-814A-1D4A-D5F200548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48FA0A7-C177-29CE-060D-8E8A2E9328A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AEE8F2-E012-9FB2-FEB1-9A306D8115F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37FFE43-842A-C0A5-428F-D48FD9595CC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0CBE8B6-880B-0F1E-6E9A-5131A3540B5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>
                <a:solidFill>
                  <a:prstClr val="white"/>
                </a:solidFill>
                <a:latin typeface="Dosis" pitchFamily="2" charset="0"/>
              </a:rPr>
              <a:t>v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84A9D23-66FC-C161-89C2-F9C72118AEC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99B2FC3-2B65-522B-F97A-A728DB279558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62A3219-35A8-82AE-07B1-80DF6129D78E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8E52AC1-98B7-F9F4-7C68-D474FAC099B3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-80469" y="-74152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2412A6D4-E625-4B1A-C01F-4962033935F1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72978" y="1100030"/>
            <a:ext cx="8566824" cy="5136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60">
              <a:lnSpc>
                <a:spcPct val="150000"/>
              </a:lnSpc>
              <a:spcBef>
                <a:spcPts val="600"/>
              </a:spcBef>
              <a:defRPr/>
            </a:pPr>
            <a:r>
              <a:rPr lang="fr-FR" sz="2800" b="1" dirty="0">
                <a:solidFill>
                  <a:srgbClr val="215968"/>
                </a:solidFill>
                <a:latin typeface="Dosis" pitchFamily="2" charset="0"/>
              </a:rPr>
              <a:t>1- Dans la ferme il y a  ………………………………………………..….…………… </a:t>
            </a:r>
          </a:p>
          <a:p>
            <a:pPr defTabSz="609660">
              <a:lnSpc>
                <a:spcPct val="150000"/>
              </a:lnSpc>
              <a:spcBef>
                <a:spcPts val="600"/>
              </a:spcBef>
              <a:defRPr/>
            </a:pPr>
            <a:r>
              <a:rPr lang="fr-FR" sz="2800" b="1" dirty="0">
                <a:solidFill>
                  <a:srgbClr val="215968"/>
                </a:solidFill>
                <a:latin typeface="Dosis" pitchFamily="2" charset="0"/>
              </a:rPr>
              <a:t>2- Dans la ferme il y a …………………………….…………………….………….….</a:t>
            </a:r>
          </a:p>
          <a:p>
            <a:pPr defTabSz="609660">
              <a:lnSpc>
                <a:spcPct val="150000"/>
              </a:lnSpc>
              <a:spcBef>
                <a:spcPts val="600"/>
              </a:spcBef>
              <a:defRPr/>
            </a:pPr>
            <a:r>
              <a:rPr lang="fr-FR" sz="2800" b="1" dirty="0">
                <a:solidFill>
                  <a:srgbClr val="215968"/>
                </a:solidFill>
                <a:latin typeface="Dosis" pitchFamily="2" charset="0"/>
              </a:rPr>
              <a:t>3- Dans la ferme il y a ……………………………………………………..………</a:t>
            </a:r>
          </a:p>
          <a:p>
            <a:pPr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800" b="1" dirty="0">
                <a:solidFill>
                  <a:srgbClr val="215968"/>
                </a:solidFill>
                <a:latin typeface="Dosis" pitchFamily="2" charset="0"/>
              </a:rPr>
              <a:t>                                    </a:t>
            </a:r>
          </a:p>
          <a:p>
            <a:pPr algn="ctr" defTabSz="609660">
              <a:lnSpc>
                <a:spcPct val="150000"/>
              </a:lnSpc>
              <a:spcBef>
                <a:spcPts val="600"/>
              </a:spcBef>
              <a:defRPr/>
            </a:pPr>
            <a:r>
              <a:rPr lang="fr-FR" sz="2800" b="1" dirty="0">
                <a:solidFill>
                  <a:srgbClr val="00B050"/>
                </a:solidFill>
                <a:latin typeface="Dosis" pitchFamily="2" charset="0"/>
              </a:rPr>
              <a:t>Des vaches- des moutons- des poules- des plantes- des champs- de l’herbe- des grains potager….</a:t>
            </a:r>
            <a:r>
              <a:rPr lang="fr-FR" sz="28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09660">
              <a:lnSpc>
                <a:spcPct val="150000"/>
              </a:lnSpc>
              <a:spcBef>
                <a:spcPts val="600"/>
              </a:spcBef>
              <a:defRPr/>
            </a:pPr>
            <a:r>
              <a:rPr lang="fr-FR" sz="2800" b="1" dirty="0">
                <a:solidFill>
                  <a:srgbClr val="215968"/>
                </a:solidFill>
                <a:latin typeface="Dosis" pitchFamily="2" charset="0"/>
              </a:rPr>
              <a:t>brouter- picorer- chanter </a:t>
            </a:r>
            <a:endParaRPr lang="fr-FR" sz="2800" b="1" dirty="0">
              <a:solidFill>
                <a:srgbClr val="00B050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B307FDB-B66C-F6EA-784D-B958AD905E57}"/>
              </a:ext>
            </a:extLst>
          </p:cNvPr>
          <p:cNvSpPr txBox="1"/>
          <p:nvPr/>
        </p:nvSpPr>
        <p:spPr>
          <a:xfrm>
            <a:off x="812685" y="288529"/>
            <a:ext cx="8116971" cy="9746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660">
              <a:spcAft>
                <a:spcPts val="400"/>
              </a:spcAft>
              <a:defRPr/>
            </a:pPr>
            <a:r>
              <a:rPr lang="fr-FR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Dans vos livrets, </a:t>
            </a:r>
            <a:r>
              <a:rPr lang="fr-FR" sz="1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complétez les phrases. Vous pouvez utiliser les mots dans la boite à  mots. </a:t>
            </a:r>
            <a:endParaRPr lang="fr-FR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  <a:p>
            <a:pPr defTabSz="609660">
              <a:spcAft>
                <a:spcPts val="400"/>
              </a:spcAft>
              <a:defRPr/>
            </a:pPr>
            <a:endParaRPr lang="fr-FR" sz="1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B46A84B-491E-DB01-1C9F-A3FDFF008B54}"/>
              </a:ext>
            </a:extLst>
          </p:cNvPr>
          <p:cNvSpPr/>
          <p:nvPr/>
        </p:nvSpPr>
        <p:spPr>
          <a:xfrm>
            <a:off x="461554" y="4127863"/>
            <a:ext cx="8307977" cy="2064234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8561848-EE0A-963E-41F0-99A65BBA1AD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649" y="3447738"/>
            <a:ext cx="2146111" cy="974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44502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3A349F-E387-2215-2900-9A4CD7ACDF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A365685-FBCB-8708-0D5E-1DCC0249E6B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138DD7A-A9BA-132C-E98F-DBCEE7DE9BA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EFD7F14-2FC7-0539-9BE4-6E0AF3652ED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96775BB-8254-9C6D-542E-C98FA8227C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>
                <a:solidFill>
                  <a:prstClr val="white"/>
                </a:solidFill>
                <a:latin typeface="Dosis" pitchFamily="2" charset="0"/>
              </a:rPr>
              <a:t>v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026DF9D-1EF9-FEBB-09AD-8DDB72B60FF4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99E108A-FCD0-D9C7-655E-2EC306D9228B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206B2B9-C5CE-0FF6-F82C-362CA3CB9C2A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4D3F480-7A53-DABE-997F-8834114EC000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-80469" y="-74152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AD11E43E-5952-17DE-BC48-0B1F04D07862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82363" y="1334935"/>
            <a:ext cx="8566824" cy="2949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215968"/>
                </a:solidFill>
                <a:latin typeface="Dosis" pitchFamily="2" charset="0"/>
              </a:rPr>
              <a:t>1- Dans la ferme il y a  ………………………………………………..….…………… </a:t>
            </a:r>
          </a:p>
          <a:p>
            <a:pPr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215968"/>
                </a:solidFill>
                <a:latin typeface="Dosis" pitchFamily="2" charset="0"/>
              </a:rPr>
              <a:t>2- Dans la ferme il y a …………………………….…………………….………….….</a:t>
            </a:r>
          </a:p>
          <a:p>
            <a:pPr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215968"/>
                </a:solidFill>
                <a:latin typeface="Dosis" pitchFamily="2" charset="0"/>
              </a:rPr>
              <a:t>3- Dans la ferme il y a ……………………………………………………..………</a:t>
            </a:r>
          </a:p>
          <a:p>
            <a:pPr defTabSz="609660">
              <a:spcBef>
                <a:spcPts val="600"/>
              </a:spcBef>
              <a:spcAft>
                <a:spcPts val="600"/>
              </a:spcAft>
              <a:defRPr/>
            </a:pPr>
            <a:endParaRPr lang="fr-FR" sz="2667" b="1" dirty="0">
              <a:solidFill>
                <a:srgbClr val="F79646">
                  <a:lumMod val="75000"/>
                </a:srgbClr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3D9EFBD-EB3A-C0F6-C956-17015396CEA9}"/>
              </a:ext>
            </a:extLst>
          </p:cNvPr>
          <p:cNvSpPr txBox="1"/>
          <p:nvPr/>
        </p:nvSpPr>
        <p:spPr>
          <a:xfrm>
            <a:off x="812685" y="288529"/>
            <a:ext cx="81169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660">
              <a:spcAft>
                <a:spcPts val="400"/>
              </a:spcAft>
              <a:defRPr/>
            </a:pPr>
            <a:r>
              <a:rPr lang="fr-FR" sz="1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lire ses phrases? </a:t>
            </a:r>
            <a:r>
              <a:rPr lang="fr-FR" sz="18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Encourager tous les élèves et nommer un gagna</a:t>
            </a: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nt.</a:t>
            </a:r>
            <a:endParaRPr lang="fr-FR" sz="1800" i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6215069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8DBFB-0C0D-CEF4-3014-703604126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66B59D4-0441-40C0-8C08-B1BAFED51CA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2865047-2309-51CB-04BF-D7142C4D7CE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7C5B9B9-B242-BB24-94B1-0EE90FD4150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830D24-6A89-D4F1-3AE1-3615B03B1022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>
                <a:solidFill>
                  <a:prstClr val="white"/>
                </a:solidFill>
                <a:latin typeface="Dosis" pitchFamily="2" charset="0"/>
              </a:rPr>
              <a:t>v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C626FAF-74B8-35AB-FBC2-CC004B40B40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F18AAB6-64BB-C778-615D-CC4B8851F820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C3D14A1-ED78-5298-C9D5-FF328B5B1FC7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7D22D3A-6C38-324E-E974-34EB7F0DE08E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816302978"/>
              </p:ext>
            </p:extLst>
          </p:nvPr>
        </p:nvGraphicFramePr>
        <p:xfrm>
          <a:off x="-80469" y="-74152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32A51A70-39FC-6D55-11B9-0541AB2D6C3E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12685" y="2346858"/>
            <a:ext cx="8048951" cy="2949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215968"/>
                </a:solidFill>
                <a:latin typeface="Dosis" pitchFamily="2" charset="0"/>
              </a:rPr>
              <a:t>1- Dans la ferme il y a  </a:t>
            </a:r>
            <a:r>
              <a:rPr lang="fr-FR" sz="2400" b="1" dirty="0">
                <a:solidFill>
                  <a:srgbClr val="00AA48"/>
                </a:solidFill>
                <a:latin typeface="Dosis" pitchFamily="2" charset="0"/>
              </a:rPr>
              <a:t>des champs et des potagers.</a:t>
            </a:r>
          </a:p>
          <a:p>
            <a:pPr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215968"/>
                </a:solidFill>
                <a:latin typeface="Dosis" pitchFamily="2" charset="0"/>
              </a:rPr>
              <a:t>2- Dans la ferme il y a </a:t>
            </a:r>
            <a:r>
              <a:rPr lang="fr-FR" sz="2400" b="1" dirty="0">
                <a:solidFill>
                  <a:srgbClr val="00AA48"/>
                </a:solidFill>
                <a:latin typeface="Dosis" pitchFamily="2" charset="0"/>
              </a:rPr>
              <a:t>des vaches qui broutent de l’herbe.</a:t>
            </a:r>
          </a:p>
          <a:p>
            <a:pPr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215968"/>
                </a:solidFill>
                <a:latin typeface="Dosis" pitchFamily="2" charset="0"/>
              </a:rPr>
              <a:t>3- Dans la ferme il y a </a:t>
            </a:r>
            <a:r>
              <a:rPr lang="fr-FR" sz="2400" b="1" dirty="0">
                <a:solidFill>
                  <a:srgbClr val="00AA48"/>
                </a:solidFill>
                <a:latin typeface="Dosis" pitchFamily="2" charset="0"/>
              </a:rPr>
              <a:t>des poules qui picorent les grains.</a:t>
            </a:r>
          </a:p>
          <a:p>
            <a:pPr defTabSz="609660">
              <a:spcBef>
                <a:spcPts val="600"/>
              </a:spcBef>
              <a:spcAft>
                <a:spcPts val="600"/>
              </a:spcAft>
              <a:defRPr/>
            </a:pPr>
            <a:r>
              <a:rPr lang="fr-FR" sz="2667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  </a:t>
            </a:r>
            <a:endParaRPr lang="fr-FR" sz="2667" b="1" dirty="0">
              <a:solidFill>
                <a:srgbClr val="F79646">
                  <a:lumMod val="7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E832E4C-3E16-3C75-D887-4934A17C3399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20285" y="236423"/>
            <a:ext cx="724090" cy="607852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448729B3-0DAC-59B8-A0B2-B17BB06DD553}"/>
              </a:ext>
            </a:extLst>
          </p:cNvPr>
          <p:cNvSpPr txBox="1"/>
          <p:nvPr/>
        </p:nvSpPr>
        <p:spPr>
          <a:xfrm>
            <a:off x="812685" y="288529"/>
            <a:ext cx="76776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660">
              <a:spcAft>
                <a:spcPts val="400"/>
              </a:spcAft>
              <a:defRPr/>
            </a:pPr>
            <a:r>
              <a:rPr lang="fr-FR" sz="1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lis cet exemple. Lisons ensemble.</a:t>
            </a:r>
          </a:p>
        </p:txBody>
      </p:sp>
    </p:spTree>
    <p:extLst>
      <p:ext uri="{BB962C8B-B14F-4D97-AF65-F5344CB8AC3E}">
        <p14:creationId xmlns:p14="http://schemas.microsoft.com/office/powerpoint/2010/main" val="803303874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8CC6ED-0863-3D32-9377-F8C2187878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F3746D-3B4C-BA73-5319-415832C5C89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0C21955-E2CA-24AC-4DA4-30DF5A4D142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2DEE78-C998-21BC-43D9-CB84D2B4C48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6F3D2F3-C6C0-EA3E-BE72-866F6F8A199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>
                <a:solidFill>
                  <a:prstClr val="white"/>
                </a:solidFill>
                <a:latin typeface="Dosis" pitchFamily="2" charset="0"/>
              </a:rPr>
              <a:t>v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B56F893-9F15-ED1F-5E04-2B85581343C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BDD98BF-7AE1-4E34-A203-A19FEC35DF88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CCFEC92-654E-90E5-70D8-F2EEE3FE46CA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B207682-D281-D7A3-474F-ECB8ECDE863A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-80469" y="-74152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EB7B6349-A2CA-D222-9EDE-72EFF94C5A14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09303" y="2346858"/>
            <a:ext cx="8452333" cy="3318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800" b="1" dirty="0">
                <a:solidFill>
                  <a:srgbClr val="215968"/>
                </a:solidFill>
                <a:latin typeface="Dosis" pitchFamily="2" charset="0"/>
              </a:rPr>
              <a:t>1- Dans la ferme il y a  </a:t>
            </a:r>
            <a:r>
              <a:rPr lang="fr-FR" sz="2800" b="1" dirty="0">
                <a:solidFill>
                  <a:srgbClr val="00AA48"/>
                </a:solidFill>
                <a:latin typeface="Dosis" pitchFamily="2" charset="0"/>
              </a:rPr>
              <a:t>des champs et des potagers.</a:t>
            </a:r>
          </a:p>
          <a:p>
            <a:pPr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800" b="1" dirty="0">
                <a:solidFill>
                  <a:srgbClr val="215968"/>
                </a:solidFill>
                <a:latin typeface="Dosis" pitchFamily="2" charset="0"/>
              </a:rPr>
              <a:t>2- Dans la ferme il y a </a:t>
            </a:r>
            <a:r>
              <a:rPr lang="fr-FR" sz="2800" b="1" dirty="0">
                <a:solidFill>
                  <a:srgbClr val="00AA48"/>
                </a:solidFill>
                <a:latin typeface="Dosis" pitchFamily="2" charset="0"/>
              </a:rPr>
              <a:t>des vaches qui broutent de l’herbe.</a:t>
            </a:r>
          </a:p>
          <a:p>
            <a:pPr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800" b="1" dirty="0">
                <a:solidFill>
                  <a:srgbClr val="215968"/>
                </a:solidFill>
                <a:latin typeface="Dosis" pitchFamily="2" charset="0"/>
              </a:rPr>
              <a:t>3- Dans la ferme il y a </a:t>
            </a:r>
            <a:r>
              <a:rPr lang="fr-FR" sz="2800" b="1" dirty="0">
                <a:solidFill>
                  <a:srgbClr val="00AA48"/>
                </a:solidFill>
                <a:latin typeface="Dosis" pitchFamily="2" charset="0"/>
              </a:rPr>
              <a:t>des poules qui picorent les grains.</a:t>
            </a:r>
          </a:p>
          <a:p>
            <a:pPr defTabSz="609660">
              <a:spcBef>
                <a:spcPts val="600"/>
              </a:spcBef>
              <a:spcAft>
                <a:spcPts val="600"/>
              </a:spcAft>
              <a:defRPr/>
            </a:pPr>
            <a:r>
              <a:rPr lang="fr-FR" sz="2667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  </a:t>
            </a:r>
            <a:endParaRPr lang="fr-FR" sz="2667" b="1" dirty="0">
              <a:solidFill>
                <a:srgbClr val="F79646">
                  <a:lumMod val="75000"/>
                </a:srgbClr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9276AC4-04C4-4065-99ED-6ECAE7E67A55}"/>
              </a:ext>
            </a:extLst>
          </p:cNvPr>
          <p:cNvSpPr txBox="1"/>
          <p:nvPr/>
        </p:nvSpPr>
        <p:spPr>
          <a:xfrm>
            <a:off x="812685" y="288529"/>
            <a:ext cx="76776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660">
              <a:spcAft>
                <a:spcPts val="400"/>
              </a:spcAft>
              <a:defRPr/>
            </a:pPr>
            <a:r>
              <a:rPr lang="fr-FR" sz="1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Recopiez dans vos cahiers.</a:t>
            </a:r>
          </a:p>
        </p:txBody>
      </p:sp>
    </p:spTree>
    <p:extLst>
      <p:ext uri="{BB962C8B-B14F-4D97-AF65-F5344CB8AC3E}">
        <p14:creationId xmlns:p14="http://schemas.microsoft.com/office/powerpoint/2010/main" val="315078588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E17FC-6B24-AB22-62A2-EFBAC8777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82F3E56-4890-F307-B1EB-169BBB68ABF8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29B8C2A-B317-23B6-D7BF-3E32DCC0EBFF}"/>
              </a:ext>
            </a:extLst>
          </p:cNvPr>
          <p:cNvSpPr/>
          <p:nvPr/>
        </p:nvSpPr>
        <p:spPr>
          <a:xfrm>
            <a:off x="120902" y="381001"/>
            <a:ext cx="8914948" cy="6324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8434791-D6D7-2990-60AB-2E007117E7F7}"/>
              </a:ext>
            </a:extLst>
          </p:cNvPr>
          <p:cNvSpPr/>
          <p:nvPr/>
        </p:nvSpPr>
        <p:spPr>
          <a:xfrm>
            <a:off x="108161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54A718B-C302-08A0-85F0-CC3A12674F77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B1D1F36-EB08-542F-F304-95B09A71B20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endParaRPr lang="fr-FR" sz="1200" b="1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1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7736AB1E-3677-6FD9-22B4-12A3A0203AC4}"/>
              </a:ext>
            </a:extLst>
          </p:cNvPr>
          <p:cNvSpPr txBox="1"/>
          <p:nvPr/>
        </p:nvSpPr>
        <p:spPr>
          <a:xfrm>
            <a:off x="844382" y="329509"/>
            <a:ext cx="81787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Notez les devoirs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BF5F5636-C7FC-A1DE-DE3E-D9FDB11AB679}"/>
              </a:ext>
            </a:extLst>
          </p:cNvPr>
          <p:cNvGraphicFramePr>
            <a:graphicFrameLocks noGrp="1"/>
          </p:cNvGraphicFramePr>
          <p:nvPr/>
        </p:nvGraphicFramePr>
        <p:xfrm>
          <a:off x="230246" y="962875"/>
          <a:ext cx="8350346" cy="54391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5173">
                  <a:extLst>
                    <a:ext uri="{9D8B030D-6E8A-4147-A177-3AD203B41FA5}">
                      <a16:colId xmlns:a16="http://schemas.microsoft.com/office/drawing/2014/main" val="3502533539"/>
                    </a:ext>
                  </a:extLst>
                </a:gridCol>
                <a:gridCol w="4175173">
                  <a:extLst>
                    <a:ext uri="{9D8B030D-6E8A-4147-A177-3AD203B41FA5}">
                      <a16:colId xmlns:a16="http://schemas.microsoft.com/office/drawing/2014/main" val="29375023"/>
                    </a:ext>
                  </a:extLst>
                </a:gridCol>
              </a:tblGrid>
              <a:tr h="5439159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>
                          <a:solidFill>
                            <a:srgbClr val="0070C0"/>
                          </a:solidFill>
                          <a:latin typeface="Aptos" panose="020B0004020202020204" pitchFamily="34" charset="0"/>
                        </a:rPr>
                        <a:t>Je suis autonome:</a:t>
                      </a:r>
                    </a:p>
                    <a:p>
                      <a:pPr algn="ctr"/>
                      <a:r>
                        <a:rPr lang="fr-FR" sz="3600" dirty="0">
                          <a:solidFill>
                            <a:srgbClr val="0070C0"/>
                          </a:solidFill>
                          <a:latin typeface="Aptos" panose="020B0004020202020204" pitchFamily="34" charset="0"/>
                        </a:rPr>
                        <a:t>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fr-MA" sz="7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5064086"/>
                  </a:ext>
                </a:extLst>
              </a:tr>
            </a:tbl>
          </a:graphicData>
        </a:graphic>
      </p:graphicFrame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21F918B0-CA1F-3818-E57D-EF41D32EAD2F}"/>
              </a:ext>
            </a:extLst>
          </p:cNvPr>
          <p:cNvSpPr/>
          <p:nvPr/>
        </p:nvSpPr>
        <p:spPr>
          <a:xfrm>
            <a:off x="347333" y="1676572"/>
            <a:ext cx="4586411" cy="433612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dirty="0">
                <a:solidFill>
                  <a:srgbClr val="FF0000"/>
                </a:solidFill>
                <a:latin typeface="Dosis" pitchFamily="2" charset="0"/>
              </a:rPr>
              <a:t>J’écris les mots du vocabulaire, p45 puis je les emploie dans des phrases. </a:t>
            </a:r>
          </a:p>
          <a:p>
            <a:endParaRPr lang="fr-FR" sz="2000" b="1" dirty="0">
              <a:solidFill>
                <a:srgbClr val="FF0000"/>
              </a:solidFill>
              <a:latin typeface="Dosis" pitchFamily="2" charset="0"/>
            </a:endParaRPr>
          </a:p>
          <a:p>
            <a:r>
              <a:rPr lang="fr-FR" sz="2000" b="1" dirty="0">
                <a:solidFill>
                  <a:srgbClr val="FF0000"/>
                </a:solidFill>
                <a:latin typeface="Dosis" pitchFamily="2" charset="0"/>
              </a:rPr>
              <a:t>Je relis le texte</a:t>
            </a:r>
            <a:r>
              <a:rPr lang="fr-FR" sz="2000" b="1" dirty="0">
                <a:solidFill>
                  <a:srgbClr val="0070C0"/>
                </a:solidFill>
                <a:latin typeface="Dosis" pitchFamily="2" charset="0"/>
              </a:rPr>
              <a:t>: Une journée à la campagne.</a:t>
            </a:r>
          </a:p>
          <a:p>
            <a:endParaRPr lang="fr-FR" sz="2400" b="1" dirty="0">
              <a:solidFill>
                <a:srgbClr val="0070C0"/>
              </a:solidFill>
              <a:latin typeface="Dosis" pitchFamily="2" charset="0"/>
            </a:endParaRPr>
          </a:p>
          <a:p>
            <a:r>
              <a:rPr lang="fr-FR" sz="2000" b="1" dirty="0">
                <a:solidFill>
                  <a:srgbClr val="FF0000"/>
                </a:solidFill>
                <a:latin typeface="Dosis" pitchFamily="2" charset="0"/>
              </a:rPr>
              <a:t>Je prépare la dictée: </a:t>
            </a:r>
          </a:p>
          <a:p>
            <a:r>
              <a:rPr lang="fr-FR" sz="2000" b="1" dirty="0">
                <a:solidFill>
                  <a:srgbClr val="0070C0"/>
                </a:solidFill>
                <a:latin typeface="Dosis" pitchFamily="2" charset="0"/>
              </a:rPr>
              <a:t>«Chadi habite……….. L’air est pur».</a:t>
            </a:r>
          </a:p>
          <a:p>
            <a:endParaRPr lang="fr-FR" sz="2000" b="1" dirty="0">
              <a:solidFill>
                <a:srgbClr val="0070C0"/>
              </a:solidFill>
              <a:latin typeface="Dosis" pitchFamily="2" charset="0"/>
            </a:endParaRPr>
          </a:p>
          <a:p>
            <a:r>
              <a:rPr lang="fr-FR" sz="2000" b="1" dirty="0">
                <a:solidFill>
                  <a:srgbClr val="FF0000"/>
                </a:solidFill>
                <a:latin typeface="Dosis" pitchFamily="2" charset="0"/>
              </a:rPr>
              <a:t>J’écris un paragraphe de 3 lignes sur ce qu’il y a à la campagne.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0BB46E2-435F-6C77-7C59-6085184AB0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3107" y="1819890"/>
            <a:ext cx="3085114" cy="404948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8857789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585BB-9171-1067-2E51-73364763F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2F2DE73F-F7DE-64B5-464A-0ACA22FCDD77}"/>
              </a:ext>
            </a:extLst>
          </p:cNvPr>
          <p:cNvSpPr/>
          <p:nvPr/>
        </p:nvSpPr>
        <p:spPr>
          <a:xfrm>
            <a:off x="0" y="-87086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BD355E33-0B1B-FB0D-B9C0-F9CEA6B012DA}"/>
              </a:ext>
            </a:extLst>
          </p:cNvPr>
          <p:cNvSpPr txBox="1"/>
          <p:nvPr/>
        </p:nvSpPr>
        <p:spPr>
          <a:xfrm>
            <a:off x="971588" y="2466239"/>
            <a:ext cx="2719829" cy="239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16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565CF0E0-08F9-7C4F-6E50-A38514900542}"/>
              </a:ext>
            </a:extLst>
          </p:cNvPr>
          <p:cNvSpPr txBox="1"/>
          <p:nvPr/>
        </p:nvSpPr>
        <p:spPr>
          <a:xfrm>
            <a:off x="850792" y="4101392"/>
            <a:ext cx="2719829" cy="2464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   </a:t>
            </a: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A876F136-689B-17F7-61D9-6424D8E58D8C}"/>
              </a:ext>
            </a:extLst>
          </p:cNvPr>
          <p:cNvSpPr txBox="1"/>
          <p:nvPr/>
        </p:nvSpPr>
        <p:spPr>
          <a:xfrm>
            <a:off x="409302" y="1781960"/>
            <a:ext cx="8203475" cy="4621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342926"/>
            <a:r>
              <a:rPr lang="fr-MA" sz="2000" b="1" dirty="0">
                <a:latin typeface="Dosis" pitchFamily="2" charset="0"/>
              </a:rPr>
              <a:t>Objectifs de l’activité: </a:t>
            </a:r>
            <a:r>
              <a:rPr lang="fr-FR" sz="2000" dirty="0">
                <a:latin typeface="Dosis" pitchFamily="2" charset="0"/>
              </a:rPr>
              <a:t>Stimuler la mémoire- Produire des phrases</a:t>
            </a:r>
            <a:r>
              <a:rPr lang="fr-FR" dirty="0">
                <a:latin typeface="Dosis" pitchFamily="2" charset="0"/>
              </a:rPr>
              <a:t>.</a:t>
            </a:r>
            <a:endParaRPr lang="fr-FR" sz="1400" dirty="0">
              <a:latin typeface="Dosis" pitchFamily="2" charset="0"/>
            </a:endParaRPr>
          </a:p>
          <a:p>
            <a:pPr defTabSz="342926"/>
            <a:r>
              <a:rPr lang="fr-MA" sz="2000" b="1" dirty="0">
                <a:latin typeface="Dosis" pitchFamily="2" charset="0"/>
              </a:rPr>
              <a:t>Le support: --</a:t>
            </a:r>
            <a:r>
              <a:rPr lang="fr-MA" dirty="0">
                <a:latin typeface="Dosis" pitchFamily="2" charset="0"/>
              </a:rPr>
              <a:t>.  </a:t>
            </a:r>
            <a:endParaRPr lang="fr-MA" sz="2000" dirty="0">
              <a:latin typeface="Dosis" pitchFamily="2" charset="0"/>
            </a:endParaRPr>
          </a:p>
          <a:p>
            <a:pPr defTabSz="342926"/>
            <a:r>
              <a:rPr lang="fr-MA" sz="2000" b="1" dirty="0">
                <a:latin typeface="Dosis" pitchFamily="2" charset="0"/>
              </a:rPr>
              <a:t>La durée: </a:t>
            </a: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5 min</a:t>
            </a:r>
            <a:endParaRPr lang="fr-MA" sz="1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  <a:p>
            <a:pPr defTabSz="342926"/>
            <a:r>
              <a:rPr lang="fr-MA" sz="2000" b="1" dirty="0">
                <a:latin typeface="Dosis" pitchFamily="2" charset="0"/>
              </a:rPr>
              <a:t>Le déroulement de l’activité: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Tous les élèves ferment leur livret et leur cahier.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Annoncer le  défi: </a:t>
            </a:r>
            <a:r>
              <a:rPr lang="fr-MA" u="sng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Sans vos cahiers et vos livrets, vous devez  dire 3 phrases avec ce que nous avons appris aujourd’hui (vocabulaire ou  lecture)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5 volontaires passent au tableau un par un.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Ils énoncent 3 phrases correctes et liées à la séance.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Toute la classe écoute et participe à la validation des phrases.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Si la phrase n’est pas correcte, elle n’est pas comptée, toutefois on aide l’élève  à reformuler.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Nommer un gagnant de cette activité.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Encourager tous les élèves à participer les prochaines séances et souligner l’importance d’être attentif pour réussir et gagner le défi.    </a:t>
            </a:r>
            <a:endParaRPr lang="fr-FR" sz="1400" dirty="0">
              <a:solidFill>
                <a:prstClr val="black">
                  <a:lumMod val="65000"/>
                  <a:lumOff val="35000"/>
                </a:prstClr>
              </a:solidFill>
              <a:latin typeface="Dosis" pitchFamily="2" charset="0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5C3AB203-A26A-A0F0-DC4E-77015F00671C}"/>
              </a:ext>
            </a:extLst>
          </p:cNvPr>
          <p:cNvSpPr txBox="1"/>
          <p:nvPr/>
        </p:nvSpPr>
        <p:spPr>
          <a:xfrm>
            <a:off x="1128073" y="3445107"/>
            <a:ext cx="6771817" cy="1923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7796" lvl="1" defTabSz="457211">
              <a:lnSpc>
                <a:spcPts val="1527"/>
              </a:lnSpc>
              <a:spcAft>
                <a:spcPts val="300"/>
              </a:spcAft>
              <a:defRPr/>
            </a:pPr>
            <a:r>
              <a:rPr lang="pt-BR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170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7" name="TextBox 10">
            <a:extLst>
              <a:ext uri="{FF2B5EF4-FFF2-40B4-BE49-F238E27FC236}">
                <a16:creationId xmlns:a16="http://schemas.microsoft.com/office/drawing/2014/main" id="{4E59137E-A7B2-A4B1-CE42-DAE70E080158}"/>
              </a:ext>
            </a:extLst>
          </p:cNvPr>
          <p:cNvSpPr txBox="1"/>
          <p:nvPr/>
        </p:nvSpPr>
        <p:spPr>
          <a:xfrm>
            <a:off x="843733" y="5144735"/>
            <a:ext cx="2719829" cy="2464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endParaRPr lang="en-US" sz="16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7660572-283A-A650-5AE7-90E62F4D142E}"/>
              </a:ext>
            </a:extLst>
          </p:cNvPr>
          <p:cNvSpPr/>
          <p:nvPr/>
        </p:nvSpPr>
        <p:spPr>
          <a:xfrm>
            <a:off x="269966" y="975806"/>
            <a:ext cx="8482148" cy="570366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Freeform 7">
            <a:extLst>
              <a:ext uri="{FF2B5EF4-FFF2-40B4-BE49-F238E27FC236}">
                <a16:creationId xmlns:a16="http://schemas.microsoft.com/office/drawing/2014/main" id="{AFA3DC6E-C10F-CDC0-9829-7111A0739E55}"/>
              </a:ext>
            </a:extLst>
          </p:cNvPr>
          <p:cNvSpPr/>
          <p:nvPr/>
        </p:nvSpPr>
        <p:spPr>
          <a:xfrm>
            <a:off x="661796" y="518702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6C65F3F9-F82C-0F26-7AFF-333C542E1E61}"/>
              </a:ext>
            </a:extLst>
          </p:cNvPr>
          <p:cNvSpPr txBox="1">
            <a:spLocks/>
          </p:cNvSpPr>
          <p:nvPr/>
        </p:nvSpPr>
        <p:spPr>
          <a:xfrm>
            <a:off x="2494280" y="1070126"/>
            <a:ext cx="3911600" cy="666567"/>
          </a:xfrm>
          <a:prstGeom prst="rect">
            <a:avLst/>
          </a:prstGeom>
          <a:solidFill>
            <a:srgbClr val="7CEB99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60960" tIns="30480" rIns="60960" bIns="3048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615" rtl="1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3200" b="1" dirty="0">
                <a:solidFill>
                  <a:prstClr val="black"/>
                </a:solidFill>
                <a:latin typeface="Calibri" panose="020F0502020204030204"/>
              </a:rPr>
              <a:t>Les champions des phrases</a:t>
            </a:r>
            <a:endParaRPr lang="fr-FR" sz="32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3701514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3E312F-EB53-D669-7CDA-80C88107D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3133579-3A82-9095-0322-58C5E53C8F8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67B509-0224-E54C-1F6E-9033848F354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D36EBCB-8A91-0C5C-2C59-FC33682ABCD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A46F959-BCD0-FF16-A3E4-D406EA5C001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>
                <a:solidFill>
                  <a:prstClr val="white"/>
                </a:solidFill>
                <a:latin typeface="Dosis" pitchFamily="2" charset="0"/>
              </a:rPr>
              <a:t>v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3ED6DFB-8B61-41F5-F495-ACC56A213024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C9B98EC-ACCB-0C71-F9F5-FEBAA372725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FEEBC9D-E3E8-0034-EAE3-4D0CE12A1673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CA3E67E-B436-A2E2-5E28-B6CF05353C03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219683699"/>
              </p:ext>
            </p:extLst>
          </p:nvPr>
        </p:nvGraphicFramePr>
        <p:xfrm>
          <a:off x="-80469" y="-74152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61587BF6-B524-B3F3-5D61-D85CE20E81F4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12685" y="2346858"/>
            <a:ext cx="8048951" cy="784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667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Les champions des phrases.</a:t>
            </a:r>
          </a:p>
        </p:txBody>
      </p:sp>
    </p:spTree>
    <p:extLst>
      <p:ext uri="{BB962C8B-B14F-4D97-AF65-F5344CB8AC3E}">
        <p14:creationId xmlns:p14="http://schemas.microsoft.com/office/powerpoint/2010/main" val="2739937756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1" y="990602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9144000" cy="6857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4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46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46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508674" y="44828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16401" y="365609"/>
            <a:ext cx="8121115" cy="636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des étoiles ! </a:t>
            </a:r>
          </a:p>
          <a:p>
            <a:pPr marL="0" marR="0" lvl="0" indent="0" algn="l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Les gagnants des étoiles sont : [noms des élèves]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431" y="2308067"/>
            <a:ext cx="5338491" cy="4003868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7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7751860" y="451202"/>
            <a:ext cx="487363" cy="487363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934474" y="1723293"/>
            <a:ext cx="32464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26983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12660</TotalTime>
  <Words>4975</Words>
  <Application>Microsoft Office PowerPoint</Application>
  <PresentationFormat>Affichage à l'écran (4:3)</PresentationFormat>
  <Paragraphs>900</Paragraphs>
  <Slides>102</Slides>
  <Notes>3</Notes>
  <HiddenSlides>0</HiddenSlides>
  <MMClips>1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102</vt:i4>
      </vt:variant>
    </vt:vector>
  </HeadingPairs>
  <TitlesOfParts>
    <vt:vector size="114" baseType="lpstr">
      <vt:lpstr>Aptos</vt:lpstr>
      <vt:lpstr>Arial</vt:lpstr>
      <vt:lpstr>Arimo Italics</vt:lpstr>
      <vt:lpstr>Calibri</vt:lpstr>
      <vt:lpstr>Cambria</vt:lpstr>
      <vt:lpstr>Carelia</vt:lpstr>
      <vt:lpstr>Dosis</vt:lpstr>
      <vt:lpstr>Dosis-SemiBold</vt:lpstr>
      <vt:lpstr>Microsoft Uighur</vt:lpstr>
      <vt:lpstr>Symbol</vt:lpstr>
      <vt:lpstr>Times New Roman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CHABIH ZINEB - ENSEIGNANT</dc:creator>
  <cp:lastModifiedBy>CHABIH ZINEB - ENSEIGNANT</cp:lastModifiedBy>
  <cp:revision>52</cp:revision>
  <dcterms:created xsi:type="dcterms:W3CDTF">2025-09-08T12:01:16Z</dcterms:created>
  <dcterms:modified xsi:type="dcterms:W3CDTF">2025-10-05T18:22:26Z</dcterms:modified>
</cp:coreProperties>
</file>