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3.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6"/>
  </p:notesMasterIdLst>
  <p:sldIdLst>
    <p:sldId id="2147482784" r:id="rId2"/>
    <p:sldId id="2134808446" r:id="rId3"/>
    <p:sldId id="2134805101" r:id="rId4"/>
    <p:sldId id="2134805475" r:id="rId5"/>
    <p:sldId id="2134808443" r:id="rId6"/>
    <p:sldId id="2134805155" r:id="rId7"/>
    <p:sldId id="2134805393" r:id="rId8"/>
    <p:sldId id="2147482513" r:id="rId9"/>
    <p:sldId id="2147482785" r:id="rId10"/>
    <p:sldId id="2147482991" r:id="rId11"/>
    <p:sldId id="2147482472" r:id="rId12"/>
    <p:sldId id="2147482994" r:id="rId13"/>
    <p:sldId id="2147482993" r:id="rId14"/>
    <p:sldId id="2147483073" r:id="rId15"/>
    <p:sldId id="2147482514" r:id="rId16"/>
    <p:sldId id="2147482902" r:id="rId17"/>
    <p:sldId id="2147483036" r:id="rId18"/>
    <p:sldId id="2147483026" r:id="rId19"/>
    <p:sldId id="2147483079" r:id="rId20"/>
    <p:sldId id="2147483075" r:id="rId21"/>
    <p:sldId id="2147483074" r:id="rId22"/>
    <p:sldId id="2147483021" r:id="rId23"/>
    <p:sldId id="2147483022" r:id="rId24"/>
    <p:sldId id="2147482995" r:id="rId25"/>
    <p:sldId id="2147483000" r:id="rId26"/>
    <p:sldId id="2147483041" r:id="rId27"/>
    <p:sldId id="2147483027" r:id="rId28"/>
    <p:sldId id="2147483028" r:id="rId29"/>
    <p:sldId id="2147483108" r:id="rId30"/>
    <p:sldId id="2147483099" r:id="rId31"/>
    <p:sldId id="2147483100" r:id="rId32"/>
    <p:sldId id="2147483076" r:id="rId33"/>
    <p:sldId id="2147483110" r:id="rId34"/>
    <p:sldId id="2134808453" r:id="rId35"/>
    <p:sldId id="2134808454" r:id="rId36"/>
    <p:sldId id="2134804880" r:id="rId37"/>
    <p:sldId id="2134808472" r:id="rId38"/>
    <p:sldId id="2134808455" r:id="rId39"/>
    <p:sldId id="2147482524" r:id="rId40"/>
    <p:sldId id="2147482685" r:id="rId41"/>
    <p:sldId id="2147482835" r:id="rId42"/>
    <p:sldId id="2147482516" r:id="rId43"/>
    <p:sldId id="2147482772" r:id="rId44"/>
    <p:sldId id="2147483037" r:id="rId45"/>
    <p:sldId id="2147483011" r:id="rId46"/>
    <p:sldId id="2147482713" r:id="rId47"/>
    <p:sldId id="2147482960" r:id="rId48"/>
    <p:sldId id="2147483017" r:id="rId49"/>
    <p:sldId id="2147483013" r:id="rId50"/>
    <p:sldId id="2147483038" r:id="rId51"/>
    <p:sldId id="2147483080" r:id="rId52"/>
    <p:sldId id="2147483016" r:id="rId53"/>
    <p:sldId id="2147483081" r:id="rId54"/>
    <p:sldId id="2147483093" r:id="rId55"/>
    <p:sldId id="2147482739" r:id="rId56"/>
    <p:sldId id="2147483018" r:id="rId57"/>
    <p:sldId id="2147483047" r:id="rId58"/>
    <p:sldId id="2147483050" r:id="rId59"/>
    <p:sldId id="2147483111" r:id="rId60"/>
    <p:sldId id="2147483051" r:id="rId61"/>
    <p:sldId id="2147483052" r:id="rId62"/>
    <p:sldId id="2147483053" r:id="rId63"/>
    <p:sldId id="2147483112" r:id="rId64"/>
    <p:sldId id="2147483113" r:id="rId65"/>
    <p:sldId id="2147483056" r:id="rId66"/>
    <p:sldId id="2147483065" r:id="rId67"/>
    <p:sldId id="2147483063" r:id="rId68"/>
    <p:sldId id="2147483101" r:id="rId69"/>
    <p:sldId id="2147483066" r:id="rId70"/>
    <p:sldId id="2147483114" r:id="rId71"/>
    <p:sldId id="2147483067" r:id="rId72"/>
    <p:sldId id="2147483102" r:id="rId73"/>
    <p:sldId id="2147483044" r:id="rId74"/>
    <p:sldId id="2147483057" r:id="rId75"/>
    <p:sldId id="2147483058" r:id="rId76"/>
    <p:sldId id="2147483115" r:id="rId77"/>
    <p:sldId id="2147483046" r:id="rId78"/>
    <p:sldId id="2147483116" r:id="rId79"/>
    <p:sldId id="2147483103" r:id="rId80"/>
    <p:sldId id="2147483105" r:id="rId81"/>
    <p:sldId id="2147483045" r:id="rId82"/>
    <p:sldId id="2147483061" r:id="rId83"/>
    <p:sldId id="2147483085" r:id="rId84"/>
    <p:sldId id="2147483089" r:id="rId85"/>
    <p:sldId id="2147483091" r:id="rId86"/>
    <p:sldId id="2147483086" r:id="rId87"/>
    <p:sldId id="2147483088" r:id="rId88"/>
    <p:sldId id="2147483087" r:id="rId89"/>
    <p:sldId id="2147483092" r:id="rId90"/>
    <p:sldId id="2147483090" r:id="rId91"/>
    <p:sldId id="2134808805" r:id="rId92"/>
    <p:sldId id="2147482584" r:id="rId93"/>
    <p:sldId id="2147482773" r:id="rId94"/>
    <p:sldId id="701" r:id="rId9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48"/>
    <a:srgbClr val="800000"/>
    <a:srgbClr val="6A2900"/>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60"/>
  </p:normalViewPr>
  <p:slideViewPr>
    <p:cSldViewPr snapToGrid="0">
      <p:cViewPr varScale="1">
        <p:scale>
          <a:sx n="73" d="100"/>
          <a:sy n="73" d="100"/>
        </p:scale>
        <p:origin x="7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05/10/2025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6</a:t>
            </a:fld>
            <a:endParaRPr lang="fr-FR"/>
          </a:p>
        </p:txBody>
      </p:sp>
    </p:spTree>
    <p:extLst>
      <p:ext uri="{BB962C8B-B14F-4D97-AF65-F5344CB8AC3E}">
        <p14:creationId xmlns:p14="http://schemas.microsoft.com/office/powerpoint/2010/main" val="118589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A3D0-3848-AECB-3964-9C52A2C329D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49AD74B-91ED-7FC2-74BE-0B1453DA71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3295AE-910A-A6DA-E118-204FAC4A4ED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AC02259-AD50-4C10-F520-35684FC3E6EB}"/>
              </a:ext>
            </a:extLst>
          </p:cNvPr>
          <p:cNvSpPr>
            <a:spLocks noGrp="1"/>
          </p:cNvSpPr>
          <p:nvPr>
            <p:ph type="sldNum" sz="quarter" idx="5"/>
          </p:nvPr>
        </p:nvSpPr>
        <p:spPr/>
        <p:txBody>
          <a:bodyPr/>
          <a:lstStyle/>
          <a:p>
            <a:fld id="{A550E551-4CE4-4B2C-A013-BDF9E724DCBF}" type="slidenum">
              <a:rPr lang="fr-FR" smtClean="0"/>
              <a:t>63</a:t>
            </a:fld>
            <a:endParaRPr lang="fr-FR"/>
          </a:p>
        </p:txBody>
      </p:sp>
    </p:spTree>
    <p:extLst>
      <p:ext uri="{BB962C8B-B14F-4D97-AF65-F5344CB8AC3E}">
        <p14:creationId xmlns:p14="http://schemas.microsoft.com/office/powerpoint/2010/main" val="1411270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1" indent="0" algn="ctr">
              <a:buNone/>
              <a:defRPr>
                <a:solidFill>
                  <a:schemeClr val="tx1">
                    <a:tint val="75000"/>
                  </a:schemeClr>
                </a:solidFill>
              </a:defRPr>
            </a:lvl2pPr>
            <a:lvl3pPr marL="457201" indent="0" algn="ctr">
              <a:buNone/>
              <a:defRPr>
                <a:solidFill>
                  <a:schemeClr val="tx1">
                    <a:tint val="75000"/>
                  </a:schemeClr>
                </a:solidFill>
              </a:defRPr>
            </a:lvl3pPr>
            <a:lvl4pPr marL="685802" indent="0" algn="ctr">
              <a:buNone/>
              <a:defRPr>
                <a:solidFill>
                  <a:schemeClr val="tx1">
                    <a:tint val="75000"/>
                  </a:schemeClr>
                </a:solidFill>
              </a:defRPr>
            </a:lvl4pPr>
            <a:lvl5pPr marL="914400" indent="0" algn="ctr">
              <a:buNone/>
              <a:defRPr>
                <a:solidFill>
                  <a:schemeClr val="tx1">
                    <a:tint val="75000"/>
                  </a:schemeClr>
                </a:solidFill>
              </a:defRPr>
            </a:lvl5pPr>
            <a:lvl6pPr marL="1142999"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101"/>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101"/>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5"/>
            <a:ext cx="3886200" cy="1000125"/>
          </a:xfrm>
        </p:spPr>
        <p:txBody>
          <a:bodyPr anchor="b"/>
          <a:lstStyle>
            <a:lvl1pPr marL="0" indent="0">
              <a:buNone/>
              <a:defRPr sz="1000">
                <a:solidFill>
                  <a:schemeClr val="tx1">
                    <a:tint val="75000"/>
                  </a:schemeClr>
                </a:solidFill>
              </a:defRPr>
            </a:lvl1pPr>
            <a:lvl2pPr marL="228601" indent="0">
              <a:buNone/>
              <a:defRPr sz="900">
                <a:solidFill>
                  <a:schemeClr val="tx1">
                    <a:tint val="75000"/>
                  </a:schemeClr>
                </a:solidFill>
              </a:defRPr>
            </a:lvl2pPr>
            <a:lvl3pPr marL="457201" indent="0">
              <a:buNone/>
              <a:defRPr sz="800">
                <a:solidFill>
                  <a:schemeClr val="tx1">
                    <a:tint val="75000"/>
                  </a:schemeClr>
                </a:solidFill>
              </a:defRPr>
            </a:lvl3pPr>
            <a:lvl4pPr marL="685802" indent="0">
              <a:buNone/>
              <a:defRPr sz="700">
                <a:solidFill>
                  <a:schemeClr val="tx1">
                    <a:tint val="75000"/>
                  </a:schemeClr>
                </a:solidFill>
              </a:defRPr>
            </a:lvl4pPr>
            <a:lvl5pPr marL="914400" indent="0">
              <a:buNone/>
              <a:defRPr sz="700">
                <a:solidFill>
                  <a:schemeClr val="tx1">
                    <a:tint val="75000"/>
                  </a:schemeClr>
                </a:solidFill>
              </a:defRPr>
            </a:lvl5pPr>
            <a:lvl6pPr marL="1142999"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4" y="1023409"/>
            <a:ext cx="2020094"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4"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3"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42"/>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3" y="956742"/>
            <a:ext cx="1504157" cy="31273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5"/>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1" indent="0">
              <a:buNone/>
              <a:defRPr sz="1400"/>
            </a:lvl2pPr>
            <a:lvl3pPr marL="457201" indent="0">
              <a:buNone/>
              <a:defRPr sz="1200"/>
            </a:lvl3pPr>
            <a:lvl4pPr marL="685802" indent="0">
              <a:buNone/>
              <a:defRPr sz="1000"/>
            </a:lvl4pPr>
            <a:lvl5pPr marL="914400" indent="0">
              <a:buNone/>
              <a:defRPr sz="1000"/>
            </a:lvl5pPr>
            <a:lvl6pPr marL="1142999" indent="0">
              <a:buNone/>
              <a:defRPr sz="1000"/>
            </a:lvl6pPr>
            <a:lvl7pPr marL="1371600" indent="0">
              <a:buNone/>
              <a:defRPr sz="1000"/>
            </a:lvl7pPr>
            <a:lvl8pPr marL="1600200" indent="0">
              <a:buNone/>
              <a:defRPr sz="1000"/>
            </a:lvl8pPr>
            <a:lvl9pPr marL="1828801" indent="0">
              <a:buNone/>
              <a:defRPr sz="1000"/>
            </a:lvl9pPr>
          </a:lstStyle>
          <a:p>
            <a:endParaRPr lang="en-US"/>
          </a:p>
        </p:txBody>
      </p:sp>
      <p:sp>
        <p:nvSpPr>
          <p:cNvPr id="4" name="Text Placeholder 3"/>
          <p:cNvSpPr>
            <a:spLocks noGrp="1"/>
          </p:cNvSpPr>
          <p:nvPr>
            <p:ph type="body" sz="half" idx="2"/>
          </p:nvPr>
        </p:nvSpPr>
        <p:spPr>
          <a:xfrm>
            <a:off x="896144" y="3578230"/>
            <a:ext cx="2743200" cy="5365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9"/>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5"/>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10/5/2025</a:t>
            </a:fld>
            <a:endParaRPr lang="en-US" dirty="0"/>
          </a:p>
        </p:txBody>
      </p:sp>
      <p:sp>
        <p:nvSpPr>
          <p:cNvPr id="5" name="Footer Placeholder 4"/>
          <p:cNvSpPr>
            <a:spLocks noGrp="1"/>
          </p:cNvSpPr>
          <p:nvPr>
            <p:ph type="ftr" sz="quarter" idx="3"/>
          </p:nvPr>
        </p:nvSpPr>
        <p:spPr>
          <a:xfrm>
            <a:off x="1562100" y="4237575"/>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5"/>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1" rtl="0" eaLnBrk="1" latinLnBrk="0" hangingPunct="1">
        <a:spcBef>
          <a:spcPct val="0"/>
        </a:spcBef>
        <a:buNone/>
        <a:defRPr sz="2200" kern="1200">
          <a:solidFill>
            <a:schemeClr val="tx1"/>
          </a:solidFill>
          <a:latin typeface="Dosis" pitchFamily="2" charset="0"/>
          <a:ea typeface="+mj-ea"/>
          <a:cs typeface="+mj-cs"/>
        </a:defRPr>
      </a:lvl1pPr>
    </p:titleStyle>
    <p:bodyStyle>
      <a:lvl1pPr marL="171450" indent="-171450" algn="l" defTabSz="457201"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76" indent="-142875" algn="l" defTabSz="457201"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00" indent="-114300" algn="l" defTabSz="457201"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00"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01"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01"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2"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099"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1" rtl="0" eaLnBrk="1" latinLnBrk="0" hangingPunct="1">
        <a:defRPr sz="900" kern="1200">
          <a:solidFill>
            <a:schemeClr val="tx1"/>
          </a:solidFill>
          <a:latin typeface="+mn-lt"/>
          <a:ea typeface="+mn-ea"/>
          <a:cs typeface="+mn-cs"/>
        </a:defRPr>
      </a:lvl1pPr>
      <a:lvl2pPr marL="228601" algn="l" defTabSz="457201" rtl="0" eaLnBrk="1" latinLnBrk="0" hangingPunct="1">
        <a:defRPr sz="900" kern="1200">
          <a:solidFill>
            <a:schemeClr val="tx1"/>
          </a:solidFill>
          <a:latin typeface="+mn-lt"/>
          <a:ea typeface="+mn-ea"/>
          <a:cs typeface="+mn-cs"/>
        </a:defRPr>
      </a:lvl2pPr>
      <a:lvl3pPr marL="457201" algn="l" defTabSz="457201" rtl="0" eaLnBrk="1" latinLnBrk="0" hangingPunct="1">
        <a:defRPr sz="900" kern="1200">
          <a:solidFill>
            <a:schemeClr val="tx1"/>
          </a:solidFill>
          <a:latin typeface="+mn-lt"/>
          <a:ea typeface="+mn-ea"/>
          <a:cs typeface="+mn-cs"/>
        </a:defRPr>
      </a:lvl3pPr>
      <a:lvl4pPr marL="685802" algn="l" defTabSz="457201" rtl="0" eaLnBrk="1" latinLnBrk="0" hangingPunct="1">
        <a:defRPr sz="900" kern="1200">
          <a:solidFill>
            <a:schemeClr val="tx1"/>
          </a:solidFill>
          <a:latin typeface="+mn-lt"/>
          <a:ea typeface="+mn-ea"/>
          <a:cs typeface="+mn-cs"/>
        </a:defRPr>
      </a:lvl4pPr>
      <a:lvl5pPr marL="914400" algn="l" defTabSz="457201" rtl="0" eaLnBrk="1" latinLnBrk="0" hangingPunct="1">
        <a:defRPr sz="900" kern="1200">
          <a:solidFill>
            <a:schemeClr val="tx1"/>
          </a:solidFill>
          <a:latin typeface="+mn-lt"/>
          <a:ea typeface="+mn-ea"/>
          <a:cs typeface="+mn-cs"/>
        </a:defRPr>
      </a:lvl5pPr>
      <a:lvl6pPr marL="1142999" algn="l" defTabSz="457201" rtl="0" eaLnBrk="1" latinLnBrk="0" hangingPunct="1">
        <a:defRPr sz="900" kern="1200">
          <a:solidFill>
            <a:schemeClr val="tx1"/>
          </a:solidFill>
          <a:latin typeface="+mn-lt"/>
          <a:ea typeface="+mn-ea"/>
          <a:cs typeface="+mn-cs"/>
        </a:defRPr>
      </a:lvl6pPr>
      <a:lvl7pPr marL="1371600" algn="l" defTabSz="457201" rtl="0" eaLnBrk="1" latinLnBrk="0" hangingPunct="1">
        <a:defRPr sz="900" kern="1200">
          <a:solidFill>
            <a:schemeClr val="tx1"/>
          </a:solidFill>
          <a:latin typeface="+mn-lt"/>
          <a:ea typeface="+mn-ea"/>
          <a:cs typeface="+mn-cs"/>
        </a:defRPr>
      </a:lvl7pPr>
      <a:lvl8pPr marL="1600200" algn="l" defTabSz="457201" rtl="0" eaLnBrk="1" latinLnBrk="0" hangingPunct="1">
        <a:defRPr sz="900" kern="1200">
          <a:solidFill>
            <a:schemeClr val="tx1"/>
          </a:solidFill>
          <a:latin typeface="+mn-lt"/>
          <a:ea typeface="+mn-ea"/>
          <a:cs typeface="+mn-cs"/>
        </a:defRPr>
      </a:lvl8pPr>
      <a:lvl9pPr marL="1828801" algn="l" defTabSz="457201"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4.png"/><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jpe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3.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4.pn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26.png"/><Relationship Id="rId7" Type="http://schemas.openxmlformats.org/officeDocument/2006/relationships/image" Target="../media/image37.png"/><Relationship Id="rId12"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1.jpe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6" Type="http://schemas.microsoft.com/office/2007/relationships/hdphoto" Target="../media/hdphoto2.wdp"/><Relationship Id="rId5" Type="http://schemas.openxmlformats.org/officeDocument/2006/relationships/image" Target="../media/image41.pn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7.xml"/><Relationship Id="rId6" Type="http://schemas.microsoft.com/office/2007/relationships/hdphoto" Target="../media/hdphoto2.wdp"/><Relationship Id="rId5" Type="http://schemas.openxmlformats.org/officeDocument/2006/relationships/image" Target="../media/image41.pn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42.jp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8.jp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38.jp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0.pn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40.pn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6.pn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6.pn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3.jpe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7.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7.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0.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9.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4.pn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5.jpe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29.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8.jpg"/><Relationship Id="rId2" Type="http://schemas.openxmlformats.org/officeDocument/2006/relationships/slideLayout" Target="../slideLayouts/slideLayout7.xml"/><Relationship Id="rId1" Type="http://schemas.openxmlformats.org/officeDocument/2006/relationships/tags" Target="../tags/tag84.xml"/><Relationship Id="rId6" Type="http://schemas.openxmlformats.org/officeDocument/2006/relationships/image" Target="../media/image36.png"/><Relationship Id="rId5" Type="http://schemas.openxmlformats.org/officeDocument/2006/relationships/image" Target="../media/image47.jpeg"/><Relationship Id="rId4" Type="http://schemas.openxmlformats.org/officeDocument/2006/relationships/image" Target="../media/image27.svg"/><Relationship Id="rId9" Type="http://schemas.microsoft.com/office/2007/relationships/hdphoto" Target="../media/hdphoto2.wdp"/></Relationships>
</file>

<file path=ppt/slides/_rels/slide3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85.xml"/><Relationship Id="rId6" Type="http://schemas.openxmlformats.org/officeDocument/2006/relationships/image" Target="../media/image37.png"/><Relationship Id="rId5" Type="http://schemas.openxmlformats.org/officeDocument/2006/relationships/image" Target="../media/image47.jpeg"/><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7.jpeg"/><Relationship Id="rId5" Type="http://schemas.openxmlformats.org/officeDocument/2006/relationships/image" Target="../media/image48.png"/><Relationship Id="rId4" Type="http://schemas.openxmlformats.org/officeDocument/2006/relationships/image" Target="../media/image27.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jp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37.png"/><Relationship Id="rId11" Type="http://schemas.microsoft.com/office/2007/relationships/hdphoto" Target="../media/hdphoto2.wdp"/><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7.svg"/><Relationship Id="rId9"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image" Target="../media/image49.png"/><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image" Target="../media/image27.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26.png"/><Relationship Id="rId5" Type="http://schemas.openxmlformats.org/officeDocument/2006/relationships/tags" Target="../tags/tag92.xml"/><Relationship Id="rId10" Type="http://schemas.openxmlformats.org/officeDocument/2006/relationships/slideLayout" Target="../slideLayouts/slideLayout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image" Target="../media/image50.png"/></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16.jpeg"/><Relationship Id="rId5" Type="http://schemas.openxmlformats.org/officeDocument/2006/relationships/image" Target="../media/image27.sv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17.png"/><Relationship Id="rId5" Type="http://schemas.openxmlformats.org/officeDocument/2006/relationships/image" Target="../media/image27.sv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image" Target="../media/image26.pn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image" Target="../media/image16.jpeg"/><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image" Target="../media/image27.svg"/></Relationships>
</file>

<file path=ppt/slides/_rels/slide48.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image" Target="../media/image51.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16.jpe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image" Target="../media/image27.svg"/><Relationship Id="rId5" Type="http://schemas.openxmlformats.org/officeDocument/2006/relationships/tags" Target="../tags/tag118.xml"/><Relationship Id="rId10" Type="http://schemas.openxmlformats.org/officeDocument/2006/relationships/image" Target="../media/image26.png"/><Relationship Id="rId4" Type="http://schemas.openxmlformats.org/officeDocument/2006/relationships/tags" Target="../tags/tag117.xml"/><Relationship Id="rId9"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129.xml"/><Relationship Id="rId13" Type="http://schemas.openxmlformats.org/officeDocument/2006/relationships/image" Target="../media/image26.png"/><Relationship Id="rId3" Type="http://schemas.openxmlformats.org/officeDocument/2006/relationships/tags" Target="../tags/tag124.xml"/><Relationship Id="rId7" Type="http://schemas.openxmlformats.org/officeDocument/2006/relationships/tags" Target="../tags/tag128.xml"/><Relationship Id="rId12" Type="http://schemas.openxmlformats.org/officeDocument/2006/relationships/slideLayout" Target="../slideLayouts/slideLayout7.xml"/><Relationship Id="rId2" Type="http://schemas.openxmlformats.org/officeDocument/2006/relationships/tags" Target="../tags/tag123.xml"/><Relationship Id="rId16" Type="http://schemas.openxmlformats.org/officeDocument/2006/relationships/image" Target="../media/image52.jpeg"/><Relationship Id="rId1" Type="http://schemas.openxmlformats.org/officeDocument/2006/relationships/tags" Target="../tags/tag122.xml"/><Relationship Id="rId6" Type="http://schemas.openxmlformats.org/officeDocument/2006/relationships/tags" Target="../tags/tag127.xml"/><Relationship Id="rId11" Type="http://schemas.openxmlformats.org/officeDocument/2006/relationships/tags" Target="../tags/tag132.xml"/><Relationship Id="rId5" Type="http://schemas.openxmlformats.org/officeDocument/2006/relationships/tags" Target="../tags/tag126.xml"/><Relationship Id="rId15" Type="http://schemas.openxmlformats.org/officeDocument/2006/relationships/image" Target="../media/image19.png"/><Relationship Id="rId10" Type="http://schemas.openxmlformats.org/officeDocument/2006/relationships/tags" Target="../tags/tag131.xml"/><Relationship Id="rId4" Type="http://schemas.openxmlformats.org/officeDocument/2006/relationships/tags" Target="../tags/tag125.xml"/><Relationship Id="rId9" Type="http://schemas.openxmlformats.org/officeDocument/2006/relationships/tags" Target="../tags/tag130.xml"/><Relationship Id="rId14"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40.xml"/><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image" Target="../media/image33.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image" Target="../media/image27.svg"/><Relationship Id="rId5" Type="http://schemas.openxmlformats.org/officeDocument/2006/relationships/tags" Target="../tags/tag137.xml"/><Relationship Id="rId10" Type="http://schemas.openxmlformats.org/officeDocument/2006/relationships/image" Target="../media/image26.png"/><Relationship Id="rId4" Type="http://schemas.openxmlformats.org/officeDocument/2006/relationships/tags" Target="../tags/tag136.xml"/><Relationship Id="rId9"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2.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image" Target="../media/image27.svg"/><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image" Target="../media/image26.pn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tags" Target="../tags/tag146.xml"/><Relationship Id="rId11" Type="http://schemas.openxmlformats.org/officeDocument/2006/relationships/slideLayout" Target="../slideLayouts/slideLayout7.xml"/><Relationship Id="rId5" Type="http://schemas.openxmlformats.org/officeDocument/2006/relationships/tags" Target="../tags/tag145.xml"/><Relationship Id="rId10" Type="http://schemas.openxmlformats.org/officeDocument/2006/relationships/tags" Target="../tags/tag150.xml"/><Relationship Id="rId4" Type="http://schemas.openxmlformats.org/officeDocument/2006/relationships/tags" Target="../tags/tag144.xml"/><Relationship Id="rId9" Type="http://schemas.openxmlformats.org/officeDocument/2006/relationships/tags" Target="../tags/tag149.xml"/></Relationships>
</file>

<file path=ppt/slides/_rels/slide53.xml.rels><?xml version="1.0" encoding="UTF-8" standalone="yes"?>
<Relationships xmlns="http://schemas.openxmlformats.org/package/2006/relationships"><Relationship Id="rId8" Type="http://schemas.openxmlformats.org/officeDocument/2006/relationships/tags" Target="../tags/tag158.xml"/><Relationship Id="rId13" Type="http://schemas.openxmlformats.org/officeDocument/2006/relationships/image" Target="../media/image23.jpeg"/><Relationship Id="rId3" Type="http://schemas.openxmlformats.org/officeDocument/2006/relationships/tags" Target="../tags/tag153.xml"/><Relationship Id="rId7" Type="http://schemas.openxmlformats.org/officeDocument/2006/relationships/tags" Target="../tags/tag157.xml"/><Relationship Id="rId12" Type="http://schemas.openxmlformats.org/officeDocument/2006/relationships/image" Target="../media/image27.sv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tags" Target="../tags/tag156.xml"/><Relationship Id="rId11" Type="http://schemas.openxmlformats.org/officeDocument/2006/relationships/image" Target="../media/image26.png"/><Relationship Id="rId5" Type="http://schemas.openxmlformats.org/officeDocument/2006/relationships/tags" Target="../tags/tag155.xml"/><Relationship Id="rId10" Type="http://schemas.openxmlformats.org/officeDocument/2006/relationships/slideLayout" Target="../slideLayouts/slideLayout7.xml"/><Relationship Id="rId4" Type="http://schemas.openxmlformats.org/officeDocument/2006/relationships/tags" Target="../tags/tag154.xml"/><Relationship Id="rId9" Type="http://schemas.openxmlformats.org/officeDocument/2006/relationships/tags" Target="../tags/tag159.xml"/><Relationship Id="rId14" Type="http://schemas.openxmlformats.org/officeDocument/2006/relationships/image" Target="../media/image51.png"/></Relationships>
</file>

<file path=ppt/slides/_rels/slide54.xml.rels><?xml version="1.0" encoding="UTF-8" standalone="yes"?>
<Relationships xmlns="http://schemas.openxmlformats.org/package/2006/relationships"><Relationship Id="rId8" Type="http://schemas.openxmlformats.org/officeDocument/2006/relationships/tags" Target="../tags/tag167.xml"/><Relationship Id="rId3" Type="http://schemas.openxmlformats.org/officeDocument/2006/relationships/tags" Target="../tags/tag162.xml"/><Relationship Id="rId7" Type="http://schemas.openxmlformats.org/officeDocument/2006/relationships/tags" Target="../tags/tag166.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27.svg"/><Relationship Id="rId5" Type="http://schemas.openxmlformats.org/officeDocument/2006/relationships/tags" Target="../tags/tag164.xml"/><Relationship Id="rId10" Type="http://schemas.openxmlformats.org/officeDocument/2006/relationships/image" Target="../media/image26.png"/><Relationship Id="rId4" Type="http://schemas.openxmlformats.org/officeDocument/2006/relationships/tags" Target="../tags/tag163.xml"/><Relationship Id="rId9"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75.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image" Target="../media/image51.pn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image" Target="../media/image27.svg"/><Relationship Id="rId5" Type="http://schemas.openxmlformats.org/officeDocument/2006/relationships/tags" Target="../tags/tag172.xml"/><Relationship Id="rId10" Type="http://schemas.openxmlformats.org/officeDocument/2006/relationships/image" Target="../media/image26.png"/><Relationship Id="rId4" Type="http://schemas.openxmlformats.org/officeDocument/2006/relationships/tags" Target="../tags/tag171.xml"/><Relationship Id="rId9"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image" Target="../media/image26.png"/><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slideLayout" Target="../slideLayouts/slideLayout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tags" Target="../tags/tag186.xml"/><Relationship Id="rId5" Type="http://schemas.openxmlformats.org/officeDocument/2006/relationships/tags" Target="../tags/tag180.xml"/><Relationship Id="rId15" Type="http://schemas.openxmlformats.org/officeDocument/2006/relationships/image" Target="../media/image53.png"/><Relationship Id="rId10" Type="http://schemas.openxmlformats.org/officeDocument/2006/relationships/tags" Target="../tags/tag185.xm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image" Target="../media/image27.svg"/></Relationships>
</file>

<file path=ppt/slides/_rels/slide58.xml.rels><?xml version="1.0" encoding="UTF-8" standalone="yes"?>
<Relationships xmlns="http://schemas.openxmlformats.org/package/2006/relationships"><Relationship Id="rId8" Type="http://schemas.openxmlformats.org/officeDocument/2006/relationships/tags" Target="../tags/tag194.xml"/><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image" Target="../media/image54.pn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image" Target="../media/image27.svg"/><Relationship Id="rId5" Type="http://schemas.openxmlformats.org/officeDocument/2006/relationships/tags" Target="../tags/tag191.xml"/><Relationship Id="rId10" Type="http://schemas.openxmlformats.org/officeDocument/2006/relationships/image" Target="../media/image26.png"/><Relationship Id="rId4" Type="http://schemas.openxmlformats.org/officeDocument/2006/relationships/tags" Target="../tags/tag190.xml"/><Relationship Id="rId9"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202.xml"/><Relationship Id="rId13" Type="http://schemas.openxmlformats.org/officeDocument/2006/relationships/image" Target="../media/image29.png"/><Relationship Id="rId3" Type="http://schemas.openxmlformats.org/officeDocument/2006/relationships/tags" Target="../tags/tag197.xml"/><Relationship Id="rId7" Type="http://schemas.openxmlformats.org/officeDocument/2006/relationships/tags" Target="../tags/tag201.xml"/><Relationship Id="rId12" Type="http://schemas.openxmlformats.org/officeDocument/2006/relationships/image" Target="../media/image27.sv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image" Target="../media/image26.png"/><Relationship Id="rId5" Type="http://schemas.openxmlformats.org/officeDocument/2006/relationships/tags" Target="../tags/tag199.xml"/><Relationship Id="rId10" Type="http://schemas.openxmlformats.org/officeDocument/2006/relationships/slideLayout" Target="../slideLayouts/slideLayout7.xml"/><Relationship Id="rId4" Type="http://schemas.openxmlformats.org/officeDocument/2006/relationships/tags" Target="../tags/tag198.xml"/><Relationship Id="rId9" Type="http://schemas.openxmlformats.org/officeDocument/2006/relationships/tags" Target="../tags/tag203.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6.sv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8" Type="http://schemas.openxmlformats.org/officeDocument/2006/relationships/tags" Target="../tags/tag211.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image" Target="../media/image55.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27.svg"/><Relationship Id="rId5" Type="http://schemas.openxmlformats.org/officeDocument/2006/relationships/tags" Target="../tags/tag208.xml"/><Relationship Id="rId10" Type="http://schemas.openxmlformats.org/officeDocument/2006/relationships/image" Target="../media/image26.png"/><Relationship Id="rId4" Type="http://schemas.openxmlformats.org/officeDocument/2006/relationships/tags" Target="../tags/tag207.xml"/><Relationship Id="rId9"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19.xml"/><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image" Target="../media/image54.png"/><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image" Target="../media/image27.svg"/><Relationship Id="rId5" Type="http://schemas.openxmlformats.org/officeDocument/2006/relationships/tags" Target="../tags/tag216.xml"/><Relationship Id="rId10" Type="http://schemas.openxmlformats.org/officeDocument/2006/relationships/image" Target="../media/image26.png"/><Relationship Id="rId4" Type="http://schemas.openxmlformats.org/officeDocument/2006/relationships/tags" Target="../tags/tag215.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227.xml"/><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image" Target="../media/image51.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image" Target="../media/image27.svg"/><Relationship Id="rId5" Type="http://schemas.openxmlformats.org/officeDocument/2006/relationships/tags" Target="../tags/tag224.xml"/><Relationship Id="rId10" Type="http://schemas.openxmlformats.org/officeDocument/2006/relationships/image" Target="../media/image26.png"/><Relationship Id="rId4" Type="http://schemas.openxmlformats.org/officeDocument/2006/relationships/tags" Target="../tags/tag223.xml"/><Relationship Id="rId9"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228.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image" Target="../media/image29.png"/><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image" Target="../media/image27.svg"/><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image" Target="../media/image26.png"/><Relationship Id="rId5" Type="http://schemas.openxmlformats.org/officeDocument/2006/relationships/tags" Target="../tags/tag233.xml"/><Relationship Id="rId10" Type="http://schemas.openxmlformats.org/officeDocument/2006/relationships/slideLayout" Target="../slideLayouts/slideLayout7.xml"/><Relationship Id="rId4" Type="http://schemas.openxmlformats.org/officeDocument/2006/relationships/tags" Target="../tags/tag232.xml"/><Relationship Id="rId9" Type="http://schemas.openxmlformats.org/officeDocument/2006/relationships/tags" Target="../tags/tag237.xml"/></Relationships>
</file>

<file path=ppt/slides/_rels/slide65.xml.rels><?xml version="1.0" encoding="UTF-8" standalone="yes"?>
<Relationships xmlns="http://schemas.openxmlformats.org/package/2006/relationships"><Relationship Id="rId8" Type="http://schemas.openxmlformats.org/officeDocument/2006/relationships/tags" Target="../tags/tag245.xml"/><Relationship Id="rId3" Type="http://schemas.openxmlformats.org/officeDocument/2006/relationships/tags" Target="../tags/tag240.xml"/><Relationship Id="rId7" Type="http://schemas.openxmlformats.org/officeDocument/2006/relationships/tags" Target="../tags/tag244.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tags" Target="../tags/tag243.xml"/><Relationship Id="rId11" Type="http://schemas.openxmlformats.org/officeDocument/2006/relationships/image" Target="../media/image27.svg"/><Relationship Id="rId5" Type="http://schemas.openxmlformats.org/officeDocument/2006/relationships/tags" Target="../tags/tag242.xml"/><Relationship Id="rId10" Type="http://schemas.openxmlformats.org/officeDocument/2006/relationships/image" Target="../media/image26.png"/><Relationship Id="rId4" Type="http://schemas.openxmlformats.org/officeDocument/2006/relationships/tags" Target="../tags/tag241.xml"/><Relationship Id="rId9"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53.xml"/><Relationship Id="rId13" Type="http://schemas.openxmlformats.org/officeDocument/2006/relationships/image" Target="../media/image26.png"/><Relationship Id="rId3" Type="http://schemas.openxmlformats.org/officeDocument/2006/relationships/tags" Target="../tags/tag248.xml"/><Relationship Id="rId7" Type="http://schemas.openxmlformats.org/officeDocument/2006/relationships/tags" Target="../tags/tag252.xml"/><Relationship Id="rId12" Type="http://schemas.openxmlformats.org/officeDocument/2006/relationships/slideLayout" Target="../slideLayouts/slideLayout7.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tags" Target="../tags/tag251.xml"/><Relationship Id="rId11" Type="http://schemas.openxmlformats.org/officeDocument/2006/relationships/tags" Target="../tags/tag256.xml"/><Relationship Id="rId5" Type="http://schemas.openxmlformats.org/officeDocument/2006/relationships/tags" Target="../tags/tag250.xml"/><Relationship Id="rId15" Type="http://schemas.openxmlformats.org/officeDocument/2006/relationships/image" Target="../media/image53.png"/><Relationship Id="rId10" Type="http://schemas.openxmlformats.org/officeDocument/2006/relationships/tags" Target="../tags/tag255.xml"/><Relationship Id="rId4" Type="http://schemas.openxmlformats.org/officeDocument/2006/relationships/tags" Target="../tags/tag249.xml"/><Relationship Id="rId9" Type="http://schemas.openxmlformats.org/officeDocument/2006/relationships/tags" Target="../tags/tag254.xml"/><Relationship Id="rId14" Type="http://schemas.openxmlformats.org/officeDocument/2006/relationships/image" Target="../media/image27.svg"/></Relationships>
</file>

<file path=ppt/slides/_rels/slide67.xml.rels><?xml version="1.0" encoding="UTF-8" standalone="yes"?>
<Relationships xmlns="http://schemas.openxmlformats.org/package/2006/relationships"><Relationship Id="rId8" Type="http://schemas.openxmlformats.org/officeDocument/2006/relationships/tags" Target="../tags/tag264.xml"/><Relationship Id="rId3" Type="http://schemas.openxmlformats.org/officeDocument/2006/relationships/tags" Target="../tags/tag259.xml"/><Relationship Id="rId7" Type="http://schemas.openxmlformats.org/officeDocument/2006/relationships/tags" Target="../tags/tag263.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image" Target="../media/image27.svg"/><Relationship Id="rId5" Type="http://schemas.openxmlformats.org/officeDocument/2006/relationships/tags" Target="../tags/tag261.xml"/><Relationship Id="rId10" Type="http://schemas.openxmlformats.org/officeDocument/2006/relationships/image" Target="../media/image26.png"/><Relationship Id="rId4" Type="http://schemas.openxmlformats.org/officeDocument/2006/relationships/tags" Target="../tags/tag260.xml"/><Relationship Id="rId9"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72.xml"/><Relationship Id="rId13" Type="http://schemas.openxmlformats.org/officeDocument/2006/relationships/image" Target="../media/image29.png"/><Relationship Id="rId3" Type="http://schemas.openxmlformats.org/officeDocument/2006/relationships/tags" Target="../tags/tag267.xml"/><Relationship Id="rId7" Type="http://schemas.openxmlformats.org/officeDocument/2006/relationships/tags" Target="../tags/tag271.xml"/><Relationship Id="rId12" Type="http://schemas.openxmlformats.org/officeDocument/2006/relationships/image" Target="../media/image27.svg"/><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image" Target="../media/image26.png"/><Relationship Id="rId5" Type="http://schemas.openxmlformats.org/officeDocument/2006/relationships/tags" Target="../tags/tag269.xml"/><Relationship Id="rId10" Type="http://schemas.openxmlformats.org/officeDocument/2006/relationships/slideLayout" Target="../slideLayouts/slideLayout7.xml"/><Relationship Id="rId4" Type="http://schemas.openxmlformats.org/officeDocument/2006/relationships/tags" Target="../tags/tag268.xml"/><Relationship Id="rId9" Type="http://schemas.openxmlformats.org/officeDocument/2006/relationships/tags" Target="../tags/tag273.xml"/></Relationships>
</file>

<file path=ppt/slides/_rels/slide69.xml.rels><?xml version="1.0" encoding="UTF-8" standalone="yes"?>
<Relationships xmlns="http://schemas.openxmlformats.org/package/2006/relationships"><Relationship Id="rId8" Type="http://schemas.openxmlformats.org/officeDocument/2006/relationships/tags" Target="../tags/tag281.xml"/><Relationship Id="rId3" Type="http://schemas.openxmlformats.org/officeDocument/2006/relationships/tags" Target="../tags/tag276.xml"/><Relationship Id="rId7" Type="http://schemas.openxmlformats.org/officeDocument/2006/relationships/tags" Target="../tags/tag280.xml"/><Relationship Id="rId12" Type="http://schemas.openxmlformats.org/officeDocument/2006/relationships/image" Target="../media/image55.png"/><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image" Target="../media/image27.svg"/><Relationship Id="rId5" Type="http://schemas.openxmlformats.org/officeDocument/2006/relationships/tags" Target="../tags/tag278.xml"/><Relationship Id="rId10" Type="http://schemas.openxmlformats.org/officeDocument/2006/relationships/image" Target="../media/image26.png"/><Relationship Id="rId4" Type="http://schemas.openxmlformats.org/officeDocument/2006/relationships/tags" Target="../tags/tag277.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tags" Target="../tags/tag289.xml"/><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image" Target="../media/image55.png"/><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image" Target="../media/image27.svg"/><Relationship Id="rId5" Type="http://schemas.openxmlformats.org/officeDocument/2006/relationships/tags" Target="../tags/tag286.xml"/><Relationship Id="rId10" Type="http://schemas.openxmlformats.org/officeDocument/2006/relationships/image" Target="../media/image26.png"/><Relationship Id="rId4" Type="http://schemas.openxmlformats.org/officeDocument/2006/relationships/tags" Target="../tags/tag285.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297.xml"/><Relationship Id="rId3" Type="http://schemas.openxmlformats.org/officeDocument/2006/relationships/tags" Target="../tags/tag292.xml"/><Relationship Id="rId7" Type="http://schemas.openxmlformats.org/officeDocument/2006/relationships/tags" Target="../tags/tag296.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11" Type="http://schemas.openxmlformats.org/officeDocument/2006/relationships/image" Target="../media/image27.svg"/><Relationship Id="rId5" Type="http://schemas.openxmlformats.org/officeDocument/2006/relationships/tags" Target="../tags/tag294.xml"/><Relationship Id="rId10" Type="http://schemas.openxmlformats.org/officeDocument/2006/relationships/image" Target="../media/image26.png"/><Relationship Id="rId4" Type="http://schemas.openxmlformats.org/officeDocument/2006/relationships/tags" Target="../tags/tag293.xml"/><Relationship Id="rId9"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305.xml"/><Relationship Id="rId3" Type="http://schemas.openxmlformats.org/officeDocument/2006/relationships/tags" Target="../tags/tag300.xml"/><Relationship Id="rId7" Type="http://schemas.openxmlformats.org/officeDocument/2006/relationships/tags" Target="../tags/tag304.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image" Target="../media/image27.svg"/><Relationship Id="rId5" Type="http://schemas.openxmlformats.org/officeDocument/2006/relationships/tags" Target="../tags/tag302.xml"/><Relationship Id="rId10" Type="http://schemas.openxmlformats.org/officeDocument/2006/relationships/image" Target="../media/image26.png"/><Relationship Id="rId4" Type="http://schemas.openxmlformats.org/officeDocument/2006/relationships/tags" Target="../tags/tag301.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313.xml"/><Relationship Id="rId3" Type="http://schemas.openxmlformats.org/officeDocument/2006/relationships/tags" Target="../tags/tag308.xml"/><Relationship Id="rId7" Type="http://schemas.openxmlformats.org/officeDocument/2006/relationships/tags" Target="../tags/tag312.xml"/><Relationship Id="rId12" Type="http://schemas.openxmlformats.org/officeDocument/2006/relationships/image" Target="../media/image51.png"/><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tags" Target="../tags/tag311.xml"/><Relationship Id="rId11" Type="http://schemas.openxmlformats.org/officeDocument/2006/relationships/image" Target="../media/image27.svg"/><Relationship Id="rId5" Type="http://schemas.openxmlformats.org/officeDocument/2006/relationships/tags" Target="../tags/tag310.xml"/><Relationship Id="rId10" Type="http://schemas.openxmlformats.org/officeDocument/2006/relationships/image" Target="../media/image26.png"/><Relationship Id="rId4" Type="http://schemas.openxmlformats.org/officeDocument/2006/relationships/tags" Target="../tags/tag309.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56.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27.svg"/><Relationship Id="rId5" Type="http://schemas.openxmlformats.org/officeDocument/2006/relationships/tags" Target="../tags/tag318.xml"/><Relationship Id="rId10" Type="http://schemas.openxmlformats.org/officeDocument/2006/relationships/image" Target="../media/image26.png"/><Relationship Id="rId4" Type="http://schemas.openxmlformats.org/officeDocument/2006/relationships/tags" Target="../tags/tag317.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56.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27.svg"/><Relationship Id="rId5" Type="http://schemas.openxmlformats.org/officeDocument/2006/relationships/tags" Target="../tags/tag326.xml"/><Relationship Id="rId10" Type="http://schemas.openxmlformats.org/officeDocument/2006/relationships/image" Target="../media/image26.png"/><Relationship Id="rId4" Type="http://schemas.openxmlformats.org/officeDocument/2006/relationships/tags" Target="../tags/tag325.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7.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27.svg"/><Relationship Id="rId5" Type="http://schemas.openxmlformats.org/officeDocument/2006/relationships/tags" Target="../tags/tag334.xml"/><Relationship Id="rId10" Type="http://schemas.openxmlformats.org/officeDocument/2006/relationships/image" Target="../media/image26.png"/><Relationship Id="rId4" Type="http://schemas.openxmlformats.org/officeDocument/2006/relationships/tags" Target="../tags/tag333.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7.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27.svg"/><Relationship Id="rId5" Type="http://schemas.openxmlformats.org/officeDocument/2006/relationships/tags" Target="../tags/tag342.xml"/><Relationship Id="rId10" Type="http://schemas.openxmlformats.org/officeDocument/2006/relationships/image" Target="../media/image26.png"/><Relationship Id="rId4" Type="http://schemas.openxmlformats.org/officeDocument/2006/relationships/tags" Target="../tags/tag341.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56.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27.svg"/><Relationship Id="rId5" Type="http://schemas.openxmlformats.org/officeDocument/2006/relationships/tags" Target="../tags/tag350.xml"/><Relationship Id="rId10" Type="http://schemas.openxmlformats.org/officeDocument/2006/relationships/image" Target="../media/image26.png"/><Relationship Id="rId4" Type="http://schemas.openxmlformats.org/officeDocument/2006/relationships/tags" Target="../tags/tag349.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tags" Target="../tags/tag361.xml"/><Relationship Id="rId3" Type="http://schemas.openxmlformats.org/officeDocument/2006/relationships/tags" Target="../tags/tag356.xml"/><Relationship Id="rId7" Type="http://schemas.openxmlformats.org/officeDocument/2006/relationships/tags" Target="../tags/tag360.xml"/><Relationship Id="rId12" Type="http://schemas.openxmlformats.org/officeDocument/2006/relationships/image" Target="../media/image56.pn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11" Type="http://schemas.openxmlformats.org/officeDocument/2006/relationships/image" Target="../media/image27.svg"/><Relationship Id="rId5" Type="http://schemas.openxmlformats.org/officeDocument/2006/relationships/tags" Target="../tags/tag358.xml"/><Relationship Id="rId10" Type="http://schemas.openxmlformats.org/officeDocument/2006/relationships/image" Target="../media/image26.png"/><Relationship Id="rId4" Type="http://schemas.openxmlformats.org/officeDocument/2006/relationships/tags" Target="../tags/tag357.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369.xml"/><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image" Target="../media/image51.pn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image" Target="../media/image27.svg"/><Relationship Id="rId5" Type="http://schemas.openxmlformats.org/officeDocument/2006/relationships/tags" Target="../tags/tag366.xml"/><Relationship Id="rId10" Type="http://schemas.openxmlformats.org/officeDocument/2006/relationships/image" Target="../media/image26.png"/><Relationship Id="rId4" Type="http://schemas.openxmlformats.org/officeDocument/2006/relationships/tags" Target="../tags/tag365.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377.xml"/><Relationship Id="rId3" Type="http://schemas.openxmlformats.org/officeDocument/2006/relationships/tags" Target="../tags/tag372.xml"/><Relationship Id="rId7" Type="http://schemas.openxmlformats.org/officeDocument/2006/relationships/tags" Target="../tags/tag376.xml"/><Relationship Id="rId12" Type="http://schemas.openxmlformats.org/officeDocument/2006/relationships/image" Target="../media/image17.png"/><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tags" Target="../tags/tag375.xml"/><Relationship Id="rId11" Type="http://schemas.openxmlformats.org/officeDocument/2006/relationships/image" Target="../media/image27.svg"/><Relationship Id="rId5" Type="http://schemas.openxmlformats.org/officeDocument/2006/relationships/tags" Target="../tags/tag374.xml"/><Relationship Id="rId10" Type="http://schemas.openxmlformats.org/officeDocument/2006/relationships/image" Target="../media/image26.png"/><Relationship Id="rId4" Type="http://schemas.openxmlformats.org/officeDocument/2006/relationships/tags" Target="../tags/tag373.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385.xml"/><Relationship Id="rId3" Type="http://schemas.openxmlformats.org/officeDocument/2006/relationships/tags" Target="../tags/tag380.xml"/><Relationship Id="rId7" Type="http://schemas.openxmlformats.org/officeDocument/2006/relationships/tags" Target="../tags/tag384.xml"/><Relationship Id="rId12" Type="http://schemas.openxmlformats.org/officeDocument/2006/relationships/image" Target="../media/image57.jpg"/><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image" Target="../media/image27.svg"/><Relationship Id="rId5" Type="http://schemas.openxmlformats.org/officeDocument/2006/relationships/tags" Target="../tags/tag382.xml"/><Relationship Id="rId10" Type="http://schemas.openxmlformats.org/officeDocument/2006/relationships/image" Target="../media/image26.png"/><Relationship Id="rId4" Type="http://schemas.openxmlformats.org/officeDocument/2006/relationships/tags" Target="../tags/tag381.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393.xml"/><Relationship Id="rId3" Type="http://schemas.openxmlformats.org/officeDocument/2006/relationships/tags" Target="../tags/tag388.xml"/><Relationship Id="rId7" Type="http://schemas.openxmlformats.org/officeDocument/2006/relationships/tags" Target="../tags/tag392.xml"/><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11" Type="http://schemas.openxmlformats.org/officeDocument/2006/relationships/image" Target="../media/image27.svg"/><Relationship Id="rId5" Type="http://schemas.openxmlformats.org/officeDocument/2006/relationships/tags" Target="../tags/tag390.xml"/><Relationship Id="rId10" Type="http://schemas.openxmlformats.org/officeDocument/2006/relationships/image" Target="../media/image26.png"/><Relationship Id="rId4" Type="http://schemas.openxmlformats.org/officeDocument/2006/relationships/tags" Target="../tags/tag389.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401.xml"/><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image" Target="../media/image17.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image" Target="../media/image27.svg"/><Relationship Id="rId5" Type="http://schemas.openxmlformats.org/officeDocument/2006/relationships/tags" Target="../tags/tag398.xml"/><Relationship Id="rId10" Type="http://schemas.openxmlformats.org/officeDocument/2006/relationships/image" Target="../media/image26.png"/><Relationship Id="rId4" Type="http://schemas.openxmlformats.org/officeDocument/2006/relationships/tags" Target="../tags/tag397.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409.xml"/><Relationship Id="rId3" Type="http://schemas.openxmlformats.org/officeDocument/2006/relationships/tags" Target="../tags/tag404.xml"/><Relationship Id="rId7" Type="http://schemas.openxmlformats.org/officeDocument/2006/relationships/tags" Target="../tags/tag408.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27.svg"/><Relationship Id="rId5" Type="http://schemas.openxmlformats.org/officeDocument/2006/relationships/tags" Target="../tags/tag406.xml"/><Relationship Id="rId10" Type="http://schemas.openxmlformats.org/officeDocument/2006/relationships/image" Target="../media/image26.png"/><Relationship Id="rId4" Type="http://schemas.openxmlformats.org/officeDocument/2006/relationships/tags" Target="../tags/tag405.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10.xml"/><Relationship Id="rId5" Type="http://schemas.openxmlformats.org/officeDocument/2006/relationships/image" Target="../media/image51.png"/><Relationship Id="rId4" Type="http://schemas.openxmlformats.org/officeDocument/2006/relationships/image" Target="../media/image27.sv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1.jpeg"/><Relationship Id="rId4" Type="http://schemas.openxmlformats.org/officeDocument/2006/relationships/image" Target="../media/image27.svg"/></Relationships>
</file>

<file path=ppt/slides/_rels/slide90.xml.rels><?xml version="1.0" encoding="UTF-8" standalone="yes"?>
<Relationships xmlns="http://schemas.openxmlformats.org/package/2006/relationships"><Relationship Id="rId8" Type="http://schemas.openxmlformats.org/officeDocument/2006/relationships/tags" Target="../tags/tag418.xml"/><Relationship Id="rId3" Type="http://schemas.openxmlformats.org/officeDocument/2006/relationships/tags" Target="../tags/tag413.xml"/><Relationship Id="rId7" Type="http://schemas.openxmlformats.org/officeDocument/2006/relationships/tags" Target="../tags/tag417.xml"/><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tags" Target="../tags/tag416.xml"/><Relationship Id="rId11" Type="http://schemas.openxmlformats.org/officeDocument/2006/relationships/image" Target="../media/image27.svg"/><Relationship Id="rId5" Type="http://schemas.openxmlformats.org/officeDocument/2006/relationships/tags" Target="../tags/tag415.xml"/><Relationship Id="rId10" Type="http://schemas.openxmlformats.org/officeDocument/2006/relationships/image" Target="../media/image26.png"/><Relationship Id="rId4" Type="http://schemas.openxmlformats.org/officeDocument/2006/relationships/tags" Target="../tags/tag414.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424.xml"/><Relationship Id="rId13" Type="http://schemas.openxmlformats.org/officeDocument/2006/relationships/tags" Target="../tags/tag429.xml"/><Relationship Id="rId18" Type="http://schemas.openxmlformats.org/officeDocument/2006/relationships/image" Target="../media/image59.png"/><Relationship Id="rId3" Type="http://schemas.openxmlformats.org/officeDocument/2006/relationships/tags" Target="../tags/tag421.xml"/><Relationship Id="rId7" Type="http://schemas.openxmlformats.org/officeDocument/2006/relationships/audio" Target="../media/media1.mp3"/><Relationship Id="rId12" Type="http://schemas.openxmlformats.org/officeDocument/2006/relationships/tags" Target="../tags/tag428.xml"/><Relationship Id="rId17" Type="http://schemas.openxmlformats.org/officeDocument/2006/relationships/image" Target="../media/image58.gif"/><Relationship Id="rId2" Type="http://schemas.openxmlformats.org/officeDocument/2006/relationships/tags" Target="../tags/tag420.xml"/><Relationship Id="rId16" Type="http://schemas.openxmlformats.org/officeDocument/2006/relationships/image" Target="../media/image27.svg"/><Relationship Id="rId1" Type="http://schemas.openxmlformats.org/officeDocument/2006/relationships/tags" Target="../tags/tag419.xml"/><Relationship Id="rId6" Type="http://schemas.microsoft.com/office/2007/relationships/media" Target="../media/media1.mp3"/><Relationship Id="rId11" Type="http://schemas.openxmlformats.org/officeDocument/2006/relationships/tags" Target="../tags/tag427.xml"/><Relationship Id="rId5" Type="http://schemas.openxmlformats.org/officeDocument/2006/relationships/tags" Target="../tags/tag423.xml"/><Relationship Id="rId15" Type="http://schemas.openxmlformats.org/officeDocument/2006/relationships/image" Target="../media/image26.png"/><Relationship Id="rId10" Type="http://schemas.openxmlformats.org/officeDocument/2006/relationships/tags" Target="../tags/tag426.xml"/><Relationship Id="rId4" Type="http://schemas.openxmlformats.org/officeDocument/2006/relationships/tags" Target="../tags/tag422.xml"/><Relationship Id="rId9" Type="http://schemas.openxmlformats.org/officeDocument/2006/relationships/tags" Target="../tags/tag425.xml"/><Relationship Id="rId14"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5.svg"/><Relationship Id="rId4" Type="http://schemas.openxmlformats.org/officeDocument/2006/relationships/image" Target="../media/image61.svg"/><Relationship Id="rId9"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9"/>
            <a:ext cx="6921576" cy="1039644"/>
          </a:xfrm>
          <a:prstGeom prst="rect">
            <a:avLst/>
          </a:prstGeom>
        </p:spPr>
        <p:txBody>
          <a:bodyPr wrap="square" lIns="0" tIns="0" rIns="0" bIns="0" rtlCol="0" anchor="t">
            <a:spAutoFit/>
          </a:bodyPr>
          <a:lstStyle/>
          <a:p>
            <a:pPr algn="ctr" defTabSz="457235">
              <a:lnSpc>
                <a:spcPct val="150000"/>
              </a:lnSpc>
            </a:pPr>
            <a:r>
              <a:rPr lang="en-US" sz="2400" b="1" dirty="0">
                <a:solidFill>
                  <a:srgbClr val="215968"/>
                </a:solidFill>
                <a:latin typeface="Carelia"/>
              </a:rPr>
              <a:t>PROGRAMME DE REMEDIATION INTENSIVE</a:t>
            </a:r>
          </a:p>
          <a:p>
            <a:pPr algn="ctr" defTabSz="457235">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5"/>
            <a:ext cx="6241120" cy="276999"/>
          </a:xfrm>
          <a:prstGeom prst="rect">
            <a:avLst/>
          </a:prstGeom>
          <a:noFill/>
        </p:spPr>
        <p:txBody>
          <a:bodyPr wrap="square" rtlCol="0">
            <a:spAutoFit/>
          </a:bodyPr>
          <a:lstStyle/>
          <a:p>
            <a:pPr algn="ctr" defTabSz="457235"/>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5" y="239232"/>
            <a:ext cx="6666387" cy="933295"/>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787774" y="3208864"/>
            <a:ext cx="1978091"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7" y="2512613"/>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8" y="2774657"/>
            <a:ext cx="2510119"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8" y="350772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7" y="4568585"/>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23" y="3762406"/>
            <a:ext cx="2510119"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6</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6" y="4783218"/>
            <a:ext cx="2510119" cy="584775"/>
          </a:xfrm>
          <a:prstGeom prst="rect">
            <a:avLst/>
          </a:prstGeom>
          <a:noFill/>
        </p:spPr>
        <p:txBody>
          <a:bodyPr wrap="square" rtlCol="0">
            <a:spAutoFit/>
          </a:bodyPr>
          <a:lstStyle/>
          <a:p>
            <a:r>
              <a:rPr lang="fr-FR" sz="3200" b="1" dirty="0">
                <a:solidFill>
                  <a:srgbClr val="E1A346"/>
                </a:solidFill>
              </a:rPr>
              <a:t>Séance : 5</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9" y="3354076"/>
            <a:ext cx="1784847"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pic>
        <p:nvPicPr>
          <p:cNvPr id="7" name="Image 6">
            <a:extLst>
              <a:ext uri="{FF2B5EF4-FFF2-40B4-BE49-F238E27FC236}">
                <a16:creationId xmlns:a16="http://schemas.microsoft.com/office/drawing/2014/main" id="{D4EC7EA7-CDEA-8B14-F64C-C469352051B9}"/>
              </a:ext>
            </a:extLst>
          </p:cNvPr>
          <p:cNvPicPr>
            <a:picLocks noChangeAspect="1"/>
          </p:cNvPicPr>
          <p:nvPr/>
        </p:nvPicPr>
        <p:blipFill>
          <a:blip r:embed="rId4"/>
          <a:stretch>
            <a:fillRect/>
          </a:stretch>
        </p:blipFill>
        <p:spPr>
          <a:xfrm>
            <a:off x="7826142" y="4912968"/>
            <a:ext cx="1185733" cy="16605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C4C9-25EB-4D89-0FCA-B0AEF5344DA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CE01C992-36DA-0186-6526-476440241C19}"/>
              </a:ext>
            </a:extLst>
          </p:cNvPr>
          <p:cNvSpPr/>
          <p:nvPr/>
        </p:nvSpPr>
        <p:spPr>
          <a:xfrm>
            <a:off x="0" y="-17852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F654C0A-59C0-A84C-D908-F1C2AC8ACBB7}"/>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140E944E-8466-47E3-706C-4CB615BBC075}"/>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71A5509F-CD76-EE9A-BBD9-39F7C729C47E}"/>
              </a:ext>
            </a:extLst>
          </p:cNvPr>
          <p:cNvSpPr txBox="1"/>
          <p:nvPr/>
        </p:nvSpPr>
        <p:spPr>
          <a:xfrm>
            <a:off x="391886" y="2576039"/>
            <a:ext cx="8220891" cy="3165482"/>
          </a:xfrm>
          <a:prstGeom prst="rect">
            <a:avLst/>
          </a:prstGeom>
        </p:spPr>
        <p:txBody>
          <a:bodyPr wrap="square" lIns="0" tIns="0" rIns="0" bIns="0" rtlCol="0" anchor="t">
            <a:spAutoFit/>
          </a:bodyPr>
          <a:lstStyle/>
          <a:p>
            <a:pPr defTabSz="342926"/>
            <a:r>
              <a:rPr lang="fr-MA" sz="2000" b="1" dirty="0">
                <a:latin typeface="Dosis" pitchFamily="2" charset="0"/>
              </a:rPr>
              <a:t>Objectifs de l’activité:</a:t>
            </a:r>
          </a:p>
          <a:p>
            <a:pPr defTabSz="342926"/>
            <a:r>
              <a:rPr lang="fr-FR" dirty="0">
                <a:latin typeface="Dosis" pitchFamily="2" charset="0"/>
              </a:rPr>
              <a:t>Ecrire correctement, sous dictée, un petit paragraphe contenant 20 à 25 mots.</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un paragraphe extrait du dernier texte étudié.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10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Demander aux élèves de préparer le paragraphe en devoir à la maison la séance précédente.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Dicter le paragraphe.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Après la correction collective, nommer et féliciter les élèves ayant commis moins d’erreurs.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bien préparer la dictée du lendemain.</a:t>
            </a:r>
          </a:p>
          <a:p>
            <a:pPr defTabSz="457211">
              <a:defRPr/>
            </a:pP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375EFB32-CEE5-A6F3-E1FC-F40654F5364A}"/>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D8F366B-1CC0-017C-DDAB-FA454EBCC7B9}"/>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7AAF7A2A-EB7D-C981-42EF-943759649B01}"/>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35FA1E8-A300-9184-541D-E918ECF69483}"/>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0561B414-8AF1-C08B-969F-B986AF2828DA}"/>
              </a:ext>
            </a:extLst>
          </p:cNvPr>
          <p:cNvSpPr txBox="1">
            <a:spLocks/>
          </p:cNvSpPr>
          <p:nvPr/>
        </p:nvSpPr>
        <p:spPr>
          <a:xfrm>
            <a:off x="2546531" y="1370279"/>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
        <p:nvSpPr>
          <p:cNvPr id="20" name="ZoneTexte 19">
            <a:extLst>
              <a:ext uri="{FF2B5EF4-FFF2-40B4-BE49-F238E27FC236}">
                <a16:creationId xmlns:a16="http://schemas.microsoft.com/office/drawing/2014/main" id="{F7810504-E321-718B-8A80-FA83885A90AC}"/>
              </a:ext>
            </a:extLst>
          </p:cNvPr>
          <p:cNvSpPr txBox="1"/>
          <p:nvPr/>
        </p:nvSpPr>
        <p:spPr>
          <a:xfrm>
            <a:off x="5386251" y="511881"/>
            <a:ext cx="4572000" cy="369332"/>
          </a:xfrm>
          <a:prstGeom prst="rect">
            <a:avLst/>
          </a:prstGeom>
          <a:noFill/>
        </p:spPr>
        <p:txBody>
          <a:bodyPr wrap="square">
            <a:spAutoFit/>
          </a:bodyPr>
          <a:lstStyle/>
          <a:p>
            <a:pPr algn="ctr" defTabSz="609645">
              <a:defRPr/>
            </a:pPr>
            <a:r>
              <a:rPr lang="fr-MA" sz="1800" i="1" dirty="0">
                <a:solidFill>
                  <a:prstClr val="black">
                    <a:lumMod val="75000"/>
                    <a:lumOff val="25000"/>
                  </a:prstClr>
                </a:solidFill>
                <a:latin typeface="Calibri"/>
              </a:rPr>
              <a:t>Pour l’enseignant ( e)</a:t>
            </a:r>
          </a:p>
        </p:txBody>
      </p:sp>
    </p:spTree>
    <p:extLst>
      <p:ext uri="{BB962C8B-B14F-4D97-AF65-F5344CB8AC3E}">
        <p14:creationId xmlns:p14="http://schemas.microsoft.com/office/powerpoint/2010/main" val="137820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cahiers. </a:t>
            </a:r>
          </a:p>
        </p:txBody>
      </p:sp>
      <p:sp>
        <p:nvSpPr>
          <p:cNvPr id="22" name="Freeform 8">
            <a:extLst>
              <a:ext uri="{FF2B5EF4-FFF2-40B4-BE49-F238E27FC236}">
                <a16:creationId xmlns:a16="http://schemas.microsoft.com/office/drawing/2014/main" id="{F625B1BE-6669-0FE7-AB01-D7115E1889A5}"/>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extLst>
              <p:ext uri="{D42A27DB-BD31-4B8C-83A1-F6EECF244321}">
                <p14:modId xmlns:p14="http://schemas.microsoft.com/office/powerpoint/2010/main" val="2977380348"/>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descr="Une image contenant dessin humoristique, dessin, capture d’écran, Dessin d’enfant&#10;&#10;Description générée automatiquement">
            <a:extLst>
              <a:ext uri="{FF2B5EF4-FFF2-40B4-BE49-F238E27FC236}">
                <a16:creationId xmlns:a16="http://schemas.microsoft.com/office/drawing/2014/main" id="{B35C5078-D0C5-0A4D-D2F2-77B81515F5B2}"/>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rcRect l="29731" t="56294" r="43963" b="7778"/>
          <a:stretch/>
        </p:blipFill>
        <p:spPr>
          <a:xfrm>
            <a:off x="3619958" y="1783380"/>
            <a:ext cx="1904083" cy="2071509"/>
          </a:xfrm>
          <a:prstGeom prst="rect">
            <a:avLst/>
          </a:prstGeom>
        </p:spPr>
      </p:pic>
    </p:spTree>
    <p:extLst>
      <p:ext uri="{BB962C8B-B14F-4D97-AF65-F5344CB8AC3E}">
        <p14:creationId xmlns:p14="http://schemas.microsoft.com/office/powerpoint/2010/main" val="276420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a:t>
            </a:r>
            <a:r>
              <a:rPr lang="fr-FR" sz="150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B74553E-6C38-C8F5-6180-A77177FCF6D0}"/>
              </a:ext>
            </a:extLst>
          </p:cNvPr>
          <p:cNvGraphicFramePr>
            <a:graphicFrameLocks noGrp="1"/>
          </p:cNvGraphicFramePr>
          <p:nvPr>
            <p:custDataLst>
              <p:tags r:id="rId1"/>
            </p:custDataLst>
            <p:extLst>
              <p:ext uri="{D42A27DB-BD31-4B8C-83A1-F6EECF244321}">
                <p14:modId xmlns:p14="http://schemas.microsoft.com/office/powerpoint/2010/main" val="3855582176"/>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81" y="2409245"/>
            <a:ext cx="2503637" cy="176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00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p>
          <a:p>
            <a:pPr marL="1219231" lvl="4" defTabSz="457235">
              <a:lnSpc>
                <a:spcPct val="150000"/>
              </a:lnSpc>
            </a:pPr>
            <a:endParaRPr lang="fr-MA" sz="2933" b="1" dirty="0">
              <a:solidFill>
                <a:srgbClr val="106585"/>
              </a:solidFill>
              <a:latin typeface="Dosis" pitchFamily="2" charset="0"/>
            </a:endParaRPr>
          </a:p>
          <a:p>
            <a:pPr marL="1219231" lvl="4" defTabSz="457235">
              <a:lnSpc>
                <a:spcPct val="150000"/>
              </a:lnSpc>
            </a:pPr>
            <a:r>
              <a:rPr lang="fr-MA" sz="2933" b="1" dirty="0">
                <a:solidFill>
                  <a:srgbClr val="106585"/>
                </a:solidFill>
                <a:latin typeface="Dosis" pitchFamily="2" charset="0"/>
              </a:rPr>
              <a:t> </a:t>
            </a:r>
            <a:endParaRPr lang="fr-MA" sz="28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09AFAC-5F87-5EDD-16FF-05CD636E90BC}"/>
              </a:ext>
            </a:extLst>
          </p:cNvPr>
          <p:cNvGraphicFramePr>
            <a:graphicFrameLocks noGrp="1"/>
          </p:cNvGraphicFramePr>
          <p:nvPr>
            <p:custDataLst>
              <p:tags r:id="rId1"/>
            </p:custDataLst>
            <p:extLst>
              <p:ext uri="{D42A27DB-BD31-4B8C-83A1-F6EECF244321}">
                <p14:modId xmlns:p14="http://schemas.microsoft.com/office/powerpoint/2010/main" val="14466453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4393D2BB-5FDA-BDE5-5C4C-E8379246B50C}"/>
              </a:ext>
            </a:extLst>
          </p:cNvPr>
          <p:cNvSpPr txBox="1"/>
          <p:nvPr/>
        </p:nvSpPr>
        <p:spPr>
          <a:xfrm>
            <a:off x="1045029" y="422058"/>
            <a:ext cx="7715794" cy="58445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Soulignez les erreurs. Qui n’a pas commis  d’erreurs? /Qui a commis une seule erreur?</a:t>
            </a:r>
          </a:p>
          <a:p>
            <a:pPr marL="0" lvl="1" defTabSz="457235">
              <a:lnSpc>
                <a:spcPts val="2011"/>
              </a:lnSpc>
              <a:spcBef>
                <a:spcPct val="0"/>
              </a:spcBef>
            </a:pPr>
            <a:r>
              <a:rPr lang="fr-FR" sz="1500" i="1" dirty="0">
                <a:solidFill>
                  <a:prstClr val="white">
                    <a:lumMod val="65000"/>
                  </a:prstClr>
                </a:solidFill>
                <a:latin typeface="Dosis" pitchFamily="2" charset="0"/>
              </a:rPr>
              <a:t>Vérifier et nommer les élèves ayant commis moins d’erreurs.  Encourager tous les élèves.</a:t>
            </a:r>
          </a:p>
        </p:txBody>
      </p:sp>
      <p:pic>
        <p:nvPicPr>
          <p:cNvPr id="2" name="Image 1">
            <a:extLst>
              <a:ext uri="{FF2B5EF4-FFF2-40B4-BE49-F238E27FC236}">
                <a16:creationId xmlns:a16="http://schemas.microsoft.com/office/drawing/2014/main" id="{9E6E1449-BF11-A9E6-888A-C0D639B4DE0C}"/>
              </a:ext>
            </a:extLst>
          </p:cNvPr>
          <p:cNvPicPr>
            <a:picLocks noChangeAspect="1"/>
          </p:cNvPicPr>
          <p:nvPr/>
        </p:nvPicPr>
        <p:blipFill>
          <a:blip r:embed="rId5"/>
          <a:stretch>
            <a:fillRect/>
          </a:stretch>
        </p:blipFill>
        <p:spPr>
          <a:xfrm>
            <a:off x="7885649" y="262583"/>
            <a:ext cx="1062248" cy="796686"/>
          </a:xfrm>
          <a:prstGeom prst="rect">
            <a:avLst/>
          </a:prstGeom>
        </p:spPr>
      </p:pic>
      <p:sp>
        <p:nvSpPr>
          <p:cNvPr id="4" name="ZoneTexte 3">
            <a:extLst>
              <a:ext uri="{FF2B5EF4-FFF2-40B4-BE49-F238E27FC236}">
                <a16:creationId xmlns:a16="http://schemas.microsoft.com/office/drawing/2014/main" id="{AD150B37-7DB1-8C52-A75B-BB8F30EECE07}"/>
              </a:ext>
            </a:extLst>
          </p:cNvPr>
          <p:cNvSpPr txBox="1"/>
          <p:nvPr/>
        </p:nvSpPr>
        <p:spPr>
          <a:xfrm>
            <a:off x="243891" y="1312821"/>
            <a:ext cx="8656218" cy="4862870"/>
          </a:xfrm>
          <a:prstGeom prst="rect">
            <a:avLst/>
          </a:prstGeom>
          <a:noFill/>
        </p:spPr>
        <p:txBody>
          <a:bodyPr wrap="square" rtlCol="0">
            <a:spAutoFit/>
          </a:bodyPr>
          <a:lstStyle/>
          <a:p>
            <a:pPr algn="just" defTabSz="685852">
              <a:lnSpc>
                <a:spcPct val="150000"/>
              </a:lnSpc>
              <a:defRPr/>
            </a:pPr>
            <a:r>
              <a:rPr lang="fr-FR" sz="3600" b="1" dirty="0">
                <a:solidFill>
                  <a:srgbClr val="0070C0"/>
                </a:solidFill>
                <a:latin typeface="Dosis" pitchFamily="2" charset="0"/>
              </a:rPr>
              <a:t>Je suis Yasmine, je suis en cinquième année primaire. Aujourd’hui, nous allons à la bibliothèque de l’école.</a:t>
            </a:r>
          </a:p>
          <a:p>
            <a:pPr algn="just" defTabSz="685852">
              <a:lnSpc>
                <a:spcPct val="150000"/>
              </a:lnSpc>
              <a:defRPr/>
            </a:pPr>
            <a:r>
              <a:rPr lang="fr-FR" sz="3600" b="1" dirty="0">
                <a:solidFill>
                  <a:srgbClr val="0070C0"/>
                </a:solidFill>
                <a:latin typeface="Dosis" pitchFamily="2" charset="0"/>
              </a:rPr>
              <a:t>Tous les élèves marchent doucement et écoutent bien les consignes.</a:t>
            </a:r>
          </a:p>
          <a:p>
            <a:pPr defTabSz="685852">
              <a:defRPr/>
            </a:pPr>
            <a:endParaRPr lang="fr-FR" sz="4000" b="1" dirty="0">
              <a:solidFill>
                <a:srgbClr val="0070C0"/>
              </a:solidFill>
              <a:latin typeface="Dosis" pitchFamily="2" charset="0"/>
            </a:endParaRPr>
          </a:p>
        </p:txBody>
      </p:sp>
    </p:spTree>
    <p:extLst>
      <p:ext uri="{BB962C8B-B14F-4D97-AF65-F5344CB8AC3E}">
        <p14:creationId xmlns:p14="http://schemas.microsoft.com/office/powerpoint/2010/main" val="305941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A3DB-CEDD-25A0-5E18-17066ABBF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5DF2A4-507E-4515-B1E6-8E1EA5DAE45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94933-CFA0-5CBD-09FC-4DAB56D3575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83C4E819-D559-E5D7-E3A8-DE34DECCFB9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70F8133-B949-2EBF-D67A-3D512F33CCA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DAE4D72-3328-A812-97DD-51791F26471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0882C4FE-A8B0-16F7-79CD-C4C70775494D}"/>
              </a:ext>
            </a:extLst>
          </p:cNvPr>
          <p:cNvSpPr txBox="1"/>
          <p:nvPr/>
        </p:nvSpPr>
        <p:spPr>
          <a:xfrm>
            <a:off x="1045029" y="422058"/>
            <a:ext cx="7715794"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A la maison vous allez corriger les erreurs. p49.</a:t>
            </a:r>
            <a:endParaRPr lang="fr-FR" sz="1500" i="1" dirty="0">
              <a:solidFill>
                <a:prstClr val="white">
                  <a:lumMod val="65000"/>
                </a:prstClr>
              </a:solidFill>
              <a:latin typeface="Dosis" pitchFamily="2" charset="0"/>
            </a:endParaRPr>
          </a:p>
        </p:txBody>
      </p:sp>
      <p:cxnSp>
        <p:nvCxnSpPr>
          <p:cNvPr id="11" name="Connecteur droit avec flèche 10">
            <a:extLst>
              <a:ext uri="{FF2B5EF4-FFF2-40B4-BE49-F238E27FC236}">
                <a16:creationId xmlns:a16="http://schemas.microsoft.com/office/drawing/2014/main" id="{45776AD9-DBE4-4818-DE7F-BCFBAEF80460}"/>
              </a:ext>
            </a:extLst>
          </p:cNvPr>
          <p:cNvCxnSpPr/>
          <p:nvPr/>
        </p:nvCxnSpPr>
        <p:spPr>
          <a:xfrm>
            <a:off x="583474" y="1881051"/>
            <a:ext cx="644435" cy="67926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589A1AA9-9921-75D2-E148-D744061580D1}"/>
              </a:ext>
            </a:extLst>
          </p:cNvPr>
          <p:cNvPicPr>
            <a:picLocks noChangeAspect="1"/>
          </p:cNvPicPr>
          <p:nvPr/>
        </p:nvPicPr>
        <p:blipFill>
          <a:blip r:embed="rId5"/>
          <a:stretch>
            <a:fillRect/>
          </a:stretch>
        </p:blipFill>
        <p:spPr>
          <a:xfrm>
            <a:off x="1319348" y="2142265"/>
            <a:ext cx="6627223" cy="2098850"/>
          </a:xfrm>
          <a:prstGeom prst="rect">
            <a:avLst/>
          </a:prstGeom>
          <a:ln w="12700">
            <a:solidFill>
              <a:schemeClr val="tx1"/>
            </a:solidFill>
          </a:ln>
        </p:spPr>
      </p:pic>
      <p:sp>
        <p:nvSpPr>
          <p:cNvPr id="6" name="Rectangle 5">
            <a:extLst>
              <a:ext uri="{FF2B5EF4-FFF2-40B4-BE49-F238E27FC236}">
                <a16:creationId xmlns:a16="http://schemas.microsoft.com/office/drawing/2014/main" id="{E57E18E9-05BF-3C6C-50D8-6C5F03948E80}"/>
              </a:ext>
            </a:extLst>
          </p:cNvPr>
          <p:cNvSpPr/>
          <p:nvPr/>
        </p:nvSpPr>
        <p:spPr>
          <a:xfrm>
            <a:off x="847023" y="2560319"/>
            <a:ext cx="7356451" cy="6313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3458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50" y="648812"/>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9"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515291" y="2449148"/>
            <a:ext cx="6458669" cy="307777"/>
          </a:xfrm>
          <a:prstGeom prst="rect">
            <a:avLst/>
          </a:prstGeom>
        </p:spPr>
        <p:txBody>
          <a:bodyPr wrap="square" lIns="0" tIns="0" rIns="0" bIns="0" rtlCol="0" anchor="t">
            <a:spAutoFit/>
          </a:bodyPr>
          <a:lstStyle/>
          <a:p>
            <a:pPr defTabSz="457235">
              <a:spcAft>
                <a:spcPts val="600"/>
              </a:spcAft>
              <a:defRPr/>
            </a:pPr>
            <a:r>
              <a:rPr lang="fr-FR" sz="2000" dirty="0">
                <a:latin typeface="Dosis" pitchFamily="2" charset="0"/>
                <a:ea typeface="Calibri" panose="020F0502020204030204" pitchFamily="34" charset="0"/>
                <a:cs typeface="Calibri" panose="020F0502020204030204" pitchFamily="34" charset="0"/>
              </a:rPr>
              <a:t>Salon du livre- éblouie- auteur- conte- imaginer- idée</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1" y="4310091"/>
            <a:ext cx="2029261" cy="1707056"/>
          </a:xfrm>
          <a:prstGeom prst="rect">
            <a:avLst/>
          </a:prstGeom>
        </p:spPr>
      </p:pic>
    </p:spTree>
    <p:extLst>
      <p:ext uri="{BB962C8B-B14F-4D97-AF65-F5344CB8AC3E}">
        <p14:creationId xmlns:p14="http://schemas.microsoft.com/office/powerpoint/2010/main" val="15355004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6C06-AC7B-EEE6-35DF-83563BD7BF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35DD91-F640-F2A4-B53E-FB4A5555F68D}"/>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042D67DB-A04A-21F8-0002-B519C10370ED}"/>
              </a:ext>
            </a:extLst>
          </p:cNvPr>
          <p:cNvSpPr/>
          <p:nvPr/>
        </p:nvSpPr>
        <p:spPr>
          <a:xfrm>
            <a:off x="167413" y="241972"/>
            <a:ext cx="8825176" cy="652153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a:solidFill>
                  <a:prstClr val="white"/>
                </a:solidFill>
                <a:latin typeface="Dosis" pitchFamily="2" charset="0"/>
              </a:rPr>
              <a:t>v</a:t>
            </a:r>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DA18099-E8A2-5568-6E06-E15549903462}"/>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3CF1A2EB-358F-F691-D12D-3BCD23301518}"/>
              </a:ext>
            </a:extLst>
          </p:cNvPr>
          <p:cNvSpPr txBox="1"/>
          <p:nvPr/>
        </p:nvSpPr>
        <p:spPr>
          <a:xfrm>
            <a:off x="1222407" y="431802"/>
            <a:ext cx="6324600" cy="327975"/>
          </a:xfrm>
          <a:prstGeom prst="rect">
            <a:avLst/>
          </a:prstGeom>
          <a:noFill/>
        </p:spPr>
        <p:txBody>
          <a:bodyPr wrap="square">
            <a:spAutoFit/>
          </a:bodyPr>
          <a:lstStyle/>
          <a:p>
            <a:pPr marL="0" lvl="1" defTabSz="457235">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C68D93D-F666-2220-2852-6D34AC057253}"/>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B6E59968-A5DF-411F-A1A1-24B6A444D29D}"/>
              </a:ext>
            </a:extLst>
          </p:cNvPr>
          <p:cNvSpPr/>
          <p:nvPr/>
        </p:nvSpPr>
        <p:spPr>
          <a:xfrm>
            <a:off x="2378633" y="2133914"/>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BE20BB48-9534-8688-343E-20547CC6AA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7" y="2320227"/>
            <a:ext cx="2482676" cy="3792269"/>
          </a:xfrm>
          <a:prstGeom prst="rect">
            <a:avLst/>
          </a:prstGeom>
        </p:spPr>
      </p:pic>
      <p:graphicFrame>
        <p:nvGraphicFramePr>
          <p:cNvPr id="2" name="Tableau 1">
            <a:extLst>
              <a:ext uri="{FF2B5EF4-FFF2-40B4-BE49-F238E27FC236}">
                <a16:creationId xmlns:a16="http://schemas.microsoft.com/office/drawing/2014/main" id="{9F0C01C7-43BE-4FBD-E0AF-516F80E98455}"/>
              </a:ext>
            </a:extLst>
          </p:cNvPr>
          <p:cNvGraphicFramePr>
            <a:graphicFrameLocks noGrp="1"/>
          </p:cNvGraphicFramePr>
          <p:nvPr>
            <p:custDataLst>
              <p:tags r:id="rId1"/>
            </p:custDataLst>
            <p:extLst>
              <p:ext uri="{D42A27DB-BD31-4B8C-83A1-F6EECF244321}">
                <p14:modId xmlns:p14="http://schemas.microsoft.com/office/powerpoint/2010/main" val="16941992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5" name="Ellipse 24">
            <a:extLst>
              <a:ext uri="{FF2B5EF4-FFF2-40B4-BE49-F238E27FC236}">
                <a16:creationId xmlns:a16="http://schemas.microsoft.com/office/drawing/2014/main" id="{83762066-1D7E-195C-6249-F34F4024DDB6}"/>
              </a:ext>
            </a:extLst>
          </p:cNvPr>
          <p:cNvSpPr/>
          <p:nvPr/>
        </p:nvSpPr>
        <p:spPr>
          <a:xfrm>
            <a:off x="6614853" y="3125317"/>
            <a:ext cx="361604" cy="8312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DA014B8F-215C-6FB7-6340-EABC243760ED}"/>
              </a:ext>
            </a:extLst>
          </p:cNvPr>
          <p:cNvPicPr>
            <a:picLocks noChangeAspect="1"/>
          </p:cNvPicPr>
          <p:nvPr/>
        </p:nvPicPr>
        <p:blipFill>
          <a:blip r:embed="rId6"/>
          <a:stretch>
            <a:fillRect/>
          </a:stretch>
        </p:blipFill>
        <p:spPr>
          <a:xfrm>
            <a:off x="7081100" y="2364106"/>
            <a:ext cx="1361506" cy="1349633"/>
          </a:xfrm>
          <a:prstGeom prst="rect">
            <a:avLst/>
          </a:prstGeom>
        </p:spPr>
      </p:pic>
      <p:pic>
        <p:nvPicPr>
          <p:cNvPr id="11" name="Image 10">
            <a:extLst>
              <a:ext uri="{FF2B5EF4-FFF2-40B4-BE49-F238E27FC236}">
                <a16:creationId xmlns:a16="http://schemas.microsoft.com/office/drawing/2014/main" id="{AE74A9D5-1B73-CDC9-BCFF-94BE5E4764BC}"/>
              </a:ext>
            </a:extLst>
          </p:cNvPr>
          <p:cNvPicPr>
            <a:picLocks noChangeAspect="1"/>
          </p:cNvPicPr>
          <p:nvPr/>
        </p:nvPicPr>
        <p:blipFill>
          <a:blip r:embed="rId7"/>
          <a:stretch>
            <a:fillRect/>
          </a:stretch>
        </p:blipFill>
        <p:spPr>
          <a:xfrm>
            <a:off x="4826985" y="4400129"/>
            <a:ext cx="1361506" cy="1425091"/>
          </a:xfrm>
          <a:prstGeom prst="rect">
            <a:avLst/>
          </a:prstGeom>
        </p:spPr>
      </p:pic>
      <p:pic>
        <p:nvPicPr>
          <p:cNvPr id="10" name="Image 9">
            <a:extLst>
              <a:ext uri="{FF2B5EF4-FFF2-40B4-BE49-F238E27FC236}">
                <a16:creationId xmlns:a16="http://schemas.microsoft.com/office/drawing/2014/main" id="{4AB9FA7F-0A0B-9418-32C2-EA29918880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10802" y="2471932"/>
            <a:ext cx="1245786" cy="1306769"/>
          </a:xfrm>
          <a:prstGeom prst="rect">
            <a:avLst/>
          </a:prstGeom>
        </p:spPr>
      </p:pic>
      <p:pic>
        <p:nvPicPr>
          <p:cNvPr id="23" name="Image 22">
            <a:extLst>
              <a:ext uri="{FF2B5EF4-FFF2-40B4-BE49-F238E27FC236}">
                <a16:creationId xmlns:a16="http://schemas.microsoft.com/office/drawing/2014/main" id="{8AD9AD44-485D-8ECE-BA75-C9A96C2A852B}"/>
              </a:ext>
            </a:extLst>
          </p:cNvPr>
          <p:cNvPicPr>
            <a:picLocks noChangeAspect="1"/>
          </p:cNvPicPr>
          <p:nvPr/>
        </p:nvPicPr>
        <p:blipFill>
          <a:blip r:embed="rId9"/>
          <a:stretch>
            <a:fillRect/>
          </a:stretch>
        </p:blipFill>
        <p:spPr>
          <a:xfrm>
            <a:off x="7042941" y="4363689"/>
            <a:ext cx="1057695" cy="1439809"/>
          </a:xfrm>
          <a:prstGeom prst="rect">
            <a:avLst/>
          </a:prstGeom>
        </p:spPr>
      </p:pic>
      <p:pic>
        <p:nvPicPr>
          <p:cNvPr id="27" name="Image 26">
            <a:extLst>
              <a:ext uri="{FF2B5EF4-FFF2-40B4-BE49-F238E27FC236}">
                <a16:creationId xmlns:a16="http://schemas.microsoft.com/office/drawing/2014/main" id="{A040182C-41F9-DFAF-226D-2E675BC89983}"/>
              </a:ext>
            </a:extLst>
          </p:cNvPr>
          <p:cNvPicPr>
            <a:picLocks noChangeAspect="1"/>
          </p:cNvPicPr>
          <p:nvPr/>
        </p:nvPicPr>
        <p:blipFill>
          <a:blip r:embed="rId10"/>
          <a:stretch>
            <a:fillRect/>
          </a:stretch>
        </p:blipFill>
        <p:spPr>
          <a:xfrm>
            <a:off x="3060830" y="4216361"/>
            <a:ext cx="1323877" cy="1587137"/>
          </a:xfrm>
          <a:prstGeom prst="rect">
            <a:avLst/>
          </a:prstGeom>
        </p:spPr>
      </p:pic>
      <p:pic>
        <p:nvPicPr>
          <p:cNvPr id="28" name="Image 27" descr="Dessin montrant plusieurs stands du salon du livre avec livres et visiteurs.">
            <a:extLst>
              <a:ext uri="{FF2B5EF4-FFF2-40B4-BE49-F238E27FC236}">
                <a16:creationId xmlns:a16="http://schemas.microsoft.com/office/drawing/2014/main" id="{2B7260D8-D525-D7D5-B047-62CB6CF2AD20}"/>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939274" y="2557244"/>
            <a:ext cx="1391881" cy="1252133"/>
          </a:xfrm>
          <a:prstGeom prst="rect">
            <a:avLst/>
          </a:prstGeom>
          <a:noFill/>
          <a:ln>
            <a:noFill/>
          </a:ln>
        </p:spPr>
      </p:pic>
    </p:spTree>
    <p:extLst>
      <p:ext uri="{BB962C8B-B14F-4D97-AF65-F5344CB8AC3E}">
        <p14:creationId xmlns:p14="http://schemas.microsoft.com/office/powerpoint/2010/main" val="3301964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69FF-47F7-5CF1-AC5B-B0A6A6B4EFC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2ED1A1-D7AD-D996-1984-CE0F9A69D39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B64AB6-E29C-949C-B5AA-30A7BB0027C0}"/>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76B9A63-29D9-0123-471F-DBE4CCA89A67}"/>
              </a:ext>
            </a:extLst>
          </p:cNvPr>
          <p:cNvSpPr/>
          <p:nvPr/>
        </p:nvSpPr>
        <p:spPr>
          <a:xfrm>
            <a:off x="658463" y="337127"/>
            <a:ext cx="820689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C’est</a:t>
            </a:r>
            <a:r>
              <a:rPr lang="en-US" sz="1500" b="1" dirty="0">
                <a:solidFill>
                  <a:prstClr val="white">
                    <a:lumMod val="65000"/>
                  </a:prstClr>
                </a:solidFill>
                <a:latin typeface="Dosis" pitchFamily="2" charset="0"/>
              </a:rPr>
              <a:t> un salon du livre</a:t>
            </a:r>
            <a:r>
              <a:rPr lang="fr-FR" sz="1500" b="1" dirty="0">
                <a:solidFill>
                  <a:prstClr val="white">
                    <a:lumMod val="65000"/>
                  </a:prstClr>
                </a:solidFill>
                <a:latin typeface="Dosis" pitchFamily="2" charset="0"/>
              </a:rPr>
              <a:t>. Le salon du livre. Comment vous dites salon du livre dans votre langue?</a:t>
            </a:r>
          </a:p>
        </p:txBody>
      </p:sp>
      <p:sp>
        <p:nvSpPr>
          <p:cNvPr id="25" name="Freeform 8">
            <a:extLst>
              <a:ext uri="{FF2B5EF4-FFF2-40B4-BE49-F238E27FC236}">
                <a16:creationId xmlns:a16="http://schemas.microsoft.com/office/drawing/2014/main" id="{BE45F6DD-0527-13CB-FA5A-B8C21A07444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D2A4D6A-047B-9E8E-DE2C-F9E43BE0E94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Dessin montrant plusieurs stands du salon du livre avec livres et visiteurs.">
            <a:extLst>
              <a:ext uri="{FF2B5EF4-FFF2-40B4-BE49-F238E27FC236}">
                <a16:creationId xmlns:a16="http://schemas.microsoft.com/office/drawing/2014/main" id="{1B85F3F3-2DC0-386E-290C-F2C294D4608A}"/>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532489" y="1896198"/>
            <a:ext cx="3903145" cy="3511259"/>
          </a:xfrm>
          <a:prstGeom prst="rect">
            <a:avLst/>
          </a:prstGeom>
          <a:noFill/>
          <a:ln>
            <a:noFill/>
          </a:ln>
        </p:spPr>
      </p:pic>
    </p:spTree>
    <p:extLst>
      <p:ext uri="{BB962C8B-B14F-4D97-AF65-F5344CB8AC3E}">
        <p14:creationId xmlns:p14="http://schemas.microsoft.com/office/powerpoint/2010/main" val="957549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0FC-E243-B415-B5AF-E40E54E365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9130FA-78BA-8F42-B636-A7F8FB65289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7C4B1-9DBE-5528-1F9E-0425FA1B95D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lvl="4" algn="l" defTabSz="457235"/>
            <a:r>
              <a:rPr lang="fr-MA" sz="6000" b="1" dirty="0">
                <a:solidFill>
                  <a:srgbClr val="106585"/>
                </a:solidFill>
                <a:latin typeface="Dosis" pitchFamily="2" charset="0"/>
              </a:rPr>
              <a:t>Le salon du livre</a:t>
            </a:r>
          </a:p>
        </p:txBody>
      </p:sp>
      <p:sp>
        <p:nvSpPr>
          <p:cNvPr id="23" name="Rectangle : coins arrondis 22">
            <a:extLst>
              <a:ext uri="{FF2B5EF4-FFF2-40B4-BE49-F238E27FC236}">
                <a16:creationId xmlns:a16="http://schemas.microsoft.com/office/drawing/2014/main" id="{6130ADFA-331F-04CA-272C-A64DD2258A92}"/>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Le salon du livre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Le salon du livre.</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3300F0E-6B73-36BE-DAFE-B182D997460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7621FA-B61D-BDE2-0FB2-898C2EC68F65}"/>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Dessin montrant plusieurs stands du salon du livre avec livres et visiteurs.">
            <a:extLst>
              <a:ext uri="{FF2B5EF4-FFF2-40B4-BE49-F238E27FC236}">
                <a16:creationId xmlns:a16="http://schemas.microsoft.com/office/drawing/2014/main" id="{9879519B-784C-8169-8698-B315CFB87F9D}"/>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191794" y="2253249"/>
            <a:ext cx="2287126" cy="2057493"/>
          </a:xfrm>
          <a:prstGeom prst="rect">
            <a:avLst/>
          </a:prstGeom>
          <a:noFill/>
          <a:ln>
            <a:noFill/>
          </a:ln>
        </p:spPr>
      </p:pic>
    </p:spTree>
    <p:extLst>
      <p:ext uri="{BB962C8B-B14F-4D97-AF65-F5344CB8AC3E}">
        <p14:creationId xmlns:p14="http://schemas.microsoft.com/office/powerpoint/2010/main" val="4261882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3435E-3838-6BC8-8011-439EADFE23F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D90BF9-7D7C-30F7-EC82-99F3E4E6157F}"/>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D98E8F-701B-B6E7-E4EA-8ADEE6038D3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7DDA858-FC94-80B3-EC0A-28769E6B93BF}"/>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D96A60-037D-C5BA-0F42-67D236A95060}"/>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1D21D51-5CD4-C65A-23EB-E3184AE5D3A9}"/>
              </a:ext>
            </a:extLst>
          </p:cNvPr>
          <p:cNvSpPr txBox="1"/>
          <p:nvPr/>
        </p:nvSpPr>
        <p:spPr>
          <a:xfrm>
            <a:off x="304801" y="1939783"/>
            <a:ext cx="8541922" cy="707886"/>
          </a:xfrm>
          <a:prstGeom prst="rect">
            <a:avLst/>
          </a:prstGeom>
          <a:noFill/>
        </p:spPr>
        <p:txBody>
          <a:bodyPr wrap="square" rtlCol="0">
            <a:spAutoFit/>
          </a:bodyPr>
          <a:lstStyle/>
          <a:p>
            <a:pPr algn="ctr" defTabSz="685852">
              <a:defRPr/>
            </a:pPr>
            <a:r>
              <a:rPr lang="fr-FR" sz="4000" b="1" dirty="0">
                <a:solidFill>
                  <a:schemeClr val="accent5">
                    <a:lumMod val="50000"/>
                  </a:schemeClr>
                </a:solidFill>
                <a:latin typeface="Dosis" pitchFamily="2" charset="0"/>
              </a:rPr>
              <a:t>Les élèves visitent </a:t>
            </a:r>
            <a:r>
              <a:rPr lang="fr-FR" sz="4000" b="1" dirty="0">
                <a:solidFill>
                  <a:srgbClr val="FF0000"/>
                </a:solidFill>
                <a:latin typeface="Dosis" pitchFamily="2" charset="0"/>
              </a:rPr>
              <a:t>le</a:t>
            </a:r>
            <a:r>
              <a:rPr lang="fr-FR" sz="4000" b="1" dirty="0">
                <a:solidFill>
                  <a:srgbClr val="0070C0"/>
                </a:solidFill>
                <a:latin typeface="Dosis" pitchFamily="2" charset="0"/>
              </a:rPr>
              <a:t> </a:t>
            </a:r>
            <a:r>
              <a:rPr lang="fr-FR" sz="4000" b="1" dirty="0">
                <a:solidFill>
                  <a:srgbClr val="FF0000"/>
                </a:solidFill>
                <a:latin typeface="Dosis" pitchFamily="2" charset="0"/>
              </a:rPr>
              <a:t>salon du livre</a:t>
            </a:r>
            <a:r>
              <a:rPr lang="fr-FR" sz="4000" b="1" dirty="0">
                <a:solidFill>
                  <a:srgbClr val="0070C0"/>
                </a:solidFill>
                <a:latin typeface="Dosis" pitchFamily="2" charset="0"/>
              </a:rPr>
              <a:t>.</a:t>
            </a:r>
          </a:p>
        </p:txBody>
      </p:sp>
      <p:graphicFrame>
        <p:nvGraphicFramePr>
          <p:cNvPr id="2" name="Tableau 1">
            <a:extLst>
              <a:ext uri="{FF2B5EF4-FFF2-40B4-BE49-F238E27FC236}">
                <a16:creationId xmlns:a16="http://schemas.microsoft.com/office/drawing/2014/main" id="{34FB8C0B-7DDB-568D-0A56-35AD287CA34A}"/>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982B337-7ED3-401C-E15B-AE868CCABCC9}"/>
              </a:ext>
            </a:extLst>
          </p:cNvPr>
          <p:cNvSpPr txBox="1"/>
          <p:nvPr/>
        </p:nvSpPr>
        <p:spPr>
          <a:xfrm>
            <a:off x="588415" y="279403"/>
            <a:ext cx="8258308"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visitent le salon du livre.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Les élèves visitent le salon du livre.</a:t>
            </a:r>
          </a:p>
        </p:txBody>
      </p:sp>
      <p:pic>
        <p:nvPicPr>
          <p:cNvPr id="5" name="Image 4">
            <a:extLst>
              <a:ext uri="{FF2B5EF4-FFF2-40B4-BE49-F238E27FC236}">
                <a16:creationId xmlns:a16="http://schemas.microsoft.com/office/drawing/2014/main" id="{851A9669-1F89-CBCF-A304-F46B359391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017" y="2811872"/>
            <a:ext cx="4980386" cy="3318962"/>
          </a:xfrm>
          <a:prstGeom prst="rect">
            <a:avLst/>
          </a:prstGeom>
        </p:spPr>
      </p:pic>
    </p:spTree>
    <p:extLst>
      <p:ext uri="{BB962C8B-B14F-4D97-AF65-F5344CB8AC3E}">
        <p14:creationId xmlns:p14="http://schemas.microsoft.com/office/powerpoint/2010/main" val="2004720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5"/>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9" y="369133"/>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6" y="1757415"/>
            <a:ext cx="8164492"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2" y="1312582"/>
            <a:ext cx="8222299" cy="6137578"/>
          </a:xfrm>
          <a:prstGeom prst="rect">
            <a:avLst/>
          </a:prstGeom>
        </p:spPr>
        <p:txBody>
          <a:bodyPr wrap="square" lIns="0" tIns="0" rIns="0" bIns="0" rtlCol="0" anchor="t">
            <a:spAutoFit/>
          </a:bodyPr>
          <a:lstStyle/>
          <a:p>
            <a:pPr marL="530239" indent="-530239"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39" indent="-530239" algn="just">
              <a:lnSpc>
                <a:spcPts val="2017"/>
              </a:lnSpc>
              <a:defRPr/>
            </a:pPr>
            <a:r>
              <a:rPr lang="fr-FR" sz="1867" dirty="0">
                <a:solidFill>
                  <a:prstClr val="black">
                    <a:lumMod val="85000"/>
                    <a:lumOff val="15000"/>
                  </a:prstClr>
                </a:solidFill>
                <a:latin typeface="Dosis" pitchFamily="2" charset="0"/>
              </a:rPr>
              <a:t> </a:t>
            </a:r>
          </a:p>
          <a:p>
            <a:pPr marL="530239" indent="-530239"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39" indent="-530239" algn="just">
              <a:lnSpc>
                <a:spcPts val="2017"/>
              </a:lnSpc>
              <a:defRPr/>
            </a:pPr>
            <a:endParaRPr lang="fr-FR" sz="1867" b="1" dirty="0">
              <a:solidFill>
                <a:srgbClr val="106585"/>
              </a:solidFill>
              <a:latin typeface="Carelia"/>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39" indent="-530239"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10" y="4988887"/>
            <a:ext cx="8164491" cy="238912"/>
          </a:xfrm>
          <a:prstGeom prst="rect">
            <a:avLst/>
          </a:prstGeom>
        </p:spPr>
        <p:txBody>
          <a:bodyPr wrap="square" lIns="0" tIns="0" rIns="0" bIns="0" rtlCol="0" anchor="t">
            <a:spAutoFit/>
          </a:bodyPr>
          <a:lstStyle/>
          <a:p>
            <a:pPr marL="530239" indent="-530239"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2" y="5569772"/>
            <a:ext cx="8164491" cy="246221"/>
          </a:xfrm>
          <a:prstGeom prst="rect">
            <a:avLst/>
          </a:prstGeom>
        </p:spPr>
        <p:txBody>
          <a:bodyPr wrap="square" lIns="0" tIns="0" rIns="0" bIns="0" rtlCol="0" anchor="t">
            <a:spAutoFit/>
          </a:bodyPr>
          <a:lstStyle/>
          <a:p>
            <a:pPr marL="633429" indent="-633429"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5" y="353747"/>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DE9F5-9773-56FE-CFB5-D97DC3B7B9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FFDA79-AC8B-B233-8B2E-D19D58CA173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28AA18C-EBF5-4909-2446-CB9B7000C7AD}"/>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A048C5-C32F-B020-1D80-E1F42DB40DE6}"/>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Farah est éblouie devant les livres . éblouie.  Comment vous dites «  éblouie»  dans votre langue?</a:t>
            </a:r>
          </a:p>
        </p:txBody>
      </p:sp>
      <p:sp>
        <p:nvSpPr>
          <p:cNvPr id="25" name="Freeform 8">
            <a:extLst>
              <a:ext uri="{FF2B5EF4-FFF2-40B4-BE49-F238E27FC236}">
                <a16:creationId xmlns:a16="http://schemas.microsoft.com/office/drawing/2014/main" id="{5550A12D-8D04-0091-584F-B6C12AF2D2F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1B91E41-5181-F639-130F-AE6BFD3D5DE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F1334E6-4DBE-4F4A-DA08-AB55AF7B7E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2821" y="2263368"/>
            <a:ext cx="3258357" cy="3417858"/>
          </a:xfrm>
          <a:prstGeom prst="rect">
            <a:avLst/>
          </a:prstGeom>
        </p:spPr>
      </p:pic>
    </p:spTree>
    <p:extLst>
      <p:ext uri="{BB962C8B-B14F-4D97-AF65-F5344CB8AC3E}">
        <p14:creationId xmlns:p14="http://schemas.microsoft.com/office/powerpoint/2010/main" val="4217203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E8236-DECB-21ED-A3A0-236FDF53811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10694-38D0-71FB-AC83-08C08CC5243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D2B932-5B0C-75E3-C3C6-D48DFFB8F21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219231" lvl="4" algn="ctr" defTabSz="457235"/>
            <a:endParaRPr lang="fr-MA" sz="6000" b="1" dirty="0">
              <a:solidFill>
                <a:srgbClr val="106585"/>
              </a:solidFill>
              <a:latin typeface="Dosis" pitchFamily="2" charset="0"/>
            </a:endParaRPr>
          </a:p>
          <a:p>
            <a:pPr marL="1219231" lvl="4" algn="ctr" defTabSz="457235"/>
            <a:endParaRPr lang="fr-MA" sz="6000" b="1" dirty="0">
              <a:solidFill>
                <a:srgbClr val="106585"/>
              </a:solidFill>
              <a:latin typeface="Dosis" pitchFamily="2" charset="0"/>
            </a:endParaRPr>
          </a:p>
          <a:p>
            <a:pPr marL="1219231" lvl="4" algn="ctr" defTabSz="457235"/>
            <a:endParaRPr lang="fr-MA" sz="6000" b="1" dirty="0">
              <a:solidFill>
                <a:srgbClr val="106585"/>
              </a:solidFill>
              <a:latin typeface="Dosis" pitchFamily="2" charset="0"/>
            </a:endParaRPr>
          </a:p>
          <a:p>
            <a:pPr marL="1219231" lvl="4" defTabSz="457235"/>
            <a:r>
              <a:rPr lang="fr-MA" sz="6000" b="1" dirty="0">
                <a:solidFill>
                  <a:srgbClr val="106585"/>
                </a:solidFill>
                <a:latin typeface="Dosis" pitchFamily="2" charset="0"/>
              </a:rPr>
              <a:t>éblouie</a:t>
            </a:r>
          </a:p>
        </p:txBody>
      </p:sp>
      <p:sp>
        <p:nvSpPr>
          <p:cNvPr id="23" name="Rectangle : coins arrondis 22">
            <a:extLst>
              <a:ext uri="{FF2B5EF4-FFF2-40B4-BE49-F238E27FC236}">
                <a16:creationId xmlns:a16="http://schemas.microsoft.com/office/drawing/2014/main" id="{F000B7F4-D08A-2A31-B851-61582C5E4CB3}"/>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éblouie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éblouie.</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E45B88D-9DCE-7483-04DF-1DCEAD1DB0CB}"/>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76E7285D-3CEB-B26F-C864-DEE989CD514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8B387B1-3AB9-51A3-D9E0-D3F708296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2007" y="2385289"/>
            <a:ext cx="2225802" cy="2334758"/>
          </a:xfrm>
          <a:prstGeom prst="rect">
            <a:avLst/>
          </a:prstGeom>
        </p:spPr>
      </p:pic>
    </p:spTree>
    <p:extLst>
      <p:ext uri="{BB962C8B-B14F-4D97-AF65-F5344CB8AC3E}">
        <p14:creationId xmlns:p14="http://schemas.microsoft.com/office/powerpoint/2010/main" val="3466554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FEB7-C8BE-9974-FA3F-A58CA7067D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9417846-E6A8-328F-A735-F339124FCD4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1259D9-E546-00EF-5F4A-ECFB21C9002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A996C5A-7E42-BEC7-02EF-B455CE83CFA2}"/>
              </a:ext>
            </a:extLst>
          </p:cNvPr>
          <p:cNvSpPr/>
          <p:nvPr/>
        </p:nvSpPr>
        <p:spPr>
          <a:xfrm>
            <a:off x="658462" y="21705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C’est le conte du petit chaperon rouge. Un Conte. Comment vous dites conte dans votre langue?</a:t>
            </a:r>
          </a:p>
        </p:txBody>
      </p:sp>
      <p:sp>
        <p:nvSpPr>
          <p:cNvPr id="25" name="Freeform 8">
            <a:extLst>
              <a:ext uri="{FF2B5EF4-FFF2-40B4-BE49-F238E27FC236}">
                <a16:creationId xmlns:a16="http://schemas.microsoft.com/office/drawing/2014/main" id="{3AD50B1C-AC4D-F3DB-344C-8848D343BED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30FC69D-20DF-0860-ED65-41C7A8211BFA}"/>
              </a:ext>
            </a:extLst>
          </p:cNvPr>
          <p:cNvGraphicFramePr>
            <a:graphicFrameLocks noGrp="1"/>
          </p:cNvGraphicFramePr>
          <p:nvPr>
            <p:custDataLst>
              <p:tags r:id="rId1"/>
            </p:custDataLst>
            <p:extLst>
              <p:ext uri="{D42A27DB-BD31-4B8C-83A1-F6EECF244321}">
                <p14:modId xmlns:p14="http://schemas.microsoft.com/office/powerpoint/2010/main" val="349521661"/>
              </p:ext>
            </p:extLst>
          </p:nvPr>
        </p:nvGraphicFramePr>
        <p:xfrm>
          <a:off x="-82534" y="-17317"/>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34372">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B0C0359C-CD1D-BF12-034A-2DDE05020823}"/>
              </a:ext>
            </a:extLst>
          </p:cNvPr>
          <p:cNvPicPr>
            <a:picLocks noChangeAspect="1"/>
          </p:cNvPicPr>
          <p:nvPr/>
        </p:nvPicPr>
        <p:blipFill>
          <a:blip r:embed="rId5"/>
          <a:stretch>
            <a:fillRect/>
          </a:stretch>
        </p:blipFill>
        <p:spPr>
          <a:xfrm>
            <a:off x="3075081" y="2087409"/>
            <a:ext cx="2861881" cy="3430983"/>
          </a:xfrm>
          <a:prstGeom prst="rect">
            <a:avLst/>
          </a:prstGeom>
        </p:spPr>
      </p:pic>
    </p:spTree>
    <p:extLst>
      <p:ext uri="{BB962C8B-B14F-4D97-AF65-F5344CB8AC3E}">
        <p14:creationId xmlns:p14="http://schemas.microsoft.com/office/powerpoint/2010/main" val="445128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2FF4-7167-9FCD-AEC3-707B8E095D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743CF4-48E3-4E29-A08F-E71ACEEC111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DE5726-853A-F431-DE75-A5FDF0AB86F6}"/>
              </a:ext>
            </a:extLst>
          </p:cNvPr>
          <p:cNvSpPr/>
          <p:nvPr/>
        </p:nvSpPr>
        <p:spPr>
          <a:xfrm>
            <a:off x="171701" y="2932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Un conte</a:t>
            </a:r>
          </a:p>
        </p:txBody>
      </p:sp>
      <p:sp>
        <p:nvSpPr>
          <p:cNvPr id="23" name="Rectangle : coins arrondis 22">
            <a:extLst>
              <a:ext uri="{FF2B5EF4-FFF2-40B4-BE49-F238E27FC236}">
                <a16:creationId xmlns:a16="http://schemas.microsoft.com/office/drawing/2014/main" id="{F18F91F5-F9D3-B626-59DF-7F3210D9965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conte. Répétons ensemble: </a:t>
            </a:r>
            <a:r>
              <a:rPr lang="fr-FR" sz="1500" b="1" dirty="0">
                <a:solidFill>
                  <a:prstClr val="white">
                    <a:lumMod val="65000"/>
                  </a:prstClr>
                </a:solidFill>
                <a:latin typeface="Dosis" pitchFamily="2" charset="0"/>
              </a:rPr>
              <a:t>un conte.</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9A55D0F-C4A7-D020-F929-530ACD2F18F6}"/>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8AA2412-F9D5-B0EE-DA22-C9DD4A67D5B0}"/>
              </a:ext>
            </a:extLst>
          </p:cNvPr>
          <p:cNvGraphicFramePr>
            <a:graphicFrameLocks noGrp="1"/>
          </p:cNvGraphicFramePr>
          <p:nvPr>
            <p:custDataLst>
              <p:tags r:id="rId1"/>
            </p:custDataLst>
            <p:extLst>
              <p:ext uri="{D42A27DB-BD31-4B8C-83A1-F6EECF244321}">
                <p14:modId xmlns:p14="http://schemas.microsoft.com/office/powerpoint/2010/main" val="40592675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1CE64AFB-783F-4AF7-929A-14E605C2DEB2}"/>
              </a:ext>
            </a:extLst>
          </p:cNvPr>
          <p:cNvPicPr>
            <a:picLocks noChangeAspect="1"/>
          </p:cNvPicPr>
          <p:nvPr/>
        </p:nvPicPr>
        <p:blipFill>
          <a:blip r:embed="rId5"/>
          <a:stretch>
            <a:fillRect/>
          </a:stretch>
        </p:blipFill>
        <p:spPr>
          <a:xfrm>
            <a:off x="5694367" y="2084669"/>
            <a:ext cx="2152055" cy="2580003"/>
          </a:xfrm>
          <a:prstGeom prst="rect">
            <a:avLst/>
          </a:prstGeom>
        </p:spPr>
      </p:pic>
    </p:spTree>
    <p:extLst>
      <p:ext uri="{BB962C8B-B14F-4D97-AF65-F5344CB8AC3E}">
        <p14:creationId xmlns:p14="http://schemas.microsoft.com/office/powerpoint/2010/main" val="1675857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3A9E-C114-8861-B8A4-75AE827E6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3FE82F-983C-4AB0-FA9E-9B563B7D5EF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8DC7F06-8677-E963-2A2F-D75F7D39177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255885-884B-DB30-6C34-D1D329A1B5AF}"/>
              </a:ext>
            </a:extLst>
          </p:cNvPr>
          <p:cNvSpPr/>
          <p:nvPr/>
        </p:nvSpPr>
        <p:spPr>
          <a:xfrm>
            <a:off x="578719" y="228600"/>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L’auteur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écrit</a:t>
            </a:r>
            <a:r>
              <a:rPr lang="en-US" sz="1500" b="1" dirty="0">
                <a:solidFill>
                  <a:prstClr val="white">
                    <a:lumMod val="65000"/>
                  </a:prstClr>
                </a:solidFill>
                <a:latin typeface="Dosis" pitchFamily="2" charset="0"/>
              </a:rPr>
              <a:t> des livres. </a:t>
            </a:r>
            <a:r>
              <a:rPr lang="en-US" sz="1500" b="1" dirty="0" err="1">
                <a:solidFill>
                  <a:prstClr val="white">
                    <a:lumMod val="65000"/>
                  </a:prstClr>
                </a:solidFill>
                <a:latin typeface="Dosis" pitchFamily="2" charset="0"/>
              </a:rPr>
              <a:t>L’auteur</a:t>
            </a:r>
            <a:r>
              <a:rPr lang="fr-FR" sz="1500" b="1" dirty="0">
                <a:solidFill>
                  <a:prstClr val="white">
                    <a:lumMod val="65000"/>
                  </a:prstClr>
                </a:solidFill>
                <a:latin typeface="Dosis" pitchFamily="2" charset="0"/>
              </a:rPr>
              <a:t>. Un auteur. Comment vous dites auteur dans votre langue?</a:t>
            </a:r>
          </a:p>
        </p:txBody>
      </p:sp>
      <p:sp>
        <p:nvSpPr>
          <p:cNvPr id="25" name="Freeform 8">
            <a:extLst>
              <a:ext uri="{FF2B5EF4-FFF2-40B4-BE49-F238E27FC236}">
                <a16:creationId xmlns:a16="http://schemas.microsoft.com/office/drawing/2014/main" id="{DF4CFA60-97C3-BB0E-B8D0-82D9A0758BBB}"/>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00F1CD6-FBB9-B970-05D9-5EBA6F1B406A}"/>
              </a:ext>
            </a:extLst>
          </p:cNvPr>
          <p:cNvGraphicFramePr>
            <a:graphicFrameLocks noGrp="1"/>
          </p:cNvGraphicFramePr>
          <p:nvPr>
            <p:custDataLst>
              <p:tags r:id="rId1"/>
            </p:custDataLst>
          </p:nvPr>
        </p:nvGraphicFramePr>
        <p:xfrm>
          <a:off x="-19689" y="-9243"/>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37843">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EBAA791E-E509-396A-554C-B8A3E510EA2B}"/>
              </a:ext>
            </a:extLst>
          </p:cNvPr>
          <p:cNvPicPr>
            <a:picLocks noChangeAspect="1"/>
          </p:cNvPicPr>
          <p:nvPr/>
        </p:nvPicPr>
        <p:blipFill>
          <a:blip r:embed="rId5"/>
          <a:stretch>
            <a:fillRect/>
          </a:stretch>
        </p:blipFill>
        <p:spPr>
          <a:xfrm>
            <a:off x="3255506" y="2402749"/>
            <a:ext cx="2820867" cy="2796268"/>
          </a:xfrm>
          <a:prstGeom prst="rect">
            <a:avLst/>
          </a:prstGeom>
        </p:spPr>
      </p:pic>
    </p:spTree>
    <p:extLst>
      <p:ext uri="{BB962C8B-B14F-4D97-AF65-F5344CB8AC3E}">
        <p14:creationId xmlns:p14="http://schemas.microsoft.com/office/powerpoint/2010/main" val="1593995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B57F-17F6-3CD2-1B3B-246AD40AF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28743FB-94A8-5B17-3EB7-A6D3F899EB1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128580-429C-DFD9-0D45-C7AD72EE1AF9}"/>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Un auteur</a:t>
            </a:r>
          </a:p>
        </p:txBody>
      </p:sp>
      <p:sp>
        <p:nvSpPr>
          <p:cNvPr id="23" name="Rectangle : coins arrondis 22">
            <a:extLst>
              <a:ext uri="{FF2B5EF4-FFF2-40B4-BE49-F238E27FC236}">
                <a16:creationId xmlns:a16="http://schemas.microsoft.com/office/drawing/2014/main" id="{EDC82BAA-0991-C3C9-ED09-B15CEC7A931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auteur . Répétons ensemble: </a:t>
            </a:r>
            <a:r>
              <a:rPr lang="fr-FR" sz="1500" b="1" dirty="0">
                <a:solidFill>
                  <a:prstClr val="white">
                    <a:lumMod val="65000"/>
                  </a:prstClr>
                </a:solidFill>
                <a:latin typeface="Dosis" pitchFamily="2" charset="0"/>
              </a:rPr>
              <a:t>un auteur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A990C53-E07E-832A-8828-BE47FE1384D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ACAB88A-F576-4DD9-5705-C20C5494885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0AE359B-C520-83D4-C069-AC4AE9EF0119}"/>
              </a:ext>
            </a:extLst>
          </p:cNvPr>
          <p:cNvPicPr>
            <a:picLocks noChangeAspect="1"/>
          </p:cNvPicPr>
          <p:nvPr/>
        </p:nvPicPr>
        <p:blipFill>
          <a:blip r:embed="rId5"/>
          <a:stretch>
            <a:fillRect/>
          </a:stretch>
        </p:blipFill>
        <p:spPr>
          <a:xfrm>
            <a:off x="5004649" y="2253693"/>
            <a:ext cx="2820867" cy="2796268"/>
          </a:xfrm>
          <a:prstGeom prst="rect">
            <a:avLst/>
          </a:prstGeom>
        </p:spPr>
      </p:pic>
    </p:spTree>
    <p:extLst>
      <p:ext uri="{BB962C8B-B14F-4D97-AF65-F5344CB8AC3E}">
        <p14:creationId xmlns:p14="http://schemas.microsoft.com/office/powerpoint/2010/main" val="732390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A131-701A-F58C-DD31-859446907D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4005BE-5622-99DE-93CC-559786BE6FF7}"/>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270FCDD-F3A8-9CAF-D2C9-66B2F94EB254}"/>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04E95A1-4A80-02A8-4C6D-6BC5A5CE9F5C}"/>
              </a:ext>
            </a:extLst>
          </p:cNvPr>
          <p:cNvSpPr/>
          <p:nvPr/>
        </p:nvSpPr>
        <p:spPr>
          <a:xfrm>
            <a:off x="276349" y="258344"/>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3FD83A-99F6-1E21-44CC-DA7C5594E6EA}"/>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F2501B4-6894-1B1C-1871-FD66171353EB}"/>
              </a:ext>
            </a:extLst>
          </p:cNvPr>
          <p:cNvSpPr txBox="1"/>
          <p:nvPr/>
        </p:nvSpPr>
        <p:spPr>
          <a:xfrm>
            <a:off x="276349" y="1457090"/>
            <a:ext cx="8557244" cy="1569660"/>
          </a:xfrm>
          <a:prstGeom prst="rect">
            <a:avLst/>
          </a:prstGeom>
          <a:noFill/>
        </p:spPr>
        <p:txBody>
          <a:bodyPr wrap="square" rtlCol="0">
            <a:spAutoFit/>
          </a:bodyPr>
          <a:lstStyle/>
          <a:p>
            <a:pPr algn="ctr" defTabSz="685852">
              <a:defRPr/>
            </a:pPr>
            <a:r>
              <a:rPr lang="fr-FR" sz="4800" b="1" dirty="0">
                <a:solidFill>
                  <a:schemeClr val="accent5">
                    <a:lumMod val="50000"/>
                  </a:schemeClr>
                </a:solidFill>
                <a:latin typeface="Dosis" pitchFamily="2" charset="0"/>
              </a:rPr>
              <a:t>Un auteur présente ses livres aux élèves.</a:t>
            </a:r>
          </a:p>
        </p:txBody>
      </p:sp>
      <p:graphicFrame>
        <p:nvGraphicFramePr>
          <p:cNvPr id="2" name="Tableau 1">
            <a:extLst>
              <a:ext uri="{FF2B5EF4-FFF2-40B4-BE49-F238E27FC236}">
                <a16:creationId xmlns:a16="http://schemas.microsoft.com/office/drawing/2014/main" id="{B13DE5E7-29DA-D8A1-EF48-BE5FCA49005F}"/>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7210C1A-81AD-4386-2D36-248C4272FCD4}"/>
              </a:ext>
            </a:extLst>
          </p:cNvPr>
          <p:cNvSpPr txBox="1"/>
          <p:nvPr/>
        </p:nvSpPr>
        <p:spPr>
          <a:xfrm>
            <a:off x="952499" y="279402"/>
            <a:ext cx="8023845" cy="58445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L’auteur présente ses livres aux élèves. Répétons ensemble. L’auteur présente ses livres aux élèves. </a:t>
            </a:r>
            <a:r>
              <a:rPr lang="en-US" sz="1500" i="1" dirty="0" err="1">
                <a:solidFill>
                  <a:prstClr val="white">
                    <a:lumMod val="65000"/>
                  </a:prstClr>
                </a:solidFill>
                <a:latin typeface="Dosis" pitchFamily="2" charset="0"/>
              </a:rPr>
              <a:t>Montrer</a:t>
            </a:r>
            <a:r>
              <a:rPr lang="en-US" sz="1500" i="1" dirty="0">
                <a:solidFill>
                  <a:prstClr val="white">
                    <a:lumMod val="65000"/>
                  </a:prstClr>
                </a:solidFill>
                <a:latin typeface="Dosis" pitchFamily="2" charset="0"/>
              </a:rPr>
              <a:t> les livres.</a:t>
            </a:r>
          </a:p>
        </p:txBody>
      </p:sp>
      <p:pic>
        <p:nvPicPr>
          <p:cNvPr id="7" name="Image 6" descr="Dessin d'un auteur avec des élèves au salon du livre, échange chaleureux sur les livres.">
            <a:extLst>
              <a:ext uri="{FF2B5EF4-FFF2-40B4-BE49-F238E27FC236}">
                <a16:creationId xmlns:a16="http://schemas.microsoft.com/office/drawing/2014/main" id="{D79F6D63-A2F9-4C68-DA5D-B760D1BAB2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0234" y="3082682"/>
            <a:ext cx="4665629" cy="3495916"/>
          </a:xfrm>
          <a:prstGeom prst="rect">
            <a:avLst/>
          </a:prstGeom>
          <a:noFill/>
          <a:ln>
            <a:noFill/>
          </a:ln>
        </p:spPr>
      </p:pic>
    </p:spTree>
    <p:extLst>
      <p:ext uri="{BB962C8B-B14F-4D97-AF65-F5344CB8AC3E}">
        <p14:creationId xmlns:p14="http://schemas.microsoft.com/office/powerpoint/2010/main" val="3345628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7110-1697-9497-77CA-325709AA27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2FA65D-C360-FBF6-2AF1-91CA8A53EB3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2C7AC-9C4E-F411-4F37-7B7DA324FB6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4BCD6E4-5903-5278-F0E6-5D85B597EBFB}"/>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 imagine . imaginer. Comment vous dites « imaginer » dans votre langue?</a:t>
            </a:r>
          </a:p>
        </p:txBody>
      </p:sp>
      <p:sp>
        <p:nvSpPr>
          <p:cNvPr id="25" name="Freeform 8">
            <a:extLst>
              <a:ext uri="{FF2B5EF4-FFF2-40B4-BE49-F238E27FC236}">
                <a16:creationId xmlns:a16="http://schemas.microsoft.com/office/drawing/2014/main" id="{F9935300-9649-A00A-CA2F-51C5AF01C4D1}"/>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CFAFF4-6739-65A7-6E04-AB5264C099E6}"/>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758BA467-E5AB-8993-A83A-CA45DB2AB6A5}"/>
              </a:ext>
            </a:extLst>
          </p:cNvPr>
          <p:cNvPicPr>
            <a:picLocks noChangeAspect="1"/>
          </p:cNvPicPr>
          <p:nvPr/>
        </p:nvPicPr>
        <p:blipFill>
          <a:blip r:embed="rId5"/>
          <a:stretch>
            <a:fillRect/>
          </a:stretch>
        </p:blipFill>
        <p:spPr>
          <a:xfrm>
            <a:off x="2724422" y="2179491"/>
            <a:ext cx="3552028" cy="3280783"/>
          </a:xfrm>
          <a:prstGeom prst="rect">
            <a:avLst/>
          </a:prstGeom>
        </p:spPr>
      </p:pic>
    </p:spTree>
    <p:extLst>
      <p:ext uri="{BB962C8B-B14F-4D97-AF65-F5344CB8AC3E}">
        <p14:creationId xmlns:p14="http://schemas.microsoft.com/office/powerpoint/2010/main" val="3194645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04B9-2EDC-47B0-05D9-55DA4757B3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0CC177-F250-D535-084D-30720083465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FD9C1-7EE9-3806-A995-D1EC4D985A0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imaginer </a:t>
            </a:r>
          </a:p>
        </p:txBody>
      </p:sp>
      <p:sp>
        <p:nvSpPr>
          <p:cNvPr id="23" name="Rectangle : coins arrondis 22">
            <a:extLst>
              <a:ext uri="{FF2B5EF4-FFF2-40B4-BE49-F238E27FC236}">
                <a16:creationId xmlns:a16="http://schemas.microsoft.com/office/drawing/2014/main" id="{BA89D78F-17A0-D039-A07E-B2736DDED3A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imaginer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imaginer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F902440-4773-8C77-03A0-4446DD1F1A6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3B9BED5-E94D-3605-25B5-62AA5E39B0E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35E72BE6-A695-4F77-8364-83BEB4B7AFC0}"/>
              </a:ext>
            </a:extLst>
          </p:cNvPr>
          <p:cNvPicPr>
            <a:picLocks noChangeAspect="1"/>
          </p:cNvPicPr>
          <p:nvPr/>
        </p:nvPicPr>
        <p:blipFill>
          <a:blip r:embed="rId5"/>
          <a:stretch>
            <a:fillRect/>
          </a:stretch>
        </p:blipFill>
        <p:spPr>
          <a:xfrm>
            <a:off x="5704115" y="2179491"/>
            <a:ext cx="2592724" cy="2394735"/>
          </a:xfrm>
          <a:prstGeom prst="rect">
            <a:avLst/>
          </a:prstGeom>
        </p:spPr>
      </p:pic>
    </p:spTree>
    <p:extLst>
      <p:ext uri="{BB962C8B-B14F-4D97-AF65-F5344CB8AC3E}">
        <p14:creationId xmlns:p14="http://schemas.microsoft.com/office/powerpoint/2010/main" val="2415634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E44CB-8811-8E4B-1638-92FBAE17E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1191206-E901-7DB5-76A2-53E07D42FBED}"/>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307EAD3-D208-AFFE-49DD-5E5DBE6F09B9}"/>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B9C3ED-93DE-CA66-AD78-168056C3771B}"/>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E987CE-BAD4-99F2-01D9-BF93FF2E167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BF00C1D-578A-1879-4823-B4FB8AA6787D}"/>
              </a:ext>
            </a:extLst>
          </p:cNvPr>
          <p:cNvSpPr txBox="1"/>
          <p:nvPr/>
        </p:nvSpPr>
        <p:spPr>
          <a:xfrm>
            <a:off x="261259" y="1320978"/>
            <a:ext cx="8541922" cy="1323439"/>
          </a:xfrm>
          <a:prstGeom prst="rect">
            <a:avLst/>
          </a:prstGeom>
          <a:noFill/>
        </p:spPr>
        <p:txBody>
          <a:bodyPr wrap="square" rtlCol="0">
            <a:spAutoFit/>
          </a:bodyPr>
          <a:lstStyle/>
          <a:p>
            <a:pPr algn="ctr" defTabSz="685852">
              <a:defRPr/>
            </a:pPr>
            <a:r>
              <a:rPr lang="fr-FR" sz="4000" b="1" dirty="0">
                <a:solidFill>
                  <a:schemeClr val="accent5">
                    <a:lumMod val="50000"/>
                  </a:schemeClr>
                </a:solidFill>
                <a:latin typeface="Dosis" pitchFamily="2" charset="0"/>
              </a:rPr>
              <a:t>Dans le conte il y a </a:t>
            </a:r>
            <a:r>
              <a:rPr lang="fr-FR" sz="4000" b="1" dirty="0">
                <a:solidFill>
                  <a:srgbClr val="FF0000"/>
                </a:solidFill>
                <a:latin typeface="Dosis" pitchFamily="2" charset="0"/>
              </a:rPr>
              <a:t>des personnages imaginaires.</a:t>
            </a:r>
          </a:p>
        </p:txBody>
      </p:sp>
      <p:graphicFrame>
        <p:nvGraphicFramePr>
          <p:cNvPr id="2" name="Tableau 1">
            <a:extLst>
              <a:ext uri="{FF2B5EF4-FFF2-40B4-BE49-F238E27FC236}">
                <a16:creationId xmlns:a16="http://schemas.microsoft.com/office/drawing/2014/main" id="{E27AFEE4-CE01-D7F2-A4F2-39DC89415442}"/>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E556117-CA85-08A1-2E88-A45CAA1EF7B5}"/>
              </a:ext>
            </a:extLst>
          </p:cNvPr>
          <p:cNvSpPr txBox="1"/>
          <p:nvPr/>
        </p:nvSpPr>
        <p:spPr>
          <a:xfrm>
            <a:off x="588415" y="279403"/>
            <a:ext cx="8258308" cy="58445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Dans le conte il y a des personnages imaginaires.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a:t>
            </a:r>
            <a:r>
              <a:rPr lang="fr-FR" sz="1500" b="1" dirty="0">
                <a:solidFill>
                  <a:prstClr val="white">
                    <a:lumMod val="65000"/>
                  </a:prstClr>
                </a:solidFill>
                <a:latin typeface="Dosis" pitchFamily="2" charset="0"/>
              </a:rPr>
              <a:t> : Dans le conte il y a des personnages imaginaires. </a:t>
            </a:r>
            <a:r>
              <a:rPr lang="fr-FR" sz="1500" i="1" dirty="0">
                <a:solidFill>
                  <a:prstClr val="white">
                    <a:lumMod val="65000"/>
                  </a:prstClr>
                </a:solidFill>
                <a:latin typeface="Dosis" pitchFamily="2" charset="0"/>
              </a:rPr>
              <a:t>montrer les personnages: le petit chaperon rouge et le loup)</a:t>
            </a:r>
          </a:p>
        </p:txBody>
      </p:sp>
      <p:pic>
        <p:nvPicPr>
          <p:cNvPr id="5" name="Image 4">
            <a:extLst>
              <a:ext uri="{FF2B5EF4-FFF2-40B4-BE49-F238E27FC236}">
                <a16:creationId xmlns:a16="http://schemas.microsoft.com/office/drawing/2014/main" id="{2670AB0B-4715-3069-2ED6-E1B9519ABD2C}"/>
              </a:ext>
            </a:extLst>
          </p:cNvPr>
          <p:cNvPicPr>
            <a:picLocks noChangeAspect="1"/>
          </p:cNvPicPr>
          <p:nvPr/>
        </p:nvPicPr>
        <p:blipFill>
          <a:blip r:embed="rId5"/>
          <a:stretch>
            <a:fillRect/>
          </a:stretch>
        </p:blipFill>
        <p:spPr>
          <a:xfrm>
            <a:off x="2895009" y="2674131"/>
            <a:ext cx="3274422" cy="3925559"/>
          </a:xfrm>
          <a:prstGeom prst="rect">
            <a:avLst/>
          </a:prstGeom>
        </p:spPr>
      </p:pic>
      <p:cxnSp>
        <p:nvCxnSpPr>
          <p:cNvPr id="8" name="Connecteur droit avec flèche 7">
            <a:extLst>
              <a:ext uri="{FF2B5EF4-FFF2-40B4-BE49-F238E27FC236}">
                <a16:creationId xmlns:a16="http://schemas.microsoft.com/office/drawing/2014/main" id="{A3981560-453E-538B-0FFD-230E1A553CB9}"/>
              </a:ext>
            </a:extLst>
          </p:cNvPr>
          <p:cNvCxnSpPr/>
          <p:nvPr/>
        </p:nvCxnSpPr>
        <p:spPr>
          <a:xfrm>
            <a:off x="2408941" y="4702629"/>
            <a:ext cx="1314994" cy="775063"/>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A04F6BB5-09A5-326D-5A49-C481A91BF8ED}"/>
              </a:ext>
            </a:extLst>
          </p:cNvPr>
          <p:cNvCxnSpPr/>
          <p:nvPr/>
        </p:nvCxnSpPr>
        <p:spPr>
          <a:xfrm flipH="1">
            <a:off x="5630603" y="4062782"/>
            <a:ext cx="1149531" cy="766355"/>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37DD77DB-537D-A439-E360-4F68B413679B}"/>
              </a:ext>
            </a:extLst>
          </p:cNvPr>
          <p:cNvSpPr/>
          <p:nvPr/>
        </p:nvSpPr>
        <p:spPr>
          <a:xfrm>
            <a:off x="3631474" y="4981303"/>
            <a:ext cx="940525" cy="149918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5AAB38D7-EBEE-936D-8ADF-032CF873C112}"/>
              </a:ext>
            </a:extLst>
          </p:cNvPr>
          <p:cNvSpPr/>
          <p:nvPr/>
        </p:nvSpPr>
        <p:spPr>
          <a:xfrm>
            <a:off x="4589415" y="4347163"/>
            <a:ext cx="1139805" cy="197525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44772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3" name="Group 3"/>
          <p:cNvGrpSpPr/>
          <p:nvPr/>
        </p:nvGrpSpPr>
        <p:grpSpPr>
          <a:xfrm>
            <a:off x="571500" y="786969"/>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900" dirty="0">
                <a:solidFill>
                  <a:prstClr val="black"/>
                </a:solidFill>
                <a:latin typeface="Dosis" pitchFamily="2" charset="0"/>
              </a:endParaRPr>
            </a:p>
          </p:txBody>
        </p:sp>
      </p:grpSp>
      <p:sp>
        <p:nvSpPr>
          <p:cNvPr id="7" name="Freeform 7"/>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81"/>
            <a:ext cx="7787760" cy="354071"/>
          </a:xfrm>
          <a:prstGeom prst="rect">
            <a:avLst/>
          </a:prstGeom>
          <a:noFill/>
        </p:spPr>
        <p:txBody>
          <a:bodyPr wrap="square" rtlCol="0">
            <a:spAutoFit/>
          </a:bodyPr>
          <a:lstStyle/>
          <a:p>
            <a:pPr algn="ctr" defTabSz="457235">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7"/>
            <a:ext cx="7264400" cy="2377571"/>
            <a:chOff x="3302073" y="4600550"/>
            <a:chExt cx="9396747" cy="227198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4" y="4803726"/>
              <a:ext cx="8423006" cy="2068806"/>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Comprendre et produire les mots </a:t>
              </a:r>
              <a:r>
                <a:rPr lang="fr-FR" sz="1867" b="1" dirty="0">
                  <a:solidFill>
                    <a:srgbClr val="215968"/>
                  </a:solidFill>
                  <a:latin typeface="Dosis" pitchFamily="2" charset="0"/>
                </a:rPr>
                <a:t>: Salon du livre- éblouie- auteur- conte- imaginer- idée.</a:t>
              </a:r>
            </a:p>
            <a:p>
              <a:pPr defTabSz="457235">
                <a:spcAft>
                  <a:spcPts val="600"/>
                </a:spcAft>
                <a:defRPr/>
              </a:pPr>
              <a:endParaRPr lang="fr-FR" sz="2000" dirty="0">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1867" b="1" dirty="0">
                <a:solidFill>
                  <a:srgbClr val="215968"/>
                </a:solidFill>
                <a:latin typeface="Dosis" pitchFamily="2" charset="0"/>
              </a:endParaRPr>
            </a:p>
            <a:p>
              <a:pPr algn="ctr" defTabSz="457235">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2" cy="3627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 lire avec fluidité et comprendre le texte.</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35">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577B-7AEA-6C24-4A55-4F39ADE987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0071A22-BF40-23A8-E959-FAD939321F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7E8F1D-160D-AB52-87C0-5A75D3EE071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15DFF29-098A-66D2-1957-DEC26058A868}"/>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Une idée</a:t>
            </a:r>
            <a:r>
              <a:rPr lang="fr-FR" sz="1500" b="1" dirty="0">
                <a:solidFill>
                  <a:prstClr val="white">
                    <a:lumMod val="65000"/>
                  </a:prstClr>
                </a:solidFill>
                <a:latin typeface="Dosis" pitchFamily="2" charset="0"/>
              </a:rPr>
              <a:t>. Comment vous dites idée dans votre langue?</a:t>
            </a:r>
          </a:p>
        </p:txBody>
      </p:sp>
      <p:sp>
        <p:nvSpPr>
          <p:cNvPr id="25" name="Freeform 8">
            <a:extLst>
              <a:ext uri="{FF2B5EF4-FFF2-40B4-BE49-F238E27FC236}">
                <a16:creationId xmlns:a16="http://schemas.microsoft.com/office/drawing/2014/main" id="{6398299E-9708-E2FE-E752-33969899E5D5}"/>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6F5E46-2345-3DE5-9371-898E42559B12}"/>
              </a:ext>
            </a:extLst>
          </p:cNvPr>
          <p:cNvGraphicFramePr>
            <a:graphicFrameLocks noGrp="1"/>
          </p:cNvGraphicFramePr>
          <p:nvPr>
            <p:custDataLst>
              <p:tags r:id="rId1"/>
            </p:custDataLst>
            <p:extLst>
              <p:ext uri="{D42A27DB-BD31-4B8C-83A1-F6EECF244321}">
                <p14:modId xmlns:p14="http://schemas.microsoft.com/office/powerpoint/2010/main" val="4252240245"/>
              </p:ext>
            </p:extLst>
          </p:nvPr>
        </p:nvGraphicFramePr>
        <p:xfrm>
          <a:off x="-82534" y="0"/>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26297">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AA23546-D6EB-DCFE-0E5D-7C4900E9EA9A}"/>
              </a:ext>
            </a:extLst>
          </p:cNvPr>
          <p:cNvPicPr>
            <a:picLocks noChangeAspect="1"/>
          </p:cNvPicPr>
          <p:nvPr/>
        </p:nvPicPr>
        <p:blipFill>
          <a:blip r:embed="rId5"/>
          <a:stretch>
            <a:fillRect/>
          </a:stretch>
        </p:blipFill>
        <p:spPr>
          <a:xfrm>
            <a:off x="3287797" y="1853904"/>
            <a:ext cx="2163768" cy="2945474"/>
          </a:xfrm>
          <a:prstGeom prst="rect">
            <a:avLst/>
          </a:prstGeom>
        </p:spPr>
      </p:pic>
    </p:spTree>
    <p:extLst>
      <p:ext uri="{BB962C8B-B14F-4D97-AF65-F5344CB8AC3E}">
        <p14:creationId xmlns:p14="http://schemas.microsoft.com/office/powerpoint/2010/main" val="1829275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5E032-A52C-6D0C-6C12-442B6A220E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3D6877-69B7-D911-326F-B51CA562852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715F5C-C515-794D-5109-CB7BC135D8F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Une   idée</a:t>
            </a:r>
          </a:p>
        </p:txBody>
      </p:sp>
      <p:sp>
        <p:nvSpPr>
          <p:cNvPr id="23" name="Rectangle : coins arrondis 22">
            <a:extLst>
              <a:ext uri="{FF2B5EF4-FFF2-40B4-BE49-F238E27FC236}">
                <a16:creationId xmlns:a16="http://schemas.microsoft.com/office/drawing/2014/main" id="{5E72CAD0-6A0B-B80B-23F9-ACA1F11B6767}"/>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Une idée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 une idée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B51F245-6C34-2609-7D11-554F642D673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CFC5528C-3E45-2622-D3D1-2097A1E550B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FC782C9-A3A4-2A8D-41A2-37FB7EF03DDE}"/>
              </a:ext>
            </a:extLst>
          </p:cNvPr>
          <p:cNvPicPr>
            <a:picLocks noChangeAspect="1"/>
          </p:cNvPicPr>
          <p:nvPr/>
        </p:nvPicPr>
        <p:blipFill>
          <a:blip r:embed="rId5"/>
          <a:stretch>
            <a:fillRect/>
          </a:stretch>
        </p:blipFill>
        <p:spPr>
          <a:xfrm>
            <a:off x="5990298" y="1871948"/>
            <a:ext cx="2163768" cy="2945474"/>
          </a:xfrm>
          <a:prstGeom prst="rect">
            <a:avLst/>
          </a:prstGeom>
        </p:spPr>
      </p:pic>
    </p:spTree>
    <p:extLst>
      <p:ext uri="{BB962C8B-B14F-4D97-AF65-F5344CB8AC3E}">
        <p14:creationId xmlns:p14="http://schemas.microsoft.com/office/powerpoint/2010/main" val="3389368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A797-83FA-4184-F7AB-C2574F926F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3E96DD-E8AF-DF5B-A5EF-D645E510914A}"/>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D9F368-9038-782A-56BC-6A7329A6A82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F917071-0816-CC6E-94DD-666CC00169C9}"/>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4FC3AE-C1FD-5340-0DB1-922ADEAF373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7BF45A6-F76D-75F5-3459-BC822A6D1392}"/>
              </a:ext>
            </a:extLst>
          </p:cNvPr>
          <p:cNvSpPr txBox="1"/>
          <p:nvPr/>
        </p:nvSpPr>
        <p:spPr>
          <a:xfrm>
            <a:off x="375385" y="2052390"/>
            <a:ext cx="8591313" cy="1651991"/>
          </a:xfrm>
          <a:prstGeom prst="rect">
            <a:avLst/>
          </a:prstGeom>
          <a:noFill/>
        </p:spPr>
        <p:txBody>
          <a:bodyPr wrap="square" rtlCol="0">
            <a:spAutoFit/>
          </a:bodyPr>
          <a:lstStyle/>
          <a:p>
            <a:pPr algn="ctr" defTabSz="685852">
              <a:defRPr/>
            </a:pPr>
            <a:r>
              <a:rPr lang="fr-MA" sz="4800" b="1" dirty="0">
                <a:solidFill>
                  <a:srgbClr val="106585"/>
                </a:solidFill>
                <a:latin typeface="Dosis" pitchFamily="2" charset="0"/>
              </a:rPr>
              <a:t>Il a des idées</a:t>
            </a:r>
            <a:endParaRPr lang="fr-MA" sz="4800" b="1" dirty="0">
              <a:solidFill>
                <a:srgbClr val="C00000"/>
              </a:solidFill>
              <a:latin typeface="Dosis" pitchFamily="2" charset="0"/>
            </a:endParaRPr>
          </a:p>
          <a:p>
            <a:pPr algn="ctr" defTabSz="685852">
              <a:defRPr/>
            </a:pP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6F1E83B-DC5B-FD70-2303-1D885E325C09}"/>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357B44A-FEFA-1969-5D05-E7C5396A969F}"/>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Il a des idées.</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Il a des </a:t>
            </a:r>
            <a:r>
              <a:rPr lang="en-US" sz="1500" b="1" dirty="0" err="1">
                <a:solidFill>
                  <a:prstClr val="white">
                    <a:lumMod val="65000"/>
                  </a:prstClr>
                </a:solidFill>
                <a:latin typeface="Dosis" pitchFamily="2" charset="0"/>
              </a:rPr>
              <a:t>idées</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CA261F78-91E5-2506-4592-B3DC69422B9E}"/>
              </a:ext>
            </a:extLst>
          </p:cNvPr>
          <p:cNvPicPr>
            <a:picLocks noChangeAspect="1"/>
          </p:cNvPicPr>
          <p:nvPr/>
        </p:nvPicPr>
        <p:blipFill>
          <a:blip r:embed="rId5"/>
          <a:stretch>
            <a:fillRect/>
          </a:stretch>
        </p:blipFill>
        <p:spPr>
          <a:xfrm>
            <a:off x="3645371" y="3342765"/>
            <a:ext cx="2398378" cy="2546875"/>
          </a:xfrm>
          <a:prstGeom prst="rect">
            <a:avLst/>
          </a:prstGeom>
        </p:spPr>
      </p:pic>
    </p:spTree>
    <p:extLst>
      <p:ext uri="{BB962C8B-B14F-4D97-AF65-F5344CB8AC3E}">
        <p14:creationId xmlns:p14="http://schemas.microsoft.com/office/powerpoint/2010/main" val="4076743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CDFEB-6DED-ED89-50DF-9961B19571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138715A-3D69-D020-CE45-BBCF3BEBCA91}"/>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9920CF-E225-5255-A448-1F90F8CB26F2}"/>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FEE4CF7-F69E-D2A5-4C9F-91EBBFF50575}"/>
              </a:ext>
            </a:extLst>
          </p:cNvPr>
          <p:cNvSpPr/>
          <p:nvPr/>
        </p:nvSpPr>
        <p:spPr>
          <a:xfrm>
            <a:off x="276349" y="258344"/>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C60791-0DC1-5E86-CFE2-B806B4B075A5}"/>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2E136A0-DE11-6949-0314-7AB02E472203}"/>
              </a:ext>
            </a:extLst>
          </p:cNvPr>
          <p:cNvSpPr txBox="1"/>
          <p:nvPr/>
        </p:nvSpPr>
        <p:spPr>
          <a:xfrm>
            <a:off x="304802" y="1633024"/>
            <a:ext cx="8557244" cy="1569660"/>
          </a:xfrm>
          <a:prstGeom prst="rect">
            <a:avLst/>
          </a:prstGeom>
          <a:noFill/>
        </p:spPr>
        <p:txBody>
          <a:bodyPr wrap="square" rtlCol="0">
            <a:spAutoFit/>
          </a:bodyPr>
          <a:lstStyle/>
          <a:p>
            <a:pPr algn="ctr" defTabSz="685852">
              <a:defRPr/>
            </a:pPr>
            <a:r>
              <a:rPr lang="fr-FR" sz="4800" b="1" dirty="0">
                <a:solidFill>
                  <a:schemeClr val="accent5">
                    <a:lumMod val="50000"/>
                  </a:schemeClr>
                </a:solidFill>
                <a:latin typeface="Dosis" pitchFamily="2" charset="0"/>
              </a:rPr>
              <a:t>Les enfants lisent dans un coin calme.</a:t>
            </a:r>
          </a:p>
        </p:txBody>
      </p:sp>
      <p:graphicFrame>
        <p:nvGraphicFramePr>
          <p:cNvPr id="2" name="Tableau 1">
            <a:extLst>
              <a:ext uri="{FF2B5EF4-FFF2-40B4-BE49-F238E27FC236}">
                <a16:creationId xmlns:a16="http://schemas.microsoft.com/office/drawing/2014/main" id="{1358928B-DE2F-9E5D-ACAC-1B1932B8E5F2}"/>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59B7359-6A93-14CF-C6AC-293B3D58ADBF}"/>
              </a:ext>
            </a:extLst>
          </p:cNvPr>
          <p:cNvSpPr txBox="1"/>
          <p:nvPr/>
        </p:nvSpPr>
        <p:spPr>
          <a:xfrm>
            <a:off x="610266" y="279402"/>
            <a:ext cx="8366077"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enfants lisent dans un coin calme. Répétons ensemble. Les enfants lisent dans un coin calme.</a:t>
            </a:r>
          </a:p>
        </p:txBody>
      </p:sp>
      <p:pic>
        <p:nvPicPr>
          <p:cNvPr id="5" name="Image 4" descr="Dessin illustrant un coin lecture confortable dans un salon du livre.">
            <a:extLst>
              <a:ext uri="{FF2B5EF4-FFF2-40B4-BE49-F238E27FC236}">
                <a16:creationId xmlns:a16="http://schemas.microsoft.com/office/drawing/2014/main" id="{40B99A21-12CD-2326-D3BC-08145B56FD0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38592" y="3202684"/>
            <a:ext cx="3289663" cy="3176452"/>
          </a:xfrm>
          <a:prstGeom prst="rect">
            <a:avLst/>
          </a:prstGeom>
          <a:noFill/>
          <a:ln>
            <a:noFill/>
          </a:ln>
        </p:spPr>
      </p:pic>
    </p:spTree>
    <p:extLst>
      <p:ext uri="{BB962C8B-B14F-4D97-AF65-F5344CB8AC3E}">
        <p14:creationId xmlns:p14="http://schemas.microsoft.com/office/powerpoint/2010/main" val="2701006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5" y="2972542"/>
            <a:ext cx="7800675" cy="527067"/>
          </a:xfrm>
          <a:prstGeom prst="rect">
            <a:avLst/>
          </a:prstGeom>
        </p:spPr>
        <p:txBody>
          <a:bodyPr lIns="0" tIns="0" rIns="0" bIns="0" rtlCol="0" anchor="t">
            <a:spAutoFit/>
          </a:bodyPr>
          <a:lstStyle/>
          <a:p>
            <a:pPr algn="ctr" defTabSz="457235">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41" y="4343009"/>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6" y="1718517"/>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extLst>
              <p:ext uri="{D42A27DB-BD31-4B8C-83A1-F6EECF244321}">
                <p14:modId xmlns:p14="http://schemas.microsoft.com/office/powerpoint/2010/main" val="3235033337"/>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6"/>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57716" y="2037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1114697" y="4297186"/>
            <a:ext cx="6191794" cy="557912"/>
            <a:chOff x="2447851" y="6491492"/>
            <a:chExt cx="5928454" cy="836868"/>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053792" y="6563966"/>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572574" y="6563966"/>
              <a:ext cx="803731" cy="76439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extLst>
              <p:ext uri="{D42A27DB-BD31-4B8C-83A1-F6EECF244321}">
                <p14:modId xmlns:p14="http://schemas.microsoft.com/office/powerpoint/2010/main" val="4196576256"/>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2" y="330202"/>
            <a:ext cx="7888843"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Image 2">
            <a:extLst>
              <a:ext uri="{FF2B5EF4-FFF2-40B4-BE49-F238E27FC236}">
                <a16:creationId xmlns:a16="http://schemas.microsoft.com/office/drawing/2014/main" id="{5E3373CB-1E03-5BCE-E4CE-861D6657EC39}"/>
              </a:ext>
            </a:extLst>
          </p:cNvPr>
          <p:cNvPicPr>
            <a:picLocks noChangeAspect="1"/>
          </p:cNvPicPr>
          <p:nvPr/>
        </p:nvPicPr>
        <p:blipFill>
          <a:blip r:embed="rId6"/>
          <a:stretch>
            <a:fillRect/>
          </a:stretch>
        </p:blipFill>
        <p:spPr>
          <a:xfrm>
            <a:off x="6411634" y="2011381"/>
            <a:ext cx="1361506" cy="1349633"/>
          </a:xfrm>
          <a:prstGeom prst="rect">
            <a:avLst/>
          </a:prstGeom>
        </p:spPr>
      </p:pic>
      <p:pic>
        <p:nvPicPr>
          <p:cNvPr id="6" name="Image 5">
            <a:extLst>
              <a:ext uri="{FF2B5EF4-FFF2-40B4-BE49-F238E27FC236}">
                <a16:creationId xmlns:a16="http://schemas.microsoft.com/office/drawing/2014/main" id="{5A9BE1A8-E24C-D068-A962-1D541EC1C1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0217" y="2032814"/>
            <a:ext cx="1245786" cy="1306769"/>
          </a:xfrm>
          <a:prstGeom prst="rect">
            <a:avLst/>
          </a:prstGeom>
        </p:spPr>
      </p:pic>
      <p:pic>
        <p:nvPicPr>
          <p:cNvPr id="16" name="Image 15" descr="Dessin montrant plusieurs stands du salon du livre avec livres et visiteurs.">
            <a:extLst>
              <a:ext uri="{FF2B5EF4-FFF2-40B4-BE49-F238E27FC236}">
                <a16:creationId xmlns:a16="http://schemas.microsoft.com/office/drawing/2014/main" id="{09EA56D4-B38C-C8B9-D27C-ABB605984246}"/>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1829" y="2004538"/>
            <a:ext cx="1391881" cy="1252133"/>
          </a:xfrm>
          <a:prstGeom prst="rect">
            <a:avLst/>
          </a:prstGeom>
          <a:noFill/>
          <a:ln>
            <a:noFill/>
          </a:ln>
        </p:spPr>
      </p:pic>
    </p:spTree>
    <p:extLst>
      <p:ext uri="{BB962C8B-B14F-4D97-AF65-F5344CB8AC3E}">
        <p14:creationId xmlns:p14="http://schemas.microsoft.com/office/powerpoint/2010/main" val="2575471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1352263" y="4206422"/>
            <a:ext cx="6236768" cy="735420"/>
            <a:chOff x="1420442" y="6491492"/>
            <a:chExt cx="9613272" cy="850941"/>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420442" y="6491492"/>
              <a:ext cx="890888"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658681" y="6578039"/>
              <a:ext cx="803730"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229984" y="6491492"/>
              <a:ext cx="803730" cy="764393"/>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extLst>
              <p:ext uri="{D42A27DB-BD31-4B8C-83A1-F6EECF244321}">
                <p14:modId xmlns:p14="http://schemas.microsoft.com/office/powerpoint/2010/main" val="3420040013"/>
              </p:ext>
            </p:extLst>
          </p:nvPr>
        </p:nvGraphicFramePr>
        <p:xfrm>
          <a:off x="2"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6" y="330202"/>
            <a:ext cx="7624135"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6" name="Image 5">
            <a:extLst>
              <a:ext uri="{FF2B5EF4-FFF2-40B4-BE49-F238E27FC236}">
                <a16:creationId xmlns:a16="http://schemas.microsoft.com/office/drawing/2014/main" id="{CFA63581-0009-178E-DFFA-1CA96D3D1657}"/>
              </a:ext>
            </a:extLst>
          </p:cNvPr>
          <p:cNvPicPr>
            <a:picLocks noChangeAspect="1"/>
          </p:cNvPicPr>
          <p:nvPr/>
        </p:nvPicPr>
        <p:blipFill>
          <a:blip r:embed="rId6"/>
          <a:stretch>
            <a:fillRect/>
          </a:stretch>
        </p:blipFill>
        <p:spPr>
          <a:xfrm>
            <a:off x="3835174" y="1835570"/>
            <a:ext cx="1361506" cy="1425091"/>
          </a:xfrm>
          <a:prstGeom prst="rect">
            <a:avLst/>
          </a:prstGeom>
        </p:spPr>
      </p:pic>
      <p:pic>
        <p:nvPicPr>
          <p:cNvPr id="15" name="Image 14">
            <a:extLst>
              <a:ext uri="{FF2B5EF4-FFF2-40B4-BE49-F238E27FC236}">
                <a16:creationId xmlns:a16="http://schemas.microsoft.com/office/drawing/2014/main" id="{D585D2E2-2EEC-EAA7-CA19-6AE0AAC09538}"/>
              </a:ext>
            </a:extLst>
          </p:cNvPr>
          <p:cNvPicPr>
            <a:picLocks noChangeAspect="1"/>
          </p:cNvPicPr>
          <p:nvPr/>
        </p:nvPicPr>
        <p:blipFill>
          <a:blip r:embed="rId7"/>
          <a:stretch>
            <a:fillRect/>
          </a:stretch>
        </p:blipFill>
        <p:spPr>
          <a:xfrm>
            <a:off x="6538750" y="1865318"/>
            <a:ext cx="1057695" cy="1439809"/>
          </a:xfrm>
          <a:prstGeom prst="rect">
            <a:avLst/>
          </a:prstGeom>
        </p:spPr>
      </p:pic>
      <p:pic>
        <p:nvPicPr>
          <p:cNvPr id="16" name="Image 15">
            <a:extLst>
              <a:ext uri="{FF2B5EF4-FFF2-40B4-BE49-F238E27FC236}">
                <a16:creationId xmlns:a16="http://schemas.microsoft.com/office/drawing/2014/main" id="{F92A8137-17CD-BA39-1A35-F116AAD3960A}"/>
              </a:ext>
            </a:extLst>
          </p:cNvPr>
          <p:cNvPicPr>
            <a:picLocks noChangeAspect="1"/>
          </p:cNvPicPr>
          <p:nvPr/>
        </p:nvPicPr>
        <p:blipFill>
          <a:blip r:embed="rId8"/>
          <a:stretch>
            <a:fillRect/>
          </a:stretch>
        </p:blipFill>
        <p:spPr>
          <a:xfrm>
            <a:off x="1201496" y="1684806"/>
            <a:ext cx="1323877" cy="1587137"/>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9" y="2963304"/>
            <a:ext cx="7800675" cy="527067"/>
          </a:xfrm>
          <a:prstGeom prst="rect">
            <a:avLst/>
          </a:prstGeom>
        </p:spPr>
        <p:txBody>
          <a:bodyPr lIns="0" tIns="0" rIns="0" bIns="0" rtlCol="0" anchor="t">
            <a:spAutoFit/>
          </a:bodyPr>
          <a:lstStyle/>
          <a:p>
            <a:pPr algn="ctr" defTabSz="457235">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8" y="4000426"/>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5" y="4289624"/>
            <a:ext cx="2481457" cy="707886"/>
          </a:xfrm>
          <a:prstGeom prst="rect">
            <a:avLst/>
          </a:prstGeom>
          <a:noFill/>
        </p:spPr>
        <p:txBody>
          <a:bodyPr wrap="square" rtlCol="0">
            <a:spAutoFit/>
          </a:bodyPr>
          <a:lstStyle/>
          <a:p>
            <a:pPr algn="ctr" defTabSz="457211">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5" y="4255276"/>
            <a:ext cx="2166201" cy="400110"/>
          </a:xfrm>
          <a:prstGeom prst="rect">
            <a:avLst/>
          </a:prstGeom>
          <a:noFill/>
        </p:spPr>
        <p:txBody>
          <a:bodyPr wrap="square" rtlCol="0">
            <a:spAutoFit/>
          </a:bodyPr>
          <a:lstStyle/>
          <a:p>
            <a:pPr defTabSz="457211">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extLst>
              <p:ext uri="{D42A27DB-BD31-4B8C-83A1-F6EECF244321}">
                <p14:modId xmlns:p14="http://schemas.microsoft.com/office/powerpoint/2010/main" val="4250574924"/>
              </p:ext>
            </p:extLst>
          </p:nvPr>
        </p:nvGraphicFramePr>
        <p:xfrm>
          <a:off x="274837" y="-50035"/>
          <a:ext cx="8769596"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1">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9"/>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4" y="170290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1" y="1668558"/>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4" y="330202"/>
            <a:ext cx="8562183" cy="327975"/>
          </a:xfrm>
          <a:prstGeom prst="rect">
            <a:avLst/>
          </a:prstGeom>
          <a:noFill/>
        </p:spPr>
        <p:txBody>
          <a:bodyPr wrap="square">
            <a:spAutoFit/>
          </a:bodyPr>
          <a:lstStyle/>
          <a:p>
            <a:pPr marL="0" lvl="1" defTabSz="457211">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2" y="309185"/>
            <a:ext cx="8236899" cy="553998"/>
          </a:xfrm>
          <a:prstGeom prst="rect">
            <a:avLst/>
          </a:prstGeom>
          <a:noFill/>
        </p:spPr>
        <p:txBody>
          <a:bodyPr wrap="square">
            <a:spAutoFit/>
          </a:bodyPr>
          <a:lstStyle/>
          <a:p>
            <a:pPr defTabSz="457235"/>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7"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45">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45">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45">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45">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71" y="3580284"/>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61" y="871399"/>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42" y="1648776"/>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12" y="2815442"/>
            <a:ext cx="1669455"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8" y="2814760"/>
            <a:ext cx="1012072"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93" y="2815443"/>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14" y="2823544"/>
            <a:ext cx="957891"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5" y="1302169"/>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22"/>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50" y="2819455"/>
            <a:ext cx="1782219"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6" y="1815782"/>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7" y="3903177"/>
            <a:ext cx="1720123"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71" y="5557449"/>
            <a:ext cx="1241880" cy="359074"/>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70"/>
              <a:ext cx="999184"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9" y="5532207"/>
            <a:ext cx="1186378" cy="359074"/>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70"/>
              <a:ext cx="787009"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4" y="4171071"/>
            <a:ext cx="918411" cy="999167"/>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9"/>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7" y="5565540"/>
            <a:ext cx="1186377"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81" y="3934214"/>
            <a:ext cx="1113665" cy="1434267"/>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2" y="228602"/>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4" y="344403"/>
            <a:ext cx="7465731" cy="553998"/>
          </a:xfrm>
          <a:prstGeom prst="rect">
            <a:avLst/>
          </a:prstGeom>
          <a:noFill/>
        </p:spPr>
        <p:txBody>
          <a:bodyPr wrap="square">
            <a:spAutoFit/>
          </a:bodyPr>
          <a:lstStyle/>
          <a:p>
            <a:pPr defTabSz="457235"/>
            <a:r>
              <a:rPr lang="fr-MA" sz="1500" b="1" dirty="0">
                <a:solidFill>
                  <a:prstClr val="white">
                    <a:lumMod val="65000"/>
                  </a:prstClr>
                </a:solidFill>
                <a:latin typeface="Dosis" pitchFamily="2" charset="0"/>
              </a:rPr>
              <a:t>Maintenant, on va commencer le jeu. Qui veut passer au tableau?</a:t>
            </a:r>
          </a:p>
          <a:p>
            <a:pPr defTabSz="457235"/>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404051432"/>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ABE863A0-3B7B-0A6C-8D88-25A7DB82D53F}"/>
              </a:ext>
            </a:extLst>
          </p:cNvPr>
          <p:cNvPicPr>
            <a:picLocks noChangeAspect="1"/>
          </p:cNvPicPr>
          <p:nvPr/>
        </p:nvPicPr>
        <p:blipFill>
          <a:blip r:embed="rId5"/>
          <a:stretch>
            <a:fillRect/>
          </a:stretch>
        </p:blipFill>
        <p:spPr>
          <a:xfrm>
            <a:off x="6642307" y="1730746"/>
            <a:ext cx="1361506" cy="1349633"/>
          </a:xfrm>
          <a:prstGeom prst="rect">
            <a:avLst/>
          </a:prstGeom>
        </p:spPr>
      </p:pic>
      <p:pic>
        <p:nvPicPr>
          <p:cNvPr id="10" name="Image 9">
            <a:extLst>
              <a:ext uri="{FF2B5EF4-FFF2-40B4-BE49-F238E27FC236}">
                <a16:creationId xmlns:a16="http://schemas.microsoft.com/office/drawing/2014/main" id="{4B447093-B074-1170-7DC8-957C43B80852}"/>
              </a:ext>
            </a:extLst>
          </p:cNvPr>
          <p:cNvPicPr>
            <a:picLocks noChangeAspect="1"/>
          </p:cNvPicPr>
          <p:nvPr/>
        </p:nvPicPr>
        <p:blipFill>
          <a:blip r:embed="rId6"/>
          <a:stretch>
            <a:fillRect/>
          </a:stretch>
        </p:blipFill>
        <p:spPr>
          <a:xfrm>
            <a:off x="3825190" y="4004152"/>
            <a:ext cx="1361506" cy="1425091"/>
          </a:xfrm>
          <a:prstGeom prst="rect">
            <a:avLst/>
          </a:prstGeom>
        </p:spPr>
      </p:pic>
      <p:pic>
        <p:nvPicPr>
          <p:cNvPr id="15" name="Image 14">
            <a:extLst>
              <a:ext uri="{FF2B5EF4-FFF2-40B4-BE49-F238E27FC236}">
                <a16:creationId xmlns:a16="http://schemas.microsoft.com/office/drawing/2014/main" id="{FB06EA6A-B5C3-58DC-D9BA-B66C58BD21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9351" y="1914797"/>
            <a:ext cx="1245786" cy="1306769"/>
          </a:xfrm>
          <a:prstGeom prst="rect">
            <a:avLst/>
          </a:prstGeom>
        </p:spPr>
      </p:pic>
      <p:pic>
        <p:nvPicPr>
          <p:cNvPr id="16" name="Image 15">
            <a:extLst>
              <a:ext uri="{FF2B5EF4-FFF2-40B4-BE49-F238E27FC236}">
                <a16:creationId xmlns:a16="http://schemas.microsoft.com/office/drawing/2014/main" id="{2F95DE73-BF51-2C8B-1928-CC30483E0FB3}"/>
              </a:ext>
            </a:extLst>
          </p:cNvPr>
          <p:cNvPicPr>
            <a:picLocks noChangeAspect="1"/>
          </p:cNvPicPr>
          <p:nvPr/>
        </p:nvPicPr>
        <p:blipFill>
          <a:blip r:embed="rId8"/>
          <a:stretch>
            <a:fillRect/>
          </a:stretch>
        </p:blipFill>
        <p:spPr>
          <a:xfrm>
            <a:off x="6946118" y="3989434"/>
            <a:ext cx="1057695" cy="1439809"/>
          </a:xfrm>
          <a:prstGeom prst="rect">
            <a:avLst/>
          </a:prstGeom>
        </p:spPr>
      </p:pic>
      <p:pic>
        <p:nvPicPr>
          <p:cNvPr id="17" name="Image 16">
            <a:extLst>
              <a:ext uri="{FF2B5EF4-FFF2-40B4-BE49-F238E27FC236}">
                <a16:creationId xmlns:a16="http://schemas.microsoft.com/office/drawing/2014/main" id="{E9BD7D83-399F-D6A6-16A5-26E9CC92DA94}"/>
              </a:ext>
            </a:extLst>
          </p:cNvPr>
          <p:cNvPicPr>
            <a:picLocks noChangeAspect="1"/>
          </p:cNvPicPr>
          <p:nvPr/>
        </p:nvPicPr>
        <p:blipFill>
          <a:blip r:embed="rId9"/>
          <a:stretch>
            <a:fillRect/>
          </a:stretch>
        </p:blipFill>
        <p:spPr>
          <a:xfrm>
            <a:off x="930374" y="3689802"/>
            <a:ext cx="1323877" cy="1587137"/>
          </a:xfrm>
          <a:prstGeom prst="rect">
            <a:avLst/>
          </a:prstGeom>
        </p:spPr>
      </p:pic>
      <p:pic>
        <p:nvPicPr>
          <p:cNvPr id="25" name="Image 24" descr="Dessin montrant plusieurs stands du salon du livre avec livres et visiteurs.">
            <a:extLst>
              <a:ext uri="{FF2B5EF4-FFF2-40B4-BE49-F238E27FC236}">
                <a16:creationId xmlns:a16="http://schemas.microsoft.com/office/drawing/2014/main" id="{97C8AEC9-5936-9938-46A7-008652D08266}"/>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896373" y="1659329"/>
            <a:ext cx="1391881" cy="1252133"/>
          </a:xfrm>
          <a:prstGeom prst="rect">
            <a:avLst/>
          </a:prstGeom>
          <a:noFill/>
          <a:ln>
            <a:noFill/>
          </a:ln>
        </p:spPr>
      </p:pic>
    </p:spTree>
    <p:extLst>
      <p:ext uri="{BB962C8B-B14F-4D97-AF65-F5344CB8AC3E}">
        <p14:creationId xmlns:p14="http://schemas.microsoft.com/office/powerpoint/2010/main" val="3280367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9" y="990609"/>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0"/>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9"/>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45">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7" y="381529"/>
            <a:ext cx="8009617" cy="338554"/>
          </a:xfrm>
          <a:prstGeom prst="rect">
            <a:avLst/>
          </a:prstGeom>
          <a:noFill/>
        </p:spPr>
        <p:txBody>
          <a:bodyPr wrap="square" rtlCol="0">
            <a:spAutoFit/>
          </a:bodyPr>
          <a:lstStyle/>
          <a:p>
            <a:pPr defTabSz="685835">
              <a:spcAft>
                <a:spcPts val="400"/>
              </a:spcAft>
              <a:defRPr/>
            </a:pPr>
            <a:r>
              <a:rPr lang="fr-FR" sz="1600" b="1" dirty="0">
                <a:solidFill>
                  <a:srgbClr val="A6A6A6"/>
                </a:solidFill>
                <a:latin typeface="Calibri"/>
              </a:rPr>
              <a:t>À la maison, écrivez, les mots du vocabulaire que nous avons vus aujourd’hui. La page 45.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3" y="-48543"/>
          <a:ext cx="8896612"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1">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7" y="513667"/>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30"/>
            <a:ext cx="3454400" cy="781881"/>
          </a:xfrm>
          <a:prstGeom prst="rect">
            <a:avLst/>
          </a:prstGeom>
        </p:spPr>
        <p:txBody>
          <a:bodyPr wrap="square" lIns="0" tIns="0" rIns="0" bIns="0" rtlCol="0" anchor="t">
            <a:spAutoFit/>
          </a:bodyPr>
          <a:lstStyle/>
          <a:p>
            <a:pPr algn="ctr" defTabSz="457235">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sp>
        <p:nvSpPr>
          <p:cNvPr id="9" name="Rectangle 8">
            <a:extLst>
              <a:ext uri="{FF2B5EF4-FFF2-40B4-BE49-F238E27FC236}">
                <a16:creationId xmlns:a16="http://schemas.microsoft.com/office/drawing/2014/main" id="{61017040-32A8-C78F-0CC0-8C5CDB9C1863}"/>
              </a:ext>
            </a:extLst>
          </p:cNvPr>
          <p:cNvSpPr/>
          <p:nvPr/>
        </p:nvSpPr>
        <p:spPr>
          <a:xfrm>
            <a:off x="453992" y="4226912"/>
            <a:ext cx="1799939"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écouter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50" y="2487565"/>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Ellipse 15">
            <a:extLst>
              <a:ext uri="{FF2B5EF4-FFF2-40B4-BE49-F238E27FC236}">
                <a16:creationId xmlns:a16="http://schemas.microsoft.com/office/drawing/2014/main" id="{8B2DAC9D-DDED-E3C2-A4BE-D408E8F67F87}"/>
              </a:ext>
            </a:extLst>
          </p:cNvPr>
          <p:cNvSpPr/>
          <p:nvPr/>
        </p:nvSpPr>
        <p:spPr>
          <a:xfrm>
            <a:off x="5260831" y="2381607"/>
            <a:ext cx="466128" cy="21191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3D4FCDC6-BC16-0576-DC73-804B6094F24C}"/>
              </a:ext>
            </a:extLst>
          </p:cNvPr>
          <p:cNvPicPr>
            <a:picLocks noChangeAspect="1"/>
          </p:cNvPicPr>
          <p:nvPr/>
        </p:nvPicPr>
        <p:blipFill>
          <a:blip r:embed="rId14"/>
          <a:stretch>
            <a:fillRect/>
          </a:stretch>
        </p:blipFill>
        <p:spPr>
          <a:xfrm>
            <a:off x="2969770" y="950607"/>
            <a:ext cx="4509713" cy="5514290"/>
          </a:xfrm>
          <a:prstGeom prst="rect">
            <a:avLst/>
          </a:prstGeom>
        </p:spPr>
      </p:pic>
      <p:sp>
        <p:nvSpPr>
          <p:cNvPr id="32" name="Flèche : droite 31">
            <a:extLst>
              <a:ext uri="{FF2B5EF4-FFF2-40B4-BE49-F238E27FC236}">
                <a16:creationId xmlns:a16="http://schemas.microsoft.com/office/drawing/2014/main" id="{22AA6AAE-E519-4F16-0D89-D24EB6C6117C}"/>
              </a:ext>
            </a:extLst>
          </p:cNvPr>
          <p:cNvSpPr/>
          <p:nvPr/>
        </p:nvSpPr>
        <p:spPr>
          <a:xfrm>
            <a:off x="2434196" y="2164381"/>
            <a:ext cx="702291"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2253931" y="3100039"/>
            <a:ext cx="2072742" cy="12736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512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r>
              <a:rPr lang="en-US" sz="3200" dirty="0">
                <a:solidFill>
                  <a:srgbClr val="215968"/>
                </a:solidFill>
                <a:latin typeface="Carelia"/>
              </a:rPr>
              <a:t>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3"/>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9" y="2178769"/>
            <a:ext cx="5588000" cy="1105431"/>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Préparation à la fluidité:</a:t>
            </a:r>
          </a:p>
          <a:p>
            <a:pPr algn="ctr" defTabSz="457235">
              <a:lnSpc>
                <a:spcPts val="4608"/>
              </a:lnSpc>
            </a:pPr>
            <a:r>
              <a:rPr lang="fr-MA" sz="2533" b="1" dirty="0">
                <a:solidFill>
                  <a:srgbClr val="9BBB59">
                    <a:lumMod val="75000"/>
                  </a:srgbClr>
                </a:solidFill>
                <a:latin typeface="Dosis" pitchFamily="2" charset="0"/>
              </a:rPr>
              <a:t>Les mots du texte</a:t>
            </a: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a organisé   éblouie    un auteur  construit</a:t>
            </a:r>
          </a:p>
          <a:p>
            <a:pPr algn="ctr" defTabSz="685852">
              <a:lnSpc>
                <a:spcPct val="250000"/>
              </a:lnSpc>
              <a:defRPr/>
            </a:pPr>
            <a:r>
              <a:rPr lang="fr-FR" sz="2800" b="1" kern="0" spc="320" dirty="0">
                <a:solidFill>
                  <a:srgbClr val="0070C0"/>
                </a:solidFill>
                <a:latin typeface="Dosis" pitchFamily="2" charset="0"/>
              </a:rPr>
              <a:t>ses histoires    il y en avait      nous avons eu    </a:t>
            </a:r>
          </a:p>
          <a:p>
            <a:pPr algn="ctr" defTabSz="685852">
              <a:lnSpc>
                <a:spcPct val="250000"/>
              </a:lnSpc>
              <a:defRPr/>
            </a:pPr>
            <a:r>
              <a:rPr lang="fr-FR" sz="2800" b="1" kern="0" spc="320" dirty="0">
                <a:solidFill>
                  <a:srgbClr val="0070C0"/>
                </a:solidFill>
                <a:latin typeface="Dosis" pitchFamily="2" charset="0"/>
              </a:rPr>
              <a:t>un moment      un coin        plein d’idées</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25922542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Pour lire le texte avec fluidité,  Je vais vous lire les mots du texte. Ecoutez attentivement.</a:t>
            </a:r>
          </a:p>
        </p:txBody>
      </p:sp>
      <p:pic>
        <p:nvPicPr>
          <p:cNvPr id="10" name="Image 9">
            <a:extLst>
              <a:ext uri="{FF2B5EF4-FFF2-40B4-BE49-F238E27FC236}">
                <a16:creationId xmlns:a16="http://schemas.microsoft.com/office/drawing/2014/main" id="{887A5663-B882-E06C-D5E3-C072CD56FF3C}"/>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59865" y="262312"/>
            <a:ext cx="1090687" cy="1087867"/>
          </a:xfrm>
          <a:prstGeom prst="rect">
            <a:avLst/>
          </a:prstGeom>
        </p:spPr>
      </p:pic>
    </p:spTree>
    <p:extLst>
      <p:ext uri="{BB962C8B-B14F-4D97-AF65-F5344CB8AC3E}">
        <p14:creationId xmlns:p14="http://schemas.microsoft.com/office/powerpoint/2010/main" val="1641870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1D8E-0570-E36B-7493-188B1C1221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B552C5-2468-1B0A-7F81-6E6AC87DA1F3}"/>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0281151-3D16-35CE-C762-BA51E7EB077A}"/>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6D4173AA-3B27-35E3-2959-4AB023ACC903}"/>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CB7C1C7-3D34-49A2-BA17-1D7A040212BE}"/>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95FD335E-46B7-BA08-FC3D-8938EEA9E312}"/>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a organisé   éblouie    un auteur  construit</a:t>
            </a:r>
          </a:p>
          <a:p>
            <a:pPr algn="ctr" defTabSz="685852">
              <a:lnSpc>
                <a:spcPct val="250000"/>
              </a:lnSpc>
              <a:defRPr/>
            </a:pPr>
            <a:r>
              <a:rPr lang="fr-FR" sz="2800" b="1" kern="0" spc="320" dirty="0">
                <a:solidFill>
                  <a:srgbClr val="0070C0"/>
                </a:solidFill>
                <a:latin typeface="Dosis" pitchFamily="2" charset="0"/>
              </a:rPr>
              <a:t>ses histoires    il y en avait      nous avons eu    </a:t>
            </a:r>
          </a:p>
          <a:p>
            <a:pPr algn="ctr" defTabSz="685852">
              <a:lnSpc>
                <a:spcPct val="250000"/>
              </a:lnSpc>
              <a:defRPr/>
            </a:pPr>
            <a:r>
              <a:rPr lang="fr-FR" sz="2800" b="1" kern="0" spc="320" dirty="0">
                <a:solidFill>
                  <a:srgbClr val="0070C0"/>
                </a:solidFill>
                <a:latin typeface="Dosis" pitchFamily="2" charset="0"/>
              </a:rPr>
              <a:t>un moment      un coin        plein d’idées</a:t>
            </a:r>
          </a:p>
        </p:txBody>
      </p:sp>
      <p:graphicFrame>
        <p:nvGraphicFramePr>
          <p:cNvPr id="7" name="Tableau 6">
            <a:extLst>
              <a:ext uri="{FF2B5EF4-FFF2-40B4-BE49-F238E27FC236}">
                <a16:creationId xmlns:a16="http://schemas.microsoft.com/office/drawing/2014/main" id="{C8959B64-9A25-D123-2245-8A31F7A1BD0E}"/>
              </a:ext>
            </a:extLst>
          </p:cNvPr>
          <p:cNvGraphicFramePr>
            <a:graphicFrameLocks noGrp="1"/>
          </p:cNvGraphicFramePr>
          <p:nvPr>
            <p:custDataLst>
              <p:tags r:id="rId1"/>
            </p:custDataLst>
            <p:extLst>
              <p:ext uri="{D42A27DB-BD31-4B8C-83A1-F6EECF244321}">
                <p14:modId xmlns:p14="http://schemas.microsoft.com/office/powerpoint/2010/main" val="14594784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DA22543-4785-4898-2D30-1A89F8AC32D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Lisons ensemble.</a:t>
            </a:r>
          </a:p>
        </p:txBody>
      </p:sp>
      <p:pic>
        <p:nvPicPr>
          <p:cNvPr id="3" name="Image 2">
            <a:extLst>
              <a:ext uri="{FF2B5EF4-FFF2-40B4-BE49-F238E27FC236}">
                <a16:creationId xmlns:a16="http://schemas.microsoft.com/office/drawing/2014/main" id="{AF647677-BB83-723F-399A-6000957D871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71241" y="582781"/>
            <a:ext cx="1165015" cy="977995"/>
          </a:xfrm>
          <a:prstGeom prst="rect">
            <a:avLst/>
          </a:prstGeom>
        </p:spPr>
      </p:pic>
    </p:spTree>
    <p:extLst>
      <p:ext uri="{BB962C8B-B14F-4D97-AF65-F5344CB8AC3E}">
        <p14:creationId xmlns:p14="http://schemas.microsoft.com/office/powerpoint/2010/main" val="6583221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E035-E582-BCA3-F4BF-01D3CCD546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27C6ED-F3B4-603A-0802-51D831F1764C}"/>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B9AC50-4A06-B96F-032A-00D735728DE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30CF5AE7-251E-0BA2-D469-C751B1965885}"/>
              </a:ext>
            </a:extLst>
          </p:cNvPr>
          <p:cNvSpPr/>
          <p:nvPr/>
        </p:nvSpPr>
        <p:spPr>
          <a:xfrm>
            <a:off x="190504" y="228601"/>
            <a:ext cx="8769597" cy="7369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488733-40B5-DC74-98EA-AA89CD7D8254}"/>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830B3B5E-B78E-0471-D6D4-769D8B83A89E}"/>
              </a:ext>
            </a:extLst>
          </p:cNvPr>
          <p:cNvSpPr txBox="1"/>
          <p:nvPr/>
        </p:nvSpPr>
        <p:spPr>
          <a:xfrm>
            <a:off x="403122" y="1754998"/>
            <a:ext cx="8337755" cy="3135474"/>
          </a:xfrm>
          <a:prstGeom prst="rect">
            <a:avLst/>
          </a:prstGeom>
          <a:noFill/>
        </p:spPr>
        <p:txBody>
          <a:bodyPr wrap="square" rtlCol="0">
            <a:spAutoFit/>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a organisé   éblouie    un auteur  construit</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ses histoires    il y en avait     nous avons eu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un moment      un coin        plein d’idées</a:t>
            </a:r>
          </a:p>
        </p:txBody>
      </p:sp>
      <p:graphicFrame>
        <p:nvGraphicFramePr>
          <p:cNvPr id="7" name="Tableau 6">
            <a:extLst>
              <a:ext uri="{FF2B5EF4-FFF2-40B4-BE49-F238E27FC236}">
                <a16:creationId xmlns:a16="http://schemas.microsoft.com/office/drawing/2014/main" id="{ED2A5A86-D84F-FAA1-9047-0A238E6C0163}"/>
              </a:ext>
            </a:extLst>
          </p:cNvPr>
          <p:cNvGraphicFramePr>
            <a:graphicFrameLocks noGrp="1"/>
          </p:cNvGraphicFramePr>
          <p:nvPr>
            <p:custDataLst>
              <p:tags r:id="rId1"/>
            </p:custDataLst>
            <p:extLst>
              <p:ext uri="{D42A27DB-BD31-4B8C-83A1-F6EECF244321}">
                <p14:modId xmlns:p14="http://schemas.microsoft.com/office/powerpoint/2010/main" val="2992630298"/>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6B5152-74C8-9229-3AB3-4EA52774D9BF}"/>
              </a:ext>
            </a:extLst>
          </p:cNvPr>
          <p:cNvSpPr txBox="1"/>
          <p:nvPr/>
        </p:nvSpPr>
        <p:spPr>
          <a:xfrm>
            <a:off x="688260" y="329509"/>
            <a:ext cx="8241397" cy="636072"/>
          </a:xfrm>
          <a:prstGeom prst="rect">
            <a:avLst/>
          </a:prstGeom>
          <a:noFill/>
        </p:spPr>
        <p:txBody>
          <a:bodyPr wrap="square" rtlCol="0">
            <a:spAutoFit/>
          </a:bodyPr>
          <a:lstStyle/>
          <a:p>
            <a:pPr defTabSz="609615">
              <a:spcAft>
                <a:spcPts val="400"/>
              </a:spcAft>
              <a:defRPr/>
            </a:pPr>
            <a:r>
              <a:rPr lang="fr-FR" sz="1600" b="1" dirty="0">
                <a:solidFill>
                  <a:prstClr val="white">
                    <a:lumMod val="65000"/>
                  </a:prstClr>
                </a:solidFill>
              </a:rPr>
              <a:t>   Qui veut passer au tableau pour lire les mots du texte?</a:t>
            </a:r>
          </a:p>
          <a:p>
            <a:pPr defTabSz="609615">
              <a:spcAft>
                <a:spcPts val="400"/>
              </a:spcAft>
              <a:defRPr/>
            </a:pPr>
            <a:r>
              <a:rPr lang="fr-FR" sz="1600" i="1" dirty="0">
                <a:solidFill>
                  <a:prstClr val="white">
                    <a:lumMod val="65000"/>
                  </a:prstClr>
                </a:solidFill>
              </a:rPr>
              <a:t>Cibler les élèves en difficulté de lecture. Les encourager pour leurs efforts. </a:t>
            </a:r>
          </a:p>
        </p:txBody>
      </p:sp>
      <p:pic>
        <p:nvPicPr>
          <p:cNvPr id="3" name="Image 2">
            <a:extLst>
              <a:ext uri="{FF2B5EF4-FFF2-40B4-BE49-F238E27FC236}">
                <a16:creationId xmlns:a16="http://schemas.microsoft.com/office/drawing/2014/main" id="{7E58D11A-C794-B0B5-2C83-812239A69D1D}"/>
              </a:ext>
            </a:extLst>
          </p:cNvPr>
          <p:cNvPicPr>
            <a:picLocks noChangeAspect="1"/>
          </p:cNvPicPr>
          <p:nvPr>
            <p:custDataLst>
              <p:tags r:id="rId2"/>
            </p:custDataLst>
          </p:nvPr>
        </p:nvPicPr>
        <p:blipFill>
          <a:blip r:embed="rId6"/>
          <a:stretch>
            <a:fillRect/>
          </a:stretch>
        </p:blipFill>
        <p:spPr>
          <a:xfrm>
            <a:off x="7727284" y="994196"/>
            <a:ext cx="1232811" cy="761784"/>
          </a:xfrm>
          <a:prstGeom prst="roundRect">
            <a:avLst>
              <a:gd name="adj" fmla="val 31362"/>
            </a:avLst>
          </a:prstGeom>
        </p:spPr>
      </p:pic>
    </p:spTree>
    <p:extLst>
      <p:ext uri="{BB962C8B-B14F-4D97-AF65-F5344CB8AC3E}">
        <p14:creationId xmlns:p14="http://schemas.microsoft.com/office/powerpoint/2010/main" val="1096008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6B265A4-CA6D-9DC1-7E18-DEFC624CB14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8002" y="2178765"/>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Lecture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127F-5175-6D4F-6D59-A14A2E3612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D50ED2-E741-F771-BCE8-23FBF2F246D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03D226B-C81D-7FD6-91FC-76A5FDF12C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795D8F-CDC4-D91A-D98C-0F5A38EBC19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C9A10A8-12B4-14CE-1CDD-C3B0093EE94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18689E5-0D81-BF52-257A-6F4F5B755E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6958785-1E53-84A3-6B7E-4F0E3B46BAB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08BFFF27-B681-9EE7-85DA-7599E35A637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vais lire le texte écoutez attentivement et suivez au tableau.</a:t>
            </a:r>
          </a:p>
        </p:txBody>
      </p:sp>
      <p:graphicFrame>
        <p:nvGraphicFramePr>
          <p:cNvPr id="5" name="Tableau 4">
            <a:extLst>
              <a:ext uri="{FF2B5EF4-FFF2-40B4-BE49-F238E27FC236}">
                <a16:creationId xmlns:a16="http://schemas.microsoft.com/office/drawing/2014/main" id="{BD1AB587-3740-CC95-A22B-9D1CD0F1D324}"/>
              </a:ext>
            </a:extLst>
          </p:cNvPr>
          <p:cNvGraphicFramePr>
            <a:graphicFrameLocks noGrp="1"/>
          </p:cNvGraphicFramePr>
          <p:nvPr>
            <p:extLst>
              <p:ext uri="{D42A27DB-BD31-4B8C-83A1-F6EECF244321}">
                <p14:modId xmlns:p14="http://schemas.microsoft.com/office/powerpoint/2010/main" val="946211368"/>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2D8F0F-5C2D-A8B9-59E8-C4DCAF716A85}"/>
              </a:ext>
            </a:extLst>
          </p:cNvPr>
          <p:cNvGraphicFramePr>
            <a:graphicFrameLocks noGrp="1"/>
          </p:cNvGraphicFramePr>
          <p:nvPr>
            <p:custDataLst>
              <p:tags r:id="rId8"/>
            </p:custDataLst>
            <p:extLst>
              <p:ext uri="{D42A27DB-BD31-4B8C-83A1-F6EECF244321}">
                <p14:modId xmlns:p14="http://schemas.microsoft.com/office/powerpoint/2010/main" val="76535326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382004F-2360-9FAC-0030-9D4C805F5CF8}"/>
              </a:ext>
            </a:extLst>
          </p:cNvPr>
          <p:cNvPicPr>
            <a:picLocks noChangeAspect="1"/>
          </p:cNvPicPr>
          <p:nvPr>
            <p:custDataLst>
              <p:tags r:id="rId9"/>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77800" y="117072"/>
            <a:ext cx="1090687" cy="1087867"/>
          </a:xfrm>
          <a:prstGeom prst="rect">
            <a:avLst/>
          </a:prstGeom>
        </p:spPr>
      </p:pic>
      <p:sp>
        <p:nvSpPr>
          <p:cNvPr id="9" name="Rectangle : coins arrondis 8">
            <a:extLst>
              <a:ext uri="{FF2B5EF4-FFF2-40B4-BE49-F238E27FC236}">
                <a16:creationId xmlns:a16="http://schemas.microsoft.com/office/drawing/2014/main" id="{8A430DC0-63B9-4CAB-809C-6FD382B38FBB}"/>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D9DBE85F-1729-403B-F05F-9CE7283CDB80}"/>
              </a:ext>
            </a:extLst>
          </p:cNvPr>
          <p:cNvSpPr txBox="1"/>
          <p:nvPr>
            <p:custDataLst>
              <p:tags r:id="rId11"/>
            </p:custDataLst>
          </p:nvPr>
        </p:nvSpPr>
        <p:spPr>
          <a:xfrm>
            <a:off x="657725" y="1590092"/>
            <a:ext cx="7828550" cy="3918380"/>
          </a:xfrm>
          <a:prstGeom prst="rect">
            <a:avLst/>
          </a:prstGeom>
          <a:noFill/>
        </p:spPr>
        <p:txBody>
          <a:bodyPr wrap="square">
            <a:spAutoFit/>
          </a:bodyPr>
          <a:lstStyle/>
          <a:p>
            <a:pPr algn="ctr"/>
            <a:r>
              <a:rPr lang="fr-FR" sz="1800" b="1" i="0" u="none" strike="noStrike" baseline="0" dirty="0">
                <a:solidFill>
                  <a:srgbClr val="0070C0"/>
                </a:solidFill>
                <a:latin typeface="Dosis-SemiBold"/>
              </a:rPr>
              <a:t>Une visite du salon du livre</a:t>
            </a:r>
          </a:p>
          <a:p>
            <a:pPr algn="ctr"/>
            <a:endParaRPr lang="fr-FR" sz="1800" b="1" i="0" u="none" strike="noStrike" baseline="0" dirty="0">
              <a:solidFill>
                <a:srgbClr val="0070C0"/>
              </a:solidFill>
              <a:latin typeface="Dosis-SemiBold"/>
            </a:endParaRPr>
          </a:p>
          <a:p>
            <a:pPr algn="just">
              <a:lnSpc>
                <a:spcPct val="150000"/>
              </a:lnSpc>
            </a:pPr>
            <a:r>
              <a:rPr lang="fr-FR" dirty="0">
                <a:solidFill>
                  <a:srgbClr val="002060"/>
                </a:solidFill>
                <a:latin typeface="Dosis" pitchFamily="2" charset="0"/>
              </a:rPr>
              <a:t>Je m’appelle Farah. Hier, notre école a organisé une visite du salon du livre. Dès notre arrivée, j’ai été éblouie par la quantité de livres exposés : romans, bandes dessinées, contes, documentaires… il y en avait pour tous les goûts !</a:t>
            </a:r>
          </a:p>
          <a:p>
            <a:pPr algn="just">
              <a:lnSpc>
                <a:spcPct val="150000"/>
              </a:lnSpc>
            </a:pPr>
            <a:r>
              <a:rPr lang="fr-FR" dirty="0">
                <a:solidFill>
                  <a:srgbClr val="002060"/>
                </a:solidFill>
                <a:latin typeface="Dosis" pitchFamily="2" charset="0"/>
              </a:rPr>
              <a:t>Nous avons assisté à une rencontre avec un auteur. Il nous a expliqué comment il imagine ses personnages et construit ses histoires. Après cette rencontre, j’ai acheté un livre sur les animaux de la forêt. Nous avons eu un moment de lecture libre dans un coin calme du salon. Je suis repartie heureuse, avec un nouveau livre et plein d’idées dans la tête.</a:t>
            </a:r>
            <a:endParaRPr lang="fr-MA" dirty="0">
              <a:solidFill>
                <a:srgbClr val="002060"/>
              </a:solidFill>
              <a:latin typeface="Dosis" pitchFamily="2" charset="0"/>
            </a:endParaRPr>
          </a:p>
        </p:txBody>
      </p:sp>
    </p:spTree>
    <p:extLst>
      <p:ext uri="{BB962C8B-B14F-4D97-AF65-F5344CB8AC3E}">
        <p14:creationId xmlns:p14="http://schemas.microsoft.com/office/powerpoint/2010/main" val="1778765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AACCB-ABEB-3C4B-74DF-BD41062B33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2DB0E1C-2829-2D2A-A043-A6DB45D9C7A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84ADFAA-20D7-A8E0-44FC-509D0881EB2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5A042B-555D-4E40-3C6A-0A4D57346D8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6" name="Rectangle 25">
            <a:extLst>
              <a:ext uri="{FF2B5EF4-FFF2-40B4-BE49-F238E27FC236}">
                <a16:creationId xmlns:a16="http://schemas.microsoft.com/office/drawing/2014/main" id="{316D88CA-AA20-22F8-76B2-A2D00EDF6ECA}"/>
              </a:ext>
            </a:extLst>
          </p:cNvPr>
          <p:cNvSpPr/>
          <p:nvPr>
            <p:custDataLst>
              <p:tags r:id="rId4"/>
            </p:custDataLst>
          </p:nvPr>
        </p:nvSpPr>
        <p:spPr>
          <a:xfrm>
            <a:off x="228606" y="233743"/>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2414FD-1A7B-4629-C67F-CEA6CE822311}"/>
              </a:ext>
            </a:extLst>
          </p:cNvPr>
          <p:cNvSpPr/>
          <p:nvPr>
            <p:custDataLst>
              <p:tags r:id="rId5"/>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0517F42-9E2D-5ACC-8525-24699CA38814}"/>
              </a:ext>
            </a:extLst>
          </p:cNvPr>
          <p:cNvSpPr txBox="1"/>
          <p:nvPr>
            <p:custDataLst>
              <p:tags r:id="rId6"/>
            </p:custDataLst>
          </p:nvPr>
        </p:nvSpPr>
        <p:spPr>
          <a:xfrm>
            <a:off x="1016796" y="199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Ouvrez vos livrets à la page 50.</a:t>
            </a:r>
          </a:p>
        </p:txBody>
      </p:sp>
      <p:graphicFrame>
        <p:nvGraphicFramePr>
          <p:cNvPr id="4" name="Tableau 3">
            <a:extLst>
              <a:ext uri="{FF2B5EF4-FFF2-40B4-BE49-F238E27FC236}">
                <a16:creationId xmlns:a16="http://schemas.microsoft.com/office/drawing/2014/main" id="{5DBFE8C7-4AD9-8450-4A8C-C477E1F75A21}"/>
              </a:ext>
            </a:extLst>
          </p:cNvPr>
          <p:cNvGraphicFramePr>
            <a:graphicFrameLocks noGrp="1"/>
          </p:cNvGraphicFramePr>
          <p:nvPr>
            <p:custDataLst>
              <p:tags r:id="rId7"/>
            </p:custDataLst>
            <p:extLst>
              <p:ext uri="{D42A27DB-BD31-4B8C-83A1-F6EECF244321}">
                <p14:modId xmlns:p14="http://schemas.microsoft.com/office/powerpoint/2010/main" val="322683241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23E4ED4-3C9B-8FC0-63F7-9B51668D2DEC}"/>
              </a:ext>
            </a:extLst>
          </p:cNvPr>
          <p:cNvPicPr>
            <a:picLocks noChangeAspect="1"/>
          </p:cNvPicPr>
          <p:nvPr>
            <p:custDataLst>
              <p:tags r:id="rId8"/>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6045" y="177803"/>
            <a:ext cx="1090687" cy="1087867"/>
          </a:xfrm>
          <a:prstGeom prst="rect">
            <a:avLst/>
          </a:prstGeom>
        </p:spPr>
      </p:pic>
      <p:pic>
        <p:nvPicPr>
          <p:cNvPr id="6" name="Image 5">
            <a:extLst>
              <a:ext uri="{FF2B5EF4-FFF2-40B4-BE49-F238E27FC236}">
                <a16:creationId xmlns:a16="http://schemas.microsoft.com/office/drawing/2014/main" id="{1BF0A040-4368-AB03-2335-75429F2F0F6C}"/>
              </a:ext>
            </a:extLst>
          </p:cNvPr>
          <p:cNvPicPr>
            <a:picLocks noChangeAspect="1"/>
          </p:cNvPicPr>
          <p:nvPr/>
        </p:nvPicPr>
        <p:blipFill>
          <a:blip r:embed="rId13"/>
          <a:stretch>
            <a:fillRect/>
          </a:stretch>
        </p:blipFill>
        <p:spPr>
          <a:xfrm>
            <a:off x="2633567" y="1200950"/>
            <a:ext cx="3966271" cy="5087655"/>
          </a:xfrm>
          <a:prstGeom prst="rect">
            <a:avLst/>
          </a:prstGeom>
          <a:ln w="12700">
            <a:solidFill>
              <a:schemeClr val="tx1"/>
            </a:solidFill>
          </a:ln>
        </p:spPr>
      </p:pic>
    </p:spTree>
    <p:extLst>
      <p:ext uri="{BB962C8B-B14F-4D97-AF65-F5344CB8AC3E}">
        <p14:creationId xmlns:p14="http://schemas.microsoft.com/office/powerpoint/2010/main" val="2800397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EAFC-AC22-13AE-4157-FA753F10CE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5BBE745-553B-9D81-8006-E4071902318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F8925F9-D98C-2102-AD37-FF1A42DB47C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4525FB5-468B-F9F6-14F1-016569D4DC2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B63B023-098A-00D9-0DAD-4276088165C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3B5CCEB-EF65-3EA8-5193-32CEA9C37F1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A107EF-E8E1-5F74-F3FE-8714D02839D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A142720-41C7-DD46-25F6-92325F37EF71}"/>
              </a:ext>
            </a:extLst>
          </p:cNvPr>
          <p:cNvSpPr txBox="1"/>
          <p:nvPr>
            <p:custDataLst>
              <p:tags r:id="rId7"/>
            </p:custDataLst>
          </p:nvPr>
        </p:nvSpPr>
        <p:spPr>
          <a:xfrm>
            <a:off x="812683" y="273498"/>
            <a:ext cx="8036503"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je vais relire le texte.  Suivez avec le doigt. Cherchez et soulignez au crayon les mots du texte qu’on a lus tout à l’heure au tableau. </a:t>
            </a:r>
          </a:p>
        </p:txBody>
      </p:sp>
      <p:graphicFrame>
        <p:nvGraphicFramePr>
          <p:cNvPr id="5" name="Tableau 4">
            <a:extLst>
              <a:ext uri="{FF2B5EF4-FFF2-40B4-BE49-F238E27FC236}">
                <a16:creationId xmlns:a16="http://schemas.microsoft.com/office/drawing/2014/main" id="{27AB8529-3A5E-E062-71A5-7CFEC7D9473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13FDB73-0AAF-FC18-8DC3-DDBD8BE8A46E}"/>
              </a:ext>
            </a:extLst>
          </p:cNvPr>
          <p:cNvGraphicFramePr>
            <a:graphicFrameLocks noGrp="1"/>
          </p:cNvGraphicFramePr>
          <p:nvPr>
            <p:custDataLst>
              <p:tags r:id="rId8"/>
            </p:custDataLst>
            <p:extLst>
              <p:ext uri="{D42A27DB-BD31-4B8C-83A1-F6EECF244321}">
                <p14:modId xmlns:p14="http://schemas.microsoft.com/office/powerpoint/2010/main" val="334820379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descr="Une image contenant dessin humoristique, dessin, illustration, croquis&#10;&#10;Description générée automatiquement">
            <a:extLst>
              <a:ext uri="{FF2B5EF4-FFF2-40B4-BE49-F238E27FC236}">
                <a16:creationId xmlns:a16="http://schemas.microsoft.com/office/drawing/2014/main" id="{8312FB54-853F-116B-7EAF-393882B8238E}"/>
              </a:ext>
            </a:extLst>
          </p:cNvPr>
          <p:cNvPicPr>
            <a:picLocks noChangeAspect="1"/>
          </p:cNvPicPr>
          <p:nvPr>
            <p:custDataLst>
              <p:tags r:id="rId9"/>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095015" y="586723"/>
            <a:ext cx="833509" cy="1008516"/>
          </a:xfrm>
          <a:prstGeom prst="rect">
            <a:avLst/>
          </a:prstGeom>
        </p:spPr>
      </p:pic>
      <p:sp>
        <p:nvSpPr>
          <p:cNvPr id="10" name="Rectangle : coins arrondis 9">
            <a:extLst>
              <a:ext uri="{FF2B5EF4-FFF2-40B4-BE49-F238E27FC236}">
                <a16:creationId xmlns:a16="http://schemas.microsoft.com/office/drawing/2014/main" id="{DB66B4D2-B031-1C68-8242-88B3AF9F850F}"/>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639C64C-29CB-D272-80A3-B02128E0D80F}"/>
              </a:ext>
            </a:extLst>
          </p:cNvPr>
          <p:cNvSpPr txBox="1"/>
          <p:nvPr>
            <p:custDataLst>
              <p:tags r:id="rId11"/>
            </p:custDataLst>
          </p:nvPr>
        </p:nvSpPr>
        <p:spPr>
          <a:xfrm>
            <a:off x="657725" y="1590092"/>
            <a:ext cx="7828550" cy="391838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SemiBold"/>
                <a:ea typeface="+mn-ea"/>
                <a:cs typeface="+mn-cs"/>
              </a:rPr>
              <a:t>Une visite du salon du livre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70C0"/>
              </a:solidFill>
              <a:effectLst/>
              <a:uLnTx/>
              <a:uFillTx/>
              <a:latin typeface="Dosis-SemiBold"/>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Je m’appelle Farah. Hier, notre école a organisé une visite du salon du livre. Dès notre arrivée, j’ai été éblouie par la quantité de livres exposés : romans, bandes dessinées, contes, documentaires… il y en avait pour tous les goûts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Nous avons assisté à une rencontre avec un auteur. Il nous a expliqué comment il imagine ses personnages et construit ses histoires. Après cette rencontre, j’ai acheté un livre sur les animaux de la forêt. Nous avons eu un moment de lecture libre dans un coin calme du salon. Je suis repartie heureuse, avec un nouveau livre et plein d’idées dans la tête.</a:t>
            </a:r>
            <a:endParaRPr kumimoji="0" lang="fr-MA" sz="1800" b="0" i="0" u="none" strike="noStrike" kern="1200" cap="none" spc="0" normalizeH="0" baseline="0" noProof="0" dirty="0">
              <a:ln>
                <a:noFill/>
              </a:ln>
              <a:solidFill>
                <a:srgbClr val="002060"/>
              </a:solidFill>
              <a:effectLst/>
              <a:uLnTx/>
              <a:uFillTx/>
              <a:latin typeface="Dosis" pitchFamily="2" charset="0"/>
              <a:ea typeface="+mn-ea"/>
              <a:cs typeface="+mn-cs"/>
            </a:endParaRPr>
          </a:p>
        </p:txBody>
      </p:sp>
      <p:pic>
        <p:nvPicPr>
          <p:cNvPr id="6" name="Picture 4" descr="main avec le doigt pointé 3190212 Art vectoriel chez Vecteezy">
            <a:extLst>
              <a:ext uri="{FF2B5EF4-FFF2-40B4-BE49-F238E27FC236}">
                <a16:creationId xmlns:a16="http://schemas.microsoft.com/office/drawing/2014/main" id="{C8261A81-F421-6E45-5EE2-DF69423D3E3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61567" y="1901625"/>
            <a:ext cx="478006" cy="6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41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35">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3"/>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35">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35">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23"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35">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4" y="1243631"/>
            <a:ext cx="4847975" cy="330860"/>
          </a:xfrm>
          <a:prstGeom prst="rect">
            <a:avLst/>
          </a:prstGeom>
        </p:spPr>
        <p:txBody>
          <a:bodyPr wrap="square" lIns="0" tIns="0" rIns="0" bIns="0" rtlCol="0" anchor="t">
            <a:spAutoFit/>
          </a:bodyPr>
          <a:lstStyle/>
          <a:p>
            <a:pPr algn="just" defTabSz="457235">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7" y="3242772"/>
            <a:ext cx="2531264"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Modelage. </a:t>
            </a:r>
          </a:p>
          <a:p>
            <a:pPr algn="ctr" defTabSz="609645">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51" y="2041914"/>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10" y="2043942"/>
            <a:ext cx="1165015" cy="977995"/>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5" y="3259068"/>
            <a:ext cx="2872379"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Répétition chorale.</a:t>
            </a:r>
          </a:p>
          <a:p>
            <a:pPr algn="ctr" defTabSz="609645">
              <a:defRPr/>
            </a:pPr>
            <a:r>
              <a:rPr lang="fr-FR" dirty="0">
                <a:solidFill>
                  <a:srgbClr val="1F497D">
                    <a:lumMod val="50000"/>
                  </a:srgbClr>
                </a:solidFill>
                <a:latin typeface="Dosis" pitchFamily="2" charset="0"/>
              </a:rPr>
              <a:t>Toute la classe </a:t>
            </a:r>
          </a:p>
          <a:p>
            <a:pPr algn="ctr" defTabSz="609645">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8"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8"/>
            <a:ext cx="2610301"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Passage au tableau. </a:t>
            </a:r>
          </a:p>
          <a:p>
            <a:pPr algn="ctr" defTabSz="609645">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4"/>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30" y="3291864"/>
            <a:ext cx="196355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Observation. </a:t>
            </a:r>
          </a:p>
          <a:p>
            <a:pPr algn="ctr" defTabSz="609645">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8" y="1988666"/>
            <a:ext cx="1710839"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2" y="3219199"/>
            <a:ext cx="220269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Questions directes.</a:t>
            </a:r>
          </a:p>
          <a:p>
            <a:pPr algn="ctr" defTabSz="609645">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5"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6" y="5072679"/>
            <a:ext cx="2151783"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Pratique autonome.</a:t>
            </a:r>
          </a:p>
          <a:p>
            <a:pPr algn="ctr" defTabSz="609645">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6"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8" y="5077987"/>
            <a:ext cx="2330467"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Devoir à la maison. </a:t>
            </a:r>
          </a:p>
          <a:p>
            <a:pPr algn="ctr" defTabSz="609645">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8" y="4234374"/>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5"/>
            <a:ext cx="2009325"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Travail en binôme.</a:t>
            </a:r>
          </a:p>
          <a:p>
            <a:pPr algn="ctr" defTabSz="609645">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6451-D22A-A3C7-5D1C-FE7FE3A892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D1572D-1909-5C62-8950-E2B89DD2406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07179B-B7AB-010E-39C4-72E8B2EE6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25ECEF-FDC2-19E7-B58A-19BB3B861E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6405E2A-401D-2C9D-5662-076425F383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E5F236-710B-B271-11C4-F54F6C85DA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DEF83F-E278-6B67-86C9-37C99505BE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CF7F3A4-7612-4F79-C8D7-658F06A27DC0}"/>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Qui a trouvé tous les mots? (10 éléments). </a:t>
            </a:r>
          </a:p>
          <a:p>
            <a:pPr defTabSz="685802">
              <a:defRPr/>
            </a:pPr>
            <a:r>
              <a:rPr lang="fr-FR" sz="1600" i="1" dirty="0">
                <a:solidFill>
                  <a:prstClr val="white">
                    <a:lumMod val="65000"/>
                  </a:prstClr>
                </a:solidFill>
              </a:rPr>
              <a:t>Nommer des gagnants. une étoile est à attribuer à celui/celle qui trouve le maximum de mots</a:t>
            </a:r>
            <a:r>
              <a:rPr lang="fr-FR" sz="1600" b="1" dirty="0">
                <a:solidFill>
                  <a:prstClr val="white">
                    <a:lumMod val="65000"/>
                  </a:prstClr>
                </a:solidFill>
              </a:rPr>
              <a:t>.</a:t>
            </a:r>
          </a:p>
        </p:txBody>
      </p:sp>
      <p:graphicFrame>
        <p:nvGraphicFramePr>
          <p:cNvPr id="5" name="Tableau 4">
            <a:extLst>
              <a:ext uri="{FF2B5EF4-FFF2-40B4-BE49-F238E27FC236}">
                <a16:creationId xmlns:a16="http://schemas.microsoft.com/office/drawing/2014/main" id="{2235B7A4-3704-2A58-EE8A-48D78E861BF6}"/>
              </a:ext>
            </a:extLst>
          </p:cNvPr>
          <p:cNvGraphicFramePr>
            <a:graphicFrameLocks noGrp="1"/>
          </p:cNvGraphicFramePr>
          <p:nvPr>
            <p:extLst>
              <p:ext uri="{D42A27DB-BD31-4B8C-83A1-F6EECF244321}">
                <p14:modId xmlns:p14="http://schemas.microsoft.com/office/powerpoint/2010/main" val="2979594666"/>
              </p:ext>
            </p:extLst>
          </p:nvPr>
        </p:nvGraphicFramePr>
        <p:xfrm>
          <a:off x="171084" y="1631449"/>
          <a:ext cx="8566824" cy="3451860"/>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ctr" defTabSz="685852">
                        <a:lnSpc>
                          <a:spcPct val="250000"/>
                        </a:lnSpc>
                        <a:defRPr/>
                      </a:pPr>
                      <a:r>
                        <a:rPr lang="fr-FR" sz="2800" b="1" kern="0" spc="320" dirty="0">
                          <a:solidFill>
                            <a:srgbClr val="0070C0"/>
                          </a:solidFill>
                          <a:latin typeface="Dosis" pitchFamily="2" charset="0"/>
                        </a:rPr>
                        <a:t>a organisé     éblouie    un auteur     construit</a:t>
                      </a:r>
                    </a:p>
                    <a:p>
                      <a:pPr algn="ctr" defTabSz="685852">
                        <a:lnSpc>
                          <a:spcPct val="250000"/>
                        </a:lnSpc>
                        <a:defRPr/>
                      </a:pPr>
                      <a:r>
                        <a:rPr lang="fr-FR" sz="2800" b="1" kern="0" spc="320" dirty="0">
                          <a:solidFill>
                            <a:srgbClr val="0070C0"/>
                          </a:solidFill>
                          <a:latin typeface="Dosis" pitchFamily="2" charset="0"/>
                        </a:rPr>
                        <a:t>ses histoires    il y en avait      nous avons eu    </a:t>
                      </a:r>
                    </a:p>
                    <a:p>
                      <a:pPr algn="ctr" defTabSz="685852">
                        <a:lnSpc>
                          <a:spcPct val="250000"/>
                        </a:lnSpc>
                        <a:defRPr/>
                      </a:pPr>
                      <a:r>
                        <a:rPr lang="fr-FR" sz="2800" b="1" kern="0" spc="320" dirty="0">
                          <a:solidFill>
                            <a:srgbClr val="0070C0"/>
                          </a:solidFill>
                          <a:latin typeface="Dosis" pitchFamily="2" charset="0"/>
                        </a:rPr>
                        <a:t>un moment      un coin        plein d’idées</a:t>
                      </a:r>
                    </a:p>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2FDB135-4499-4B9B-6956-F1D63EA96BB5}"/>
              </a:ext>
            </a:extLst>
          </p:cNvPr>
          <p:cNvGraphicFramePr>
            <a:graphicFrameLocks noGrp="1"/>
          </p:cNvGraphicFramePr>
          <p:nvPr>
            <p:custDataLst>
              <p:tags r:id="rId8"/>
            </p:custDataLst>
            <p:extLst>
              <p:ext uri="{D42A27DB-BD31-4B8C-83A1-F6EECF244321}">
                <p14:modId xmlns:p14="http://schemas.microsoft.com/office/powerpoint/2010/main" val="177468211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BFD717B-C8B1-1A2E-D8B6-9484CFA9EB0D}"/>
              </a:ext>
            </a:extLst>
          </p:cNvPr>
          <p:cNvPicPr>
            <a:picLocks noChangeAspect="1"/>
          </p:cNvPicPr>
          <p:nvPr/>
        </p:nvPicPr>
        <p:blipFill>
          <a:blip r:embed="rId12"/>
          <a:stretch>
            <a:fillRect/>
          </a:stretch>
        </p:blipFill>
        <p:spPr>
          <a:xfrm>
            <a:off x="7859570" y="840926"/>
            <a:ext cx="1062248" cy="702822"/>
          </a:xfrm>
          <a:prstGeom prst="rect">
            <a:avLst/>
          </a:prstGeom>
        </p:spPr>
      </p:pic>
    </p:spTree>
    <p:extLst>
      <p:ext uri="{BB962C8B-B14F-4D97-AF65-F5344CB8AC3E}">
        <p14:creationId xmlns:p14="http://schemas.microsoft.com/office/powerpoint/2010/main" val="1955585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E818-5E78-172D-5BE2-CEE6335424F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422FAFF4-7520-DEF3-1179-A0A1ACC9CDD1}"/>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09645" rtl="0" eaLnBrk="1" fontAlgn="auto" latinLnBrk="0" hangingPunct="1">
              <a:lnSpc>
                <a:spcPct val="100000"/>
              </a:lnSpc>
              <a:spcBef>
                <a:spcPts val="0"/>
              </a:spcBef>
              <a:spcAft>
                <a:spcPts val="0"/>
              </a:spcAft>
              <a:buClrTx/>
              <a:buSzTx/>
              <a:buFontTx/>
              <a:buNone/>
              <a:tabLst/>
              <a:defRPr/>
            </a:pPr>
            <a:endPar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 e)</a:t>
            </a:r>
          </a:p>
        </p:txBody>
      </p:sp>
      <p:sp>
        <p:nvSpPr>
          <p:cNvPr id="21" name="TextBox 10">
            <a:extLst>
              <a:ext uri="{FF2B5EF4-FFF2-40B4-BE49-F238E27FC236}">
                <a16:creationId xmlns:a16="http://schemas.microsoft.com/office/drawing/2014/main" id="{04B77EBB-B777-4E07-006A-9F80870685FF}"/>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98FD9C40-A1DB-767C-A8C9-1ECFD8058F1E}"/>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0FC97952-1706-324A-E108-27991033EA6E}"/>
              </a:ext>
            </a:extLst>
          </p:cNvPr>
          <p:cNvSpPr txBox="1"/>
          <p:nvPr/>
        </p:nvSpPr>
        <p:spPr>
          <a:xfrm>
            <a:off x="409302" y="1781960"/>
            <a:ext cx="8203475" cy="4853701"/>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d</a:t>
            </a:r>
            <a:r>
              <a:rPr lang="fr-FR" dirty="0">
                <a:latin typeface="Dosis" pitchFamily="2" charset="0"/>
              </a:rPr>
              <a:t>évelopper la fluidité.</a:t>
            </a:r>
            <a:endParaRPr lang="fr-FR" sz="1400" dirty="0">
              <a:latin typeface="Dosis" pitchFamily="2" charset="0"/>
            </a:endParaRPr>
          </a:p>
          <a:p>
            <a:pPr defTabSz="342926"/>
            <a:r>
              <a:rPr lang="fr-MA" sz="2000" b="1" dirty="0">
                <a:latin typeface="Dosis" pitchFamily="2" charset="0"/>
              </a:rPr>
              <a:t>Le support: l</a:t>
            </a:r>
            <a:r>
              <a:rPr lang="fr-MA" dirty="0">
                <a:latin typeface="Dosis" pitchFamily="2" charset="0"/>
              </a:rPr>
              <a:t>e texte du jour.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Faire passer à chaque fois une  équipe de 4 lecteurs au tableau.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élève lit une partie. S’arrêter quand la couleur du texte change.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un élève se trompe: il essaie de s’autocorriger. Un des autres membres de l’équipe peut l’aider. Sinon toute la classe aide.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L’équipe gagnante est celle qui a lu le mieux et qui a su s’autocorriger (se corriger mutuellement).</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pour leurs efforts.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jour, au moins 4 équipes passent.(16 élèves). Les autres suivent et aident à corriger au besoin.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Les équipes doivent être équilibrées, càd composées d’élèves de niveaux de maitrise différents: Bonne maitrise/ maitrise moyenne/ en progrès).</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168EF21C-F486-B399-44A3-D4107AC3A326}"/>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CC70EB90-880B-A1AD-348F-A64B2841E3D1}"/>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2A46DCEE-A989-E6A7-4B25-91F7EEF706AF}"/>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64CB2EB2-6296-5685-6516-9A0D7177787A}"/>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B2749B9F-7544-0874-2C13-C72ACF618E62}"/>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lecture relais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526277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4068-0C04-D2F3-CBC5-B3C0C2DA86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6A319A-97AD-05DB-CAB0-C9A4CE68622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5B25596-A917-98DF-7764-E559743ECDD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296AA4-20E8-CA54-3331-51892E2557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2195224-7A50-1E60-DE5C-02F4659793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E60327-36EF-A174-8B9C-9B7DB7D5F18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557F9C1-7A88-5DA6-624A-2FA32948ADB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847078F-9AE1-4CAE-F90B-C83C7F7D2D73}"/>
              </a:ext>
            </a:extLst>
          </p:cNvPr>
          <p:cNvSpPr txBox="1"/>
          <p:nvPr>
            <p:custDataLst>
              <p:tags r:id="rId7"/>
            </p:custDataLst>
          </p:nvPr>
        </p:nvSpPr>
        <p:spPr>
          <a:xfrm>
            <a:off x="879078"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Qui veut passer au tableau pour lire? </a:t>
            </a:r>
            <a:r>
              <a:rPr lang="fr-FR" sz="1600" i="1" dirty="0">
                <a:solidFill>
                  <a:prstClr val="white">
                    <a:lumMod val="65000"/>
                  </a:prstClr>
                </a:solidFill>
              </a:rPr>
              <a:t>Faire passer 4 élèves à chaque fois. Chacun lit une partie du texte. Nommer une équipe gagnante.</a:t>
            </a:r>
          </a:p>
        </p:txBody>
      </p:sp>
      <p:graphicFrame>
        <p:nvGraphicFramePr>
          <p:cNvPr id="5" name="Tableau 4">
            <a:extLst>
              <a:ext uri="{FF2B5EF4-FFF2-40B4-BE49-F238E27FC236}">
                <a16:creationId xmlns:a16="http://schemas.microsoft.com/office/drawing/2014/main" id="{D79E9B1F-8008-A744-E95B-49874F2FC26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D467D719-BA79-1DE7-69CF-3E01A68849C6}"/>
              </a:ext>
            </a:extLst>
          </p:cNvPr>
          <p:cNvGraphicFramePr>
            <a:graphicFrameLocks noGrp="1"/>
          </p:cNvGraphicFramePr>
          <p:nvPr>
            <p:custDataLst>
              <p:tags r:id="rId8"/>
            </p:custDataLst>
            <p:extLst>
              <p:ext uri="{D42A27DB-BD31-4B8C-83A1-F6EECF244321}">
                <p14:modId xmlns:p14="http://schemas.microsoft.com/office/powerpoint/2010/main" val="771052715"/>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522011">
                  <a:extLst>
                    <a:ext uri="{9D8B030D-6E8A-4147-A177-3AD203B41FA5}">
                      <a16:colId xmlns:a16="http://schemas.microsoft.com/office/drawing/2014/main" val="2418460758"/>
                    </a:ext>
                  </a:extLst>
                </a:gridCol>
                <a:gridCol w="12462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9" name="Rectangle : coins arrondis 8">
            <a:extLst>
              <a:ext uri="{FF2B5EF4-FFF2-40B4-BE49-F238E27FC236}">
                <a16:creationId xmlns:a16="http://schemas.microsoft.com/office/drawing/2014/main" id="{F81AE70C-2F93-2217-6366-48B60B68DFB9}"/>
              </a:ext>
            </a:extLst>
          </p:cNvPr>
          <p:cNvSpPr/>
          <p:nvPr>
            <p:custDataLst>
              <p:tags r:id="rId9"/>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ED9EC5E8-8223-216D-492B-C6127A0FD6BD}"/>
              </a:ext>
            </a:extLst>
          </p:cNvPr>
          <p:cNvSpPr txBox="1"/>
          <p:nvPr>
            <p:custDataLst>
              <p:tags r:id="rId10"/>
            </p:custDataLst>
          </p:nvPr>
        </p:nvSpPr>
        <p:spPr>
          <a:xfrm>
            <a:off x="657725" y="1590092"/>
            <a:ext cx="7828550" cy="391838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SemiBold"/>
                <a:ea typeface="+mn-ea"/>
                <a:cs typeface="+mn-cs"/>
              </a:rPr>
              <a:t>Une visite du salon du livre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70C0"/>
              </a:solidFill>
              <a:effectLst/>
              <a:uLnTx/>
              <a:uFillTx/>
              <a:latin typeface="Dosis-SemiBold"/>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800000"/>
                </a:solidFill>
                <a:effectLst/>
                <a:uLnTx/>
                <a:uFillTx/>
                <a:latin typeface="Dosis" pitchFamily="2" charset="0"/>
                <a:ea typeface="+mn-ea"/>
                <a:cs typeface="+mn-cs"/>
              </a:rPr>
              <a:t>Je m’appelle Farah. Hier, notre école a organisé une visite du salon du livre. Dès notre arrivée, j’ai été éblouie par la quantité de livres exposés </a:t>
            </a: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 </a:t>
            </a:r>
            <a:r>
              <a:rPr kumimoji="0" lang="fr-FR" sz="1800" b="0" i="0" u="none" strike="noStrike" kern="1200" cap="none" spc="0" normalizeH="0" baseline="0" noProof="0" dirty="0">
                <a:ln>
                  <a:noFill/>
                </a:ln>
                <a:solidFill>
                  <a:srgbClr val="0070C0"/>
                </a:solidFill>
                <a:effectLst/>
                <a:uLnTx/>
                <a:uFillTx/>
                <a:latin typeface="Dosis" pitchFamily="2" charset="0"/>
                <a:ea typeface="+mn-ea"/>
                <a:cs typeface="+mn-cs"/>
              </a:rPr>
              <a:t>romans, bandes dessinées, contes, documentaires… il y en avait pour tous les goûts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Dosis" pitchFamily="2" charset="0"/>
                <a:ea typeface="+mn-ea"/>
                <a:cs typeface="+mn-cs"/>
              </a:rPr>
              <a:t>Nous avons assisté à une rencontre avec un auteur.</a:t>
            </a: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 </a:t>
            </a:r>
            <a:r>
              <a:rPr kumimoji="0" lang="fr-FR" sz="1800" b="0" i="0" u="none" strike="noStrike" kern="1200" cap="none" spc="0" normalizeH="0" baseline="0" noProof="0" dirty="0">
                <a:ln>
                  <a:noFill/>
                </a:ln>
                <a:solidFill>
                  <a:srgbClr val="800000"/>
                </a:solidFill>
                <a:effectLst/>
                <a:uLnTx/>
                <a:uFillTx/>
                <a:latin typeface="Dosis" pitchFamily="2" charset="0"/>
                <a:ea typeface="+mn-ea"/>
                <a:cs typeface="+mn-cs"/>
              </a:rPr>
              <a:t>Il nous a expliqué comment il imagine ses personnages et construit ses histoires. Après cette rencontre, j’ai acheté un livre sur les animaux de la forêt.</a:t>
            </a: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 </a:t>
            </a:r>
            <a:r>
              <a:rPr kumimoji="0" lang="fr-FR" sz="1800" b="0" i="0" u="none" strike="noStrike" kern="1200" cap="none" spc="0" normalizeH="0" baseline="0" noProof="0" dirty="0">
                <a:ln>
                  <a:noFill/>
                </a:ln>
                <a:solidFill>
                  <a:srgbClr val="0070C0"/>
                </a:solidFill>
                <a:effectLst/>
                <a:uLnTx/>
                <a:uFillTx/>
                <a:latin typeface="Dosis" pitchFamily="2" charset="0"/>
                <a:ea typeface="+mn-ea"/>
                <a:cs typeface="+mn-cs"/>
              </a:rPr>
              <a:t>Nous avons eu un moment de lecture libre dans un coin calme du salon. Je suis repartie heureuse, avec un nouveau livre et plein d’idées dans la tête.</a:t>
            </a:r>
            <a:endParaRPr kumimoji="0" lang="fr-MA" sz="1800" b="0" i="0" u="none" strike="noStrike" kern="1200" cap="none" spc="0" normalizeH="0" baseline="0" noProof="0" dirty="0">
              <a:ln>
                <a:noFill/>
              </a:ln>
              <a:solidFill>
                <a:srgbClr val="0070C0"/>
              </a:solidFill>
              <a:effectLst/>
              <a:uLnTx/>
              <a:uFillTx/>
              <a:latin typeface="Dosis" pitchFamily="2" charset="0"/>
              <a:ea typeface="+mn-ea"/>
              <a:cs typeface="+mn-cs"/>
            </a:endParaRPr>
          </a:p>
        </p:txBody>
      </p:sp>
    </p:spTree>
    <p:extLst>
      <p:ext uri="{BB962C8B-B14F-4D97-AF65-F5344CB8AC3E}">
        <p14:creationId xmlns:p14="http://schemas.microsoft.com/office/powerpoint/2010/main" val="1373203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E40AB-5783-90A0-1A1D-DD004C21F7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8BC6C62-CDFD-C4C6-0851-7E39C988605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1BA8D5-751D-0BFE-5C9F-7C666132D0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5F6737-D3BB-1241-90E3-C087CEB494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6F9E50-1929-7823-1224-F584CACA4E5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83724FF-18AA-D678-4501-D1D5C8A772A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CE3C48-DC5A-C45F-7CD1-1233854A199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DF17815-4E87-19BD-DE8C-AE8C1B28E3FC}"/>
              </a:ext>
            </a:extLst>
          </p:cNvPr>
          <p:cNvSpPr txBox="1"/>
          <p:nvPr>
            <p:custDataLst>
              <p:tags r:id="rId7"/>
            </p:custDataLst>
          </p:nvPr>
        </p:nvSpPr>
        <p:spPr>
          <a:xfrm>
            <a:off x="844241" y="308991"/>
            <a:ext cx="8085415"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prendre le livret. Lisez votre voisin (e) le texte puis échangez les rôles.</a:t>
            </a:r>
          </a:p>
        </p:txBody>
      </p:sp>
      <p:graphicFrame>
        <p:nvGraphicFramePr>
          <p:cNvPr id="4" name="Tableau 3">
            <a:extLst>
              <a:ext uri="{FF2B5EF4-FFF2-40B4-BE49-F238E27FC236}">
                <a16:creationId xmlns:a16="http://schemas.microsoft.com/office/drawing/2014/main" id="{9820B3A7-6FCE-7A00-3EA8-FA8FA7FC6B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descr="Une image contenant dessin, dessin humoristique, croquis, Dessin d’enfant&#10;&#10;Description générée automatiquement">
            <a:extLst>
              <a:ext uri="{FF2B5EF4-FFF2-40B4-BE49-F238E27FC236}">
                <a16:creationId xmlns:a16="http://schemas.microsoft.com/office/drawing/2014/main" id="{DEE7A46A-C837-FF2A-46D7-77A8B171DDE6}"/>
              </a:ext>
            </a:extLst>
          </p:cNvPr>
          <p:cNvPicPr>
            <a:picLocks noChangeAspect="1"/>
          </p:cNvPicPr>
          <p:nvPr>
            <p:custDataLst>
              <p:tags r:id="rId9"/>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30416" y="676161"/>
            <a:ext cx="1370707" cy="856623"/>
          </a:xfrm>
          <a:prstGeom prst="rect">
            <a:avLst/>
          </a:prstGeom>
        </p:spPr>
      </p:pic>
      <p:pic>
        <p:nvPicPr>
          <p:cNvPr id="7" name="Image 6">
            <a:extLst>
              <a:ext uri="{FF2B5EF4-FFF2-40B4-BE49-F238E27FC236}">
                <a16:creationId xmlns:a16="http://schemas.microsoft.com/office/drawing/2014/main" id="{9297CF46-8909-2335-7D27-20FBF86B3A2E}"/>
              </a:ext>
            </a:extLst>
          </p:cNvPr>
          <p:cNvPicPr>
            <a:picLocks noChangeAspect="1"/>
          </p:cNvPicPr>
          <p:nvPr/>
        </p:nvPicPr>
        <p:blipFill>
          <a:blip r:embed="rId14"/>
          <a:stretch>
            <a:fillRect/>
          </a:stretch>
        </p:blipFill>
        <p:spPr>
          <a:xfrm>
            <a:off x="2885495" y="1265670"/>
            <a:ext cx="3966271" cy="5087655"/>
          </a:xfrm>
          <a:prstGeom prst="rect">
            <a:avLst/>
          </a:prstGeom>
          <a:ln w="12700">
            <a:solidFill>
              <a:schemeClr val="tx1"/>
            </a:solidFill>
          </a:ln>
        </p:spPr>
      </p:pic>
      <p:sp>
        <p:nvSpPr>
          <p:cNvPr id="2" name="Rectangle 1">
            <a:extLst>
              <a:ext uri="{FF2B5EF4-FFF2-40B4-BE49-F238E27FC236}">
                <a16:creationId xmlns:a16="http://schemas.microsoft.com/office/drawing/2014/main" id="{E33CE3E5-8277-729B-3FA5-7CE19858573A}"/>
              </a:ext>
            </a:extLst>
          </p:cNvPr>
          <p:cNvSpPr/>
          <p:nvPr/>
        </p:nvSpPr>
        <p:spPr>
          <a:xfrm>
            <a:off x="1759131" y="2629989"/>
            <a:ext cx="5599612" cy="11059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64222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A4ED-1048-F52E-AD57-C25CEA72D0A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36E3E9-D2E7-C06A-2DDD-96913AA6D73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2F73B8A-FD98-56A7-931F-4C0FE8E133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D85F26-683A-5258-4F29-ECD7D285ACF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AD09F6-9ABE-535B-AEBC-1E534227D7B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ACCBCD3-CE21-284E-112C-452B22C5FF2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2E0DCA-8097-B25D-568D-EB3960A78F3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69525B3-569F-7CB7-49CC-751CDB98E1BC}"/>
              </a:ext>
            </a:extLst>
          </p:cNvPr>
          <p:cNvSpPr txBox="1"/>
          <p:nvPr>
            <p:custDataLst>
              <p:tags r:id="rId7"/>
            </p:custDataLst>
          </p:nvPr>
        </p:nvSpPr>
        <p:spPr>
          <a:xfrm>
            <a:off x="861660" y="308991"/>
            <a:ext cx="8067996" cy="338554"/>
          </a:xfrm>
          <a:prstGeom prst="rect">
            <a:avLst/>
          </a:prstGeom>
          <a:noFill/>
        </p:spPr>
        <p:txBody>
          <a:bodyPr wrap="square" rtlCol="0">
            <a:spAutoFit/>
          </a:bodyPr>
          <a:lstStyle/>
          <a:p>
            <a:pPr defTabSz="685802">
              <a:defRPr/>
            </a:pPr>
            <a:r>
              <a:rPr lang="fr-FR" sz="1600" b="1" i="1" dirty="0">
                <a:solidFill>
                  <a:prstClr val="white">
                    <a:lumMod val="65000"/>
                  </a:prstClr>
                </a:solidFill>
              </a:rPr>
              <a:t>Lorsque l’élève finit de lire, il pose les 3 questions à son voisin</a:t>
            </a:r>
            <a:r>
              <a:rPr lang="fr-FR" sz="1600" i="1" dirty="0">
                <a:solidFill>
                  <a:prstClr val="white">
                    <a:lumMod val="65000"/>
                  </a:prstClr>
                </a:solidFill>
              </a:rPr>
              <a:t>.</a:t>
            </a:r>
          </a:p>
        </p:txBody>
      </p:sp>
      <p:graphicFrame>
        <p:nvGraphicFramePr>
          <p:cNvPr id="5" name="Tableau 4">
            <a:extLst>
              <a:ext uri="{FF2B5EF4-FFF2-40B4-BE49-F238E27FC236}">
                <a16:creationId xmlns:a16="http://schemas.microsoft.com/office/drawing/2014/main" id="{8607FA05-AA50-F547-B4F9-044C190C464B}"/>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A0520D9-9EF5-F97F-33FA-7C02A5DFA70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F4C9BAAF-F3D5-B7EF-E533-778C6A6BE546}"/>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909607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Compréhension</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Compréhension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91EA-2358-53C2-309E-8F8D7AAE1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CA0738-65DD-659C-9D7E-DE63A62FF50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6A4CEA-EAE1-E0AB-3A56-BEF2DE9F64B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06C81-8A3E-A123-396E-5BF62B6524A8}"/>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0E1F84-DB2C-9345-D0E7-C8993E86703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5608C4F-3EAA-BF21-D3C5-36ECA102D21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F27867-7430-B128-EA42-14D2F40EFA6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C32F68-ABC9-E9B0-AB51-84F981F471CB}"/>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répondre à des questions de compréhension.</a:t>
            </a:r>
          </a:p>
        </p:txBody>
      </p:sp>
      <p:graphicFrame>
        <p:nvGraphicFramePr>
          <p:cNvPr id="4" name="Tableau 3">
            <a:extLst>
              <a:ext uri="{FF2B5EF4-FFF2-40B4-BE49-F238E27FC236}">
                <a16:creationId xmlns:a16="http://schemas.microsoft.com/office/drawing/2014/main" id="{B49819C7-5489-5B34-FA75-58F2AA0F5912}"/>
              </a:ext>
            </a:extLst>
          </p:cNvPr>
          <p:cNvGraphicFramePr>
            <a:graphicFrameLocks noGrp="1"/>
          </p:cNvGraphicFramePr>
          <p:nvPr>
            <p:custDataLst>
              <p:tags r:id="rId8"/>
            </p:custDataLst>
            <p:extLst>
              <p:ext uri="{D42A27DB-BD31-4B8C-83A1-F6EECF244321}">
                <p14:modId xmlns:p14="http://schemas.microsoft.com/office/powerpoint/2010/main" val="66371022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F7C59CB0-0C53-0D40-B6DE-B5CCB2152F88}"/>
              </a:ext>
            </a:extLst>
          </p:cNvPr>
          <p:cNvPicPr>
            <a:picLocks noChangeAspect="1"/>
          </p:cNvPicPr>
          <p:nvPr/>
        </p:nvPicPr>
        <p:blipFill>
          <a:blip r:embed="rId12"/>
          <a:stretch>
            <a:fillRect/>
          </a:stretch>
        </p:blipFill>
        <p:spPr>
          <a:xfrm>
            <a:off x="2885495" y="1265670"/>
            <a:ext cx="3966271" cy="5087655"/>
          </a:xfrm>
          <a:prstGeom prst="rect">
            <a:avLst/>
          </a:prstGeom>
          <a:ln w="12700">
            <a:solidFill>
              <a:schemeClr val="tx1"/>
            </a:solidFill>
          </a:ln>
        </p:spPr>
      </p:pic>
      <p:sp>
        <p:nvSpPr>
          <p:cNvPr id="2" name="Rectangle 1">
            <a:extLst>
              <a:ext uri="{FF2B5EF4-FFF2-40B4-BE49-F238E27FC236}">
                <a16:creationId xmlns:a16="http://schemas.microsoft.com/office/drawing/2014/main" id="{F14E048F-8C0D-ED86-C175-C4549A497D7C}"/>
              </a:ext>
            </a:extLst>
          </p:cNvPr>
          <p:cNvSpPr/>
          <p:nvPr/>
        </p:nvSpPr>
        <p:spPr>
          <a:xfrm>
            <a:off x="1759131" y="3701143"/>
            <a:ext cx="5599612"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91706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19A-7C19-C096-83EE-CF4F357D7B9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F8D019-A87A-B4C8-D652-DD7E09D78D3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E847325-9F1A-C07B-37C6-F1D843FDA2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07B040-A944-DB1B-54EF-D2FCD50B08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0A5E87-A17E-CFEC-8618-B1750E8B54E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err="1">
                <a:solidFill>
                  <a:prstClr val="white"/>
                </a:solidFill>
                <a:latin typeface="Dosis" pitchFamily="2" charset="0"/>
              </a:rPr>
              <a:t>gg</a:t>
            </a: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BC39EE0-EC1D-B0AA-9A46-30DDAC278C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D934551-CCC1-EA27-8079-9C9C44818FD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0834E95-C5CD-389A-4E96-88A88FCDB86A}"/>
              </a:ext>
            </a:extLst>
          </p:cNvPr>
          <p:cNvSpPr txBox="1"/>
          <p:nvPr>
            <p:custDataLst>
              <p:tags r:id="rId7"/>
            </p:custDataLst>
          </p:nvPr>
        </p:nvSpPr>
        <p:spPr>
          <a:xfrm>
            <a:off x="812684" y="297729"/>
            <a:ext cx="8201173" cy="584775"/>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avec des choix  proposés  rappelez moi la démarche à suivre:</a:t>
            </a:r>
          </a:p>
        </p:txBody>
      </p:sp>
      <p:graphicFrame>
        <p:nvGraphicFramePr>
          <p:cNvPr id="5" name="Tableau 4">
            <a:extLst>
              <a:ext uri="{FF2B5EF4-FFF2-40B4-BE49-F238E27FC236}">
                <a16:creationId xmlns:a16="http://schemas.microsoft.com/office/drawing/2014/main" id="{243FFAA3-EE25-C497-D2D4-FAEAF1C757E7}"/>
              </a:ext>
            </a:extLst>
          </p:cNvPr>
          <p:cNvGraphicFramePr>
            <a:graphicFrameLocks noGrp="1"/>
          </p:cNvGraphicFramePr>
          <p:nvPr>
            <p:extLst>
              <p:ext uri="{D42A27DB-BD31-4B8C-83A1-F6EECF244321}">
                <p14:modId xmlns:p14="http://schemas.microsoft.com/office/powerpoint/2010/main" val="328490761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E75A28B-3442-C220-094C-DDA743A16130}"/>
              </a:ext>
            </a:extLst>
          </p:cNvPr>
          <p:cNvGraphicFramePr>
            <a:graphicFrameLocks noGrp="1"/>
          </p:cNvGraphicFramePr>
          <p:nvPr>
            <p:custDataLst>
              <p:tags r:id="rId8"/>
            </p:custDataLst>
            <p:extLst>
              <p:ext uri="{D42A27DB-BD31-4B8C-83A1-F6EECF244321}">
                <p14:modId xmlns:p14="http://schemas.microsoft.com/office/powerpoint/2010/main" val="28090109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4C6845C-7DE2-1D60-5BB6-5CA10D5A957B}"/>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9805CD78-683E-715F-BD3C-BBA22E5B62BA}"/>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44D6C736-C426-C392-12E8-A43B9CD14937}"/>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B46FA072-49E4-F987-E04E-58AE4D18D9D1}"/>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4976264A-8916-F434-32A6-79840BD66DD6}"/>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24CC57EA-CF98-13A8-6F0C-4903EAD1736B}"/>
              </a:ext>
            </a:extLst>
          </p:cNvPr>
          <p:cNvSpPr txBox="1"/>
          <p:nvPr/>
        </p:nvSpPr>
        <p:spPr>
          <a:xfrm>
            <a:off x="1380235" y="4000697"/>
            <a:ext cx="763362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les propositions et j’entoure la bonne réponse.   </a:t>
            </a:r>
          </a:p>
        </p:txBody>
      </p:sp>
    </p:spTree>
    <p:extLst>
      <p:ext uri="{BB962C8B-B14F-4D97-AF65-F5344CB8AC3E}">
        <p14:creationId xmlns:p14="http://schemas.microsoft.com/office/powerpoint/2010/main" val="1906849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270E-C42F-81B0-5212-37CBBD10062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B5DB8-3C30-C866-699C-959F07ABA33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BD67D1A-E0B1-BEF4-33BC-DBA85B85E11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EB531D-1119-53C1-6FAC-74A6BB6FE62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2B7AD16-05C7-6FD9-73E0-8114ECB31F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2D512DC-B0F8-A0CD-4862-BB9E39C2A5E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0859F81-49E3-CE24-0FF0-E8D491114E9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EEE09C9-F14A-875F-919E-B5F9E61FCDEE}"/>
              </a:ext>
            </a:extLst>
          </p:cNvPr>
          <p:cNvSpPr txBox="1"/>
          <p:nvPr>
            <p:custDataLst>
              <p:tags r:id="rId7"/>
            </p:custDataLst>
          </p:nvPr>
        </p:nvSpPr>
        <p:spPr>
          <a:xfrm>
            <a:off x="861659" y="308991"/>
            <a:ext cx="7987527" cy="338554"/>
          </a:xfrm>
          <a:prstGeom prst="rect">
            <a:avLst/>
          </a:prstGeom>
          <a:noFill/>
        </p:spPr>
        <p:txBody>
          <a:bodyPr wrap="square" rtlCol="0">
            <a:spAutoFit/>
          </a:bodyPr>
          <a:lstStyle/>
          <a:p>
            <a:pPr defTabSz="685802">
              <a:defRPr/>
            </a:pPr>
            <a:r>
              <a:rPr lang="fr-FR" sz="1600" b="1" dirty="0">
                <a:solidFill>
                  <a:prstClr val="white">
                    <a:lumMod val="65000"/>
                  </a:prstClr>
                </a:solidFill>
              </a:rPr>
              <a:t>A quoi les élèves ont-ils assisté? Relisez le texte et cherchez la réponse.</a:t>
            </a:r>
          </a:p>
        </p:txBody>
      </p:sp>
      <p:graphicFrame>
        <p:nvGraphicFramePr>
          <p:cNvPr id="5" name="Tableau 4">
            <a:extLst>
              <a:ext uri="{FF2B5EF4-FFF2-40B4-BE49-F238E27FC236}">
                <a16:creationId xmlns:a16="http://schemas.microsoft.com/office/drawing/2014/main" id="{1F7AA0F0-D1AC-BEE1-EC20-B4B3DADFC042}"/>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81F6AAB-2B92-0411-A4B4-94F5AB71930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7" name="Ellipse 16">
            <a:extLst>
              <a:ext uri="{FF2B5EF4-FFF2-40B4-BE49-F238E27FC236}">
                <a16:creationId xmlns:a16="http://schemas.microsoft.com/office/drawing/2014/main" id="{9C39B545-75AB-2EB5-082B-1333D6432B6E}"/>
              </a:ext>
            </a:extLst>
          </p:cNvPr>
          <p:cNvSpPr/>
          <p:nvPr/>
        </p:nvSpPr>
        <p:spPr>
          <a:xfrm>
            <a:off x="673769" y="2626947"/>
            <a:ext cx="818148"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C9523FC-D941-2E98-27CE-FB305E2F2D15}"/>
              </a:ext>
            </a:extLst>
          </p:cNvPr>
          <p:cNvPicPr>
            <a:picLocks noChangeAspect="1"/>
          </p:cNvPicPr>
          <p:nvPr/>
        </p:nvPicPr>
        <p:blipFill>
          <a:blip r:embed="rId12"/>
          <a:stretch>
            <a:fillRect/>
          </a:stretch>
        </p:blipFill>
        <p:spPr>
          <a:xfrm>
            <a:off x="673769" y="2413275"/>
            <a:ext cx="7404659" cy="2628702"/>
          </a:xfrm>
          <a:prstGeom prst="rect">
            <a:avLst/>
          </a:prstGeom>
        </p:spPr>
      </p:pic>
      <p:sp>
        <p:nvSpPr>
          <p:cNvPr id="16" name="Rectangle 15">
            <a:extLst>
              <a:ext uri="{FF2B5EF4-FFF2-40B4-BE49-F238E27FC236}">
                <a16:creationId xmlns:a16="http://schemas.microsoft.com/office/drawing/2014/main" id="{B7DABFBC-C2B7-79B0-971F-46FFDE510B50}"/>
              </a:ext>
            </a:extLst>
          </p:cNvPr>
          <p:cNvSpPr/>
          <p:nvPr/>
        </p:nvSpPr>
        <p:spPr>
          <a:xfrm>
            <a:off x="365760" y="2541203"/>
            <a:ext cx="7927123" cy="3935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34344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7A6A4-0933-BC05-C007-C08B81B87F3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C1EEBE0-7C11-1CFA-5AF9-A0D2015512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CAA1487-5701-EE9F-9ED3-28B89558101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A7391FE-8AA5-47B2-6BBB-89E7E271EC6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CE8749C-F163-8488-1261-4D1FD287451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7F8E770-4E30-AF72-1998-CC18EC7FA1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86CD0B4-5225-214B-0FD3-8199FE4D166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2E2DE71-6CE3-1C91-B835-3C7092D2CE58}"/>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a:p>
            <a:pPr defTabSz="685802">
              <a:defRPr/>
            </a:pPr>
            <a:r>
              <a:rPr lang="fr-FR" sz="1600" i="1" dirty="0">
                <a:solidFill>
                  <a:prstClr val="white">
                    <a:lumMod val="65000"/>
                  </a:prstClr>
                </a:solidFill>
              </a:rPr>
              <a:t>une minute</a:t>
            </a:r>
            <a:r>
              <a:rPr lang="fr-FR" sz="1600" b="1" dirty="0">
                <a:solidFill>
                  <a:prstClr val="white">
                    <a:lumMod val="65000"/>
                  </a:prstClr>
                </a:solidFill>
              </a:rPr>
              <a:t>. Levez les ardoises.</a:t>
            </a:r>
          </a:p>
        </p:txBody>
      </p:sp>
      <p:graphicFrame>
        <p:nvGraphicFramePr>
          <p:cNvPr id="5" name="Tableau 4">
            <a:extLst>
              <a:ext uri="{FF2B5EF4-FFF2-40B4-BE49-F238E27FC236}">
                <a16:creationId xmlns:a16="http://schemas.microsoft.com/office/drawing/2014/main" id="{EB92D660-536C-C9F3-3A7D-B6D2578F3A4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8E33639-4A2F-6947-CCDD-7CAC274F0B17}"/>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861C4488-27AE-DDC2-EAF9-E13FDAFC7471}"/>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3260068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9" name="TextBox 9"/>
          <p:cNvSpPr txBox="1"/>
          <p:nvPr/>
        </p:nvSpPr>
        <p:spPr>
          <a:xfrm>
            <a:off x="2065217" y="1447802"/>
            <a:ext cx="5013577" cy="359073"/>
          </a:xfrm>
          <a:prstGeom prst="rect">
            <a:avLst/>
          </a:prstGeom>
        </p:spPr>
        <p:txBody>
          <a:bodyPr lIns="0" tIns="0" rIns="0" bIns="0" rtlCol="0" anchor="t">
            <a:spAutoFit/>
          </a:bodyPr>
          <a:lstStyle/>
          <a:p>
            <a:pPr algn="ctr" defTabSz="457211">
              <a:lnSpc>
                <a:spcPts val="2799"/>
              </a:lnSpc>
              <a:defRPr/>
            </a:pPr>
            <a:r>
              <a:rPr lang="en-US" sz="2400" b="1" dirty="0">
                <a:solidFill>
                  <a:srgbClr val="1F497D"/>
                </a:solidFill>
                <a:latin typeface="Carelia"/>
              </a:rPr>
              <a:t>Plan de la séance 4</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2" y="4101392"/>
            <a:ext cx="2719829" cy="769441"/>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3.Lecture- </a:t>
            </a:r>
            <a:r>
              <a:rPr lang="en-US" dirty="0" err="1">
                <a:solidFill>
                  <a:srgbClr val="106585"/>
                </a:solidFill>
                <a:latin typeface="Dosis" pitchFamily="2" charset="0"/>
              </a:rPr>
              <a:t>fluidité</a:t>
            </a:r>
            <a:endParaRPr lang="en-US" dirty="0">
              <a:solidFill>
                <a:srgbClr val="106585"/>
              </a:solidFill>
              <a:latin typeface="Dosis" pitchFamily="2" charset="0"/>
            </a:endParaRPr>
          </a:p>
          <a:p>
            <a:pPr defTabSz="457211">
              <a:lnSpc>
                <a:spcPts val="2017"/>
              </a:lnSpc>
              <a:defRPr/>
            </a:pPr>
            <a:r>
              <a:rPr lang="en-US" sz="1600" dirty="0">
                <a:solidFill>
                  <a:srgbClr val="106585"/>
                </a:solidFill>
                <a:latin typeface="Carelia"/>
              </a:rPr>
              <a:t> </a:t>
            </a:r>
          </a:p>
          <a:p>
            <a:pPr marL="175688" defTabSz="457211">
              <a:lnSpc>
                <a:spcPts val="2017"/>
              </a:lnSpc>
              <a:defRPr/>
            </a:pPr>
            <a:r>
              <a:rPr lang="en-US" dirty="0">
                <a:solidFill>
                  <a:srgbClr val="106585"/>
                </a:solidFill>
                <a:latin typeface="Dosis" pitchFamily="2" charset="0"/>
              </a:rPr>
              <a:t>  4.lecture- </a:t>
            </a:r>
            <a:r>
              <a:rPr lang="en-US" dirty="0" err="1">
                <a:solidFill>
                  <a:srgbClr val="106585"/>
                </a:solidFill>
                <a:latin typeface="Dosis" pitchFamily="2" charset="0"/>
              </a:rPr>
              <a:t>compréhension</a:t>
            </a:r>
            <a:endParaRPr lang="en-US" dirty="0">
              <a:solidFill>
                <a:srgbClr val="106585"/>
              </a:solidFill>
              <a:latin typeface="Dosis" pitchFamily="2" charset="0"/>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939799" y="272969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8DC63F"/>
                </a:solidFill>
                <a:latin typeface="Dosis" pitchFamily="2" charset="0"/>
              </a:rPr>
              <a:t>    </a:t>
            </a:r>
            <a:r>
              <a:rPr lang="en-US" dirty="0">
                <a:solidFill>
                  <a:srgbClr val="106585"/>
                </a:solidFill>
                <a:latin typeface="Dosis" pitchFamily="2" charset="0"/>
              </a:rPr>
              <a:t>1.Rituel: d</a:t>
            </a:r>
            <a:r>
              <a:rPr lang="fr-FR" dirty="0" err="1">
                <a:solidFill>
                  <a:srgbClr val="106585"/>
                </a:solidFill>
                <a:latin typeface="Dosis" pitchFamily="2" charset="0"/>
              </a:rPr>
              <a:t>ictée</a:t>
            </a:r>
            <a:r>
              <a:rPr lang="fr-FR" dirty="0">
                <a:solidFill>
                  <a:srgbClr val="106585"/>
                </a:solidFill>
                <a:latin typeface="Dosis" pitchFamily="2" charset="0"/>
              </a:rPr>
              <a:t> préparée</a:t>
            </a:r>
            <a:endParaRPr lang="en-US" dirty="0">
              <a:solidFill>
                <a:srgbClr val="106585"/>
              </a:solidFill>
              <a:latin typeface="Dosis" pitchFamily="2" charset="0"/>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9"/>
            <a:ext cx="1243347" cy="298681"/>
            <a:chOff x="3663231" y="3540342"/>
            <a:chExt cx="1066276" cy="448022"/>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9" y="3619032"/>
              <a:ext cx="748188" cy="36933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90" y="3531035"/>
            <a:ext cx="4318483"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60432" y="3358890"/>
            <a:ext cx="1404683" cy="305099"/>
            <a:chOff x="3663231" y="3540342"/>
            <a:chExt cx="1037462" cy="40095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5" y="3617717"/>
              <a:ext cx="748188" cy="323575"/>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2"/>
            <a:ext cx="1558005" cy="301920"/>
            <a:chOff x="3581032" y="3265648"/>
            <a:chExt cx="1108981" cy="422434"/>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450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39" y="5110624"/>
            <a:ext cx="1364675" cy="345383"/>
            <a:chOff x="3663231" y="3540342"/>
            <a:chExt cx="1036334" cy="446078"/>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8"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7"/>
              <a:ext cx="748187" cy="369333"/>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6" y="5528732"/>
            <a:ext cx="4629151"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6. </a:t>
            </a:r>
            <a:r>
              <a:rPr lang="en-US" dirty="0" err="1">
                <a:solidFill>
                  <a:srgbClr val="106585"/>
                </a:solidFill>
                <a:latin typeface="Dosis" pitchFamily="2" charset="0"/>
              </a:rPr>
              <a:t>Défi</a:t>
            </a:r>
            <a:r>
              <a:rPr lang="en-US" dirty="0">
                <a:solidFill>
                  <a:srgbClr val="106585"/>
                </a:solidFill>
                <a:latin typeface="Dosis" pitchFamily="2" charset="0"/>
              </a:rPr>
              <a:t>: les champions des phrases</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72" y="5561369"/>
            <a:ext cx="1371741" cy="343922"/>
            <a:chOff x="3663231" y="3540342"/>
            <a:chExt cx="1066274" cy="448022"/>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8"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69332"/>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3" y="514473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5.Ecrit</a:t>
            </a: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8" y="4520904"/>
            <a:ext cx="1483029" cy="362635"/>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0" y="2739040"/>
              <a:ext cx="748187" cy="261773"/>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F30A-9ED9-7478-DC7C-11CD55F673E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DB5EF15-77CD-AED2-C29D-013DD90000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9C8788A-C48D-E886-BEA7-C71A6EB957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2440D0-697A-E0A0-2C3C-92EEF11B25B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46AE6D9-0851-347C-48DA-5887B976644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0336002-201A-C1C9-E8CF-53C553EEC01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4B76CB-BB3B-24EC-B91A-157AF602416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77303F9-D30B-1F84-B0BA-85DD1EC8DF15}"/>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reviens au texte et je cherche la réponse.</a:t>
            </a:r>
          </a:p>
        </p:txBody>
      </p:sp>
      <p:graphicFrame>
        <p:nvGraphicFramePr>
          <p:cNvPr id="5" name="Tableau 4">
            <a:extLst>
              <a:ext uri="{FF2B5EF4-FFF2-40B4-BE49-F238E27FC236}">
                <a16:creationId xmlns:a16="http://schemas.microsoft.com/office/drawing/2014/main" id="{153FD910-2EF7-63FC-F8E0-2C545B37B78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4C9B5CE-7A54-9E09-F2BB-5E4C37D558B6}"/>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240E3559-E5BF-5C10-38F3-DC8E144246B4}"/>
              </a:ext>
            </a:extLst>
          </p:cNvPr>
          <p:cNvPicPr>
            <a:picLocks noChangeAspect="1"/>
          </p:cNvPicPr>
          <p:nvPr/>
        </p:nvPicPr>
        <p:blipFill>
          <a:blip r:embed="rId12"/>
          <a:stretch>
            <a:fillRect/>
          </a:stretch>
        </p:blipFill>
        <p:spPr>
          <a:xfrm>
            <a:off x="812357" y="1540592"/>
            <a:ext cx="7835318" cy="3245567"/>
          </a:xfrm>
          <a:prstGeom prst="rect">
            <a:avLst/>
          </a:prstGeom>
          <a:ln w="12700">
            <a:solidFill>
              <a:schemeClr val="tx1"/>
            </a:solidFill>
          </a:ln>
        </p:spPr>
      </p:pic>
      <p:cxnSp>
        <p:nvCxnSpPr>
          <p:cNvPr id="9" name="Connecteur droit 8">
            <a:extLst>
              <a:ext uri="{FF2B5EF4-FFF2-40B4-BE49-F238E27FC236}">
                <a16:creationId xmlns:a16="http://schemas.microsoft.com/office/drawing/2014/main" id="{A6806FF7-1AEF-0EDF-3493-C802879D23EA}"/>
              </a:ext>
            </a:extLst>
          </p:cNvPr>
          <p:cNvCxnSpPr>
            <a:cxnSpLocks/>
          </p:cNvCxnSpPr>
          <p:nvPr/>
        </p:nvCxnSpPr>
        <p:spPr>
          <a:xfrm>
            <a:off x="861660" y="3777350"/>
            <a:ext cx="37103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5766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CF21-4BE8-0F8A-F5C8-4F7A7857AF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C31625-5905-C0C8-FBA5-30D542879C0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0E8481-E3AA-41A0-4B41-B16D57F9DC3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51E90-D5AB-C8BE-A00B-4AC9472B4AC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3B2CB45-649B-C5C1-641E-21E1A31B7BF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BD3D74A-F28E-616F-3E6E-0E067EB70BB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6666BF4-3566-2165-B8AF-0C4962B338E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E9E0AAF-5255-DED5-41BC-26E4D32AB8F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lis les propositions et j’entoure la bonne réponse. </a:t>
            </a:r>
          </a:p>
        </p:txBody>
      </p:sp>
      <p:graphicFrame>
        <p:nvGraphicFramePr>
          <p:cNvPr id="5" name="Tableau 4">
            <a:extLst>
              <a:ext uri="{FF2B5EF4-FFF2-40B4-BE49-F238E27FC236}">
                <a16:creationId xmlns:a16="http://schemas.microsoft.com/office/drawing/2014/main" id="{9C1234CC-9D0D-D732-55BB-FAD2BDDBAD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582AA0B-2152-844D-E6DB-D00F06367F2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6368CD5-CA36-6CBF-94D3-426127BE53E0}"/>
              </a:ext>
            </a:extLst>
          </p:cNvPr>
          <p:cNvPicPr>
            <a:picLocks noChangeAspect="1"/>
          </p:cNvPicPr>
          <p:nvPr/>
        </p:nvPicPr>
        <p:blipFill>
          <a:blip r:embed="rId12"/>
          <a:stretch>
            <a:fillRect/>
          </a:stretch>
        </p:blipFill>
        <p:spPr>
          <a:xfrm>
            <a:off x="733965" y="2059484"/>
            <a:ext cx="7404659" cy="2618692"/>
          </a:xfrm>
          <a:prstGeom prst="rect">
            <a:avLst/>
          </a:prstGeom>
        </p:spPr>
      </p:pic>
      <p:sp>
        <p:nvSpPr>
          <p:cNvPr id="9" name="Rectangle 8">
            <a:extLst>
              <a:ext uri="{FF2B5EF4-FFF2-40B4-BE49-F238E27FC236}">
                <a16:creationId xmlns:a16="http://schemas.microsoft.com/office/drawing/2014/main" id="{9949FE1E-6C91-6F54-7B6C-513D45B9AA7D}"/>
              </a:ext>
            </a:extLst>
          </p:cNvPr>
          <p:cNvSpPr/>
          <p:nvPr/>
        </p:nvSpPr>
        <p:spPr>
          <a:xfrm>
            <a:off x="365760" y="4232366"/>
            <a:ext cx="7927123" cy="5258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C0B00D22-EC0B-F604-38A6-A59997CAEB42}"/>
              </a:ext>
            </a:extLst>
          </p:cNvPr>
          <p:cNvSpPr/>
          <p:nvPr/>
        </p:nvSpPr>
        <p:spPr>
          <a:xfrm>
            <a:off x="667745" y="4137273"/>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472178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D5D6-F082-4CDD-9542-543385E8989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5A0D11-66C2-A510-CA90-35BEC869538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5008B6E-5D2C-8951-BA90-22E41BDA80F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36C831A-605E-0584-5B06-45E7E7B7BEE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5627E8B-1425-4280-5D83-65EE40466B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F7CD71-B493-C7FD-642A-14D5A851C0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3E4596-86C4-E8BD-92B9-EC245565BB8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6385B6B-36FC-55DB-A253-20534BF4909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répondre à la deuxième question de compréhension.</a:t>
            </a:r>
          </a:p>
        </p:txBody>
      </p:sp>
      <p:graphicFrame>
        <p:nvGraphicFramePr>
          <p:cNvPr id="4" name="Tableau 3">
            <a:extLst>
              <a:ext uri="{FF2B5EF4-FFF2-40B4-BE49-F238E27FC236}">
                <a16:creationId xmlns:a16="http://schemas.microsoft.com/office/drawing/2014/main" id="{BAD0FB44-34C2-E5EE-C267-C2131B7E8CB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F3BB940-7E30-B535-B5D3-BCE4DA5406F4}"/>
              </a:ext>
            </a:extLst>
          </p:cNvPr>
          <p:cNvPicPr>
            <a:picLocks noChangeAspect="1"/>
          </p:cNvPicPr>
          <p:nvPr/>
        </p:nvPicPr>
        <p:blipFill>
          <a:blip r:embed="rId12"/>
          <a:stretch>
            <a:fillRect/>
          </a:stretch>
        </p:blipFill>
        <p:spPr>
          <a:xfrm>
            <a:off x="2885495" y="1265670"/>
            <a:ext cx="3966271" cy="5087655"/>
          </a:xfrm>
          <a:prstGeom prst="rect">
            <a:avLst/>
          </a:prstGeom>
          <a:ln w="12700">
            <a:solidFill>
              <a:schemeClr val="tx1"/>
            </a:solidFill>
          </a:ln>
        </p:spPr>
      </p:pic>
      <p:sp>
        <p:nvSpPr>
          <p:cNvPr id="2" name="Rectangle 1">
            <a:extLst>
              <a:ext uri="{FF2B5EF4-FFF2-40B4-BE49-F238E27FC236}">
                <a16:creationId xmlns:a16="http://schemas.microsoft.com/office/drawing/2014/main" id="{5EF27E79-E009-2C50-118E-EB820D0B017E}"/>
              </a:ext>
            </a:extLst>
          </p:cNvPr>
          <p:cNvSpPr/>
          <p:nvPr/>
        </p:nvSpPr>
        <p:spPr>
          <a:xfrm>
            <a:off x="4693919" y="3701143"/>
            <a:ext cx="2664823"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05476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DEB3B-0CEC-CF9D-4D3D-DEC60A3BEC7D}"/>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F0509D1F-34B3-C1A3-7E23-B6FFD3EC2DCE}"/>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03433E06-056E-B6D7-2C2D-08753F3C9391}"/>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C1798D46-7DD3-CFAF-84AA-3D0186148DEC}"/>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13FFBE82-2E81-98BD-2EE4-117F8CF026F4}"/>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1AF9BAF3-C7F1-5236-5F2E-7DFDF2C12C5B}"/>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F51B0CE2-10BD-1F62-B7CE-44A90CF0891B}"/>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33" name="TextBox 12">
            <a:extLst>
              <a:ext uri="{FF2B5EF4-FFF2-40B4-BE49-F238E27FC236}">
                <a16:creationId xmlns:a16="http://schemas.microsoft.com/office/drawing/2014/main" id="{956B12FB-6544-BB27-5383-792105944C0E}"/>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96A2FD0-E56B-6E0A-6C02-443183952391}"/>
              </a:ext>
            </a:extLst>
          </p:cNvPr>
          <p:cNvSpPr txBox="1"/>
          <p:nvPr/>
        </p:nvSpPr>
        <p:spPr>
          <a:xfrm>
            <a:off x="1727749" y="2771845"/>
            <a:ext cx="5282652" cy="3467616"/>
          </a:xfrm>
          <a:prstGeom prst="rect">
            <a:avLst/>
          </a:prstGeom>
        </p:spPr>
        <p:txBody>
          <a:bodyPr wrap="square" lIns="0" tIns="0" rIns="0" bIns="0" rtlCol="0" anchor="t">
            <a:spAutoFit/>
          </a:bodyPr>
          <a:lstStyle/>
          <a:p>
            <a:pPr algn="ctr" defTabSz="457211">
              <a:lnSpc>
                <a:spcPts val="2017"/>
              </a:lnSpc>
              <a:defRPr/>
            </a:pPr>
            <a:endParaRPr lang="en-US" dirty="0">
              <a:solidFill>
                <a:srgbClr val="106585"/>
              </a:solidFill>
              <a:latin typeface="Dosis" pitchFamily="2" charset="0"/>
            </a:endParaRPr>
          </a:p>
          <a:p>
            <a:pPr defTabSz="457211">
              <a:lnSpc>
                <a:spcPct val="200000"/>
              </a:lnSpc>
              <a:defRPr/>
            </a:pPr>
            <a:r>
              <a:rPr lang="en-US" dirty="0">
                <a:solidFill>
                  <a:srgbClr val="106585"/>
                </a:solidFill>
                <a:latin typeface="Dosis" pitchFamily="2" charset="0"/>
              </a:rPr>
              <a:t>A. </a:t>
            </a:r>
            <a:r>
              <a:rPr lang="en-US" sz="2400" dirty="0">
                <a:solidFill>
                  <a:srgbClr val="FF0000"/>
                </a:solidFill>
                <a:latin typeface="Dosis" pitchFamily="2" charset="0"/>
              </a:rPr>
              <a:t>Elle</a:t>
            </a:r>
            <a:r>
              <a:rPr lang="en-US" sz="2400" dirty="0">
                <a:solidFill>
                  <a:srgbClr val="00AA48"/>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heureu</a:t>
            </a:r>
            <a:r>
              <a:rPr lang="en-US" sz="2400" dirty="0" err="1">
                <a:solidFill>
                  <a:srgbClr val="FF0000"/>
                </a:solidFill>
                <a:latin typeface="Dosis" pitchFamily="2" charset="0"/>
              </a:rPr>
              <a:t>se</a:t>
            </a:r>
            <a:endParaRPr lang="en-US" sz="2400" dirty="0">
              <a:solidFill>
                <a:srgbClr val="FF0000"/>
              </a:solidFill>
              <a:latin typeface="Dosis" pitchFamily="2" charset="0"/>
            </a:endParaRPr>
          </a:p>
          <a:p>
            <a:pPr defTabSz="457211">
              <a:lnSpc>
                <a:spcPct val="200000"/>
              </a:lnSpc>
              <a:defRPr/>
            </a:pPr>
            <a:r>
              <a:rPr lang="en-US" sz="2400" dirty="0">
                <a:solidFill>
                  <a:srgbClr val="106585"/>
                </a:solidFill>
                <a:latin typeface="Dosis" pitchFamily="2" charset="0"/>
              </a:rPr>
              <a:t>B.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malheureu</a:t>
            </a:r>
            <a:r>
              <a:rPr lang="en-US" sz="2400" dirty="0" err="1">
                <a:solidFill>
                  <a:srgbClr val="FF0000"/>
                </a:solidFill>
                <a:latin typeface="Dosis" pitchFamily="2" charset="0"/>
              </a:rPr>
              <a:t>se</a:t>
            </a:r>
            <a:endParaRPr lang="en-US" sz="2400" dirty="0">
              <a:solidFill>
                <a:srgbClr val="FF0000"/>
              </a:solidFill>
              <a:latin typeface="Dosis" pitchFamily="2" charset="0"/>
            </a:endParaRPr>
          </a:p>
          <a:p>
            <a:pPr defTabSz="457211">
              <a:lnSpc>
                <a:spcPct val="200000"/>
              </a:lnSpc>
              <a:defRPr/>
            </a:pPr>
            <a:r>
              <a:rPr lang="en-US" sz="2400" dirty="0">
                <a:solidFill>
                  <a:srgbClr val="106585"/>
                </a:solidFill>
                <a:latin typeface="Dosis" pitchFamily="2" charset="0"/>
              </a:rPr>
              <a:t>C.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fatigué</a:t>
            </a:r>
            <a:r>
              <a:rPr lang="en-US" sz="2400" dirty="0" err="1">
                <a:solidFill>
                  <a:srgbClr val="FF0000"/>
                </a:solidFill>
                <a:latin typeface="Dosis" pitchFamily="2" charset="0"/>
              </a:rPr>
              <a:t>e</a:t>
            </a:r>
            <a:endParaRPr lang="en-US" sz="2400" dirty="0">
              <a:solidFill>
                <a:srgbClr val="FF0000"/>
              </a:solidFill>
              <a:latin typeface="Dosis" pitchFamily="2" charset="0"/>
            </a:endParaRPr>
          </a:p>
          <a:p>
            <a:pPr defTabSz="457211">
              <a:lnSpc>
                <a:spcPct val="200000"/>
              </a:lnSpc>
              <a:defRPr/>
            </a:pPr>
            <a:r>
              <a:rPr lang="en-US" sz="2400" dirty="0">
                <a:solidFill>
                  <a:srgbClr val="106585"/>
                </a:solidFill>
                <a:latin typeface="Dosis" pitchFamily="2" charset="0"/>
              </a:rPr>
              <a:t>D.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ébloui</a:t>
            </a:r>
            <a:r>
              <a:rPr lang="en-US" sz="2400" dirty="0" err="1">
                <a:solidFill>
                  <a:srgbClr val="FF0000"/>
                </a:solidFill>
                <a:latin typeface="Dosis" pitchFamily="2" charset="0"/>
              </a:rPr>
              <a:t>e</a:t>
            </a:r>
            <a:endParaRPr lang="en-US" sz="2400" dirty="0">
              <a:solidFill>
                <a:srgbClr val="FF0000"/>
              </a:solidFill>
              <a:latin typeface="Dosis" pitchFamily="2" charset="0"/>
            </a:endParaRPr>
          </a:p>
          <a:p>
            <a:pPr defTabSz="457211">
              <a:lnSpc>
                <a:spcPts val="2017"/>
              </a:lnSpc>
              <a:defRPr/>
            </a:pPr>
            <a:endParaRPr lang="en-US" dirty="0">
              <a:solidFill>
                <a:srgbClr val="106585"/>
              </a:solidFill>
              <a:latin typeface="Dosis" pitchFamily="2" charset="0"/>
            </a:endParaRPr>
          </a:p>
        </p:txBody>
      </p:sp>
      <p:sp>
        <p:nvSpPr>
          <p:cNvPr id="6" name="ZoneTexte 5">
            <a:extLst>
              <a:ext uri="{FF2B5EF4-FFF2-40B4-BE49-F238E27FC236}">
                <a16:creationId xmlns:a16="http://schemas.microsoft.com/office/drawing/2014/main" id="{F61270FD-A57A-4116-9904-D0D3A1BD2CB6}"/>
              </a:ext>
            </a:extLst>
          </p:cNvPr>
          <p:cNvSpPr txBox="1"/>
          <p:nvPr/>
        </p:nvSpPr>
        <p:spPr>
          <a:xfrm>
            <a:off x="1406234" y="1909736"/>
            <a:ext cx="69365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ressent Farah après la visite? </a:t>
            </a:r>
          </a:p>
        </p:txBody>
      </p:sp>
      <p:sp>
        <p:nvSpPr>
          <p:cNvPr id="7" name="Rectangle : coins arrondis 6">
            <a:extLst>
              <a:ext uri="{FF2B5EF4-FFF2-40B4-BE49-F238E27FC236}">
                <a16:creationId xmlns:a16="http://schemas.microsoft.com/office/drawing/2014/main" id="{747C1F1C-7A64-32AB-4AB1-AA37D1DD85E7}"/>
              </a:ext>
            </a:extLst>
          </p:cNvPr>
          <p:cNvSpPr/>
          <p:nvPr>
            <p:custDataLst>
              <p:tags r:id="rId1"/>
            </p:custDataLst>
          </p:nvPr>
        </p:nvSpPr>
        <p:spPr>
          <a:xfrm>
            <a:off x="390834" y="1000764"/>
            <a:ext cx="8290558"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en-US" sz="2000" dirty="0">
                <a:solidFill>
                  <a:srgbClr val="106585"/>
                </a:solidFill>
                <a:latin typeface="Dosis" pitchFamily="2" charset="0"/>
              </a:rPr>
              <a:t>Coquille à rectifier dans le </a:t>
            </a:r>
            <a:r>
              <a:rPr lang="en-US" sz="2000" dirty="0" err="1">
                <a:solidFill>
                  <a:srgbClr val="106585"/>
                </a:solidFill>
                <a:latin typeface="Dosis" pitchFamily="2" charset="0"/>
              </a:rPr>
              <a:t>livret</a:t>
            </a:r>
            <a:r>
              <a:rPr lang="en-US" sz="2000" dirty="0">
                <a:solidFill>
                  <a:srgbClr val="106585"/>
                </a:solidFill>
                <a:latin typeface="Dosis" pitchFamily="2" charset="0"/>
              </a:rPr>
              <a:t>: Farah </a:t>
            </a:r>
            <a:r>
              <a:rPr lang="en-US" sz="2000" dirty="0" err="1">
                <a:solidFill>
                  <a:srgbClr val="106585"/>
                </a:solidFill>
                <a:latin typeface="Dosis" pitchFamily="2" charset="0"/>
              </a:rPr>
              <a:t>est</a:t>
            </a:r>
            <a:r>
              <a:rPr lang="en-US" sz="2000" dirty="0">
                <a:solidFill>
                  <a:srgbClr val="106585"/>
                </a:solidFill>
                <a:latin typeface="Dosis" pitchFamily="2" charset="0"/>
              </a:rPr>
              <a:t> </a:t>
            </a:r>
            <a:r>
              <a:rPr lang="en-US" sz="2000" dirty="0" err="1">
                <a:solidFill>
                  <a:srgbClr val="106585"/>
                </a:solidFill>
                <a:latin typeface="Dosis" pitchFamily="2" charset="0"/>
              </a:rPr>
              <a:t>une</a:t>
            </a:r>
            <a:r>
              <a:rPr lang="en-US" sz="2000" dirty="0">
                <a:solidFill>
                  <a:srgbClr val="106585"/>
                </a:solidFill>
                <a:latin typeface="Dosis" pitchFamily="2" charset="0"/>
              </a:rPr>
              <a:t> fille. Nous </a:t>
            </a:r>
            <a:r>
              <a:rPr lang="en-US" sz="2000" dirty="0" err="1">
                <a:solidFill>
                  <a:srgbClr val="106585"/>
                </a:solidFill>
                <a:latin typeface="Dosis" pitchFamily="2" charset="0"/>
              </a:rPr>
              <a:t>allons</a:t>
            </a:r>
            <a:r>
              <a:rPr lang="en-US" sz="2000" dirty="0">
                <a:solidFill>
                  <a:srgbClr val="106585"/>
                </a:solidFill>
                <a:latin typeface="Dosis" pitchFamily="2" charset="0"/>
              </a:rPr>
              <a:t> </a:t>
            </a:r>
            <a:r>
              <a:rPr lang="en-US" sz="2000" dirty="0" err="1">
                <a:solidFill>
                  <a:srgbClr val="106585"/>
                </a:solidFill>
                <a:latin typeface="Dosis" pitchFamily="2" charset="0"/>
              </a:rPr>
              <a:t>mettre</a:t>
            </a:r>
            <a:r>
              <a:rPr lang="en-US" sz="2000" dirty="0">
                <a:solidFill>
                  <a:srgbClr val="106585"/>
                </a:solidFill>
                <a:latin typeface="Dosis" pitchFamily="2" charset="0"/>
              </a:rPr>
              <a:t> les propositions au </a:t>
            </a:r>
            <a:r>
              <a:rPr lang="en-US" sz="2000" dirty="0" err="1">
                <a:solidFill>
                  <a:srgbClr val="106585"/>
                </a:solidFill>
                <a:latin typeface="Dosis" pitchFamily="2" charset="0"/>
              </a:rPr>
              <a:t>féminin</a:t>
            </a:r>
            <a:r>
              <a:rPr lang="en-US" sz="2000" dirty="0">
                <a:solidFill>
                  <a:srgbClr val="106585"/>
                </a:solidFill>
                <a:latin typeface="Dosis" pitchFamily="2" charset="0"/>
              </a:rPr>
              <a:t>. </a:t>
            </a:r>
            <a:r>
              <a:rPr lang="en-US" sz="2000" dirty="0" err="1">
                <a:solidFill>
                  <a:srgbClr val="106585"/>
                </a:solidFill>
                <a:latin typeface="Dosis" pitchFamily="2" charset="0"/>
              </a:rPr>
              <a:t>Prenez</a:t>
            </a:r>
            <a:r>
              <a:rPr lang="en-US" sz="2000" dirty="0">
                <a:solidFill>
                  <a:srgbClr val="106585"/>
                </a:solidFill>
                <a:latin typeface="Dosis" pitchFamily="2" charset="0"/>
              </a:rPr>
              <a:t> </a:t>
            </a:r>
            <a:r>
              <a:rPr lang="en-US" sz="2000" dirty="0" err="1">
                <a:solidFill>
                  <a:srgbClr val="106585"/>
                </a:solidFill>
                <a:latin typeface="Dosis" pitchFamily="2" charset="0"/>
              </a:rPr>
              <a:t>vos</a:t>
            </a:r>
            <a:r>
              <a:rPr lang="en-US" sz="2000" dirty="0">
                <a:solidFill>
                  <a:srgbClr val="106585"/>
                </a:solidFill>
                <a:latin typeface="Dosis" pitchFamily="2" charset="0"/>
              </a:rPr>
              <a:t> </a:t>
            </a:r>
            <a:r>
              <a:rPr lang="en-US" sz="2000" dirty="0" err="1">
                <a:solidFill>
                  <a:srgbClr val="106585"/>
                </a:solidFill>
                <a:latin typeface="Dosis" pitchFamily="2" charset="0"/>
              </a:rPr>
              <a:t>stylos</a:t>
            </a:r>
            <a:r>
              <a:rPr lang="en-US" sz="2000" dirty="0">
                <a:solidFill>
                  <a:srgbClr val="106585"/>
                </a:solidFill>
                <a:latin typeface="Dosis" pitchFamily="2" charset="0"/>
              </a:rPr>
              <a:t>.</a:t>
            </a:r>
            <a:endParaRPr lang="fr-FR" sz="2000" dirty="0">
              <a:solidFill>
                <a:schemeClr val="tx1">
                  <a:lumMod val="65000"/>
                  <a:lumOff val="35000"/>
                </a:schemeClr>
              </a:solidFill>
              <a:latin typeface="Dosis" pitchFamily="2" charset="0"/>
            </a:endParaRPr>
          </a:p>
        </p:txBody>
      </p:sp>
    </p:spTree>
    <p:extLst>
      <p:ext uri="{BB962C8B-B14F-4D97-AF65-F5344CB8AC3E}">
        <p14:creationId xmlns:p14="http://schemas.microsoft.com/office/powerpoint/2010/main" val="11092574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7E14B-0236-E2D5-3BC9-D19FAB45937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E7AC6DA-E3DB-81CC-2F07-9063F36A5B5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068594F-785A-F11E-29B2-D4E46207BF7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CE5CDCB-0961-0274-DBF7-737A51DB4751}"/>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8EA8522-CF55-E72F-4996-1C83EA12941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65E5CDA-12E7-022E-40DE-8A5B92A77E8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200972D-3376-F5CB-38F0-A63A0724818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ED31837-01B1-1E32-77DA-7C548DABDA8D}"/>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a:p>
            <a:pPr defTabSz="685802">
              <a:defRPr/>
            </a:pPr>
            <a:r>
              <a:rPr lang="fr-FR" sz="1600" i="1" dirty="0">
                <a:solidFill>
                  <a:prstClr val="white">
                    <a:lumMod val="65000"/>
                  </a:prstClr>
                </a:solidFill>
              </a:rPr>
              <a:t>une minute</a:t>
            </a:r>
            <a:r>
              <a:rPr lang="fr-FR" sz="1600" b="1" dirty="0">
                <a:solidFill>
                  <a:prstClr val="white">
                    <a:lumMod val="65000"/>
                  </a:prstClr>
                </a:solidFill>
              </a:rPr>
              <a:t>. Levez les ardoises.</a:t>
            </a:r>
          </a:p>
        </p:txBody>
      </p:sp>
      <p:graphicFrame>
        <p:nvGraphicFramePr>
          <p:cNvPr id="5" name="Tableau 4">
            <a:extLst>
              <a:ext uri="{FF2B5EF4-FFF2-40B4-BE49-F238E27FC236}">
                <a16:creationId xmlns:a16="http://schemas.microsoft.com/office/drawing/2014/main" id="{64A5519D-786F-335B-6366-3C141C892204}"/>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EB694E4-EAA6-185D-7FE7-63F7D02196F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05D0C0F8-57CE-F655-E2C5-2ED58D289E90}"/>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1286955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681F-C6E6-2063-9E39-0CD9E252617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BBBDFF-CA0C-3428-8F44-43B56C2450B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9526A48-1B3D-1C3A-3223-3A53E9F0717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25D7DA-A386-C287-5D3C-30EFEF1ECCE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E0F5C-6342-7F5E-8C5C-7CC5150F154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84C6CFE-3DC7-8374-5019-3DEA8342FE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1DA8D32-5003-78EA-6EF3-C44347612C4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1960ACB-C47B-93D1-EAC5-598C162B87F1}"/>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graphicFrame>
        <p:nvGraphicFramePr>
          <p:cNvPr id="5" name="Tableau 4">
            <a:extLst>
              <a:ext uri="{FF2B5EF4-FFF2-40B4-BE49-F238E27FC236}">
                <a16:creationId xmlns:a16="http://schemas.microsoft.com/office/drawing/2014/main" id="{E5E1BCCE-869B-107A-FFD8-4E3E53E5F3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509D2176-DAAF-84A9-3971-E61EE997502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0" name="TextBox 10">
            <a:extLst>
              <a:ext uri="{FF2B5EF4-FFF2-40B4-BE49-F238E27FC236}">
                <a16:creationId xmlns:a16="http://schemas.microsoft.com/office/drawing/2014/main" id="{646B8693-B255-0882-35DA-D9458C71DAAE}"/>
              </a:ext>
            </a:extLst>
          </p:cNvPr>
          <p:cNvSpPr txBox="1"/>
          <p:nvPr/>
        </p:nvSpPr>
        <p:spPr>
          <a:xfrm>
            <a:off x="1727749" y="2771845"/>
            <a:ext cx="5282652" cy="3467616"/>
          </a:xfrm>
          <a:prstGeom prst="rect">
            <a:avLst/>
          </a:prstGeom>
        </p:spPr>
        <p:txBody>
          <a:bodyPr wrap="square" lIns="0" tIns="0" rIns="0" bIns="0" rtlCol="0" anchor="t">
            <a:spAutoFit/>
          </a:bodyPr>
          <a:lstStyle/>
          <a:p>
            <a:pPr algn="ctr" defTabSz="457211">
              <a:lnSpc>
                <a:spcPts val="2017"/>
              </a:lnSpc>
              <a:defRPr/>
            </a:pPr>
            <a:endParaRPr lang="en-US" dirty="0">
              <a:solidFill>
                <a:srgbClr val="106585"/>
              </a:solidFill>
              <a:latin typeface="Dosis" pitchFamily="2" charset="0"/>
            </a:endParaRPr>
          </a:p>
          <a:p>
            <a:pPr defTabSz="457211">
              <a:lnSpc>
                <a:spcPct val="200000"/>
              </a:lnSpc>
              <a:defRPr/>
            </a:pPr>
            <a:r>
              <a:rPr lang="en-US" b="1" dirty="0">
                <a:solidFill>
                  <a:srgbClr val="106585"/>
                </a:solidFill>
                <a:latin typeface="Dosis" pitchFamily="2" charset="0"/>
              </a:rPr>
              <a:t>A</a:t>
            </a:r>
            <a:r>
              <a:rPr lang="en-US" dirty="0">
                <a:solidFill>
                  <a:srgbClr val="106585"/>
                </a:solidFill>
                <a:latin typeface="Dosis" pitchFamily="2" charset="0"/>
              </a:rPr>
              <a:t>.      </a:t>
            </a:r>
            <a:r>
              <a:rPr lang="en-US" sz="2400" dirty="0">
                <a:solidFill>
                  <a:srgbClr val="FF0000"/>
                </a:solidFill>
                <a:latin typeface="Dosis" pitchFamily="2" charset="0"/>
              </a:rPr>
              <a:t>Elle</a:t>
            </a:r>
            <a:r>
              <a:rPr lang="en-US" sz="2400" dirty="0">
                <a:solidFill>
                  <a:srgbClr val="00AA48"/>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heureu</a:t>
            </a:r>
            <a:r>
              <a:rPr lang="en-US" sz="2400" dirty="0" err="1">
                <a:solidFill>
                  <a:srgbClr val="FF0000"/>
                </a:solidFill>
                <a:latin typeface="Dosis" pitchFamily="2" charset="0"/>
              </a:rPr>
              <a:t>se</a:t>
            </a:r>
            <a:endParaRPr lang="en-US" sz="2400" dirty="0">
              <a:solidFill>
                <a:srgbClr val="FF0000"/>
              </a:solidFill>
              <a:latin typeface="Dosis" pitchFamily="2" charset="0"/>
            </a:endParaRPr>
          </a:p>
          <a:p>
            <a:pPr defTabSz="457211">
              <a:lnSpc>
                <a:spcPct val="200000"/>
              </a:lnSpc>
              <a:defRPr/>
            </a:pPr>
            <a:r>
              <a:rPr lang="en-US" sz="2400" b="1" dirty="0">
                <a:solidFill>
                  <a:srgbClr val="106585"/>
                </a:solidFill>
                <a:latin typeface="Dosis" pitchFamily="2" charset="0"/>
              </a:rPr>
              <a:t>B</a:t>
            </a:r>
            <a:r>
              <a:rPr lang="en-US" sz="2400" dirty="0">
                <a:solidFill>
                  <a:srgbClr val="106585"/>
                </a:solidFill>
                <a:latin typeface="Dosis" pitchFamily="2" charset="0"/>
              </a:rPr>
              <a:t>.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malheureu</a:t>
            </a:r>
            <a:r>
              <a:rPr lang="en-US" sz="2400" dirty="0" err="1">
                <a:solidFill>
                  <a:srgbClr val="FF0000"/>
                </a:solidFill>
                <a:latin typeface="Dosis" pitchFamily="2" charset="0"/>
              </a:rPr>
              <a:t>se</a:t>
            </a:r>
            <a:endParaRPr lang="en-US" sz="2400" dirty="0">
              <a:solidFill>
                <a:srgbClr val="FF0000"/>
              </a:solidFill>
              <a:latin typeface="Dosis" pitchFamily="2" charset="0"/>
            </a:endParaRPr>
          </a:p>
          <a:p>
            <a:pPr defTabSz="457211">
              <a:lnSpc>
                <a:spcPct val="200000"/>
              </a:lnSpc>
              <a:defRPr/>
            </a:pPr>
            <a:r>
              <a:rPr lang="en-US" sz="2400" b="1" dirty="0">
                <a:solidFill>
                  <a:srgbClr val="106585"/>
                </a:solidFill>
                <a:latin typeface="Dosis" pitchFamily="2" charset="0"/>
              </a:rPr>
              <a:t>C</a:t>
            </a:r>
            <a:r>
              <a:rPr lang="en-US" sz="2400" dirty="0">
                <a:solidFill>
                  <a:srgbClr val="106585"/>
                </a:solidFill>
                <a:latin typeface="Dosis" pitchFamily="2" charset="0"/>
              </a:rPr>
              <a:t>.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fatigué</a:t>
            </a:r>
            <a:r>
              <a:rPr lang="en-US" sz="2400" dirty="0" err="1">
                <a:solidFill>
                  <a:srgbClr val="FF0000"/>
                </a:solidFill>
                <a:latin typeface="Dosis" pitchFamily="2" charset="0"/>
              </a:rPr>
              <a:t>e</a:t>
            </a:r>
            <a:endParaRPr lang="en-US" sz="2400" dirty="0">
              <a:solidFill>
                <a:srgbClr val="FF0000"/>
              </a:solidFill>
              <a:latin typeface="Dosis" pitchFamily="2" charset="0"/>
            </a:endParaRPr>
          </a:p>
          <a:p>
            <a:pPr defTabSz="457211">
              <a:lnSpc>
                <a:spcPct val="200000"/>
              </a:lnSpc>
              <a:defRPr/>
            </a:pPr>
            <a:r>
              <a:rPr lang="en-US" sz="2400" b="1" dirty="0">
                <a:solidFill>
                  <a:srgbClr val="106585"/>
                </a:solidFill>
                <a:latin typeface="Dosis" pitchFamily="2" charset="0"/>
              </a:rPr>
              <a:t>D</a:t>
            </a:r>
            <a:r>
              <a:rPr lang="en-US" sz="2400" dirty="0">
                <a:solidFill>
                  <a:srgbClr val="106585"/>
                </a:solidFill>
                <a:latin typeface="Dosis" pitchFamily="2" charset="0"/>
              </a:rPr>
              <a:t>.    </a:t>
            </a:r>
            <a:r>
              <a:rPr lang="en-US" sz="2400" dirty="0">
                <a:solidFill>
                  <a:srgbClr val="FF0000"/>
                </a:solidFill>
                <a:latin typeface="Dosis" pitchFamily="2" charset="0"/>
              </a:rPr>
              <a:t>Elle</a:t>
            </a:r>
            <a:r>
              <a:rPr lang="en-US" sz="2400" dirty="0">
                <a:solidFill>
                  <a:srgbClr val="106585"/>
                </a:solidFill>
                <a:latin typeface="Dosis" pitchFamily="2" charset="0"/>
              </a:rPr>
              <a:t> </a:t>
            </a:r>
            <a:r>
              <a:rPr lang="en-US" sz="2400" dirty="0" err="1">
                <a:solidFill>
                  <a:srgbClr val="106585"/>
                </a:solidFill>
                <a:latin typeface="Dosis" pitchFamily="2" charset="0"/>
              </a:rPr>
              <a:t>est</a:t>
            </a:r>
            <a:r>
              <a:rPr lang="en-US" sz="2400" dirty="0">
                <a:solidFill>
                  <a:srgbClr val="106585"/>
                </a:solidFill>
                <a:latin typeface="Dosis" pitchFamily="2" charset="0"/>
              </a:rPr>
              <a:t> </a:t>
            </a:r>
            <a:r>
              <a:rPr lang="en-US" sz="2400" dirty="0" err="1">
                <a:solidFill>
                  <a:srgbClr val="106585"/>
                </a:solidFill>
                <a:latin typeface="Dosis" pitchFamily="2" charset="0"/>
              </a:rPr>
              <a:t>ébloui</a:t>
            </a:r>
            <a:r>
              <a:rPr lang="en-US" sz="2400" dirty="0" err="1">
                <a:solidFill>
                  <a:srgbClr val="FF0000"/>
                </a:solidFill>
                <a:latin typeface="Dosis" pitchFamily="2" charset="0"/>
              </a:rPr>
              <a:t>e</a:t>
            </a:r>
            <a:endParaRPr lang="en-US" sz="2400" dirty="0">
              <a:solidFill>
                <a:srgbClr val="FF0000"/>
              </a:solidFill>
              <a:latin typeface="Dosis" pitchFamily="2" charset="0"/>
            </a:endParaRPr>
          </a:p>
          <a:p>
            <a:pPr defTabSz="457211">
              <a:lnSpc>
                <a:spcPts val="2017"/>
              </a:lnSpc>
              <a:defRPr/>
            </a:pPr>
            <a:endParaRPr lang="en-US" dirty="0">
              <a:solidFill>
                <a:srgbClr val="106585"/>
              </a:solidFill>
              <a:latin typeface="Dosis" pitchFamily="2" charset="0"/>
            </a:endParaRPr>
          </a:p>
        </p:txBody>
      </p:sp>
      <p:sp>
        <p:nvSpPr>
          <p:cNvPr id="11" name="ZoneTexte 10">
            <a:extLst>
              <a:ext uri="{FF2B5EF4-FFF2-40B4-BE49-F238E27FC236}">
                <a16:creationId xmlns:a16="http://schemas.microsoft.com/office/drawing/2014/main" id="{147ED5AA-9099-80CC-F104-D5CE49AB36BA}"/>
              </a:ext>
            </a:extLst>
          </p:cNvPr>
          <p:cNvSpPr txBox="1"/>
          <p:nvPr/>
        </p:nvSpPr>
        <p:spPr>
          <a:xfrm>
            <a:off x="1406234" y="1909736"/>
            <a:ext cx="69365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ressent Farah après la visite? </a:t>
            </a:r>
          </a:p>
        </p:txBody>
      </p:sp>
      <p:sp>
        <p:nvSpPr>
          <p:cNvPr id="13" name="Ellipse 12">
            <a:extLst>
              <a:ext uri="{FF2B5EF4-FFF2-40B4-BE49-F238E27FC236}">
                <a16:creationId xmlns:a16="http://schemas.microsoft.com/office/drawing/2014/main" id="{D86F26F6-79FA-DDC4-0D4A-9895592103FB}"/>
              </a:ext>
            </a:extLst>
          </p:cNvPr>
          <p:cNvSpPr/>
          <p:nvPr/>
        </p:nvSpPr>
        <p:spPr>
          <a:xfrm>
            <a:off x="1654629" y="3274423"/>
            <a:ext cx="304800" cy="40930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889344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0B6D-B23A-9F6E-016B-F0F98F7CFC6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E06AE2-1494-9C57-38DD-2731D78B16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72D8CB-3B4F-B274-A77D-9416D99134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1C32BED-1F72-A9AD-0274-AD77F538F18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76D2DF4-BE0B-2C2F-5F1E-928B65C3CF0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52D62-5F69-A577-31D1-8814AD16684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43FEA6-8305-EB23-3545-CBB709FFE9B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8043FA3-81CD-895E-44F1-B01AA24DC756}"/>
              </a:ext>
            </a:extLst>
          </p:cNvPr>
          <p:cNvSpPr txBox="1"/>
          <p:nvPr>
            <p:custDataLst>
              <p:tags r:id="rId7"/>
            </p:custDataLst>
          </p:nvPr>
        </p:nvSpPr>
        <p:spPr>
          <a:xfrm>
            <a:off x="812685" y="297729"/>
            <a:ext cx="8036502" cy="338554"/>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ouvertes rappelez moi la démarche à suivre.</a:t>
            </a:r>
          </a:p>
        </p:txBody>
      </p:sp>
      <p:graphicFrame>
        <p:nvGraphicFramePr>
          <p:cNvPr id="5" name="Tableau 4">
            <a:extLst>
              <a:ext uri="{FF2B5EF4-FFF2-40B4-BE49-F238E27FC236}">
                <a16:creationId xmlns:a16="http://schemas.microsoft.com/office/drawing/2014/main" id="{CC4F003E-DE34-5200-485C-B45D04A5F1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1036DA-F0F6-9AF4-DDCC-3A3B00057508}"/>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53658E3-5F33-DF8E-3F10-5CE75893BCD5}"/>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D67CDD6C-3B27-75A2-AF7F-E4FCBA633884}"/>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3E2E1174-CF2C-54E3-0B45-9B63AA6C7FCD}"/>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2BA67AC9-C943-27CA-53FD-250EEA493DB2}"/>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9B347D1E-91B9-E05F-434F-8854ACA75CA0}"/>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767D5833-F1A6-257E-B07C-FB6A6C297F9E}"/>
              </a:ext>
            </a:extLst>
          </p:cNvPr>
          <p:cNvSpPr txBox="1"/>
          <p:nvPr/>
        </p:nvSpPr>
        <p:spPr>
          <a:xfrm>
            <a:off x="1380235" y="4000697"/>
            <a:ext cx="753516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a:t>
            </a:r>
            <a:r>
              <a:rPr kumimoji="0" lang="fr-FR" sz="2800" b="1" i="0" u="none" strike="noStrike" kern="1200" cap="none" spc="0" normalizeH="0" baseline="0" noProof="0" dirty="0">
                <a:ln>
                  <a:noFill/>
                </a:ln>
                <a:solidFill>
                  <a:srgbClr val="FF0000"/>
                </a:solidFill>
                <a:effectLst/>
                <a:uLnTx/>
                <a:uFillTx/>
                <a:latin typeface="Dosis" pitchFamily="2" charset="0"/>
                <a:ea typeface="+mn-ea"/>
                <a:cs typeface="+mn-cs"/>
              </a:rPr>
              <a:t>formule une phrase </a:t>
            </a: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pour répondre.</a:t>
            </a:r>
          </a:p>
        </p:txBody>
      </p:sp>
    </p:spTree>
    <p:extLst>
      <p:ext uri="{BB962C8B-B14F-4D97-AF65-F5344CB8AC3E}">
        <p14:creationId xmlns:p14="http://schemas.microsoft.com/office/powerpoint/2010/main" val="39651736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DC55-6522-BC5D-2326-471EA7D76F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F676CD0-B579-8C3D-82BC-28C035F96E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529D92-50CE-BD22-21C1-49358FAE201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5D00B9-CDE9-94D9-A679-791B9653C33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r>
              <a:rPr lang="fr-FR" sz="3600" b="1" kern="0" spc="320" dirty="0">
                <a:solidFill>
                  <a:srgbClr val="106585"/>
                </a:solidFill>
                <a:latin typeface="Dosis" pitchFamily="2" charset="0"/>
              </a:rPr>
              <a:t>Qu’explique l’auteur aux élèves?</a:t>
            </a: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12C843A0-EB74-131C-4AF5-5251E2CAE40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A7CA5F1-597A-C31F-8429-7FF88D58F18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53DD84C-79D9-0138-6D7A-D3A5EE37447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AD5D4C8-91BC-22B6-9090-A825DCB6473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une question ouverte</a:t>
            </a:r>
          </a:p>
        </p:txBody>
      </p:sp>
      <p:graphicFrame>
        <p:nvGraphicFramePr>
          <p:cNvPr id="4" name="Tableau 3">
            <a:extLst>
              <a:ext uri="{FF2B5EF4-FFF2-40B4-BE49-F238E27FC236}">
                <a16:creationId xmlns:a16="http://schemas.microsoft.com/office/drawing/2014/main" id="{5AD11509-4CF2-2155-3A4A-6F5FA725239A}"/>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923909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43C2-8C84-BDB8-AAEF-46B69916E1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CB89859-9F71-C082-B444-67D6A9EEF43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16301A4-2481-69A0-F8C3-9C55B18D3AE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D70A88-4F7A-FF1B-CB3E-02AFF6F4B941}"/>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FC148-100E-43C1-91D8-D515F1DFC3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C83D967-A744-1BD4-986D-F6C3FC0F9BE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73AAC1A-A9ED-F919-B073-30E807E8C5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5BEF2D1-8772-13AF-25A3-4EFA26567B64}"/>
              </a:ext>
            </a:extLst>
          </p:cNvPr>
          <p:cNvSpPr txBox="1"/>
          <p:nvPr>
            <p:custDataLst>
              <p:tags r:id="rId7"/>
            </p:custDataLst>
          </p:nvPr>
        </p:nvSpPr>
        <p:spPr>
          <a:xfrm>
            <a:off x="861660" y="308991"/>
            <a:ext cx="7686264" cy="830997"/>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a:p>
            <a:pPr defTabSz="685802">
              <a:defRPr/>
            </a:pPr>
            <a:r>
              <a:rPr lang="fr-FR" sz="1600" i="1" dirty="0">
                <a:solidFill>
                  <a:prstClr val="white">
                    <a:lumMod val="65000"/>
                  </a:prstClr>
                </a:solidFill>
              </a:rPr>
              <a:t>Deux  minutes </a:t>
            </a:r>
            <a:r>
              <a:rPr lang="fr-FR" sz="1600" b="1" dirty="0">
                <a:solidFill>
                  <a:prstClr val="white">
                    <a:lumMod val="65000"/>
                  </a:prstClr>
                </a:solidFill>
              </a:rPr>
              <a:t>. Levez les ardoises.</a:t>
            </a:r>
          </a:p>
          <a:p>
            <a:pPr defTabSz="685802">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8C362558-2D91-86F5-5BA0-267F576E85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202645B-9D1A-2F20-C340-EFB721D689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CFF46FDC-817F-F5AA-1BFE-F26A5A25EC20}"/>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5894542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F5B2-3374-C735-AC24-F988A95C1AB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B85076B-460A-0F56-D66C-187A17F7CD1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3921983-4D48-83CB-3E17-85F80F45CC6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3975C-11FD-4932-C701-004C5D1C7D3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C2D5C7A-459D-0FE4-BF36-F931C6C44A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A86BD5-F24B-FECD-E587-A429314C07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3416D1-CA44-8BA3-366D-09AA0E02C98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0597FB6-777A-136F-4C92-F07607341A0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Revenons au texte et cherchons la phrase qui contient la  réponse.</a:t>
            </a:r>
          </a:p>
        </p:txBody>
      </p:sp>
      <p:graphicFrame>
        <p:nvGraphicFramePr>
          <p:cNvPr id="5" name="Tableau 4">
            <a:extLst>
              <a:ext uri="{FF2B5EF4-FFF2-40B4-BE49-F238E27FC236}">
                <a16:creationId xmlns:a16="http://schemas.microsoft.com/office/drawing/2014/main" id="{7403E4D1-923C-4A5D-40D7-A73C4818B07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9EB1615F-24BA-4C37-140A-072A86A2D4EE}"/>
              </a:ext>
            </a:extLst>
          </p:cNvPr>
          <p:cNvGraphicFramePr>
            <a:graphicFrameLocks noGrp="1"/>
          </p:cNvGraphicFramePr>
          <p:nvPr>
            <p:custDataLst>
              <p:tags r:id="rId8"/>
            </p:custDataLst>
            <p:extLst>
              <p:ext uri="{D42A27DB-BD31-4B8C-83A1-F6EECF244321}">
                <p14:modId xmlns:p14="http://schemas.microsoft.com/office/powerpoint/2010/main" val="77411800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4745F42-98CE-3A90-ACAD-1F5BEC6199EE}"/>
              </a:ext>
            </a:extLst>
          </p:cNvPr>
          <p:cNvPicPr>
            <a:picLocks noChangeAspect="1"/>
          </p:cNvPicPr>
          <p:nvPr/>
        </p:nvPicPr>
        <p:blipFill>
          <a:blip r:embed="rId12"/>
          <a:stretch>
            <a:fillRect/>
          </a:stretch>
        </p:blipFill>
        <p:spPr>
          <a:xfrm>
            <a:off x="648116" y="1653065"/>
            <a:ext cx="7835318" cy="3245567"/>
          </a:xfrm>
          <a:prstGeom prst="rect">
            <a:avLst/>
          </a:prstGeom>
          <a:ln w="12700">
            <a:solidFill>
              <a:schemeClr val="tx1"/>
            </a:solidFill>
          </a:ln>
        </p:spPr>
      </p:pic>
    </p:spTree>
    <p:extLst>
      <p:ext uri="{BB962C8B-B14F-4D97-AF65-F5344CB8AC3E}">
        <p14:creationId xmlns:p14="http://schemas.microsoft.com/office/powerpoint/2010/main" val="583643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1" y="403736"/>
            <a:ext cx="6620779" cy="323165"/>
          </a:xfrm>
          <a:prstGeom prst="rect">
            <a:avLst/>
          </a:prstGeom>
          <a:noFill/>
        </p:spPr>
        <p:txBody>
          <a:bodyPr wrap="square" rtlCol="0">
            <a:spAutoFit/>
          </a:bodyPr>
          <a:lstStyle/>
          <a:p>
            <a:pPr defTabSz="457235"/>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5"/>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653980304"/>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6" y="4506241"/>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6"/>
              <a:ext cx="895074" cy="323165"/>
            </a:xfrm>
            <a:prstGeom prst="rect">
              <a:avLst/>
            </a:prstGeom>
            <a:noFill/>
          </p:spPr>
          <p:txBody>
            <a:bodyPr wrap="squar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31" y="4491212"/>
            <a:ext cx="1186378" cy="367174"/>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70"/>
              <a:ext cx="749050" cy="31603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6" y="2912335"/>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4"/>
            <a:ext cx="918411" cy="999167"/>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5" y="4516872"/>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52" y="4550621"/>
            <a:ext cx="833719"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31" y="2595669"/>
            <a:ext cx="1113665" cy="1434267"/>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85EF9-B05B-5B09-C1AC-5E5F1F05FD4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2101BC3-3243-81A5-9521-084B1AC2E5A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ABDD056-B70B-BAAE-D710-732756D507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CF7D361-9FB8-247E-EFFC-D011EA896F1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B2D38F3-6836-9B61-4E21-2D3B1002DB9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86F5097-6886-C9C0-F4A5-39B16E370E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4FEF68-FC6E-6885-50A4-0470A1E6134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742CCFC-F71A-BDE1-FE25-AD6DEE7AB4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la phrase qui contint la réponse.</a:t>
            </a:r>
          </a:p>
        </p:txBody>
      </p:sp>
      <p:graphicFrame>
        <p:nvGraphicFramePr>
          <p:cNvPr id="5" name="Tableau 4">
            <a:extLst>
              <a:ext uri="{FF2B5EF4-FFF2-40B4-BE49-F238E27FC236}">
                <a16:creationId xmlns:a16="http://schemas.microsoft.com/office/drawing/2014/main" id="{5E38D48A-9DB6-FF98-D73C-DC985D5D645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8BB9B21-9FB1-5899-68D7-EDB454F5EA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11F0A50-BE0C-E5EC-6683-088D2384F7C5}"/>
              </a:ext>
            </a:extLst>
          </p:cNvPr>
          <p:cNvPicPr>
            <a:picLocks noChangeAspect="1"/>
          </p:cNvPicPr>
          <p:nvPr/>
        </p:nvPicPr>
        <p:blipFill>
          <a:blip r:embed="rId12"/>
          <a:stretch>
            <a:fillRect/>
          </a:stretch>
        </p:blipFill>
        <p:spPr>
          <a:xfrm>
            <a:off x="648116" y="1653065"/>
            <a:ext cx="7835318" cy="3245567"/>
          </a:xfrm>
          <a:prstGeom prst="rect">
            <a:avLst/>
          </a:prstGeom>
          <a:ln w="12700">
            <a:solidFill>
              <a:schemeClr val="tx1"/>
            </a:solidFill>
          </a:ln>
        </p:spPr>
      </p:pic>
      <p:cxnSp>
        <p:nvCxnSpPr>
          <p:cNvPr id="9" name="Connecteur droit 8">
            <a:extLst>
              <a:ext uri="{FF2B5EF4-FFF2-40B4-BE49-F238E27FC236}">
                <a16:creationId xmlns:a16="http://schemas.microsoft.com/office/drawing/2014/main" id="{EBBD8D04-B05B-1BD0-CF04-121CB9499548}"/>
              </a:ext>
            </a:extLst>
          </p:cNvPr>
          <p:cNvCxnSpPr>
            <a:cxnSpLocks/>
          </p:cNvCxnSpPr>
          <p:nvPr/>
        </p:nvCxnSpPr>
        <p:spPr>
          <a:xfrm>
            <a:off x="4632960" y="3849189"/>
            <a:ext cx="32395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5DB7C8C-257D-BD74-6706-20C535EC9BEA}"/>
              </a:ext>
            </a:extLst>
          </p:cNvPr>
          <p:cNvCxnSpPr>
            <a:cxnSpLocks/>
          </p:cNvCxnSpPr>
          <p:nvPr/>
        </p:nvCxnSpPr>
        <p:spPr>
          <a:xfrm>
            <a:off x="674178" y="4206621"/>
            <a:ext cx="2887628"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094233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726F-604B-AE2B-8AA5-A6B5B7203AE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CF423E-AEB3-BBEA-7EB0-FCDE8FB9DB4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E33ED43-D49F-5DB2-7319-34C594CA12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81E1E4-1E60-CEAE-0036-DEE1D73EE95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106585"/>
                </a:solidFill>
                <a:latin typeface="Dosis" pitchFamily="2" charset="0"/>
              </a:rPr>
              <a:t>Qu’explique l’auteur aux élèves?</a:t>
            </a:r>
          </a:p>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00AA48"/>
                </a:solidFill>
                <a:latin typeface="Dosis" pitchFamily="2" charset="0"/>
              </a:rPr>
              <a:t>L’auteur explique aux élèves comment il imagine ses personnages et construit ses histoires.</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ADE07B30-36F6-CBAB-89D3-751FAC48777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3FDA131-8B9F-E785-D21A-7A14468169D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CA519D-B31E-7F57-9338-F7334CB27D5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608AD4B-6770-1BBC-721F-7F8244858BF8}"/>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formule une phrase complète en faisant attention à la conjugaison et aux  pronoms. </a:t>
            </a:r>
          </a:p>
        </p:txBody>
      </p:sp>
      <p:graphicFrame>
        <p:nvGraphicFramePr>
          <p:cNvPr id="4" name="Tableau 3">
            <a:extLst>
              <a:ext uri="{FF2B5EF4-FFF2-40B4-BE49-F238E27FC236}">
                <a16:creationId xmlns:a16="http://schemas.microsoft.com/office/drawing/2014/main" id="{36DD3DE1-C125-AF7E-76FA-AE23452D7200}"/>
              </a:ext>
            </a:extLst>
          </p:cNvPr>
          <p:cNvGraphicFramePr>
            <a:graphicFrameLocks noGrp="1"/>
          </p:cNvGraphicFramePr>
          <p:nvPr>
            <p:custDataLst>
              <p:tags r:id="rId8"/>
            </p:custDataLst>
            <p:extLst>
              <p:ext uri="{D42A27DB-BD31-4B8C-83A1-F6EECF244321}">
                <p14:modId xmlns:p14="http://schemas.microsoft.com/office/powerpoint/2010/main" val="246336917"/>
              </p:ext>
            </p:ext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764523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7A6B3-A6C3-A90E-6D9D-E78F1F7E980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AA595CA-2263-99C0-975B-B72C7F33C10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E60337-3E13-CC0D-0F60-95E96FBFE8B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CFC28C-A2C1-07F7-E62B-83D7B3B0DAF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r>
              <a:rPr lang="fr-FR" sz="2800" b="1" kern="0" spc="320" dirty="0">
                <a:solidFill>
                  <a:srgbClr val="106585"/>
                </a:solidFill>
                <a:latin typeface="Dosis" pitchFamily="2" charset="0"/>
              </a:rPr>
              <a:t>Qu’explique l’auteur aux élèves?</a:t>
            </a:r>
          </a:p>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00AA48"/>
                </a:solidFill>
                <a:latin typeface="Dosis" pitchFamily="2" charset="0"/>
              </a:rPr>
              <a:t>L’auteur explique aux élèves comment il imagine ses personnages et construit ses histoires.</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C0BBD5CA-62D9-F75F-1CBD-CBB7C9BE773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A615B4F-F7E9-D3F7-44B0-A83F24C2B94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83AA9F-D608-6F86-31DA-3F1F9562EEC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E331B5D-1761-6EB1-E466-D090167B5EE6}"/>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Recopiez dans vos livrets. </a:t>
            </a:r>
          </a:p>
        </p:txBody>
      </p:sp>
      <p:graphicFrame>
        <p:nvGraphicFramePr>
          <p:cNvPr id="4" name="Tableau 3">
            <a:extLst>
              <a:ext uri="{FF2B5EF4-FFF2-40B4-BE49-F238E27FC236}">
                <a16:creationId xmlns:a16="http://schemas.microsoft.com/office/drawing/2014/main" id="{B07A5635-2F15-C888-4486-32D858699BCF}"/>
              </a:ext>
            </a:extLst>
          </p:cNvPr>
          <p:cNvGraphicFramePr>
            <a:graphicFrameLocks noGrp="1"/>
          </p:cNvGraphicFramePr>
          <p:nvPr>
            <p:custDataLst>
              <p:tags r:id="rId8"/>
            </p:custData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824338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4DD1-BD33-BBD5-EFCE-F93280A370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29903A-0DD5-3CE5-9CCC-FC7EC7A4321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45FD6E-C3DA-B4F3-12DE-97F370C57611}"/>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CAC6A2E-2838-5D79-C95C-4DED890215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B8127BE1-F2CA-7A77-2E75-DA321DBC3C18}"/>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D35B91B7-321D-C9CA-A68E-8CD821F86EC1}"/>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transformation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4125058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58B-90A6-4773-31A5-3BF11506B5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E8F63-5193-1583-4BF5-56E25002987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4B4DD62-37AF-57AE-EB42-B5C8F259D5B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BECCEF-8BB8-EE96-0E84-9F412A8ECF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0CB1F57-F764-B9CE-CE6E-77840E53248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E9DA866-C014-1AB7-D6BE-7588290515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7EADD5-0AA1-E14C-0351-F19FB5A5C6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4333E7A-6857-52C9-4C59-B8895982F1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transformer des phrases.</a:t>
            </a:r>
          </a:p>
        </p:txBody>
      </p:sp>
      <p:graphicFrame>
        <p:nvGraphicFramePr>
          <p:cNvPr id="4" name="Tableau 3">
            <a:extLst>
              <a:ext uri="{FF2B5EF4-FFF2-40B4-BE49-F238E27FC236}">
                <a16:creationId xmlns:a16="http://schemas.microsoft.com/office/drawing/2014/main" id="{787BDC0B-473A-867A-B325-0B936A2F905C}"/>
              </a:ext>
            </a:extLst>
          </p:cNvPr>
          <p:cNvGraphicFramePr>
            <a:graphicFrameLocks noGrp="1"/>
          </p:cNvGraphicFramePr>
          <p:nvPr>
            <p:custDataLst>
              <p:tags r:id="rId8"/>
            </p:custDataLst>
            <p:extLst>
              <p:ext uri="{D42A27DB-BD31-4B8C-83A1-F6EECF244321}">
                <p14:modId xmlns:p14="http://schemas.microsoft.com/office/powerpoint/2010/main" val="248925215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D0345D4-957A-B628-E673-DCF9EFB7C8CD}"/>
              </a:ext>
            </a:extLst>
          </p:cNvPr>
          <p:cNvPicPr>
            <a:picLocks noChangeAspect="1"/>
          </p:cNvPicPr>
          <p:nvPr/>
        </p:nvPicPr>
        <p:blipFill>
          <a:blip r:embed="rId12"/>
          <a:stretch>
            <a:fillRect/>
          </a:stretch>
        </p:blipFill>
        <p:spPr>
          <a:xfrm>
            <a:off x="2885495" y="1265670"/>
            <a:ext cx="3966271" cy="5087655"/>
          </a:xfrm>
          <a:prstGeom prst="rect">
            <a:avLst/>
          </a:prstGeom>
          <a:ln w="12700">
            <a:solidFill>
              <a:schemeClr val="tx1"/>
            </a:solidFill>
          </a:ln>
        </p:spPr>
      </p:pic>
      <p:sp>
        <p:nvSpPr>
          <p:cNvPr id="2" name="Rectangle 1">
            <a:extLst>
              <a:ext uri="{FF2B5EF4-FFF2-40B4-BE49-F238E27FC236}">
                <a16:creationId xmlns:a16="http://schemas.microsoft.com/office/drawing/2014/main" id="{3A8DFAB7-7A56-0FA4-E3F5-2987A4904B86}"/>
              </a:ext>
            </a:extLst>
          </p:cNvPr>
          <p:cNvSpPr/>
          <p:nvPr/>
        </p:nvSpPr>
        <p:spPr>
          <a:xfrm>
            <a:off x="1759131" y="4754880"/>
            <a:ext cx="5599612" cy="9457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8549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ACB9-A9B8-3BCE-3F06-EA84FFB3ECD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2C8C34-9BED-B0CE-AC06-5D1BA7ADD10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84BE13-12A5-E874-F371-3F030EB4E0F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BD28B-54D0-4252-6F7D-A727CF518D8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B3CE72-BFD6-8140-2DDE-4F2E923B29C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662942B-37CC-E856-BFC7-EF8B995305B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CA34D5-D77D-F0D9-1948-5C0D18F8836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15C321-9C61-55A4-9EAB-DAD15F4F2EA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Aujourd’hui notre école organise une sortie. Cette phrase est au présent. Le verbe est au présent</a:t>
            </a:r>
          </a:p>
        </p:txBody>
      </p:sp>
      <p:graphicFrame>
        <p:nvGraphicFramePr>
          <p:cNvPr id="4" name="Tableau 3">
            <a:extLst>
              <a:ext uri="{FF2B5EF4-FFF2-40B4-BE49-F238E27FC236}">
                <a16:creationId xmlns:a16="http://schemas.microsoft.com/office/drawing/2014/main" id="{482E4123-F0FE-82BC-D570-538F81FA71B6}"/>
              </a:ext>
            </a:extLst>
          </p:cNvPr>
          <p:cNvGraphicFramePr>
            <a:graphicFrameLocks noGrp="1"/>
          </p:cNvGraphicFramePr>
          <p:nvPr>
            <p:custDataLst>
              <p:tags r:id="rId8"/>
            </p:custDataLst>
            <p:extLst>
              <p:ext uri="{D42A27DB-BD31-4B8C-83A1-F6EECF244321}">
                <p14:modId xmlns:p14="http://schemas.microsoft.com/office/powerpoint/2010/main" val="290017769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DF7534EF-13C0-3331-205F-A019AAF4D75B}"/>
              </a:ext>
            </a:extLst>
          </p:cNvPr>
          <p:cNvPicPr>
            <a:picLocks noChangeAspect="1"/>
          </p:cNvPicPr>
          <p:nvPr/>
        </p:nvPicPr>
        <p:blipFill>
          <a:blip r:embed="rId12"/>
          <a:stretch>
            <a:fillRect/>
          </a:stretch>
        </p:blipFill>
        <p:spPr>
          <a:xfrm>
            <a:off x="535672" y="2335609"/>
            <a:ext cx="7876808" cy="3094322"/>
          </a:xfrm>
          <a:prstGeom prst="rect">
            <a:avLst/>
          </a:prstGeom>
        </p:spPr>
      </p:pic>
      <p:sp>
        <p:nvSpPr>
          <p:cNvPr id="6" name="Rectangle : coins arrondis 5">
            <a:extLst>
              <a:ext uri="{FF2B5EF4-FFF2-40B4-BE49-F238E27FC236}">
                <a16:creationId xmlns:a16="http://schemas.microsoft.com/office/drawing/2014/main" id="{898C0408-A1EC-5104-67C0-7C0DC17B6D06}"/>
              </a:ext>
            </a:extLst>
          </p:cNvPr>
          <p:cNvSpPr/>
          <p:nvPr/>
        </p:nvSpPr>
        <p:spPr>
          <a:xfrm>
            <a:off x="351773" y="3189864"/>
            <a:ext cx="4033032" cy="47578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3362201-1900-7D76-A8E9-313A6F2FED4F}"/>
              </a:ext>
            </a:extLst>
          </p:cNvPr>
          <p:cNvSpPr/>
          <p:nvPr/>
        </p:nvSpPr>
        <p:spPr>
          <a:xfrm>
            <a:off x="2673531" y="3281173"/>
            <a:ext cx="731520" cy="3918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08405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C2DD-7CA1-7FF3-98E9-3815F89E7DB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CC48E2C-94D6-9E96-E004-5837E2951AF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9491A3E-75C5-3FB3-6CDD-99FA3D2E528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9BD714-3058-C645-229E-350E8978A56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CC71C1-9CFA-B633-AAC6-466BDA345B9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17CA838-A14E-C614-1AC6-8F3F62FC7BD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7384288-386C-12E0-782B-BE8BE70B7F7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640AF14-AFCF-FCD3-EF5C-3F19AC6BD2EC}"/>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Hier notre école a organisé une sortie. Cette phrase est au passé. Le verbe est au passé composé.</a:t>
            </a:r>
          </a:p>
        </p:txBody>
      </p:sp>
      <p:graphicFrame>
        <p:nvGraphicFramePr>
          <p:cNvPr id="4" name="Tableau 3">
            <a:extLst>
              <a:ext uri="{FF2B5EF4-FFF2-40B4-BE49-F238E27FC236}">
                <a16:creationId xmlns:a16="http://schemas.microsoft.com/office/drawing/2014/main" id="{81B7560B-EAC2-C14A-24D8-8DB098F7D91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CD0AB1E-8548-D5E2-0FCC-75166D61321A}"/>
              </a:ext>
            </a:extLst>
          </p:cNvPr>
          <p:cNvPicPr>
            <a:picLocks noChangeAspect="1"/>
          </p:cNvPicPr>
          <p:nvPr/>
        </p:nvPicPr>
        <p:blipFill>
          <a:blip r:embed="rId12"/>
          <a:stretch>
            <a:fillRect/>
          </a:stretch>
        </p:blipFill>
        <p:spPr>
          <a:xfrm>
            <a:off x="400594" y="2304991"/>
            <a:ext cx="8360229" cy="3103031"/>
          </a:xfrm>
          <a:prstGeom prst="rect">
            <a:avLst/>
          </a:prstGeom>
        </p:spPr>
      </p:pic>
      <p:sp>
        <p:nvSpPr>
          <p:cNvPr id="6" name="Rectangle : coins arrondis 5">
            <a:extLst>
              <a:ext uri="{FF2B5EF4-FFF2-40B4-BE49-F238E27FC236}">
                <a16:creationId xmlns:a16="http://schemas.microsoft.com/office/drawing/2014/main" id="{F74E8C42-125A-C9AA-F76E-890B4A24CF01}"/>
              </a:ext>
            </a:extLst>
          </p:cNvPr>
          <p:cNvSpPr/>
          <p:nvPr/>
        </p:nvSpPr>
        <p:spPr>
          <a:xfrm>
            <a:off x="4432663" y="3206922"/>
            <a:ext cx="4310743" cy="47578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5CDCB811-E00B-B4E4-01BD-F807F7FDEF81}"/>
              </a:ext>
            </a:extLst>
          </p:cNvPr>
          <p:cNvSpPr/>
          <p:nvPr/>
        </p:nvSpPr>
        <p:spPr>
          <a:xfrm>
            <a:off x="5738949" y="3300549"/>
            <a:ext cx="966651" cy="3135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965208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1221-93D0-3E73-7354-A0D9F51CE8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12891C-94CA-4145-B3F5-F23CCACE325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4F355D8-5C31-2074-0A0B-BBB367A3E8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9B8809A-479E-5BC6-C322-E81E2972964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815AED-6C95-55C9-5E99-882D8C183FC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1052609-D88A-092E-03E9-D8845295EE3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5220E4-AD8C-4B87-D5FD-2873F5626C7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99495B-7C6F-CE23-D6AC-A442790C56D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DF42FEE-89ED-0B80-79FF-D394D2CB9E21}"/>
              </a:ext>
            </a:extLst>
          </p:cNvPr>
          <p:cNvGraphicFramePr>
            <a:graphicFrameLocks noGrp="1"/>
          </p:cNvGraphicFramePr>
          <p:nvPr>
            <p:custDataLst>
              <p:tags r:id="rId7"/>
            </p:custDataLst>
            <p:extLst>
              <p:ext uri="{D42A27DB-BD31-4B8C-83A1-F6EECF244321}">
                <p14:modId xmlns:p14="http://schemas.microsoft.com/office/powerpoint/2010/main" val="3757760763"/>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8C7BBCA2-229A-E0AA-9A36-0B1FF389D3B9}"/>
              </a:ext>
            </a:extLst>
          </p:cNvPr>
          <p:cNvSpPr txBox="1"/>
          <p:nvPr>
            <p:custDataLst>
              <p:tags r:id="rId8"/>
            </p:custDataLst>
          </p:nvPr>
        </p:nvSpPr>
        <p:spPr>
          <a:xfrm>
            <a:off x="1524000" y="1334935"/>
            <a:ext cx="6400800" cy="5735866"/>
          </a:xfrm>
          <a:prstGeom prst="rect">
            <a:avLst/>
          </a:prstGeom>
          <a:noFill/>
        </p:spPr>
        <p:txBody>
          <a:bodyPr wrap="square" rtlCol="0">
            <a:spAutoFit/>
          </a:bodyPr>
          <a:lstStyle/>
          <a:p>
            <a:pPr defTabSz="609660">
              <a:lnSpc>
                <a:spcPct val="150000"/>
              </a:lnSpc>
              <a:spcBef>
                <a:spcPts val="600"/>
              </a:spcBef>
              <a:defRPr/>
            </a:pPr>
            <a:r>
              <a:rPr lang="fr-FR" sz="2667" b="1" dirty="0">
                <a:solidFill>
                  <a:srgbClr val="215968"/>
                </a:solidFill>
                <a:latin typeface="Dosis" pitchFamily="2" charset="0"/>
              </a:rPr>
              <a:t>  J’</a:t>
            </a:r>
            <a:r>
              <a:rPr lang="fr-FR" sz="2667" b="1" dirty="0">
                <a:solidFill>
                  <a:srgbClr val="F79646">
                    <a:lumMod val="75000"/>
                  </a:srgbClr>
                </a:solidFill>
                <a:latin typeface="Dosis" pitchFamily="2" charset="0"/>
              </a:rPr>
              <a:t>ai organisé</a:t>
            </a:r>
          </a:p>
          <a:p>
            <a:pPr defTabSz="609660">
              <a:lnSpc>
                <a:spcPct val="15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as organisé</a:t>
            </a:r>
          </a:p>
          <a:p>
            <a:pPr defTabSz="609660">
              <a:lnSpc>
                <a:spcPct val="150000"/>
              </a:lnSpc>
              <a:spcBef>
                <a:spcPts val="600"/>
              </a:spcBef>
              <a:spcAft>
                <a:spcPts val="600"/>
              </a:spcAft>
              <a:defRPr/>
            </a:pPr>
            <a:r>
              <a:rPr lang="fr-FR" sz="2667" b="1" dirty="0">
                <a:solidFill>
                  <a:srgbClr val="215968"/>
                </a:solidFill>
                <a:latin typeface="Dosis" pitchFamily="2" charset="0"/>
              </a:rPr>
              <a:t>  Il a </a:t>
            </a:r>
            <a:r>
              <a:rPr lang="fr-FR" sz="2667" b="1" dirty="0">
                <a:solidFill>
                  <a:srgbClr val="F79646">
                    <a:lumMod val="75000"/>
                  </a:srgbClr>
                </a:solidFill>
                <a:latin typeface="Dosis" pitchFamily="2" charset="0"/>
              </a:rPr>
              <a:t>organisé </a:t>
            </a:r>
            <a:r>
              <a:rPr lang="fr-FR" sz="2667" b="1" dirty="0">
                <a:solidFill>
                  <a:srgbClr val="215968"/>
                </a:solidFill>
                <a:latin typeface="Dosis" pitchFamily="2" charset="0"/>
              </a:rPr>
              <a:t>/ Elle a </a:t>
            </a:r>
            <a:r>
              <a:rPr lang="fr-FR" sz="2667" b="1" dirty="0">
                <a:solidFill>
                  <a:srgbClr val="F79646">
                    <a:lumMod val="75000"/>
                  </a:srgbClr>
                </a:solidFill>
                <a:latin typeface="Dosis" pitchFamily="2" charset="0"/>
              </a:rPr>
              <a:t>organisé</a:t>
            </a:r>
          </a:p>
          <a:p>
            <a:pPr defTabSz="609660">
              <a:lnSpc>
                <a:spcPct val="150000"/>
              </a:lnSpc>
              <a:spcBef>
                <a:spcPts val="600"/>
              </a:spcBef>
              <a:spcAft>
                <a:spcPts val="600"/>
              </a:spcAft>
              <a:defRPr/>
            </a:pPr>
            <a:endParaRPr lang="fr-FR" sz="2667" b="1" dirty="0">
              <a:solidFill>
                <a:srgbClr val="F79646">
                  <a:lumMod val="75000"/>
                </a:srgbClr>
              </a:solidFill>
              <a:latin typeface="Dosis" pitchFamily="2" charset="0"/>
            </a:endParaRP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Nous</a:t>
            </a:r>
            <a:r>
              <a:rPr lang="fr-FR" sz="2667" b="1" dirty="0">
                <a:solidFill>
                  <a:srgbClr val="F79646">
                    <a:lumMod val="75000"/>
                  </a:srgbClr>
                </a:solidFill>
                <a:latin typeface="Dosis" pitchFamily="2" charset="0"/>
              </a:rPr>
              <a:t> avons organisé</a:t>
            </a: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Vous</a:t>
            </a:r>
            <a:r>
              <a:rPr lang="fr-FR" sz="2667" b="1" dirty="0">
                <a:solidFill>
                  <a:srgbClr val="F79646">
                    <a:lumMod val="75000"/>
                  </a:srgbClr>
                </a:solidFill>
                <a:latin typeface="Dosis" pitchFamily="2" charset="0"/>
              </a:rPr>
              <a:t> avez organisé</a:t>
            </a: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Ils</a:t>
            </a:r>
            <a:r>
              <a:rPr lang="fr-FR" sz="2667" b="1" dirty="0">
                <a:solidFill>
                  <a:srgbClr val="F79646">
                    <a:lumMod val="75000"/>
                  </a:srgbClr>
                </a:solidFill>
                <a:latin typeface="Dosis" pitchFamily="2" charset="0"/>
              </a:rPr>
              <a:t> ont organisé/ </a:t>
            </a:r>
            <a:r>
              <a:rPr lang="fr-FR" sz="2667" b="1" dirty="0">
                <a:solidFill>
                  <a:srgbClr val="215968"/>
                </a:solidFill>
                <a:latin typeface="Dosis" pitchFamily="2" charset="0"/>
              </a:rPr>
              <a:t>Elles </a:t>
            </a:r>
            <a:r>
              <a:rPr lang="fr-FR" sz="2667" b="1" dirty="0">
                <a:solidFill>
                  <a:srgbClr val="F79646">
                    <a:lumMod val="75000"/>
                  </a:srgbClr>
                </a:solidFill>
                <a:latin typeface="Dosis" pitchFamily="2" charset="0"/>
              </a:rPr>
              <a:t>ont organisé</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A35BC721-5F41-ED75-4183-5D71B6E77FE7}"/>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9C36FB-07ED-14F5-6247-FD3BC68572FC}"/>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a:t>
            </a:r>
            <a:r>
              <a:rPr lang="fr-FR" b="1" dirty="0">
                <a:solidFill>
                  <a:prstClr val="white">
                    <a:lumMod val="65000"/>
                  </a:prstClr>
                </a:solidFill>
                <a:latin typeface="Calibri"/>
              </a:rPr>
              <a:t>organiser</a:t>
            </a:r>
            <a:r>
              <a:rPr lang="fr-FR" sz="1800" b="1" dirty="0">
                <a:solidFill>
                  <a:prstClr val="white">
                    <a:lumMod val="65000"/>
                  </a:prstClr>
                </a:solidFill>
                <a:latin typeface="Calibri"/>
              </a:rPr>
              <a:t> au passé composé. Répétons ensemble. </a:t>
            </a:r>
          </a:p>
        </p:txBody>
      </p:sp>
    </p:spTree>
    <p:extLst>
      <p:ext uri="{BB962C8B-B14F-4D97-AF65-F5344CB8AC3E}">
        <p14:creationId xmlns:p14="http://schemas.microsoft.com/office/powerpoint/2010/main" val="30862808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051EA-A6DC-8024-E0E5-07CD48D6174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625BF30-2DEA-A5F1-13A3-A4A900CEC0F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952C423-0632-9564-289D-6FB5B172C56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9F92289-BD19-99D6-FAE1-F4B59E754329}"/>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3FEF3AC-FCA4-9FE2-D2B3-14B8F7A0C06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81C4105-98F6-97AC-245B-8DCD3B4608A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1E0FCAC-B819-4A23-1F3B-FD89CA8E227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ABF453C-75BB-3DCB-61F8-1CA282C96BB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ED4B62A-F811-1E70-0B8A-B60FD58019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E94A71B-1A00-0889-ADDC-49787E72F1CD}"/>
              </a:ext>
            </a:extLst>
          </p:cNvPr>
          <p:cNvSpPr txBox="1"/>
          <p:nvPr>
            <p:custDataLst>
              <p:tags r:id="rId8"/>
            </p:custDataLst>
          </p:nvPr>
        </p:nvSpPr>
        <p:spPr>
          <a:xfrm>
            <a:off x="1524000" y="1334935"/>
            <a:ext cx="6400800" cy="5735866"/>
          </a:xfrm>
          <a:prstGeom prst="rect">
            <a:avLst/>
          </a:prstGeom>
          <a:noFill/>
        </p:spPr>
        <p:txBody>
          <a:bodyPr wrap="square" rtlCol="0">
            <a:spAutoFit/>
          </a:bodyPr>
          <a:lstStyle/>
          <a:p>
            <a:pPr defTabSz="609660">
              <a:lnSpc>
                <a:spcPct val="150000"/>
              </a:lnSpc>
              <a:spcBef>
                <a:spcPts val="600"/>
              </a:spcBef>
              <a:defRPr/>
            </a:pPr>
            <a:r>
              <a:rPr lang="fr-FR" sz="2667" b="1" dirty="0">
                <a:solidFill>
                  <a:srgbClr val="215968"/>
                </a:solidFill>
                <a:latin typeface="Dosis" pitchFamily="2" charset="0"/>
              </a:rPr>
              <a:t>  J’</a:t>
            </a:r>
            <a:r>
              <a:rPr lang="fr-FR" sz="2667" b="1" dirty="0">
                <a:solidFill>
                  <a:srgbClr val="F79646">
                    <a:lumMod val="75000"/>
                  </a:srgbClr>
                </a:solidFill>
                <a:latin typeface="Dosis" pitchFamily="2" charset="0"/>
              </a:rPr>
              <a:t>ai lu</a:t>
            </a:r>
          </a:p>
          <a:p>
            <a:pPr defTabSz="609660">
              <a:lnSpc>
                <a:spcPct val="15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as lu</a:t>
            </a:r>
          </a:p>
          <a:p>
            <a:pPr defTabSz="609660">
              <a:lnSpc>
                <a:spcPct val="150000"/>
              </a:lnSpc>
              <a:spcBef>
                <a:spcPts val="600"/>
              </a:spcBef>
              <a:spcAft>
                <a:spcPts val="600"/>
              </a:spcAft>
              <a:defRPr/>
            </a:pPr>
            <a:r>
              <a:rPr lang="fr-FR" sz="2667" b="1" dirty="0">
                <a:solidFill>
                  <a:srgbClr val="215968"/>
                </a:solidFill>
                <a:latin typeface="Dosis" pitchFamily="2" charset="0"/>
              </a:rPr>
              <a:t>  Il a </a:t>
            </a:r>
            <a:r>
              <a:rPr lang="fr-FR" sz="2667" b="1" dirty="0">
                <a:solidFill>
                  <a:srgbClr val="F79646">
                    <a:lumMod val="75000"/>
                  </a:srgbClr>
                </a:solidFill>
                <a:latin typeface="Dosis" pitchFamily="2" charset="0"/>
              </a:rPr>
              <a:t>lu </a:t>
            </a:r>
            <a:r>
              <a:rPr lang="fr-FR" sz="2667" b="1" dirty="0">
                <a:solidFill>
                  <a:srgbClr val="215968"/>
                </a:solidFill>
                <a:latin typeface="Dosis" pitchFamily="2" charset="0"/>
              </a:rPr>
              <a:t>/ Elle a </a:t>
            </a:r>
            <a:r>
              <a:rPr lang="fr-FR" sz="2667" b="1" dirty="0">
                <a:solidFill>
                  <a:srgbClr val="F79646">
                    <a:lumMod val="75000"/>
                  </a:srgbClr>
                </a:solidFill>
                <a:latin typeface="Dosis" pitchFamily="2" charset="0"/>
              </a:rPr>
              <a:t>lu</a:t>
            </a:r>
          </a:p>
          <a:p>
            <a:pPr defTabSz="609660">
              <a:lnSpc>
                <a:spcPct val="150000"/>
              </a:lnSpc>
              <a:spcBef>
                <a:spcPts val="600"/>
              </a:spcBef>
              <a:spcAft>
                <a:spcPts val="600"/>
              </a:spcAft>
              <a:defRPr/>
            </a:pPr>
            <a:endParaRPr lang="fr-FR" sz="2667" b="1" dirty="0">
              <a:solidFill>
                <a:srgbClr val="F79646">
                  <a:lumMod val="75000"/>
                </a:srgbClr>
              </a:solidFill>
              <a:latin typeface="Dosis" pitchFamily="2" charset="0"/>
            </a:endParaRP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Nous</a:t>
            </a:r>
            <a:r>
              <a:rPr lang="fr-FR" sz="2667" b="1" dirty="0">
                <a:solidFill>
                  <a:srgbClr val="F79646">
                    <a:lumMod val="75000"/>
                  </a:srgbClr>
                </a:solidFill>
                <a:latin typeface="Dosis" pitchFamily="2" charset="0"/>
              </a:rPr>
              <a:t> avons lu</a:t>
            </a: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Vous</a:t>
            </a:r>
            <a:r>
              <a:rPr lang="fr-FR" sz="2667" b="1" dirty="0">
                <a:solidFill>
                  <a:srgbClr val="F79646">
                    <a:lumMod val="75000"/>
                  </a:srgbClr>
                </a:solidFill>
                <a:latin typeface="Dosis" pitchFamily="2" charset="0"/>
              </a:rPr>
              <a:t> avez lu</a:t>
            </a:r>
          </a:p>
          <a:p>
            <a:pPr defTabSz="609660">
              <a:lnSpc>
                <a:spcPct val="150000"/>
              </a:lnSpc>
              <a:spcBef>
                <a:spcPts val="600"/>
              </a:spcBef>
              <a:spcAft>
                <a:spcPts val="600"/>
              </a:spcAft>
              <a:defRPr/>
            </a:pPr>
            <a:r>
              <a:rPr lang="fr-FR" sz="2667" b="1" dirty="0">
                <a:solidFill>
                  <a:srgbClr val="F79646">
                    <a:lumMod val="75000"/>
                  </a:srgbClr>
                </a:solidFill>
                <a:latin typeface="Dosis" pitchFamily="2" charset="0"/>
              </a:rPr>
              <a:t>  </a:t>
            </a:r>
            <a:r>
              <a:rPr lang="fr-FR" sz="2667" b="1" dirty="0">
                <a:solidFill>
                  <a:srgbClr val="215968"/>
                </a:solidFill>
                <a:latin typeface="Dosis" pitchFamily="2" charset="0"/>
              </a:rPr>
              <a:t>Ils</a:t>
            </a:r>
            <a:r>
              <a:rPr lang="fr-FR" sz="2667" b="1" dirty="0">
                <a:solidFill>
                  <a:srgbClr val="F79646">
                    <a:lumMod val="75000"/>
                  </a:srgbClr>
                </a:solidFill>
                <a:latin typeface="Dosis" pitchFamily="2" charset="0"/>
              </a:rPr>
              <a:t> ont lu/ </a:t>
            </a:r>
            <a:r>
              <a:rPr lang="fr-FR" sz="2667" b="1" dirty="0">
                <a:solidFill>
                  <a:srgbClr val="215968"/>
                </a:solidFill>
                <a:latin typeface="Dosis" pitchFamily="2" charset="0"/>
              </a:rPr>
              <a:t>Elles </a:t>
            </a:r>
            <a:r>
              <a:rPr lang="fr-FR" sz="2667" b="1" dirty="0">
                <a:solidFill>
                  <a:srgbClr val="F79646">
                    <a:lumMod val="75000"/>
                  </a:srgbClr>
                </a:solidFill>
                <a:latin typeface="Dosis" pitchFamily="2" charset="0"/>
              </a:rPr>
              <a:t>ont lu</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D89A9453-5BD1-3985-3A41-5735C7401755}"/>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2560ED62-A873-B736-F83C-E3745CBE31CF}"/>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a:t>
            </a:r>
            <a:r>
              <a:rPr lang="fr-FR" b="1" dirty="0">
                <a:solidFill>
                  <a:prstClr val="white">
                    <a:lumMod val="65000"/>
                  </a:prstClr>
                </a:solidFill>
                <a:latin typeface="Calibri"/>
              </a:rPr>
              <a:t>lire</a:t>
            </a:r>
            <a:r>
              <a:rPr lang="fr-FR" sz="1800" b="1" dirty="0">
                <a:solidFill>
                  <a:prstClr val="white">
                    <a:lumMod val="65000"/>
                  </a:prstClr>
                </a:solidFill>
                <a:latin typeface="Calibri"/>
              </a:rPr>
              <a:t> au passé composé. Répétons ensemble. </a:t>
            </a:r>
          </a:p>
        </p:txBody>
      </p:sp>
    </p:spTree>
    <p:extLst>
      <p:ext uri="{BB962C8B-B14F-4D97-AF65-F5344CB8AC3E}">
        <p14:creationId xmlns:p14="http://schemas.microsoft.com/office/powerpoint/2010/main" val="30528728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849B-B5A5-AE32-604A-261BC18D13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2CC0CDD-E257-15E2-DE29-7FB884EF4D0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A6D8075-C301-F414-2475-28F5F185FA8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AA4734-941A-68ED-29B7-68D94DC0C4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81517E-0676-2B08-A385-2E41D816C7E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AEECC9F-1ACA-A4A8-F852-7E713FBBFD4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6AEE456-4EED-AC79-1F48-49AF1A9A9C3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6A3707B-AB06-5AE8-B5E3-03660CA626D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transformer les phrases au passé en conjuguant le verbe au passé composé</a:t>
            </a:r>
          </a:p>
        </p:txBody>
      </p:sp>
      <p:graphicFrame>
        <p:nvGraphicFramePr>
          <p:cNvPr id="4" name="Tableau 3">
            <a:extLst>
              <a:ext uri="{FF2B5EF4-FFF2-40B4-BE49-F238E27FC236}">
                <a16:creationId xmlns:a16="http://schemas.microsoft.com/office/drawing/2014/main" id="{27B0C18D-9407-BF51-FF33-3715889B092B}"/>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BCFDB9F-405C-F629-24B6-4CDE34C787FF}"/>
              </a:ext>
            </a:extLst>
          </p:cNvPr>
          <p:cNvPicPr>
            <a:picLocks noChangeAspect="1"/>
          </p:cNvPicPr>
          <p:nvPr/>
        </p:nvPicPr>
        <p:blipFill>
          <a:blip r:embed="rId12"/>
          <a:stretch>
            <a:fillRect/>
          </a:stretch>
        </p:blipFill>
        <p:spPr>
          <a:xfrm>
            <a:off x="400594" y="2304991"/>
            <a:ext cx="8360229" cy="3103031"/>
          </a:xfrm>
          <a:prstGeom prst="rect">
            <a:avLst/>
          </a:prstGeom>
          <a:ln w="12700">
            <a:solidFill>
              <a:schemeClr val="tx1"/>
            </a:solidFill>
          </a:ln>
        </p:spPr>
      </p:pic>
    </p:spTree>
    <p:extLst>
      <p:ext uri="{BB962C8B-B14F-4D97-AF65-F5344CB8AC3E}">
        <p14:creationId xmlns:p14="http://schemas.microsoft.com/office/powerpoint/2010/main" val="3392333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50" y="647513"/>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7" y="2040846"/>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6" y="2553795"/>
            <a:ext cx="7711551" cy="527067"/>
          </a:xfrm>
          <a:prstGeom prst="rect">
            <a:avLst/>
          </a:prstGeom>
        </p:spPr>
        <p:txBody>
          <a:bodyPr lIns="0" tIns="0" rIns="0" bIns="0" rtlCol="0" anchor="t">
            <a:spAutoFit/>
          </a:bodyPr>
          <a:lstStyle/>
          <a:p>
            <a:pPr algn="ctr" defTabSz="457235">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3" y="4186855"/>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84C7-F26A-9903-B92E-CFEC9BC662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BDF97B-5665-3EE4-0485-C37543ED0B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BD14B82-52C6-C02B-5D4B-5498FE45D97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07C7E8-4B35-BC65-893A-69C1A3AEB10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5FD2922-0441-3456-6D3D-F8D2EF81FD4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C87959-2038-DE56-1122-9C327D0C422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E55C6EE-302F-2623-E197-EEAA4FB5FAB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69957A74-1B50-D16B-901E-5A057C611ED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8252465-1AC9-6DE7-25A7-ADDA976C4EC0}"/>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pic>
        <p:nvPicPr>
          <p:cNvPr id="10" name="Image 9">
            <a:extLst>
              <a:ext uri="{FF2B5EF4-FFF2-40B4-BE49-F238E27FC236}">
                <a16:creationId xmlns:a16="http://schemas.microsoft.com/office/drawing/2014/main" id="{D8460C11-58B6-3529-9FA0-BF11340F5C11}"/>
              </a:ext>
            </a:extLst>
          </p:cNvPr>
          <p:cNvPicPr>
            <a:picLocks noChangeAspect="1"/>
          </p:cNvPicPr>
          <p:nvPr/>
        </p:nvPicPr>
        <p:blipFill>
          <a:blip r:embed="rId12"/>
          <a:stretch>
            <a:fillRect/>
          </a:stretch>
        </p:blipFill>
        <p:spPr>
          <a:xfrm>
            <a:off x="404710" y="1427125"/>
            <a:ext cx="8360229" cy="3823456"/>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8F461898-91E4-08F1-1553-F718FDB73A68}"/>
              </a:ext>
            </a:extLst>
          </p:cNvPr>
          <p:cNvSpPr/>
          <p:nvPr/>
        </p:nvSpPr>
        <p:spPr>
          <a:xfrm>
            <a:off x="242877" y="1607419"/>
            <a:ext cx="4329123" cy="425997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3121225A-6993-1D3C-16CF-4D990AB5BC47}"/>
              </a:ext>
            </a:extLst>
          </p:cNvPr>
          <p:cNvSpPr/>
          <p:nvPr/>
        </p:nvSpPr>
        <p:spPr>
          <a:xfrm>
            <a:off x="4929331" y="3188295"/>
            <a:ext cx="3809959"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J’ai lu un livre</a:t>
            </a:r>
          </a:p>
        </p:txBody>
      </p:sp>
      <p:sp>
        <p:nvSpPr>
          <p:cNvPr id="11" name="Rectangle : coins arrondis 10">
            <a:extLst>
              <a:ext uri="{FF2B5EF4-FFF2-40B4-BE49-F238E27FC236}">
                <a16:creationId xmlns:a16="http://schemas.microsoft.com/office/drawing/2014/main" id="{88EA4355-48CD-20D2-FE22-6EC00E75980F}"/>
              </a:ext>
            </a:extLst>
          </p:cNvPr>
          <p:cNvSpPr/>
          <p:nvPr/>
        </p:nvSpPr>
        <p:spPr>
          <a:xfrm>
            <a:off x="4929331" y="4437086"/>
            <a:ext cx="3835608"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J’ai acheté une BD.</a:t>
            </a:r>
          </a:p>
        </p:txBody>
      </p:sp>
      <p:sp>
        <p:nvSpPr>
          <p:cNvPr id="12" name="Rectangle : coins arrondis 11">
            <a:extLst>
              <a:ext uri="{FF2B5EF4-FFF2-40B4-BE49-F238E27FC236}">
                <a16:creationId xmlns:a16="http://schemas.microsoft.com/office/drawing/2014/main" id="{0BF61CB7-A299-B5F3-AB64-66A9457AA6B4}"/>
              </a:ext>
            </a:extLst>
          </p:cNvPr>
          <p:cNvSpPr/>
          <p:nvPr/>
        </p:nvSpPr>
        <p:spPr>
          <a:xfrm>
            <a:off x="4871383" y="3829559"/>
            <a:ext cx="4029740"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J’ai regardé un documentaire.</a:t>
            </a:r>
          </a:p>
        </p:txBody>
      </p:sp>
    </p:spTree>
    <p:extLst>
      <p:ext uri="{BB962C8B-B14F-4D97-AF65-F5344CB8AC3E}">
        <p14:creationId xmlns:p14="http://schemas.microsoft.com/office/powerpoint/2010/main" val="14926772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AE449-BADD-3EB3-7617-4A927FF65B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9D7FEC-B9DF-3DBC-ADB3-14D04B734D15}"/>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44FA54-8171-978A-42A5-08EE31D3BFDF}"/>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0519590-0B92-AC8E-66A1-F87352205F66}"/>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44D9B5C8-A64E-9209-FC27-0E5F8F39A596}"/>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41705F4-AAEA-179B-DF8C-B050E4A74DB9}"/>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production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3856136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D788-275E-0BC4-2E44-0D6F02E4FE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1024DA5-5BF7-D29E-7677-625DB52BBA8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4B09B8-5D1C-9498-46B9-530BAFB2C88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A98F0-9715-3BF8-E244-C7B3941C94D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598513-F836-82C4-C813-23E7D69356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3DA0DFB-A200-C9AC-34C6-66F0BF0DBA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827C715-6558-B05D-7085-4BD1705828E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347BDB1-D5F3-4F3B-14B3-563D16EE82B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écrire des phrases sur les livres que je préfère.</a:t>
            </a:r>
          </a:p>
        </p:txBody>
      </p:sp>
      <p:graphicFrame>
        <p:nvGraphicFramePr>
          <p:cNvPr id="4" name="Tableau 3">
            <a:extLst>
              <a:ext uri="{FF2B5EF4-FFF2-40B4-BE49-F238E27FC236}">
                <a16:creationId xmlns:a16="http://schemas.microsoft.com/office/drawing/2014/main" id="{9841F397-E25E-11F9-70FB-75CF15922A3C}"/>
              </a:ext>
            </a:extLst>
          </p:cNvPr>
          <p:cNvGraphicFramePr>
            <a:graphicFrameLocks noGrp="1"/>
          </p:cNvGraphicFramePr>
          <p:nvPr>
            <p:custDataLst>
              <p:tags r:id="rId8"/>
            </p:custDataLst>
            <p:extLst>
              <p:ext uri="{D42A27DB-BD31-4B8C-83A1-F6EECF244321}">
                <p14:modId xmlns:p14="http://schemas.microsoft.com/office/powerpoint/2010/main" val="381420755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9F56F0B9-74FD-844E-0899-D13B2B3F3C2D}"/>
              </a:ext>
            </a:extLst>
          </p:cNvPr>
          <p:cNvPicPr>
            <a:picLocks noChangeAspect="1"/>
          </p:cNvPicPr>
          <p:nvPr/>
        </p:nvPicPr>
        <p:blipFill>
          <a:blip r:embed="rId12"/>
          <a:stretch>
            <a:fillRect/>
          </a:stretch>
        </p:blipFill>
        <p:spPr>
          <a:xfrm>
            <a:off x="2885495" y="1265670"/>
            <a:ext cx="3966271" cy="5087655"/>
          </a:xfrm>
          <a:prstGeom prst="rect">
            <a:avLst/>
          </a:prstGeom>
          <a:ln w="12700">
            <a:solidFill>
              <a:schemeClr val="tx1"/>
            </a:solidFill>
          </a:ln>
        </p:spPr>
      </p:pic>
      <p:sp>
        <p:nvSpPr>
          <p:cNvPr id="2" name="Rectangle 1">
            <a:extLst>
              <a:ext uri="{FF2B5EF4-FFF2-40B4-BE49-F238E27FC236}">
                <a16:creationId xmlns:a16="http://schemas.microsoft.com/office/drawing/2014/main" id="{66EA3065-BE46-3669-4ED6-78E9F1E9DD9F}"/>
              </a:ext>
            </a:extLst>
          </p:cNvPr>
          <p:cNvSpPr/>
          <p:nvPr/>
        </p:nvSpPr>
        <p:spPr>
          <a:xfrm>
            <a:off x="1759131" y="5784658"/>
            <a:ext cx="5599612" cy="6509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32038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0694-6C57-9B24-7066-6644252CD3B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9114C81-B777-8068-66D8-EBF4E8E7A75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D4243D-07A5-E04C-B258-A931202A2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C429A3-25A6-3341-DF09-557258BC679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92E68F-5550-3469-D112-2FEA6698DD3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D91AF63-2FE0-1AEC-DC0C-4C8DCBB0BC1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5873B0-548C-6656-BA64-5582661F3B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0F10C611-68E1-F062-2C47-53F53EB65AE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D6FD1D6-43C4-89AA-FBE6-33DC052FFBAF}"/>
              </a:ext>
            </a:extLst>
          </p:cNvPr>
          <p:cNvGraphicFramePr>
            <a:graphicFrameLocks noGrp="1"/>
          </p:cNvGraphicFramePr>
          <p:nvPr>
            <p:custDataLst>
              <p:tags r:id="rId7"/>
            </p:custDataLst>
            <p:extLst>
              <p:ext uri="{D42A27DB-BD31-4B8C-83A1-F6EECF244321}">
                <p14:modId xmlns:p14="http://schemas.microsoft.com/office/powerpoint/2010/main" val="158901845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32B7763-9525-E8F7-1956-4D2ADFEE1116}"/>
              </a:ext>
            </a:extLst>
          </p:cNvPr>
          <p:cNvSpPr txBox="1"/>
          <p:nvPr>
            <p:custDataLst>
              <p:tags r:id="rId8"/>
            </p:custDataLst>
          </p:nvPr>
        </p:nvSpPr>
        <p:spPr>
          <a:xfrm>
            <a:off x="282363" y="1334935"/>
            <a:ext cx="8566824" cy="2346796"/>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1- J’aime ……………………….………………………………. </a:t>
            </a:r>
          </a:p>
          <a:p>
            <a:pPr defTabSz="609660">
              <a:lnSpc>
                <a:spcPct val="200000"/>
              </a:lnSpc>
              <a:spcBef>
                <a:spcPts val="600"/>
              </a:spcBef>
              <a:defRPr/>
            </a:pPr>
            <a:r>
              <a:rPr lang="fr-FR" sz="2400" b="1" dirty="0">
                <a:solidFill>
                  <a:srgbClr val="215968"/>
                </a:solidFill>
                <a:latin typeface="Dosis" pitchFamily="2" charset="0"/>
              </a:rPr>
              <a:t>2- j’adore…………………………….…………………………….…………………….</a:t>
            </a:r>
          </a:p>
          <a:p>
            <a:pPr defTabSz="609660">
              <a:lnSpc>
                <a:spcPct val="200000"/>
              </a:lnSpc>
              <a:spcBef>
                <a:spcPts val="600"/>
              </a:spcBef>
              <a:defRPr/>
            </a:pPr>
            <a:r>
              <a:rPr lang="fr-FR" sz="2400" b="1" dirty="0">
                <a:solidFill>
                  <a:srgbClr val="215968"/>
                </a:solidFill>
                <a:latin typeface="Dosis" pitchFamily="2" charset="0"/>
              </a:rPr>
              <a:t>3- je préfère……………………………………………………………………………………..</a:t>
            </a:r>
          </a:p>
        </p:txBody>
      </p:sp>
      <p:pic>
        <p:nvPicPr>
          <p:cNvPr id="7" name="Image 6">
            <a:extLst>
              <a:ext uri="{FF2B5EF4-FFF2-40B4-BE49-F238E27FC236}">
                <a16:creationId xmlns:a16="http://schemas.microsoft.com/office/drawing/2014/main" id="{5C948D76-1D0D-9A30-A1A4-584344E040D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9F85FA17-5828-71E4-FDCD-5E1A2DFD8272}"/>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utiliser les modèles suivants. Lisons ensemble.</a:t>
            </a:r>
          </a:p>
        </p:txBody>
      </p:sp>
    </p:spTree>
    <p:extLst>
      <p:ext uri="{BB962C8B-B14F-4D97-AF65-F5344CB8AC3E}">
        <p14:creationId xmlns:p14="http://schemas.microsoft.com/office/powerpoint/2010/main" val="9509525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76B7-FD02-814A-1D4A-D5F2005485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8FA0A7-C177-29CE-060D-8E8A2E9328A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0AEE8F2-E012-9FB2-FEB1-9A306D8115F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7FFE43-842A-C0A5-428F-D48FD9595CC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CBE8B6-880B-0F1E-6E9A-5131A3540B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784A9D23-66FC-C161-89C2-F9C72118AEC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9B2FC3-2B65-522B-F97A-A728DB27955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562A3219-35A8-82AE-07B1-80DF6129D7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8E52AC1-98B7-F9F4-7C68-D474FAC099B3}"/>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12A6D4-E625-4B1A-C01F-4962033935F1}"/>
              </a:ext>
            </a:extLst>
          </p:cNvPr>
          <p:cNvSpPr txBox="1"/>
          <p:nvPr>
            <p:custDataLst>
              <p:tags r:id="rId8"/>
            </p:custDataLst>
          </p:nvPr>
        </p:nvSpPr>
        <p:spPr>
          <a:xfrm>
            <a:off x="272978" y="1100030"/>
            <a:ext cx="8566824" cy="5059077"/>
          </a:xfrm>
          <a:prstGeom prst="rect">
            <a:avLst/>
          </a:prstGeom>
          <a:noFill/>
        </p:spPr>
        <p:txBody>
          <a:bodyPr wrap="square" rtlCol="0">
            <a:spAutoFit/>
          </a:bodyPr>
          <a:lstStyle/>
          <a:p>
            <a:pPr defTabSz="609660">
              <a:lnSpc>
                <a:spcPct val="200000"/>
              </a:lnSpc>
              <a:spcBef>
                <a:spcPts val="600"/>
              </a:spcBef>
              <a:defRPr/>
            </a:pPr>
            <a:r>
              <a:rPr lang="fr-FR" sz="2800" b="1" dirty="0">
                <a:solidFill>
                  <a:srgbClr val="215968"/>
                </a:solidFill>
                <a:latin typeface="Dosis" pitchFamily="2" charset="0"/>
              </a:rPr>
              <a:t>1- J’aime……………………….………………………………. </a:t>
            </a:r>
          </a:p>
          <a:p>
            <a:pPr defTabSz="609660">
              <a:lnSpc>
                <a:spcPct val="200000"/>
              </a:lnSpc>
              <a:spcBef>
                <a:spcPts val="600"/>
              </a:spcBef>
              <a:defRPr/>
            </a:pPr>
            <a:r>
              <a:rPr lang="fr-FR" sz="2800" b="1" dirty="0">
                <a:solidFill>
                  <a:srgbClr val="215968"/>
                </a:solidFill>
                <a:latin typeface="Dosis" pitchFamily="2" charset="0"/>
              </a:rPr>
              <a:t>2- j’adore…………………………….…………………………….…………………….</a:t>
            </a:r>
          </a:p>
          <a:p>
            <a:pPr defTabSz="609660">
              <a:lnSpc>
                <a:spcPct val="200000"/>
              </a:lnSpc>
              <a:spcBef>
                <a:spcPts val="600"/>
              </a:spcBef>
              <a:defRPr/>
            </a:pPr>
            <a:r>
              <a:rPr lang="fr-FR" sz="2800" b="1" dirty="0">
                <a:solidFill>
                  <a:srgbClr val="215968"/>
                </a:solidFill>
                <a:latin typeface="Dosis" pitchFamily="2" charset="0"/>
              </a:rPr>
              <a:t>3- je préfère……………………………………………………………………………………</a:t>
            </a:r>
          </a:p>
          <a:p>
            <a:pPr defTabSz="609660">
              <a:lnSpc>
                <a:spcPct val="200000"/>
              </a:lnSpc>
              <a:spcBef>
                <a:spcPts val="600"/>
              </a:spcBef>
              <a:defRPr/>
            </a:pPr>
            <a:r>
              <a:rPr lang="fr-FR" sz="2800" b="1" dirty="0">
                <a:solidFill>
                  <a:srgbClr val="215968"/>
                </a:solidFill>
                <a:latin typeface="Dosis" pitchFamily="2" charset="0"/>
              </a:rPr>
              <a:t>                                    </a:t>
            </a:r>
          </a:p>
          <a:p>
            <a:pPr algn="ctr" defTabSz="609660">
              <a:lnSpc>
                <a:spcPct val="150000"/>
              </a:lnSpc>
              <a:spcBef>
                <a:spcPts val="600"/>
              </a:spcBef>
              <a:defRPr/>
            </a:pPr>
            <a:r>
              <a:rPr lang="fr-FR" sz="2800" b="1" dirty="0">
                <a:solidFill>
                  <a:srgbClr val="00B050"/>
                </a:solidFill>
                <a:latin typeface="Dosis" pitchFamily="2" charset="0"/>
              </a:rPr>
              <a:t>les bandes dessinées- les contes- les livres documentaires- les romans….</a:t>
            </a:r>
            <a:r>
              <a:rPr lang="fr-FR" sz="2800" b="1" dirty="0">
                <a:solidFill>
                  <a:srgbClr val="215968"/>
                </a:solidFill>
                <a:latin typeface="Dosis" pitchFamily="2" charset="0"/>
              </a:rPr>
              <a:t> Chaque jour- chaque  soir </a:t>
            </a:r>
            <a:endParaRPr lang="fr-FR" sz="2800" b="1" dirty="0">
              <a:solidFill>
                <a:srgbClr val="00B050"/>
              </a:solidFill>
              <a:latin typeface="Dosis" pitchFamily="2" charset="0"/>
            </a:endParaRPr>
          </a:p>
        </p:txBody>
      </p:sp>
      <p:sp>
        <p:nvSpPr>
          <p:cNvPr id="10" name="ZoneTexte 9">
            <a:extLst>
              <a:ext uri="{FF2B5EF4-FFF2-40B4-BE49-F238E27FC236}">
                <a16:creationId xmlns:a16="http://schemas.microsoft.com/office/drawing/2014/main" id="{2B307FDB-B66C-F6EA-784D-B958AD905E57}"/>
              </a:ext>
            </a:extLst>
          </p:cNvPr>
          <p:cNvSpPr txBox="1"/>
          <p:nvPr/>
        </p:nvSpPr>
        <p:spPr>
          <a:xfrm>
            <a:off x="812685" y="288529"/>
            <a:ext cx="8116971" cy="974626"/>
          </a:xfrm>
          <a:prstGeom prst="rect">
            <a:avLst/>
          </a:prstGeom>
          <a:noFill/>
        </p:spPr>
        <p:txBody>
          <a:bodyPr wrap="square">
            <a:spAutoFit/>
          </a:bodyPr>
          <a:lstStyle/>
          <a:p>
            <a:pPr defTabSz="609660">
              <a:spcAft>
                <a:spcPts val="400"/>
              </a:spcAft>
              <a:defRPr/>
            </a:pPr>
            <a:r>
              <a:rPr lang="fr-FR" b="1" dirty="0">
                <a:solidFill>
                  <a:prstClr val="white">
                    <a:lumMod val="65000"/>
                  </a:prstClr>
                </a:solidFill>
                <a:latin typeface="Calibri"/>
              </a:rPr>
              <a:t>Dans vos livrets, </a:t>
            </a:r>
            <a:r>
              <a:rPr lang="fr-FR" sz="1800" b="1" dirty="0">
                <a:solidFill>
                  <a:prstClr val="white">
                    <a:lumMod val="65000"/>
                  </a:prstClr>
                </a:solidFill>
                <a:latin typeface="Calibri"/>
              </a:rPr>
              <a:t>complétez les phrases. Vous pouvez utiliser les mots dans la boite à  mots. </a:t>
            </a:r>
            <a:endParaRPr lang="fr-FR" b="1" dirty="0">
              <a:solidFill>
                <a:prstClr val="white">
                  <a:lumMod val="65000"/>
                </a:prstClr>
              </a:solidFill>
              <a:latin typeface="Calibri"/>
            </a:endParaRPr>
          </a:p>
          <a:p>
            <a:pPr defTabSz="609660">
              <a:spcAft>
                <a:spcPts val="400"/>
              </a:spcAft>
              <a:defRPr/>
            </a:pPr>
            <a:endParaRPr lang="fr-FR" sz="1800" b="1" dirty="0">
              <a:solidFill>
                <a:prstClr val="white">
                  <a:lumMod val="65000"/>
                </a:prstClr>
              </a:solidFill>
              <a:latin typeface="Calibri"/>
            </a:endParaRPr>
          </a:p>
        </p:txBody>
      </p:sp>
      <p:pic>
        <p:nvPicPr>
          <p:cNvPr id="7" name="Image 6">
            <a:extLst>
              <a:ext uri="{FF2B5EF4-FFF2-40B4-BE49-F238E27FC236}">
                <a16:creationId xmlns:a16="http://schemas.microsoft.com/office/drawing/2014/main" id="{88561848-EE0A-963E-41F0-99A65BBA1A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69643" y="3821371"/>
            <a:ext cx="2829431" cy="1284946"/>
          </a:xfrm>
          <a:prstGeom prst="rect">
            <a:avLst/>
          </a:prstGeom>
        </p:spPr>
      </p:pic>
    </p:spTree>
    <p:extLst>
      <p:ext uri="{BB962C8B-B14F-4D97-AF65-F5344CB8AC3E}">
        <p14:creationId xmlns:p14="http://schemas.microsoft.com/office/powerpoint/2010/main" val="33594450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349F-E387-2215-2900-9A4CD7ACDFB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365685-FBCB-8708-0D5E-1DCC0249E6B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138DD7A-A9BA-132C-E98F-DBCEE7DE9BA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EFD7F14-2FC7-0539-9BE4-6E0AF3652E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96775BB-8254-9C6D-542E-C98FA8227C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026DF9D-1EF9-FEBB-09AD-8DDB72B60FF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99E108A-FCD0-D9C7-655E-2EC306D9228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206B2B9-C5CE-0FF6-F82C-362CA3CB9C2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4D3F480-7A53-DABE-997F-8834114EC0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D11E43E-5952-17DE-BC48-0B1F04D07862}"/>
              </a:ext>
            </a:extLst>
          </p:cNvPr>
          <p:cNvSpPr txBox="1"/>
          <p:nvPr>
            <p:custDataLst>
              <p:tags r:id="rId8"/>
            </p:custDataLst>
          </p:nvPr>
        </p:nvSpPr>
        <p:spPr>
          <a:xfrm>
            <a:off x="282363" y="1334935"/>
            <a:ext cx="8566824" cy="2949590"/>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1- J’aime……………………….………………………………. </a:t>
            </a:r>
          </a:p>
          <a:p>
            <a:pPr defTabSz="609660">
              <a:lnSpc>
                <a:spcPct val="200000"/>
              </a:lnSpc>
              <a:spcBef>
                <a:spcPts val="600"/>
              </a:spcBef>
              <a:defRPr/>
            </a:pPr>
            <a:r>
              <a:rPr lang="fr-FR" sz="2400" b="1" dirty="0">
                <a:solidFill>
                  <a:srgbClr val="215968"/>
                </a:solidFill>
                <a:latin typeface="Dosis" pitchFamily="2" charset="0"/>
              </a:rPr>
              <a:t>2- j’adore…………………………….…………………………….…………………….</a:t>
            </a:r>
          </a:p>
          <a:p>
            <a:pPr defTabSz="609660">
              <a:lnSpc>
                <a:spcPct val="200000"/>
              </a:lnSpc>
              <a:spcBef>
                <a:spcPts val="600"/>
              </a:spcBef>
              <a:defRPr/>
            </a:pPr>
            <a:r>
              <a:rPr lang="fr-FR" sz="2400" b="1" dirty="0">
                <a:solidFill>
                  <a:srgbClr val="215968"/>
                </a:solidFill>
                <a:latin typeface="Dosis" pitchFamily="2" charset="0"/>
              </a:rPr>
              <a:t>3- je préfère……………………………………………………………………………………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B3D9EFBD-EB3A-C0F6-C956-17015396CEA9}"/>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Qui veut lire ses phrases? Encourager tous les élèves et nommer un gagna</a:t>
            </a:r>
            <a:r>
              <a:rPr lang="fr-FR" b="1" dirty="0">
                <a:solidFill>
                  <a:prstClr val="white">
                    <a:lumMod val="65000"/>
                  </a:prstClr>
                </a:solidFill>
                <a:latin typeface="Calibri"/>
              </a:rPr>
              <a:t>nt.</a:t>
            </a:r>
            <a:endParaRPr lang="fr-FR" sz="1800" b="1" dirty="0">
              <a:solidFill>
                <a:prstClr val="white">
                  <a:lumMod val="65000"/>
                </a:prstClr>
              </a:solidFill>
              <a:latin typeface="Calibri"/>
            </a:endParaRPr>
          </a:p>
        </p:txBody>
      </p:sp>
    </p:spTree>
    <p:extLst>
      <p:ext uri="{BB962C8B-B14F-4D97-AF65-F5344CB8AC3E}">
        <p14:creationId xmlns:p14="http://schemas.microsoft.com/office/powerpoint/2010/main" val="30621506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DBFB-0C0D-CEF4-3014-70360412608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6B59D4-0441-40C0-8C08-B1BAFED51C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2865047-2309-51CB-04BF-D7142C4D7CE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C5B9B9-B242-BB24-94B1-0EE90FD415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F830D24-6A89-D4F1-3AE1-3615B03B102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8C626FAF-74B8-35AB-FBC2-CC004B40B40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18AAB6-64BB-C778-615D-CC4B8851F8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1C3D14A1-ED78-5298-C9D5-FF328B5B1FC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D22D3A-6C38-324E-E974-34EB7F0DE08E}"/>
              </a:ext>
            </a:extLst>
          </p:cNvPr>
          <p:cNvGraphicFramePr>
            <a:graphicFrameLocks noGrp="1"/>
          </p:cNvGraphicFramePr>
          <p:nvPr>
            <p:custDataLst>
              <p:tags r:id="rId7"/>
            </p:custDataLst>
            <p:extLst>
              <p:ext uri="{D42A27DB-BD31-4B8C-83A1-F6EECF244321}">
                <p14:modId xmlns:p14="http://schemas.microsoft.com/office/powerpoint/2010/main" val="3816302978"/>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2A51A70-39FC-6D55-11B9-0541AB2D6C3E}"/>
              </a:ext>
            </a:extLst>
          </p:cNvPr>
          <p:cNvSpPr txBox="1"/>
          <p:nvPr>
            <p:custDataLst>
              <p:tags r:id="rId8"/>
            </p:custDataLst>
          </p:nvPr>
        </p:nvSpPr>
        <p:spPr>
          <a:xfrm>
            <a:off x="812685" y="2346858"/>
            <a:ext cx="8048951" cy="2949590"/>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1- J’aime </a:t>
            </a:r>
            <a:r>
              <a:rPr lang="fr-FR" sz="2400" b="1" dirty="0">
                <a:solidFill>
                  <a:srgbClr val="00AA48"/>
                </a:solidFill>
                <a:latin typeface="Dosis" pitchFamily="2" charset="0"/>
              </a:rPr>
              <a:t>lire les bandes dessinées.</a:t>
            </a:r>
          </a:p>
          <a:p>
            <a:pPr defTabSz="609660">
              <a:lnSpc>
                <a:spcPct val="200000"/>
              </a:lnSpc>
              <a:spcBef>
                <a:spcPts val="600"/>
              </a:spcBef>
              <a:defRPr/>
            </a:pPr>
            <a:r>
              <a:rPr lang="fr-FR" sz="2400" b="1" dirty="0">
                <a:solidFill>
                  <a:srgbClr val="215968"/>
                </a:solidFill>
                <a:latin typeface="Dosis" pitchFamily="2" charset="0"/>
              </a:rPr>
              <a:t>2- j’adore </a:t>
            </a:r>
            <a:r>
              <a:rPr lang="fr-FR" sz="2400" b="1" dirty="0">
                <a:solidFill>
                  <a:srgbClr val="00AA48"/>
                </a:solidFill>
                <a:latin typeface="Dosis" pitchFamily="2" charset="0"/>
              </a:rPr>
              <a:t>aussi les livres documentaires.</a:t>
            </a:r>
          </a:p>
          <a:p>
            <a:pPr defTabSz="609660">
              <a:lnSpc>
                <a:spcPct val="200000"/>
              </a:lnSpc>
              <a:spcBef>
                <a:spcPts val="600"/>
              </a:spcBef>
              <a:defRPr/>
            </a:pPr>
            <a:r>
              <a:rPr lang="fr-FR" sz="2400" b="1" dirty="0">
                <a:solidFill>
                  <a:srgbClr val="215968"/>
                </a:solidFill>
                <a:latin typeface="Dosis" pitchFamily="2" charset="0"/>
              </a:rPr>
              <a:t>3- je préfère </a:t>
            </a:r>
            <a:r>
              <a:rPr lang="fr-FR" sz="2400" b="1" dirty="0">
                <a:solidFill>
                  <a:srgbClr val="00AA48"/>
                </a:solidFill>
                <a:latin typeface="Dosis" pitchFamily="2" charset="0"/>
              </a:rPr>
              <a:t>lire un conte chaque soir.</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E832E4C-3E16-3C75-D887-4934A17C339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448729B3-0DAC-59B8-A0B2-B17BB06DD553}"/>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Lisons ensemble.</a:t>
            </a:r>
          </a:p>
        </p:txBody>
      </p:sp>
    </p:spTree>
    <p:extLst>
      <p:ext uri="{BB962C8B-B14F-4D97-AF65-F5344CB8AC3E}">
        <p14:creationId xmlns:p14="http://schemas.microsoft.com/office/powerpoint/2010/main" val="8033038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D-0863-3D32-9377-F8C218787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F3746D-3B4C-BA73-5319-415832C5C89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0C21955-E2CA-24AC-4DA4-30DF5A4D14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2DEE78-C998-21BC-43D9-CB84D2B4C48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6F3D2F3-C6C0-EA3E-BE72-866F6F8A19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5B56F893-9F15-ED1F-5E04-2B85581343C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DD98BF-7AE1-4E34-A203-A19FEC35DF8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CCFEC92-654E-90E5-70D8-F2EEE3FE46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B207682-D281-D7A3-474F-ECB8ECDE863A}"/>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EB7B6349-A2CA-D222-9EDE-72EFF94C5A14}"/>
              </a:ext>
            </a:extLst>
          </p:cNvPr>
          <p:cNvSpPr txBox="1"/>
          <p:nvPr>
            <p:custDataLst>
              <p:tags r:id="rId8"/>
            </p:custDataLst>
          </p:nvPr>
        </p:nvSpPr>
        <p:spPr>
          <a:xfrm>
            <a:off x="812685" y="2346858"/>
            <a:ext cx="8048951" cy="3318922"/>
          </a:xfrm>
          <a:prstGeom prst="rect">
            <a:avLst/>
          </a:prstGeom>
          <a:noFill/>
        </p:spPr>
        <p:txBody>
          <a:bodyPr wrap="square" rtlCol="0">
            <a:spAutoFit/>
          </a:bodyPr>
          <a:lstStyle/>
          <a:p>
            <a:pPr defTabSz="609660">
              <a:lnSpc>
                <a:spcPct val="200000"/>
              </a:lnSpc>
              <a:spcBef>
                <a:spcPts val="600"/>
              </a:spcBef>
              <a:defRPr/>
            </a:pPr>
            <a:r>
              <a:rPr lang="fr-FR" sz="2800" b="1" dirty="0">
                <a:solidFill>
                  <a:srgbClr val="215968"/>
                </a:solidFill>
                <a:latin typeface="Dosis" pitchFamily="2" charset="0"/>
              </a:rPr>
              <a:t>1- J’aime </a:t>
            </a:r>
            <a:r>
              <a:rPr lang="fr-FR" sz="2800" b="1" dirty="0">
                <a:solidFill>
                  <a:srgbClr val="00AA48"/>
                </a:solidFill>
                <a:latin typeface="Dosis" pitchFamily="2" charset="0"/>
              </a:rPr>
              <a:t>lire les bandes dessinées.</a:t>
            </a:r>
          </a:p>
          <a:p>
            <a:pPr defTabSz="609660">
              <a:lnSpc>
                <a:spcPct val="200000"/>
              </a:lnSpc>
              <a:spcBef>
                <a:spcPts val="600"/>
              </a:spcBef>
              <a:defRPr/>
            </a:pPr>
            <a:r>
              <a:rPr lang="fr-FR" sz="2800" b="1" dirty="0">
                <a:solidFill>
                  <a:srgbClr val="215968"/>
                </a:solidFill>
                <a:latin typeface="Dosis" pitchFamily="2" charset="0"/>
              </a:rPr>
              <a:t>2- j’adore </a:t>
            </a:r>
            <a:r>
              <a:rPr lang="fr-FR" sz="2800" b="1" dirty="0">
                <a:solidFill>
                  <a:srgbClr val="00AA48"/>
                </a:solidFill>
                <a:latin typeface="Dosis" pitchFamily="2" charset="0"/>
              </a:rPr>
              <a:t>aussi les livres documentaires.</a:t>
            </a:r>
          </a:p>
          <a:p>
            <a:pPr defTabSz="609660">
              <a:lnSpc>
                <a:spcPct val="200000"/>
              </a:lnSpc>
              <a:spcBef>
                <a:spcPts val="600"/>
              </a:spcBef>
              <a:defRPr/>
            </a:pPr>
            <a:r>
              <a:rPr lang="fr-FR" sz="2800" b="1" dirty="0">
                <a:solidFill>
                  <a:srgbClr val="215968"/>
                </a:solidFill>
                <a:latin typeface="Dosis" pitchFamily="2" charset="0"/>
              </a:rPr>
              <a:t>3- je préfère </a:t>
            </a:r>
            <a:r>
              <a:rPr lang="fr-FR" sz="2800" b="1" dirty="0">
                <a:solidFill>
                  <a:srgbClr val="00AA48"/>
                </a:solidFill>
                <a:latin typeface="Dosis" pitchFamily="2" charset="0"/>
              </a:rPr>
              <a:t>lire un conte chaque soir.</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69276AC4-04C4-4065-99ED-6ECAE7E67A55}"/>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Recopiez dans vos cahiers.</a:t>
            </a:r>
          </a:p>
        </p:txBody>
      </p:sp>
    </p:spTree>
    <p:extLst>
      <p:ext uri="{BB962C8B-B14F-4D97-AF65-F5344CB8AC3E}">
        <p14:creationId xmlns:p14="http://schemas.microsoft.com/office/powerpoint/2010/main" val="31507858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7FC-6B24-AB22-62A2-EFBAC8777F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2F3E56-4890-F307-B1EB-169BBB68ABF8}"/>
              </a:ext>
            </a:extLst>
          </p:cNvPr>
          <p:cNvSpPr/>
          <p:nvPr/>
        </p:nvSpPr>
        <p:spPr>
          <a:xfrm>
            <a:off x="0" y="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29B8C2A-B317-23B6-D7BF-3E32DCC0EBFF}"/>
              </a:ext>
            </a:extLst>
          </p:cNvPr>
          <p:cNvSpPr/>
          <p:nvPr/>
        </p:nvSpPr>
        <p:spPr>
          <a:xfrm>
            <a:off x="120902"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8434791-D6D7-2990-60AB-2E007117E7F7}"/>
              </a:ext>
            </a:extLst>
          </p:cNvPr>
          <p:cNvSpPr/>
          <p:nvPr/>
        </p:nvSpPr>
        <p:spPr>
          <a:xfrm>
            <a:off x="108161" y="228604"/>
            <a:ext cx="8851945" cy="58187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4A718B-C302-08A0-85F0-CC3A12674F77}"/>
              </a:ext>
            </a:extLst>
          </p:cNvPr>
          <p:cNvSpPr/>
          <p:nvPr/>
        </p:nvSpPr>
        <p:spPr>
          <a:xfrm>
            <a:off x="567368"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B1D1F36-EB08-542F-F304-95B09A71B207}"/>
              </a:ext>
            </a:extLst>
          </p:cNvPr>
          <p:cNvGraphicFramePr>
            <a:graphicFrameLocks noGrp="1"/>
          </p:cNvGraphicFramePr>
          <p:nvPr>
            <p:custDataLst>
              <p:tags r:id="rId1"/>
            </p:custDataLst>
          </p:nvPr>
        </p:nvGraphicFramePr>
        <p:xfrm>
          <a:off x="-6595" y="-25761"/>
          <a:ext cx="9042447" cy="457200"/>
        </p:xfrm>
        <a:graphic>
          <a:graphicData uri="http://schemas.openxmlformats.org/drawingml/2006/table">
            <a:tbl>
              <a:tblPr firstRow="1" bandRow="1">
                <a:tableStyleId>{5C22544A-7EE6-4342-B048-85BDC9FD1C3A}</a:tableStyleId>
              </a:tblPr>
              <a:tblGrid>
                <a:gridCol w="1507075">
                  <a:extLst>
                    <a:ext uri="{9D8B030D-6E8A-4147-A177-3AD203B41FA5}">
                      <a16:colId xmlns:a16="http://schemas.microsoft.com/office/drawing/2014/main" val="1026576551"/>
                    </a:ext>
                  </a:extLst>
                </a:gridCol>
                <a:gridCol w="1507075">
                  <a:extLst>
                    <a:ext uri="{9D8B030D-6E8A-4147-A177-3AD203B41FA5}">
                      <a16:colId xmlns:a16="http://schemas.microsoft.com/office/drawing/2014/main" val="1915038765"/>
                    </a:ext>
                  </a:extLst>
                </a:gridCol>
                <a:gridCol w="1507075">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736AB1E-3677-6FD9-22B4-12A3A0203AC4}"/>
              </a:ext>
            </a:extLst>
          </p:cNvPr>
          <p:cNvSpPr txBox="1"/>
          <p:nvPr/>
        </p:nvSpPr>
        <p:spPr>
          <a:xfrm>
            <a:off x="844382" y="329509"/>
            <a:ext cx="8178724" cy="307777"/>
          </a:xfrm>
          <a:prstGeom prst="rect">
            <a:avLst/>
          </a:prstGeom>
          <a:noFill/>
        </p:spPr>
        <p:txBody>
          <a:bodyPr wrap="square" rtlCol="0">
            <a:spAutoFit/>
          </a:bodyPr>
          <a:lstStyle/>
          <a:p>
            <a:pPr defTabSz="457223">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BF5F5636-C7FC-A1DE-DE3E-D9FDB11AB679}"/>
              </a:ext>
            </a:extLst>
          </p:cNvPr>
          <p:cNvGraphicFramePr>
            <a:graphicFrameLocks noGrp="1"/>
          </p:cNvGraphicFramePr>
          <p:nvPr/>
        </p:nvGraphicFramePr>
        <p:xfrm>
          <a:off x="230246" y="962875"/>
          <a:ext cx="8350346" cy="5439159"/>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9">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sz="700" dirty="0"/>
                    </a:p>
                  </a:txBody>
                  <a:tcPr>
                    <a:noFill/>
                  </a:tcPr>
                </a:tc>
                <a:extLst>
                  <a:ext uri="{0D108BD9-81ED-4DB2-BD59-A6C34878D82A}">
                    <a16:rowId xmlns:a16="http://schemas.microsoft.com/office/drawing/2014/main" val="2845064086"/>
                  </a:ext>
                </a:extLst>
              </a:tr>
            </a:tbl>
          </a:graphicData>
        </a:graphic>
      </p:graphicFrame>
      <p:sp>
        <p:nvSpPr>
          <p:cNvPr id="13" name="Rectangle : coins arrondis 12">
            <a:extLst>
              <a:ext uri="{FF2B5EF4-FFF2-40B4-BE49-F238E27FC236}">
                <a16:creationId xmlns:a16="http://schemas.microsoft.com/office/drawing/2014/main" id="{21F918B0-CA1F-3818-E57D-EF41D32EAD2F}"/>
              </a:ext>
            </a:extLst>
          </p:cNvPr>
          <p:cNvSpPr/>
          <p:nvPr/>
        </p:nvSpPr>
        <p:spPr>
          <a:xfrm>
            <a:off x="246846" y="1702619"/>
            <a:ext cx="4586411" cy="433612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rgbClr val="FF0000"/>
                </a:solidFill>
                <a:latin typeface="Dosis" pitchFamily="2" charset="0"/>
              </a:rPr>
              <a:t>J’emploie les mots du vocabulaire dans des phrases. </a:t>
            </a:r>
          </a:p>
          <a:p>
            <a:endParaRPr lang="fr-FR" sz="2400" b="1" dirty="0">
              <a:solidFill>
                <a:srgbClr val="FF0000"/>
              </a:solidFill>
              <a:latin typeface="Dosis" pitchFamily="2" charset="0"/>
            </a:endParaRPr>
          </a:p>
          <a:p>
            <a:r>
              <a:rPr lang="fr-FR" sz="2400" b="1" dirty="0">
                <a:solidFill>
                  <a:srgbClr val="FF0000"/>
                </a:solidFill>
                <a:latin typeface="Dosis" pitchFamily="2" charset="0"/>
              </a:rPr>
              <a:t>Je relis le texte</a:t>
            </a:r>
            <a:r>
              <a:rPr lang="fr-FR" sz="2400" b="1" dirty="0">
                <a:solidFill>
                  <a:srgbClr val="0070C0"/>
                </a:solidFill>
                <a:latin typeface="Dosis" pitchFamily="2" charset="0"/>
              </a:rPr>
              <a:t>: Une visite du salon </a:t>
            </a:r>
            <a:r>
              <a:rPr lang="fr-FR" sz="2400" b="1">
                <a:solidFill>
                  <a:srgbClr val="0070C0"/>
                </a:solidFill>
                <a:latin typeface="Dosis" pitchFamily="2" charset="0"/>
              </a:rPr>
              <a:t>du livre.</a:t>
            </a:r>
            <a:endParaRPr lang="fr-FR" sz="2400" b="1" dirty="0">
              <a:solidFill>
                <a:srgbClr val="0070C0"/>
              </a:solidFill>
              <a:latin typeface="Dosis" pitchFamily="2" charset="0"/>
            </a:endParaRPr>
          </a:p>
          <a:p>
            <a:endParaRPr lang="fr-FR" sz="2400" b="1" dirty="0">
              <a:solidFill>
                <a:srgbClr val="0070C0"/>
              </a:solidFill>
              <a:latin typeface="Dosis" pitchFamily="2" charset="0"/>
            </a:endParaRPr>
          </a:p>
          <a:p>
            <a:r>
              <a:rPr lang="fr-FR" sz="2400" b="1" dirty="0">
                <a:solidFill>
                  <a:srgbClr val="FF0000"/>
                </a:solidFill>
                <a:latin typeface="Dosis" pitchFamily="2" charset="0"/>
              </a:rPr>
              <a:t>Je prépare la dictée: </a:t>
            </a:r>
          </a:p>
          <a:p>
            <a:r>
              <a:rPr lang="fr-FR" sz="2000" b="1" dirty="0">
                <a:solidFill>
                  <a:srgbClr val="0070C0"/>
                </a:solidFill>
                <a:latin typeface="Dosis" pitchFamily="2" charset="0"/>
              </a:rPr>
              <a:t>«Je m’appelle……….. documentaires».</a:t>
            </a:r>
          </a:p>
          <a:p>
            <a:endParaRPr lang="fr-FR" sz="2000" b="1" dirty="0">
              <a:solidFill>
                <a:srgbClr val="0070C0"/>
              </a:solidFill>
              <a:latin typeface="Dosis" pitchFamily="2" charset="0"/>
            </a:endParaRPr>
          </a:p>
          <a:p>
            <a:r>
              <a:rPr lang="fr-FR" sz="2400" b="1" dirty="0">
                <a:solidFill>
                  <a:srgbClr val="FF0000"/>
                </a:solidFill>
                <a:latin typeface="Dosis" pitchFamily="2" charset="0"/>
              </a:rPr>
              <a:t>J’écris un paragraphe de 3 lignes sur les livres. </a:t>
            </a:r>
          </a:p>
        </p:txBody>
      </p:sp>
      <p:pic>
        <p:nvPicPr>
          <p:cNvPr id="3" name="Image 2">
            <a:extLst>
              <a:ext uri="{FF2B5EF4-FFF2-40B4-BE49-F238E27FC236}">
                <a16:creationId xmlns:a16="http://schemas.microsoft.com/office/drawing/2014/main" id="{6FCF9D52-B07E-7EA8-32E1-A9FAAA2272D2}"/>
              </a:ext>
            </a:extLst>
          </p:cNvPr>
          <p:cNvPicPr>
            <a:picLocks noChangeAspect="1"/>
          </p:cNvPicPr>
          <p:nvPr/>
        </p:nvPicPr>
        <p:blipFill>
          <a:blip r:embed="rId5"/>
          <a:stretch>
            <a:fillRect/>
          </a:stretch>
        </p:blipFill>
        <p:spPr>
          <a:xfrm>
            <a:off x="5440501" y="1300805"/>
            <a:ext cx="3194166" cy="5087655"/>
          </a:xfrm>
          <a:prstGeom prst="rect">
            <a:avLst/>
          </a:prstGeom>
          <a:ln w="12700">
            <a:solidFill>
              <a:schemeClr val="tx1"/>
            </a:solidFill>
          </a:ln>
        </p:spPr>
      </p:pic>
    </p:spTree>
    <p:extLst>
      <p:ext uri="{BB962C8B-B14F-4D97-AF65-F5344CB8AC3E}">
        <p14:creationId xmlns:p14="http://schemas.microsoft.com/office/powerpoint/2010/main" val="13885778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85BB-9171-1067-2E51-73364763F610}"/>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2F2DE73F-F7DE-64B5-464A-0ACA22FCDD77}"/>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D355E33-0B1B-FB0D-B9C0-F9CEA6B012DA}"/>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565CF0E0-08F9-7C4F-6E50-A38514900542}"/>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A876F136-689B-17F7-61D9-6424D8E58D8C}"/>
              </a:ext>
            </a:extLst>
          </p:cNvPr>
          <p:cNvSpPr txBox="1"/>
          <p:nvPr/>
        </p:nvSpPr>
        <p:spPr>
          <a:xfrm>
            <a:off x="409302" y="1781960"/>
            <a:ext cx="8203475" cy="4621458"/>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Stimuler la mémoire- Produire des phrases</a:t>
            </a:r>
            <a:r>
              <a:rPr lang="fr-FR" dirty="0">
                <a:latin typeface="Dosis" pitchFamily="2" charset="0"/>
              </a:rPr>
              <a:t>.</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Tous les élèves ferment leur livret et leur cahier.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Annoncer le  défi: </a:t>
            </a:r>
            <a:r>
              <a:rPr lang="fr-MA" u="sng" dirty="0">
                <a:solidFill>
                  <a:prstClr val="black">
                    <a:hueOff val="0"/>
                    <a:satOff val="0"/>
                    <a:lumOff val="0"/>
                    <a:alphaOff val="0"/>
                  </a:prstClr>
                </a:solidFill>
                <a:latin typeface="Dosis" pitchFamily="2" charset="0"/>
                <a:cs typeface="Arial" panose="020B0604020202020204" pitchFamily="34" charset="0"/>
              </a:rPr>
              <a:t>Sans vos cahiers et vos livrets, vous devez  dire 3 phrases avec ce que nous avons appris aujourd’hui (vocabulaire ou  lecture)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5 volontaires passent au tableau un par un.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Ils énoncent 3 phrases correctes et liées à la séance.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Toute la classe écoute et participe à la validation des phrases.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la phrase n’est pas correcte, elle n’est pas comptée, toutefois on aide l’élève  à reformuler.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Nommer un gagnant de cette 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participer les prochaines séances et souligner l’importance d’être attentif pour réussir et gagner le défi.    </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5C3AB203-A26A-A0F0-DC4E-77015F00671C}"/>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4E59137E-A7B2-A4B1-CE42-DAE70E080158}"/>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47660572-283A-A650-5AE7-90E62F4D142E}"/>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FA3DC6E-C10F-CDC0-9829-7111A0739E55}"/>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6C65F3F9-F82C-0F26-7AFF-333C542E1E61}"/>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fontScale="775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Les champions des phrases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283701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5"/>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8" y="2133917"/>
            <a:ext cx="5987559"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extLst>
              <p:ext uri="{D42A27DB-BD31-4B8C-83A1-F6EECF244321}">
                <p14:modId xmlns:p14="http://schemas.microsoft.com/office/powerpoint/2010/main" val="15964294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On commence la séance par la dictée. </a:t>
            </a:r>
          </a:p>
        </p:txBody>
      </p:sp>
      <p:sp>
        <p:nvSpPr>
          <p:cNvPr id="16" name="Titre 1">
            <a:extLst>
              <a:ext uri="{FF2B5EF4-FFF2-40B4-BE49-F238E27FC236}">
                <a16:creationId xmlns:a16="http://schemas.microsoft.com/office/drawing/2014/main" id="{BA31EDC9-5F19-4952-4337-6C8B230C6840}"/>
              </a:ext>
            </a:extLst>
          </p:cNvPr>
          <p:cNvSpPr txBox="1">
            <a:spLocks/>
          </p:cNvSpPr>
          <p:nvPr/>
        </p:nvSpPr>
        <p:spPr>
          <a:xfrm>
            <a:off x="3276601" y="3046071"/>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40612515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E312F-EB53-D669-7CDA-80C88107D7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3133579-3A82-9095-0322-58C5E53C8F8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67B509-0224-E54C-1F6E-9033848F354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36EBCB-8A91-0C5C-2C59-FC33682ABCD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A46F959-BCD0-FF16-A3E4-D406EA5C001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13ED6DFB-8B61-41F5-F495-ACC56A2130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9B98EC-ACCB-0C71-F9F5-FEBAA37272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FEEBC9D-E3E8-0034-EAE3-4D0CE12A16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CA3E67E-B436-A2E2-5E28-B6CF05353C03}"/>
              </a:ext>
            </a:extLst>
          </p:cNvPr>
          <p:cNvGraphicFramePr>
            <a:graphicFrameLocks noGrp="1"/>
          </p:cNvGraphicFramePr>
          <p:nvPr>
            <p:custDataLst>
              <p:tags r:id="rId7"/>
            </p:custDataLst>
            <p:extLst>
              <p:ext uri="{D42A27DB-BD31-4B8C-83A1-F6EECF244321}">
                <p14:modId xmlns:p14="http://schemas.microsoft.com/office/powerpoint/2010/main" val="121968369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61587BF6-B524-B3F3-5D61-D85CE20E81F4}"/>
              </a:ext>
            </a:extLst>
          </p:cNvPr>
          <p:cNvSpPr txBox="1"/>
          <p:nvPr>
            <p:custDataLst>
              <p:tags r:id="rId8"/>
            </p:custDataLst>
          </p:nvPr>
        </p:nvSpPr>
        <p:spPr>
          <a:xfrm>
            <a:off x="812685" y="2346858"/>
            <a:ext cx="8048951" cy="784958"/>
          </a:xfrm>
          <a:prstGeom prst="rect">
            <a:avLst/>
          </a:prstGeom>
          <a:noFill/>
        </p:spPr>
        <p:txBody>
          <a:bodyPr wrap="square" rtlCol="0">
            <a:spAutoFit/>
          </a:bodyPr>
          <a:lstStyle/>
          <a:p>
            <a:pPr algn="ctr" defTabSz="609660">
              <a:lnSpc>
                <a:spcPct val="200000"/>
              </a:lnSpc>
              <a:spcBef>
                <a:spcPts val="600"/>
              </a:spcBef>
              <a:defRPr/>
            </a:pPr>
            <a:r>
              <a:rPr lang="fr-FR" sz="2667" b="1" dirty="0">
                <a:solidFill>
                  <a:srgbClr val="F79646">
                    <a:lumMod val="75000"/>
                  </a:srgbClr>
                </a:solidFill>
                <a:latin typeface="Dosis" pitchFamily="2" charset="0"/>
              </a:rPr>
              <a:t>Les champions des phrases.</a:t>
            </a:r>
          </a:p>
        </p:txBody>
      </p:sp>
    </p:spTree>
    <p:extLst>
      <p:ext uri="{BB962C8B-B14F-4D97-AF65-F5344CB8AC3E}">
        <p14:creationId xmlns:p14="http://schemas.microsoft.com/office/powerpoint/2010/main" val="27399377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228601" y="99060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9144000" cy="6857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508674" y="44828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816401" y="365609"/>
            <a:ext cx="8121115" cy="636072"/>
          </a:xfrm>
          <a:prstGeom prst="rect">
            <a:avLst/>
          </a:prstGeom>
          <a:noFill/>
        </p:spPr>
        <p:txBody>
          <a:bodyPr wrap="square" rtlCol="0">
            <a:spAutoFit/>
          </a:bodyPr>
          <a:lstStyle/>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des étoiles ! </a:t>
            </a:r>
          </a:p>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gagnants des étoiles sont : [noms des élèves]</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1888431" y="2308067"/>
            <a:ext cx="5338491" cy="4003868"/>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7"/>
            <p:custDataLst>
              <p:tags r:id="rId8"/>
            </p:custDataLst>
            <p:extLst>
              <p:ext uri="{DAA4B4D4-6D71-4841-9C94-3DE7FCFB9230}">
                <p14:media xmlns:p14="http://schemas.microsoft.com/office/powerpoint/2010/main" r:embed="rId6"/>
              </p:ext>
            </p:extLst>
          </p:nvPr>
        </p:nvPicPr>
        <p:blipFill>
          <a:blip r:embed="rId18"/>
          <a:stretch>
            <a:fillRect/>
          </a:stretch>
        </p:blipFill>
        <p:spPr>
          <a:xfrm>
            <a:off x="7751860" y="451202"/>
            <a:ext cx="487363" cy="487363"/>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custDataLst>
              <p:tags r:id="rId9"/>
            </p:custDataLst>
          </p:nvPr>
        </p:nvSpPr>
        <p:spPr>
          <a:xfrm>
            <a:off x="2934474" y="1723293"/>
            <a:ext cx="3246402" cy="584775"/>
          </a:xfrm>
          <a:prstGeom prst="rect">
            <a:avLst/>
          </a:prstGeom>
          <a:noFill/>
        </p:spPr>
        <p:txBody>
          <a:bodyPr wrap="non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5" y="-7085"/>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4" y="324006"/>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 </a:t>
            </a:r>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70" y="1905001"/>
            <a:ext cx="6947643" cy="3346451"/>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29"/>
              <a:endParaRPr lang="fr-MA" sz="451"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2"/>
              <a:ext cx="4344976" cy="1727753"/>
            </a:xfrm>
            <a:prstGeom prst="rect">
              <a:avLst/>
            </a:prstGeom>
            <a:noFill/>
          </p:spPr>
          <p:txBody>
            <a:bodyPr wrap="square" rtlCol="0">
              <a:spAutoFit/>
            </a:bodyPr>
            <a:lstStyle/>
            <a:p>
              <a:pPr algn="ctr" defTabSz="228629"/>
              <a:endParaRPr lang="fr-MA" sz="1600" b="1" dirty="0">
                <a:solidFill>
                  <a:srgbClr val="215968"/>
                </a:solidFill>
                <a:latin typeface="Dosis" pitchFamily="2" charset="0"/>
              </a:endParaRPr>
            </a:p>
            <a:p>
              <a:pPr algn="ctr" defTabSz="228629"/>
              <a:r>
                <a:rPr lang="fr-MA" sz="1600" b="1" dirty="0">
                  <a:solidFill>
                    <a:srgbClr val="215968"/>
                  </a:solidFill>
                  <a:latin typeface="Dosis" pitchFamily="2" charset="0"/>
                </a:rPr>
                <a:t>La séance d’aujourd’hui est terminée</a:t>
              </a:r>
            </a:p>
            <a:p>
              <a:pPr algn="ctr" defTabSz="228629"/>
              <a:r>
                <a:rPr lang="fr-MA" sz="1600" b="1" dirty="0">
                  <a:solidFill>
                    <a:srgbClr val="215968"/>
                  </a:solidFill>
                  <a:latin typeface="Dosis" pitchFamily="2" charset="0"/>
                </a:rPr>
                <a:t> </a:t>
              </a:r>
            </a:p>
            <a:p>
              <a:pPr algn="ctr" defTabSz="228629"/>
              <a:r>
                <a:rPr lang="fr-MA" sz="1600" b="1" dirty="0">
                  <a:solidFill>
                    <a:srgbClr val="215968"/>
                  </a:solidFill>
                  <a:latin typeface="Dosis" pitchFamily="2" charset="0"/>
                </a:rPr>
                <a:t>A demain ! </a:t>
              </a:r>
            </a:p>
            <a:p>
              <a:pPr marL="171468" indent="-171468" defTabSz="228629">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4800" b="1" dirty="0">
                <a:solidFill>
                  <a:srgbClr val="106585"/>
                </a:solidFill>
                <a:latin typeface="Microsoft Uighur" panose="02000000000000000000" pitchFamily="2" charset="-78"/>
                <a:cs typeface="Microsoft Uighur" panose="02000000000000000000" pitchFamily="2" charset="-78"/>
              </a:rPr>
              <a:t>Réflexions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8" y="1691150"/>
            <a:ext cx="8337755" cy="3094219"/>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50" y="2178766"/>
            <a:ext cx="6407353" cy="2031325"/>
          </a:xfrm>
          <a:prstGeom prst="rect">
            <a:avLst/>
          </a:prstGeom>
        </p:spPr>
        <p:txBody>
          <a:bodyPr wrap="square" lIns="0" tIns="0" rIns="0" bIns="0" rtlCol="0" anchor="t">
            <a:spAutoFit/>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5" y="905697"/>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50" y="1204403"/>
            <a:ext cx="4012071"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3"/>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11"/>
              <a:endParaRPr lang="fr-MA" sz="351"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4"/>
            <a:ext cx="7560963" cy="830997"/>
          </a:xfrm>
          <a:prstGeom prst="rect">
            <a:avLst/>
          </a:prstGeom>
          <a:noFill/>
        </p:spPr>
        <p:txBody>
          <a:bodyPr wrap="square">
            <a:spAutoFit/>
          </a:bodyPr>
          <a:lstStyle/>
          <a:p>
            <a:pPr algn="ct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4" y="2466382"/>
            <a:ext cx="6310783"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5"/>
                <a:ext cx="6168634"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a:t>
                </a:r>
                <a:r>
                  <a:rPr lang="fr-FR" sz="2000" b="1">
                    <a:solidFill>
                      <a:srgbClr val="005664"/>
                    </a:solidFill>
                    <a:latin typeface="Microsoft Uighur" panose="02000000000000000000" pitchFamily="2" charset="-78"/>
                    <a:cs typeface="Microsoft Uighur" panose="02000000000000000000" pitchFamily="2" charset="-78"/>
                  </a:rPr>
                  <a:t>et comprendre le texte</a:t>
                </a:r>
                <a:r>
                  <a:rPr lang="fr-FR" sz="2000" b="1">
                    <a:solidFill>
                      <a:srgbClr val="4F81BD"/>
                    </a:solidFill>
                    <a:latin typeface="Microsoft Uighur" panose="02000000000000000000" pitchFamily="2" charset="-78"/>
                    <a:cs typeface="Microsoft Uighur" panose="02000000000000000000" pitchFamily="2" charset="-78"/>
                  </a:rPr>
                  <a:t>. </a:t>
                </a:r>
                <a:endParaRPr lang="fr-FR" sz="2000" b="1" dirty="0">
                  <a:solidFill>
                    <a:srgbClr val="4F81BD"/>
                  </a:solidFill>
                  <a:latin typeface="Microsoft Uighur" panose="02000000000000000000" pitchFamily="2" charset="-78"/>
                  <a:cs typeface="Microsoft Uighur" panose="02000000000000000000" pitchFamily="2" charset="-78"/>
                </a:endParaRP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4" y="4624352"/>
            <a:ext cx="6799027" cy="830997"/>
          </a:xfrm>
          <a:prstGeom prst="rect">
            <a:avLst/>
          </a:prstGeom>
          <a:noFill/>
        </p:spPr>
        <p:txBody>
          <a:bodyPr wrap="square">
            <a:spAutoFit/>
          </a:bodyPr>
          <a:lstStyle/>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5" y="4638924"/>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29">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0"/>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7"/>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8"/>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6"/>
</p:tagLst>
</file>

<file path=ppt/tags/tag147.xml><?xml version="1.0" encoding="utf-8"?>
<p:tagLst xmlns:a="http://schemas.openxmlformats.org/drawingml/2006/main" xmlns:r="http://schemas.openxmlformats.org/officeDocument/2006/relationships" xmlns:p="http://schemas.openxmlformats.org/presentationml/2006/main">
  <p:tag name="NUM" val="7"/>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4"/>
</p:tagLst>
</file>

<file path=ppt/tags/tag155.xml><?xml version="1.0" encoding="utf-8"?>
<p:tagLst xmlns:a="http://schemas.openxmlformats.org/drawingml/2006/main" xmlns:r="http://schemas.openxmlformats.org/officeDocument/2006/relationships" xmlns:p="http://schemas.openxmlformats.org/presentationml/2006/main">
  <p:tag name="NUM" val="5"/>
</p:tagLst>
</file>

<file path=ppt/tags/tag156.xml><?xml version="1.0" encoding="utf-8"?>
<p:tagLst xmlns:a="http://schemas.openxmlformats.org/drawingml/2006/main" xmlns:r="http://schemas.openxmlformats.org/officeDocument/2006/relationships" xmlns:p="http://schemas.openxmlformats.org/presentationml/2006/main">
  <p:tag name="NUM" val="6"/>
</p:tagLst>
</file>

<file path=ppt/tags/tag157.xml><?xml version="1.0" encoding="utf-8"?>
<p:tagLst xmlns:a="http://schemas.openxmlformats.org/drawingml/2006/main" xmlns:r="http://schemas.openxmlformats.org/officeDocument/2006/relationships" xmlns:p="http://schemas.openxmlformats.org/presentationml/2006/main">
  <p:tag name="NUM" val="7"/>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9"/>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10"/>
</p:tagLst>
</file>

<file path=ppt/tags/tag185.xml><?xml version="1.0" encoding="utf-8"?>
<p:tagLst xmlns:a="http://schemas.openxmlformats.org/drawingml/2006/main" xmlns:r="http://schemas.openxmlformats.org/officeDocument/2006/relationships" xmlns:p="http://schemas.openxmlformats.org/presentationml/2006/main">
  <p:tag name="NUM" val="11"/>
</p:tagLst>
</file>

<file path=ppt/tags/tag186.xml><?xml version="1.0" encoding="utf-8"?>
<p:tagLst xmlns:a="http://schemas.openxmlformats.org/drawingml/2006/main" xmlns:r="http://schemas.openxmlformats.org/officeDocument/2006/relationships" xmlns:p="http://schemas.openxmlformats.org/presentationml/2006/main">
  <p:tag name="NUM" val="12"/>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6"/>
</p:tagLst>
</file>

<file path=ppt/tags/tag201.xml><?xml version="1.0" encoding="utf-8"?>
<p:tagLst xmlns:a="http://schemas.openxmlformats.org/drawingml/2006/main" xmlns:r="http://schemas.openxmlformats.org/officeDocument/2006/relationships" xmlns:p="http://schemas.openxmlformats.org/presentationml/2006/main">
  <p:tag name="NUM" val="7"/>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5"/>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4"/>
</p:tagLst>
</file>

<file path=ppt/tags/tag216.xml><?xml version="1.0" encoding="utf-8"?>
<p:tagLst xmlns:a="http://schemas.openxmlformats.org/drawingml/2006/main" xmlns:r="http://schemas.openxmlformats.org/officeDocument/2006/relationships" xmlns:p="http://schemas.openxmlformats.org/presentationml/2006/main">
  <p:tag name="NUM" val="5"/>
</p:tagLst>
</file>

<file path=ppt/tags/tag217.xml><?xml version="1.0" encoding="utf-8"?>
<p:tagLst xmlns:a="http://schemas.openxmlformats.org/drawingml/2006/main" xmlns:r="http://schemas.openxmlformats.org/officeDocument/2006/relationships" xmlns:p="http://schemas.openxmlformats.org/presentationml/2006/main">
  <p:tag name="NUM" val="6"/>
</p:tagLst>
</file>

<file path=ppt/tags/tag218.xml><?xml version="1.0" encoding="utf-8"?>
<p:tagLst xmlns:a="http://schemas.openxmlformats.org/drawingml/2006/main" xmlns:r="http://schemas.openxmlformats.org/officeDocument/2006/relationships" xmlns:p="http://schemas.openxmlformats.org/presentationml/2006/main">
  <p:tag name="NUM" val="7"/>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25.xml><?xml version="1.0" encoding="utf-8"?>
<p:tagLst xmlns:a="http://schemas.openxmlformats.org/drawingml/2006/main" xmlns:r="http://schemas.openxmlformats.org/officeDocument/2006/relationships" xmlns:p="http://schemas.openxmlformats.org/presentationml/2006/main">
  <p:tag name="NUM" val="6"/>
</p:tagLst>
</file>

<file path=ppt/tags/tag226.xml><?xml version="1.0" encoding="utf-8"?>
<p:tagLst xmlns:a="http://schemas.openxmlformats.org/drawingml/2006/main" xmlns:r="http://schemas.openxmlformats.org/officeDocument/2006/relationships" xmlns:p="http://schemas.openxmlformats.org/presentationml/2006/main">
  <p:tag name="NUM" val="7"/>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7"/>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1"/>
</p:tagLst>
</file>

<file path=ppt/tags/tag239.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4"/>
</p:tagLst>
</file>

<file path=ppt/tags/tag242.xml><?xml version="1.0" encoding="utf-8"?>
<p:tagLst xmlns:a="http://schemas.openxmlformats.org/drawingml/2006/main" xmlns:r="http://schemas.openxmlformats.org/officeDocument/2006/relationships" xmlns:p="http://schemas.openxmlformats.org/presentationml/2006/main">
  <p:tag name="NUM" val="5"/>
</p:tagLst>
</file>

<file path=ppt/tags/tag243.xml><?xml version="1.0" encoding="utf-8"?>
<p:tagLst xmlns:a="http://schemas.openxmlformats.org/drawingml/2006/main" xmlns:r="http://schemas.openxmlformats.org/officeDocument/2006/relationships" xmlns:p="http://schemas.openxmlformats.org/presentationml/2006/main">
  <p:tag name="NUM" val="6"/>
</p:tagLst>
</file>

<file path=ppt/tags/tag244.xml><?xml version="1.0" encoding="utf-8"?>
<p:tagLst xmlns:a="http://schemas.openxmlformats.org/drawingml/2006/main" xmlns:r="http://schemas.openxmlformats.org/officeDocument/2006/relationships" xmlns:p="http://schemas.openxmlformats.org/presentationml/2006/main">
  <p:tag name="NUM" val="7"/>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1"/>
</p:tagLst>
</file>

<file path=ppt/tags/tag247.xml><?xml version="1.0" encoding="utf-8"?>
<p:tagLst xmlns:a="http://schemas.openxmlformats.org/drawingml/2006/main" xmlns:r="http://schemas.openxmlformats.org/officeDocument/2006/relationships" xmlns:p="http://schemas.openxmlformats.org/presentationml/2006/main">
  <p:tag name="NUM" val="2"/>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5"/>
</p:tagLst>
</file>

<file path=ppt/tags/tag251.xml><?xml version="1.0" encoding="utf-8"?>
<p:tagLst xmlns:a="http://schemas.openxmlformats.org/drawingml/2006/main" xmlns:r="http://schemas.openxmlformats.org/officeDocument/2006/relationships" xmlns:p="http://schemas.openxmlformats.org/presentationml/2006/main">
  <p:tag name="NUM" val="6"/>
</p:tagLst>
</file>

<file path=ppt/tags/tag252.xml><?xml version="1.0" encoding="utf-8"?>
<p:tagLst xmlns:a="http://schemas.openxmlformats.org/drawingml/2006/main" xmlns:r="http://schemas.openxmlformats.org/officeDocument/2006/relationships" xmlns:p="http://schemas.openxmlformats.org/presentationml/2006/main">
  <p:tag name="NUM" val="7"/>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10"/>
</p:tagLst>
</file>

<file path=ppt/tags/tag255.xml><?xml version="1.0" encoding="utf-8"?>
<p:tagLst xmlns:a="http://schemas.openxmlformats.org/drawingml/2006/main" xmlns:r="http://schemas.openxmlformats.org/officeDocument/2006/relationships" xmlns:p="http://schemas.openxmlformats.org/presentationml/2006/main">
  <p:tag name="NUM" val="11"/>
</p:tagLst>
</file>

<file path=ppt/tags/tag256.xml><?xml version="1.0" encoding="utf-8"?>
<p:tagLst xmlns:a="http://schemas.openxmlformats.org/drawingml/2006/main" xmlns:r="http://schemas.openxmlformats.org/officeDocument/2006/relationships" xmlns:p="http://schemas.openxmlformats.org/presentationml/2006/main">
  <p:tag name="NUM" val="12"/>
</p:tagLst>
</file>

<file path=ppt/tags/tag257.xml><?xml version="1.0" encoding="utf-8"?>
<p:tagLst xmlns:a="http://schemas.openxmlformats.org/drawingml/2006/main" xmlns:r="http://schemas.openxmlformats.org/officeDocument/2006/relationships" xmlns:p="http://schemas.openxmlformats.org/presentationml/2006/main">
  <p:tag name="NUM" val="1"/>
</p:tagLst>
</file>

<file path=ppt/tags/tag258.xml><?xml version="1.0" encoding="utf-8"?>
<p:tagLst xmlns:a="http://schemas.openxmlformats.org/drawingml/2006/main" xmlns:r="http://schemas.openxmlformats.org/officeDocument/2006/relationships" xmlns:p="http://schemas.openxmlformats.org/presentationml/2006/main">
  <p:tag name="NUM" val="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4"/>
</p:tagLst>
</file>

<file path=ppt/tags/tag261.xml><?xml version="1.0" encoding="utf-8"?>
<p:tagLst xmlns:a="http://schemas.openxmlformats.org/drawingml/2006/main" xmlns:r="http://schemas.openxmlformats.org/officeDocument/2006/relationships" xmlns:p="http://schemas.openxmlformats.org/presentationml/2006/main">
  <p:tag name="NUM" val="5"/>
</p:tagLst>
</file>

<file path=ppt/tags/tag262.xml><?xml version="1.0" encoding="utf-8"?>
<p:tagLst xmlns:a="http://schemas.openxmlformats.org/drawingml/2006/main" xmlns:r="http://schemas.openxmlformats.org/officeDocument/2006/relationships" xmlns:p="http://schemas.openxmlformats.org/presentationml/2006/main">
  <p:tag name="NUM" val="6"/>
</p:tagLst>
</file>

<file path=ppt/tags/tag263.xml><?xml version="1.0" encoding="utf-8"?>
<p:tagLst xmlns:a="http://schemas.openxmlformats.org/drawingml/2006/main" xmlns:r="http://schemas.openxmlformats.org/officeDocument/2006/relationships" xmlns:p="http://schemas.openxmlformats.org/presentationml/2006/main">
  <p:tag name="NUM" val="7"/>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1"/>
</p:tagLst>
</file>

<file path=ppt/tags/tag266.xml><?xml version="1.0" encoding="utf-8"?>
<p:tagLst xmlns:a="http://schemas.openxmlformats.org/drawingml/2006/main" xmlns:r="http://schemas.openxmlformats.org/officeDocument/2006/relationships" xmlns:p="http://schemas.openxmlformats.org/presentationml/2006/main">
  <p:tag name="NUM" val="2"/>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4"/>
</p:tagLst>
</file>

<file path=ppt/tags/tag269.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6"/>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5"/>
</p:tagLst>
</file>

<file path=ppt/tags/tag274.xml><?xml version="1.0" encoding="utf-8"?>
<p:tagLst xmlns:a="http://schemas.openxmlformats.org/drawingml/2006/main" xmlns:r="http://schemas.openxmlformats.org/officeDocument/2006/relationships" xmlns:p="http://schemas.openxmlformats.org/presentationml/2006/main">
  <p:tag name="NUM" val="1"/>
</p:tagLst>
</file>

<file path=ppt/tags/tag275.xml><?xml version="1.0" encoding="utf-8"?>
<p:tagLst xmlns:a="http://schemas.openxmlformats.org/drawingml/2006/main" xmlns:r="http://schemas.openxmlformats.org/officeDocument/2006/relationships" xmlns:p="http://schemas.openxmlformats.org/presentationml/2006/main">
  <p:tag name="NUM" val="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4"/>
</p:tagLst>
</file>

<file path=ppt/tags/tag278.xml><?xml version="1.0" encoding="utf-8"?>
<p:tagLst xmlns:a="http://schemas.openxmlformats.org/drawingml/2006/main" xmlns:r="http://schemas.openxmlformats.org/officeDocument/2006/relationships" xmlns:p="http://schemas.openxmlformats.org/presentationml/2006/main">
  <p:tag name="NUM" val="5"/>
</p:tagLst>
</file>

<file path=ppt/tags/tag279.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7"/>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1"/>
</p:tagLst>
</file>

<file path=ppt/tags/tag283.xml><?xml version="1.0" encoding="utf-8"?>
<p:tagLst xmlns:a="http://schemas.openxmlformats.org/drawingml/2006/main" xmlns:r="http://schemas.openxmlformats.org/officeDocument/2006/relationships" xmlns:p="http://schemas.openxmlformats.org/presentationml/2006/main">
  <p:tag name="NUM" val="2"/>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4"/>
</p:tagLst>
</file>

<file path=ppt/tags/tag286.xml><?xml version="1.0" encoding="utf-8"?>
<p:tagLst xmlns:a="http://schemas.openxmlformats.org/drawingml/2006/main" xmlns:r="http://schemas.openxmlformats.org/officeDocument/2006/relationships" xmlns:p="http://schemas.openxmlformats.org/presentationml/2006/main">
  <p:tag name="NUM" val="5"/>
</p:tagLst>
</file>

<file path=ppt/tags/tag287.xml><?xml version="1.0" encoding="utf-8"?>
<p:tagLst xmlns:a="http://schemas.openxmlformats.org/drawingml/2006/main" xmlns:r="http://schemas.openxmlformats.org/officeDocument/2006/relationships" xmlns:p="http://schemas.openxmlformats.org/presentationml/2006/main">
  <p:tag name="NUM" val="6"/>
</p:tagLst>
</file>

<file path=ppt/tags/tag288.xml><?xml version="1.0" encoding="utf-8"?>
<p:tagLst xmlns:a="http://schemas.openxmlformats.org/drawingml/2006/main" xmlns:r="http://schemas.openxmlformats.org/officeDocument/2006/relationships" xmlns:p="http://schemas.openxmlformats.org/presentationml/2006/main">
  <p:tag name="NUM" val="7"/>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6"/>
</p:tagLst>
</file>

<file path=ppt/tags/tag296.xml><?xml version="1.0" encoding="utf-8"?>
<p:tagLst xmlns:a="http://schemas.openxmlformats.org/drawingml/2006/main" xmlns:r="http://schemas.openxmlformats.org/officeDocument/2006/relationships" xmlns:p="http://schemas.openxmlformats.org/presentationml/2006/main">
  <p:tag name="NUM" val="7"/>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1"/>
</p:tagLst>
</file>

<file path=ppt/tags/tag307.xml><?xml version="1.0" encoding="utf-8"?>
<p:tagLst xmlns:a="http://schemas.openxmlformats.org/drawingml/2006/main" xmlns:r="http://schemas.openxmlformats.org/officeDocument/2006/relationships" xmlns:p="http://schemas.openxmlformats.org/presentationml/2006/main">
  <p:tag name="NUM" val="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5"/>
</p:tagLst>
</file>

<file path=ppt/tags/tag311.xml><?xml version="1.0" encoding="utf-8"?>
<p:tagLst xmlns:a="http://schemas.openxmlformats.org/drawingml/2006/main" xmlns:r="http://schemas.openxmlformats.org/officeDocument/2006/relationships" xmlns:p="http://schemas.openxmlformats.org/presentationml/2006/main">
  <p:tag name="NUM" val="6"/>
</p:tagLst>
</file>

<file path=ppt/tags/tag312.xml><?xml version="1.0" encoding="utf-8"?>
<p:tagLst xmlns:a="http://schemas.openxmlformats.org/drawingml/2006/main" xmlns:r="http://schemas.openxmlformats.org/officeDocument/2006/relationships" xmlns:p="http://schemas.openxmlformats.org/presentationml/2006/main">
  <p:tag name="NUM" val="7"/>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1"/>
</p:tagLst>
</file>

<file path=ppt/tags/tag315.xml><?xml version="1.0" encoding="utf-8"?>
<p:tagLst xmlns:a="http://schemas.openxmlformats.org/drawingml/2006/main" xmlns:r="http://schemas.openxmlformats.org/officeDocument/2006/relationships" xmlns:p="http://schemas.openxmlformats.org/presentationml/2006/main">
  <p:tag name="NUM" val="2"/>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4"/>
</p:tagLst>
</file>

<file path=ppt/tags/tag318.xml><?xml version="1.0" encoding="utf-8"?>
<p:tagLst xmlns:a="http://schemas.openxmlformats.org/drawingml/2006/main" xmlns:r="http://schemas.openxmlformats.org/officeDocument/2006/relationships" xmlns:p="http://schemas.openxmlformats.org/presentationml/2006/main">
  <p:tag name="NUM" val="5"/>
</p:tagLst>
</file>

<file path=ppt/tags/tag319.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7"/>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1"/>
</p:tagLst>
</file>

<file path=ppt/tags/tag331.xml><?xml version="1.0" encoding="utf-8"?>
<p:tagLst xmlns:a="http://schemas.openxmlformats.org/drawingml/2006/main" xmlns:r="http://schemas.openxmlformats.org/officeDocument/2006/relationships" xmlns:p="http://schemas.openxmlformats.org/presentationml/2006/main">
  <p:tag name="NUM" val="2"/>
</p:tagLst>
</file>

<file path=ppt/tags/tag332.xml><?xml version="1.0" encoding="utf-8"?>
<p:tagLst xmlns:a="http://schemas.openxmlformats.org/drawingml/2006/main" xmlns:r="http://schemas.openxmlformats.org/officeDocument/2006/relationships" xmlns:p="http://schemas.openxmlformats.org/presentationml/2006/main">
  <p:tag name="NUM" val="3"/>
</p:tagLst>
</file>

<file path=ppt/tags/tag333.xml><?xml version="1.0" encoding="utf-8"?>
<p:tagLst xmlns:a="http://schemas.openxmlformats.org/drawingml/2006/main" xmlns:r="http://schemas.openxmlformats.org/officeDocument/2006/relationships" xmlns:p="http://schemas.openxmlformats.org/presentationml/2006/main">
  <p:tag name="NUM" val="4"/>
</p:tagLst>
</file>

<file path=ppt/tags/tag334.xml><?xml version="1.0" encoding="utf-8"?>
<p:tagLst xmlns:a="http://schemas.openxmlformats.org/drawingml/2006/main" xmlns:r="http://schemas.openxmlformats.org/officeDocument/2006/relationships" xmlns:p="http://schemas.openxmlformats.org/presentationml/2006/main">
  <p:tag name="NUM" val="5"/>
</p:tagLst>
</file>

<file path=ppt/tags/tag335.xml><?xml version="1.0" encoding="utf-8"?>
<p:tagLst xmlns:a="http://schemas.openxmlformats.org/drawingml/2006/main" xmlns:r="http://schemas.openxmlformats.org/officeDocument/2006/relationships" xmlns:p="http://schemas.openxmlformats.org/presentationml/2006/main">
  <p:tag name="NUM" val="6"/>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1"/>
</p:tagLst>
</file>

<file path=ppt/tags/tag339.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4"/>
</p:tagLst>
</file>

<file path=ppt/tags/tag342.xml><?xml version="1.0" encoding="utf-8"?>
<p:tagLst xmlns:a="http://schemas.openxmlformats.org/drawingml/2006/main" xmlns:r="http://schemas.openxmlformats.org/officeDocument/2006/relationships" xmlns:p="http://schemas.openxmlformats.org/presentationml/2006/main">
  <p:tag name="NUM" val="5"/>
</p:tagLst>
</file>

<file path=ppt/tags/tag343.xml><?xml version="1.0" encoding="utf-8"?>
<p:tagLst xmlns:a="http://schemas.openxmlformats.org/drawingml/2006/main" xmlns:r="http://schemas.openxmlformats.org/officeDocument/2006/relationships" xmlns:p="http://schemas.openxmlformats.org/presentationml/2006/main">
  <p:tag name="NUM" val="6"/>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5"/>
</p:tagLst>
</file>

<file path=ppt/tags/tag346.xml><?xml version="1.0" encoding="utf-8"?>
<p:tagLst xmlns:a="http://schemas.openxmlformats.org/drawingml/2006/main" xmlns:r="http://schemas.openxmlformats.org/officeDocument/2006/relationships" xmlns:p="http://schemas.openxmlformats.org/presentationml/2006/main">
  <p:tag name="NUM" val="1"/>
</p:tagLst>
</file>

<file path=ppt/tags/tag347.xml><?xml version="1.0" encoding="utf-8"?>
<p:tagLst xmlns:a="http://schemas.openxmlformats.org/drawingml/2006/main" xmlns:r="http://schemas.openxmlformats.org/officeDocument/2006/relationships" xmlns:p="http://schemas.openxmlformats.org/presentationml/2006/main">
  <p:tag name="NUM" val="2"/>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5"/>
</p:tagLst>
</file>

<file path=ppt/tags/tag351.xml><?xml version="1.0" encoding="utf-8"?>
<p:tagLst xmlns:a="http://schemas.openxmlformats.org/drawingml/2006/main" xmlns:r="http://schemas.openxmlformats.org/officeDocument/2006/relationships" xmlns:p="http://schemas.openxmlformats.org/presentationml/2006/main">
  <p:tag name="NUM" val="6"/>
</p:tagLst>
</file>

<file path=ppt/tags/tag352.xml><?xml version="1.0" encoding="utf-8"?>
<p:tagLst xmlns:a="http://schemas.openxmlformats.org/drawingml/2006/main" xmlns:r="http://schemas.openxmlformats.org/officeDocument/2006/relationships" xmlns:p="http://schemas.openxmlformats.org/presentationml/2006/main">
  <p:tag name="NUM" val="7"/>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5"/>
</p:tagLst>
</file>

<file path=ppt/tags/tag359.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7"/>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4"/>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7"/>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6"/>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5"/>
</p:tagLst>
</file>

<file path=ppt/tags/tag378.xml><?xml version="1.0" encoding="utf-8"?>
<p:tagLst xmlns:a="http://schemas.openxmlformats.org/drawingml/2006/main" xmlns:r="http://schemas.openxmlformats.org/officeDocument/2006/relationships" xmlns:p="http://schemas.openxmlformats.org/presentationml/2006/main">
  <p:tag name="NUM" val="1"/>
</p:tagLst>
</file>

<file path=ppt/tags/tag379.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4"/>
</p:tagLst>
</file>

<file path=ppt/tags/tag382.xml><?xml version="1.0" encoding="utf-8"?>
<p:tagLst xmlns:a="http://schemas.openxmlformats.org/drawingml/2006/main" xmlns:r="http://schemas.openxmlformats.org/officeDocument/2006/relationships" xmlns:p="http://schemas.openxmlformats.org/presentationml/2006/main">
  <p:tag name="NUM" val="5"/>
</p:tagLst>
</file>

<file path=ppt/tags/tag383.xml><?xml version="1.0" encoding="utf-8"?>
<p:tagLst xmlns:a="http://schemas.openxmlformats.org/drawingml/2006/main" xmlns:r="http://schemas.openxmlformats.org/officeDocument/2006/relationships" xmlns:p="http://schemas.openxmlformats.org/presentationml/2006/main">
  <p:tag name="NUM" val="6"/>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5"/>
</p:tagLst>
</file>

<file path=ppt/tags/tag386.xml><?xml version="1.0" encoding="utf-8"?>
<p:tagLst xmlns:a="http://schemas.openxmlformats.org/drawingml/2006/main" xmlns:r="http://schemas.openxmlformats.org/officeDocument/2006/relationships" xmlns:p="http://schemas.openxmlformats.org/presentationml/2006/main">
  <p:tag name="NUM" val="1"/>
</p:tagLst>
</file>

<file path=ppt/tags/tag387.xml><?xml version="1.0" encoding="utf-8"?>
<p:tagLst xmlns:a="http://schemas.openxmlformats.org/drawingml/2006/main" xmlns:r="http://schemas.openxmlformats.org/officeDocument/2006/relationships" xmlns:p="http://schemas.openxmlformats.org/presentationml/2006/main">
  <p:tag name="NUM" val="2"/>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5"/>
</p:tagLst>
</file>

<file path=ppt/tags/tag391.xml><?xml version="1.0" encoding="utf-8"?>
<p:tagLst xmlns:a="http://schemas.openxmlformats.org/drawingml/2006/main" xmlns:r="http://schemas.openxmlformats.org/officeDocument/2006/relationships" xmlns:p="http://schemas.openxmlformats.org/presentationml/2006/main">
  <p:tag name="NUM" val="6"/>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5"/>
</p:tagLst>
</file>

<file path=ppt/tags/tag394.xml><?xml version="1.0" encoding="utf-8"?>
<p:tagLst xmlns:a="http://schemas.openxmlformats.org/drawingml/2006/main" xmlns:r="http://schemas.openxmlformats.org/officeDocument/2006/relationships" xmlns:p="http://schemas.openxmlformats.org/presentationml/2006/main">
  <p:tag name="NUM" val="1"/>
</p:tagLst>
</file>

<file path=ppt/tags/tag395.xml><?xml version="1.0" encoding="utf-8"?>
<p:tagLst xmlns:a="http://schemas.openxmlformats.org/drawingml/2006/main" xmlns:r="http://schemas.openxmlformats.org/officeDocument/2006/relationships" xmlns:p="http://schemas.openxmlformats.org/presentationml/2006/main">
  <p:tag name="NUM" val="2"/>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4"/>
</p:tagLst>
</file>

<file path=ppt/tags/tag398.xml><?xml version="1.0" encoding="utf-8"?>
<p:tagLst xmlns:a="http://schemas.openxmlformats.org/drawingml/2006/main" xmlns:r="http://schemas.openxmlformats.org/officeDocument/2006/relationships" xmlns:p="http://schemas.openxmlformats.org/presentationml/2006/main">
  <p:tag name="NUM" val="5"/>
</p:tagLst>
</file>

<file path=ppt/tags/tag39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5"/>
</p:tagLst>
</file>

<file path=ppt/tags/tag402.xml><?xml version="1.0" encoding="utf-8"?>
<p:tagLst xmlns:a="http://schemas.openxmlformats.org/drawingml/2006/main" xmlns:r="http://schemas.openxmlformats.org/officeDocument/2006/relationships" xmlns:p="http://schemas.openxmlformats.org/presentationml/2006/main">
  <p:tag name="NUM" val="1"/>
</p:tagLst>
</file>

<file path=ppt/tags/tag403.xml><?xml version="1.0" encoding="utf-8"?>
<p:tagLst xmlns:a="http://schemas.openxmlformats.org/drawingml/2006/main" xmlns:r="http://schemas.openxmlformats.org/officeDocument/2006/relationships" xmlns:p="http://schemas.openxmlformats.org/presentationml/2006/main">
  <p:tag name="NUM" val="2"/>
</p:tagLst>
</file>

<file path=ppt/tags/tag404.xml><?xml version="1.0" encoding="utf-8"?>
<p:tagLst xmlns:a="http://schemas.openxmlformats.org/drawingml/2006/main" xmlns:r="http://schemas.openxmlformats.org/officeDocument/2006/relationships" xmlns:p="http://schemas.openxmlformats.org/presentationml/2006/main">
  <p:tag name="NUM" val="3"/>
</p:tagLst>
</file>

<file path=ppt/tags/tag405.xml><?xml version="1.0" encoding="utf-8"?>
<p:tagLst xmlns:a="http://schemas.openxmlformats.org/drawingml/2006/main" xmlns:r="http://schemas.openxmlformats.org/officeDocument/2006/relationships" xmlns:p="http://schemas.openxmlformats.org/presentationml/2006/main">
  <p:tag name="NUM" val="4"/>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6"/>
</p:tagLst>
</file>

<file path=ppt/tags/tag408.xml><?xml version="1.0" encoding="utf-8"?>
<p:tagLst xmlns:a="http://schemas.openxmlformats.org/drawingml/2006/main" xmlns:r="http://schemas.openxmlformats.org/officeDocument/2006/relationships" xmlns:p="http://schemas.openxmlformats.org/presentationml/2006/main">
  <p:tag name="NUM" val="3"/>
</p:tagLst>
</file>

<file path=ppt/tags/tag409.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1"/>
</p:tagLst>
</file>

<file path=ppt/tags/tag412.xml><?xml version="1.0" encoding="utf-8"?>
<p:tagLst xmlns:a="http://schemas.openxmlformats.org/drawingml/2006/main" xmlns:r="http://schemas.openxmlformats.org/officeDocument/2006/relationships" xmlns:p="http://schemas.openxmlformats.org/presentationml/2006/main">
  <p:tag name="NUM" val="2"/>
</p:tagLst>
</file>

<file path=ppt/tags/tag413.xml><?xml version="1.0" encoding="utf-8"?>
<p:tagLst xmlns:a="http://schemas.openxmlformats.org/drawingml/2006/main" xmlns:r="http://schemas.openxmlformats.org/officeDocument/2006/relationships" xmlns:p="http://schemas.openxmlformats.org/presentationml/2006/main">
  <p:tag name="NUM" val="3"/>
</p:tagLst>
</file>

<file path=ppt/tags/tag414.xml><?xml version="1.0" encoding="utf-8"?>
<p:tagLst xmlns:a="http://schemas.openxmlformats.org/drawingml/2006/main" xmlns:r="http://schemas.openxmlformats.org/officeDocument/2006/relationships" xmlns:p="http://schemas.openxmlformats.org/presentationml/2006/main">
  <p:tag name="NUM" val="4"/>
</p:tagLst>
</file>

<file path=ppt/tags/tag415.xml><?xml version="1.0" encoding="utf-8"?>
<p:tagLst xmlns:a="http://schemas.openxmlformats.org/drawingml/2006/main" xmlns:r="http://schemas.openxmlformats.org/officeDocument/2006/relationships" xmlns:p="http://schemas.openxmlformats.org/presentationml/2006/main">
  <p:tag name="NUM" val="5"/>
</p:tagLst>
</file>

<file path=ppt/tags/tag416.xml><?xml version="1.0" encoding="utf-8"?>
<p:tagLst xmlns:a="http://schemas.openxmlformats.org/drawingml/2006/main" xmlns:r="http://schemas.openxmlformats.org/officeDocument/2006/relationships" xmlns:p="http://schemas.openxmlformats.org/presentationml/2006/main">
  <p:tag name="NUM" val="6"/>
</p:tagLst>
</file>

<file path=ppt/tags/tag417.xml><?xml version="1.0" encoding="utf-8"?>
<p:tagLst xmlns:a="http://schemas.openxmlformats.org/drawingml/2006/main" xmlns:r="http://schemas.openxmlformats.org/officeDocument/2006/relationships" xmlns:p="http://schemas.openxmlformats.org/presentationml/2006/main">
  <p:tag name="NUM" val="3"/>
</p:tagLst>
</file>

<file path=ppt/tags/tag418.xml><?xml version="1.0" encoding="utf-8"?>
<p:tagLst xmlns:a="http://schemas.openxmlformats.org/drawingml/2006/main" xmlns:r="http://schemas.openxmlformats.org/officeDocument/2006/relationships" xmlns:p="http://schemas.openxmlformats.org/presentationml/2006/main">
  <p:tag name="NUM" val="5"/>
</p:tagLst>
</file>

<file path=ppt/tags/tag419.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2"/>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4"/>
</p:tagLst>
</file>

<file path=ppt/tags/tag423.xml><?xml version="1.0" encoding="utf-8"?>
<p:tagLst xmlns:a="http://schemas.openxmlformats.org/drawingml/2006/main" xmlns:r="http://schemas.openxmlformats.org/officeDocument/2006/relationships" xmlns:p="http://schemas.openxmlformats.org/presentationml/2006/main">
  <p:tag name="NUM" val="5"/>
</p:tagLst>
</file>

<file path=ppt/tags/tag424.xml><?xml version="1.0" encoding="utf-8"?>
<p:tagLst xmlns:a="http://schemas.openxmlformats.org/drawingml/2006/main" xmlns:r="http://schemas.openxmlformats.org/officeDocument/2006/relationships" xmlns:p="http://schemas.openxmlformats.org/presentationml/2006/main">
  <p:tag name="NUM" val="6"/>
</p:tagLst>
</file>

<file path=ppt/tags/tag425.xml><?xml version="1.0" encoding="utf-8"?>
<p:tagLst xmlns:a="http://schemas.openxmlformats.org/drawingml/2006/main" xmlns:r="http://schemas.openxmlformats.org/officeDocument/2006/relationships" xmlns:p="http://schemas.openxmlformats.org/presentationml/2006/main">
  <p:tag name="NUM" val="7"/>
</p:tagLst>
</file>

<file path=ppt/tags/tag426.xml><?xml version="1.0" encoding="utf-8"?>
<p:tagLst xmlns:a="http://schemas.openxmlformats.org/drawingml/2006/main" xmlns:r="http://schemas.openxmlformats.org/officeDocument/2006/relationships" xmlns:p="http://schemas.openxmlformats.org/presentationml/2006/main">
  <p:tag name="NUM" val="6"/>
</p:tagLst>
</file>

<file path=ppt/tags/tag427.xml><?xml version="1.0" encoding="utf-8"?>
<p:tagLst xmlns:a="http://schemas.openxmlformats.org/drawingml/2006/main" xmlns:r="http://schemas.openxmlformats.org/officeDocument/2006/relationships" xmlns:p="http://schemas.openxmlformats.org/presentationml/2006/main">
  <p:tag name="NUM" val="7"/>
</p:tagLst>
</file>

<file path=ppt/tags/tag428.xml><?xml version="1.0" encoding="utf-8"?>
<p:tagLst xmlns:a="http://schemas.openxmlformats.org/drawingml/2006/main" xmlns:r="http://schemas.openxmlformats.org/officeDocument/2006/relationships" xmlns:p="http://schemas.openxmlformats.org/presentationml/2006/main">
  <p:tag name="NUM" val="8"/>
</p:tagLst>
</file>

<file path=ppt/tags/tag429.xml><?xml version="1.0" encoding="utf-8"?>
<p:tagLst xmlns:a="http://schemas.openxmlformats.org/drawingml/2006/main" xmlns:r="http://schemas.openxmlformats.org/officeDocument/2006/relationships" xmlns:p="http://schemas.openxmlformats.org/presentationml/2006/main">
  <p:tag name="NUM" val="9"/>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9"/>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12099</TotalTime>
  <Words>4529</Words>
  <Application>Microsoft Office PowerPoint</Application>
  <PresentationFormat>Affichage à l'écran (4:3)</PresentationFormat>
  <Paragraphs>829</Paragraphs>
  <Slides>94</Slides>
  <Notes>4</Notes>
  <HiddenSlides>0</HiddenSlides>
  <MMClips>1</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94</vt:i4>
      </vt:variant>
    </vt:vector>
  </HeadingPairs>
  <TitlesOfParts>
    <vt:vector size="106" baseType="lpstr">
      <vt:lpstr>Aptos</vt:lpstr>
      <vt:lpstr>Arial</vt:lpstr>
      <vt:lpstr>Arimo Italics</vt:lpstr>
      <vt:lpstr>Calibri</vt:lpstr>
      <vt:lpstr>Cambria</vt:lpstr>
      <vt:lpstr>Carelia</vt:lpstr>
      <vt:lpstr>Dosis</vt:lpstr>
      <vt:lpstr>Dosis-SemiBold</vt:lpstr>
      <vt:lpstr>Microsoft Uighur</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CHABIH ZINEB - ENSEIGNANT</cp:lastModifiedBy>
  <cp:revision>50</cp:revision>
  <dcterms:created xsi:type="dcterms:W3CDTF">2025-09-08T12:01:16Z</dcterms:created>
  <dcterms:modified xsi:type="dcterms:W3CDTF">2025-10-05T14:24:39Z</dcterms:modified>
</cp:coreProperties>
</file>