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notesSlides/notesSlide2.xml" ContentType="application/vnd.openxmlformats-officedocument.presentationml.notesSlide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38.xml" ContentType="application/vnd.openxmlformats-officedocument.presentationml.tags+xml"/>
  <Override PartName="/ppt/tags/tag139.xml" ContentType="application/vnd.openxmlformats-officedocument.presentationml.tags+xml"/>
  <Override PartName="/ppt/tags/tag140.xml" ContentType="application/vnd.openxmlformats-officedocument.presentationml.tags+xml"/>
  <Override PartName="/ppt/tags/tag141.xml" ContentType="application/vnd.openxmlformats-officedocument.presentationml.tags+xml"/>
  <Override PartName="/ppt/tags/tag142.xml" ContentType="application/vnd.openxmlformats-officedocument.presentationml.tags+xml"/>
  <Override PartName="/ppt/tags/tag143.xml" ContentType="application/vnd.openxmlformats-officedocument.presentationml.tags+xml"/>
  <Override PartName="/ppt/tags/tag144.xml" ContentType="application/vnd.openxmlformats-officedocument.presentationml.tags+xml"/>
  <Override PartName="/ppt/tags/tag145.xml" ContentType="application/vnd.openxmlformats-officedocument.presentationml.tags+xml"/>
  <Override PartName="/ppt/tags/tag146.xml" ContentType="application/vnd.openxmlformats-officedocument.presentationml.tags+xml"/>
  <Override PartName="/ppt/tags/tag147.xml" ContentType="application/vnd.openxmlformats-officedocument.presentationml.tags+xml"/>
  <Override PartName="/ppt/tags/tag148.xml" ContentType="application/vnd.openxmlformats-officedocument.presentationml.tags+xml"/>
  <Override PartName="/ppt/tags/tag149.xml" ContentType="application/vnd.openxmlformats-officedocument.presentationml.tags+xml"/>
  <Override PartName="/ppt/tags/tag150.xml" ContentType="application/vnd.openxmlformats-officedocument.presentationml.tags+xml"/>
  <Override PartName="/ppt/tags/tag151.xml" ContentType="application/vnd.openxmlformats-officedocument.presentationml.tags+xml"/>
  <Override PartName="/ppt/tags/tag152.xml" ContentType="application/vnd.openxmlformats-officedocument.presentationml.tags+xml"/>
  <Override PartName="/ppt/tags/tag153.xml" ContentType="application/vnd.openxmlformats-officedocument.presentationml.tags+xml"/>
  <Override PartName="/ppt/tags/tag154.xml" ContentType="application/vnd.openxmlformats-officedocument.presentationml.tags+xml"/>
  <Override PartName="/ppt/tags/tag155.xml" ContentType="application/vnd.openxmlformats-officedocument.presentationml.tags+xml"/>
  <Override PartName="/ppt/tags/tag156.xml" ContentType="application/vnd.openxmlformats-officedocument.presentationml.tags+xml"/>
  <Override PartName="/ppt/tags/tag157.xml" ContentType="application/vnd.openxmlformats-officedocument.presentationml.tags+xml"/>
  <Override PartName="/ppt/tags/tag158.xml" ContentType="application/vnd.openxmlformats-officedocument.presentationml.tags+xml"/>
  <Override PartName="/ppt/tags/tag159.xml" ContentType="application/vnd.openxmlformats-officedocument.presentationml.tags+xml"/>
  <Override PartName="/ppt/tags/tag160.xml" ContentType="application/vnd.openxmlformats-officedocument.presentationml.tags+xml"/>
  <Override PartName="/ppt/tags/tag161.xml" ContentType="application/vnd.openxmlformats-officedocument.presentationml.tags+xml"/>
  <Override PartName="/ppt/tags/tag162.xml" ContentType="application/vnd.openxmlformats-officedocument.presentationml.tags+xml"/>
  <Override PartName="/ppt/tags/tag163.xml" ContentType="application/vnd.openxmlformats-officedocument.presentationml.tags+xml"/>
  <Override PartName="/ppt/tags/tag164.xml" ContentType="application/vnd.openxmlformats-officedocument.presentationml.tags+xml"/>
  <Override PartName="/ppt/tags/tag165.xml" ContentType="application/vnd.openxmlformats-officedocument.presentationml.tags+xml"/>
  <Override PartName="/ppt/tags/tag166.xml" ContentType="application/vnd.openxmlformats-officedocument.presentationml.tags+xml"/>
  <Override PartName="/ppt/tags/tag167.xml" ContentType="application/vnd.openxmlformats-officedocument.presentationml.tags+xml"/>
  <Override PartName="/ppt/tags/tag168.xml" ContentType="application/vnd.openxmlformats-officedocument.presentationml.tags+xml"/>
  <Override PartName="/ppt/tags/tag169.xml" ContentType="application/vnd.openxmlformats-officedocument.presentationml.tags+xml"/>
  <Override PartName="/ppt/tags/tag170.xml" ContentType="application/vnd.openxmlformats-officedocument.presentationml.tags+xml"/>
  <Override PartName="/ppt/tags/tag171.xml" ContentType="application/vnd.openxmlformats-officedocument.presentationml.tags+xml"/>
  <Override PartName="/ppt/tags/tag172.xml" ContentType="application/vnd.openxmlformats-officedocument.presentationml.tags+xml"/>
  <Override PartName="/ppt/tags/tag173.xml" ContentType="application/vnd.openxmlformats-officedocument.presentationml.tags+xml"/>
  <Override PartName="/ppt/tags/tag174.xml" ContentType="application/vnd.openxmlformats-officedocument.presentationml.tags+xml"/>
  <Override PartName="/ppt/tags/tag175.xml" ContentType="application/vnd.openxmlformats-officedocument.presentationml.tags+xml"/>
  <Override PartName="/ppt/tags/tag176.xml" ContentType="application/vnd.openxmlformats-officedocument.presentationml.tags+xml"/>
  <Override PartName="/ppt/tags/tag177.xml" ContentType="application/vnd.openxmlformats-officedocument.presentationml.tags+xml"/>
  <Override PartName="/ppt/tags/tag178.xml" ContentType="application/vnd.openxmlformats-officedocument.presentationml.tags+xml"/>
  <Override PartName="/ppt/tags/tag179.xml" ContentType="application/vnd.openxmlformats-officedocument.presentationml.tags+xml"/>
  <Override PartName="/ppt/tags/tag180.xml" ContentType="application/vnd.openxmlformats-officedocument.presentationml.tags+xml"/>
  <Override PartName="/ppt/tags/tag181.xml" ContentType="application/vnd.openxmlformats-officedocument.presentationml.tags+xml"/>
  <Override PartName="/ppt/tags/tag182.xml" ContentType="application/vnd.openxmlformats-officedocument.presentationml.tags+xml"/>
  <Override PartName="/ppt/tags/tag183.xml" ContentType="application/vnd.openxmlformats-officedocument.presentationml.tags+xml"/>
  <Override PartName="/ppt/tags/tag184.xml" ContentType="application/vnd.openxmlformats-officedocument.presentationml.tags+xml"/>
  <Override PartName="/ppt/tags/tag185.xml" ContentType="application/vnd.openxmlformats-officedocument.presentationml.tags+xml"/>
  <Override PartName="/ppt/tags/tag186.xml" ContentType="application/vnd.openxmlformats-officedocument.presentationml.tags+xml"/>
  <Override PartName="/ppt/tags/tag187.xml" ContentType="application/vnd.openxmlformats-officedocument.presentationml.tags+xml"/>
  <Override PartName="/ppt/tags/tag188.xml" ContentType="application/vnd.openxmlformats-officedocument.presentationml.tags+xml"/>
  <Override PartName="/ppt/tags/tag189.xml" ContentType="application/vnd.openxmlformats-officedocument.presentationml.tags+xml"/>
  <Override PartName="/ppt/tags/tag190.xml" ContentType="application/vnd.openxmlformats-officedocument.presentationml.tags+xml"/>
  <Override PartName="/ppt/tags/tag191.xml" ContentType="application/vnd.openxmlformats-officedocument.presentationml.tags+xml"/>
  <Override PartName="/ppt/tags/tag192.xml" ContentType="application/vnd.openxmlformats-officedocument.presentationml.tags+xml"/>
  <Override PartName="/ppt/tags/tag193.xml" ContentType="application/vnd.openxmlformats-officedocument.presentationml.tags+xml"/>
  <Override PartName="/ppt/tags/tag194.xml" ContentType="application/vnd.openxmlformats-officedocument.presentationml.tags+xml"/>
  <Override PartName="/ppt/tags/tag195.xml" ContentType="application/vnd.openxmlformats-officedocument.presentationml.tags+xml"/>
  <Override PartName="/ppt/tags/tag196.xml" ContentType="application/vnd.openxmlformats-officedocument.presentationml.tags+xml"/>
  <Override PartName="/ppt/tags/tag197.xml" ContentType="application/vnd.openxmlformats-officedocument.presentationml.tags+xml"/>
  <Override PartName="/ppt/tags/tag198.xml" ContentType="application/vnd.openxmlformats-officedocument.presentationml.tags+xml"/>
  <Override PartName="/ppt/tags/tag199.xml" ContentType="application/vnd.openxmlformats-officedocument.presentationml.tags+xml"/>
  <Override PartName="/ppt/tags/tag200.xml" ContentType="application/vnd.openxmlformats-officedocument.presentationml.tags+xml"/>
  <Override PartName="/ppt/tags/tag201.xml" ContentType="application/vnd.openxmlformats-officedocument.presentationml.tags+xml"/>
  <Override PartName="/ppt/tags/tag202.xml" ContentType="application/vnd.openxmlformats-officedocument.presentationml.tags+xml"/>
  <Override PartName="/ppt/tags/tag203.xml" ContentType="application/vnd.openxmlformats-officedocument.presentationml.tags+xml"/>
  <Override PartName="/ppt/tags/tag204.xml" ContentType="application/vnd.openxmlformats-officedocument.presentationml.tags+xml"/>
  <Override PartName="/ppt/tags/tag205.xml" ContentType="application/vnd.openxmlformats-officedocument.presentationml.tags+xml"/>
  <Override PartName="/ppt/tags/tag206.xml" ContentType="application/vnd.openxmlformats-officedocument.presentationml.tags+xml"/>
  <Override PartName="/ppt/tags/tag207.xml" ContentType="application/vnd.openxmlformats-officedocument.presentationml.tags+xml"/>
  <Override PartName="/ppt/tags/tag208.xml" ContentType="application/vnd.openxmlformats-officedocument.presentationml.tags+xml"/>
  <Override PartName="/ppt/tags/tag209.xml" ContentType="application/vnd.openxmlformats-officedocument.presentationml.tags+xml"/>
  <Override PartName="/ppt/tags/tag210.xml" ContentType="application/vnd.openxmlformats-officedocument.presentationml.tags+xml"/>
  <Override PartName="/ppt/tags/tag211.xml" ContentType="application/vnd.openxmlformats-officedocument.presentationml.tags+xml"/>
  <Override PartName="/ppt/tags/tag212.xml" ContentType="application/vnd.openxmlformats-officedocument.presentationml.tags+xml"/>
  <Override PartName="/ppt/tags/tag213.xml" ContentType="application/vnd.openxmlformats-officedocument.presentationml.tags+xml"/>
  <Override PartName="/ppt/tags/tag214.xml" ContentType="application/vnd.openxmlformats-officedocument.presentationml.tags+xml"/>
  <Override PartName="/ppt/tags/tag215.xml" ContentType="application/vnd.openxmlformats-officedocument.presentationml.tags+xml"/>
  <Override PartName="/ppt/tags/tag216.xml" ContentType="application/vnd.openxmlformats-officedocument.presentationml.tags+xml"/>
  <Override PartName="/ppt/tags/tag217.xml" ContentType="application/vnd.openxmlformats-officedocument.presentationml.tags+xml"/>
  <Override PartName="/ppt/tags/tag218.xml" ContentType="application/vnd.openxmlformats-officedocument.presentationml.tags+xml"/>
  <Override PartName="/ppt/tags/tag219.xml" ContentType="application/vnd.openxmlformats-officedocument.presentationml.tags+xml"/>
  <Override PartName="/ppt/tags/tag220.xml" ContentType="application/vnd.openxmlformats-officedocument.presentationml.tags+xml"/>
  <Override PartName="/ppt/tags/tag221.xml" ContentType="application/vnd.openxmlformats-officedocument.presentationml.tags+xml"/>
  <Override PartName="/ppt/tags/tag222.xml" ContentType="application/vnd.openxmlformats-officedocument.presentationml.tags+xml"/>
  <Override PartName="/ppt/tags/tag223.xml" ContentType="application/vnd.openxmlformats-officedocument.presentationml.tags+xml"/>
  <Override PartName="/ppt/tags/tag224.xml" ContentType="application/vnd.openxmlformats-officedocument.presentationml.tags+xml"/>
  <Override PartName="/ppt/tags/tag225.xml" ContentType="application/vnd.openxmlformats-officedocument.presentationml.tags+xml"/>
  <Override PartName="/ppt/tags/tag226.xml" ContentType="application/vnd.openxmlformats-officedocument.presentationml.tags+xml"/>
  <Override PartName="/ppt/tags/tag227.xml" ContentType="application/vnd.openxmlformats-officedocument.presentationml.tags+xml"/>
  <Override PartName="/ppt/tags/tag228.xml" ContentType="application/vnd.openxmlformats-officedocument.presentationml.tags+xml"/>
  <Override PartName="/ppt/tags/tag229.xml" ContentType="application/vnd.openxmlformats-officedocument.presentationml.tags+xml"/>
  <Override PartName="/ppt/tags/tag230.xml" ContentType="application/vnd.openxmlformats-officedocument.presentationml.tags+xml"/>
  <Override PartName="/ppt/tags/tag231.xml" ContentType="application/vnd.openxmlformats-officedocument.presentationml.tags+xml"/>
  <Override PartName="/ppt/tags/tag232.xml" ContentType="application/vnd.openxmlformats-officedocument.presentationml.tags+xml"/>
  <Override PartName="/ppt/tags/tag233.xml" ContentType="application/vnd.openxmlformats-officedocument.presentationml.tags+xml"/>
  <Override PartName="/ppt/tags/tag234.xml" ContentType="application/vnd.openxmlformats-officedocument.presentationml.tags+xml"/>
  <Override PartName="/ppt/tags/tag235.xml" ContentType="application/vnd.openxmlformats-officedocument.presentationml.tags+xml"/>
  <Override PartName="/ppt/tags/tag236.xml" ContentType="application/vnd.openxmlformats-officedocument.presentationml.tags+xml"/>
  <Override PartName="/ppt/tags/tag237.xml" ContentType="application/vnd.openxmlformats-officedocument.presentationml.tags+xml"/>
  <Override PartName="/ppt/tags/tag238.xml" ContentType="application/vnd.openxmlformats-officedocument.presentationml.tags+xml"/>
  <Override PartName="/ppt/tags/tag239.xml" ContentType="application/vnd.openxmlformats-officedocument.presentationml.tags+xml"/>
  <Override PartName="/ppt/tags/tag240.xml" ContentType="application/vnd.openxmlformats-officedocument.presentationml.tags+xml"/>
  <Override PartName="/ppt/tags/tag241.xml" ContentType="application/vnd.openxmlformats-officedocument.presentationml.tags+xml"/>
  <Override PartName="/ppt/tags/tag242.xml" ContentType="application/vnd.openxmlformats-officedocument.presentationml.tags+xml"/>
  <Override PartName="/ppt/tags/tag243.xml" ContentType="application/vnd.openxmlformats-officedocument.presentationml.tags+xml"/>
  <Override PartName="/ppt/tags/tag244.xml" ContentType="application/vnd.openxmlformats-officedocument.presentationml.tags+xml"/>
  <Override PartName="/ppt/tags/tag245.xml" ContentType="application/vnd.openxmlformats-officedocument.presentationml.tags+xml"/>
  <Override PartName="/ppt/tags/tag246.xml" ContentType="application/vnd.openxmlformats-officedocument.presentationml.tags+xml"/>
  <Override PartName="/ppt/tags/tag247.xml" ContentType="application/vnd.openxmlformats-officedocument.presentationml.tags+xml"/>
  <Override PartName="/ppt/tags/tag248.xml" ContentType="application/vnd.openxmlformats-officedocument.presentationml.tags+xml"/>
  <Override PartName="/ppt/tags/tag249.xml" ContentType="application/vnd.openxmlformats-officedocument.presentationml.tags+xml"/>
  <Override PartName="/ppt/tags/tag250.xml" ContentType="application/vnd.openxmlformats-officedocument.presentationml.tags+xml"/>
  <Override PartName="/ppt/tags/tag251.xml" ContentType="application/vnd.openxmlformats-officedocument.presentationml.tags+xml"/>
  <Override PartName="/ppt/tags/tag252.xml" ContentType="application/vnd.openxmlformats-officedocument.presentationml.tags+xml"/>
  <Override PartName="/ppt/tags/tag253.xml" ContentType="application/vnd.openxmlformats-officedocument.presentationml.tags+xml"/>
  <Override PartName="/ppt/tags/tag254.xml" ContentType="application/vnd.openxmlformats-officedocument.presentationml.tags+xml"/>
  <Override PartName="/ppt/tags/tag255.xml" ContentType="application/vnd.openxmlformats-officedocument.presentationml.tags+xml"/>
  <Override PartName="/ppt/tags/tag256.xml" ContentType="application/vnd.openxmlformats-officedocument.presentationml.tags+xml"/>
  <Override PartName="/ppt/tags/tag257.xml" ContentType="application/vnd.openxmlformats-officedocument.presentationml.tags+xml"/>
  <Override PartName="/ppt/tags/tag258.xml" ContentType="application/vnd.openxmlformats-officedocument.presentationml.tags+xml"/>
  <Override PartName="/ppt/tags/tag259.xml" ContentType="application/vnd.openxmlformats-officedocument.presentationml.tags+xml"/>
  <Override PartName="/ppt/tags/tag260.xml" ContentType="application/vnd.openxmlformats-officedocument.presentationml.tags+xml"/>
  <Override PartName="/ppt/tags/tag261.xml" ContentType="application/vnd.openxmlformats-officedocument.presentationml.tags+xml"/>
  <Override PartName="/ppt/tags/tag262.xml" ContentType="application/vnd.openxmlformats-officedocument.presentationml.tags+xml"/>
  <Override PartName="/ppt/tags/tag263.xml" ContentType="application/vnd.openxmlformats-officedocument.presentationml.tags+xml"/>
  <Override PartName="/ppt/tags/tag264.xml" ContentType="application/vnd.openxmlformats-officedocument.presentationml.tags+xml"/>
  <Override PartName="/ppt/tags/tag265.xml" ContentType="application/vnd.openxmlformats-officedocument.presentationml.tags+xml"/>
  <Override PartName="/ppt/tags/tag266.xml" ContentType="application/vnd.openxmlformats-officedocument.presentationml.tags+xml"/>
  <Override PartName="/ppt/tags/tag267.xml" ContentType="application/vnd.openxmlformats-officedocument.presentationml.tags+xml"/>
  <Override PartName="/ppt/tags/tag268.xml" ContentType="application/vnd.openxmlformats-officedocument.presentationml.tags+xml"/>
  <Override PartName="/ppt/tags/tag269.xml" ContentType="application/vnd.openxmlformats-officedocument.presentationml.tags+xml"/>
  <Override PartName="/ppt/tags/tag270.xml" ContentType="application/vnd.openxmlformats-officedocument.presentationml.tags+xml"/>
  <Override PartName="/ppt/tags/tag271.xml" ContentType="application/vnd.openxmlformats-officedocument.presentationml.tags+xml"/>
  <Override PartName="/ppt/tags/tag272.xml" ContentType="application/vnd.openxmlformats-officedocument.presentationml.tags+xml"/>
  <Override PartName="/ppt/tags/tag273.xml" ContentType="application/vnd.openxmlformats-officedocument.presentationml.tags+xml"/>
  <Override PartName="/ppt/tags/tag274.xml" ContentType="application/vnd.openxmlformats-officedocument.presentationml.tags+xml"/>
  <Override PartName="/ppt/tags/tag275.xml" ContentType="application/vnd.openxmlformats-officedocument.presentationml.tags+xml"/>
  <Override PartName="/ppt/tags/tag276.xml" ContentType="application/vnd.openxmlformats-officedocument.presentationml.tags+xml"/>
  <Override PartName="/ppt/tags/tag277.xml" ContentType="application/vnd.openxmlformats-officedocument.presentationml.tags+xml"/>
  <Override PartName="/ppt/tags/tag278.xml" ContentType="application/vnd.openxmlformats-officedocument.presentationml.tags+xml"/>
  <Override PartName="/ppt/tags/tag279.xml" ContentType="application/vnd.openxmlformats-officedocument.presentationml.tags+xml"/>
  <Override PartName="/ppt/tags/tag280.xml" ContentType="application/vnd.openxmlformats-officedocument.presentationml.tags+xml"/>
  <Override PartName="/ppt/tags/tag281.xml" ContentType="application/vnd.openxmlformats-officedocument.presentationml.tags+xml"/>
  <Override PartName="/ppt/tags/tag282.xml" ContentType="application/vnd.openxmlformats-officedocument.presentationml.tags+xml"/>
  <Override PartName="/ppt/tags/tag283.xml" ContentType="application/vnd.openxmlformats-officedocument.presentationml.tags+xml"/>
  <Override PartName="/ppt/tags/tag284.xml" ContentType="application/vnd.openxmlformats-officedocument.presentationml.tags+xml"/>
  <Override PartName="/ppt/tags/tag285.xml" ContentType="application/vnd.openxmlformats-officedocument.presentationml.tags+xml"/>
  <Override PartName="/ppt/tags/tag286.xml" ContentType="application/vnd.openxmlformats-officedocument.presentationml.tags+xml"/>
  <Override PartName="/ppt/tags/tag287.xml" ContentType="application/vnd.openxmlformats-officedocument.presentationml.tags+xml"/>
  <Override PartName="/ppt/tags/tag288.xml" ContentType="application/vnd.openxmlformats-officedocument.presentationml.tags+xml"/>
  <Override PartName="/ppt/tags/tag289.xml" ContentType="application/vnd.openxmlformats-officedocument.presentationml.tags+xml"/>
  <Override PartName="/ppt/tags/tag290.xml" ContentType="application/vnd.openxmlformats-officedocument.presentationml.tags+xml"/>
  <Override PartName="/ppt/tags/tag291.xml" ContentType="application/vnd.openxmlformats-officedocument.presentationml.tags+xml"/>
  <Override PartName="/ppt/tags/tag292.xml" ContentType="application/vnd.openxmlformats-officedocument.presentationml.tags+xml"/>
  <Override PartName="/ppt/tags/tag293.xml" ContentType="application/vnd.openxmlformats-officedocument.presentationml.tags+xml"/>
  <Override PartName="/ppt/tags/tag294.xml" ContentType="application/vnd.openxmlformats-officedocument.presentationml.tags+xml"/>
  <Override PartName="/ppt/tags/tag295.xml" ContentType="application/vnd.openxmlformats-officedocument.presentationml.tags+xml"/>
  <Override PartName="/ppt/tags/tag296.xml" ContentType="application/vnd.openxmlformats-officedocument.presentationml.tags+xml"/>
  <Override PartName="/ppt/tags/tag297.xml" ContentType="application/vnd.openxmlformats-officedocument.presentationml.tags+xml"/>
  <Override PartName="/ppt/tags/tag298.xml" ContentType="application/vnd.openxmlformats-officedocument.presentationml.tags+xml"/>
  <Override PartName="/ppt/tags/tag299.xml" ContentType="application/vnd.openxmlformats-officedocument.presentationml.tags+xml"/>
  <Override PartName="/ppt/tags/tag300.xml" ContentType="application/vnd.openxmlformats-officedocument.presentationml.tags+xml"/>
  <Override PartName="/ppt/tags/tag301.xml" ContentType="application/vnd.openxmlformats-officedocument.presentationml.tags+xml"/>
  <Override PartName="/ppt/tags/tag302.xml" ContentType="application/vnd.openxmlformats-officedocument.presentationml.tags+xml"/>
  <Override PartName="/ppt/tags/tag303.xml" ContentType="application/vnd.openxmlformats-officedocument.presentationml.tags+xml"/>
  <Override PartName="/ppt/tags/tag304.xml" ContentType="application/vnd.openxmlformats-officedocument.presentationml.tags+xml"/>
  <Override PartName="/ppt/tags/tag305.xml" ContentType="application/vnd.openxmlformats-officedocument.presentationml.tags+xml"/>
  <Override PartName="/ppt/tags/tag306.xml" ContentType="application/vnd.openxmlformats-officedocument.presentationml.tags+xml"/>
  <Override PartName="/ppt/tags/tag307.xml" ContentType="application/vnd.openxmlformats-officedocument.presentationml.tags+xml"/>
  <Override PartName="/ppt/tags/tag308.xml" ContentType="application/vnd.openxmlformats-officedocument.presentationml.tags+xml"/>
  <Override PartName="/ppt/tags/tag309.xml" ContentType="application/vnd.openxmlformats-officedocument.presentationml.tags+xml"/>
  <Override PartName="/ppt/tags/tag310.xml" ContentType="application/vnd.openxmlformats-officedocument.presentationml.tags+xml"/>
  <Override PartName="/ppt/tags/tag311.xml" ContentType="application/vnd.openxmlformats-officedocument.presentationml.tags+xml"/>
  <Override PartName="/ppt/tags/tag312.xml" ContentType="application/vnd.openxmlformats-officedocument.presentationml.tags+xml"/>
  <Override PartName="/ppt/tags/tag313.xml" ContentType="application/vnd.openxmlformats-officedocument.presentationml.tags+xml"/>
  <Override PartName="/ppt/tags/tag314.xml" ContentType="application/vnd.openxmlformats-officedocument.presentationml.tags+xml"/>
  <Override PartName="/ppt/tags/tag315.xml" ContentType="application/vnd.openxmlformats-officedocument.presentationml.tags+xml"/>
  <Override PartName="/ppt/tags/tag316.xml" ContentType="application/vnd.openxmlformats-officedocument.presentationml.tags+xml"/>
  <Override PartName="/ppt/tags/tag317.xml" ContentType="application/vnd.openxmlformats-officedocument.presentationml.tags+xml"/>
  <Override PartName="/ppt/tags/tag318.xml" ContentType="application/vnd.openxmlformats-officedocument.presentationml.tags+xml"/>
  <Override PartName="/ppt/tags/tag319.xml" ContentType="application/vnd.openxmlformats-officedocument.presentationml.tags+xml"/>
  <Override PartName="/ppt/tags/tag320.xml" ContentType="application/vnd.openxmlformats-officedocument.presentationml.tags+xml"/>
  <Override PartName="/ppt/tags/tag321.xml" ContentType="application/vnd.openxmlformats-officedocument.presentationml.tags+xml"/>
  <Override PartName="/ppt/tags/tag322.xml" ContentType="application/vnd.openxmlformats-officedocument.presentationml.tags+xml"/>
  <Override PartName="/ppt/tags/tag323.xml" ContentType="application/vnd.openxmlformats-officedocument.presentationml.tags+xml"/>
  <Override PartName="/ppt/tags/tag324.xml" ContentType="application/vnd.openxmlformats-officedocument.presentationml.tags+xml"/>
  <Override PartName="/ppt/tags/tag325.xml" ContentType="application/vnd.openxmlformats-officedocument.presentationml.tags+xml"/>
  <Override PartName="/ppt/tags/tag326.xml" ContentType="application/vnd.openxmlformats-officedocument.presentationml.tags+xml"/>
  <Override PartName="/ppt/tags/tag327.xml" ContentType="application/vnd.openxmlformats-officedocument.presentationml.tags+xml"/>
  <Override PartName="/ppt/tags/tag328.xml" ContentType="application/vnd.openxmlformats-officedocument.presentationml.tags+xml"/>
  <Override PartName="/ppt/tags/tag329.xml" ContentType="application/vnd.openxmlformats-officedocument.presentationml.tags+xml"/>
  <Override PartName="/ppt/tags/tag330.xml" ContentType="application/vnd.openxmlformats-officedocument.presentationml.tags+xml"/>
  <Override PartName="/ppt/tags/tag331.xml" ContentType="application/vnd.openxmlformats-officedocument.presentationml.tags+xml"/>
  <Override PartName="/ppt/tags/tag332.xml" ContentType="application/vnd.openxmlformats-officedocument.presentationml.tags+xml"/>
  <Override PartName="/ppt/tags/tag333.xml" ContentType="application/vnd.openxmlformats-officedocument.presentationml.tags+xml"/>
  <Override PartName="/ppt/tags/tag334.xml" ContentType="application/vnd.openxmlformats-officedocument.presentationml.tags+xml"/>
  <Override PartName="/ppt/tags/tag335.xml" ContentType="application/vnd.openxmlformats-officedocument.presentationml.tags+xml"/>
  <Override PartName="/ppt/tags/tag336.xml" ContentType="application/vnd.openxmlformats-officedocument.presentationml.tags+xml"/>
  <Override PartName="/ppt/tags/tag337.xml" ContentType="application/vnd.openxmlformats-officedocument.presentationml.tags+xml"/>
  <Override PartName="/ppt/tags/tag338.xml" ContentType="application/vnd.openxmlformats-officedocument.presentationml.tags+xml"/>
  <Override PartName="/ppt/tags/tag339.xml" ContentType="application/vnd.openxmlformats-officedocument.presentationml.tags+xml"/>
  <Override PartName="/ppt/tags/tag340.xml" ContentType="application/vnd.openxmlformats-officedocument.presentationml.tags+xml"/>
  <Override PartName="/ppt/tags/tag341.xml" ContentType="application/vnd.openxmlformats-officedocument.presentationml.tags+xml"/>
  <Override PartName="/ppt/tags/tag342.xml" ContentType="application/vnd.openxmlformats-officedocument.presentationml.tags+xml"/>
  <Override PartName="/ppt/tags/tag343.xml" ContentType="application/vnd.openxmlformats-officedocument.presentationml.tags+xml"/>
  <Override PartName="/ppt/tags/tag344.xml" ContentType="application/vnd.openxmlformats-officedocument.presentationml.tags+xml"/>
  <Override PartName="/ppt/tags/tag345.xml" ContentType="application/vnd.openxmlformats-officedocument.presentationml.tags+xml"/>
  <Override PartName="/ppt/tags/tag346.xml" ContentType="application/vnd.openxmlformats-officedocument.presentationml.tags+xml"/>
  <Override PartName="/ppt/tags/tag347.xml" ContentType="application/vnd.openxmlformats-officedocument.presentationml.tags+xml"/>
  <Override PartName="/ppt/tags/tag348.xml" ContentType="application/vnd.openxmlformats-officedocument.presentationml.tags+xml"/>
  <Override PartName="/ppt/tags/tag349.xml" ContentType="application/vnd.openxmlformats-officedocument.presentationml.tags+xml"/>
  <Override PartName="/ppt/tags/tag350.xml" ContentType="application/vnd.openxmlformats-officedocument.presentationml.tags+xml"/>
  <Override PartName="/ppt/tags/tag351.xml" ContentType="application/vnd.openxmlformats-officedocument.presentationml.tags+xml"/>
  <Override PartName="/ppt/tags/tag352.xml" ContentType="application/vnd.openxmlformats-officedocument.presentationml.tags+xml"/>
  <Override PartName="/ppt/tags/tag353.xml" ContentType="application/vnd.openxmlformats-officedocument.presentationml.tags+xml"/>
  <Override PartName="/ppt/tags/tag354.xml" ContentType="application/vnd.openxmlformats-officedocument.presentationml.tags+xml"/>
  <Override PartName="/ppt/tags/tag355.xml" ContentType="application/vnd.openxmlformats-officedocument.presentationml.tags+xml"/>
  <Override PartName="/ppt/tags/tag356.xml" ContentType="application/vnd.openxmlformats-officedocument.presentationml.tags+xml"/>
  <Override PartName="/ppt/tags/tag357.xml" ContentType="application/vnd.openxmlformats-officedocument.presentationml.tags+xml"/>
  <Override PartName="/ppt/tags/tag358.xml" ContentType="application/vnd.openxmlformats-officedocument.presentationml.tags+xml"/>
  <Override PartName="/ppt/tags/tag359.xml" ContentType="application/vnd.openxmlformats-officedocument.presentationml.tags+xml"/>
  <Override PartName="/ppt/tags/tag360.xml" ContentType="application/vnd.openxmlformats-officedocument.presentationml.tags+xml"/>
  <Override PartName="/ppt/tags/tag361.xml" ContentType="application/vnd.openxmlformats-officedocument.presentationml.tags+xml"/>
  <Override PartName="/ppt/tags/tag362.xml" ContentType="application/vnd.openxmlformats-officedocument.presentationml.tags+xml"/>
  <Override PartName="/ppt/tags/tag363.xml" ContentType="application/vnd.openxmlformats-officedocument.presentationml.tags+xml"/>
  <Override PartName="/ppt/tags/tag364.xml" ContentType="application/vnd.openxmlformats-officedocument.presentationml.tags+xml"/>
  <Override PartName="/ppt/tags/tag365.xml" ContentType="application/vnd.openxmlformats-officedocument.presentationml.tags+xml"/>
  <Override PartName="/ppt/tags/tag366.xml" ContentType="application/vnd.openxmlformats-officedocument.presentationml.tags+xml"/>
  <Override PartName="/ppt/tags/tag367.xml" ContentType="application/vnd.openxmlformats-officedocument.presentationml.tags+xml"/>
  <Override PartName="/ppt/tags/tag368.xml" ContentType="application/vnd.openxmlformats-officedocument.presentationml.tags+xml"/>
  <Override PartName="/ppt/tags/tag369.xml" ContentType="application/vnd.openxmlformats-officedocument.presentationml.tags+xml"/>
  <Override PartName="/ppt/tags/tag370.xml" ContentType="application/vnd.openxmlformats-officedocument.presentationml.tags+xml"/>
  <Override PartName="/ppt/tags/tag371.xml" ContentType="application/vnd.openxmlformats-officedocument.presentationml.tags+xml"/>
  <Override PartName="/ppt/tags/tag372.xml" ContentType="application/vnd.openxmlformats-officedocument.presentationml.tags+xml"/>
  <Override PartName="/ppt/tags/tag373.xml" ContentType="application/vnd.openxmlformats-officedocument.presentationml.tags+xml"/>
  <Override PartName="/ppt/tags/tag374.xml" ContentType="application/vnd.openxmlformats-officedocument.presentationml.tags+xml"/>
  <Override PartName="/ppt/tags/tag375.xml" ContentType="application/vnd.openxmlformats-officedocument.presentationml.tags+xml"/>
  <Override PartName="/ppt/tags/tag376.xml" ContentType="application/vnd.openxmlformats-officedocument.presentationml.tags+xml"/>
  <Override PartName="/ppt/tags/tag377.xml" ContentType="application/vnd.openxmlformats-officedocument.presentationml.tags+xml"/>
  <Override PartName="/ppt/tags/tag378.xml" ContentType="application/vnd.openxmlformats-officedocument.presentationml.tags+xml"/>
  <Override PartName="/ppt/tags/tag379.xml" ContentType="application/vnd.openxmlformats-officedocument.presentationml.tags+xml"/>
  <Override PartName="/ppt/tags/tag380.xml" ContentType="application/vnd.openxmlformats-officedocument.presentationml.tags+xml"/>
  <Override PartName="/ppt/tags/tag381.xml" ContentType="application/vnd.openxmlformats-officedocument.presentationml.tags+xml"/>
  <Override PartName="/ppt/tags/tag382.xml" ContentType="application/vnd.openxmlformats-officedocument.presentationml.tags+xml"/>
  <Override PartName="/ppt/tags/tag383.xml" ContentType="application/vnd.openxmlformats-officedocument.presentationml.tags+xml"/>
  <Override PartName="/ppt/tags/tag384.xml" ContentType="application/vnd.openxmlformats-officedocument.presentationml.tags+xml"/>
  <Override PartName="/ppt/tags/tag385.xml" ContentType="application/vnd.openxmlformats-officedocument.presentationml.tags+xml"/>
  <Override PartName="/ppt/tags/tag386.xml" ContentType="application/vnd.openxmlformats-officedocument.presentationml.tags+xml"/>
  <Override PartName="/ppt/tags/tag387.xml" ContentType="application/vnd.openxmlformats-officedocument.presentationml.tags+xml"/>
  <Override PartName="/ppt/tags/tag388.xml" ContentType="application/vnd.openxmlformats-officedocument.presentationml.tags+xml"/>
  <Override PartName="/ppt/tags/tag389.xml" ContentType="application/vnd.openxmlformats-officedocument.presentationml.tags+xml"/>
  <Override PartName="/ppt/tags/tag390.xml" ContentType="application/vnd.openxmlformats-officedocument.presentationml.tags+xml"/>
  <Override PartName="/ppt/tags/tag391.xml" ContentType="application/vnd.openxmlformats-officedocument.presentationml.tags+xml"/>
  <Override PartName="/ppt/tags/tag392.xml" ContentType="application/vnd.openxmlformats-officedocument.presentationml.tags+xml"/>
  <Override PartName="/ppt/tags/tag393.xml" ContentType="application/vnd.openxmlformats-officedocument.presentationml.tags+xml"/>
  <Override PartName="/ppt/tags/tag394.xml" ContentType="application/vnd.openxmlformats-officedocument.presentationml.tags+xml"/>
  <Override PartName="/ppt/tags/tag395.xml" ContentType="application/vnd.openxmlformats-officedocument.presentationml.tags+xml"/>
  <Override PartName="/ppt/tags/tag396.xml" ContentType="application/vnd.openxmlformats-officedocument.presentationml.tags+xml"/>
  <Override PartName="/ppt/tags/tag397.xml" ContentType="application/vnd.openxmlformats-officedocument.presentationml.tags+xml"/>
  <Override PartName="/ppt/tags/tag398.xml" ContentType="application/vnd.openxmlformats-officedocument.presentationml.tags+xml"/>
  <Override PartName="/ppt/tags/tag399.xml" ContentType="application/vnd.openxmlformats-officedocument.presentationml.tags+xml"/>
  <Override PartName="/ppt/tags/tag400.xml" ContentType="application/vnd.openxmlformats-officedocument.presentationml.tags+xml"/>
  <Override PartName="/ppt/tags/tag401.xml" ContentType="application/vnd.openxmlformats-officedocument.presentationml.tags+xml"/>
  <Override PartName="/ppt/tags/tag402.xml" ContentType="application/vnd.openxmlformats-officedocument.presentationml.tags+xml"/>
  <Override PartName="/ppt/tags/tag403.xml" ContentType="application/vnd.openxmlformats-officedocument.presentationml.tags+xml"/>
  <Override PartName="/ppt/tags/tag404.xml" ContentType="application/vnd.openxmlformats-officedocument.presentationml.tags+xml"/>
  <Override PartName="/ppt/tags/tag405.xml" ContentType="application/vnd.openxmlformats-officedocument.presentationml.tags+xml"/>
  <Override PartName="/ppt/tags/tag406.xml" ContentType="application/vnd.openxmlformats-officedocument.presentationml.tags+xml"/>
  <Override PartName="/ppt/tags/tag407.xml" ContentType="application/vnd.openxmlformats-officedocument.presentationml.tags+xml"/>
  <Override PartName="/ppt/tags/tag408.xml" ContentType="application/vnd.openxmlformats-officedocument.presentationml.tags+xml"/>
  <Override PartName="/ppt/tags/tag409.xml" ContentType="application/vnd.openxmlformats-officedocument.presentationml.tags+xml"/>
  <Override PartName="/ppt/tags/tag410.xml" ContentType="application/vnd.openxmlformats-officedocument.presentationml.tags+xml"/>
  <Override PartName="/ppt/tags/tag411.xml" ContentType="application/vnd.openxmlformats-officedocument.presentationml.tags+xml"/>
  <Override PartName="/ppt/tags/tag412.xml" ContentType="application/vnd.openxmlformats-officedocument.presentationml.tags+xml"/>
  <Override PartName="/ppt/tags/tag413.xml" ContentType="application/vnd.openxmlformats-officedocument.presentationml.tags+xml"/>
  <Override PartName="/ppt/tags/tag414.xml" ContentType="application/vnd.openxmlformats-officedocument.presentationml.tags+xml"/>
  <Override PartName="/ppt/tags/tag415.xml" ContentType="application/vnd.openxmlformats-officedocument.presentationml.tags+xml"/>
  <Override PartName="/ppt/tags/tag416.xml" ContentType="application/vnd.openxmlformats-officedocument.presentationml.tags+xml"/>
  <Override PartName="/ppt/tags/tag417.xml" ContentType="application/vnd.openxmlformats-officedocument.presentationml.tags+xml"/>
  <Override PartName="/ppt/tags/tag418.xml" ContentType="application/vnd.openxmlformats-officedocument.presentationml.tags+xml"/>
  <Override PartName="/ppt/tags/tag419.xml" ContentType="application/vnd.openxmlformats-officedocument.presentationml.tags+xml"/>
  <Override PartName="/ppt/tags/tag420.xml" ContentType="application/vnd.openxmlformats-officedocument.presentationml.tags+xml"/>
  <Override PartName="/ppt/tags/tag421.xml" ContentType="application/vnd.openxmlformats-officedocument.presentationml.tags+xml"/>
  <Override PartName="/ppt/tags/tag422.xml" ContentType="application/vnd.openxmlformats-officedocument.presentationml.tags+xml"/>
  <Override PartName="/ppt/tags/tag423.xml" ContentType="application/vnd.openxmlformats-officedocument.presentationml.tags+xml"/>
  <Override PartName="/ppt/tags/tag424.xml" ContentType="application/vnd.openxmlformats-officedocument.presentationml.tags+xml"/>
  <Override PartName="/ppt/tags/tag425.xml" ContentType="application/vnd.openxmlformats-officedocument.presentationml.tags+xml"/>
  <Override PartName="/ppt/tags/tag426.xml" ContentType="application/vnd.openxmlformats-officedocument.presentationml.tags+xml"/>
  <Override PartName="/ppt/tags/tag427.xml" ContentType="application/vnd.openxmlformats-officedocument.presentationml.tags+xml"/>
  <Override PartName="/ppt/tags/tag428.xml" ContentType="application/vnd.openxmlformats-officedocument.presentationml.tags+xml"/>
  <Override PartName="/ppt/tags/tag429.xml" ContentType="application/vnd.openxmlformats-officedocument.presentationml.tags+xml"/>
  <Override PartName="/ppt/tags/tag430.xml" ContentType="application/vnd.openxmlformats-officedocument.presentationml.tags+xml"/>
  <Override PartName="/ppt/tags/tag431.xml" ContentType="application/vnd.openxmlformats-officedocument.presentationml.tags+xml"/>
  <Override PartName="/ppt/tags/tag432.xml" ContentType="application/vnd.openxmlformats-officedocument.presentationml.tags+xml"/>
  <Override PartName="/ppt/tags/tag433.xml" ContentType="application/vnd.openxmlformats-officedocument.presentationml.tags+xml"/>
  <Override PartName="/ppt/tags/tag434.xml" ContentType="application/vnd.openxmlformats-officedocument.presentationml.tags+xml"/>
  <Override PartName="/ppt/tags/tag435.xml" ContentType="application/vnd.openxmlformats-officedocument.presentationml.tags+xml"/>
  <Override PartName="/ppt/tags/tag436.xml" ContentType="application/vnd.openxmlformats-officedocument.presentationml.tags+xml"/>
  <Override PartName="/ppt/tags/tag437.xml" ContentType="application/vnd.openxmlformats-officedocument.presentationml.tags+xml"/>
  <Override PartName="/ppt/tags/tag438.xml" ContentType="application/vnd.openxmlformats-officedocument.presentationml.tags+xml"/>
  <Override PartName="/ppt/tags/tag439.xml" ContentType="application/vnd.openxmlformats-officedocument.presentationml.tags+xml"/>
  <Override PartName="/ppt/tags/tag440.xml" ContentType="application/vnd.openxmlformats-officedocument.presentationml.tags+xml"/>
  <Override PartName="/ppt/tags/tag441.xml" ContentType="application/vnd.openxmlformats-officedocument.presentationml.tags+xml"/>
  <Override PartName="/ppt/tags/tag442.xml" ContentType="application/vnd.openxmlformats-officedocument.presentationml.tags+xml"/>
  <Override PartName="/ppt/tags/tag443.xml" ContentType="application/vnd.openxmlformats-officedocument.presentationml.tags+xml"/>
  <Override PartName="/ppt/tags/tag444.xml" ContentType="application/vnd.openxmlformats-officedocument.presentationml.tags+xml"/>
  <Override PartName="/ppt/tags/tag445.xml" ContentType="application/vnd.openxmlformats-officedocument.presentationml.tags+xml"/>
  <Override PartName="/ppt/tags/tag446.xml" ContentType="application/vnd.openxmlformats-officedocument.presentationml.tags+xml"/>
  <Override PartName="/ppt/tags/tag447.xml" ContentType="application/vnd.openxmlformats-officedocument.presentationml.tags+xml"/>
  <Override PartName="/ppt/tags/tag448.xml" ContentType="application/vnd.openxmlformats-officedocument.presentationml.tags+xml"/>
  <Override PartName="/ppt/tags/tag449.xml" ContentType="application/vnd.openxmlformats-officedocument.presentationml.tags+xml"/>
  <Override PartName="/ppt/tags/tag450.xml" ContentType="application/vnd.openxmlformats-officedocument.presentationml.tags+xml"/>
  <Override PartName="/ppt/tags/tag451.xml" ContentType="application/vnd.openxmlformats-officedocument.presentationml.tags+xml"/>
  <Override PartName="/ppt/tags/tag452.xml" ContentType="application/vnd.openxmlformats-officedocument.presentationml.tags+xml"/>
  <Override PartName="/ppt/tags/tag453.xml" ContentType="application/vnd.openxmlformats-officedocument.presentationml.tags+xml"/>
  <Override PartName="/ppt/tags/tag454.xml" ContentType="application/vnd.openxmlformats-officedocument.presentationml.tags+xml"/>
  <Override PartName="/ppt/tags/tag455.xml" ContentType="application/vnd.openxmlformats-officedocument.presentationml.tags+xml"/>
  <Override PartName="/ppt/tags/tag456.xml" ContentType="application/vnd.openxmlformats-officedocument.presentationml.tags+xml"/>
  <Override PartName="/ppt/tags/tag457.xml" ContentType="application/vnd.openxmlformats-officedocument.presentationml.tags+xml"/>
  <Override PartName="/ppt/tags/tag458.xml" ContentType="application/vnd.openxmlformats-officedocument.presentationml.tags+xml"/>
  <Override PartName="/ppt/tags/tag459.xml" ContentType="application/vnd.openxmlformats-officedocument.presentationml.tags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3"/>
  </p:notesMasterIdLst>
  <p:sldIdLst>
    <p:sldId id="2147482784" r:id="rId2"/>
    <p:sldId id="2134808446" r:id="rId3"/>
    <p:sldId id="2134805101" r:id="rId4"/>
    <p:sldId id="2134805475" r:id="rId5"/>
    <p:sldId id="2134808443" r:id="rId6"/>
    <p:sldId id="2134805155" r:id="rId7"/>
    <p:sldId id="2134805393" r:id="rId8"/>
    <p:sldId id="2147482513" r:id="rId9"/>
    <p:sldId id="2147482785" r:id="rId10"/>
    <p:sldId id="2147482991" r:id="rId11"/>
    <p:sldId id="2147482472" r:id="rId12"/>
    <p:sldId id="2147482994" r:id="rId13"/>
    <p:sldId id="2147482993" r:id="rId14"/>
    <p:sldId id="2147483073" r:id="rId15"/>
    <p:sldId id="2147482514" r:id="rId16"/>
    <p:sldId id="2147482902" r:id="rId17"/>
    <p:sldId id="2147483036" r:id="rId18"/>
    <p:sldId id="2147483026" r:id="rId19"/>
    <p:sldId id="2147483075" r:id="rId20"/>
    <p:sldId id="2147483074" r:id="rId21"/>
    <p:sldId id="2147482995" r:id="rId22"/>
    <p:sldId id="2147483000" r:id="rId23"/>
    <p:sldId id="2147483079" r:id="rId24"/>
    <p:sldId id="2147483027" r:id="rId25"/>
    <p:sldId id="2147483028" r:id="rId26"/>
    <p:sldId id="2147483109" r:id="rId27"/>
    <p:sldId id="2147483097" r:id="rId28"/>
    <p:sldId id="2147483098" r:id="rId29"/>
    <p:sldId id="2147483023" r:id="rId30"/>
    <p:sldId id="2147483035" r:id="rId31"/>
    <p:sldId id="2147483076" r:id="rId32"/>
    <p:sldId id="2147483110" r:id="rId33"/>
    <p:sldId id="2147483021" r:id="rId34"/>
    <p:sldId id="2147483022" r:id="rId35"/>
    <p:sldId id="2147483108" r:id="rId36"/>
    <p:sldId id="2147483099" r:id="rId37"/>
    <p:sldId id="2147483100" r:id="rId38"/>
    <p:sldId id="2147483111" r:id="rId39"/>
    <p:sldId id="2134808453" r:id="rId40"/>
    <p:sldId id="2134808454" r:id="rId41"/>
    <p:sldId id="2134804880" r:id="rId42"/>
    <p:sldId id="2134808472" r:id="rId43"/>
    <p:sldId id="2134808455" r:id="rId44"/>
    <p:sldId id="2147482524" r:id="rId45"/>
    <p:sldId id="2147482685" r:id="rId46"/>
    <p:sldId id="2147482516" r:id="rId47"/>
    <p:sldId id="2147482772" r:id="rId48"/>
    <p:sldId id="2147483037" r:id="rId49"/>
    <p:sldId id="2147483011" r:id="rId50"/>
    <p:sldId id="2147482713" r:id="rId51"/>
    <p:sldId id="2147483042" r:id="rId52"/>
    <p:sldId id="2147482960" r:id="rId53"/>
    <p:sldId id="2147483015" r:id="rId54"/>
    <p:sldId id="2147483017" r:id="rId55"/>
    <p:sldId id="2147483013" r:id="rId56"/>
    <p:sldId id="2147483115" r:id="rId57"/>
    <p:sldId id="2147483038" r:id="rId58"/>
    <p:sldId id="2147483080" r:id="rId59"/>
    <p:sldId id="2147483016" r:id="rId60"/>
    <p:sldId id="2147483081" r:id="rId61"/>
    <p:sldId id="2147483093" r:id="rId62"/>
    <p:sldId id="2147482739" r:id="rId63"/>
    <p:sldId id="2147483018" r:id="rId64"/>
    <p:sldId id="2147483047" r:id="rId65"/>
    <p:sldId id="2147483050" r:id="rId66"/>
    <p:sldId id="2147483112" r:id="rId67"/>
    <p:sldId id="2147483051" r:id="rId68"/>
    <p:sldId id="2147483113" r:id="rId69"/>
    <p:sldId id="2147483052" r:id="rId70"/>
    <p:sldId id="2147483053" r:id="rId71"/>
    <p:sldId id="2147483056" r:id="rId72"/>
    <p:sldId id="2147483049" r:id="rId73"/>
    <p:sldId id="2147483116" r:id="rId74"/>
    <p:sldId id="2147483054" r:id="rId75"/>
    <p:sldId id="2147483065" r:id="rId76"/>
    <p:sldId id="2147483063" r:id="rId77"/>
    <p:sldId id="2147483101" r:id="rId78"/>
    <p:sldId id="2147483066" r:id="rId79"/>
    <p:sldId id="2147483067" r:id="rId80"/>
    <p:sldId id="2147483102" r:id="rId81"/>
    <p:sldId id="2147483044" r:id="rId82"/>
    <p:sldId id="2147483057" r:id="rId83"/>
    <p:sldId id="2147483103" r:id="rId84"/>
    <p:sldId id="2147483114" r:id="rId85"/>
    <p:sldId id="2147483104" r:id="rId86"/>
    <p:sldId id="2147483105" r:id="rId87"/>
    <p:sldId id="2147483045" r:id="rId88"/>
    <p:sldId id="2147483061" r:id="rId89"/>
    <p:sldId id="2147483085" r:id="rId90"/>
    <p:sldId id="2147483094" r:id="rId91"/>
    <p:sldId id="2147483089" r:id="rId92"/>
    <p:sldId id="2147483091" r:id="rId93"/>
    <p:sldId id="2147483086" r:id="rId94"/>
    <p:sldId id="2147483088" r:id="rId95"/>
    <p:sldId id="2147483087" r:id="rId96"/>
    <p:sldId id="2147483092" r:id="rId97"/>
    <p:sldId id="2147483090" r:id="rId98"/>
    <p:sldId id="2134808805" r:id="rId99"/>
    <p:sldId id="2147482584" r:id="rId100"/>
    <p:sldId id="2147482773" r:id="rId101"/>
    <p:sldId id="701" r:id="rId10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AA48"/>
    <a:srgbClr val="6A2900"/>
    <a:srgbClr val="800000"/>
    <a:srgbClr val="7CEB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772" autoAdjust="0"/>
    <p:restoredTop sz="94660"/>
  </p:normalViewPr>
  <p:slideViewPr>
    <p:cSldViewPr snapToGrid="0">
      <p:cViewPr>
        <p:scale>
          <a:sx n="70" d="100"/>
          <a:sy n="70" d="100"/>
        </p:scale>
        <p:origin x="868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ableStyles" Target="tableStyles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AB31B-5F54-4E77-A067-00ED620B6156}" type="datetimeFigureOut">
              <a:rPr lang="fr-FR" smtClean="0"/>
              <a:t>30/09/2025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50E551-4CE4-4B2C-A013-BDF9E724DCB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987055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550E551-4CE4-4B2C-A013-BDF9E724DCBF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58912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03F4FB-FFC0-A356-13B7-A824A9B463F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484D5F-CCA4-2FF3-3D10-95D42101AAB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938123-695C-A04C-2DA0-C9CCB2CAD4E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85E3EF-8982-C02F-985D-C9948C2536D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3DA2BCA-FF67-4437-99B0-0AC045A112E9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101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61574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42900" y="1420283"/>
            <a:ext cx="3886200" cy="9800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2590800"/>
            <a:ext cx="3200400" cy="11684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286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572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8580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1429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600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828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1254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41641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314700" y="183101"/>
            <a:ext cx="1028700" cy="39010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8600" y="183101"/>
            <a:ext cx="3009900" cy="39010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87631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0676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1157" y="2937937"/>
            <a:ext cx="3886200" cy="908050"/>
          </a:xfrm>
        </p:spPr>
        <p:txBody>
          <a:bodyPr anchor="t"/>
          <a:lstStyle>
            <a:lvl1pPr algn="l">
              <a:defRPr sz="2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1157" y="1937815"/>
            <a:ext cx="3886200" cy="1000125"/>
          </a:xfrm>
        </p:spPr>
        <p:txBody>
          <a:bodyPr anchor="b"/>
          <a:lstStyle>
            <a:lvl1pPr marL="0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1pPr>
            <a:lvl2pPr marL="228601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2pPr>
            <a:lvl3pPr marL="457201" indent="0">
              <a:buNone/>
              <a:defRPr sz="800">
                <a:solidFill>
                  <a:schemeClr val="tx1">
                    <a:tint val="75000"/>
                  </a:schemeClr>
                </a:solidFill>
              </a:defRPr>
            </a:lvl3pPr>
            <a:lvl4pPr marL="685802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4pPr>
            <a:lvl5pPr marL="9144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5pPr>
            <a:lvl6pPr marL="1142999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6pPr>
            <a:lvl7pPr marL="13716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7pPr>
            <a:lvl8pPr marL="1600200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8pPr>
            <a:lvl9pPr marL="1828801" indent="0">
              <a:buNone/>
              <a:defRPr sz="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9320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86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100" y="1066809"/>
            <a:ext cx="2019300" cy="3017309"/>
          </a:xfrm>
        </p:spPr>
        <p:txBody>
          <a:bodyPr/>
          <a:lstStyle>
            <a:lvl1pPr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lvl6pPr>
              <a:defRPr sz="900"/>
            </a:lvl6pPr>
            <a:lvl7pPr>
              <a:defRPr sz="900"/>
            </a:lvl7pPr>
            <a:lvl8pPr>
              <a:defRPr sz="900"/>
            </a:lvl8pPr>
            <a:lvl9pPr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167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4" y="1023409"/>
            <a:ext cx="2020094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8604" y="1449917"/>
            <a:ext cx="2020094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22515" y="1023409"/>
            <a:ext cx="2020887" cy="426508"/>
          </a:xfrm>
        </p:spPr>
        <p:txBody>
          <a:bodyPr anchor="b"/>
          <a:lstStyle>
            <a:lvl1pPr marL="0" indent="0">
              <a:buNone/>
              <a:defRPr sz="1200" b="1"/>
            </a:lvl1pPr>
            <a:lvl2pPr marL="228601" indent="0">
              <a:buNone/>
              <a:defRPr sz="1000" b="1"/>
            </a:lvl2pPr>
            <a:lvl3pPr marL="457201" indent="0">
              <a:buNone/>
              <a:defRPr sz="900" b="1"/>
            </a:lvl3pPr>
            <a:lvl4pPr marL="685802" indent="0">
              <a:buNone/>
              <a:defRPr sz="800" b="1"/>
            </a:lvl4pPr>
            <a:lvl5pPr marL="914400" indent="0">
              <a:buNone/>
              <a:defRPr sz="800" b="1"/>
            </a:lvl5pPr>
            <a:lvl6pPr marL="1142999" indent="0">
              <a:buNone/>
              <a:defRPr sz="800" b="1"/>
            </a:lvl6pPr>
            <a:lvl7pPr marL="1371600" indent="0">
              <a:buNone/>
              <a:defRPr sz="800" b="1"/>
            </a:lvl7pPr>
            <a:lvl8pPr marL="1600200" indent="0">
              <a:buNone/>
              <a:defRPr sz="800" b="1"/>
            </a:lvl8pPr>
            <a:lvl9pPr marL="1828801" indent="0">
              <a:buNone/>
              <a:defRPr sz="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22515" y="1449917"/>
            <a:ext cx="2020887" cy="2634192"/>
          </a:xfrm>
        </p:spPr>
        <p:txBody>
          <a:bodyPr/>
          <a:lstStyle>
            <a:lvl1pPr>
              <a:defRPr sz="1200"/>
            </a:lvl1pPr>
            <a:lvl2pPr>
              <a:defRPr sz="1000"/>
            </a:lvl2pPr>
            <a:lvl3pPr>
              <a:defRPr sz="900"/>
            </a:lvl3pPr>
            <a:lvl4pPr>
              <a:defRPr sz="800"/>
            </a:lvl4pPr>
            <a:lvl5pPr>
              <a:defRPr sz="800"/>
            </a:lvl5pPr>
            <a:lvl6pPr>
              <a:defRPr sz="800"/>
            </a:lvl6pPr>
            <a:lvl7pPr>
              <a:defRPr sz="800"/>
            </a:lvl7pPr>
            <a:lvl8pPr>
              <a:defRPr sz="800"/>
            </a:lvl8pPr>
            <a:lvl9pPr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437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59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8970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3" y="182033"/>
            <a:ext cx="1504157" cy="774700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7527" y="182042"/>
            <a:ext cx="2555876" cy="3902075"/>
          </a:xfrm>
        </p:spPr>
        <p:txBody>
          <a:bodyPr/>
          <a:lstStyle>
            <a:lvl1pPr>
              <a:defRPr sz="1600"/>
            </a:lvl1pPr>
            <a:lvl2pPr>
              <a:defRPr sz="14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8603" y="956742"/>
            <a:ext cx="1504157" cy="31273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560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96144" y="3200405"/>
            <a:ext cx="2743200" cy="377825"/>
          </a:xfrm>
        </p:spPr>
        <p:txBody>
          <a:bodyPr anchor="b"/>
          <a:lstStyle>
            <a:lvl1pPr algn="l">
              <a:defRPr sz="1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96144" y="408517"/>
            <a:ext cx="2743200" cy="2743200"/>
          </a:xfrm>
        </p:spPr>
        <p:txBody>
          <a:bodyPr/>
          <a:lstStyle>
            <a:lvl1pPr marL="0" indent="0">
              <a:buNone/>
              <a:defRPr sz="1600"/>
            </a:lvl1pPr>
            <a:lvl2pPr marL="228601" indent="0">
              <a:buNone/>
              <a:defRPr sz="1400"/>
            </a:lvl2pPr>
            <a:lvl3pPr marL="457201" indent="0">
              <a:buNone/>
              <a:defRPr sz="1200"/>
            </a:lvl3pPr>
            <a:lvl4pPr marL="685802" indent="0">
              <a:buNone/>
              <a:defRPr sz="1000"/>
            </a:lvl4pPr>
            <a:lvl5pPr marL="914400" indent="0">
              <a:buNone/>
              <a:defRPr sz="1000"/>
            </a:lvl5pPr>
            <a:lvl6pPr marL="1142999" indent="0">
              <a:buNone/>
              <a:defRPr sz="1000"/>
            </a:lvl6pPr>
            <a:lvl7pPr marL="1371600" indent="0">
              <a:buNone/>
              <a:defRPr sz="1000"/>
            </a:lvl7pPr>
            <a:lvl8pPr marL="1600200" indent="0">
              <a:buNone/>
              <a:defRPr sz="1000"/>
            </a:lvl8pPr>
            <a:lvl9pPr marL="1828801" indent="0">
              <a:buNone/>
              <a:defRPr sz="1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96144" y="3578230"/>
            <a:ext cx="2743200" cy="536575"/>
          </a:xfrm>
        </p:spPr>
        <p:txBody>
          <a:bodyPr/>
          <a:lstStyle>
            <a:lvl1pPr marL="0" indent="0">
              <a:buNone/>
              <a:defRPr sz="700"/>
            </a:lvl1pPr>
            <a:lvl2pPr marL="228601" indent="0">
              <a:buNone/>
              <a:defRPr sz="600"/>
            </a:lvl2pPr>
            <a:lvl3pPr marL="457201" indent="0">
              <a:buNone/>
              <a:defRPr sz="500"/>
            </a:lvl3pPr>
            <a:lvl4pPr marL="685802" indent="0">
              <a:buNone/>
              <a:defRPr sz="451"/>
            </a:lvl4pPr>
            <a:lvl5pPr marL="914400" indent="0">
              <a:buNone/>
              <a:defRPr sz="451"/>
            </a:lvl5pPr>
            <a:lvl6pPr marL="1142999" indent="0">
              <a:buNone/>
              <a:defRPr sz="451"/>
            </a:lvl6pPr>
            <a:lvl7pPr marL="1371600" indent="0">
              <a:buNone/>
              <a:defRPr sz="451"/>
            </a:lvl7pPr>
            <a:lvl8pPr marL="1600200" indent="0">
              <a:buNone/>
              <a:defRPr sz="451"/>
            </a:lvl8pPr>
            <a:lvl9pPr marL="1828801" indent="0">
              <a:buNone/>
              <a:defRPr sz="45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71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8600" y="183092"/>
            <a:ext cx="4114800" cy="762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" y="1066809"/>
            <a:ext cx="4114800" cy="301730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8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562100" y="4237575"/>
            <a:ext cx="1447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276600" y="4237575"/>
            <a:ext cx="1066800" cy="24341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43251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1" rtl="0" eaLnBrk="1" latinLnBrk="0" hangingPunct="1">
        <a:spcBef>
          <a:spcPct val="0"/>
        </a:spcBef>
        <a:buNone/>
        <a:defRPr sz="22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171450" indent="-171450" algn="l" defTabSz="457201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371476" indent="-142875" algn="l" defTabSz="457201" rtl="0" eaLnBrk="1" latinLnBrk="0" hangingPunct="1">
        <a:spcBef>
          <a:spcPct val="20000"/>
        </a:spcBef>
        <a:buFont typeface="Arial" pitchFamily="34" charset="0"/>
        <a:buChar char="–"/>
        <a:defRPr sz="14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571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2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800100" indent="-114300" algn="l" defTabSz="457201" rtl="0" eaLnBrk="1" latinLnBrk="0" hangingPunct="1">
        <a:spcBef>
          <a:spcPct val="20000"/>
        </a:spcBef>
        <a:buFont typeface="Arial" pitchFamily="34" charset="0"/>
        <a:buChar char="–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028701" indent="-114300" algn="l" defTabSz="457201" rtl="0" eaLnBrk="1" latinLnBrk="0" hangingPunct="1">
        <a:spcBef>
          <a:spcPct val="20000"/>
        </a:spcBef>
        <a:buFont typeface="Arial" pitchFamily="34" charset="0"/>
        <a:buChar char="»"/>
        <a:defRPr sz="10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257301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485902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0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943099" indent="-114300" algn="l" defTabSz="457201" rtl="0" eaLnBrk="1" latinLnBrk="0" hangingPunct="1">
        <a:spcBef>
          <a:spcPct val="20000"/>
        </a:spcBef>
        <a:buFont typeface="Arial" pitchFamily="34" charset="0"/>
        <a:buChar char="•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1pPr>
      <a:lvl2pPr marL="2286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2pPr>
      <a:lvl3pPr marL="4572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3pPr>
      <a:lvl4pPr marL="685802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4pPr>
      <a:lvl5pPr marL="9144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5pPr>
      <a:lvl6pPr marL="1142999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6pPr>
      <a:lvl7pPr marL="13716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7pPr>
      <a:lvl8pPr marL="1600200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8pPr>
      <a:lvl9pPr marL="1828801" algn="l" defTabSz="457201" rtl="0" eaLnBrk="1" latinLnBrk="0" hangingPunct="1">
        <a:defRPr sz="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3" Type="http://schemas.openxmlformats.org/officeDocument/2006/relationships/image" Target="../media/image65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png"/><Relationship Id="rId10" Type="http://schemas.openxmlformats.org/officeDocument/2006/relationships/image" Target="../media/image70.svg"/><Relationship Id="rId4" Type="http://schemas.openxmlformats.org/officeDocument/2006/relationships/image" Target="../media/image66.svg"/><Relationship Id="rId9" Type="http://schemas.openxmlformats.org/officeDocument/2006/relationships/image" Target="../media/image6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61.xml"/><Relationship Id="rId1" Type="http://schemas.openxmlformats.org/officeDocument/2006/relationships/tags" Target="../tags/tag60.xml"/><Relationship Id="rId6" Type="http://schemas.openxmlformats.org/officeDocument/2006/relationships/image" Target="../media/image14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2.xml"/><Relationship Id="rId5" Type="http://schemas.openxmlformats.org/officeDocument/2006/relationships/image" Target="../media/image32.jpeg"/><Relationship Id="rId4" Type="http://schemas.openxmlformats.org/officeDocument/2006/relationships/image" Target="../media/image27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3.xml"/><Relationship Id="rId5" Type="http://schemas.openxmlformats.org/officeDocument/2006/relationships/image" Target="../media/image33.png"/><Relationship Id="rId4" Type="http://schemas.openxmlformats.org/officeDocument/2006/relationships/image" Target="../media/image27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4.xml"/><Relationship Id="rId5" Type="http://schemas.openxmlformats.org/officeDocument/2006/relationships/image" Target="../media/image34.png"/><Relationship Id="rId4" Type="http://schemas.openxmlformats.org/officeDocument/2006/relationships/image" Target="../media/image27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13" Type="http://schemas.openxmlformats.org/officeDocument/2006/relationships/image" Target="../media/image43.jpg"/><Relationship Id="rId3" Type="http://schemas.openxmlformats.org/officeDocument/2006/relationships/image" Target="../media/image26.png"/><Relationship Id="rId7" Type="http://schemas.openxmlformats.org/officeDocument/2006/relationships/image" Target="../media/image37.png"/><Relationship Id="rId12" Type="http://schemas.openxmlformats.org/officeDocument/2006/relationships/image" Target="../media/image42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5.xml"/><Relationship Id="rId6" Type="http://schemas.openxmlformats.org/officeDocument/2006/relationships/image" Target="../media/image36.png"/><Relationship Id="rId11" Type="http://schemas.openxmlformats.org/officeDocument/2006/relationships/image" Target="../media/image41.jpeg"/><Relationship Id="rId5" Type="http://schemas.openxmlformats.org/officeDocument/2006/relationships/image" Target="../media/image31.jpeg"/><Relationship Id="rId10" Type="http://schemas.openxmlformats.org/officeDocument/2006/relationships/image" Target="../media/image40.png"/><Relationship Id="rId4" Type="http://schemas.openxmlformats.org/officeDocument/2006/relationships/image" Target="../media/image27.svg"/><Relationship Id="rId9" Type="http://schemas.openxmlformats.org/officeDocument/2006/relationships/image" Target="../media/image3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6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7.xml"/><Relationship Id="rId5" Type="http://schemas.openxmlformats.org/officeDocument/2006/relationships/image" Target="../media/image40.png"/><Relationship Id="rId4" Type="http://schemas.openxmlformats.org/officeDocument/2006/relationships/image" Target="../media/image27.sv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8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tags" Target="../tags/tag8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12" Type="http://schemas.openxmlformats.org/officeDocument/2006/relationships/image" Target="../media/image5.sv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11" Type="http://schemas.openxmlformats.org/officeDocument/2006/relationships/image" Target="../media/image4.png"/><Relationship Id="rId5" Type="http://schemas.openxmlformats.org/officeDocument/2006/relationships/tags" Target="../tags/tag5.xml"/><Relationship Id="rId10" Type="http://schemas.openxmlformats.org/officeDocument/2006/relationships/image" Target="../media/image3.jpeg"/><Relationship Id="rId4" Type="http://schemas.openxmlformats.org/officeDocument/2006/relationships/tags" Target="../tags/tag4.xml"/><Relationship Id="rId9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9.xml"/><Relationship Id="rId5" Type="http://schemas.openxmlformats.org/officeDocument/2006/relationships/image" Target="../media/image36.png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0.xml"/><Relationship Id="rId5" Type="http://schemas.openxmlformats.org/officeDocument/2006/relationships/image" Target="../media/image38.jpg"/><Relationship Id="rId4" Type="http://schemas.openxmlformats.org/officeDocument/2006/relationships/image" Target="../media/image27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1.xml"/><Relationship Id="rId5" Type="http://schemas.openxmlformats.org/officeDocument/2006/relationships/image" Target="../media/image38.jpg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2.xml"/><Relationship Id="rId5" Type="http://schemas.openxmlformats.org/officeDocument/2006/relationships/image" Target="../media/image44.jpeg"/><Relationship Id="rId4" Type="http://schemas.openxmlformats.org/officeDocument/2006/relationships/image" Target="../media/image2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3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4.xml"/><Relationship Id="rId5" Type="http://schemas.openxmlformats.org/officeDocument/2006/relationships/image" Target="../media/image39.png"/><Relationship Id="rId4" Type="http://schemas.openxmlformats.org/officeDocument/2006/relationships/image" Target="../media/image27.sv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5.xml"/><Relationship Id="rId5" Type="http://schemas.openxmlformats.org/officeDocument/2006/relationships/image" Target="../media/image45.png"/><Relationship Id="rId4" Type="http://schemas.openxmlformats.org/officeDocument/2006/relationships/image" Target="../media/image27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6.xml"/><Relationship Id="rId6" Type="http://schemas.openxmlformats.org/officeDocument/2006/relationships/image" Target="../media/image46.jpeg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7.xml"/><Relationship Id="rId5" Type="http://schemas.openxmlformats.org/officeDocument/2006/relationships/image" Target="../media/image41.jpeg"/><Relationship Id="rId4" Type="http://schemas.openxmlformats.org/officeDocument/2006/relationships/image" Target="../media/image27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8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9.xml"/><Relationship Id="rId5" Type="http://schemas.openxmlformats.org/officeDocument/2006/relationships/image" Target="../media/image37.png"/><Relationship Id="rId4" Type="http://schemas.openxmlformats.org/officeDocument/2006/relationships/image" Target="../media/image2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0.xml"/><Relationship Id="rId5" Type="http://schemas.openxmlformats.org/officeDocument/2006/relationships/image" Target="../media/image47.jpeg"/><Relationship Id="rId4" Type="http://schemas.openxmlformats.org/officeDocument/2006/relationships/image" Target="../media/image27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1.xml"/><Relationship Id="rId5" Type="http://schemas.openxmlformats.org/officeDocument/2006/relationships/image" Target="../media/image48.png"/><Relationship Id="rId4" Type="http://schemas.openxmlformats.org/officeDocument/2006/relationships/image" Target="../media/image27.sv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2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3.xml"/><Relationship Id="rId5" Type="http://schemas.openxmlformats.org/officeDocument/2006/relationships/image" Target="../media/image42.png"/><Relationship Id="rId4" Type="http://schemas.openxmlformats.org/officeDocument/2006/relationships/image" Target="../media/image27.sv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4.xml"/><Relationship Id="rId5" Type="http://schemas.openxmlformats.org/officeDocument/2006/relationships/image" Target="../media/image49.jpg"/><Relationship Id="rId4" Type="http://schemas.openxmlformats.org/officeDocument/2006/relationships/image" Target="../media/image27.sv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5.xml"/><Relationship Id="rId5" Type="http://schemas.openxmlformats.org/officeDocument/2006/relationships/image" Target="../media/image43.jpg"/><Relationship Id="rId4" Type="http://schemas.openxmlformats.org/officeDocument/2006/relationships/image" Target="../media/image27.sv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6.xml"/><Relationship Id="rId5" Type="http://schemas.openxmlformats.org/officeDocument/2006/relationships/image" Target="../media/image43.jpg"/><Relationship Id="rId4" Type="http://schemas.openxmlformats.org/officeDocument/2006/relationships/image" Target="../media/image27.sv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7.xml"/><Relationship Id="rId5" Type="http://schemas.openxmlformats.org/officeDocument/2006/relationships/image" Target="../media/image50.png"/><Relationship Id="rId4" Type="http://schemas.openxmlformats.org/officeDocument/2006/relationships/image" Target="../media/image27.sv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tags" Target="../tags/tag16.xml"/><Relationship Id="rId13" Type="http://schemas.openxmlformats.org/officeDocument/2006/relationships/tags" Target="../tags/tag21.xml"/><Relationship Id="rId18" Type="http://schemas.openxmlformats.org/officeDocument/2006/relationships/tags" Target="../tags/tag26.xml"/><Relationship Id="rId26" Type="http://schemas.openxmlformats.org/officeDocument/2006/relationships/image" Target="../media/image10.png"/><Relationship Id="rId3" Type="http://schemas.openxmlformats.org/officeDocument/2006/relationships/tags" Target="../tags/tag11.xml"/><Relationship Id="rId21" Type="http://schemas.openxmlformats.org/officeDocument/2006/relationships/tags" Target="../tags/tag29.xml"/><Relationship Id="rId7" Type="http://schemas.openxmlformats.org/officeDocument/2006/relationships/tags" Target="../tags/tag15.xml"/><Relationship Id="rId12" Type="http://schemas.openxmlformats.org/officeDocument/2006/relationships/tags" Target="../tags/tag20.xml"/><Relationship Id="rId17" Type="http://schemas.openxmlformats.org/officeDocument/2006/relationships/tags" Target="../tags/tag25.xml"/><Relationship Id="rId25" Type="http://schemas.openxmlformats.org/officeDocument/2006/relationships/image" Target="../media/image6.svg"/><Relationship Id="rId2" Type="http://schemas.openxmlformats.org/officeDocument/2006/relationships/tags" Target="../tags/tag10.xml"/><Relationship Id="rId16" Type="http://schemas.openxmlformats.org/officeDocument/2006/relationships/tags" Target="../tags/tag24.xml"/><Relationship Id="rId20" Type="http://schemas.openxmlformats.org/officeDocument/2006/relationships/tags" Target="../tags/tag28.xml"/><Relationship Id="rId29" Type="http://schemas.openxmlformats.org/officeDocument/2006/relationships/image" Target="../media/image13.png"/><Relationship Id="rId1" Type="http://schemas.openxmlformats.org/officeDocument/2006/relationships/tags" Target="../tags/tag9.xml"/><Relationship Id="rId6" Type="http://schemas.openxmlformats.org/officeDocument/2006/relationships/tags" Target="../tags/tag14.xml"/><Relationship Id="rId11" Type="http://schemas.openxmlformats.org/officeDocument/2006/relationships/tags" Target="../tags/tag19.xml"/><Relationship Id="rId24" Type="http://schemas.openxmlformats.org/officeDocument/2006/relationships/image" Target="../media/image4.png"/><Relationship Id="rId5" Type="http://schemas.openxmlformats.org/officeDocument/2006/relationships/tags" Target="../tags/tag13.xml"/><Relationship Id="rId15" Type="http://schemas.openxmlformats.org/officeDocument/2006/relationships/tags" Target="../tags/tag23.xml"/><Relationship Id="rId23" Type="http://schemas.openxmlformats.org/officeDocument/2006/relationships/image" Target="../media/image3.jpeg"/><Relationship Id="rId28" Type="http://schemas.openxmlformats.org/officeDocument/2006/relationships/image" Target="../media/image12.png"/><Relationship Id="rId10" Type="http://schemas.openxmlformats.org/officeDocument/2006/relationships/tags" Target="../tags/tag18.xml"/><Relationship Id="rId19" Type="http://schemas.openxmlformats.org/officeDocument/2006/relationships/tags" Target="../tags/tag27.xml"/><Relationship Id="rId31" Type="http://schemas.openxmlformats.org/officeDocument/2006/relationships/image" Target="../media/image15.png"/><Relationship Id="rId4" Type="http://schemas.openxmlformats.org/officeDocument/2006/relationships/tags" Target="../tags/tag12.xml"/><Relationship Id="rId9" Type="http://schemas.openxmlformats.org/officeDocument/2006/relationships/tags" Target="../tags/tag17.xml"/><Relationship Id="rId14" Type="http://schemas.openxmlformats.org/officeDocument/2006/relationships/tags" Target="../tags/tag22.xml"/><Relationship Id="rId22" Type="http://schemas.openxmlformats.org/officeDocument/2006/relationships/slideLayout" Target="../slideLayouts/slideLayout7.xml"/><Relationship Id="rId27" Type="http://schemas.openxmlformats.org/officeDocument/2006/relationships/image" Target="../media/image11.png"/><Relationship Id="rId30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8.xml"/><Relationship Id="rId5" Type="http://schemas.openxmlformats.org/officeDocument/2006/relationships/image" Target="../media/image29.png"/><Relationship Id="rId4" Type="http://schemas.openxmlformats.org/officeDocument/2006/relationships/image" Target="../media/image27.sv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jpeg"/><Relationship Id="rId3" Type="http://schemas.openxmlformats.org/officeDocument/2006/relationships/image" Target="../media/image26.png"/><Relationship Id="rId7" Type="http://schemas.openxmlformats.org/officeDocument/2006/relationships/image" Target="../media/image3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9.xml"/><Relationship Id="rId6" Type="http://schemas.openxmlformats.org/officeDocument/2006/relationships/image" Target="../media/image37.png"/><Relationship Id="rId5" Type="http://schemas.openxmlformats.org/officeDocument/2006/relationships/image" Target="../media/image52.jpeg"/><Relationship Id="rId4" Type="http://schemas.openxmlformats.org/officeDocument/2006/relationships/image" Target="../media/image27.svg"/><Relationship Id="rId9" Type="http://schemas.openxmlformats.org/officeDocument/2006/relationships/image" Target="../media/image43.jp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png"/><Relationship Id="rId3" Type="http://schemas.openxmlformats.org/officeDocument/2006/relationships/image" Target="../media/image26.png"/><Relationship Id="rId7" Type="http://schemas.openxmlformats.org/officeDocument/2006/relationships/image" Target="../media/image3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0.xml"/><Relationship Id="rId6" Type="http://schemas.openxmlformats.org/officeDocument/2006/relationships/image" Target="../media/image38.jpg"/><Relationship Id="rId5" Type="http://schemas.openxmlformats.org/officeDocument/2006/relationships/image" Target="../media/image52.jpeg"/><Relationship Id="rId4" Type="http://schemas.openxmlformats.org/officeDocument/2006/relationships/image" Target="../media/image27.svg"/><Relationship Id="rId9" Type="http://schemas.openxmlformats.org/officeDocument/2006/relationships/image" Target="../media/image42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1.xml"/><Relationship Id="rId6" Type="http://schemas.openxmlformats.org/officeDocument/2006/relationships/image" Target="../media/image52.jpeg"/><Relationship Id="rId5" Type="http://schemas.openxmlformats.org/officeDocument/2006/relationships/image" Target="../media/image53.png"/><Relationship Id="rId4" Type="http://schemas.openxmlformats.org/officeDocument/2006/relationships/image" Target="../media/image27.sv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3" Type="http://schemas.openxmlformats.org/officeDocument/2006/relationships/image" Target="../media/image26.png"/><Relationship Id="rId7" Type="http://schemas.openxmlformats.org/officeDocument/2006/relationships/image" Target="../media/image38.jpg"/><Relationship Id="rId12" Type="http://schemas.openxmlformats.org/officeDocument/2006/relationships/image" Target="../media/image43.jp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2.xml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jpeg"/><Relationship Id="rId4" Type="http://schemas.openxmlformats.org/officeDocument/2006/relationships/image" Target="../media/image27.svg"/><Relationship Id="rId9" Type="http://schemas.openxmlformats.org/officeDocument/2006/relationships/image" Target="../media/image40.png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6.jpe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6.xml"/><Relationship Id="rId1" Type="http://schemas.openxmlformats.org/officeDocument/2006/relationships/tags" Target="../tags/tag95.xml"/><Relationship Id="rId6" Type="http://schemas.openxmlformats.org/officeDocument/2006/relationships/image" Target="../media/image17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98.xml"/><Relationship Id="rId1" Type="http://schemas.openxmlformats.org/officeDocument/2006/relationships/tags" Target="../tags/tag97.xml"/><Relationship Id="rId6" Type="http://schemas.openxmlformats.org/officeDocument/2006/relationships/image" Target="../media/image18.png"/><Relationship Id="rId5" Type="http://schemas.openxmlformats.org/officeDocument/2006/relationships/image" Target="../media/image27.svg"/><Relationship Id="rId4" Type="http://schemas.openxmlformats.org/officeDocument/2006/relationships/image" Target="../media/image2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tags" Target="../tags/tag37.xml"/><Relationship Id="rId13" Type="http://schemas.openxmlformats.org/officeDocument/2006/relationships/tags" Target="../tags/tag42.xml"/><Relationship Id="rId18" Type="http://schemas.openxmlformats.org/officeDocument/2006/relationships/tags" Target="../tags/tag47.xml"/><Relationship Id="rId26" Type="http://schemas.openxmlformats.org/officeDocument/2006/relationships/image" Target="../media/image17.png"/><Relationship Id="rId3" Type="http://schemas.openxmlformats.org/officeDocument/2006/relationships/tags" Target="../tags/tag32.xml"/><Relationship Id="rId21" Type="http://schemas.openxmlformats.org/officeDocument/2006/relationships/slideLayout" Target="../slideLayouts/slideLayout7.xml"/><Relationship Id="rId7" Type="http://schemas.openxmlformats.org/officeDocument/2006/relationships/tags" Target="../tags/tag36.xml"/><Relationship Id="rId12" Type="http://schemas.openxmlformats.org/officeDocument/2006/relationships/tags" Target="../tags/tag41.xml"/><Relationship Id="rId17" Type="http://schemas.openxmlformats.org/officeDocument/2006/relationships/tags" Target="../tags/tag46.xml"/><Relationship Id="rId25" Type="http://schemas.openxmlformats.org/officeDocument/2006/relationships/image" Target="../media/image16.jpeg"/><Relationship Id="rId2" Type="http://schemas.openxmlformats.org/officeDocument/2006/relationships/tags" Target="../tags/tag31.xml"/><Relationship Id="rId16" Type="http://schemas.openxmlformats.org/officeDocument/2006/relationships/tags" Target="../tags/tag45.xml"/><Relationship Id="rId20" Type="http://schemas.openxmlformats.org/officeDocument/2006/relationships/tags" Target="../tags/tag49.xml"/><Relationship Id="rId29" Type="http://schemas.openxmlformats.org/officeDocument/2006/relationships/image" Target="../media/image20.png"/><Relationship Id="rId1" Type="http://schemas.openxmlformats.org/officeDocument/2006/relationships/tags" Target="../tags/tag30.xml"/><Relationship Id="rId6" Type="http://schemas.openxmlformats.org/officeDocument/2006/relationships/tags" Target="../tags/tag35.xml"/><Relationship Id="rId11" Type="http://schemas.openxmlformats.org/officeDocument/2006/relationships/tags" Target="../tags/tag40.xml"/><Relationship Id="rId24" Type="http://schemas.openxmlformats.org/officeDocument/2006/relationships/image" Target="../media/image5.svg"/><Relationship Id="rId32" Type="http://schemas.openxmlformats.org/officeDocument/2006/relationships/image" Target="../media/image23.jpeg"/><Relationship Id="rId5" Type="http://schemas.openxmlformats.org/officeDocument/2006/relationships/tags" Target="../tags/tag34.xml"/><Relationship Id="rId15" Type="http://schemas.openxmlformats.org/officeDocument/2006/relationships/tags" Target="../tags/tag44.xml"/><Relationship Id="rId23" Type="http://schemas.openxmlformats.org/officeDocument/2006/relationships/image" Target="../media/image4.png"/><Relationship Id="rId28" Type="http://schemas.openxmlformats.org/officeDocument/2006/relationships/image" Target="../media/image19.png"/><Relationship Id="rId10" Type="http://schemas.openxmlformats.org/officeDocument/2006/relationships/tags" Target="../tags/tag39.xml"/><Relationship Id="rId19" Type="http://schemas.openxmlformats.org/officeDocument/2006/relationships/tags" Target="../tags/tag48.xml"/><Relationship Id="rId31" Type="http://schemas.openxmlformats.org/officeDocument/2006/relationships/image" Target="../media/image22.png"/><Relationship Id="rId4" Type="http://schemas.openxmlformats.org/officeDocument/2006/relationships/tags" Target="../tags/tag33.xml"/><Relationship Id="rId9" Type="http://schemas.openxmlformats.org/officeDocument/2006/relationships/tags" Target="../tags/tag38.xml"/><Relationship Id="rId14" Type="http://schemas.openxmlformats.org/officeDocument/2006/relationships/tags" Target="../tags/tag43.xml"/><Relationship Id="rId22" Type="http://schemas.openxmlformats.org/officeDocument/2006/relationships/image" Target="../media/image3.jpeg"/><Relationship Id="rId27" Type="http://schemas.openxmlformats.org/officeDocument/2006/relationships/image" Target="../media/image18.png"/><Relationship Id="rId30" Type="http://schemas.openxmlformats.org/officeDocument/2006/relationships/image" Target="../media/image21.jpeg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tags" Target="../tags/tag106.xml"/><Relationship Id="rId3" Type="http://schemas.openxmlformats.org/officeDocument/2006/relationships/tags" Target="../tags/tag101.xml"/><Relationship Id="rId7" Type="http://schemas.openxmlformats.org/officeDocument/2006/relationships/tags" Target="../tags/tag105.xml"/><Relationship Id="rId2" Type="http://schemas.openxmlformats.org/officeDocument/2006/relationships/tags" Target="../tags/tag100.xml"/><Relationship Id="rId1" Type="http://schemas.openxmlformats.org/officeDocument/2006/relationships/tags" Target="../tags/tag99.xml"/><Relationship Id="rId6" Type="http://schemas.openxmlformats.org/officeDocument/2006/relationships/tags" Target="../tags/tag104.xml"/><Relationship Id="rId11" Type="http://schemas.openxmlformats.org/officeDocument/2006/relationships/image" Target="../media/image27.svg"/><Relationship Id="rId5" Type="http://schemas.openxmlformats.org/officeDocument/2006/relationships/tags" Target="../tags/tag103.xml"/><Relationship Id="rId10" Type="http://schemas.openxmlformats.org/officeDocument/2006/relationships/image" Target="../media/image26.png"/><Relationship Id="rId4" Type="http://schemas.openxmlformats.org/officeDocument/2006/relationships/tags" Target="../tags/tag102.xml"/><Relationship Id="rId9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tags" Target="../tags/tag114.xml"/><Relationship Id="rId13" Type="http://schemas.openxmlformats.org/officeDocument/2006/relationships/image" Target="../media/image26.png"/><Relationship Id="rId3" Type="http://schemas.openxmlformats.org/officeDocument/2006/relationships/tags" Target="../tags/tag109.xml"/><Relationship Id="rId7" Type="http://schemas.openxmlformats.org/officeDocument/2006/relationships/tags" Target="../tags/tag113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08.xml"/><Relationship Id="rId1" Type="http://schemas.openxmlformats.org/officeDocument/2006/relationships/tags" Target="../tags/tag107.xml"/><Relationship Id="rId6" Type="http://schemas.openxmlformats.org/officeDocument/2006/relationships/tags" Target="../tags/tag112.xml"/><Relationship Id="rId11" Type="http://schemas.openxmlformats.org/officeDocument/2006/relationships/tags" Target="../tags/tag117.xml"/><Relationship Id="rId5" Type="http://schemas.openxmlformats.org/officeDocument/2006/relationships/tags" Target="../tags/tag111.xml"/><Relationship Id="rId15" Type="http://schemas.openxmlformats.org/officeDocument/2006/relationships/image" Target="../media/image16.jpeg"/><Relationship Id="rId10" Type="http://schemas.openxmlformats.org/officeDocument/2006/relationships/tags" Target="../tags/tag116.xml"/><Relationship Id="rId4" Type="http://schemas.openxmlformats.org/officeDocument/2006/relationships/tags" Target="../tags/tag110.xml"/><Relationship Id="rId9" Type="http://schemas.openxmlformats.org/officeDocument/2006/relationships/tags" Target="../tags/tag115.xml"/><Relationship Id="rId14" Type="http://schemas.openxmlformats.org/officeDocument/2006/relationships/image" Target="../media/image27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tags" Target="../tags/tag125.xml"/><Relationship Id="rId3" Type="http://schemas.openxmlformats.org/officeDocument/2006/relationships/tags" Target="../tags/tag120.xml"/><Relationship Id="rId7" Type="http://schemas.openxmlformats.org/officeDocument/2006/relationships/tags" Target="../tags/tag124.xml"/><Relationship Id="rId2" Type="http://schemas.openxmlformats.org/officeDocument/2006/relationships/tags" Target="../tags/tag119.xml"/><Relationship Id="rId1" Type="http://schemas.openxmlformats.org/officeDocument/2006/relationships/tags" Target="../tags/tag118.xml"/><Relationship Id="rId6" Type="http://schemas.openxmlformats.org/officeDocument/2006/relationships/tags" Target="../tags/tag123.xml"/><Relationship Id="rId11" Type="http://schemas.openxmlformats.org/officeDocument/2006/relationships/image" Target="../media/image27.svg"/><Relationship Id="rId5" Type="http://schemas.openxmlformats.org/officeDocument/2006/relationships/tags" Target="../tags/tag122.xml"/><Relationship Id="rId10" Type="http://schemas.openxmlformats.org/officeDocument/2006/relationships/image" Target="../media/image26.png"/><Relationship Id="rId4" Type="http://schemas.openxmlformats.org/officeDocument/2006/relationships/tags" Target="../tags/tag121.xml"/><Relationship Id="rId9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tags" Target="../tags/tag133.xml"/><Relationship Id="rId13" Type="http://schemas.openxmlformats.org/officeDocument/2006/relationships/image" Target="../media/image54.png"/><Relationship Id="rId3" Type="http://schemas.openxmlformats.org/officeDocument/2006/relationships/tags" Target="../tags/tag128.xml"/><Relationship Id="rId7" Type="http://schemas.openxmlformats.org/officeDocument/2006/relationships/tags" Target="../tags/tag132.xml"/><Relationship Id="rId12" Type="http://schemas.openxmlformats.org/officeDocument/2006/relationships/image" Target="../media/image16.jpeg"/><Relationship Id="rId2" Type="http://schemas.openxmlformats.org/officeDocument/2006/relationships/tags" Target="../tags/tag127.xml"/><Relationship Id="rId1" Type="http://schemas.openxmlformats.org/officeDocument/2006/relationships/tags" Target="../tags/tag126.xml"/><Relationship Id="rId6" Type="http://schemas.openxmlformats.org/officeDocument/2006/relationships/tags" Target="../tags/tag131.xml"/><Relationship Id="rId11" Type="http://schemas.openxmlformats.org/officeDocument/2006/relationships/image" Target="../media/image27.svg"/><Relationship Id="rId5" Type="http://schemas.openxmlformats.org/officeDocument/2006/relationships/tags" Target="../tags/tag130.xml"/><Relationship Id="rId10" Type="http://schemas.openxmlformats.org/officeDocument/2006/relationships/image" Target="../media/image26.png"/><Relationship Id="rId4" Type="http://schemas.openxmlformats.org/officeDocument/2006/relationships/tags" Target="../tags/tag129.xml"/><Relationship Id="rId9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tags" Target="../tags/tag141.xml"/><Relationship Id="rId13" Type="http://schemas.openxmlformats.org/officeDocument/2006/relationships/image" Target="../media/image26.png"/><Relationship Id="rId3" Type="http://schemas.openxmlformats.org/officeDocument/2006/relationships/tags" Target="../tags/tag136.xml"/><Relationship Id="rId7" Type="http://schemas.openxmlformats.org/officeDocument/2006/relationships/tags" Target="../tags/tag140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35.xml"/><Relationship Id="rId16" Type="http://schemas.openxmlformats.org/officeDocument/2006/relationships/image" Target="../media/image55.jpeg"/><Relationship Id="rId1" Type="http://schemas.openxmlformats.org/officeDocument/2006/relationships/tags" Target="../tags/tag134.xml"/><Relationship Id="rId6" Type="http://schemas.openxmlformats.org/officeDocument/2006/relationships/tags" Target="../tags/tag139.xml"/><Relationship Id="rId11" Type="http://schemas.openxmlformats.org/officeDocument/2006/relationships/tags" Target="../tags/tag144.xml"/><Relationship Id="rId5" Type="http://schemas.openxmlformats.org/officeDocument/2006/relationships/tags" Target="../tags/tag138.xml"/><Relationship Id="rId15" Type="http://schemas.openxmlformats.org/officeDocument/2006/relationships/image" Target="../media/image19.png"/><Relationship Id="rId10" Type="http://schemas.openxmlformats.org/officeDocument/2006/relationships/tags" Target="../tags/tag143.xml"/><Relationship Id="rId4" Type="http://schemas.openxmlformats.org/officeDocument/2006/relationships/tags" Target="../tags/tag137.xml"/><Relationship Id="rId9" Type="http://schemas.openxmlformats.org/officeDocument/2006/relationships/tags" Target="../tags/tag142.xml"/><Relationship Id="rId14" Type="http://schemas.openxmlformats.org/officeDocument/2006/relationships/image" Target="../media/image27.sv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tags" Target="../tags/tag152.xml"/><Relationship Id="rId13" Type="http://schemas.openxmlformats.org/officeDocument/2006/relationships/image" Target="../media/image26.png"/><Relationship Id="rId3" Type="http://schemas.openxmlformats.org/officeDocument/2006/relationships/tags" Target="../tags/tag147.xml"/><Relationship Id="rId7" Type="http://schemas.openxmlformats.org/officeDocument/2006/relationships/tags" Target="../tags/tag151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146.xml"/><Relationship Id="rId16" Type="http://schemas.openxmlformats.org/officeDocument/2006/relationships/image" Target="../media/image55.jpeg"/><Relationship Id="rId1" Type="http://schemas.openxmlformats.org/officeDocument/2006/relationships/tags" Target="../tags/tag145.xml"/><Relationship Id="rId6" Type="http://schemas.openxmlformats.org/officeDocument/2006/relationships/tags" Target="../tags/tag150.xml"/><Relationship Id="rId11" Type="http://schemas.openxmlformats.org/officeDocument/2006/relationships/tags" Target="../tags/tag155.xml"/><Relationship Id="rId5" Type="http://schemas.openxmlformats.org/officeDocument/2006/relationships/tags" Target="../tags/tag149.xml"/><Relationship Id="rId15" Type="http://schemas.openxmlformats.org/officeDocument/2006/relationships/image" Target="../media/image19.png"/><Relationship Id="rId10" Type="http://schemas.openxmlformats.org/officeDocument/2006/relationships/tags" Target="../tags/tag154.xml"/><Relationship Id="rId4" Type="http://schemas.openxmlformats.org/officeDocument/2006/relationships/tags" Target="../tags/tag148.xml"/><Relationship Id="rId9" Type="http://schemas.openxmlformats.org/officeDocument/2006/relationships/tags" Target="../tags/tag153.xml"/><Relationship Id="rId14" Type="http://schemas.openxmlformats.org/officeDocument/2006/relationships/image" Target="../media/image27.sv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tags" Target="../tags/tag163.xml"/><Relationship Id="rId3" Type="http://schemas.openxmlformats.org/officeDocument/2006/relationships/tags" Target="../tags/tag158.xml"/><Relationship Id="rId7" Type="http://schemas.openxmlformats.org/officeDocument/2006/relationships/tags" Target="../tags/tag162.xml"/><Relationship Id="rId12" Type="http://schemas.openxmlformats.org/officeDocument/2006/relationships/image" Target="../media/image33.png"/><Relationship Id="rId2" Type="http://schemas.openxmlformats.org/officeDocument/2006/relationships/tags" Target="../tags/tag157.xml"/><Relationship Id="rId1" Type="http://schemas.openxmlformats.org/officeDocument/2006/relationships/tags" Target="../tags/tag156.xml"/><Relationship Id="rId6" Type="http://schemas.openxmlformats.org/officeDocument/2006/relationships/tags" Target="../tags/tag161.xml"/><Relationship Id="rId11" Type="http://schemas.openxmlformats.org/officeDocument/2006/relationships/image" Target="../media/image27.svg"/><Relationship Id="rId5" Type="http://schemas.openxmlformats.org/officeDocument/2006/relationships/tags" Target="../tags/tag160.xml"/><Relationship Id="rId10" Type="http://schemas.openxmlformats.org/officeDocument/2006/relationships/image" Target="../media/image26.png"/><Relationship Id="rId4" Type="http://schemas.openxmlformats.org/officeDocument/2006/relationships/tags" Target="../tags/tag159.xml"/><Relationship Id="rId9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tags" Target="../tags/tag171.xml"/><Relationship Id="rId13" Type="http://schemas.openxmlformats.org/officeDocument/2006/relationships/image" Target="../media/image27.svg"/><Relationship Id="rId3" Type="http://schemas.openxmlformats.org/officeDocument/2006/relationships/tags" Target="../tags/tag166.xml"/><Relationship Id="rId7" Type="http://schemas.openxmlformats.org/officeDocument/2006/relationships/tags" Target="../tags/tag170.xml"/><Relationship Id="rId12" Type="http://schemas.openxmlformats.org/officeDocument/2006/relationships/image" Target="../media/image26.png"/><Relationship Id="rId2" Type="http://schemas.openxmlformats.org/officeDocument/2006/relationships/tags" Target="../tags/tag165.xml"/><Relationship Id="rId1" Type="http://schemas.openxmlformats.org/officeDocument/2006/relationships/tags" Target="../tags/tag164.xml"/><Relationship Id="rId6" Type="http://schemas.openxmlformats.org/officeDocument/2006/relationships/tags" Target="../tags/tag169.xml"/><Relationship Id="rId11" Type="http://schemas.openxmlformats.org/officeDocument/2006/relationships/slideLayout" Target="../slideLayouts/slideLayout7.xml"/><Relationship Id="rId5" Type="http://schemas.openxmlformats.org/officeDocument/2006/relationships/tags" Target="../tags/tag168.xml"/><Relationship Id="rId10" Type="http://schemas.openxmlformats.org/officeDocument/2006/relationships/tags" Target="../tags/tag173.xml"/><Relationship Id="rId4" Type="http://schemas.openxmlformats.org/officeDocument/2006/relationships/tags" Target="../tags/tag167.xml"/><Relationship Id="rId9" Type="http://schemas.openxmlformats.org/officeDocument/2006/relationships/tags" Target="../tags/tag17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6.svg"/><Relationship Id="rId4" Type="http://schemas.openxmlformats.org/officeDocument/2006/relationships/image" Target="../media/image4.png"/></Relationships>
</file>

<file path=ppt/slides/_rels/slide60.xml.rels><?xml version="1.0" encoding="UTF-8" standalone="yes"?>
<Relationships xmlns="http://schemas.openxmlformats.org/package/2006/relationships"><Relationship Id="rId8" Type="http://schemas.openxmlformats.org/officeDocument/2006/relationships/tags" Target="../tags/tag181.xml"/><Relationship Id="rId13" Type="http://schemas.openxmlformats.org/officeDocument/2006/relationships/image" Target="../media/image23.jpeg"/><Relationship Id="rId3" Type="http://schemas.openxmlformats.org/officeDocument/2006/relationships/tags" Target="../tags/tag176.xml"/><Relationship Id="rId7" Type="http://schemas.openxmlformats.org/officeDocument/2006/relationships/tags" Target="../tags/tag180.xml"/><Relationship Id="rId12" Type="http://schemas.openxmlformats.org/officeDocument/2006/relationships/image" Target="../media/image27.svg"/><Relationship Id="rId2" Type="http://schemas.openxmlformats.org/officeDocument/2006/relationships/tags" Target="../tags/tag175.xml"/><Relationship Id="rId1" Type="http://schemas.openxmlformats.org/officeDocument/2006/relationships/tags" Target="../tags/tag174.xml"/><Relationship Id="rId6" Type="http://schemas.openxmlformats.org/officeDocument/2006/relationships/tags" Target="../tags/tag179.xml"/><Relationship Id="rId11" Type="http://schemas.openxmlformats.org/officeDocument/2006/relationships/image" Target="../media/image26.png"/><Relationship Id="rId5" Type="http://schemas.openxmlformats.org/officeDocument/2006/relationships/tags" Target="../tags/tag178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177.xml"/><Relationship Id="rId9" Type="http://schemas.openxmlformats.org/officeDocument/2006/relationships/tags" Target="../tags/tag182.xml"/><Relationship Id="rId14" Type="http://schemas.openxmlformats.org/officeDocument/2006/relationships/image" Target="../media/image54.png"/></Relationships>
</file>

<file path=ppt/slides/_rels/slide61.xml.rels><?xml version="1.0" encoding="UTF-8" standalone="yes"?>
<Relationships xmlns="http://schemas.openxmlformats.org/package/2006/relationships"><Relationship Id="rId8" Type="http://schemas.openxmlformats.org/officeDocument/2006/relationships/tags" Target="../tags/tag190.xml"/><Relationship Id="rId3" Type="http://schemas.openxmlformats.org/officeDocument/2006/relationships/tags" Target="../tags/tag185.xml"/><Relationship Id="rId7" Type="http://schemas.openxmlformats.org/officeDocument/2006/relationships/tags" Target="../tags/tag189.xml"/><Relationship Id="rId2" Type="http://schemas.openxmlformats.org/officeDocument/2006/relationships/tags" Target="../tags/tag184.xml"/><Relationship Id="rId1" Type="http://schemas.openxmlformats.org/officeDocument/2006/relationships/tags" Target="../tags/tag183.xml"/><Relationship Id="rId6" Type="http://schemas.openxmlformats.org/officeDocument/2006/relationships/tags" Target="../tags/tag188.xml"/><Relationship Id="rId11" Type="http://schemas.openxmlformats.org/officeDocument/2006/relationships/image" Target="../media/image27.svg"/><Relationship Id="rId5" Type="http://schemas.openxmlformats.org/officeDocument/2006/relationships/tags" Target="../tags/tag187.xml"/><Relationship Id="rId10" Type="http://schemas.openxmlformats.org/officeDocument/2006/relationships/image" Target="../media/image26.png"/><Relationship Id="rId4" Type="http://schemas.openxmlformats.org/officeDocument/2006/relationships/tags" Target="../tags/tag186.xml"/><Relationship Id="rId9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tags" Target="../tags/tag198.xml"/><Relationship Id="rId3" Type="http://schemas.openxmlformats.org/officeDocument/2006/relationships/tags" Target="../tags/tag193.xml"/><Relationship Id="rId7" Type="http://schemas.openxmlformats.org/officeDocument/2006/relationships/tags" Target="../tags/tag197.xml"/><Relationship Id="rId12" Type="http://schemas.openxmlformats.org/officeDocument/2006/relationships/image" Target="../media/image54.png"/><Relationship Id="rId2" Type="http://schemas.openxmlformats.org/officeDocument/2006/relationships/tags" Target="../tags/tag192.xml"/><Relationship Id="rId1" Type="http://schemas.openxmlformats.org/officeDocument/2006/relationships/tags" Target="../tags/tag191.xml"/><Relationship Id="rId6" Type="http://schemas.openxmlformats.org/officeDocument/2006/relationships/tags" Target="../tags/tag196.xml"/><Relationship Id="rId11" Type="http://schemas.openxmlformats.org/officeDocument/2006/relationships/image" Target="../media/image27.svg"/><Relationship Id="rId5" Type="http://schemas.openxmlformats.org/officeDocument/2006/relationships/tags" Target="../tags/tag195.xml"/><Relationship Id="rId10" Type="http://schemas.openxmlformats.org/officeDocument/2006/relationships/image" Target="../media/image26.png"/><Relationship Id="rId4" Type="http://schemas.openxmlformats.org/officeDocument/2006/relationships/tags" Target="../tags/tag194.xml"/><Relationship Id="rId9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tags" Target="../tags/tag206.xml"/><Relationship Id="rId13" Type="http://schemas.openxmlformats.org/officeDocument/2006/relationships/image" Target="../media/image26.png"/><Relationship Id="rId3" Type="http://schemas.openxmlformats.org/officeDocument/2006/relationships/tags" Target="../tags/tag201.xml"/><Relationship Id="rId7" Type="http://schemas.openxmlformats.org/officeDocument/2006/relationships/tags" Target="../tags/tag205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00.xml"/><Relationship Id="rId1" Type="http://schemas.openxmlformats.org/officeDocument/2006/relationships/tags" Target="../tags/tag199.xml"/><Relationship Id="rId6" Type="http://schemas.openxmlformats.org/officeDocument/2006/relationships/tags" Target="../tags/tag204.xml"/><Relationship Id="rId11" Type="http://schemas.openxmlformats.org/officeDocument/2006/relationships/tags" Target="../tags/tag209.xml"/><Relationship Id="rId5" Type="http://schemas.openxmlformats.org/officeDocument/2006/relationships/tags" Target="../tags/tag203.xml"/><Relationship Id="rId15" Type="http://schemas.openxmlformats.org/officeDocument/2006/relationships/image" Target="../media/image56.png"/><Relationship Id="rId10" Type="http://schemas.openxmlformats.org/officeDocument/2006/relationships/tags" Target="../tags/tag208.xml"/><Relationship Id="rId4" Type="http://schemas.openxmlformats.org/officeDocument/2006/relationships/tags" Target="../tags/tag202.xml"/><Relationship Id="rId9" Type="http://schemas.openxmlformats.org/officeDocument/2006/relationships/tags" Target="../tags/tag207.xml"/><Relationship Id="rId14" Type="http://schemas.openxmlformats.org/officeDocument/2006/relationships/image" Target="../media/image27.sv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tags" Target="../tags/tag217.xml"/><Relationship Id="rId3" Type="http://schemas.openxmlformats.org/officeDocument/2006/relationships/tags" Target="../tags/tag212.xml"/><Relationship Id="rId7" Type="http://schemas.openxmlformats.org/officeDocument/2006/relationships/tags" Target="../tags/tag216.xml"/><Relationship Id="rId12" Type="http://schemas.openxmlformats.org/officeDocument/2006/relationships/image" Target="../media/image57.png"/><Relationship Id="rId2" Type="http://schemas.openxmlformats.org/officeDocument/2006/relationships/tags" Target="../tags/tag211.xml"/><Relationship Id="rId1" Type="http://schemas.openxmlformats.org/officeDocument/2006/relationships/tags" Target="../tags/tag210.xml"/><Relationship Id="rId6" Type="http://schemas.openxmlformats.org/officeDocument/2006/relationships/tags" Target="../tags/tag215.xml"/><Relationship Id="rId11" Type="http://schemas.openxmlformats.org/officeDocument/2006/relationships/image" Target="../media/image27.svg"/><Relationship Id="rId5" Type="http://schemas.openxmlformats.org/officeDocument/2006/relationships/tags" Target="../tags/tag214.xml"/><Relationship Id="rId10" Type="http://schemas.openxmlformats.org/officeDocument/2006/relationships/image" Target="../media/image26.png"/><Relationship Id="rId4" Type="http://schemas.openxmlformats.org/officeDocument/2006/relationships/tags" Target="../tags/tag213.xml"/><Relationship Id="rId9" Type="http://schemas.openxmlformats.org/officeDocument/2006/relationships/slideLayout" Target="../slideLayouts/slideLayout7.xml"/></Relationships>
</file>

<file path=ppt/slides/_rels/slide66.xml.rels><?xml version="1.0" encoding="UTF-8" standalone="yes"?>
<Relationships xmlns="http://schemas.openxmlformats.org/package/2006/relationships"><Relationship Id="rId8" Type="http://schemas.openxmlformats.org/officeDocument/2006/relationships/tags" Target="../tags/tag225.xml"/><Relationship Id="rId13" Type="http://schemas.openxmlformats.org/officeDocument/2006/relationships/image" Target="../media/image29.png"/><Relationship Id="rId3" Type="http://schemas.openxmlformats.org/officeDocument/2006/relationships/tags" Target="../tags/tag220.xml"/><Relationship Id="rId7" Type="http://schemas.openxmlformats.org/officeDocument/2006/relationships/tags" Target="../tags/tag224.xml"/><Relationship Id="rId12" Type="http://schemas.openxmlformats.org/officeDocument/2006/relationships/image" Target="../media/image27.svg"/><Relationship Id="rId2" Type="http://schemas.openxmlformats.org/officeDocument/2006/relationships/tags" Target="../tags/tag219.xml"/><Relationship Id="rId1" Type="http://schemas.openxmlformats.org/officeDocument/2006/relationships/tags" Target="../tags/tag218.xml"/><Relationship Id="rId6" Type="http://schemas.openxmlformats.org/officeDocument/2006/relationships/tags" Target="../tags/tag223.xml"/><Relationship Id="rId11" Type="http://schemas.openxmlformats.org/officeDocument/2006/relationships/image" Target="../media/image26.png"/><Relationship Id="rId5" Type="http://schemas.openxmlformats.org/officeDocument/2006/relationships/tags" Target="../tags/tag222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21.xml"/><Relationship Id="rId9" Type="http://schemas.openxmlformats.org/officeDocument/2006/relationships/tags" Target="../tags/tag226.xml"/></Relationships>
</file>

<file path=ppt/slides/_rels/slide67.xml.rels><?xml version="1.0" encoding="UTF-8" standalone="yes"?>
<Relationships xmlns="http://schemas.openxmlformats.org/package/2006/relationships"><Relationship Id="rId8" Type="http://schemas.openxmlformats.org/officeDocument/2006/relationships/tags" Target="../tags/tag234.xml"/><Relationship Id="rId3" Type="http://schemas.openxmlformats.org/officeDocument/2006/relationships/tags" Target="../tags/tag229.xml"/><Relationship Id="rId7" Type="http://schemas.openxmlformats.org/officeDocument/2006/relationships/tags" Target="../tags/tag233.xml"/><Relationship Id="rId12" Type="http://schemas.openxmlformats.org/officeDocument/2006/relationships/image" Target="../media/image58.png"/><Relationship Id="rId2" Type="http://schemas.openxmlformats.org/officeDocument/2006/relationships/tags" Target="../tags/tag228.xml"/><Relationship Id="rId1" Type="http://schemas.openxmlformats.org/officeDocument/2006/relationships/tags" Target="../tags/tag227.xml"/><Relationship Id="rId6" Type="http://schemas.openxmlformats.org/officeDocument/2006/relationships/tags" Target="../tags/tag232.xml"/><Relationship Id="rId11" Type="http://schemas.openxmlformats.org/officeDocument/2006/relationships/image" Target="../media/image27.svg"/><Relationship Id="rId5" Type="http://schemas.openxmlformats.org/officeDocument/2006/relationships/tags" Target="../tags/tag231.xml"/><Relationship Id="rId10" Type="http://schemas.openxmlformats.org/officeDocument/2006/relationships/image" Target="../media/image26.png"/><Relationship Id="rId4" Type="http://schemas.openxmlformats.org/officeDocument/2006/relationships/tags" Target="../tags/tag230.xml"/><Relationship Id="rId9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8" Type="http://schemas.openxmlformats.org/officeDocument/2006/relationships/tags" Target="../tags/tag242.xml"/><Relationship Id="rId3" Type="http://schemas.openxmlformats.org/officeDocument/2006/relationships/tags" Target="../tags/tag237.xml"/><Relationship Id="rId7" Type="http://schemas.openxmlformats.org/officeDocument/2006/relationships/tags" Target="../tags/tag241.xml"/><Relationship Id="rId12" Type="http://schemas.openxmlformats.org/officeDocument/2006/relationships/image" Target="../media/image58.png"/><Relationship Id="rId2" Type="http://schemas.openxmlformats.org/officeDocument/2006/relationships/tags" Target="../tags/tag236.xml"/><Relationship Id="rId1" Type="http://schemas.openxmlformats.org/officeDocument/2006/relationships/tags" Target="../tags/tag235.xml"/><Relationship Id="rId6" Type="http://schemas.openxmlformats.org/officeDocument/2006/relationships/tags" Target="../tags/tag240.xml"/><Relationship Id="rId11" Type="http://schemas.openxmlformats.org/officeDocument/2006/relationships/image" Target="../media/image27.svg"/><Relationship Id="rId5" Type="http://schemas.openxmlformats.org/officeDocument/2006/relationships/tags" Target="../tags/tag239.xml"/><Relationship Id="rId10" Type="http://schemas.openxmlformats.org/officeDocument/2006/relationships/image" Target="../media/image26.png"/><Relationship Id="rId4" Type="http://schemas.openxmlformats.org/officeDocument/2006/relationships/tags" Target="../tags/tag238.xml"/><Relationship Id="rId9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8" Type="http://schemas.openxmlformats.org/officeDocument/2006/relationships/tags" Target="../tags/tag250.xml"/><Relationship Id="rId3" Type="http://schemas.openxmlformats.org/officeDocument/2006/relationships/tags" Target="../tags/tag245.xml"/><Relationship Id="rId7" Type="http://schemas.openxmlformats.org/officeDocument/2006/relationships/tags" Target="../tags/tag249.xml"/><Relationship Id="rId12" Type="http://schemas.openxmlformats.org/officeDocument/2006/relationships/image" Target="../media/image57.png"/><Relationship Id="rId2" Type="http://schemas.openxmlformats.org/officeDocument/2006/relationships/tags" Target="../tags/tag244.xml"/><Relationship Id="rId1" Type="http://schemas.openxmlformats.org/officeDocument/2006/relationships/tags" Target="../tags/tag243.xml"/><Relationship Id="rId6" Type="http://schemas.openxmlformats.org/officeDocument/2006/relationships/tags" Target="../tags/tag248.xml"/><Relationship Id="rId11" Type="http://schemas.openxmlformats.org/officeDocument/2006/relationships/image" Target="../media/image27.svg"/><Relationship Id="rId5" Type="http://schemas.openxmlformats.org/officeDocument/2006/relationships/tags" Target="../tags/tag247.xml"/><Relationship Id="rId10" Type="http://schemas.openxmlformats.org/officeDocument/2006/relationships/image" Target="../media/image26.png"/><Relationship Id="rId4" Type="http://schemas.openxmlformats.org/officeDocument/2006/relationships/tags" Target="../tags/tag246.xml"/><Relationship Id="rId9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tags" Target="../tags/tag57.xml"/><Relationship Id="rId13" Type="http://schemas.openxmlformats.org/officeDocument/2006/relationships/image" Target="../media/image28.jpeg"/><Relationship Id="rId3" Type="http://schemas.openxmlformats.org/officeDocument/2006/relationships/tags" Target="../tags/tag52.xml"/><Relationship Id="rId7" Type="http://schemas.openxmlformats.org/officeDocument/2006/relationships/tags" Target="../tags/tag56.xml"/><Relationship Id="rId12" Type="http://schemas.openxmlformats.org/officeDocument/2006/relationships/image" Target="../media/image27.svg"/><Relationship Id="rId2" Type="http://schemas.openxmlformats.org/officeDocument/2006/relationships/tags" Target="../tags/tag51.xml"/><Relationship Id="rId16" Type="http://schemas.openxmlformats.org/officeDocument/2006/relationships/image" Target="../media/image15.png"/><Relationship Id="rId1" Type="http://schemas.openxmlformats.org/officeDocument/2006/relationships/tags" Target="../tags/tag50.xml"/><Relationship Id="rId6" Type="http://schemas.openxmlformats.org/officeDocument/2006/relationships/tags" Target="../tags/tag55.xml"/><Relationship Id="rId11" Type="http://schemas.openxmlformats.org/officeDocument/2006/relationships/image" Target="../media/image26.png"/><Relationship Id="rId5" Type="http://schemas.openxmlformats.org/officeDocument/2006/relationships/tags" Target="../tags/tag54.xml"/><Relationship Id="rId15" Type="http://schemas.openxmlformats.org/officeDocument/2006/relationships/image" Target="../media/image14.png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53.xml"/><Relationship Id="rId9" Type="http://schemas.openxmlformats.org/officeDocument/2006/relationships/tags" Target="../tags/tag58.xml"/><Relationship Id="rId14" Type="http://schemas.openxmlformats.org/officeDocument/2006/relationships/image" Target="../media/image29.png"/></Relationships>
</file>

<file path=ppt/slides/_rels/slide70.xml.rels><?xml version="1.0" encoding="UTF-8" standalone="yes"?>
<Relationships xmlns="http://schemas.openxmlformats.org/package/2006/relationships"><Relationship Id="rId8" Type="http://schemas.openxmlformats.org/officeDocument/2006/relationships/tags" Target="../tags/tag258.xml"/><Relationship Id="rId3" Type="http://schemas.openxmlformats.org/officeDocument/2006/relationships/tags" Target="../tags/tag253.xml"/><Relationship Id="rId7" Type="http://schemas.openxmlformats.org/officeDocument/2006/relationships/tags" Target="../tags/tag257.xml"/><Relationship Id="rId12" Type="http://schemas.openxmlformats.org/officeDocument/2006/relationships/image" Target="../media/image54.png"/><Relationship Id="rId2" Type="http://schemas.openxmlformats.org/officeDocument/2006/relationships/tags" Target="../tags/tag252.xml"/><Relationship Id="rId1" Type="http://schemas.openxmlformats.org/officeDocument/2006/relationships/tags" Target="../tags/tag251.xml"/><Relationship Id="rId6" Type="http://schemas.openxmlformats.org/officeDocument/2006/relationships/tags" Target="../tags/tag256.xml"/><Relationship Id="rId11" Type="http://schemas.openxmlformats.org/officeDocument/2006/relationships/image" Target="../media/image27.svg"/><Relationship Id="rId5" Type="http://schemas.openxmlformats.org/officeDocument/2006/relationships/tags" Target="../tags/tag255.xml"/><Relationship Id="rId10" Type="http://schemas.openxmlformats.org/officeDocument/2006/relationships/image" Target="../media/image26.png"/><Relationship Id="rId4" Type="http://schemas.openxmlformats.org/officeDocument/2006/relationships/tags" Target="../tags/tag254.xml"/><Relationship Id="rId9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8" Type="http://schemas.openxmlformats.org/officeDocument/2006/relationships/tags" Target="../tags/tag266.xml"/><Relationship Id="rId3" Type="http://schemas.openxmlformats.org/officeDocument/2006/relationships/tags" Target="../tags/tag261.xml"/><Relationship Id="rId7" Type="http://schemas.openxmlformats.org/officeDocument/2006/relationships/tags" Target="../tags/tag265.xml"/><Relationship Id="rId12" Type="http://schemas.openxmlformats.org/officeDocument/2006/relationships/image" Target="../media/image59.png"/><Relationship Id="rId2" Type="http://schemas.openxmlformats.org/officeDocument/2006/relationships/tags" Target="../tags/tag260.xml"/><Relationship Id="rId1" Type="http://schemas.openxmlformats.org/officeDocument/2006/relationships/tags" Target="../tags/tag259.xml"/><Relationship Id="rId6" Type="http://schemas.openxmlformats.org/officeDocument/2006/relationships/tags" Target="../tags/tag264.xml"/><Relationship Id="rId11" Type="http://schemas.openxmlformats.org/officeDocument/2006/relationships/image" Target="../media/image27.svg"/><Relationship Id="rId5" Type="http://schemas.openxmlformats.org/officeDocument/2006/relationships/tags" Target="../tags/tag263.xml"/><Relationship Id="rId10" Type="http://schemas.openxmlformats.org/officeDocument/2006/relationships/image" Target="../media/image26.png"/><Relationship Id="rId4" Type="http://schemas.openxmlformats.org/officeDocument/2006/relationships/tags" Target="../tags/tag262.xml"/><Relationship Id="rId9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8" Type="http://schemas.openxmlformats.org/officeDocument/2006/relationships/tags" Target="../tags/tag274.xml"/><Relationship Id="rId13" Type="http://schemas.openxmlformats.org/officeDocument/2006/relationships/image" Target="../media/image29.png"/><Relationship Id="rId3" Type="http://schemas.openxmlformats.org/officeDocument/2006/relationships/tags" Target="../tags/tag269.xml"/><Relationship Id="rId7" Type="http://schemas.openxmlformats.org/officeDocument/2006/relationships/tags" Target="../tags/tag273.xml"/><Relationship Id="rId12" Type="http://schemas.openxmlformats.org/officeDocument/2006/relationships/image" Target="../media/image27.svg"/><Relationship Id="rId2" Type="http://schemas.openxmlformats.org/officeDocument/2006/relationships/tags" Target="../tags/tag268.xml"/><Relationship Id="rId1" Type="http://schemas.openxmlformats.org/officeDocument/2006/relationships/tags" Target="../tags/tag267.xml"/><Relationship Id="rId6" Type="http://schemas.openxmlformats.org/officeDocument/2006/relationships/tags" Target="../tags/tag272.xml"/><Relationship Id="rId11" Type="http://schemas.openxmlformats.org/officeDocument/2006/relationships/image" Target="../media/image26.png"/><Relationship Id="rId5" Type="http://schemas.openxmlformats.org/officeDocument/2006/relationships/tags" Target="../tags/tag271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270.xml"/><Relationship Id="rId9" Type="http://schemas.openxmlformats.org/officeDocument/2006/relationships/tags" Target="../tags/tag275.xml"/></Relationships>
</file>

<file path=ppt/slides/_rels/slide73.xml.rels><?xml version="1.0" encoding="UTF-8" standalone="yes"?>
<Relationships xmlns="http://schemas.openxmlformats.org/package/2006/relationships"><Relationship Id="rId8" Type="http://schemas.openxmlformats.org/officeDocument/2006/relationships/tags" Target="../tags/tag283.xml"/><Relationship Id="rId3" Type="http://schemas.openxmlformats.org/officeDocument/2006/relationships/tags" Target="../tags/tag278.xml"/><Relationship Id="rId7" Type="http://schemas.openxmlformats.org/officeDocument/2006/relationships/tags" Target="../tags/tag282.xml"/><Relationship Id="rId12" Type="http://schemas.openxmlformats.org/officeDocument/2006/relationships/image" Target="../media/image58.png"/><Relationship Id="rId2" Type="http://schemas.openxmlformats.org/officeDocument/2006/relationships/tags" Target="../tags/tag277.xml"/><Relationship Id="rId1" Type="http://schemas.openxmlformats.org/officeDocument/2006/relationships/tags" Target="../tags/tag276.xml"/><Relationship Id="rId6" Type="http://schemas.openxmlformats.org/officeDocument/2006/relationships/tags" Target="../tags/tag281.xml"/><Relationship Id="rId11" Type="http://schemas.openxmlformats.org/officeDocument/2006/relationships/image" Target="../media/image27.svg"/><Relationship Id="rId5" Type="http://schemas.openxmlformats.org/officeDocument/2006/relationships/tags" Target="../tags/tag280.xml"/><Relationship Id="rId10" Type="http://schemas.openxmlformats.org/officeDocument/2006/relationships/image" Target="../media/image26.png"/><Relationship Id="rId4" Type="http://schemas.openxmlformats.org/officeDocument/2006/relationships/tags" Target="../tags/tag279.xml"/><Relationship Id="rId9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8" Type="http://schemas.openxmlformats.org/officeDocument/2006/relationships/tags" Target="../tags/tag291.xml"/><Relationship Id="rId3" Type="http://schemas.openxmlformats.org/officeDocument/2006/relationships/tags" Target="../tags/tag286.xml"/><Relationship Id="rId7" Type="http://schemas.openxmlformats.org/officeDocument/2006/relationships/tags" Target="../tags/tag290.xml"/><Relationship Id="rId12" Type="http://schemas.openxmlformats.org/officeDocument/2006/relationships/image" Target="../media/image59.png"/><Relationship Id="rId2" Type="http://schemas.openxmlformats.org/officeDocument/2006/relationships/tags" Target="../tags/tag285.xml"/><Relationship Id="rId1" Type="http://schemas.openxmlformats.org/officeDocument/2006/relationships/tags" Target="../tags/tag284.xml"/><Relationship Id="rId6" Type="http://schemas.openxmlformats.org/officeDocument/2006/relationships/tags" Target="../tags/tag289.xml"/><Relationship Id="rId11" Type="http://schemas.openxmlformats.org/officeDocument/2006/relationships/image" Target="../media/image27.svg"/><Relationship Id="rId5" Type="http://schemas.openxmlformats.org/officeDocument/2006/relationships/tags" Target="../tags/tag288.xml"/><Relationship Id="rId10" Type="http://schemas.openxmlformats.org/officeDocument/2006/relationships/image" Target="../media/image26.png"/><Relationship Id="rId4" Type="http://schemas.openxmlformats.org/officeDocument/2006/relationships/tags" Target="../tags/tag287.xml"/><Relationship Id="rId9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8" Type="http://schemas.openxmlformats.org/officeDocument/2006/relationships/tags" Target="../tags/tag299.xml"/><Relationship Id="rId13" Type="http://schemas.openxmlformats.org/officeDocument/2006/relationships/image" Target="../media/image26.png"/><Relationship Id="rId3" Type="http://schemas.openxmlformats.org/officeDocument/2006/relationships/tags" Target="../tags/tag294.xml"/><Relationship Id="rId7" Type="http://schemas.openxmlformats.org/officeDocument/2006/relationships/tags" Target="../tags/tag298.xml"/><Relationship Id="rId12" Type="http://schemas.openxmlformats.org/officeDocument/2006/relationships/slideLayout" Target="../slideLayouts/slideLayout7.xml"/><Relationship Id="rId2" Type="http://schemas.openxmlformats.org/officeDocument/2006/relationships/tags" Target="../tags/tag293.xml"/><Relationship Id="rId1" Type="http://schemas.openxmlformats.org/officeDocument/2006/relationships/tags" Target="../tags/tag292.xml"/><Relationship Id="rId6" Type="http://schemas.openxmlformats.org/officeDocument/2006/relationships/tags" Target="../tags/tag297.xml"/><Relationship Id="rId11" Type="http://schemas.openxmlformats.org/officeDocument/2006/relationships/tags" Target="../tags/tag302.xml"/><Relationship Id="rId5" Type="http://schemas.openxmlformats.org/officeDocument/2006/relationships/tags" Target="../tags/tag296.xml"/><Relationship Id="rId15" Type="http://schemas.openxmlformats.org/officeDocument/2006/relationships/image" Target="../media/image56.png"/><Relationship Id="rId10" Type="http://schemas.openxmlformats.org/officeDocument/2006/relationships/tags" Target="../tags/tag301.xml"/><Relationship Id="rId4" Type="http://schemas.openxmlformats.org/officeDocument/2006/relationships/tags" Target="../tags/tag295.xml"/><Relationship Id="rId9" Type="http://schemas.openxmlformats.org/officeDocument/2006/relationships/tags" Target="../tags/tag300.xml"/><Relationship Id="rId14" Type="http://schemas.openxmlformats.org/officeDocument/2006/relationships/image" Target="../media/image27.svg"/></Relationships>
</file>

<file path=ppt/slides/_rels/slide76.xml.rels><?xml version="1.0" encoding="UTF-8" standalone="yes"?>
<Relationships xmlns="http://schemas.openxmlformats.org/package/2006/relationships"><Relationship Id="rId8" Type="http://schemas.openxmlformats.org/officeDocument/2006/relationships/tags" Target="../tags/tag310.xml"/><Relationship Id="rId3" Type="http://schemas.openxmlformats.org/officeDocument/2006/relationships/tags" Target="../tags/tag305.xml"/><Relationship Id="rId7" Type="http://schemas.openxmlformats.org/officeDocument/2006/relationships/tags" Target="../tags/tag309.xml"/><Relationship Id="rId2" Type="http://schemas.openxmlformats.org/officeDocument/2006/relationships/tags" Target="../tags/tag304.xml"/><Relationship Id="rId1" Type="http://schemas.openxmlformats.org/officeDocument/2006/relationships/tags" Target="../tags/tag303.xml"/><Relationship Id="rId6" Type="http://schemas.openxmlformats.org/officeDocument/2006/relationships/tags" Target="../tags/tag308.xml"/><Relationship Id="rId11" Type="http://schemas.openxmlformats.org/officeDocument/2006/relationships/image" Target="../media/image27.svg"/><Relationship Id="rId5" Type="http://schemas.openxmlformats.org/officeDocument/2006/relationships/tags" Target="../tags/tag307.xml"/><Relationship Id="rId10" Type="http://schemas.openxmlformats.org/officeDocument/2006/relationships/image" Target="../media/image26.png"/><Relationship Id="rId4" Type="http://schemas.openxmlformats.org/officeDocument/2006/relationships/tags" Target="../tags/tag306.xml"/><Relationship Id="rId9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8" Type="http://schemas.openxmlformats.org/officeDocument/2006/relationships/tags" Target="../tags/tag318.xml"/><Relationship Id="rId13" Type="http://schemas.openxmlformats.org/officeDocument/2006/relationships/image" Target="../media/image29.png"/><Relationship Id="rId3" Type="http://schemas.openxmlformats.org/officeDocument/2006/relationships/tags" Target="../tags/tag313.xml"/><Relationship Id="rId7" Type="http://schemas.openxmlformats.org/officeDocument/2006/relationships/tags" Target="../tags/tag317.xml"/><Relationship Id="rId12" Type="http://schemas.openxmlformats.org/officeDocument/2006/relationships/image" Target="../media/image27.svg"/><Relationship Id="rId2" Type="http://schemas.openxmlformats.org/officeDocument/2006/relationships/tags" Target="../tags/tag312.xml"/><Relationship Id="rId1" Type="http://schemas.openxmlformats.org/officeDocument/2006/relationships/tags" Target="../tags/tag311.xml"/><Relationship Id="rId6" Type="http://schemas.openxmlformats.org/officeDocument/2006/relationships/tags" Target="../tags/tag316.xml"/><Relationship Id="rId11" Type="http://schemas.openxmlformats.org/officeDocument/2006/relationships/image" Target="../media/image26.png"/><Relationship Id="rId5" Type="http://schemas.openxmlformats.org/officeDocument/2006/relationships/tags" Target="../tags/tag315.xml"/><Relationship Id="rId10" Type="http://schemas.openxmlformats.org/officeDocument/2006/relationships/slideLayout" Target="../slideLayouts/slideLayout7.xml"/><Relationship Id="rId4" Type="http://schemas.openxmlformats.org/officeDocument/2006/relationships/tags" Target="../tags/tag314.xml"/><Relationship Id="rId9" Type="http://schemas.openxmlformats.org/officeDocument/2006/relationships/tags" Target="../tags/tag319.xml"/></Relationships>
</file>

<file path=ppt/slides/_rels/slide78.xml.rels><?xml version="1.0" encoding="UTF-8" standalone="yes"?>
<Relationships xmlns="http://schemas.openxmlformats.org/package/2006/relationships"><Relationship Id="rId8" Type="http://schemas.openxmlformats.org/officeDocument/2006/relationships/tags" Target="../tags/tag327.xml"/><Relationship Id="rId3" Type="http://schemas.openxmlformats.org/officeDocument/2006/relationships/tags" Target="../tags/tag322.xml"/><Relationship Id="rId7" Type="http://schemas.openxmlformats.org/officeDocument/2006/relationships/tags" Target="../tags/tag326.xml"/><Relationship Id="rId12" Type="http://schemas.openxmlformats.org/officeDocument/2006/relationships/image" Target="../media/image58.png"/><Relationship Id="rId2" Type="http://schemas.openxmlformats.org/officeDocument/2006/relationships/tags" Target="../tags/tag321.xml"/><Relationship Id="rId1" Type="http://schemas.openxmlformats.org/officeDocument/2006/relationships/tags" Target="../tags/tag320.xml"/><Relationship Id="rId6" Type="http://schemas.openxmlformats.org/officeDocument/2006/relationships/tags" Target="../tags/tag325.xml"/><Relationship Id="rId11" Type="http://schemas.openxmlformats.org/officeDocument/2006/relationships/image" Target="../media/image27.svg"/><Relationship Id="rId5" Type="http://schemas.openxmlformats.org/officeDocument/2006/relationships/tags" Target="../tags/tag324.xml"/><Relationship Id="rId10" Type="http://schemas.openxmlformats.org/officeDocument/2006/relationships/image" Target="../media/image26.png"/><Relationship Id="rId4" Type="http://schemas.openxmlformats.org/officeDocument/2006/relationships/tags" Target="../tags/tag323.xml"/><Relationship Id="rId9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8" Type="http://schemas.openxmlformats.org/officeDocument/2006/relationships/tags" Target="../tags/tag335.xml"/><Relationship Id="rId3" Type="http://schemas.openxmlformats.org/officeDocument/2006/relationships/tags" Target="../tags/tag330.xml"/><Relationship Id="rId7" Type="http://schemas.openxmlformats.org/officeDocument/2006/relationships/tags" Target="../tags/tag334.xml"/><Relationship Id="rId2" Type="http://schemas.openxmlformats.org/officeDocument/2006/relationships/tags" Target="../tags/tag329.xml"/><Relationship Id="rId1" Type="http://schemas.openxmlformats.org/officeDocument/2006/relationships/tags" Target="../tags/tag328.xml"/><Relationship Id="rId6" Type="http://schemas.openxmlformats.org/officeDocument/2006/relationships/tags" Target="../tags/tag333.xml"/><Relationship Id="rId11" Type="http://schemas.openxmlformats.org/officeDocument/2006/relationships/image" Target="../media/image27.svg"/><Relationship Id="rId5" Type="http://schemas.openxmlformats.org/officeDocument/2006/relationships/tags" Target="../tags/tag332.xml"/><Relationship Id="rId10" Type="http://schemas.openxmlformats.org/officeDocument/2006/relationships/image" Target="../media/image26.png"/><Relationship Id="rId4" Type="http://schemas.openxmlformats.org/officeDocument/2006/relationships/tags" Target="../tags/tag331.xml"/><Relationship Id="rId9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8" Type="http://schemas.openxmlformats.org/officeDocument/2006/relationships/tags" Target="../tags/tag343.xml"/><Relationship Id="rId3" Type="http://schemas.openxmlformats.org/officeDocument/2006/relationships/tags" Target="../tags/tag338.xml"/><Relationship Id="rId7" Type="http://schemas.openxmlformats.org/officeDocument/2006/relationships/tags" Target="../tags/tag342.xml"/><Relationship Id="rId12" Type="http://schemas.openxmlformats.org/officeDocument/2006/relationships/image" Target="../media/image60.png"/><Relationship Id="rId2" Type="http://schemas.openxmlformats.org/officeDocument/2006/relationships/tags" Target="../tags/tag337.xml"/><Relationship Id="rId1" Type="http://schemas.openxmlformats.org/officeDocument/2006/relationships/tags" Target="../tags/tag336.xml"/><Relationship Id="rId6" Type="http://schemas.openxmlformats.org/officeDocument/2006/relationships/tags" Target="../tags/tag341.xml"/><Relationship Id="rId11" Type="http://schemas.openxmlformats.org/officeDocument/2006/relationships/image" Target="../media/image27.svg"/><Relationship Id="rId5" Type="http://schemas.openxmlformats.org/officeDocument/2006/relationships/tags" Target="../tags/tag340.xml"/><Relationship Id="rId10" Type="http://schemas.openxmlformats.org/officeDocument/2006/relationships/image" Target="../media/image26.png"/><Relationship Id="rId4" Type="http://schemas.openxmlformats.org/officeDocument/2006/relationships/tags" Target="../tags/tag339.xml"/><Relationship Id="rId9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8" Type="http://schemas.openxmlformats.org/officeDocument/2006/relationships/tags" Target="../tags/tag351.xml"/><Relationship Id="rId3" Type="http://schemas.openxmlformats.org/officeDocument/2006/relationships/tags" Target="../tags/tag346.xml"/><Relationship Id="rId7" Type="http://schemas.openxmlformats.org/officeDocument/2006/relationships/tags" Target="../tags/tag350.xml"/><Relationship Id="rId12" Type="http://schemas.openxmlformats.org/officeDocument/2006/relationships/image" Target="../media/image54.png"/><Relationship Id="rId2" Type="http://schemas.openxmlformats.org/officeDocument/2006/relationships/tags" Target="../tags/tag345.xml"/><Relationship Id="rId1" Type="http://schemas.openxmlformats.org/officeDocument/2006/relationships/tags" Target="../tags/tag344.xml"/><Relationship Id="rId6" Type="http://schemas.openxmlformats.org/officeDocument/2006/relationships/tags" Target="../tags/tag349.xml"/><Relationship Id="rId11" Type="http://schemas.openxmlformats.org/officeDocument/2006/relationships/image" Target="../media/image27.svg"/><Relationship Id="rId5" Type="http://schemas.openxmlformats.org/officeDocument/2006/relationships/tags" Target="../tags/tag348.xml"/><Relationship Id="rId10" Type="http://schemas.openxmlformats.org/officeDocument/2006/relationships/image" Target="../media/image26.png"/><Relationship Id="rId4" Type="http://schemas.openxmlformats.org/officeDocument/2006/relationships/tags" Target="../tags/tag347.xml"/><Relationship Id="rId9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8" Type="http://schemas.openxmlformats.org/officeDocument/2006/relationships/tags" Target="../tags/tag359.xml"/><Relationship Id="rId3" Type="http://schemas.openxmlformats.org/officeDocument/2006/relationships/tags" Target="../tags/tag354.xml"/><Relationship Id="rId7" Type="http://schemas.openxmlformats.org/officeDocument/2006/relationships/tags" Target="../tags/tag358.xml"/><Relationship Id="rId12" Type="http://schemas.openxmlformats.org/officeDocument/2006/relationships/image" Target="../media/image61.png"/><Relationship Id="rId2" Type="http://schemas.openxmlformats.org/officeDocument/2006/relationships/tags" Target="../tags/tag353.xml"/><Relationship Id="rId1" Type="http://schemas.openxmlformats.org/officeDocument/2006/relationships/tags" Target="../tags/tag352.xml"/><Relationship Id="rId6" Type="http://schemas.openxmlformats.org/officeDocument/2006/relationships/tags" Target="../tags/tag357.xml"/><Relationship Id="rId11" Type="http://schemas.openxmlformats.org/officeDocument/2006/relationships/image" Target="../media/image27.svg"/><Relationship Id="rId5" Type="http://schemas.openxmlformats.org/officeDocument/2006/relationships/tags" Target="../tags/tag356.xml"/><Relationship Id="rId10" Type="http://schemas.openxmlformats.org/officeDocument/2006/relationships/image" Target="../media/image26.png"/><Relationship Id="rId4" Type="http://schemas.openxmlformats.org/officeDocument/2006/relationships/tags" Target="../tags/tag355.xml"/><Relationship Id="rId9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8" Type="http://schemas.openxmlformats.org/officeDocument/2006/relationships/tags" Target="../tags/tag367.xml"/><Relationship Id="rId3" Type="http://schemas.openxmlformats.org/officeDocument/2006/relationships/tags" Target="../tags/tag362.xml"/><Relationship Id="rId7" Type="http://schemas.openxmlformats.org/officeDocument/2006/relationships/tags" Target="../tags/tag366.xml"/><Relationship Id="rId12" Type="http://schemas.openxmlformats.org/officeDocument/2006/relationships/image" Target="../media/image17.png"/><Relationship Id="rId2" Type="http://schemas.openxmlformats.org/officeDocument/2006/relationships/tags" Target="../tags/tag361.xml"/><Relationship Id="rId1" Type="http://schemas.openxmlformats.org/officeDocument/2006/relationships/tags" Target="../tags/tag360.xml"/><Relationship Id="rId6" Type="http://schemas.openxmlformats.org/officeDocument/2006/relationships/tags" Target="../tags/tag365.xml"/><Relationship Id="rId11" Type="http://schemas.openxmlformats.org/officeDocument/2006/relationships/image" Target="../media/image27.svg"/><Relationship Id="rId5" Type="http://schemas.openxmlformats.org/officeDocument/2006/relationships/tags" Target="../tags/tag364.xml"/><Relationship Id="rId10" Type="http://schemas.openxmlformats.org/officeDocument/2006/relationships/image" Target="../media/image26.png"/><Relationship Id="rId4" Type="http://schemas.openxmlformats.org/officeDocument/2006/relationships/tags" Target="../tags/tag363.xml"/><Relationship Id="rId9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8" Type="http://schemas.openxmlformats.org/officeDocument/2006/relationships/tags" Target="../tags/tag375.xml"/><Relationship Id="rId3" Type="http://schemas.openxmlformats.org/officeDocument/2006/relationships/tags" Target="../tags/tag370.xml"/><Relationship Id="rId7" Type="http://schemas.openxmlformats.org/officeDocument/2006/relationships/tags" Target="../tags/tag374.xml"/><Relationship Id="rId12" Type="http://schemas.openxmlformats.org/officeDocument/2006/relationships/image" Target="../media/image61.png"/><Relationship Id="rId2" Type="http://schemas.openxmlformats.org/officeDocument/2006/relationships/tags" Target="../tags/tag369.xml"/><Relationship Id="rId1" Type="http://schemas.openxmlformats.org/officeDocument/2006/relationships/tags" Target="../tags/tag368.xml"/><Relationship Id="rId6" Type="http://schemas.openxmlformats.org/officeDocument/2006/relationships/tags" Target="../tags/tag373.xml"/><Relationship Id="rId11" Type="http://schemas.openxmlformats.org/officeDocument/2006/relationships/image" Target="../media/image27.svg"/><Relationship Id="rId5" Type="http://schemas.openxmlformats.org/officeDocument/2006/relationships/tags" Target="../tags/tag372.xml"/><Relationship Id="rId10" Type="http://schemas.openxmlformats.org/officeDocument/2006/relationships/image" Target="../media/image26.png"/><Relationship Id="rId4" Type="http://schemas.openxmlformats.org/officeDocument/2006/relationships/tags" Target="../tags/tag371.xml"/><Relationship Id="rId9" Type="http://schemas.openxmlformats.org/officeDocument/2006/relationships/slideLayout" Target="../slideLayouts/slideLayout7.xml"/></Relationships>
</file>

<file path=ppt/slides/_rels/slide86.xml.rels><?xml version="1.0" encoding="UTF-8" standalone="yes"?>
<Relationships xmlns="http://schemas.openxmlformats.org/package/2006/relationships"><Relationship Id="rId8" Type="http://schemas.openxmlformats.org/officeDocument/2006/relationships/tags" Target="../tags/tag383.xml"/><Relationship Id="rId3" Type="http://schemas.openxmlformats.org/officeDocument/2006/relationships/tags" Target="../tags/tag378.xml"/><Relationship Id="rId7" Type="http://schemas.openxmlformats.org/officeDocument/2006/relationships/tags" Target="../tags/tag382.xml"/><Relationship Id="rId12" Type="http://schemas.openxmlformats.org/officeDocument/2006/relationships/image" Target="../media/image61.png"/><Relationship Id="rId2" Type="http://schemas.openxmlformats.org/officeDocument/2006/relationships/tags" Target="../tags/tag377.xml"/><Relationship Id="rId1" Type="http://schemas.openxmlformats.org/officeDocument/2006/relationships/tags" Target="../tags/tag376.xml"/><Relationship Id="rId6" Type="http://schemas.openxmlformats.org/officeDocument/2006/relationships/tags" Target="../tags/tag381.xml"/><Relationship Id="rId11" Type="http://schemas.openxmlformats.org/officeDocument/2006/relationships/image" Target="../media/image27.svg"/><Relationship Id="rId5" Type="http://schemas.openxmlformats.org/officeDocument/2006/relationships/tags" Target="../tags/tag380.xml"/><Relationship Id="rId10" Type="http://schemas.openxmlformats.org/officeDocument/2006/relationships/image" Target="../media/image26.png"/><Relationship Id="rId4" Type="http://schemas.openxmlformats.org/officeDocument/2006/relationships/tags" Target="../tags/tag379.xml"/><Relationship Id="rId9" Type="http://schemas.openxmlformats.org/officeDocument/2006/relationships/slideLayout" Target="../slideLayouts/slideLayout7.xml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8" Type="http://schemas.openxmlformats.org/officeDocument/2006/relationships/tags" Target="../tags/tag391.xml"/><Relationship Id="rId3" Type="http://schemas.openxmlformats.org/officeDocument/2006/relationships/tags" Target="../tags/tag386.xml"/><Relationship Id="rId7" Type="http://schemas.openxmlformats.org/officeDocument/2006/relationships/tags" Target="../tags/tag390.xml"/><Relationship Id="rId12" Type="http://schemas.openxmlformats.org/officeDocument/2006/relationships/image" Target="../media/image54.png"/><Relationship Id="rId2" Type="http://schemas.openxmlformats.org/officeDocument/2006/relationships/tags" Target="../tags/tag385.xml"/><Relationship Id="rId1" Type="http://schemas.openxmlformats.org/officeDocument/2006/relationships/tags" Target="../tags/tag384.xml"/><Relationship Id="rId6" Type="http://schemas.openxmlformats.org/officeDocument/2006/relationships/tags" Target="../tags/tag389.xml"/><Relationship Id="rId11" Type="http://schemas.openxmlformats.org/officeDocument/2006/relationships/image" Target="../media/image27.svg"/><Relationship Id="rId5" Type="http://schemas.openxmlformats.org/officeDocument/2006/relationships/tags" Target="../tags/tag388.xml"/><Relationship Id="rId10" Type="http://schemas.openxmlformats.org/officeDocument/2006/relationships/image" Target="../media/image26.png"/><Relationship Id="rId4" Type="http://schemas.openxmlformats.org/officeDocument/2006/relationships/tags" Target="../tags/tag387.xml"/><Relationship Id="rId9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8" Type="http://schemas.openxmlformats.org/officeDocument/2006/relationships/tags" Target="../tags/tag399.xml"/><Relationship Id="rId3" Type="http://schemas.openxmlformats.org/officeDocument/2006/relationships/tags" Target="../tags/tag394.xml"/><Relationship Id="rId7" Type="http://schemas.openxmlformats.org/officeDocument/2006/relationships/tags" Target="../tags/tag398.xml"/><Relationship Id="rId12" Type="http://schemas.openxmlformats.org/officeDocument/2006/relationships/image" Target="../media/image17.png"/><Relationship Id="rId2" Type="http://schemas.openxmlformats.org/officeDocument/2006/relationships/tags" Target="../tags/tag393.xml"/><Relationship Id="rId1" Type="http://schemas.openxmlformats.org/officeDocument/2006/relationships/tags" Target="../tags/tag392.xml"/><Relationship Id="rId6" Type="http://schemas.openxmlformats.org/officeDocument/2006/relationships/tags" Target="../tags/tag397.xml"/><Relationship Id="rId11" Type="http://schemas.openxmlformats.org/officeDocument/2006/relationships/image" Target="../media/image27.svg"/><Relationship Id="rId5" Type="http://schemas.openxmlformats.org/officeDocument/2006/relationships/tags" Target="../tags/tag396.xml"/><Relationship Id="rId10" Type="http://schemas.openxmlformats.org/officeDocument/2006/relationships/image" Target="../media/image26.png"/><Relationship Id="rId4" Type="http://schemas.openxmlformats.org/officeDocument/2006/relationships/tags" Target="../tags/tag395.xml"/><Relationship Id="rId9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9.xml"/><Relationship Id="rId5" Type="http://schemas.openxmlformats.org/officeDocument/2006/relationships/image" Target="../media/image31.jpeg"/><Relationship Id="rId4" Type="http://schemas.openxmlformats.org/officeDocument/2006/relationships/image" Target="../media/image27.svg"/></Relationships>
</file>

<file path=ppt/slides/_rels/slide90.xml.rels><?xml version="1.0" encoding="UTF-8" standalone="yes"?>
<Relationships xmlns="http://schemas.openxmlformats.org/package/2006/relationships"><Relationship Id="rId8" Type="http://schemas.openxmlformats.org/officeDocument/2006/relationships/tags" Target="../tags/tag407.xml"/><Relationship Id="rId3" Type="http://schemas.openxmlformats.org/officeDocument/2006/relationships/tags" Target="../tags/tag402.xml"/><Relationship Id="rId7" Type="http://schemas.openxmlformats.org/officeDocument/2006/relationships/tags" Target="../tags/tag406.xml"/><Relationship Id="rId2" Type="http://schemas.openxmlformats.org/officeDocument/2006/relationships/tags" Target="../tags/tag401.xml"/><Relationship Id="rId1" Type="http://schemas.openxmlformats.org/officeDocument/2006/relationships/tags" Target="../tags/tag400.xml"/><Relationship Id="rId6" Type="http://schemas.openxmlformats.org/officeDocument/2006/relationships/tags" Target="../tags/tag405.xml"/><Relationship Id="rId11" Type="http://schemas.openxmlformats.org/officeDocument/2006/relationships/image" Target="../media/image27.svg"/><Relationship Id="rId5" Type="http://schemas.openxmlformats.org/officeDocument/2006/relationships/tags" Target="../tags/tag404.xml"/><Relationship Id="rId10" Type="http://schemas.openxmlformats.org/officeDocument/2006/relationships/image" Target="../media/image26.png"/><Relationship Id="rId4" Type="http://schemas.openxmlformats.org/officeDocument/2006/relationships/tags" Target="../tags/tag403.xml"/><Relationship Id="rId9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8" Type="http://schemas.openxmlformats.org/officeDocument/2006/relationships/tags" Target="../tags/tag415.xml"/><Relationship Id="rId3" Type="http://schemas.openxmlformats.org/officeDocument/2006/relationships/tags" Target="../tags/tag410.xml"/><Relationship Id="rId7" Type="http://schemas.openxmlformats.org/officeDocument/2006/relationships/tags" Target="../tags/tag414.xml"/><Relationship Id="rId12" Type="http://schemas.openxmlformats.org/officeDocument/2006/relationships/image" Target="../media/image62.jpg"/><Relationship Id="rId2" Type="http://schemas.openxmlformats.org/officeDocument/2006/relationships/tags" Target="../tags/tag409.xml"/><Relationship Id="rId1" Type="http://schemas.openxmlformats.org/officeDocument/2006/relationships/tags" Target="../tags/tag408.xml"/><Relationship Id="rId6" Type="http://schemas.openxmlformats.org/officeDocument/2006/relationships/tags" Target="../tags/tag413.xml"/><Relationship Id="rId11" Type="http://schemas.openxmlformats.org/officeDocument/2006/relationships/image" Target="../media/image27.svg"/><Relationship Id="rId5" Type="http://schemas.openxmlformats.org/officeDocument/2006/relationships/tags" Target="../tags/tag412.xml"/><Relationship Id="rId10" Type="http://schemas.openxmlformats.org/officeDocument/2006/relationships/image" Target="../media/image26.png"/><Relationship Id="rId4" Type="http://schemas.openxmlformats.org/officeDocument/2006/relationships/tags" Target="../tags/tag411.xml"/><Relationship Id="rId9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8" Type="http://schemas.openxmlformats.org/officeDocument/2006/relationships/tags" Target="../tags/tag423.xml"/><Relationship Id="rId3" Type="http://schemas.openxmlformats.org/officeDocument/2006/relationships/tags" Target="../tags/tag418.xml"/><Relationship Id="rId7" Type="http://schemas.openxmlformats.org/officeDocument/2006/relationships/tags" Target="../tags/tag422.xml"/><Relationship Id="rId2" Type="http://schemas.openxmlformats.org/officeDocument/2006/relationships/tags" Target="../tags/tag417.xml"/><Relationship Id="rId1" Type="http://schemas.openxmlformats.org/officeDocument/2006/relationships/tags" Target="../tags/tag416.xml"/><Relationship Id="rId6" Type="http://schemas.openxmlformats.org/officeDocument/2006/relationships/tags" Target="../tags/tag421.xml"/><Relationship Id="rId11" Type="http://schemas.openxmlformats.org/officeDocument/2006/relationships/image" Target="../media/image27.svg"/><Relationship Id="rId5" Type="http://schemas.openxmlformats.org/officeDocument/2006/relationships/tags" Target="../tags/tag420.xml"/><Relationship Id="rId10" Type="http://schemas.openxmlformats.org/officeDocument/2006/relationships/image" Target="../media/image26.png"/><Relationship Id="rId4" Type="http://schemas.openxmlformats.org/officeDocument/2006/relationships/tags" Target="../tags/tag419.xml"/><Relationship Id="rId9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8" Type="http://schemas.openxmlformats.org/officeDocument/2006/relationships/tags" Target="../tags/tag431.xml"/><Relationship Id="rId3" Type="http://schemas.openxmlformats.org/officeDocument/2006/relationships/tags" Target="../tags/tag426.xml"/><Relationship Id="rId7" Type="http://schemas.openxmlformats.org/officeDocument/2006/relationships/tags" Target="../tags/tag430.xml"/><Relationship Id="rId12" Type="http://schemas.openxmlformats.org/officeDocument/2006/relationships/image" Target="../media/image17.png"/><Relationship Id="rId2" Type="http://schemas.openxmlformats.org/officeDocument/2006/relationships/tags" Target="../tags/tag425.xml"/><Relationship Id="rId1" Type="http://schemas.openxmlformats.org/officeDocument/2006/relationships/tags" Target="../tags/tag424.xml"/><Relationship Id="rId6" Type="http://schemas.openxmlformats.org/officeDocument/2006/relationships/tags" Target="../tags/tag429.xml"/><Relationship Id="rId11" Type="http://schemas.openxmlformats.org/officeDocument/2006/relationships/image" Target="../media/image27.svg"/><Relationship Id="rId5" Type="http://schemas.openxmlformats.org/officeDocument/2006/relationships/tags" Target="../tags/tag428.xml"/><Relationship Id="rId10" Type="http://schemas.openxmlformats.org/officeDocument/2006/relationships/image" Target="../media/image26.png"/><Relationship Id="rId4" Type="http://schemas.openxmlformats.org/officeDocument/2006/relationships/tags" Target="../tags/tag427.xml"/><Relationship Id="rId9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8" Type="http://schemas.openxmlformats.org/officeDocument/2006/relationships/tags" Target="../tags/tag439.xml"/><Relationship Id="rId3" Type="http://schemas.openxmlformats.org/officeDocument/2006/relationships/tags" Target="../tags/tag434.xml"/><Relationship Id="rId7" Type="http://schemas.openxmlformats.org/officeDocument/2006/relationships/tags" Target="../tags/tag438.xml"/><Relationship Id="rId2" Type="http://schemas.openxmlformats.org/officeDocument/2006/relationships/tags" Target="../tags/tag433.xml"/><Relationship Id="rId1" Type="http://schemas.openxmlformats.org/officeDocument/2006/relationships/tags" Target="../tags/tag432.xml"/><Relationship Id="rId6" Type="http://schemas.openxmlformats.org/officeDocument/2006/relationships/tags" Target="../tags/tag437.xml"/><Relationship Id="rId11" Type="http://schemas.openxmlformats.org/officeDocument/2006/relationships/image" Target="../media/image27.svg"/><Relationship Id="rId5" Type="http://schemas.openxmlformats.org/officeDocument/2006/relationships/tags" Target="../tags/tag436.xml"/><Relationship Id="rId10" Type="http://schemas.openxmlformats.org/officeDocument/2006/relationships/image" Target="../media/image26.png"/><Relationship Id="rId4" Type="http://schemas.openxmlformats.org/officeDocument/2006/relationships/tags" Target="../tags/tag435.xml"/><Relationship Id="rId9" Type="http://schemas.openxmlformats.org/officeDocument/2006/relationships/slideLayout" Target="../slideLayouts/slideLayout7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440.xml"/><Relationship Id="rId5" Type="http://schemas.openxmlformats.org/officeDocument/2006/relationships/image" Target="../media/image54.png"/><Relationship Id="rId4" Type="http://schemas.openxmlformats.org/officeDocument/2006/relationships/image" Target="../media/image27.svg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svg"/></Relationships>
</file>

<file path=ppt/slides/_rels/slide97.xml.rels><?xml version="1.0" encoding="UTF-8" standalone="yes"?>
<Relationships xmlns="http://schemas.openxmlformats.org/package/2006/relationships"><Relationship Id="rId8" Type="http://schemas.openxmlformats.org/officeDocument/2006/relationships/tags" Target="../tags/tag448.xml"/><Relationship Id="rId3" Type="http://schemas.openxmlformats.org/officeDocument/2006/relationships/tags" Target="../tags/tag443.xml"/><Relationship Id="rId7" Type="http://schemas.openxmlformats.org/officeDocument/2006/relationships/tags" Target="../tags/tag447.xml"/><Relationship Id="rId2" Type="http://schemas.openxmlformats.org/officeDocument/2006/relationships/tags" Target="../tags/tag442.xml"/><Relationship Id="rId1" Type="http://schemas.openxmlformats.org/officeDocument/2006/relationships/tags" Target="../tags/tag441.xml"/><Relationship Id="rId6" Type="http://schemas.openxmlformats.org/officeDocument/2006/relationships/tags" Target="../tags/tag446.xml"/><Relationship Id="rId11" Type="http://schemas.openxmlformats.org/officeDocument/2006/relationships/image" Target="../media/image27.svg"/><Relationship Id="rId5" Type="http://schemas.openxmlformats.org/officeDocument/2006/relationships/tags" Target="../tags/tag445.xml"/><Relationship Id="rId10" Type="http://schemas.openxmlformats.org/officeDocument/2006/relationships/image" Target="../media/image26.png"/><Relationship Id="rId4" Type="http://schemas.openxmlformats.org/officeDocument/2006/relationships/tags" Target="../tags/tag444.xml"/><Relationship Id="rId9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8" Type="http://schemas.openxmlformats.org/officeDocument/2006/relationships/tags" Target="../tags/tag454.xml"/><Relationship Id="rId13" Type="http://schemas.openxmlformats.org/officeDocument/2006/relationships/tags" Target="../tags/tag459.xml"/><Relationship Id="rId18" Type="http://schemas.openxmlformats.org/officeDocument/2006/relationships/image" Target="../media/image64.png"/><Relationship Id="rId3" Type="http://schemas.openxmlformats.org/officeDocument/2006/relationships/tags" Target="../tags/tag451.xml"/><Relationship Id="rId7" Type="http://schemas.openxmlformats.org/officeDocument/2006/relationships/audio" Target="../media/media1.mp3"/><Relationship Id="rId12" Type="http://schemas.openxmlformats.org/officeDocument/2006/relationships/tags" Target="../tags/tag458.xml"/><Relationship Id="rId17" Type="http://schemas.openxmlformats.org/officeDocument/2006/relationships/image" Target="../media/image63.gif"/><Relationship Id="rId2" Type="http://schemas.openxmlformats.org/officeDocument/2006/relationships/tags" Target="../tags/tag450.xml"/><Relationship Id="rId16" Type="http://schemas.openxmlformats.org/officeDocument/2006/relationships/image" Target="../media/image27.svg"/><Relationship Id="rId1" Type="http://schemas.openxmlformats.org/officeDocument/2006/relationships/tags" Target="../tags/tag449.xml"/><Relationship Id="rId6" Type="http://schemas.microsoft.com/office/2007/relationships/media" Target="../media/media1.mp3"/><Relationship Id="rId11" Type="http://schemas.openxmlformats.org/officeDocument/2006/relationships/tags" Target="../tags/tag457.xml"/><Relationship Id="rId5" Type="http://schemas.openxmlformats.org/officeDocument/2006/relationships/tags" Target="../tags/tag453.xml"/><Relationship Id="rId15" Type="http://schemas.openxmlformats.org/officeDocument/2006/relationships/image" Target="../media/image26.png"/><Relationship Id="rId10" Type="http://schemas.openxmlformats.org/officeDocument/2006/relationships/tags" Target="../tags/tag456.xml"/><Relationship Id="rId4" Type="http://schemas.openxmlformats.org/officeDocument/2006/relationships/tags" Target="../tags/tag452.xml"/><Relationship Id="rId9" Type="http://schemas.openxmlformats.org/officeDocument/2006/relationships/tags" Target="../tags/tag455.xml"/><Relationship Id="rId14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904567" y="1515969"/>
            <a:ext cx="6921576" cy="103964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PROGRAMME DE REMEDIATION INTENSIVE</a:t>
            </a:r>
          </a:p>
          <a:p>
            <a:pPr algn="ctr" defTabSz="457235">
              <a:lnSpc>
                <a:spcPct val="150000"/>
              </a:lnSpc>
            </a:pPr>
            <a:r>
              <a:rPr lang="en-US" sz="2400" b="1" dirty="0">
                <a:solidFill>
                  <a:srgbClr val="215968"/>
                </a:solidFill>
                <a:latin typeface="Carelia"/>
              </a:rPr>
              <a:t> -FRANÇAIS-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62117" y="6417295"/>
            <a:ext cx="62411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/>
            <a:r>
              <a:rPr lang="fr-MA" sz="12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Version expérimentale pour les Ecoles Pionnières.  En cours d’amélioration.  </a:t>
            </a: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2165" y="239232"/>
            <a:ext cx="6666387" cy="9332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8FC2E2AF-8B90-93B1-A60E-BE80AB3ECC17}"/>
              </a:ext>
            </a:extLst>
          </p:cNvPr>
          <p:cNvSpPr/>
          <p:nvPr/>
        </p:nvSpPr>
        <p:spPr>
          <a:xfrm>
            <a:off x="787774" y="3208864"/>
            <a:ext cx="1978091" cy="1847283"/>
          </a:xfrm>
          <a:prstGeom prst="ellipse">
            <a:avLst/>
          </a:prstGeom>
          <a:gradFill flip="none" rotWithShape="1">
            <a:gsLst>
              <a:gs pos="0">
                <a:srgbClr val="32787A">
                  <a:shade val="30000"/>
                  <a:satMod val="115000"/>
                </a:srgbClr>
              </a:gs>
              <a:gs pos="50000">
                <a:srgbClr val="32787A">
                  <a:shade val="67500"/>
                  <a:satMod val="115000"/>
                </a:srgbClr>
              </a:gs>
              <a:gs pos="100000">
                <a:srgbClr val="32787A">
                  <a:shade val="100000"/>
                  <a:satMod val="115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>
              <a:buNone/>
            </a:pPr>
            <a:r>
              <a:rPr lang="fr-MA" sz="900" b="1" dirty="0">
                <a:solidFill>
                  <a:srgbClr val="FFFFFF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 </a:t>
            </a:r>
            <a:endParaRPr lang="fr-MA" sz="1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8C3E1B50-9FA7-C3CB-7B52-E438B019885C}"/>
              </a:ext>
            </a:extLst>
          </p:cNvPr>
          <p:cNvSpPr/>
          <p:nvPr/>
        </p:nvSpPr>
        <p:spPr>
          <a:xfrm rot="261352" flipH="1" flipV="1">
            <a:off x="3225927" y="2512613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2AC333F3-E5ED-4E6A-D233-1E43257F07FA}"/>
              </a:ext>
            </a:extLst>
          </p:cNvPr>
          <p:cNvSpPr txBox="1"/>
          <p:nvPr/>
        </p:nvSpPr>
        <p:spPr>
          <a:xfrm>
            <a:off x="3499578" y="2774657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Parcours : </a:t>
            </a:r>
            <a:r>
              <a:rPr lang="fr-FR" sz="3600" b="1" dirty="0">
                <a:solidFill>
                  <a:srgbClr val="FFC000"/>
                </a:solidFill>
              </a:rPr>
              <a:t>3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15381C3D-A0B9-BBF8-7112-ACEF7FF01EDF}"/>
              </a:ext>
            </a:extLst>
          </p:cNvPr>
          <p:cNvSpPr/>
          <p:nvPr/>
        </p:nvSpPr>
        <p:spPr>
          <a:xfrm rot="261352" flipH="1" flipV="1">
            <a:off x="3225928" y="3507726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2" name="Forme libre : forme 21">
            <a:extLst>
              <a:ext uri="{FF2B5EF4-FFF2-40B4-BE49-F238E27FC236}">
                <a16:creationId xmlns:a16="http://schemas.microsoft.com/office/drawing/2014/main" id="{BE70A603-A2F8-7C53-1CC7-37EFF0A9AF21}"/>
              </a:ext>
            </a:extLst>
          </p:cNvPr>
          <p:cNvSpPr/>
          <p:nvPr/>
        </p:nvSpPr>
        <p:spPr>
          <a:xfrm rot="11191981" flipH="1" flipV="1">
            <a:off x="3266407" y="4568585"/>
            <a:ext cx="2746735" cy="1079641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973912" h="65721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2969491" y="258935"/>
                </a:lnTo>
                <a:cubicBezTo>
                  <a:pt x="2987406" y="336640"/>
                  <a:pt x="2950053" y="379178"/>
                  <a:pt x="2872509" y="379008"/>
                </a:cubicBezTo>
                <a:lnTo>
                  <a:pt x="170873" y="651481"/>
                </a:lnTo>
                <a:cubicBezTo>
                  <a:pt x="101922" y="666723"/>
                  <a:pt x="5337" y="659356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gradFill flip="none" rotWithShape="1">
            <a:gsLst>
              <a:gs pos="0">
                <a:srgbClr val="62BCBE">
                  <a:shade val="30000"/>
                  <a:satMod val="115000"/>
                </a:srgbClr>
              </a:gs>
              <a:gs pos="50000">
                <a:srgbClr val="62BCBE">
                  <a:shade val="67500"/>
                  <a:satMod val="115000"/>
                </a:srgbClr>
              </a:gs>
              <a:gs pos="100000">
                <a:srgbClr val="62BCBE">
                  <a:shade val="100000"/>
                  <a:satMod val="115000"/>
                </a:srgbClr>
              </a:gs>
            </a:gsLst>
            <a:lin ang="10800000" scaled="1"/>
            <a:tileRect/>
          </a:gradFill>
          <a:ln w="13658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fr-FR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618D15CB-AABE-8553-7E04-AE6062B99BC4}"/>
              </a:ext>
            </a:extLst>
          </p:cNvPr>
          <p:cNvSpPr txBox="1"/>
          <p:nvPr/>
        </p:nvSpPr>
        <p:spPr>
          <a:xfrm>
            <a:off x="3555523" y="3762406"/>
            <a:ext cx="251011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b="1" dirty="0">
                <a:solidFill>
                  <a:srgbClr val="FFC000"/>
                </a:solidFill>
              </a:rPr>
              <a:t>Palier : </a:t>
            </a:r>
            <a:r>
              <a:rPr lang="fr-FR" sz="3600" b="1" dirty="0">
                <a:solidFill>
                  <a:srgbClr val="FFC000"/>
                </a:solidFill>
              </a:rPr>
              <a:t>6</a:t>
            </a:r>
            <a:endParaRPr lang="fr-FR" sz="2800" b="1" dirty="0">
              <a:solidFill>
                <a:srgbClr val="FFC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9FC625E1-432F-BD2B-F568-103CD439CDAB}"/>
              </a:ext>
            </a:extLst>
          </p:cNvPr>
          <p:cNvSpPr txBox="1"/>
          <p:nvPr/>
        </p:nvSpPr>
        <p:spPr>
          <a:xfrm>
            <a:off x="3499576" y="4783218"/>
            <a:ext cx="25101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E1A346"/>
                </a:solidFill>
              </a:rPr>
              <a:t>Séance : 4</a:t>
            </a:r>
            <a:endParaRPr lang="fr-FR" sz="2800" b="1" dirty="0">
              <a:solidFill>
                <a:srgbClr val="E1A346"/>
              </a:solidFill>
            </a:endParaRP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072157C4-EFB8-6583-A33C-0F4A7A1CAFA1}"/>
              </a:ext>
            </a:extLst>
          </p:cNvPr>
          <p:cNvSpPr txBox="1"/>
          <p:nvPr/>
        </p:nvSpPr>
        <p:spPr>
          <a:xfrm>
            <a:off x="884399" y="3354076"/>
            <a:ext cx="178484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5400" dirty="0">
                <a:solidFill>
                  <a:srgbClr val="E1A346"/>
                </a:solidFill>
              </a:rPr>
              <a:t>5</a:t>
            </a:r>
            <a:r>
              <a:rPr lang="fr-FR" sz="5400" baseline="30000" dirty="0">
                <a:solidFill>
                  <a:srgbClr val="E1A346"/>
                </a:solidFill>
              </a:rPr>
              <a:t>e </a:t>
            </a:r>
            <a:r>
              <a:rPr lang="fr-FR" sz="5400" dirty="0">
                <a:solidFill>
                  <a:srgbClr val="E1A346"/>
                </a:solidFill>
              </a:rPr>
              <a:t>/6</a:t>
            </a:r>
            <a:r>
              <a:rPr lang="fr-FR" sz="5400" baseline="30000" dirty="0">
                <a:solidFill>
                  <a:srgbClr val="E1A346"/>
                </a:solidFill>
              </a:rPr>
              <a:t>e</a:t>
            </a:r>
            <a:r>
              <a:rPr lang="fr-FR" sz="5400" dirty="0">
                <a:solidFill>
                  <a:srgbClr val="E1A346"/>
                </a:solidFill>
              </a:rPr>
              <a:t> AP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D4EC7EA7-CDEA-8B14-F64C-C469352051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6142" y="4912968"/>
            <a:ext cx="1185733" cy="1660545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4C4C9-25EB-4D89-0FCA-B0AEF5344D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CE01C992-36DA-0186-6526-476440241C19}"/>
              </a:ext>
            </a:extLst>
          </p:cNvPr>
          <p:cNvSpPr/>
          <p:nvPr/>
        </p:nvSpPr>
        <p:spPr>
          <a:xfrm>
            <a:off x="0" y="-17852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F654C0A-59C0-A84C-D908-F1C2AC8ACBB7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140E944E-8466-47E3-706C-4CB615BBC075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71A5509F-CD76-EE9A-BBD9-39F7C729C47E}"/>
              </a:ext>
            </a:extLst>
          </p:cNvPr>
          <p:cNvSpPr txBox="1"/>
          <p:nvPr/>
        </p:nvSpPr>
        <p:spPr>
          <a:xfrm>
            <a:off x="391886" y="2576039"/>
            <a:ext cx="8220891" cy="316548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</a:t>
            </a:r>
          </a:p>
          <a:p>
            <a:pPr defTabSz="342926"/>
            <a:r>
              <a:rPr lang="fr-FR" dirty="0">
                <a:latin typeface="Dosis" pitchFamily="2" charset="0"/>
              </a:rPr>
              <a:t>Ecrire correctement, sous dictée, un petit paragraphe contenant 20 à 25 mots.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</a:t>
            </a:r>
            <a:r>
              <a:rPr lang="fr-MA" dirty="0">
                <a:latin typeface="Dosis" pitchFamily="2" charset="0"/>
              </a:rPr>
              <a:t>un paragraphe extrait du dernier texte étudié.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10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Demander aux élèves de préparer le paragraphe en devoir à la maison la séance précédente.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Dicter le paragraphe.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Après la correction collective, nommer et féliciter les élèves ayant commis moins d’erreurs.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bien préparer la dictée du lendemain.</a:t>
            </a:r>
          </a:p>
          <a:p>
            <a:pPr defTabSz="457211">
              <a:defRPr/>
            </a:pP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375EFB32-CEE5-A6F3-E1FC-F40654F5364A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7D8F366B-1CC0-017C-DDAB-FA454EBCC7B9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AAF7A2A-EB7D-C981-42EF-943759649B01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35FA1E8-A300-9184-541D-E918ECF69483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0561B414-8AF1-C08B-969F-B986AF2828DA}"/>
              </a:ext>
            </a:extLst>
          </p:cNvPr>
          <p:cNvSpPr txBox="1">
            <a:spLocks/>
          </p:cNvSpPr>
          <p:nvPr/>
        </p:nvSpPr>
        <p:spPr>
          <a:xfrm>
            <a:off x="2546531" y="1370279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 préparée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F7810504-E321-718B-8A80-FA83885A90AC}"/>
              </a:ext>
            </a:extLst>
          </p:cNvPr>
          <p:cNvSpPr txBox="1"/>
          <p:nvPr/>
        </p:nvSpPr>
        <p:spPr>
          <a:xfrm>
            <a:off x="5386251" y="511881"/>
            <a:ext cx="457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09645">
              <a:defRPr/>
            </a:pPr>
            <a:r>
              <a:rPr lang="fr-MA" sz="1800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</p:spTree>
    <p:extLst>
      <p:ext uri="{BB962C8B-B14F-4D97-AF65-F5344CB8AC3E}">
        <p14:creationId xmlns:p14="http://schemas.microsoft.com/office/powerpoint/2010/main" val="137820048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57DFEF-0C20-3528-C0FC-2A4E82C19C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1A2A3DA-8BF8-5B6B-2603-AB05AB9993C0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48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Réflexions de l’enseignant(e)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0F0071F-A762-990D-2873-E3C108FF3831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695900F3-58CC-555F-25A4-CB0B813E487C}"/>
              </a:ext>
            </a:extLst>
          </p:cNvPr>
          <p:cNvSpPr/>
          <p:nvPr/>
        </p:nvSpPr>
        <p:spPr>
          <a:xfrm>
            <a:off x="373628" y="1691150"/>
            <a:ext cx="8337755" cy="3094219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8D4BB5C-CCC9-62AE-2435-823356DAB21E}"/>
              </a:ext>
            </a:extLst>
          </p:cNvPr>
          <p:cNvSpPr txBox="1"/>
          <p:nvPr/>
        </p:nvSpPr>
        <p:spPr>
          <a:xfrm>
            <a:off x="1415850" y="2178766"/>
            <a:ext cx="6407353" cy="203132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342926"/>
            <a:endParaRPr lang="fr-FR" sz="48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ctr" defTabSz="342926"/>
            <a:r>
              <a:rPr lang="fr-FR" sz="2800" dirty="0"/>
              <a:t>A la fin de la séance, l’enseignant(e) consigne ses observations dans le cahier-journal.</a:t>
            </a:r>
            <a:endParaRPr lang="fr-FR" sz="2800" b="1" dirty="0">
              <a:solidFill>
                <a:srgbClr val="20455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326670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03DC9-C6BF-E0B5-0EA6-2752F6D731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 23">
            <a:extLst>
              <a:ext uri="{FF2B5EF4-FFF2-40B4-BE49-F238E27FC236}">
                <a16:creationId xmlns:a16="http://schemas.microsoft.com/office/drawing/2014/main" id="{3FDAD11B-98B7-8017-F5F4-112ACA7F5F0E}"/>
              </a:ext>
            </a:extLst>
          </p:cNvPr>
          <p:cNvSpPr/>
          <p:nvPr/>
        </p:nvSpPr>
        <p:spPr>
          <a:xfrm>
            <a:off x="8629655" y="905697"/>
            <a:ext cx="475433" cy="475433"/>
          </a:xfrm>
          <a:custGeom>
            <a:avLst/>
            <a:gdLst/>
            <a:ahLst/>
            <a:cxnLst/>
            <a:rect l="l" t="t" r="r" b="b"/>
            <a:pathLst>
              <a:path w="950866" h="950866">
                <a:moveTo>
                  <a:pt x="0" y="0"/>
                </a:moveTo>
                <a:lnTo>
                  <a:pt x="950866" y="0"/>
                </a:lnTo>
                <a:lnTo>
                  <a:pt x="950866" y="950866"/>
                </a:lnTo>
                <a:lnTo>
                  <a:pt x="0" y="95086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/>
            <a:endParaRPr lang="fr-FR" sz="9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00D7BBDA-8161-88E0-5165-464A8246917D}"/>
              </a:ext>
            </a:extLst>
          </p:cNvPr>
          <p:cNvSpPr/>
          <p:nvPr/>
        </p:nvSpPr>
        <p:spPr>
          <a:xfrm>
            <a:off x="1426750" y="1204403"/>
            <a:ext cx="4012071" cy="79231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/>
            <a:endParaRPr lang="fr-FR" sz="900">
              <a:solidFill>
                <a:prstClr val="white"/>
              </a:solidFill>
              <a:latin typeface="Calibri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55C58A4-DD53-E71F-21B4-9FF2E219F70C}"/>
              </a:ext>
            </a:extLst>
          </p:cNvPr>
          <p:cNvGrpSpPr/>
          <p:nvPr/>
        </p:nvGrpSpPr>
        <p:grpSpPr>
          <a:xfrm>
            <a:off x="288792" y="228603"/>
            <a:ext cx="8566416" cy="5723708"/>
            <a:chOff x="312517" y="227366"/>
            <a:chExt cx="8518967" cy="6196583"/>
          </a:xfrm>
        </p:grpSpPr>
        <p:sp>
          <p:nvSpPr>
            <p:cNvPr id="12" name="Rectangle : coins arrondis 11">
              <a:extLst>
                <a:ext uri="{FF2B5EF4-FFF2-40B4-BE49-F238E27FC236}">
                  <a16:creationId xmlns:a16="http://schemas.microsoft.com/office/drawing/2014/main" id="{DC64D6A8-B2AC-C767-721B-1FCA04132154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/>
              <a:endParaRPr lang="fr-FR" sz="1400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3" name="Freeform 7">
              <a:extLst>
                <a:ext uri="{FF2B5EF4-FFF2-40B4-BE49-F238E27FC236}">
                  <a16:creationId xmlns:a16="http://schemas.microsoft.com/office/drawing/2014/main" id="{523AF4F9-29C5-59C6-FCBE-DADB2B1CFCC2}"/>
                </a:ext>
              </a:extLst>
            </p:cNvPr>
            <p:cNvSpPr/>
            <p:nvPr/>
          </p:nvSpPr>
          <p:spPr>
            <a:xfrm>
              <a:off x="625110" y="227366"/>
              <a:ext cx="384791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11"/>
              <a:endParaRPr lang="fr-MA" sz="351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40" name="ZoneTexte 39">
            <a:extLst>
              <a:ext uri="{FF2B5EF4-FFF2-40B4-BE49-F238E27FC236}">
                <a16:creationId xmlns:a16="http://schemas.microsoft.com/office/drawing/2014/main" id="{363C068C-0FD8-4C4D-9CF5-FB3ECAE3900D}"/>
              </a:ext>
            </a:extLst>
          </p:cNvPr>
          <p:cNvSpPr txBox="1"/>
          <p:nvPr/>
        </p:nvSpPr>
        <p:spPr>
          <a:xfrm>
            <a:off x="685802" y="1477134"/>
            <a:ext cx="756096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A la fin de la séance d’aujourd’hui, au moins 80% des élèves devraient être capables de : 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07EF5B05-889C-CED3-42C0-1A341578C956}"/>
              </a:ext>
            </a:extLst>
          </p:cNvPr>
          <p:cNvGrpSpPr/>
          <p:nvPr/>
        </p:nvGrpSpPr>
        <p:grpSpPr>
          <a:xfrm>
            <a:off x="1416614" y="2466382"/>
            <a:ext cx="6310783" cy="1604977"/>
            <a:chOff x="2853491" y="4076701"/>
            <a:chExt cx="12621564" cy="3209955"/>
          </a:xfrm>
        </p:grpSpPr>
        <p:grpSp>
          <p:nvGrpSpPr>
            <p:cNvPr id="21" name="Groupe 20">
              <a:extLst>
                <a:ext uri="{FF2B5EF4-FFF2-40B4-BE49-F238E27FC236}">
                  <a16:creationId xmlns:a16="http://schemas.microsoft.com/office/drawing/2014/main" id="{B03DDA6B-280A-5D7F-4C95-36BC89CD1E14}"/>
                </a:ext>
              </a:extLst>
            </p:cNvPr>
            <p:cNvGrpSpPr/>
            <p:nvPr/>
          </p:nvGrpSpPr>
          <p:grpSpPr>
            <a:xfrm flipH="1">
              <a:off x="2853491" y="4076701"/>
              <a:ext cx="12581019" cy="1399639"/>
              <a:chOff x="1309128" y="1880836"/>
              <a:chExt cx="6724021" cy="748048"/>
            </a:xfrm>
          </p:grpSpPr>
          <p:sp>
            <p:nvSpPr>
              <p:cNvPr id="33" name="Rectangle : coins arrondis 18 - 2">
                <a:extLst>
                  <a:ext uri="{FF2B5EF4-FFF2-40B4-BE49-F238E27FC236}">
                    <a16:creationId xmlns:a16="http://schemas.microsoft.com/office/drawing/2014/main" id="{6B41BC3C-D488-F60C-65CC-99C4802DA7D2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36" name="ZoneTexte 35">
                <a:extLst>
                  <a:ext uri="{FF2B5EF4-FFF2-40B4-BE49-F238E27FC236}">
                    <a16:creationId xmlns:a16="http://schemas.microsoft.com/office/drawing/2014/main" id="{DBDF7AB0-03E9-5C15-37EE-DBAFA7F67822}"/>
                  </a:ext>
                </a:extLst>
              </p:cNvPr>
              <p:cNvSpPr txBox="1"/>
              <p:nvPr/>
            </p:nvSpPr>
            <p:spPr>
              <a:xfrm>
                <a:off x="3082838" y="2077767"/>
                <a:ext cx="4373252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Comprendre et produire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mots du vocabulaire</a:t>
                </a:r>
              </a:p>
            </p:txBody>
          </p:sp>
          <p:sp>
            <p:nvSpPr>
              <p:cNvPr id="37" name="Oval 86">
                <a:extLst>
                  <a:ext uri="{FF2B5EF4-FFF2-40B4-BE49-F238E27FC236}">
                    <a16:creationId xmlns:a16="http://schemas.microsoft.com/office/drawing/2014/main" id="{065A59F7-9987-ABAF-3C30-7413B83EFFA6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38" name="Graphique 37">
                <a:extLst>
                  <a:ext uri="{FF2B5EF4-FFF2-40B4-BE49-F238E27FC236}">
                    <a16:creationId xmlns:a16="http://schemas.microsoft.com/office/drawing/2014/main" id="{7E46BD37-2FD6-B338-E549-7EB9B3519BF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07FF7AA6-DE9A-3167-61D0-60C1786199AA}"/>
                </a:ext>
              </a:extLst>
            </p:cNvPr>
            <p:cNvGrpSpPr/>
            <p:nvPr/>
          </p:nvGrpSpPr>
          <p:grpSpPr>
            <a:xfrm flipH="1">
              <a:off x="2853491" y="5887017"/>
              <a:ext cx="12621564" cy="1399639"/>
              <a:chOff x="1287458" y="1880836"/>
              <a:chExt cx="6745691" cy="748048"/>
            </a:xfrm>
          </p:grpSpPr>
          <p:sp>
            <p:nvSpPr>
              <p:cNvPr id="6" name="Rectangle : coins arrondis 18 - 2">
                <a:extLst>
                  <a:ext uri="{FF2B5EF4-FFF2-40B4-BE49-F238E27FC236}">
                    <a16:creationId xmlns:a16="http://schemas.microsoft.com/office/drawing/2014/main" id="{A00F715A-067F-86C8-8D2C-491ED3DAA05B}"/>
                  </a:ext>
                </a:extLst>
              </p:cNvPr>
              <p:cNvSpPr/>
              <p:nvPr/>
            </p:nvSpPr>
            <p:spPr>
              <a:xfrm flipH="1">
                <a:off x="1309128" y="1880836"/>
                <a:ext cx="6505663" cy="748048"/>
              </a:xfrm>
              <a:prstGeom prst="roundRect">
                <a:avLst>
                  <a:gd name="adj" fmla="val 28279"/>
                </a:avLst>
              </a:prstGeom>
              <a:solidFill>
                <a:srgbClr val="D6E9EA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228605">
                  <a:defRPr/>
                </a:pPr>
                <a:endParaRPr lang="fr-FR" sz="90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sp>
            <p:nvSpPr>
              <p:cNvPr id="7" name="ZoneTexte 6">
                <a:extLst>
                  <a:ext uri="{FF2B5EF4-FFF2-40B4-BE49-F238E27FC236}">
                    <a16:creationId xmlns:a16="http://schemas.microsoft.com/office/drawing/2014/main" id="{E57D20E1-D24E-0C5B-AECE-00F619557DAB}"/>
                  </a:ext>
                </a:extLst>
              </p:cNvPr>
              <p:cNvSpPr txBox="1"/>
              <p:nvPr/>
            </p:nvSpPr>
            <p:spPr>
              <a:xfrm>
                <a:off x="1287458" y="2087645"/>
                <a:ext cx="6168634" cy="42768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171454" indent="-171454" defTabSz="457211">
                  <a:buFont typeface="Arial" panose="020B0604020202020204" pitchFamily="34" charset="0"/>
                  <a:buChar char="•"/>
                </a:pPr>
                <a:r>
                  <a:rPr lang="fr-FR" sz="2000" b="1" dirty="0">
                    <a:solidFill>
                      <a:srgbClr val="005664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Lire et écrire des phrases avec </a:t>
                </a:r>
                <a:r>
                  <a:rPr lang="fr-FR" sz="2000" b="1" dirty="0">
                    <a:solidFill>
                      <a:srgbClr val="4F81BD"/>
                    </a:solidFill>
                    <a:latin typeface="Microsoft Uighur" panose="02000000000000000000" pitchFamily="2" charset="-78"/>
                    <a:cs typeface="Microsoft Uighur" panose="02000000000000000000" pitchFamily="2" charset="-78"/>
                  </a:rPr>
                  <a:t>les difficultés présentées. </a:t>
                </a:r>
              </a:p>
            </p:txBody>
          </p:sp>
          <p:sp>
            <p:nvSpPr>
              <p:cNvPr id="8" name="Oval 86">
                <a:extLst>
                  <a:ext uri="{FF2B5EF4-FFF2-40B4-BE49-F238E27FC236}">
                    <a16:creationId xmlns:a16="http://schemas.microsoft.com/office/drawing/2014/main" id="{D64A107A-2E1E-6946-6BC4-9B3D18C6205A}"/>
                  </a:ext>
                </a:extLst>
              </p:cNvPr>
              <p:cNvSpPr/>
              <p:nvPr/>
            </p:nvSpPr>
            <p:spPr>
              <a:xfrm flipH="1">
                <a:off x="7590605" y="2045628"/>
                <a:ext cx="387758" cy="376435"/>
              </a:xfrm>
              <a:prstGeom prst="ellipse">
                <a:avLst/>
              </a:prstGeom>
              <a:solidFill>
                <a:srgbClr val="005664"/>
              </a:solidFill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457211">
                  <a:defRPr/>
                </a:pPr>
                <a:endParaRPr lang="en-US" sz="20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endParaRPr>
              </a:p>
            </p:txBody>
          </p:sp>
          <p:pic>
            <p:nvPicPr>
              <p:cNvPr id="9" name="Graphique 8">
                <a:extLst>
                  <a:ext uri="{FF2B5EF4-FFF2-40B4-BE49-F238E27FC236}">
                    <a16:creationId xmlns:a16="http://schemas.microsoft.com/office/drawing/2014/main" id="{7872DD2A-9C62-70C6-B1A4-F446FBB45CC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7681053" y="2056318"/>
                <a:ext cx="352096" cy="272874"/>
              </a:xfrm>
              <a:prstGeom prst="rect">
                <a:avLst/>
              </a:prstGeom>
            </p:spPr>
          </p:pic>
        </p:grpSp>
      </p:grpSp>
      <p:sp>
        <p:nvSpPr>
          <p:cNvPr id="14" name="ZoneTexte 13">
            <a:extLst>
              <a:ext uri="{FF2B5EF4-FFF2-40B4-BE49-F238E27FC236}">
                <a16:creationId xmlns:a16="http://schemas.microsoft.com/office/drawing/2014/main" id="{6BF069FA-30A5-C278-AB56-84275188BE24}"/>
              </a:ext>
            </a:extLst>
          </p:cNvPr>
          <p:cNvSpPr txBox="1"/>
          <p:nvPr/>
        </p:nvSpPr>
        <p:spPr>
          <a:xfrm>
            <a:off x="1830624" y="4624352"/>
            <a:ext cx="679902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Les objectifs de ma séance ont-ils été atteints ?  Sinon, pourquoi ? </a:t>
            </a:r>
          </a:p>
          <a:p>
            <a:pPr defTabSz="304823"/>
            <a:r>
              <a:rPr lang="fr-FR" sz="24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Que faudrait-il faire pour les prochaines séances ? </a:t>
            </a:r>
          </a:p>
        </p:txBody>
      </p:sp>
      <p:sp>
        <p:nvSpPr>
          <p:cNvPr id="16" name="Freeform 4">
            <a:extLst>
              <a:ext uri="{FF2B5EF4-FFF2-40B4-BE49-F238E27FC236}">
                <a16:creationId xmlns:a16="http://schemas.microsoft.com/office/drawing/2014/main" id="{6957875D-B494-8377-E10F-26B17E3EFBE0}"/>
              </a:ext>
            </a:extLst>
          </p:cNvPr>
          <p:cNvSpPr/>
          <p:nvPr/>
        </p:nvSpPr>
        <p:spPr>
          <a:xfrm rot="21482714">
            <a:off x="734955" y="4638924"/>
            <a:ext cx="870375" cy="927451"/>
          </a:xfrm>
          <a:custGeom>
            <a:avLst/>
            <a:gdLst/>
            <a:ahLst/>
            <a:cxnLst/>
            <a:rect l="l" t="t" r="r" b="b"/>
            <a:pathLst>
              <a:path w="1363289" h="1605587">
                <a:moveTo>
                  <a:pt x="0" y="0"/>
                </a:moveTo>
                <a:lnTo>
                  <a:pt x="1363289" y="0"/>
                </a:lnTo>
                <a:lnTo>
                  <a:pt x="1363289" y="1605587"/>
                </a:lnTo>
                <a:lnTo>
                  <a:pt x="0" y="1605587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228629">
              <a:defRPr/>
            </a:pPr>
            <a:endParaRPr lang="fr-MA" sz="300">
              <a:solidFill>
                <a:prstClr val="black"/>
              </a:solidFill>
              <a:latin typeface="Dosis"/>
            </a:endParaRPr>
          </a:p>
        </p:txBody>
      </p:sp>
    </p:spTree>
    <p:extLst>
      <p:ext uri="{BB962C8B-B14F-4D97-AF65-F5344CB8AC3E}">
        <p14:creationId xmlns:p14="http://schemas.microsoft.com/office/powerpoint/2010/main" val="2344065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DA01E9-E6E4-10C7-D133-3997E0EEC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865C9A-3E96-9B50-8530-557F9A514F40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28728A1D-467D-56E7-4B54-BA0EA9F4769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9844ABE9-70E3-1AB9-BBEA-DEBFEDD30355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ED25677-5BC0-618B-7148-B8D9F662E629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cahiers.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625B1BE-6669-0FE7-AB01-D7115E1889A5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87E8D20A-E038-813D-0468-082DC6A856C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77380348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3" name="Image 2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35C5078-D0C5-0A4D-D2F2-77B81515F5B2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619958" y="1783380"/>
            <a:ext cx="1904083" cy="20715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20178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46DD7A-0E9C-AD59-84EF-E60DFC24EF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E0D8016-B9E7-BE89-4D54-FD7AA2F266A7}"/>
              </a:ext>
            </a:extLst>
          </p:cNvPr>
          <p:cNvSpPr/>
          <p:nvPr/>
        </p:nvSpPr>
        <p:spPr>
          <a:xfrm>
            <a:off x="0" y="983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BD46FA61-AA91-E8A4-20EC-C6907D784CB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68EC503D-FF48-BE60-5107-00095EFE86A1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0F42C200-4722-86D7-FE8F-A0037327406F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Ecrivez. </a:t>
            </a: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(e) dicte les phrases lentement.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44B76F7-6B6D-57AE-DE5E-3275F40A0B63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DB74553E-6C38-C8F5-6180-A77177FCF6D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855582176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026" name="Picture 2" descr="Main d'enfant écrivant sur cahier avec mot 'dictée' retourné en miroir horizontal.">
            <a:extLst>
              <a:ext uri="{FF2B5EF4-FFF2-40B4-BE49-F238E27FC236}">
                <a16:creationId xmlns:a16="http://schemas.microsoft.com/office/drawing/2014/main" id="{51381111-A2E3-20FE-0106-7B651D5461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0181" y="2409245"/>
            <a:ext cx="2503637" cy="1761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7008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14D47F-A0FC-7244-DEE7-83F76052795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D9CF85C-9C2D-71EE-A788-CD23398F7D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CC8E6F-CCBF-671A-A3FE-5AB4AD2A255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>
              <a:lnSpc>
                <a:spcPct val="200000"/>
              </a:lnSpc>
            </a:pPr>
            <a:endParaRPr lang="fr-FR" sz="3600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27C2FC-678E-9E50-A5A8-B045E556A12A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3519C1B-9759-1D8F-D6F9-8AE153A28A8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09AFAC-5F87-5EDD-16FF-05CD636E90B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66453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4393D2BB-5FDA-BDE5-5C4C-E8379246B50C}"/>
              </a:ext>
            </a:extLst>
          </p:cNvPr>
          <p:cNvSpPr txBox="1"/>
          <p:nvPr/>
        </p:nvSpPr>
        <p:spPr>
          <a:xfrm>
            <a:off x="1045029" y="422058"/>
            <a:ext cx="7715794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Soulignez les erreurs. Qui n’a pas commis  d’erreurs? /Qui a commis une seule erreur?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Vérifier et nommer les élèves ayant commis moins d’erreurs.  Encourager tous les élèves.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9E6E1449-BF11-A9E6-888A-C0D639B4DE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85649" y="262583"/>
            <a:ext cx="1062248" cy="796686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F528509-D441-C720-0FA2-D0FABDE08290}"/>
              </a:ext>
            </a:extLst>
          </p:cNvPr>
          <p:cNvSpPr txBox="1"/>
          <p:nvPr/>
        </p:nvSpPr>
        <p:spPr>
          <a:xfrm>
            <a:off x="301039" y="1446007"/>
            <a:ext cx="8541922" cy="43511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19231" lvl="4" defTabSz="457235">
              <a:lnSpc>
                <a:spcPct val="200000"/>
              </a:lnSpc>
            </a:pP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Pendant la récréation, je joue avec mes amies. Je cours, je saute et je m’amuse. Je joue à la balle avec Yasmine et </a:t>
            </a:r>
            <a:r>
              <a:rPr lang="fr-FR" sz="3600" b="1" dirty="0" err="1">
                <a:solidFill>
                  <a:srgbClr val="106585"/>
                </a:solidFill>
                <a:latin typeface="Dosis" pitchFamily="2" charset="0"/>
              </a:rPr>
              <a:t>Razane</a:t>
            </a:r>
            <a:r>
              <a:rPr lang="fr-FR" sz="3600" b="1" dirty="0">
                <a:solidFill>
                  <a:srgbClr val="106585"/>
                </a:solidFill>
                <a:latin typeface="Dosis" pitchFamily="2" charset="0"/>
              </a:rPr>
              <a:t>.</a:t>
            </a:r>
            <a:endParaRPr lang="fr-MA" sz="3600" b="1" dirty="0">
              <a:solidFill>
                <a:srgbClr val="106585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94183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83A3DB-CEDD-25A0-5E18-17066ABBF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75DF2A4-507E-4515-B1E6-8E1EA5DAE45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9D94933-CFA0-5CBD-09FC-4DAB56D3575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3C4E819-D559-E5D7-E3A8-DE34DECCFB9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70F8133-B949-2EBF-D67A-3D512F33CCA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3DAE4D72-3328-A812-97DD-51791F26471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0882C4FE-A8B0-16F7-79CD-C4C70775494D}"/>
              </a:ext>
            </a:extLst>
          </p:cNvPr>
          <p:cNvSpPr txBox="1"/>
          <p:nvPr/>
        </p:nvSpPr>
        <p:spPr>
          <a:xfrm>
            <a:off x="1045029" y="422058"/>
            <a:ext cx="7715794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 la maison vous allez corriger les erreurs. p48.</a:t>
            </a:r>
            <a:endParaRPr lang="fr-FR" sz="1500" i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0A182D5-CCE3-A26F-1984-BC423E099DF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7874" y="2422018"/>
            <a:ext cx="8042950" cy="250659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57E18E9-05BF-3C6C-50D8-6C5F03948E80}"/>
              </a:ext>
            </a:extLst>
          </p:cNvPr>
          <p:cNvSpPr/>
          <p:nvPr/>
        </p:nvSpPr>
        <p:spPr>
          <a:xfrm>
            <a:off x="533975" y="2819400"/>
            <a:ext cx="7768777" cy="67926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45776AD9-DBE4-4818-DE7F-BCFBAEF80460}"/>
              </a:ext>
            </a:extLst>
          </p:cNvPr>
          <p:cNvCxnSpPr/>
          <p:nvPr/>
        </p:nvCxnSpPr>
        <p:spPr>
          <a:xfrm>
            <a:off x="583474" y="1881051"/>
            <a:ext cx="644435" cy="6792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2FE748E7-247C-D762-4DB1-FDA933BDB5C5}"/>
              </a:ext>
            </a:extLst>
          </p:cNvPr>
          <p:cNvSpPr/>
          <p:nvPr/>
        </p:nvSpPr>
        <p:spPr>
          <a:xfrm>
            <a:off x="3193433" y="3263538"/>
            <a:ext cx="4702629" cy="1654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345867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DFBC31-1B27-427C-39E2-C9F308D5A8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85836D-BE25-5D64-A258-FFB5DA9D1A21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675FA48-D63E-8A4B-B42A-F89CA7026486}"/>
              </a:ext>
            </a:extLst>
          </p:cNvPr>
          <p:cNvSpPr txBox="1"/>
          <p:nvPr/>
        </p:nvSpPr>
        <p:spPr>
          <a:xfrm>
            <a:off x="595950" y="648812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Vocabulaire</a:t>
            </a:r>
            <a:endParaRPr lang="en-US" sz="3200" b="1" dirty="0">
              <a:solidFill>
                <a:srgbClr val="215968"/>
              </a:solidFill>
              <a:latin typeface="Carelia" panose="020B0604020202020204" charset="0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B82F4D2D-3D56-0B6C-2645-D286F698A7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F55CA58-EF13-9FED-BBF3-5BA54B28E40F}"/>
              </a:ext>
            </a:extLst>
          </p:cNvPr>
          <p:cNvSpPr/>
          <p:nvPr/>
        </p:nvSpPr>
        <p:spPr>
          <a:xfrm>
            <a:off x="275309" y="1809136"/>
            <a:ext cx="8758963" cy="2717144"/>
          </a:xfrm>
          <a:prstGeom prst="cloud">
            <a:avLst/>
          </a:prstGeom>
          <a:ln>
            <a:solidFill>
              <a:srgbClr val="215968"/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E37C397-60C4-3F5E-9C5D-05F26AB37E9E}"/>
              </a:ext>
            </a:extLst>
          </p:cNvPr>
          <p:cNvSpPr txBox="1"/>
          <p:nvPr/>
        </p:nvSpPr>
        <p:spPr>
          <a:xfrm>
            <a:off x="1515291" y="2449148"/>
            <a:ext cx="6458669" cy="6155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35">
              <a:spcAft>
                <a:spcPts val="600"/>
              </a:spcAft>
              <a:defRPr/>
            </a:pPr>
            <a:r>
              <a:rPr lang="fr-FR" sz="2000" dirty="0"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bibliothèque – bibliothécaire – bande dessinée- livre documentaire choisir – ranger- remercier – saluer.</a:t>
            </a:r>
          </a:p>
        </p:txBody>
      </p:sp>
      <p:pic>
        <p:nvPicPr>
          <p:cNvPr id="3" name="Image 2" descr="Une image contenant Dessin d’enfant, clipart, dessin, illustration&#10;&#10;Le contenu généré par l’IA peut être incorrect.">
            <a:extLst>
              <a:ext uri="{FF2B5EF4-FFF2-40B4-BE49-F238E27FC236}">
                <a16:creationId xmlns:a16="http://schemas.microsoft.com/office/drawing/2014/main" id="{19B3FC60-A080-8F37-EE32-75B31B0D790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091" y="4310091"/>
            <a:ext cx="2029261" cy="1707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5500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176C06-AC7B-EEE6-35DF-83563BD7BF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C35DD91-F640-F2A4-B53E-FB4A5555F68D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42D67DB-A04A-21F8-0002-B519C10370ED}"/>
              </a:ext>
            </a:extLst>
          </p:cNvPr>
          <p:cNvSpPr/>
          <p:nvPr/>
        </p:nvSpPr>
        <p:spPr>
          <a:xfrm>
            <a:off x="167413" y="241972"/>
            <a:ext cx="8825176" cy="652153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DA18099-E8A2-5568-6E06-E15549903462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CF1A2EB-358F-F691-D12D-3BCD23301518}"/>
              </a:ext>
            </a:extLst>
          </p:cNvPr>
          <p:cNvSpPr txBox="1"/>
          <p:nvPr/>
        </p:nvSpPr>
        <p:spPr>
          <a:xfrm>
            <a:off x="1222407" y="431802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Aujourd’hui, nous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allons apprendre de nouveaux mots en français.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C68D93D-F666-2220-2852-6D34AC057253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6E59968-A5DF-411F-A1A1-24B6A444D29D}"/>
              </a:ext>
            </a:extLst>
          </p:cNvPr>
          <p:cNvSpPr/>
          <p:nvPr/>
        </p:nvSpPr>
        <p:spPr>
          <a:xfrm>
            <a:off x="2378633" y="2133914"/>
            <a:ext cx="6352417" cy="3978585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pic>
        <p:nvPicPr>
          <p:cNvPr id="20" name="Image 19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BE20BB48-9534-8688-343E-20547CC6AAAB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327" y="2320227"/>
            <a:ext cx="2482676" cy="3792269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F0C01C7-43BE-4FBD-E0AF-516F80E9845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69419920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5" name="Ellipse 24">
            <a:extLst>
              <a:ext uri="{FF2B5EF4-FFF2-40B4-BE49-F238E27FC236}">
                <a16:creationId xmlns:a16="http://schemas.microsoft.com/office/drawing/2014/main" id="{83762066-1D7E-195C-6249-F34F4024DDB6}"/>
              </a:ext>
            </a:extLst>
          </p:cNvPr>
          <p:cNvSpPr/>
          <p:nvPr/>
        </p:nvSpPr>
        <p:spPr>
          <a:xfrm>
            <a:off x="6614853" y="3125317"/>
            <a:ext cx="361604" cy="83127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30" name="Image 29">
            <a:extLst>
              <a:ext uri="{FF2B5EF4-FFF2-40B4-BE49-F238E27FC236}">
                <a16:creationId xmlns:a16="http://schemas.microsoft.com/office/drawing/2014/main" id="{A1F49770-53E4-138A-FE3A-19F217784FB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0001" y="2528612"/>
            <a:ext cx="1211435" cy="968438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FBA2A6A1-4D99-9F45-C095-86E417953F9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6566" y="4901185"/>
            <a:ext cx="1030169" cy="658368"/>
          </a:xfrm>
          <a:prstGeom prst="rect">
            <a:avLst/>
          </a:prstGeom>
        </p:spPr>
      </p:pic>
      <p:pic>
        <p:nvPicPr>
          <p:cNvPr id="32" name="Image 31">
            <a:extLst>
              <a:ext uri="{FF2B5EF4-FFF2-40B4-BE49-F238E27FC236}">
                <a16:creationId xmlns:a16="http://schemas.microsoft.com/office/drawing/2014/main" id="{E0FFA335-AF45-AF49-8A61-E9433EDCAE4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9174" y="2504692"/>
            <a:ext cx="1002360" cy="1002360"/>
          </a:xfrm>
          <a:prstGeom prst="rect">
            <a:avLst/>
          </a:prstGeom>
        </p:spPr>
      </p:pic>
      <p:pic>
        <p:nvPicPr>
          <p:cNvPr id="33" name="Image 32">
            <a:extLst>
              <a:ext uri="{FF2B5EF4-FFF2-40B4-BE49-F238E27FC236}">
                <a16:creationId xmlns:a16="http://schemas.microsoft.com/office/drawing/2014/main" id="{6A9A537A-8DEB-F128-A407-81ADF3CE353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886594" y="4620535"/>
            <a:ext cx="1118645" cy="930676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id="{C0B2C66D-F903-0198-D1B8-4D365677A908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65946" y="2497372"/>
            <a:ext cx="1090394" cy="938567"/>
          </a:xfrm>
          <a:prstGeom prst="rect">
            <a:avLst/>
          </a:prstGeom>
        </p:spPr>
      </p:pic>
      <p:pic>
        <p:nvPicPr>
          <p:cNvPr id="35" name="Picture 4" descr="Illustration : livre de bande dessinée ouvert avec scènes colorées.">
            <a:extLst>
              <a:ext uri="{FF2B5EF4-FFF2-40B4-BE49-F238E27FC236}">
                <a16:creationId xmlns:a16="http://schemas.microsoft.com/office/drawing/2014/main" id="{B707DD33-07E2-BE23-6679-CDD397A929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828" y="4808020"/>
            <a:ext cx="1086199" cy="8980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Image 35">
            <a:extLst>
              <a:ext uri="{FF2B5EF4-FFF2-40B4-BE49-F238E27FC236}">
                <a16:creationId xmlns:a16="http://schemas.microsoft.com/office/drawing/2014/main" id="{D098620E-7B1E-79E2-2BCE-E0B778AE202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357957" y="4667878"/>
            <a:ext cx="1148965" cy="991493"/>
          </a:xfrm>
          <a:prstGeom prst="rect">
            <a:avLst/>
          </a:prstGeom>
        </p:spPr>
      </p:pic>
      <p:pic>
        <p:nvPicPr>
          <p:cNvPr id="37" name="Image 36">
            <a:extLst>
              <a:ext uri="{FF2B5EF4-FFF2-40B4-BE49-F238E27FC236}">
                <a16:creationId xmlns:a16="http://schemas.microsoft.com/office/drawing/2014/main" id="{A2377062-B455-2426-AB18-6483D755888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007" y="2598985"/>
            <a:ext cx="898065" cy="898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964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EF69FF-47F7-5CF1-AC5B-B0A6A6B4EF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2ED1A1-D7AD-D996-1984-CE0F9A69D39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1B64AB6-E29C-949C-B5AA-30A7BB0027C0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6B9A63-29D9-0123-471F-DBE4CCA89A67}"/>
              </a:ext>
            </a:extLst>
          </p:cNvPr>
          <p:cNvSpPr/>
          <p:nvPr/>
        </p:nvSpPr>
        <p:spPr>
          <a:xfrm>
            <a:off x="658462" y="337127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bibliothèque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La bibliothèque. Comment vous dites «bibliothèque»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BE45F6DD-0527-13CB-FA5A-B8C21A07444A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D2A4D6A-047B-9E8E-DE2C-F9E43BE0E94C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3F8D29B4-0745-C479-61E6-D292171B4E0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53651" y="1572769"/>
            <a:ext cx="3885477" cy="2551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75494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D90FC-E243-B415-B5AF-E40E54E365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99130FA-78BA-8F42-B636-A7F8FB6528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D7C4B1-9DBE-5528-1F9E-0425FA1B95D5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60000" lvl="4" algn="l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La bibliothèque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130ADFA-331F-04CA-272C-A64DD2258A92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bibliothèque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bibliothèque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3300F0E-6B73-36BE-DAFE-B182D997460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B7621FA-B61D-BDE2-0FB2-898C2EC68F6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C3C509A-2DE6-5059-66B8-EAD91DE1EB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13832" y="1581913"/>
            <a:ext cx="3026664" cy="2798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188240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BDE9F5-9773-56FE-CFB5-D97DC3B7B9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2FFDA79-AC8B-B233-8B2E-D19D58CA17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28AA18C-EBF5-4909-2446-CB9B7000C7AD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A048C5-C32F-B020-1D80-E1F42DB40DE6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une bibliothécaire. La bibliothécaire.  Comment vous dites «  bibliothécaire»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5550A12D-8D04-0091-584F-B6C12AF2D2F6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1B91E41-5181-F639-130F-AE6BFD3D5DE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C4B8424-A8E4-FA15-8F6A-E854CC195AF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8422" y="1784340"/>
            <a:ext cx="3868408" cy="3092460"/>
          </a:xfrm>
          <a:prstGeom prst="rect">
            <a:avLst/>
          </a:prstGeom>
        </p:spPr>
      </p:pic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733FA40F-217B-827A-6E94-BDF90C91AA92}"/>
              </a:ext>
            </a:extLst>
          </p:cNvPr>
          <p:cNvCxnSpPr>
            <a:cxnSpLocks/>
          </p:cNvCxnSpPr>
          <p:nvPr/>
        </p:nvCxnSpPr>
        <p:spPr>
          <a:xfrm flipH="1">
            <a:off x="5092491" y="1555740"/>
            <a:ext cx="2183523" cy="1349727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72038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35E008-81BD-CA54-7FD4-38DFF848A6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AF9238-08A7-824E-B7B5-E45F436872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5"/>
            <a:ext cx="9144000" cy="6858001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t="-5555" b="-5555"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9A8A67D-BD6C-2C18-1ED1-EA5AAD765FDD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369909" y="369133"/>
            <a:ext cx="8404185" cy="6091085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8906DAE8-1A29-8E01-58C6-DDBDB2A85B8E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66F7EA69-280A-ACCD-8877-EEA888CF99A9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0F54C807-D94D-2A36-9EE1-7A07C07B6F4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609600" y="227720"/>
            <a:ext cx="619584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7F1F4DF9-5A0B-3C13-D21D-D2E6A1684560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1487354" y="738264"/>
            <a:ext cx="7024491" cy="35907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800"/>
              </a:lnSpc>
              <a:defRPr/>
            </a:pP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 Recommandations générales pour les enseignant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(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e</a:t>
            </a:r>
            <a:r>
              <a:rPr lang="fr-FR" sz="1600" b="1" dirty="0">
                <a:solidFill>
                  <a:srgbClr val="1F497D"/>
                </a:solidFill>
                <a:latin typeface="Dosis" pitchFamily="2" charset="0"/>
              </a:rPr>
              <a:t>)</a:t>
            </a:r>
            <a:r>
              <a:rPr lang="fr-FR" sz="2400" b="1" dirty="0">
                <a:solidFill>
                  <a:srgbClr val="1F497D"/>
                </a:solidFill>
                <a:latin typeface="Dosis" pitchFamily="2" charset="0"/>
              </a:rPr>
              <a:t>s</a:t>
            </a:r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5C54C451-A5DF-C32B-A0BB-431F0DF078A1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369906" y="1757415"/>
            <a:ext cx="8164492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4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6" name="TextBox 10">
            <a:extLst>
              <a:ext uri="{FF2B5EF4-FFF2-40B4-BE49-F238E27FC236}">
                <a16:creationId xmlns:a16="http://schemas.microsoft.com/office/drawing/2014/main" id="{7DB35B5C-DD05-2C71-1CC5-F71502F31288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460852" y="1312582"/>
            <a:ext cx="8222299" cy="61375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.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1.Se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préparer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867" dirty="0">
                <a:solidFill>
                  <a:srgbClr val="106585"/>
                </a:solidFill>
                <a:latin typeface="Carelia"/>
              </a:rPr>
              <a:t>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Lire attentivement l’ensemble des diapositives en amont, afin de s’approprier le contenu, anticiper les enchaînements, préparer la carte mentale de la leçon et renseigner le cahier journal.   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2.Couvrir le contenu de la leçon avec la vérification de la compréhension avant de passer à l’étape suivante :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ne pas sauter des diapositives et vérifier la compréhension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;</a:t>
            </a:r>
            <a:r>
              <a:rPr lang="en-US" sz="1867" b="1" dirty="0">
                <a:solidFill>
                  <a:srgbClr val="8DC63F"/>
                </a:solidFill>
                <a:latin typeface="Carelia"/>
              </a:rPr>
              <a:t> </a:t>
            </a:r>
            <a:r>
              <a:rPr lang="en-US" sz="1867" dirty="0" err="1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en</a:t>
            </a:r>
            <a:r>
              <a:rPr lang="en-US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maintenant un rythme soutenu et en évitant le temps mort;</a:t>
            </a:r>
            <a:r>
              <a:rPr lang="fr-FR" sz="1867" b="1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b="1" dirty="0">
              <a:solidFill>
                <a:srgbClr val="106585"/>
              </a:solidFill>
              <a:latin typeface="Carelia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3.Être fidèle au scénario pédagogique et garder une posture dynamique: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suivre les consignes du ruban didactique activement, sans se limiter à une lecture passive. 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fr-FR" sz="1600" dirty="0">
                <a:solidFill>
                  <a:srgbClr val="106585"/>
                </a:solidFill>
                <a:latin typeface="Carelia"/>
              </a:rPr>
              <a:t>4.Expliquer les consignes: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s’assurer que tous les élèves comprennent les consignes des activités, en les invitant à les reformuler ou à  les réexpliquer, si besoin, dans leur langue maternelle.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en-US" sz="1867" b="1" dirty="0">
                <a:solidFill>
                  <a:srgbClr val="106585"/>
                </a:solidFill>
                <a:latin typeface="Carelia"/>
              </a:rPr>
              <a:t>    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5.Donner un feed back riche et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systématique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en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repérant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les </a:t>
            </a:r>
            <a:r>
              <a:rPr lang="en-US" sz="1600" dirty="0" err="1">
                <a:solidFill>
                  <a:srgbClr val="106585"/>
                </a:solidFill>
                <a:latin typeface="Carelia"/>
              </a:rPr>
              <a:t>erreurs</a:t>
            </a:r>
            <a:r>
              <a:rPr lang="en-US" sz="1600" dirty="0">
                <a:solidFill>
                  <a:srgbClr val="106585"/>
                </a:solidFill>
                <a:latin typeface="Carelia"/>
              </a:rPr>
              <a:t> : </a:t>
            </a:r>
            <a:r>
              <a:rPr lang="fr-FR" sz="1867" dirty="0">
                <a:solidFill>
                  <a:prstClr val="black">
                    <a:lumMod val="85000"/>
                    <a:lumOff val="15000"/>
                  </a:prstClr>
                </a:solidFill>
                <a:latin typeface="Dosis" pitchFamily="2" charset="0"/>
              </a:rPr>
              <a:t>solliciter la participation du maximum d’ élèves en les questionnant et en corrigeant leurs réponses erronées .</a:t>
            </a:r>
          </a:p>
          <a:p>
            <a:pPr marL="530239" indent="-530239" algn="just">
              <a:lnSpc>
                <a:spcPts val="2017"/>
              </a:lnSpc>
              <a:defRPr/>
            </a:pPr>
            <a:endParaRPr lang="fr-FR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r>
              <a:rPr lang="fr-FR" sz="1867" b="1" dirty="0">
                <a:solidFill>
                  <a:srgbClr val="106585"/>
                </a:solidFill>
                <a:latin typeface="Carelia"/>
              </a:rPr>
              <a:t>     </a:t>
            </a: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marL="530239" indent="-530239" algn="just">
              <a:lnSpc>
                <a:spcPts val="2017"/>
              </a:lnSpc>
              <a:defRPr/>
            </a:pPr>
            <a:endParaRPr lang="en-US" sz="1867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en-US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  <a:p>
            <a:pPr algn="just">
              <a:lnSpc>
                <a:spcPts val="2017"/>
              </a:lnSpc>
              <a:defRPr/>
            </a:pP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22CA7A0-9821-F08A-F334-9BF4DE2DC24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243710" y="4988887"/>
            <a:ext cx="8164491" cy="23891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530239" indent="-530239" algn="just">
              <a:lnSpc>
                <a:spcPts val="2017"/>
              </a:lnSpc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2" name="TextBox 10">
            <a:extLst>
              <a:ext uri="{FF2B5EF4-FFF2-40B4-BE49-F238E27FC236}">
                <a16:creationId xmlns:a16="http://schemas.microsoft.com/office/drawing/2014/main" id="{CBD959DA-C419-89F1-727C-B6814A2611A3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60852" y="5569772"/>
            <a:ext cx="8164491" cy="2462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633429" indent="-633429" algn="just">
              <a:defRPr/>
            </a:pPr>
            <a:r>
              <a:rPr lang="en-US" sz="1600" b="1" dirty="0">
                <a:solidFill>
                  <a:srgbClr val="8DC63F"/>
                </a:solidFill>
                <a:latin typeface="Carelia"/>
              </a:rPr>
              <a:t>    </a:t>
            </a:r>
            <a:endParaRPr lang="fr-FR" sz="1600" dirty="0">
              <a:solidFill>
                <a:prstClr val="black">
                  <a:lumMod val="85000"/>
                  <a:lumOff val="15000"/>
                </a:prstClr>
              </a:solidFill>
              <a:latin typeface="Dosis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7903A23-7467-D54D-E20F-5FE269172A9C}"/>
              </a:ext>
            </a:extLst>
          </p:cNvPr>
          <p:cNvSpPr txBox="1"/>
          <p:nvPr/>
        </p:nvSpPr>
        <p:spPr>
          <a:xfrm>
            <a:off x="6188655" y="353747"/>
            <a:ext cx="193303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1600" i="1" dirty="0">
                <a:solidFill>
                  <a:schemeClr val="bg1">
                    <a:lumMod val="50000"/>
                  </a:schemeClr>
                </a:solidFill>
              </a:rPr>
              <a:t>Pour l’enseignant(e)  </a:t>
            </a:r>
          </a:p>
        </p:txBody>
      </p:sp>
    </p:spTree>
    <p:extLst>
      <p:ext uri="{BB962C8B-B14F-4D97-AF65-F5344CB8AC3E}">
        <p14:creationId xmlns:p14="http://schemas.microsoft.com/office/powerpoint/2010/main" val="37758927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E8236-DECB-21ED-A3A0-236FDF5381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AF10694-38D0-71FB-AC83-08C08CC5243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D2B932-5B0C-75E3-C3C6-D48DFFB8F21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La bibliothécaire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000B7F4-D08A-2A31-B851-61582C5E4CB3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bibliothécaire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la bibliothécaire.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4E45B88D-9DCE-7483-04DF-1DCEAD1DB0CB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6E7285D-3CEB-B26F-C864-DEE989CD514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E08F282-3855-00D8-7E67-BDD892B40E4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0216" y="2964788"/>
            <a:ext cx="4123567" cy="3296438"/>
          </a:xfrm>
          <a:prstGeom prst="rect">
            <a:avLst/>
          </a:prstGeom>
        </p:spPr>
      </p:pic>
      <p:cxnSp>
        <p:nvCxnSpPr>
          <p:cNvPr id="6" name="Connecteur droit avec flèche 5">
            <a:extLst>
              <a:ext uri="{FF2B5EF4-FFF2-40B4-BE49-F238E27FC236}">
                <a16:creationId xmlns:a16="http://schemas.microsoft.com/office/drawing/2014/main" id="{3F260634-A185-A72F-7995-5E6C4BF4A6D1}"/>
              </a:ext>
            </a:extLst>
          </p:cNvPr>
          <p:cNvCxnSpPr>
            <a:cxnSpLocks/>
          </p:cNvCxnSpPr>
          <p:nvPr/>
        </p:nvCxnSpPr>
        <p:spPr>
          <a:xfrm flipH="1">
            <a:off x="4634160" y="2862664"/>
            <a:ext cx="2183523" cy="1349727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65542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1F3A9E-C114-8861-B8A4-75AE827E66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3FE82F-983C-4AB0-FA9E-9B563B7D5EF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8DC7F06-8677-E963-2A2F-D75F7D39177E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C255885-884B-DB30-6C34-D1D329A1B5AF}"/>
              </a:ext>
            </a:extLst>
          </p:cNvPr>
          <p:cNvSpPr/>
          <p:nvPr/>
        </p:nvSpPr>
        <p:spPr>
          <a:xfrm>
            <a:off x="578719" y="228600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bonjour. Elle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salue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 Saluer . Comment vous dites saluer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DF4CFA60-97C3-BB0E-B8D0-82D9A0758BBB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00F1CD6-FBB9-B970-05D9-5EBA6F1B406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838871678"/>
              </p:ext>
            </p:extLst>
          </p:nvPr>
        </p:nvGraphicFramePr>
        <p:xfrm>
          <a:off x="-19689" y="-9243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7843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4CA15845-4B31-28A2-1B52-1F212B6FA7B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4589" y="1621589"/>
            <a:ext cx="3614821" cy="3614821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32B60535-3D8D-CEA0-D2A0-525F5F4878B5}"/>
              </a:ext>
            </a:extLst>
          </p:cNvPr>
          <p:cNvSpPr/>
          <p:nvPr/>
        </p:nvSpPr>
        <p:spPr>
          <a:xfrm>
            <a:off x="4572000" y="3429000"/>
            <a:ext cx="749808" cy="1554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216194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CFB57F-17F6-3CD2-1B3B-246AD40AF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28743FB-94A8-5B17-3EB7-A6D3F899EB1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128580-429C-DFD9-0D45-C7AD72EE1AF9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saluer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DC82BAA-0991-C3C9-ED09-B15CEC7A931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Saluer . Répétons ensemble: saluer.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CA990C53-E07E-832A-8828-BE47FE1384D8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AACAB88A-F576-4DD9-5705-C20C5494885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80733669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2863D77B-3E6F-DAC8-FF9E-DAA26E550B9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8586" y="1915579"/>
            <a:ext cx="3370980" cy="3370980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A8D93D54-8004-C509-6971-CAA63D322FB7}"/>
              </a:ext>
            </a:extLst>
          </p:cNvPr>
          <p:cNvSpPr/>
          <p:nvPr/>
        </p:nvSpPr>
        <p:spPr>
          <a:xfrm>
            <a:off x="6814076" y="3574103"/>
            <a:ext cx="749808" cy="155448"/>
          </a:xfrm>
          <a:prstGeom prst="round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70709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63435E-3838-6BC8-8011-439EADFE2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9D90BF9-7D7C-30F7-EC82-99F3E4E6157F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A4D98E8F-701B-B6E7-E4EA-8ADEE6038D3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A7DDA858-FC94-80B3-EC0A-28769E6B93BF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1D96A60-037D-C5BA-0F42-67D236A9506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1D21D51-5CD4-C65A-23EB-E3184AE5D3A9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La bibliothécaire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salue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 l’élève.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4FB8C0B-7DDB-568D-0A56-35AD287CA34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982B337-7ED3-401C-E15B-AE868CCABCC9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salue l’élève.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salue l’élève.</a:t>
            </a:r>
          </a:p>
        </p:txBody>
      </p:sp>
      <p:pic>
        <p:nvPicPr>
          <p:cNvPr id="15362" name="Picture 2" descr="Illustration : enfant disant bonjour avec bulle de dialogue 'Bonjour' à la bibliothécaire.">
            <a:extLst>
              <a:ext uri="{FF2B5EF4-FFF2-40B4-BE49-F238E27FC236}">
                <a16:creationId xmlns:a16="http://schemas.microsoft.com/office/drawing/2014/main" id="{3F49BC01-5C74-6432-38CC-48EC6EEDDE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610101"/>
            <a:ext cx="5105400" cy="3696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47202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C37110-1697-9497-77CA-325709AA27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82FA65D-C360-FBF6-2AF1-91CA8A53EB3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C2C7AC-9C4E-F411-4F37-7B7DA324FB6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4BCD6E4-5903-5278-F0E6-5D85B597EBFB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choisit un livre. Choisir. Comment vous dites « choisir 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935300-9649-A00A-CA2F-51C5AF01C4D1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CFAFF4-6739-65A7-6E04-AB5264C099E6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D00E7216-3DCD-CEF2-A082-57495CC598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0981" y="2045971"/>
            <a:ext cx="3600448" cy="2995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1143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3C04B9-2EDC-47B0-05D9-55DA4757B3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80CC177-F250-D535-084D-307200834651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C7FD9C1-7EE9-3806-A995-D1EC4D985A0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choisir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A89D78F-17A0-D039-A07E-B2736DDED3A5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Choisir 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choisir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2F902440-4773-8C77-03A0-4446DD1F1A6E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53B9BED5-E94D-3605-25B5-62AA5E39B0E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171CD2AD-7B80-7D0C-2C1F-C355BA3108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1999" y="2044282"/>
            <a:ext cx="3396343" cy="28256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67050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F1DBEF-C417-A1D6-BA9C-29DC2DEC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F73354E-AC9D-9D6A-E4A3-FB7BF9C7CCF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1842280F-04FC-C7E2-D265-8695B30F27C2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9FE7AD7E-075D-3BFC-F010-51F08BCD58D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6D03DD-02DF-8DFD-B61D-E87D7F20084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6CA1425-FDAB-436B-4FBE-5C2A8113576B}"/>
              </a:ext>
            </a:extLst>
          </p:cNvPr>
          <p:cNvSpPr txBox="1"/>
          <p:nvPr/>
        </p:nvSpPr>
        <p:spPr>
          <a:xfrm>
            <a:off x="190504" y="1190310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Les élèves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choisissent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 des livres.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BFF32F1-B4D2-3968-67B9-B57A8445E38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B99EF389-2750-4CF8-B6A6-114436636E72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choisissent des livres.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Les élèves choisissent des livres.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D29BAEF-801A-60D3-42DB-72E5211D03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04900" y="2247900"/>
            <a:ext cx="6756400" cy="4070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3173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08E3FF-8198-394A-8962-BA83369780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E895A22-55A5-C993-80B4-A61EF1F1C47D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BE7E935-4569-9387-7DDC-ACC330CB5617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DD3D06-8128-AFF5-B1C6-4671AA1C54C4}"/>
              </a:ext>
            </a:extLst>
          </p:cNvPr>
          <p:cNvSpPr/>
          <p:nvPr/>
        </p:nvSpPr>
        <p:spPr>
          <a:xfrm>
            <a:off x="572616" y="294582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garçon lit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bande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dessinée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La bande dessinée. Comment vous dites « bande dessinée » 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720EA0B-7B5C-B686-5CA0-124179B5957C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0A950BA2-59E5-B4F1-9813-007AC0C4A5E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8194" name="Picture 2" descr="Illustration : livre de bande dessinée ouvert avec scènes colorées.">
            <a:extLst>
              <a:ext uri="{FF2B5EF4-FFF2-40B4-BE49-F238E27FC236}">
                <a16:creationId xmlns:a16="http://schemas.microsoft.com/office/drawing/2014/main" id="{FE77607A-DE10-4897-1B7F-DA2C2386BE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2426" y="1733838"/>
            <a:ext cx="2774487" cy="27744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Illustration : enfant lisant une bande dessinée avec enthousiasme.">
            <a:extLst>
              <a:ext uri="{FF2B5EF4-FFF2-40B4-BE49-F238E27FC236}">
                <a16:creationId xmlns:a16="http://schemas.microsoft.com/office/drawing/2014/main" id="{7F776822-B421-FE0E-7233-4F0CA631A6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6606" y="4014448"/>
            <a:ext cx="2046138" cy="2046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9" name="Connecteur droit avec flèche 8">
            <a:extLst>
              <a:ext uri="{FF2B5EF4-FFF2-40B4-BE49-F238E27FC236}">
                <a16:creationId xmlns:a16="http://schemas.microsoft.com/office/drawing/2014/main" id="{EAFDD431-BC31-3A3D-90B8-E2F983FEA029}"/>
              </a:ext>
            </a:extLst>
          </p:cNvPr>
          <p:cNvCxnSpPr/>
          <p:nvPr/>
        </p:nvCxnSpPr>
        <p:spPr>
          <a:xfrm>
            <a:off x="5321808" y="3803904"/>
            <a:ext cx="1700784" cy="1316736"/>
          </a:xfrm>
          <a:prstGeom prst="straightConnector1">
            <a:avLst/>
          </a:prstGeom>
          <a:ln w="76200">
            <a:solidFill>
              <a:srgbClr val="00AA48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181945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CF8702-0A34-AE44-6A1F-8AB2B17217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89A5876-E243-CAB2-5C27-CCC4353ECE38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D9DEA75-B1C0-47E5-ADEC-3D1BBE5D3C84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endParaRPr lang="fr-MA" sz="6000" b="1" dirty="0">
              <a:solidFill>
                <a:srgbClr val="106585"/>
              </a:solidFill>
              <a:latin typeface="Dosis" pitchFamily="2" charset="0"/>
            </a:endParaRPr>
          </a:p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Une bande dessinée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EDA2E8-1A88-EB11-E6C6-BF5F8EB5160E}"/>
              </a:ext>
            </a:extLst>
          </p:cNvPr>
          <p:cNvSpPr/>
          <p:nvPr/>
        </p:nvSpPr>
        <p:spPr>
          <a:xfrm>
            <a:off x="1054019" y="286713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Une bande dessinée 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Une bande dessinée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11CACE34-FF1E-C9E7-06AB-BBADC9F4EEC2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D9A00921-143F-0105-7650-D858F05021E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172" name="Picture 4" descr="Illustration : livre de bande dessinée ouvert avec scènes colorées.">
            <a:extLst>
              <a:ext uri="{FF2B5EF4-FFF2-40B4-BE49-F238E27FC236}">
                <a16:creationId xmlns:a16="http://schemas.microsoft.com/office/drawing/2014/main" id="{BE9D5D6F-ED8B-0382-F269-A068019A9F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9784" y="3002483"/>
            <a:ext cx="4110227" cy="33983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748773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9994A4E-25D0-000F-7225-3534894A4C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F81DD6F-3F14-1146-A706-63B587ECDEE4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4173142-EC23-8DB3-6149-525F6A45F7A1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26F6EBE-4C6F-B9CE-49C9-D7088F47D215}"/>
              </a:ext>
            </a:extLst>
          </p:cNvPr>
          <p:cNvSpPr/>
          <p:nvPr/>
        </p:nvSpPr>
        <p:spPr>
          <a:xfrm>
            <a:off x="483973" y="258705"/>
            <a:ext cx="8660027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c’est un livre documentaire sur les animaux . Comment vous dites « livre  documentaire »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0B2575C0-10B1-8E92-4CD0-FA790AAEC4F8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F24353E6-4E34-5FF8-5858-18A5A401D34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825B560B-3725-0D51-694C-A07F71621EC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9468" y="1644567"/>
            <a:ext cx="3981592" cy="2544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2433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571500" y="786969"/>
            <a:ext cx="8001000" cy="5284067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678120" y="2110181"/>
            <a:ext cx="7787760" cy="3540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35">
              <a:spcAft>
                <a:spcPts val="600"/>
              </a:spcAft>
              <a:defRPr/>
            </a:pP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A la fin de la séance d’aujourd’hui, </a:t>
            </a:r>
            <a:r>
              <a:rPr lang="fr-FR" sz="1701" b="1" dirty="0">
                <a:solidFill>
                  <a:srgbClr val="106585"/>
                </a:solidFill>
                <a:latin typeface="Dosis" pitchFamily="2" charset="0"/>
              </a:rPr>
              <a:t>au moins 80% des élèves </a:t>
            </a:r>
            <a:r>
              <a:rPr lang="fr-FR" sz="1701" dirty="0">
                <a:solidFill>
                  <a:srgbClr val="106585"/>
                </a:solidFill>
                <a:latin typeface="Dosis" pitchFamily="2" charset="0"/>
              </a:rPr>
              <a:t>doivent être capables de :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361841AB-7BBF-E5DF-ECC0-9422AF094E7E}"/>
              </a:ext>
            </a:extLst>
          </p:cNvPr>
          <p:cNvGrpSpPr/>
          <p:nvPr/>
        </p:nvGrpSpPr>
        <p:grpSpPr>
          <a:xfrm>
            <a:off x="939800" y="2851936"/>
            <a:ext cx="7264400" cy="2202667"/>
            <a:chOff x="3302073" y="4600550"/>
            <a:chExt cx="9396747" cy="2104846"/>
          </a:xfrm>
        </p:grpSpPr>
        <p:sp>
          <p:nvSpPr>
            <p:cNvPr id="8" name="Freeform 17">
              <a:extLst>
                <a:ext uri="{FF2B5EF4-FFF2-40B4-BE49-F238E27FC236}">
                  <a16:creationId xmlns:a16="http://schemas.microsoft.com/office/drawing/2014/main" id="{60BD1024-05C8-C151-181A-C15273BA80F2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3" name="ZoneTexte 12">
              <a:extLst>
                <a:ext uri="{FF2B5EF4-FFF2-40B4-BE49-F238E27FC236}">
                  <a16:creationId xmlns:a16="http://schemas.microsoft.com/office/drawing/2014/main" id="{21CEE908-A23E-3615-FC3A-B9D65947341C}"/>
                </a:ext>
              </a:extLst>
            </p:cNvPr>
            <p:cNvSpPr txBox="1"/>
            <p:nvPr/>
          </p:nvSpPr>
          <p:spPr>
            <a:xfrm>
              <a:off x="4045024" y="4803726"/>
              <a:ext cx="8423006" cy="166673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Comprendre et produire les mots </a:t>
              </a:r>
              <a:r>
                <a:rPr lang="fr-FR" sz="1867" b="1" dirty="0">
                  <a:solidFill>
                    <a:srgbClr val="215968"/>
                  </a:solidFill>
                  <a:latin typeface="Dosis" pitchFamily="2" charset="0"/>
                </a:rPr>
                <a:t>: </a:t>
              </a:r>
              <a:r>
                <a:rPr lang="fr-FR" sz="2000" dirty="0">
                  <a:solidFill>
                    <a:srgbClr val="0070C0"/>
                  </a:solidFill>
                  <a:latin typeface="Dosis" pitchFamily="2" charset="0"/>
                  <a:ea typeface="Calibri" panose="020F0502020204030204" pitchFamily="34" charset="0"/>
                  <a:cs typeface="Calibri" panose="020F0502020204030204" pitchFamily="34" charset="0"/>
                </a:rPr>
                <a:t>bibliothèque – bibliothécaire – bande dessinée- livre documentaire-  choisir – ranger- remercier – saluer.</a:t>
              </a:r>
            </a:p>
            <a:p>
              <a:pPr defTabSz="457235">
                <a:spcAft>
                  <a:spcPts val="600"/>
                </a:spcAft>
                <a:defRPr/>
              </a:pPr>
              <a:endParaRPr lang="fr-FR" sz="1867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457235">
                <a:spcAft>
                  <a:spcPts val="600"/>
                </a:spcAft>
                <a:defRPr/>
              </a:pPr>
              <a:r>
                <a:rPr lang="fr-FR" sz="1867" b="1" dirty="0">
                  <a:solidFill>
                    <a:srgbClr val="008EC0"/>
                  </a:solidFill>
                  <a:latin typeface="Dosis" pitchFamily="2" charset="0"/>
                </a:rPr>
                <a:t> </a:t>
              </a:r>
              <a:endParaRPr lang="fr-FR" sz="1867" b="1" dirty="0">
                <a:solidFill>
                  <a:srgbClr val="0094C8"/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4" name="ZoneTexte 13">
              <a:extLst>
                <a:ext uri="{FF2B5EF4-FFF2-40B4-BE49-F238E27FC236}">
                  <a16:creationId xmlns:a16="http://schemas.microsoft.com/office/drawing/2014/main" id="{2C5D3884-B682-E82B-6AA4-10FF3C852B6C}"/>
                </a:ext>
              </a:extLst>
            </p:cNvPr>
            <p:cNvSpPr txBox="1"/>
            <p:nvPr/>
          </p:nvSpPr>
          <p:spPr>
            <a:xfrm>
              <a:off x="4025418" y="5736744"/>
              <a:ext cx="8547582" cy="3627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35">
                <a:spcAft>
                  <a:spcPts val="600"/>
                </a:spcAft>
                <a:defRPr/>
              </a:pPr>
              <a:r>
                <a:rPr lang="fr-FR" sz="1867" dirty="0">
                  <a:solidFill>
                    <a:srgbClr val="215968"/>
                  </a:solidFill>
                  <a:latin typeface="Dosis" pitchFamily="2" charset="0"/>
                </a:rPr>
                <a:t> lire avec fluidité et comprendre le texte.</a:t>
              </a:r>
              <a:endParaRPr lang="fr-FR" sz="1867" b="1" dirty="0">
                <a:solidFill>
                  <a:srgbClr val="008EC0"/>
                </a:solidFill>
                <a:latin typeface="Dosis" pitchFamily="2" charset="0"/>
              </a:endParaRPr>
            </a:p>
          </p:txBody>
        </p:sp>
        <p:sp>
          <p:nvSpPr>
            <p:cNvPr id="15" name="Freeform 17">
              <a:extLst>
                <a:ext uri="{FF2B5EF4-FFF2-40B4-BE49-F238E27FC236}">
                  <a16:creationId xmlns:a16="http://schemas.microsoft.com/office/drawing/2014/main" id="{82E50CCC-DE92-9198-59AA-3EDF1EA1822F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457235">
                <a:defRPr/>
              </a:pPr>
              <a:endParaRPr lang="fr-MA" sz="667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7" name="Image 16">
              <a:extLst>
                <a:ext uri="{FF2B5EF4-FFF2-40B4-BE49-F238E27FC236}">
                  <a16:creationId xmlns:a16="http://schemas.microsoft.com/office/drawing/2014/main" id="{058D2DF3-961E-8A7D-17FC-5F277D49F518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11070" y="4803725"/>
              <a:ext cx="455010" cy="466386"/>
            </a:xfrm>
            <a:prstGeom prst="rect">
              <a:avLst/>
            </a:prstGeom>
          </p:spPr>
        </p:pic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CE45C8C2-A260-187B-8057-CB1939722F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3532864" y="5718125"/>
              <a:ext cx="455010" cy="46638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DBEA86-5122-90D5-4DF8-21EE097F1B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54707DC-4FD2-8B51-4ED4-47A079889D18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11F98BA-7989-F94D-BF3D-FAC62415287F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5020F6BC-C137-D5EA-AEFD-09E9D8E9072F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48B281D-2890-A9B0-09DD-D9E0E98D0B70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B780971-AA66-A294-4335-C3CD8AA5E687}"/>
              </a:ext>
            </a:extLst>
          </p:cNvPr>
          <p:cNvSpPr txBox="1"/>
          <p:nvPr/>
        </p:nvSpPr>
        <p:spPr>
          <a:xfrm>
            <a:off x="190504" y="2052390"/>
            <a:ext cx="4295452" cy="2575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MA" sz="5400" b="1" dirty="0">
                <a:solidFill>
                  <a:srgbClr val="106585"/>
                </a:solidFill>
                <a:latin typeface="Dosis" pitchFamily="2" charset="0"/>
              </a:rPr>
              <a:t>Un livre documentaire</a:t>
            </a:r>
          </a:p>
          <a:p>
            <a:pPr algn="ctr" defTabSz="685852">
              <a:defRPr/>
            </a:pPr>
            <a:endParaRPr lang="fr-FR" sz="5335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BCEAA2-8237-C955-E1A4-EE7ACE215A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04B168D-DDCE-75FE-526D-92D6F0F9D4C0}"/>
              </a:ext>
            </a:extLst>
          </p:cNvPr>
          <p:cNvSpPr txBox="1"/>
          <p:nvPr/>
        </p:nvSpPr>
        <p:spPr>
          <a:xfrm>
            <a:off x="696111" y="315364"/>
            <a:ext cx="814308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livre documentaire . Ou un documentaire. 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 un livre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documentaire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DEA32149-F635-E211-7A97-9D0E666699B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573" y="2149779"/>
            <a:ext cx="3724909" cy="23805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119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49A797-83FA-4184-F7AB-C2574F926F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33E96DD-E8AF-DF5B-A5EF-D645E510914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ED9F368-9038-782A-56BC-6A7329A6A82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F917071-0816-CC6E-94DD-666CC00169C9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4FC3AE-C1FD-5340-0DB1-922ADEAF373C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07BF45A6-F76D-75F5-3459-BC822A6D1392}"/>
              </a:ext>
            </a:extLst>
          </p:cNvPr>
          <p:cNvSpPr txBox="1"/>
          <p:nvPr/>
        </p:nvSpPr>
        <p:spPr>
          <a:xfrm>
            <a:off x="356579" y="1403836"/>
            <a:ext cx="8591313" cy="1651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MA" sz="4800" b="1" dirty="0">
                <a:solidFill>
                  <a:srgbClr val="106585"/>
                </a:solidFill>
                <a:latin typeface="Dosis" pitchFamily="2" charset="0"/>
              </a:rPr>
              <a:t>Il lit un </a:t>
            </a:r>
            <a:r>
              <a:rPr lang="fr-MA" sz="4800" b="1" dirty="0">
                <a:solidFill>
                  <a:srgbClr val="FF0000"/>
                </a:solidFill>
                <a:latin typeface="Dosis" pitchFamily="2" charset="0"/>
              </a:rPr>
              <a:t>livre documentaire</a:t>
            </a:r>
          </a:p>
          <a:p>
            <a:pPr algn="ctr" defTabSz="685852">
              <a:defRPr/>
            </a:pPr>
            <a:endParaRPr lang="fr-FR" sz="5335" b="1" dirty="0">
              <a:solidFill>
                <a:srgbClr val="4BACC6">
                  <a:lumMod val="75000"/>
                </a:srgb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6F1E83B-DC5B-FD70-2303-1D885E325C09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5357B44A-FEFA-1969-5D05-E7C5396A969F}"/>
              </a:ext>
            </a:extLst>
          </p:cNvPr>
          <p:cNvSpPr txBox="1"/>
          <p:nvPr/>
        </p:nvSpPr>
        <p:spPr>
          <a:xfrm>
            <a:off x="696111" y="315364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Il lit un livre documentaire.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ensemble.</a:t>
            </a:r>
          </a:p>
        </p:txBody>
      </p:sp>
      <p:pic>
        <p:nvPicPr>
          <p:cNvPr id="24578" name="Picture 2" descr="Illustration : enfant lisant un livre documentaire en bibliothèque.">
            <a:extLst>
              <a:ext uri="{FF2B5EF4-FFF2-40B4-BE49-F238E27FC236}">
                <a16:creationId xmlns:a16="http://schemas.microsoft.com/office/drawing/2014/main" id="{A43633C2-84DD-7C3F-1287-3859308B64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63700" y="2755900"/>
            <a:ext cx="6337300" cy="349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6783412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CDFEB-6DED-ED89-50DF-9961B19571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38715A-3D69-D020-CE45-BBCF3BEBCA91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9920CF-E225-5255-A448-1F90F8CB26F2}"/>
              </a:ext>
            </a:extLst>
          </p:cNvPr>
          <p:cNvSpPr/>
          <p:nvPr/>
        </p:nvSpPr>
        <p:spPr>
          <a:xfrm>
            <a:off x="264145" y="2285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FEE4CF7-F69E-D2A5-4C9F-91EBBFF50575}"/>
              </a:ext>
            </a:extLst>
          </p:cNvPr>
          <p:cNvSpPr/>
          <p:nvPr/>
        </p:nvSpPr>
        <p:spPr>
          <a:xfrm>
            <a:off x="276349" y="258344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5C60791-0DC1-5E86-CFE2-B806B4B075A5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12E136A0-DE11-6949-0314-7AB02E472203}"/>
              </a:ext>
            </a:extLst>
          </p:cNvPr>
          <p:cNvSpPr txBox="1"/>
          <p:nvPr/>
        </p:nvSpPr>
        <p:spPr>
          <a:xfrm>
            <a:off x="304802" y="1633024"/>
            <a:ext cx="855724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Le garçon lit </a:t>
            </a:r>
            <a:r>
              <a:rPr lang="fr-FR" sz="4800" b="1" dirty="0">
                <a:solidFill>
                  <a:srgbClr val="C00000"/>
                </a:solidFill>
                <a:latin typeface="Dosis" pitchFamily="2" charset="0"/>
              </a:rPr>
              <a:t>une bande dessinée, </a:t>
            </a:r>
            <a:r>
              <a:rPr lang="fr-FR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La fille lit </a:t>
            </a:r>
            <a:r>
              <a:rPr lang="fr-FR" sz="4800" b="1" dirty="0">
                <a:solidFill>
                  <a:srgbClr val="C00000"/>
                </a:solidFill>
                <a:latin typeface="Dosis" pitchFamily="2" charset="0"/>
              </a:rPr>
              <a:t>un livre documentaire</a:t>
            </a:r>
            <a:r>
              <a:rPr lang="fr-FR" sz="4800" b="1" dirty="0">
                <a:solidFill>
                  <a:schemeClr val="accent5">
                    <a:lumMod val="50000"/>
                  </a:schemeClr>
                </a:solidFill>
                <a:latin typeface="Dosis" pitchFamily="2" charset="0"/>
              </a:rPr>
              <a:t>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358928B-DE2F-9E5D-ACAC-1B1932B8E5F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759B7359-6A93-14CF-C6AC-293B3D58ADBF}"/>
              </a:ext>
            </a:extLst>
          </p:cNvPr>
          <p:cNvSpPr txBox="1"/>
          <p:nvPr/>
        </p:nvSpPr>
        <p:spPr>
          <a:xfrm>
            <a:off x="610266" y="279402"/>
            <a:ext cx="8366077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garçon lit une bande dessinée, La fille lit un livre documentaire. Répétons ensemble. Le garçon lit une bande dessinée, La fille lit un livre documentaire.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7A5D8E16-1B27-BC13-D48C-E60A569685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1814" y="3202684"/>
            <a:ext cx="7507224" cy="4599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390287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3CFEB7-C8BE-9974-FA3F-A58CA7067D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9417846-E6A8-328F-A735-F339124FCD4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1259D9-E546-00EF-5F4A-ECFB21C9002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A996C5A-7E42-BEC7-02EF-B455CE83CFA2}"/>
              </a:ext>
            </a:extLst>
          </p:cNvPr>
          <p:cNvSpPr/>
          <p:nvPr/>
        </p:nvSpPr>
        <p:spPr>
          <a:xfrm>
            <a:off x="658462" y="21705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Elle range les livres. ranger. Comment vous dites ranger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3AD50B1C-AC4D-F3DB-344C-8848D343BED7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830FC69D-20DF-0860-ED65-41C7A8211BFA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9521661"/>
              </p:ext>
            </p:extLst>
          </p:nvPr>
        </p:nvGraphicFramePr>
        <p:xfrm>
          <a:off x="-82534" y="-17317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34372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9A886F54-DA87-40E2-B9C4-320609B6E4E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52881" y="2087801"/>
            <a:ext cx="3108423" cy="2682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128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CB2FF4-7167-9FCD-AEC3-707B8E095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6743CF4-48E3-4E29-A08F-E71ACEEC111C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DE5726-853A-F431-DE75-A5FDF0AB86F6}"/>
              </a:ext>
            </a:extLst>
          </p:cNvPr>
          <p:cNvSpPr/>
          <p:nvPr/>
        </p:nvSpPr>
        <p:spPr>
          <a:xfrm>
            <a:off x="171701" y="29325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ranger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18F91F5-F9D3-B626-59DF-7F3210D99650}"/>
              </a:ext>
            </a:extLst>
          </p:cNvPr>
          <p:cNvSpPr/>
          <p:nvPr/>
        </p:nvSpPr>
        <p:spPr>
          <a:xfrm>
            <a:off x="1132397" y="293255"/>
            <a:ext cx="7619718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Ranger. Répétons ensemble: 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ranger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9A55D0F-C4A7-D020-F929-530ACD2F18F6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8AA2412-F9D5-B0EE-DA22-C9DD4A67D5B0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9267581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4845A1A4-9224-5BDB-7D76-B89E4FED2F2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69864" y="3310128"/>
            <a:ext cx="2472387" cy="2133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58574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3E44CB-8811-8E4B-1638-92FBAE17E3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C1191206-E901-7DB5-76A2-53E07D42FBED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07EAD3-D208-AFFE-49DD-5E5DBE6F09B9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4AB9C3ED-93DE-CA66-AD78-168056C3771B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1E987CE-BAD4-99F2-01D9-BF93FF2E167C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F00C1D-578A-1879-4823-B4FB8AA6787D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L’élève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range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 les livres sur l’étagère.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27AFEE4-CE01-D7F2-A4F2-39DC8941544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AE556117-CA85-08A1-2E88-A45CAA1EF7B5}"/>
              </a:ext>
            </a:extLst>
          </p:cNvPr>
          <p:cNvSpPr txBox="1"/>
          <p:nvPr/>
        </p:nvSpPr>
        <p:spPr>
          <a:xfrm>
            <a:off x="588415" y="279403"/>
            <a:ext cx="8258308" cy="5844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L’élève range les livres sur l’étagère.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L’élève range les livres sur l’étagère.</a:t>
            </a:r>
          </a:p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b="1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C870481-71C5-13E5-C5B2-99AB2E63F84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1633" y="3108960"/>
            <a:ext cx="4161843" cy="2772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054000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F4577B-7AEA-6C24-4A55-4F39ADE987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0071A22-BF40-23A8-E959-FAD939321FDB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D7E8F1D-160D-AB52-87C0-5A75D3EE071A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endParaRPr lang="fr-MA" sz="2933" b="1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15DFF29-098A-66D2-1957-DEC26058A868}"/>
              </a:ext>
            </a:extLst>
          </p:cNvPr>
          <p:cNvSpPr/>
          <p:nvPr/>
        </p:nvSpPr>
        <p:spPr>
          <a:xfrm>
            <a:off x="673457" y="258705"/>
            <a:ext cx="8381383" cy="530746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fille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dit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“ merci” à 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maîtresse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Elle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remercie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la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maîtresse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. Remercier. Comment vous dites remercier dans votre langue?</a:t>
            </a: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6398299E-9708-E2FE-E752-33969899E5D5}"/>
              </a:ext>
            </a:extLst>
          </p:cNvPr>
          <p:cNvSpPr/>
          <p:nvPr/>
        </p:nvSpPr>
        <p:spPr>
          <a:xfrm rot="461446">
            <a:off x="290175" y="39388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9A6F5E46-2345-3DE5-9371-898E42559B12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82534" y="0"/>
          <a:ext cx="8947890" cy="289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226297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97A2BE83-CC59-A56A-89A6-DB9FBEA3F8D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7168" y="1735466"/>
            <a:ext cx="4160519" cy="41605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294989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F5E032-A52C-6D0C-6C12-442B6A220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43D6877-69B7-D911-326F-B51CA562852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2715F5C-C515-794D-5109-CB7BC135D8F8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defTabSz="457235"/>
            <a:r>
              <a:rPr lang="fr-MA" sz="6000" b="1" dirty="0">
                <a:solidFill>
                  <a:srgbClr val="106585"/>
                </a:solidFill>
                <a:latin typeface="Dosis" pitchFamily="2" charset="0"/>
              </a:rPr>
              <a:t>remercier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72CAD0-6A0B-B80B-23F9-ACA1F11B6767}"/>
              </a:ext>
            </a:extLst>
          </p:cNvPr>
          <p:cNvSpPr/>
          <p:nvPr/>
        </p:nvSpPr>
        <p:spPr>
          <a:xfrm>
            <a:off x="1134264" y="288571"/>
            <a:ext cx="7739769" cy="54276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457235"/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Remercier. Répétons ensemble 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remercier</a:t>
            </a:r>
            <a:r>
              <a:rPr kumimoji="0" lang="fr-FR" sz="15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B51F245-6C34-2609-7D11-554F642D6735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CFC5528C-3E45-2622-D3D1-2097A1E550B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50ADFE8-D600-5B7D-15E8-0F15EE60C9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8785" y="2165235"/>
            <a:ext cx="2671942" cy="2671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45068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119718-6EF0-884E-C632-89AC021CB1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BCC5713-0FE7-CD1C-31C1-4C9D6FA895DA}"/>
              </a:ext>
            </a:extLst>
          </p:cNvPr>
          <p:cNvSpPr/>
          <p:nvPr/>
        </p:nvSpPr>
        <p:spPr>
          <a:xfrm>
            <a:off x="0" y="231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60B1731-51CF-03B1-201D-A5BB1082D3FB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A7A6F4-36B9-1A8B-FCB5-3601753168D3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FBB65A62-6D04-EDA8-7A31-C2C0634E05AA}"/>
              </a:ext>
            </a:extLst>
          </p:cNvPr>
          <p:cNvSpPr/>
          <p:nvPr/>
        </p:nvSpPr>
        <p:spPr>
          <a:xfrm>
            <a:off x="304801" y="34550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ADC189A-412C-CC1C-C3EA-665712E20C38}"/>
              </a:ext>
            </a:extLst>
          </p:cNvPr>
          <p:cNvSpPr txBox="1"/>
          <p:nvPr/>
        </p:nvSpPr>
        <p:spPr>
          <a:xfrm>
            <a:off x="304801" y="1939783"/>
            <a:ext cx="854192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defRPr/>
            </a:pP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La bibliothécaire  </a:t>
            </a:r>
            <a:r>
              <a:rPr lang="fr-FR" sz="4000" b="1" dirty="0">
                <a:solidFill>
                  <a:srgbClr val="FF0000"/>
                </a:solidFill>
                <a:latin typeface="Dosis" pitchFamily="2" charset="0"/>
              </a:rPr>
              <a:t>remercie</a:t>
            </a:r>
            <a:r>
              <a:rPr lang="fr-FR" sz="4000" b="1" dirty="0">
                <a:solidFill>
                  <a:srgbClr val="0070C0"/>
                </a:solidFill>
                <a:latin typeface="Dosis" pitchFamily="2" charset="0"/>
              </a:rPr>
              <a:t> les élèves.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BD5B4BC-3D2A-D93F-C705-8A2045C104EF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6602" y="-192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3" name="ZoneTexte 2">
            <a:extLst>
              <a:ext uri="{FF2B5EF4-FFF2-40B4-BE49-F238E27FC236}">
                <a16:creationId xmlns:a16="http://schemas.microsoft.com/office/drawing/2014/main" id="{178D4ACE-E2CB-418C-A658-0DAAEFDBA583}"/>
              </a:ext>
            </a:extLst>
          </p:cNvPr>
          <p:cNvSpPr txBox="1"/>
          <p:nvPr/>
        </p:nvSpPr>
        <p:spPr>
          <a:xfrm>
            <a:off x="588415" y="279403"/>
            <a:ext cx="8258308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 remercie les élèves. </a:t>
            </a:r>
            <a:r>
              <a:rPr lang="en-US" sz="1500" b="1" dirty="0" err="1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Répétons</a:t>
            </a:r>
            <a:r>
              <a:rPr lang="en-US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ensemble:</a:t>
            </a: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La bibliothécaire  remercie les élèves.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AB7870A5-9BD1-85DC-A248-8B82B502E9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24328" y="3067030"/>
            <a:ext cx="4728557" cy="3111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18597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  <a:defRPr/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(1)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671665" y="2972542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  <a:defRPr/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 dis, tu montres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  <a:defRPr/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3" name="Image 2" descr="Une image contenant fruit, dessin, habits, dessin humoristique&#10;&#10;Le contenu généré par l’IA peut être incorrect.">
            <a:extLst>
              <a:ext uri="{FF2B5EF4-FFF2-40B4-BE49-F238E27FC236}">
                <a16:creationId xmlns:a16="http://schemas.microsoft.com/office/drawing/2014/main" id="{E11A552C-B750-34ED-4947-71ABFA6B797D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286241" y="4343009"/>
            <a:ext cx="2523604" cy="1732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3705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e 5">
            <a:extLst>
              <a:ext uri="{FF2B5EF4-FFF2-40B4-BE49-F238E27FC236}">
                <a16:creationId xmlns:a16="http://schemas.microsoft.com/office/drawing/2014/main" id="{CB165543-4DBF-48F7-57E1-EF9DF479B2E5}"/>
              </a:ext>
            </a:extLst>
          </p:cNvPr>
          <p:cNvGrpSpPr/>
          <p:nvPr>
            <p:custDataLst>
              <p:tags r:id="rId1"/>
            </p:custDataLst>
          </p:nvPr>
        </p:nvGrpSpPr>
        <p:grpSpPr>
          <a:xfrm>
            <a:off x="-762000" y="0"/>
            <a:ext cx="10500107" cy="6858000"/>
            <a:chOff x="0" y="0"/>
            <a:chExt cx="13716000" cy="10287000"/>
          </a:xfrm>
        </p:grpSpPr>
        <p:sp>
          <p:nvSpPr>
            <p:cNvPr id="10" name="Freeform 2">
              <a:extLst>
                <a:ext uri="{FF2B5EF4-FFF2-40B4-BE49-F238E27FC236}">
                  <a16:creationId xmlns:a16="http://schemas.microsoft.com/office/drawing/2014/main" id="{F708FCD2-6BF9-00A9-A27E-4ABFC613E86D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custGeom>
              <a:avLst/>
              <a:gdLst/>
              <a:ahLst/>
              <a:cxnLst/>
              <a:rect l="l" t="t" r="r" b="b"/>
              <a:pathLst>
                <a:path w="18288000" h="10287000">
                  <a:moveTo>
                    <a:pt x="0" y="0"/>
                  </a:moveTo>
                  <a:lnTo>
                    <a:pt x="18288000" y="0"/>
                  </a:lnTo>
                  <a:lnTo>
                    <a:pt x="18288000" y="10287000"/>
                  </a:lnTo>
                  <a:lnTo>
                    <a:pt x="0" y="102870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3"/>
              <a:stretch>
                <a:fillRect t="-5555" b="-5555"/>
              </a:stretch>
            </a:blipFill>
          </p:spPr>
          <p:txBody>
            <a:bodyPr/>
            <a:lstStyle/>
            <a:p>
              <a:pPr defTabSz="60964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CF0E36C0-C341-AACC-60EE-1249E2D9C505}"/>
                </a:ext>
              </a:extLst>
            </p:cNvPr>
            <p:cNvGrpSpPr/>
            <p:nvPr/>
          </p:nvGrpSpPr>
          <p:grpSpPr>
            <a:xfrm>
              <a:off x="800100" y="353997"/>
              <a:ext cx="12001500" cy="9132906"/>
              <a:chOff x="800100" y="353997"/>
              <a:chExt cx="12001500" cy="9132906"/>
            </a:xfrm>
          </p:grpSpPr>
          <p:grpSp>
            <p:nvGrpSpPr>
              <p:cNvPr id="12" name="Group 3">
                <a:extLst>
                  <a:ext uri="{FF2B5EF4-FFF2-40B4-BE49-F238E27FC236}">
                    <a16:creationId xmlns:a16="http://schemas.microsoft.com/office/drawing/2014/main" id="{6856C84E-5D28-B1BE-B422-DE634E79C01D}"/>
                  </a:ext>
                </a:extLst>
              </p:cNvPr>
              <p:cNvGrpSpPr/>
              <p:nvPr/>
            </p:nvGrpSpPr>
            <p:grpSpPr>
              <a:xfrm>
                <a:off x="800100" y="876302"/>
                <a:ext cx="12001500" cy="8610601"/>
                <a:chOff x="0" y="-485141"/>
                <a:chExt cx="3895412" cy="3519867"/>
              </a:xfrm>
            </p:grpSpPr>
            <p:sp>
              <p:nvSpPr>
                <p:cNvPr id="14" name="Freeform 4">
                  <a:extLst>
                    <a:ext uri="{FF2B5EF4-FFF2-40B4-BE49-F238E27FC236}">
                      <a16:creationId xmlns:a16="http://schemas.microsoft.com/office/drawing/2014/main" id="{E467593A-A3AA-574E-C98C-D79D5650552D}"/>
                    </a:ext>
                  </a:extLst>
                </p:cNvPr>
                <p:cNvSpPr/>
                <p:nvPr/>
              </p:nvSpPr>
              <p:spPr>
                <a:xfrm>
                  <a:off x="0" y="-485141"/>
                  <a:ext cx="3895412" cy="3519867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3895412" h="2555175">
                      <a:moveTo>
                        <a:pt x="6703" y="0"/>
                      </a:moveTo>
                      <a:lnTo>
                        <a:pt x="3888710" y="0"/>
                      </a:lnTo>
                      <a:cubicBezTo>
                        <a:pt x="3892411" y="0"/>
                        <a:pt x="3895412" y="3001"/>
                        <a:pt x="3895412" y="6703"/>
                      </a:cubicBezTo>
                      <a:lnTo>
                        <a:pt x="3895412" y="2548473"/>
                      </a:lnTo>
                      <a:cubicBezTo>
                        <a:pt x="3895412" y="2550250"/>
                        <a:pt x="3894706" y="2551955"/>
                        <a:pt x="3893449" y="2553212"/>
                      </a:cubicBezTo>
                      <a:cubicBezTo>
                        <a:pt x="3892192" y="2554469"/>
                        <a:pt x="3890487" y="2555175"/>
                        <a:pt x="3888710" y="2555175"/>
                      </a:cubicBezTo>
                      <a:lnTo>
                        <a:pt x="6703" y="2555175"/>
                      </a:lnTo>
                      <a:cubicBezTo>
                        <a:pt x="4925" y="2555175"/>
                        <a:pt x="3220" y="2554469"/>
                        <a:pt x="1963" y="2553212"/>
                      </a:cubicBezTo>
                      <a:cubicBezTo>
                        <a:pt x="706" y="2551955"/>
                        <a:pt x="0" y="2550250"/>
                        <a:pt x="0" y="2548473"/>
                      </a:cubicBezTo>
                      <a:lnTo>
                        <a:pt x="0" y="6703"/>
                      </a:lnTo>
                      <a:cubicBezTo>
                        <a:pt x="0" y="4925"/>
                        <a:pt x="706" y="3220"/>
                        <a:pt x="1963" y="1963"/>
                      </a:cubicBezTo>
                      <a:cubicBezTo>
                        <a:pt x="3220" y="706"/>
                        <a:pt x="4925" y="0"/>
                        <a:pt x="6703" y="0"/>
                      </a:cubicBezTo>
                      <a:close/>
                    </a:path>
                  </a:pathLst>
                </a:custGeom>
                <a:solidFill>
                  <a:srgbClr val="FFFFFF"/>
                </a:solidFill>
                <a:ln w="19050">
                  <a:solidFill>
                    <a:srgbClr val="000000"/>
                  </a:solidFill>
                </a:ln>
              </p:spPr>
              <p:txBody>
                <a:bodyPr/>
                <a:lstStyle/>
                <a:p>
                  <a:pPr defTabSz="609645">
                    <a:defRPr/>
                  </a:pPr>
                  <a:endParaRPr lang="fr-MA"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  <p:sp>
              <p:nvSpPr>
                <p:cNvPr id="15" name="TextBox 5">
                  <a:extLst>
                    <a:ext uri="{FF2B5EF4-FFF2-40B4-BE49-F238E27FC236}">
                      <a16:creationId xmlns:a16="http://schemas.microsoft.com/office/drawing/2014/main" id="{EBF35789-EF5A-9231-2393-AA2D13C5F56A}"/>
                    </a:ext>
                  </a:extLst>
                </p:cNvPr>
                <p:cNvSpPr txBox="1"/>
                <p:nvPr/>
              </p:nvSpPr>
              <p:spPr>
                <a:xfrm>
                  <a:off x="0" y="-47625"/>
                  <a:ext cx="812800" cy="860425"/>
                </a:xfrm>
                <a:prstGeom prst="rect">
                  <a:avLst/>
                </a:prstGeom>
              </p:spPr>
              <p:txBody>
                <a:bodyPr lIns="25400" tIns="25400" rIns="25400" bIns="25400" rtlCol="0" anchor="ctr"/>
                <a:lstStyle/>
                <a:p>
                  <a:pPr algn="ctr" defTabSz="609645">
                    <a:lnSpc>
                      <a:spcPts val="1605"/>
                    </a:lnSpc>
                    <a:defRPr/>
                  </a:pPr>
                  <a:endParaRPr sz="900" dirty="0">
                    <a:solidFill>
                      <a:prstClr val="black"/>
                    </a:solidFill>
                    <a:latin typeface="Dosis" pitchFamily="2" charset="0"/>
                  </a:endParaRPr>
                </a:p>
              </p:txBody>
            </p:sp>
          </p:grpSp>
          <p:sp>
            <p:nvSpPr>
              <p:cNvPr id="13" name="Freeform 7">
                <a:extLst>
                  <a:ext uri="{FF2B5EF4-FFF2-40B4-BE49-F238E27FC236}">
                    <a16:creationId xmlns:a16="http://schemas.microsoft.com/office/drawing/2014/main" id="{04888450-80DC-3049-7195-02CD36824DB4}"/>
                  </a:ext>
                </a:extLst>
              </p:cNvPr>
              <p:cNvSpPr/>
              <p:nvPr/>
            </p:nvSpPr>
            <p:spPr>
              <a:xfrm>
                <a:off x="914402" y="353997"/>
                <a:ext cx="929375" cy="892200"/>
              </a:xfrm>
              <a:custGeom>
                <a:avLst/>
                <a:gdLst/>
                <a:ahLst/>
                <a:cxnLst/>
                <a:rect l="l" t="t" r="r" b="b"/>
                <a:pathLst>
                  <a:path w="1239167" h="1189600">
                    <a:moveTo>
                      <a:pt x="0" y="0"/>
                    </a:moveTo>
                    <a:lnTo>
                      <a:pt x="1239167" y="0"/>
                    </a:lnTo>
                    <a:lnTo>
                      <a:pt x="1239167" y="1189600"/>
                    </a:lnTo>
                    <a:lnTo>
                      <a:pt x="0" y="1189600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24">
                  <a:extLst>
                    <a:ext uri="{96DAC541-7B7A-43D3-8B79-37D633B846F1}">
                      <asvg:svgBlip xmlns:asvg="http://schemas.microsoft.com/office/drawing/2016/SVG/main" r:embed="rId25"/>
                    </a:ext>
                  </a:extLst>
                </a:blip>
                <a:stretch>
                  <a:fillRect/>
                </a:stretch>
              </a:blipFill>
            </p:spPr>
            <p:txBody>
              <a:bodyPr/>
              <a:lstStyle/>
              <a:p>
                <a:pPr defTabSz="609645">
                  <a:defRPr/>
                </a:pPr>
                <a:endParaRPr lang="fr-MA" sz="900" dirty="0">
                  <a:solidFill>
                    <a:prstClr val="black"/>
                  </a:solidFill>
                  <a:latin typeface="Dosis" pitchFamily="2" charset="0"/>
                </a:endParaRPr>
              </a:p>
            </p:txBody>
          </p:sp>
        </p:grpSp>
      </p:grpSp>
      <p:sp>
        <p:nvSpPr>
          <p:cNvPr id="9" name="TextBox 9"/>
          <p:cNvSpPr txBox="1"/>
          <p:nvPr>
            <p:custDataLst>
              <p:tags r:id="rId2"/>
            </p:custDataLst>
          </p:nvPr>
        </p:nvSpPr>
        <p:spPr>
          <a:xfrm>
            <a:off x="2112571" y="3580284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didactique</a:t>
            </a:r>
          </a:p>
        </p:txBody>
      </p:sp>
      <p:sp>
        <p:nvSpPr>
          <p:cNvPr id="2" name="TextBox 9">
            <a:extLst>
              <a:ext uri="{FF2B5EF4-FFF2-40B4-BE49-F238E27FC236}">
                <a16:creationId xmlns:a16="http://schemas.microsoft.com/office/drawing/2014/main" id="{EFB9B008-41AC-BDC5-4B91-5A497B148B44}"/>
              </a:ext>
            </a:extLst>
          </p:cNvPr>
          <p:cNvSpPr txBox="1"/>
          <p:nvPr>
            <p:custDataLst>
              <p:tags r:id="rId3"/>
            </p:custDataLst>
          </p:nvPr>
        </p:nvSpPr>
        <p:spPr>
          <a:xfrm>
            <a:off x="2202861" y="871399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58">
              <a:lnSpc>
                <a:spcPts val="2800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Dosis" pitchFamily="2" charset="0"/>
              </a:rPr>
              <a:t>Matériel technique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0915D381-18F3-43EC-F8E3-6D3664766858}"/>
              </a:ext>
            </a:extLst>
          </p:cNvPr>
          <p:cNvPicPr>
            <a:picLocks noChangeAspect="1"/>
          </p:cNvPicPr>
          <p:nvPr>
            <p:custDataLst>
              <p:tags r:id="rId4"/>
            </p:custDataLst>
          </p:nvPr>
        </p:nvPicPr>
        <p:blipFill>
          <a:blip r:embed="rId26"/>
          <a:stretch>
            <a:fillRect/>
          </a:stretch>
        </p:blipFill>
        <p:spPr>
          <a:xfrm>
            <a:off x="1812842" y="1648776"/>
            <a:ext cx="1275001" cy="1112031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79441BD0-3475-3561-9867-7AA9199CD64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550812" y="2815442"/>
            <a:ext cx="1669455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5AF469B-2419-1460-4D0E-2A3F112415EB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1939508" y="2814760"/>
            <a:ext cx="101207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PC + PPT 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03544874-45A9-6686-34C5-F066052CB44F}"/>
              </a:ext>
            </a:extLst>
          </p:cNvPr>
          <p:cNvSpPr/>
          <p:nvPr>
            <p:custDataLst>
              <p:tags r:id="rId7"/>
            </p:custDataLst>
          </p:nvPr>
        </p:nvSpPr>
        <p:spPr>
          <a:xfrm>
            <a:off x="4075993" y="2815443"/>
            <a:ext cx="1513049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08D40C-2D68-A73A-2381-029481DAF74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56014" y="2823544"/>
            <a:ext cx="957891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Pointeur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F31C257C-687C-6F5D-9E7D-C97F5E15A1EC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3925295" y="1302169"/>
            <a:ext cx="1488108" cy="1486521"/>
          </a:xfrm>
          <a:prstGeom prst="rect">
            <a:avLst/>
          </a:prstGeom>
        </p:spPr>
      </p:pic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CC74D983-3D6D-C529-D40A-5A387E869EC4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6131763" y="2802022"/>
            <a:ext cx="2169848" cy="366169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dirty="0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CDA954E7-6A2C-C5AF-3AE0-19B26D8976ED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327450" y="2819455"/>
            <a:ext cx="1782219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457211">
              <a:defRPr/>
            </a:pPr>
            <a:r>
              <a:rPr lang="fr-FR" sz="15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Projection ajustée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E53E6545-78B9-1C0F-4AE2-7DEF0DA141E8}"/>
              </a:ext>
            </a:extLst>
          </p:cNvPr>
          <p:cNvPicPr>
            <a:picLocks noChangeAspect="1"/>
          </p:cNvPicPr>
          <p:nvPr>
            <p:custDataLst>
              <p:tags r:id="rId12"/>
            </p:custDataLst>
          </p:nvPr>
        </p:nvPicPr>
        <p:blipFill>
          <a:blip r:embed="rId28"/>
          <a:stretch>
            <a:fillRect/>
          </a:stretch>
        </p:blipFill>
        <p:spPr>
          <a:xfrm>
            <a:off x="6162966" y="1815782"/>
            <a:ext cx="2106943" cy="661935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059D7B6-BA47-8DD3-F828-51685E88A9A2}"/>
              </a:ext>
            </a:extLst>
          </p:cNvPr>
          <p:cNvPicPr>
            <a:picLocks noChangeAspect="1"/>
          </p:cNvPicPr>
          <p:nvPr>
            <p:custDataLst>
              <p:tags r:id="rId13"/>
            </p:custDataLst>
          </p:nvPr>
        </p:nvPicPr>
        <p:blipFill rotWithShape="1">
          <a:blip r:embed="rId29"/>
          <a:srcRect l="1" t="974" r="78882" b="31320"/>
          <a:stretch/>
        </p:blipFill>
        <p:spPr>
          <a:xfrm rot="314209">
            <a:off x="1759137" y="3903177"/>
            <a:ext cx="1720123" cy="1230124"/>
          </a:xfrm>
          <a:prstGeom prst="rect">
            <a:avLst/>
          </a:prstGeom>
        </p:spPr>
      </p:pic>
      <p:grpSp>
        <p:nvGrpSpPr>
          <p:cNvPr id="23" name="Groupe 22">
            <a:extLst>
              <a:ext uri="{FF2B5EF4-FFF2-40B4-BE49-F238E27FC236}">
                <a16:creationId xmlns:a16="http://schemas.microsoft.com/office/drawing/2014/main" id="{908C2B51-585D-27DA-A793-7E4EE9CF1F3E}"/>
              </a:ext>
            </a:extLst>
          </p:cNvPr>
          <p:cNvGrpSpPr/>
          <p:nvPr>
            <p:custDataLst>
              <p:tags r:id="rId14"/>
            </p:custDataLst>
          </p:nvPr>
        </p:nvGrpSpPr>
        <p:grpSpPr>
          <a:xfrm>
            <a:off x="1772171" y="5557449"/>
            <a:ext cx="1241880" cy="359074"/>
            <a:chOff x="5802255" y="5807067"/>
            <a:chExt cx="1241880" cy="359073"/>
          </a:xfrm>
        </p:grpSpPr>
        <p:sp>
          <p:nvSpPr>
            <p:cNvPr id="25" name="Rectangle : coins arrondis 24">
              <a:extLst>
                <a:ext uri="{FF2B5EF4-FFF2-40B4-BE49-F238E27FC236}">
                  <a16:creationId xmlns:a16="http://schemas.microsoft.com/office/drawing/2014/main" id="{9685BA3B-0D0F-8702-9D05-2E629E5A77AC}"/>
                </a:ext>
              </a:extLst>
            </p:cNvPr>
            <p:cNvSpPr/>
            <p:nvPr>
              <p:custDataLst>
                <p:tags r:id="rId20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6" name="ZoneTexte 25">
              <a:extLst>
                <a:ext uri="{FF2B5EF4-FFF2-40B4-BE49-F238E27FC236}">
                  <a16:creationId xmlns:a16="http://schemas.microsoft.com/office/drawing/2014/main" id="{A350015D-FE97-9F7F-B922-609EEEFE7B2B}"/>
                </a:ext>
              </a:extLst>
            </p:cNvPr>
            <p:cNvSpPr txBox="1"/>
            <p:nvPr>
              <p:custDataLst>
                <p:tags r:id="rId21"/>
              </p:custDataLst>
            </p:nvPr>
          </p:nvSpPr>
          <p:spPr>
            <a:xfrm>
              <a:off x="6044951" y="5815170"/>
              <a:ext cx="999184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</a:t>
              </a: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  </a:t>
              </a:r>
            </a:p>
          </p:txBody>
        </p:sp>
      </p:grpSp>
      <p:grpSp>
        <p:nvGrpSpPr>
          <p:cNvPr id="22" name="Groupe 21">
            <a:extLst>
              <a:ext uri="{FF2B5EF4-FFF2-40B4-BE49-F238E27FC236}">
                <a16:creationId xmlns:a16="http://schemas.microsoft.com/office/drawing/2014/main" id="{9AB61CA6-EAA0-DE6B-CF7D-D7C7F3217DA1}"/>
              </a:ext>
            </a:extLst>
          </p:cNvPr>
          <p:cNvGrpSpPr/>
          <p:nvPr>
            <p:custDataLst>
              <p:tags r:id="rId15"/>
            </p:custDataLst>
          </p:nvPr>
        </p:nvGrpSpPr>
        <p:grpSpPr>
          <a:xfrm>
            <a:off x="6668339" y="5532207"/>
            <a:ext cx="1186378" cy="359074"/>
            <a:chOff x="5802255" y="5807067"/>
            <a:chExt cx="1186377" cy="359073"/>
          </a:xfrm>
        </p:grpSpPr>
        <p:sp>
          <p:nvSpPr>
            <p:cNvPr id="27" name="Rectangle : coins arrondis 26">
              <a:extLst>
                <a:ext uri="{FF2B5EF4-FFF2-40B4-BE49-F238E27FC236}">
                  <a16:creationId xmlns:a16="http://schemas.microsoft.com/office/drawing/2014/main" id="{8F0F168F-8C80-DBDA-0176-0B35A3C51668}"/>
                </a:ext>
              </a:extLst>
            </p:cNvPr>
            <p:cNvSpPr/>
            <p:nvPr>
              <p:custDataLst>
                <p:tags r:id="rId1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28" name="ZoneTexte 27">
              <a:extLst>
                <a:ext uri="{FF2B5EF4-FFF2-40B4-BE49-F238E27FC236}">
                  <a16:creationId xmlns:a16="http://schemas.microsoft.com/office/drawing/2014/main" id="{244DC311-D095-DC59-31CF-2029309433F1}"/>
                </a:ext>
              </a:extLst>
            </p:cNvPr>
            <p:cNvSpPr txBox="1"/>
            <p:nvPr>
              <p:custDataLst>
                <p:tags r:id="rId19"/>
              </p:custDataLst>
            </p:nvPr>
          </p:nvSpPr>
          <p:spPr>
            <a:xfrm>
              <a:off x="6044951" y="5815170"/>
              <a:ext cx="787009" cy="33855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6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sp>
        <p:nvSpPr>
          <p:cNvPr id="8" name="ZoneTexte 7">
            <a:extLst>
              <a:ext uri="{FF2B5EF4-FFF2-40B4-BE49-F238E27FC236}">
                <a16:creationId xmlns:a16="http://schemas.microsoft.com/office/drawing/2014/main" id="{3990EAFD-9D9D-1E31-BB1B-AF8116145B54}"/>
              </a:ext>
            </a:extLst>
          </p:cNvPr>
          <p:cNvSpPr txBox="1"/>
          <p:nvPr>
            <p:custDataLst>
              <p:tags r:id="rId16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21" name="Image 20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66C0C6B5-251E-6961-260D-CCA57895F712}"/>
              </a:ext>
            </a:extLst>
          </p:cNvPr>
          <p:cNvPicPr>
            <a:picLocks noChangeAspect="1"/>
          </p:cNvPicPr>
          <p:nvPr>
            <p:custDataLst>
              <p:tags r:id="rId17"/>
            </p:custDataLst>
          </p:nvPr>
        </p:nvPicPr>
        <p:blipFill>
          <a:blip r:embed="rId3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44314" y="4171071"/>
            <a:ext cx="918411" cy="999167"/>
          </a:xfrm>
          <a:prstGeom prst="rect">
            <a:avLst/>
          </a:prstGeom>
        </p:spPr>
      </p:pic>
      <p:sp>
        <p:nvSpPr>
          <p:cNvPr id="30" name="Rectangle : coins arrondis 29">
            <a:extLst>
              <a:ext uri="{FF2B5EF4-FFF2-40B4-BE49-F238E27FC236}">
                <a16:creationId xmlns:a16="http://schemas.microsoft.com/office/drawing/2014/main" id="{972FFC3E-AB51-3527-823A-AFA8027E2EC0}"/>
              </a:ext>
            </a:extLst>
          </p:cNvPr>
          <p:cNvSpPr/>
          <p:nvPr/>
        </p:nvSpPr>
        <p:spPr>
          <a:xfrm>
            <a:off x="4132262" y="5557439"/>
            <a:ext cx="1119547" cy="359073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94D82D04-C39F-871F-81E3-98EB168D6921}"/>
              </a:ext>
            </a:extLst>
          </p:cNvPr>
          <p:cNvSpPr txBox="1"/>
          <p:nvPr/>
        </p:nvSpPr>
        <p:spPr>
          <a:xfrm>
            <a:off x="4220257" y="5565540"/>
            <a:ext cx="118637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33" name="Image 32">
            <a:extLst>
              <a:ext uri="{FF2B5EF4-FFF2-40B4-BE49-F238E27FC236}">
                <a16:creationId xmlns:a16="http://schemas.microsoft.com/office/drawing/2014/main" id="{306C6880-ABD5-BADD-7FD8-799BDE023CE1}"/>
              </a:ext>
            </a:extLst>
          </p:cNvPr>
          <p:cNvPicPr>
            <a:picLocks noChangeAspect="1"/>
          </p:cNvPicPr>
          <p:nvPr/>
        </p:nvPicPr>
        <p:blipFill>
          <a:blip r:embed="rId31"/>
          <a:stretch>
            <a:fillRect/>
          </a:stretch>
        </p:blipFill>
        <p:spPr>
          <a:xfrm>
            <a:off x="6584381" y="3934214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95874686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6E2E6AD-098B-FC2A-CF4E-7C2E6373871D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5A34B98B-5EF7-439B-6B03-176B0DB7DE30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E830F5C-6FA4-7B17-50A3-8A39F90C4584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0" y="431802"/>
            <a:ext cx="60960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Prenez vos ardoises. 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4867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BCEA9F10-38F1-462B-5970-D49CB94931B9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84406" y="1718517"/>
            <a:ext cx="4424799" cy="3420971"/>
          </a:xfrm>
          <a:prstGeom prst="rect">
            <a:avLst/>
          </a:prstGeom>
        </p:spPr>
      </p:pic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21B28F5B-AD3D-FDEB-3935-F6F498F5DD7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235033337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61276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4078994-192A-49BA-34A0-516D35E358F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1065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CC1B10F0-599D-FF1C-4D9A-A87619E56014}"/>
              </a:ext>
            </a:extLst>
          </p:cNvPr>
          <p:cNvSpPr/>
          <p:nvPr/>
        </p:nvSpPr>
        <p:spPr>
          <a:xfrm>
            <a:off x="157716" y="203798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r>
              <a:rPr lang="fr-MA" sz="900" dirty="0">
                <a:solidFill>
                  <a:prstClr val="white"/>
                </a:solidFill>
                <a:latin typeface="Dosis" pitchFamily="2" charset="0"/>
                <a:sym typeface="Symbol" panose="05050102010706020507" pitchFamily="18" charset="2"/>
              </a:rPr>
              <a:t></a:t>
            </a: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69E3F6B0-3139-15BF-A3E3-711C5DE58846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95C7CB2-66CB-D746-D8E1-2EEC11AF6632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9C3EC935-7922-F95A-119F-780FE1BB746C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02B46A87-9DBD-B2D9-0F61-5AD59058E48F}"/>
              </a:ext>
            </a:extLst>
          </p:cNvPr>
          <p:cNvGrpSpPr/>
          <p:nvPr/>
        </p:nvGrpSpPr>
        <p:grpSpPr>
          <a:xfrm>
            <a:off x="705873" y="4297186"/>
            <a:ext cx="5722136" cy="557910"/>
            <a:chOff x="2447851" y="6491492"/>
            <a:chExt cx="5928454" cy="836865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0F234B5E-255D-E903-617A-8322F734A115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2447851" y="6491492"/>
              <a:ext cx="890889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7EBE0BA-CFC0-946B-E2EE-D16B9AB558A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321812" y="6500656"/>
              <a:ext cx="803731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FDA4D728-2B81-4F6F-D578-7E33AD9C3C96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7572574" y="6563966"/>
              <a:ext cx="803731" cy="76439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0D435CA-A338-3AD2-2B86-D91AF2469FE4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96576256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8" name="ZoneTexte 17">
            <a:extLst>
              <a:ext uri="{FF2B5EF4-FFF2-40B4-BE49-F238E27FC236}">
                <a16:creationId xmlns:a16="http://schemas.microsoft.com/office/drawing/2014/main" id="{BF6DB104-1405-FF42-3F6E-D1686F23FA66}"/>
              </a:ext>
            </a:extLst>
          </p:cNvPr>
          <p:cNvSpPr txBox="1"/>
          <p:nvPr/>
        </p:nvSpPr>
        <p:spPr>
          <a:xfrm>
            <a:off x="952502" y="330202"/>
            <a:ext cx="788884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dis.</a:t>
            </a:r>
          </a:p>
        </p:txBody>
      </p:sp>
      <p:sp>
        <p:nvSpPr>
          <p:cNvPr id="26" name="Ellipse 25">
            <a:extLst>
              <a:ext uri="{FF2B5EF4-FFF2-40B4-BE49-F238E27FC236}">
                <a16:creationId xmlns:a16="http://schemas.microsoft.com/office/drawing/2014/main" id="{10B9973A-6F69-109C-7970-59CFD26C65CF}"/>
              </a:ext>
            </a:extLst>
          </p:cNvPr>
          <p:cNvSpPr/>
          <p:nvPr/>
        </p:nvSpPr>
        <p:spPr>
          <a:xfrm>
            <a:off x="7752370" y="4297186"/>
            <a:ext cx="513806" cy="344483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860AE35-6A85-6BF6-4D51-8776AA8C9B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475" y="2480044"/>
            <a:ext cx="1386970" cy="886395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3886CBC9-EF00-BE49-5B1C-E914D5E2F96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11301" y="2428234"/>
            <a:ext cx="1490988" cy="1191917"/>
          </a:xfrm>
          <a:prstGeom prst="rect">
            <a:avLst/>
          </a:prstGeom>
        </p:spPr>
      </p:pic>
      <p:pic>
        <p:nvPicPr>
          <p:cNvPr id="15" name="Picture 4" descr="Illustration : livre de bande dessinée ouvert avec scènes colorées.">
            <a:extLst>
              <a:ext uri="{FF2B5EF4-FFF2-40B4-BE49-F238E27FC236}">
                <a16:creationId xmlns:a16="http://schemas.microsoft.com/office/drawing/2014/main" id="{0B08D85C-7B8E-F761-86CE-689504F3EE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221" y="2264078"/>
            <a:ext cx="1838702" cy="152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D9EBA474-0FC5-6281-858B-00163CB7BA5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861" y="2315012"/>
            <a:ext cx="1305139" cy="1305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547196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FFD355-828A-422A-5854-90FCE8256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D71A210-5695-798A-EED6-2FE5E31DC312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7429AFB-6C95-CC6C-5EA9-ADC57E63043E}"/>
              </a:ext>
            </a:extLst>
          </p:cNvPr>
          <p:cNvSpPr/>
          <p:nvPr/>
        </p:nvSpPr>
        <p:spPr>
          <a:xfrm>
            <a:off x="202710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DF6EC6F-6734-E3C4-A2CB-A786D77880CD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CD7416F-2F3D-2106-8519-28BE42A72B3B}"/>
              </a:ext>
            </a:extLst>
          </p:cNvPr>
          <p:cNvSpPr/>
          <p:nvPr/>
        </p:nvSpPr>
        <p:spPr>
          <a:xfrm>
            <a:off x="567367" y="385132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6F5EBF24-5ECC-2EF6-FA3A-3F573CC4B1B5}"/>
              </a:ext>
            </a:extLst>
          </p:cNvPr>
          <p:cNvSpPr txBox="1"/>
          <p:nvPr/>
        </p:nvSpPr>
        <p:spPr>
          <a:xfrm>
            <a:off x="952507" y="605291"/>
            <a:ext cx="7126841" cy="2974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>
              <a:defRPr/>
            </a:pPr>
            <a:r>
              <a:rPr lang="fr-MA" sz="1333" b="1" i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L’enseignant dit les mots un par un en changeant l’ordre</a:t>
            </a: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C1C9D886-8325-67DA-66EE-5BE4ECAB89E4}"/>
              </a:ext>
            </a:extLst>
          </p:cNvPr>
          <p:cNvGrpSpPr/>
          <p:nvPr/>
        </p:nvGrpSpPr>
        <p:grpSpPr>
          <a:xfrm>
            <a:off x="952506" y="4237051"/>
            <a:ext cx="5373539" cy="735420"/>
            <a:chOff x="1420442" y="6491492"/>
            <a:chExt cx="9613272" cy="850941"/>
          </a:xfrm>
        </p:grpSpPr>
        <p:pic>
          <p:nvPicPr>
            <p:cNvPr id="3686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19D9E9F3-3F8B-6B2D-6B6C-C1EF1336081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991" t="12958" r="75238" b="50000"/>
            <a:stretch/>
          </p:blipFill>
          <p:spPr bwMode="auto">
            <a:xfrm>
              <a:off x="1420442" y="6491492"/>
              <a:ext cx="890888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6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907A37C2-46DA-09B8-5FD0-2A27357F49B4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4059" t="12958" r="59007" b="50000"/>
            <a:stretch/>
          </p:blipFill>
          <p:spPr bwMode="auto">
            <a:xfrm>
              <a:off x="5658681" y="6578039"/>
              <a:ext cx="803730" cy="76439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7" name="Picture 2" descr="Afbeeldingen over Circle Font – Blader in stockfoto's, vectoren en video's  over 1,068,626 | Adobe Stock">
              <a:extLst>
                <a:ext uri="{FF2B5EF4-FFF2-40B4-BE49-F238E27FC236}">
                  <a16:creationId xmlns:a16="http://schemas.microsoft.com/office/drawing/2014/main" id="{6460016A-413E-9389-86DE-D2A93C54BF4A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5">
              <a:duotone>
                <a:schemeClr val="accent5">
                  <a:shade val="45000"/>
                  <a:satMod val="135000"/>
                </a:schemeClr>
                <a:prstClr val="white"/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1788" t="12958" r="41278" b="50000"/>
            <a:stretch/>
          </p:blipFill>
          <p:spPr bwMode="auto">
            <a:xfrm>
              <a:off x="10229984" y="6491492"/>
              <a:ext cx="803730" cy="7643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7399E9CF-C3F6-9A81-35CF-E6A43C0AB6C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20040013"/>
              </p:ext>
            </p:extLst>
          </p:nvPr>
        </p:nvGraphicFramePr>
        <p:xfrm>
          <a:off x="2" y="-17947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3DEA0AB-400E-6308-CE05-ECC186622777}"/>
              </a:ext>
            </a:extLst>
          </p:cNvPr>
          <p:cNvSpPr txBox="1"/>
          <p:nvPr/>
        </p:nvSpPr>
        <p:spPr>
          <a:xfrm>
            <a:off x="952506" y="330202"/>
            <a:ext cx="7624135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Ecrivez sur vos ardoises le numéro du mot que je dis: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C7583C28-B838-5F28-972B-EBBEDCE08BDA}"/>
              </a:ext>
            </a:extLst>
          </p:cNvPr>
          <p:cNvSpPr/>
          <p:nvPr/>
        </p:nvSpPr>
        <p:spPr>
          <a:xfrm>
            <a:off x="7689669" y="4321601"/>
            <a:ext cx="382074" cy="433279"/>
          </a:xfrm>
          <a:prstGeom prst="ellipse">
            <a:avLst/>
          </a:prstGeom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dirty="0"/>
              <a:t>4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ADB5C96-F09C-A2B7-8B09-DC6E3D47D8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6501" y="2514560"/>
            <a:ext cx="1490988" cy="1490988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4B709FD8-ADD4-C61D-41BD-5BBB19302EF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045621" y="2271728"/>
            <a:ext cx="1675151" cy="1393671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A7980FFD-754E-3DB7-C7E5-A2F4B24E84E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78124" y="2568229"/>
            <a:ext cx="1416017" cy="1218850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26172CA1-3EF7-0989-D1D4-CCB0B07D2D9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52506" y="2568229"/>
            <a:ext cx="1271426" cy="10971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724738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2540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47702" y="1905003"/>
            <a:ext cx="7800675" cy="7973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2933" dirty="0" err="1">
                <a:solidFill>
                  <a:srgbClr val="215968"/>
                </a:solidFill>
                <a:latin typeface="Carelia"/>
              </a:rPr>
              <a:t>Rebrassage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du </a:t>
            </a:r>
            <a:r>
              <a:rPr lang="en-US" sz="2933" dirty="0" err="1">
                <a:solidFill>
                  <a:srgbClr val="215968"/>
                </a:solidFill>
                <a:latin typeface="Carelia"/>
              </a:rPr>
              <a:t>vocabulaire</a:t>
            </a:r>
            <a:r>
              <a:rPr lang="en-US" sz="2933" dirty="0">
                <a:solidFill>
                  <a:srgbClr val="215968"/>
                </a:solidFill>
                <a:latin typeface="Carelia"/>
              </a:rPr>
              <a:t> (2)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03249" y="2963304"/>
            <a:ext cx="7800675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00B0F0"/>
                </a:solidFill>
                <a:latin typeface="Dosis" pitchFamily="2" charset="0"/>
              </a:rPr>
              <a:t>Jeu du duel</a:t>
            </a:r>
            <a:endParaRPr lang="en-US" sz="2667" dirty="0">
              <a:solidFill>
                <a:srgbClr val="00B0F0"/>
              </a:solidFill>
              <a:latin typeface="Dosis" pitchFamily="2" charset="0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188530" y="5759623"/>
            <a:ext cx="2523604" cy="1438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1177"/>
              </a:lnSpc>
              <a:spcBef>
                <a:spcPct val="0"/>
              </a:spcBef>
            </a:pPr>
            <a:r>
              <a:rPr lang="en-US" sz="841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pic>
        <p:nvPicPr>
          <p:cNvPr id="9" name="Image 8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FB0ECFC9-E9CC-8140-6D91-B9E551AB78F1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938" y="4000426"/>
            <a:ext cx="2883303" cy="17591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2195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A2BF6F-4987-5C27-789E-50B534385F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9BC57BA-1132-21FE-1344-AB5C44F75A0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0512EB13-085C-C229-7FBD-85B939089762}"/>
              </a:ext>
            </a:extLst>
          </p:cNvPr>
          <p:cNvSpPr/>
          <p:nvPr/>
        </p:nvSpPr>
        <p:spPr>
          <a:xfrm>
            <a:off x="154214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B6FC3572-DA4F-7234-A63F-65AB74913B8E}"/>
              </a:ext>
            </a:extLst>
          </p:cNvPr>
          <p:cNvSpPr/>
          <p:nvPr/>
        </p:nvSpPr>
        <p:spPr>
          <a:xfrm>
            <a:off x="190504" y="228603"/>
            <a:ext cx="8769597" cy="73542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D242CCB-B2B3-837A-2FEA-A023171DE47A}"/>
              </a:ext>
            </a:extLst>
          </p:cNvPr>
          <p:cNvSpPr txBox="1"/>
          <p:nvPr/>
        </p:nvSpPr>
        <p:spPr>
          <a:xfrm>
            <a:off x="1778005" y="4289624"/>
            <a:ext cx="248145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  Je montre 3 images au hasard</a:t>
            </a:r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95FD7989-C697-8EAE-E4ED-861D7EB2CA7E}"/>
              </a:ext>
            </a:extLst>
          </p:cNvPr>
          <p:cNvSpPr txBox="1"/>
          <p:nvPr/>
        </p:nvSpPr>
        <p:spPr>
          <a:xfrm>
            <a:off x="5070105" y="4255276"/>
            <a:ext cx="216620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11">
              <a:defRPr/>
            </a:pPr>
            <a:r>
              <a:rPr lang="fr-MA" sz="2000" b="1" dirty="0">
                <a:solidFill>
                  <a:prstClr val="black"/>
                </a:solidFill>
                <a:latin typeface="Dosis"/>
              </a:rPr>
              <a:t>Je dis les mots </a:t>
            </a:r>
          </a:p>
        </p:txBody>
      </p:sp>
      <p:sp>
        <p:nvSpPr>
          <p:cNvPr id="5" name="Freeform 8">
            <a:extLst>
              <a:ext uri="{FF2B5EF4-FFF2-40B4-BE49-F238E27FC236}">
                <a16:creationId xmlns:a16="http://schemas.microsoft.com/office/drawing/2014/main" id="{D47C679E-6EB0-EC3F-3D4B-E5270A92AAD7}"/>
              </a:ext>
            </a:extLst>
          </p:cNvPr>
          <p:cNvSpPr/>
          <p:nvPr/>
        </p:nvSpPr>
        <p:spPr>
          <a:xfrm>
            <a:off x="346713" y="495273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7FE25765-3E14-FC85-33FB-4C40FF9477D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250574924"/>
              </p:ext>
            </p:extLst>
          </p:nvPr>
        </p:nvGraphicFramePr>
        <p:xfrm>
          <a:off x="274837" y="-50035"/>
          <a:ext cx="876959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1599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61599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6611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3140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087271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garçon, habits, personne&#10;&#10;Le contenu généré par l’IA peut être incorrect.">
            <a:extLst>
              <a:ext uri="{FF2B5EF4-FFF2-40B4-BE49-F238E27FC236}">
                <a16:creationId xmlns:a16="http://schemas.microsoft.com/office/drawing/2014/main" id="{5B9925F6-830B-AFD1-F386-F921675EC374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38400" y="1858199"/>
            <a:ext cx="3911600" cy="2168481"/>
          </a:xfrm>
          <a:prstGeom prst="rect">
            <a:avLst/>
          </a:prstGeom>
        </p:spPr>
      </p:pic>
      <p:pic>
        <p:nvPicPr>
          <p:cNvPr id="7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843FC849-8E41-ECD9-C541-5091B6BF1C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1" t="12958" r="75238" b="50000"/>
          <a:stretch/>
        </p:blipFill>
        <p:spPr bwMode="auto">
          <a:xfrm>
            <a:off x="2712834" y="1702908"/>
            <a:ext cx="484748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Afbeeldingen over Circle Font – Blader in stockfoto's, vectoren en video's  over 1,068,626 | Adobe Stock">
            <a:extLst>
              <a:ext uri="{FF2B5EF4-FFF2-40B4-BE49-F238E27FC236}">
                <a16:creationId xmlns:a16="http://schemas.microsoft.com/office/drawing/2014/main" id="{0EC822F6-2B12-957F-81AE-3729F61DE80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59" t="12958" r="59007" b="50000"/>
          <a:stretch/>
        </p:blipFill>
        <p:spPr bwMode="auto">
          <a:xfrm>
            <a:off x="5756201" y="1668558"/>
            <a:ext cx="437323" cy="4159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94DB7E32-AAE9-624A-0A6C-DFC88C9649EA}"/>
              </a:ext>
            </a:extLst>
          </p:cNvPr>
          <p:cNvSpPr txBox="1"/>
          <p:nvPr/>
        </p:nvSpPr>
        <p:spPr>
          <a:xfrm>
            <a:off x="750484" y="330202"/>
            <a:ext cx="8562183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11">
              <a:lnSpc>
                <a:spcPts val="2011"/>
              </a:lnSpc>
              <a:spcBef>
                <a:spcPct val="0"/>
              </a:spcBef>
              <a:defRPr/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 </a:t>
            </a:r>
            <a:endParaRPr lang="fr-FR" sz="1500" dirty="0">
              <a:solidFill>
                <a:prstClr val="white">
                  <a:lumMod val="65000"/>
                </a:prstClr>
              </a:solidFill>
              <a:latin typeface="Dosis" pitchFamily="2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231C954-3D14-0E62-941D-B206AA601609}"/>
              </a:ext>
            </a:extLst>
          </p:cNvPr>
          <p:cNvSpPr txBox="1"/>
          <p:nvPr/>
        </p:nvSpPr>
        <p:spPr>
          <a:xfrm>
            <a:off x="583482" y="309185"/>
            <a:ext cx="8236899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Vous  allez passer au tableau pour jouer à  deux. </a:t>
            </a:r>
            <a:r>
              <a:rPr lang="fr-MA" sz="1500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Un élève montre trois images, une après l’autre, et l’autre dit les mots. Par la suite les rôles seront échangés. </a:t>
            </a:r>
          </a:p>
        </p:txBody>
      </p:sp>
    </p:spTree>
    <p:extLst>
      <p:ext uri="{BB962C8B-B14F-4D97-AF65-F5344CB8AC3E}">
        <p14:creationId xmlns:p14="http://schemas.microsoft.com/office/powerpoint/2010/main" val="394141646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75B3C5-9057-956B-0EB2-02F1D0E3B6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B67D901E-3160-2EA9-91AA-CEFF963CD8D8}"/>
              </a:ext>
            </a:extLst>
          </p:cNvPr>
          <p:cNvSpPr/>
          <p:nvPr/>
        </p:nvSpPr>
        <p:spPr>
          <a:xfrm>
            <a:off x="0" y="-9253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7520898-FC31-C645-2BD2-4EE92D547260}"/>
              </a:ext>
            </a:extLst>
          </p:cNvPr>
          <p:cNvSpPr/>
          <p:nvPr/>
        </p:nvSpPr>
        <p:spPr>
          <a:xfrm>
            <a:off x="167412" y="228602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6A9965B-C9FA-E853-51BE-7925A9D4CD7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18A315F3-6B18-0378-A496-4E47E0AA72DF}"/>
              </a:ext>
            </a:extLst>
          </p:cNvPr>
          <p:cNvSpPr txBox="1"/>
          <p:nvPr/>
        </p:nvSpPr>
        <p:spPr>
          <a:xfrm>
            <a:off x="1166994" y="344403"/>
            <a:ext cx="7465731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Maintenant, on va commencer le jeu. Qui veut passer au tableau?</a:t>
            </a:r>
          </a:p>
          <a:p>
            <a:pPr defTabSz="457235"/>
            <a:r>
              <a:rPr lang="fr-MA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Le gagnant sera celui qui aura plus réponses correctes.</a:t>
            </a: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58BC816-7154-2FBD-B4DA-7ACF2B2D99F5}"/>
              </a:ext>
            </a:extLst>
          </p:cNvPr>
          <p:cNvSpPr/>
          <p:nvPr/>
        </p:nvSpPr>
        <p:spPr>
          <a:xfrm>
            <a:off x="757867" y="46836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7A60C252-7FDF-403D-825F-FB597FD4B6F8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4051432"/>
              </p:ext>
            </p:extLst>
          </p:nvPr>
        </p:nvGraphicFramePr>
        <p:xfrm>
          <a:off x="35298" y="-11545"/>
          <a:ext cx="89412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02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02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8739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3349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8557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0578B934-D654-CA1E-135B-99FC0FB68CE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1668" y="1348033"/>
            <a:ext cx="2050698" cy="1639357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793B1C51-E0CB-AA3C-B170-BF575F3410F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894" y="3749040"/>
            <a:ext cx="1743854" cy="1114475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EAB8401-C557-699E-9C81-F2004125CB88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04480" y="1290610"/>
            <a:ext cx="1696780" cy="1696780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D3A48F92-264E-FF12-136F-FCF78693AFA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40012" y="3302791"/>
            <a:ext cx="1893624" cy="157543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11C638C1-9BFC-2DBC-EAE7-C8084A85A2E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13937" y="1306200"/>
            <a:ext cx="1845803" cy="1588792"/>
          </a:xfrm>
          <a:prstGeom prst="rect">
            <a:avLst/>
          </a:prstGeom>
        </p:spPr>
      </p:pic>
      <p:pic>
        <p:nvPicPr>
          <p:cNvPr id="24" name="Picture 4" descr="Illustration : livre de bande dessinée ouvert avec scènes colorées.">
            <a:extLst>
              <a:ext uri="{FF2B5EF4-FFF2-40B4-BE49-F238E27FC236}">
                <a16:creationId xmlns:a16="http://schemas.microsoft.com/office/drawing/2014/main" id="{6B0D6E21-D11E-1795-80A1-8E0D756769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99859" y="3516422"/>
            <a:ext cx="1838702" cy="1520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A2F95CC6-E674-BBE5-6266-45E078BED81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27050" y="3225245"/>
            <a:ext cx="1944950" cy="1678384"/>
          </a:xfrm>
          <a:prstGeom prst="rect">
            <a:avLst/>
          </a:prstGeom>
        </p:spPr>
      </p:pic>
      <p:pic>
        <p:nvPicPr>
          <p:cNvPr id="29" name="Image 28">
            <a:extLst>
              <a:ext uri="{FF2B5EF4-FFF2-40B4-BE49-F238E27FC236}">
                <a16:creationId xmlns:a16="http://schemas.microsoft.com/office/drawing/2014/main" id="{0740A53A-FA4C-5FBC-551D-898B9EBA85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413" y="1407595"/>
            <a:ext cx="1520231" cy="1520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367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799781-8D71-6781-9411-961251040E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480B236-7E09-77A8-6407-52087936A07B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C88B8A1-F0D0-5190-F367-A51995A2744B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r>
              <a:rPr lang="en-US" sz="3200" dirty="0">
                <a:solidFill>
                  <a:srgbClr val="215968"/>
                </a:solidFill>
                <a:latin typeface="Carelia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45C370E-032C-8C71-25E6-E9294A30B82C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DE07972A-B095-57BC-AADB-BB91F278365F}"/>
              </a:ext>
            </a:extLst>
          </p:cNvPr>
          <p:cNvSpPr/>
          <p:nvPr/>
        </p:nvSpPr>
        <p:spPr>
          <a:xfrm>
            <a:off x="1320802" y="1905003"/>
            <a:ext cx="6304827" cy="2490020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BFD76BC8-B368-33CB-77C7-2EB00087C531}"/>
              </a:ext>
            </a:extLst>
          </p:cNvPr>
          <p:cNvSpPr txBox="1"/>
          <p:nvPr/>
        </p:nvSpPr>
        <p:spPr>
          <a:xfrm>
            <a:off x="1777999" y="2178769"/>
            <a:ext cx="5588000" cy="110543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Préparation à la fluidité:</a:t>
            </a:r>
          </a:p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Les mots du texte</a:t>
            </a:r>
          </a:p>
        </p:txBody>
      </p:sp>
    </p:spTree>
    <p:extLst>
      <p:ext uri="{BB962C8B-B14F-4D97-AF65-F5344CB8AC3E}">
        <p14:creationId xmlns:p14="http://schemas.microsoft.com/office/powerpoint/2010/main" val="2913652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A7975A-81E4-056B-2323-740AE28E95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FCE8B27-06CB-79F8-6036-D9A65FC148D6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ECB3597D-DF93-3ACB-096E-293453811543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BDDED183-CFD5-C7C6-C30D-20277D82DF9A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2DAA4A-E1B6-A884-6B26-9654C5BB081B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ED3418E1-D21E-24B9-EDE4-51DAA2756FC7}"/>
              </a:ext>
            </a:extLst>
          </p:cNvPr>
          <p:cNvSpPr txBox="1"/>
          <p:nvPr/>
        </p:nvSpPr>
        <p:spPr>
          <a:xfrm>
            <a:off x="287384" y="1754998"/>
            <a:ext cx="8551816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Cinquième    Ils marchent      doucement      ils écoutent      les consignes    les albums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 la bibliothécaire     tranquillement   attentivement    l’endroit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18F2DEC-0022-2CF9-D968-DBD92A940FB5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59225425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D4360729-1E9A-A9A7-895A-01610D9F75E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Pour lire le texte avec fluidité,  Je vais vous lire les mots du texte. Ecoutez attentivement.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887A5663-B882-E06C-D5E3-C072CD56FF3C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9865" y="262312"/>
            <a:ext cx="1090687" cy="10878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7062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741D8E-0570-E36B-7493-188B1C122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0EB552C5-2468-1B0A-7F81-6E6AC87DA1F3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0281151-3D16-35CE-C762-BA51E7EB077A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6D4173AA-3B27-35E3-2959-4AB023ACC903}"/>
              </a:ext>
            </a:extLst>
          </p:cNvPr>
          <p:cNvSpPr/>
          <p:nvPr/>
        </p:nvSpPr>
        <p:spPr>
          <a:xfrm>
            <a:off x="190504" y="228601"/>
            <a:ext cx="8769597" cy="5776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CB7C1C7-3D34-49A2-BA17-1D7A040212BE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5FD335E-46B7-BA08-FC3D-8938EEA9E312}"/>
              </a:ext>
            </a:extLst>
          </p:cNvPr>
          <p:cNvSpPr txBox="1"/>
          <p:nvPr/>
        </p:nvSpPr>
        <p:spPr>
          <a:xfrm>
            <a:off x="287384" y="1754998"/>
            <a:ext cx="8551816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Cinquième    Ils marchent      doucement      ils écoutent      les consignes    les albums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 la bibliothécaire     tranquillement   attentivement    l’endroit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8959B64-9A25-D123-2245-8A31F7A1BD0E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59478437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DA22543-4785-4898-2D30-1A89F8AC32D7}"/>
              </a:ext>
            </a:extLst>
          </p:cNvPr>
          <p:cNvSpPr txBox="1"/>
          <p:nvPr/>
        </p:nvSpPr>
        <p:spPr>
          <a:xfrm>
            <a:off x="688260" y="329509"/>
            <a:ext cx="824139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</a:rPr>
              <a:t>   Lisons ensemble.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AF647677-BB83-723F-399A-6000957D871A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771241" y="582781"/>
            <a:ext cx="1165015" cy="977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832214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59E035-E582-BCA3-F4BF-01D3CCD54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1A27C6ED-F3B4-603A-0802-51D831F1764C}"/>
              </a:ext>
            </a:extLst>
          </p:cNvPr>
          <p:cNvSpPr/>
          <p:nvPr/>
        </p:nvSpPr>
        <p:spPr>
          <a:xfrm>
            <a:off x="0" y="6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09B9AC50-4A06-B96F-032A-00D735728DE1}"/>
              </a:ext>
            </a:extLst>
          </p:cNvPr>
          <p:cNvSpPr/>
          <p:nvPr/>
        </p:nvSpPr>
        <p:spPr>
          <a:xfrm>
            <a:off x="183905" y="228606"/>
            <a:ext cx="8776195" cy="64007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225D6D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30CF5AE7-251E-0BA2-D469-C751B1965885}"/>
              </a:ext>
            </a:extLst>
          </p:cNvPr>
          <p:cNvSpPr/>
          <p:nvPr/>
        </p:nvSpPr>
        <p:spPr>
          <a:xfrm>
            <a:off x="190504" y="228601"/>
            <a:ext cx="8769597" cy="73698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3488733-40B5-DC74-98EA-AA89CD7D8254}"/>
              </a:ext>
            </a:extLst>
          </p:cNvPr>
          <p:cNvSpPr/>
          <p:nvPr/>
        </p:nvSpPr>
        <p:spPr>
          <a:xfrm>
            <a:off x="567365" y="391840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30B3B5E-B78E-0471-D6D4-769D8B83A89E}"/>
              </a:ext>
            </a:extLst>
          </p:cNvPr>
          <p:cNvSpPr txBox="1"/>
          <p:nvPr/>
        </p:nvSpPr>
        <p:spPr>
          <a:xfrm>
            <a:off x="403122" y="1754998"/>
            <a:ext cx="8337755" cy="42126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Cinquième    Ils marchent      doucement      ils écoutent      les consignes    les albums </a:t>
            </a:r>
          </a:p>
          <a:p>
            <a:pPr algn="ctr" defTabSz="685852">
              <a:lnSpc>
                <a:spcPct val="250000"/>
              </a:lnSpc>
              <a:defRPr/>
            </a:pPr>
            <a:r>
              <a:rPr lang="fr-FR" sz="2800" b="1" kern="0" spc="320" dirty="0">
                <a:solidFill>
                  <a:srgbClr val="0070C0"/>
                </a:solidFill>
                <a:latin typeface="Dosis" pitchFamily="2" charset="0"/>
              </a:rPr>
              <a:t> la bibliothécaire     tranquillement   attentivement    l’endroit    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ED2A5A86-D84F-FAA1-9047-0A238E6C0163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992630298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236B5152-74C8-9229-3AB3-4EA52774D9BF}"/>
              </a:ext>
            </a:extLst>
          </p:cNvPr>
          <p:cNvSpPr txBox="1"/>
          <p:nvPr/>
        </p:nvSpPr>
        <p:spPr>
          <a:xfrm>
            <a:off x="688260" y="329509"/>
            <a:ext cx="8241397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  Qui veut passer au tableau pour lire les mots du texte?</a:t>
            </a:r>
          </a:p>
          <a:p>
            <a:pPr defTabSz="609615">
              <a:spcAft>
                <a:spcPts val="400"/>
              </a:spcAft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Cibler les élèves en difficulté de lecture. Les encourager pour leurs efforts.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7E58D11A-C794-B0B5-2C83-812239A69D1D}"/>
              </a:ext>
            </a:extLst>
          </p:cNvPr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7727284" y="994196"/>
            <a:ext cx="1232811" cy="761784"/>
          </a:xfrm>
          <a:prstGeom prst="roundRect">
            <a:avLst>
              <a:gd name="adj" fmla="val 31362"/>
            </a:avLst>
          </a:prstGeom>
        </p:spPr>
      </p:pic>
    </p:spTree>
    <p:extLst>
      <p:ext uri="{BB962C8B-B14F-4D97-AF65-F5344CB8AC3E}">
        <p14:creationId xmlns:p14="http://schemas.microsoft.com/office/powerpoint/2010/main" val="10960089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D27F43D-2AAC-3924-3C8D-F1B03F83B3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-5524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2"/>
            <a:stretch>
              <a:fillRect t="-5555" b="-5555"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314923F-69FD-5D4C-611C-138FFCB9BA7A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254000" y="736603"/>
            <a:ext cx="8636000" cy="5596244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E5EB3374-A76C-2A54-6038-72818B2CDB51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algn="just" defTabSz="457235">
                <a:defRPr/>
              </a:pPr>
              <a:endParaRPr lang="fr-MA"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1758D412-727A-87EE-D7AD-DF9242B11ED6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0" tIns="25400" rIns="25400" bIns="25400" rtlCol="0" anchor="ctr"/>
            <a:lstStyle/>
            <a:p>
              <a:pPr algn="just" defTabSz="457235">
                <a:lnSpc>
                  <a:spcPts val="1605"/>
                </a:lnSpc>
                <a:defRPr/>
              </a:pPr>
              <a:endParaRPr sz="9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396423" y="294200"/>
            <a:ext cx="619583" cy="59480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algn="just"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1EA470B7-E062-15E0-33DE-CF45AE1EF649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2266044" y="1243631"/>
            <a:ext cx="4847975" cy="3308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 defTabSz="457235">
              <a:lnSpc>
                <a:spcPts val="2799"/>
              </a:lnSpc>
              <a:defRPr/>
            </a:pPr>
            <a:r>
              <a:rPr lang="fr-FR" sz="2133" b="1" dirty="0">
                <a:solidFill>
                  <a:srgbClr val="106585"/>
                </a:solidFill>
                <a:latin typeface="Dosis" pitchFamily="2" charset="0"/>
              </a:rPr>
              <a:t>Pictogrammes pour la gestion de la séance.  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9A451E6-42B1-DFF1-7AE4-A7F2056EC01F}"/>
              </a:ext>
            </a:extLst>
          </p:cNvPr>
          <p:cNvSpPr txBox="1"/>
          <p:nvPr>
            <p:custDataLst>
              <p:tags r:id="rId5"/>
            </p:custDataLst>
          </p:nvPr>
        </p:nvSpPr>
        <p:spPr>
          <a:xfrm>
            <a:off x="240407" y="3242772"/>
            <a:ext cx="25312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Modelage.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écoutent.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4EE9A24F-D8C5-7E23-497C-A5D00EB35DFD}"/>
              </a:ext>
            </a:extLst>
          </p:cNvPr>
          <p:cNvPicPr>
            <a:picLocks noChangeAspect="1"/>
          </p:cNvPicPr>
          <p:nvPr>
            <p:custDataLst>
              <p:tags r:id="rId6"/>
            </p:custDataLst>
          </p:nvPr>
        </p:nvPicPr>
        <p:blipFill>
          <a:blip r:embed="rId2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2751" y="2041914"/>
            <a:ext cx="1090687" cy="1087867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FB73E3A4-703C-71EA-8A0D-2E42F69B21D4}"/>
              </a:ext>
            </a:extLst>
          </p:cNvPr>
          <p:cNvPicPr>
            <a:picLocks noChangeAspect="1"/>
          </p:cNvPicPr>
          <p:nvPr>
            <p:custDataLst>
              <p:tags r:id="rId7"/>
            </p:custDataLst>
          </p:nvPr>
        </p:nvPicPr>
        <p:blipFill>
          <a:blip r:embed="rId2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26710" y="2043942"/>
            <a:ext cx="1165015" cy="977995"/>
          </a:xfrm>
          <a:prstGeom prst="rect">
            <a:avLst/>
          </a:prstGeom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97A78D7E-4EA3-8F6B-EB49-9380B2CCBAAD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4349085" y="3259068"/>
            <a:ext cx="28723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Répétition chorale.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Toute la classe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répète. 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ACD71421-7E63-0887-15F3-9B3C58CC5617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27"/>
          <a:stretch>
            <a:fillRect/>
          </a:stretch>
        </p:blipFill>
        <p:spPr>
          <a:xfrm>
            <a:off x="942748" y="4228917"/>
            <a:ext cx="1232811" cy="761784"/>
          </a:xfrm>
          <a:prstGeom prst="roundRect">
            <a:avLst>
              <a:gd name="adj" fmla="val 31362"/>
            </a:avLst>
          </a:prstGeom>
        </p:spPr>
      </p:pic>
      <p:sp>
        <p:nvSpPr>
          <p:cNvPr id="26" name="ZoneTexte 25">
            <a:extLst>
              <a:ext uri="{FF2B5EF4-FFF2-40B4-BE49-F238E27FC236}">
                <a16:creationId xmlns:a16="http://schemas.microsoft.com/office/drawing/2014/main" id="{519DECAF-6F46-F2D9-3C43-0C5075904C4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254001" y="5117278"/>
            <a:ext cx="2610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Passage au tableau.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Un élève réalise la tâche. </a:t>
            </a:r>
          </a:p>
        </p:txBody>
      </p:sp>
      <p:pic>
        <p:nvPicPr>
          <p:cNvPr id="18" name="Image 17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DA3012CF-2363-2ED8-3431-EDCB4ED9ADCA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>
          <a:blip r:embed="rId2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416801" y="1942074"/>
            <a:ext cx="833509" cy="1008516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E9A6834E-AFB5-023D-9381-B94F5B6F48A0}"/>
              </a:ext>
            </a:extLst>
          </p:cNvPr>
          <p:cNvSpPr txBox="1"/>
          <p:nvPr>
            <p:custDataLst>
              <p:tags r:id="rId12"/>
            </p:custDataLst>
          </p:nvPr>
        </p:nvSpPr>
        <p:spPr>
          <a:xfrm>
            <a:off x="6835330" y="3291864"/>
            <a:ext cx="196355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Observation.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observent.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9F80DA0-725C-E201-E4A5-D20B2619236A}"/>
              </a:ext>
            </a:extLst>
          </p:cNvPr>
          <p:cNvSpPr txBox="1"/>
          <p:nvPr>
            <p:custDataLst>
              <p:tags r:id="rId13"/>
            </p:custDataLst>
          </p:nvPr>
        </p:nvSpPr>
        <p:spPr>
          <a:xfrm>
            <a:off x="5486406" y="352494"/>
            <a:ext cx="4429063" cy="2974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MA" sz="1333" i="1" dirty="0">
                <a:solidFill>
                  <a:prstClr val="black">
                    <a:lumMod val="75000"/>
                    <a:lumOff val="25000"/>
                  </a:prstClr>
                </a:solidFill>
                <a:latin typeface="Calibri"/>
              </a:rPr>
              <a:t>Pour l’enseignant ( e)</a:t>
            </a:r>
          </a:p>
        </p:txBody>
      </p:sp>
      <p:pic>
        <p:nvPicPr>
          <p:cNvPr id="36" name="Image 35">
            <a:extLst>
              <a:ext uri="{FF2B5EF4-FFF2-40B4-BE49-F238E27FC236}">
                <a16:creationId xmlns:a16="http://schemas.microsoft.com/office/drawing/2014/main" id="{3373906F-17B7-FB48-2CDD-23D0DCF8F9DE}"/>
              </a:ext>
            </a:extLst>
          </p:cNvPr>
          <p:cNvPicPr>
            <a:picLocks noChangeAspect="1"/>
          </p:cNvPicPr>
          <p:nvPr>
            <p:custDataLst>
              <p:tags r:id="rId14"/>
            </p:custDataLst>
          </p:nvPr>
        </p:nvPicPr>
        <p:blipFill>
          <a:blip r:embed="rId29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8300" t="15392" r="7546" b="7116"/>
          <a:stretch/>
        </p:blipFill>
        <p:spPr>
          <a:xfrm>
            <a:off x="2744098" y="1988666"/>
            <a:ext cx="1710839" cy="1141119"/>
          </a:xfrm>
          <a:prstGeom prst="rect">
            <a:avLst/>
          </a:prstGeom>
        </p:spPr>
      </p:pic>
      <p:sp>
        <p:nvSpPr>
          <p:cNvPr id="37" name="ZoneTexte 36">
            <a:extLst>
              <a:ext uri="{FF2B5EF4-FFF2-40B4-BE49-F238E27FC236}">
                <a16:creationId xmlns:a16="http://schemas.microsoft.com/office/drawing/2014/main" id="{828BF015-42CD-689A-2102-BF46B0B6FAEB}"/>
              </a:ext>
            </a:extLst>
          </p:cNvPr>
          <p:cNvSpPr txBox="1"/>
          <p:nvPr>
            <p:custDataLst>
              <p:tags r:id="rId15"/>
            </p:custDataLst>
          </p:nvPr>
        </p:nvSpPr>
        <p:spPr>
          <a:xfrm>
            <a:off x="2395232" y="3219199"/>
            <a:ext cx="220269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Questions directes.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 e) désigne des élèves.</a:t>
            </a:r>
          </a:p>
        </p:txBody>
      </p:sp>
      <p:pic>
        <p:nvPicPr>
          <p:cNvPr id="38" name="Image 37">
            <a:extLst>
              <a:ext uri="{FF2B5EF4-FFF2-40B4-BE49-F238E27FC236}">
                <a16:creationId xmlns:a16="http://schemas.microsoft.com/office/drawing/2014/main" id="{817FCBFA-9082-7AE6-1A11-0ED898D33CFB}"/>
              </a:ext>
            </a:extLst>
          </p:cNvPr>
          <p:cNvPicPr>
            <a:picLocks noChangeAspect="1"/>
          </p:cNvPicPr>
          <p:nvPr>
            <p:custDataLst>
              <p:tags r:id="rId16"/>
            </p:custDataLst>
          </p:nvPr>
        </p:nvPicPr>
        <p:blipFill>
          <a:blip r:embed="rId3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5885" y="4152849"/>
            <a:ext cx="1231211" cy="856624"/>
          </a:xfrm>
          <a:prstGeom prst="rect">
            <a:avLst/>
          </a:prstGeom>
        </p:spPr>
      </p:pic>
      <p:sp>
        <p:nvSpPr>
          <p:cNvPr id="39" name="ZoneTexte 38">
            <a:extLst>
              <a:ext uri="{FF2B5EF4-FFF2-40B4-BE49-F238E27FC236}">
                <a16:creationId xmlns:a16="http://schemas.microsoft.com/office/drawing/2014/main" id="{8248D1AD-69F8-5725-BED2-74118C873867}"/>
              </a:ext>
            </a:extLst>
          </p:cNvPr>
          <p:cNvSpPr txBox="1"/>
          <p:nvPr>
            <p:custDataLst>
              <p:tags r:id="rId17"/>
            </p:custDataLst>
          </p:nvPr>
        </p:nvSpPr>
        <p:spPr>
          <a:xfrm>
            <a:off x="4832496" y="5072679"/>
            <a:ext cx="21517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Pratique autonome.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L’enseignant(e)  circule entre les rangs.  </a:t>
            </a:r>
          </a:p>
        </p:txBody>
      </p:sp>
      <p:pic>
        <p:nvPicPr>
          <p:cNvPr id="40" name="Picture 2">
            <a:extLst>
              <a:ext uri="{FF2B5EF4-FFF2-40B4-BE49-F238E27FC236}">
                <a16:creationId xmlns:a16="http://schemas.microsoft.com/office/drawing/2014/main" id="{2A1DC929-812B-C1B6-3A26-18606BA5DF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3896" y="4133277"/>
            <a:ext cx="1277115" cy="8566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ZoneTexte 40">
            <a:extLst>
              <a:ext uri="{FF2B5EF4-FFF2-40B4-BE49-F238E27FC236}">
                <a16:creationId xmlns:a16="http://schemas.microsoft.com/office/drawing/2014/main" id="{8BEC9687-4E0F-55DE-0291-396C2F43F842}"/>
              </a:ext>
            </a:extLst>
          </p:cNvPr>
          <p:cNvSpPr txBox="1"/>
          <p:nvPr>
            <p:custDataLst>
              <p:tags r:id="rId18"/>
            </p:custDataLst>
          </p:nvPr>
        </p:nvSpPr>
        <p:spPr>
          <a:xfrm>
            <a:off x="6757878" y="5077987"/>
            <a:ext cx="233046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Devoir à la maison. 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recopient leurs devoirs</a:t>
            </a:r>
          </a:p>
        </p:txBody>
      </p:sp>
      <p:pic>
        <p:nvPicPr>
          <p:cNvPr id="42" name="Image 41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92F312A5-1E39-FDA9-C905-614AF36F3C16}"/>
              </a:ext>
            </a:extLst>
          </p:cNvPr>
          <p:cNvPicPr>
            <a:picLocks noChangeAspect="1"/>
          </p:cNvPicPr>
          <p:nvPr>
            <p:custDataLst>
              <p:tags r:id="rId19"/>
            </p:custDataLst>
          </p:nvPr>
        </p:nvPicPr>
        <p:blipFill>
          <a:blip r:embed="rId3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8378" y="4234374"/>
            <a:ext cx="1370707" cy="856623"/>
          </a:xfrm>
          <a:prstGeom prst="rect">
            <a:avLst/>
          </a:prstGeom>
        </p:spPr>
      </p:pic>
      <p:sp>
        <p:nvSpPr>
          <p:cNvPr id="43" name="ZoneTexte 42">
            <a:extLst>
              <a:ext uri="{FF2B5EF4-FFF2-40B4-BE49-F238E27FC236}">
                <a16:creationId xmlns:a16="http://schemas.microsoft.com/office/drawing/2014/main" id="{BFDCBA59-1924-ACC0-4FBD-38DC2896EB01}"/>
              </a:ext>
            </a:extLst>
          </p:cNvPr>
          <p:cNvSpPr txBox="1"/>
          <p:nvPr>
            <p:custDataLst>
              <p:tags r:id="rId20"/>
            </p:custDataLst>
          </p:nvPr>
        </p:nvSpPr>
        <p:spPr>
          <a:xfrm>
            <a:off x="2696169" y="5090995"/>
            <a:ext cx="20093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45">
              <a:defRPr/>
            </a:pPr>
            <a:r>
              <a:rPr lang="fr-FR" b="1" dirty="0">
                <a:solidFill>
                  <a:srgbClr val="5C9ED1"/>
                </a:solidFill>
                <a:latin typeface="Dosis" pitchFamily="2" charset="0"/>
              </a:rPr>
              <a:t>Travail en binôme.</a:t>
            </a:r>
          </a:p>
          <a:p>
            <a:pPr algn="ctr" defTabSz="609645">
              <a:defRPr/>
            </a:pPr>
            <a:r>
              <a:rPr lang="fr-FR" dirty="0">
                <a:solidFill>
                  <a:srgbClr val="1F497D">
                    <a:lumMod val="50000"/>
                  </a:srgbClr>
                </a:solidFill>
                <a:latin typeface="Dosis" pitchFamily="2" charset="0"/>
              </a:rPr>
              <a:t>Les élèves travaillent à deux .  </a:t>
            </a:r>
          </a:p>
        </p:txBody>
      </p:sp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EDBB90-BA43-DC67-E6F9-CBCB32F1C9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127D4E5-2F0C-EF25-435F-EBC219A53E6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0CE1823-1A4C-BB3D-0F67-DB8668D0E2FE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Fluidité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6B265A4-CA6D-9DC1-7E18-DEFC624CB14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8472CB12-AB8E-811B-26A0-78E169B6299E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0BD3E1F0-435A-8988-6E9B-A1198F4E7CF0}"/>
              </a:ext>
            </a:extLst>
          </p:cNvPr>
          <p:cNvSpPr txBox="1"/>
          <p:nvPr/>
        </p:nvSpPr>
        <p:spPr>
          <a:xfrm>
            <a:off x="1778002" y="2178765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Lecture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6514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0EE96-9A58-2E92-2E04-3F6E4CE808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675C5F5A-FF93-624E-AE60-0A357B047BD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187E4C6-E461-12A4-AED4-755AC836048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F8DCE3-56CB-EF6B-7886-F48614E3ADB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7E73F9B-F5C7-D8D8-54F9-C0FE665138C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A6850-C4D4-B2F8-F026-0D2975656C0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0BB974B-F378-5661-C2E0-30D0F398FD6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A155D2C-D944-9C2D-01A1-C18939B42A9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bien lire un texte  il faut remplir les conditions suivantes.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Rappeler les conditions (audible- fluide- correcte) dans un langage compréhensible par les élèves.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E35C61D-0F11-10E1-056C-1703BEC0561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ED5AE46-C3B2-DDC7-45EB-E5E60046DA1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6713070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51F07AD2-74A6-A6C1-1067-F39C7D3455C7}"/>
              </a:ext>
            </a:extLst>
          </p:cNvPr>
          <p:cNvSpPr/>
          <p:nvPr/>
        </p:nvSpPr>
        <p:spPr>
          <a:xfrm>
            <a:off x="2020389" y="2151017"/>
            <a:ext cx="5460274" cy="248091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voix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audible.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Une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lecture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fluide.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La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lecture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 correcte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des mots.</a:t>
            </a:r>
          </a:p>
        </p:txBody>
      </p:sp>
    </p:spTree>
    <p:extLst>
      <p:ext uri="{BB962C8B-B14F-4D97-AF65-F5344CB8AC3E}">
        <p14:creationId xmlns:p14="http://schemas.microsoft.com/office/powerpoint/2010/main" val="387518575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C9127F-5175-6D4F-6D59-A14A2E3612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8D50ED2-E741-F771-BCE8-23FBF2F246D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3D226B-C81D-7FD6-91FC-76A5FDF12C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E795D8F-CDC4-D91A-D98C-0F5A38EBC19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C9A10A8-12B4-14CE-1CDD-C3B0093EE941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18689E5-0D81-BF52-257A-6F4F5B755E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E6958785-1E53-84A3-6B7E-4F0E3B46BAB1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BFFF27-B681-9EE7-85DA-7599E35A63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vais lire le texte écoutez attentivement et suivez au tableau.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D1AB587-3740-CC95-A22B-9D1CD0F1D3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6211368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2D8F0F-5C2D-A8B9-59E8-C4DCAF716A8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6535326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8382004F-2360-9FAC-0030-9D4C805F5CF8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7800" y="117072"/>
            <a:ext cx="1090687" cy="1087867"/>
          </a:xfrm>
          <a:prstGeom prst="rect">
            <a:avLst/>
          </a:prstGeom>
        </p:spPr>
      </p:pic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8A430DC0-63B9-4CAB-809C-6FD382B38FBB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9DBE85F-1729-403B-F05F-9CE7283CDB80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05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b="1" dirty="0">
                <a:solidFill>
                  <a:srgbClr val="0070C0"/>
                </a:solidFill>
                <a:latin typeface="Dosis" pitchFamily="2" charset="0"/>
              </a:rPr>
              <a:t>A la bibliothèque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Je suis Yasmine. Je suis en cinquième année primaire. Aujourd’hui, nous allons à la bibliothèque de l’école. Tous les élèves marchent doucement et écoutent bien les consignes. En arrivant, nous avons salué la bibliothécaire avant d’aller choisir les livres : les albums, les contes et des documentaires.</a:t>
            </a:r>
          </a:p>
          <a:p>
            <a:pPr algn="just">
              <a:lnSpc>
                <a:spcPct val="150000"/>
              </a:lnSpc>
            </a:pP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D’abord, j’ai choisi un livre sur l’histoire du cinéma, puis j’ai commencé la lecture tranquillement comme mes camarades. Ensuite, la maîtresse nous a lu un livre sur les animaux. Nous l’avons écouté attentivement. Enfin, et avant de quitter l’endroit, nous avons rangé tous les livres. La bibliothécaire nous a </a:t>
            </a:r>
            <a:r>
              <a:rPr lang="fr-FR" b="1" dirty="0">
                <a:solidFill>
                  <a:srgbClr val="002060"/>
                </a:solidFill>
                <a:latin typeface="Dosis" pitchFamily="2" charset="0"/>
              </a:rPr>
              <a:t>remerciés</a:t>
            </a:r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. J’apprends beaucoup de choses à la bibliothèque.</a:t>
            </a:r>
            <a:endParaRPr lang="fr-MA" dirty="0">
              <a:solidFill>
                <a:srgbClr val="00206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8765421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12C0A8-10DC-5185-76D3-6585849D88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AA184-34E7-FB7D-6926-4C0DDC694A8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D6308F-4D22-837A-35D2-57C6DCD885D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7061842-E541-C952-028A-6B3FE88A414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1D643C-A79F-A910-0401-5812615C9C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36ECF61-23F0-C497-6E43-996091BF310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FD5F6C-BCC0-6FB3-EB7A-DF8F2F216FB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D7C96DD-F298-8DB7-203B-DE531C7743F7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dites moi comment était ma lecture en répondant aux questions suivantes.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Rappeler l’explication de: audible- fluide- correctement, dans un langage compris par les élèves.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1661ABF-9B10-2A02-BEE5-0F7EDC893E7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4D58DF-3B7B-BC9A-5CA3-97050D4DED2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38907155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0BBC084-9B9F-7BEE-17ED-00468D4CB7E4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64810369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5AACCB-ABEB-3C4B-74DF-BD41062B33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2DB0E1C-2829-2D2A-A043-A6DB45D9C7A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84ADFAA-20D7-A8E0-44FC-509D0881EB2A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85A042B-555D-4E40-3C6A-0A4D57346D8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16D88CA-AA20-22F8-76B2-A2D00EDF6EC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228606" y="233743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02414FD-1A7B-4629-C67F-CEA6CE8223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0517F42-9E2D-5ACC-8525-24699CA38814}"/>
              </a:ext>
            </a:extLst>
          </p:cNvPr>
          <p:cNvSpPr txBox="1"/>
          <p:nvPr>
            <p:custDataLst>
              <p:tags r:id="rId6"/>
            </p:custDataLst>
          </p:nvPr>
        </p:nvSpPr>
        <p:spPr>
          <a:xfrm>
            <a:off x="920569" y="223274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Ouvrez vos livrets à la page 49.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DBFE8C7-4AD9-8450-4A8C-C477E1F75A2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22683241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923E4ED4-3C9B-8FC0-63F7-9B51668D2DEC}"/>
              </a:ext>
            </a:extLst>
          </p:cNvPr>
          <p:cNvPicPr>
            <a:picLocks noChangeAspect="1"/>
          </p:cNvPicPr>
          <p:nvPr>
            <p:custDataLst>
              <p:tags r:id="rId8"/>
            </p:custDataLst>
          </p:nvPr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6045" y="177803"/>
            <a:ext cx="1090687" cy="108786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09AE7B4-B4A1-3D12-0F68-BF2D46049C90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2743200" y="1148053"/>
            <a:ext cx="4127617" cy="5148119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003972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BFEAFC-AC22-13AE-4157-FA753F10CE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5BBE745-553B-9D81-8006-E4071902318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F8925F9-D98C-2102-AD37-FF1A42DB47C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4525FB5-468B-F9F6-14F1-016569D4DC2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B63B023-098A-00D9-0DAD-4276088165C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3B5CCEB-EF65-3EA8-5193-32CEA9C37F1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4A107EF-E8E1-5F74-F3FE-8714D02839D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A142720-41C7-DD46-25F6-92325F37EF7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je vais relire le texte.  Suivez avec le doigt. Cherchez et soulignez au crayon les mots du texte qu’on a lus tout à l’heure au tableau.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7AB8529-3A5E-E062-71A5-7CFEC7D9473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13FDB73-0AAF-FC18-8DC3-DDBD8BE8A46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348203794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8312FB54-853F-116B-7EAF-393882B8238E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5015" y="586723"/>
            <a:ext cx="833509" cy="10085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DB66B4D2-B031-1C68-8242-88B3AF9F850F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B639C64C-29CB-D272-80A3-B02128E0D80F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05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la bibliothèque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Yasmine. Je suis en cinquième année primaire. Aujourd’hui, nous allons à la bibliothèque de l’école. Tous les élèves marchent doucement et écoutent bien les consignes. En arrivant, nous avons salué la bibliothécaire avant d’aller choisir les livres : les albums, les contes et des documentaires.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D’abord, j’ai choisi un livre sur l’histoire du cinéma, puis j’ai commencé la lecture tranquillement comme mes camarades. Ensuite, la maîtresse nous a lu un livre sur les animaux. Nous l’avons écouté attentivement. Enfin, et avant de quitter l’endroit, nous avons rangé tous les livres. La bibliothécaire nous 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remerciés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J’apprends beaucoup de choses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la bibliothèque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C8261A81-F421-6E45-5EE2-DF69423D3E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4457" y="1915885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641789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9BABD7-2908-8C27-BA98-34D6B0BBD1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8EA0D50-DBEB-1FFE-0D81-DC864B45D7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43F7278-967A-7CE0-D13F-37FECAF00C9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A1D2B86-AF2F-A0AA-5135-2929206FB05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964835E-E008-B9DD-F318-54C5D15387D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E26E8D-66AB-29F2-77C0-5ED7B7ED46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71EE799-A1D6-DE5C-85E5-210203955E66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E8A4D89-0374-0739-F093-742449DC3EB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3" y="273498"/>
            <a:ext cx="80365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corriger deux coquilles dans la dernière ligne: prenez un stylo, ajoutez un « s » au mot « remerciés » et ajoutez  « à la bibliothèque » à la fin du texte.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E95475E-7070-71DA-F75B-FC01295AAEC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3C4562-E7E2-9537-D733-8E9E54B8517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 descr="Une image contenant dessin humoristique, dessin, illustration, croquis&#10;&#10;Description générée automatiquement">
            <a:extLst>
              <a:ext uri="{FF2B5EF4-FFF2-40B4-BE49-F238E27FC236}">
                <a16:creationId xmlns:a16="http://schemas.microsoft.com/office/drawing/2014/main" id="{0FCA0BA4-ED8D-57BD-F01D-80E3961065AB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095015" y="586723"/>
            <a:ext cx="833509" cy="1008516"/>
          </a:xfrm>
          <a:prstGeom prst="rect">
            <a:avLst/>
          </a:prstGeom>
        </p:spPr>
      </p:pic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1D581025-FDFC-F7EB-E629-6DF90BDF4B06}"/>
              </a:ext>
            </a:extLst>
          </p:cNvPr>
          <p:cNvSpPr/>
          <p:nvPr>
            <p:custDataLst>
              <p:tags r:id="rId10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4B90CCA-E0AA-D9DA-5AFA-6B63D1147CF3}"/>
              </a:ext>
            </a:extLst>
          </p:cNvPr>
          <p:cNvSpPr txBox="1"/>
          <p:nvPr>
            <p:custDataLst>
              <p:tags r:id="rId11"/>
            </p:custDataLst>
          </p:nvPr>
        </p:nvSpPr>
        <p:spPr>
          <a:xfrm>
            <a:off x="657725" y="1590092"/>
            <a:ext cx="7828550" cy="405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la bibliothèque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Yasmine. Je suis en cinquième année primaire. Aujourd’hui, nous allons à la bibliothèque de l’école. Tous les élèves marchent doucement et écoutent bien les consignes. En arrivant, nous avons salué la bibliothécaire avant d’aller choisir les livres : les albums, les contes et des documentaires.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D’abord, j’ai choisi un livre sur l’histoire du cinéma, puis j’ai commencé la lecture tranquillement comme mes camarades. Ensuite, la maîtresse nous a lu un livre sur les animaux. Nous l’avons écouté attentivement. Enfin, et avant de quitter l’endroit, nous avons rangé tous les livres. La bibliothécaire nous a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remerciés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 J’apprends beaucoup de choses </a:t>
            </a: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à la bibliothèque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6" name="Picture 4" descr="main avec le doigt pointé 3190212 Art vectoriel chez Vecteezy">
            <a:extLst>
              <a:ext uri="{FF2B5EF4-FFF2-40B4-BE49-F238E27FC236}">
                <a16:creationId xmlns:a16="http://schemas.microsoft.com/office/drawing/2014/main" id="{0BB09C3C-403F-282B-525A-03113C3F1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5825" y="5207903"/>
            <a:ext cx="478006" cy="6286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0921344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966451-D22A-A3C7-5D1C-FE7FE3A89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D1572D-1909-5C62-8950-E2B89DD2406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307179B-B7AB-010E-39C4-72E8B2EE6EF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25ECEF-FDC2-19E7-B58A-19BB3B861E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405E2A-401D-2C9D-5662-076425F383C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E5F236-710B-B271-11C4-F54F6C85DA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0DEF83F-E278-6B67-86C9-37C99505BE7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F7F3A4-7612-4F79-C8D7-658F06A27DC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a trouvé tous les mots? (10 éléments). 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Nommer des gagnants. une étoile est à attribuer à celui/celle qui trouve le maximum de mots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235B7A4-3704-2A58-EE8A-48D78E861BF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8534872"/>
              </p:ext>
            </p:extLst>
          </p:nvPr>
        </p:nvGraphicFramePr>
        <p:xfrm>
          <a:off x="282363" y="1204939"/>
          <a:ext cx="8566824" cy="4518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Cinquième    Ils marchent      doucement      ils écoutent      les consignes    les albums </a:t>
                      </a:r>
                    </a:p>
                    <a:p>
                      <a:pPr algn="ctr" defTabSz="685852">
                        <a:lnSpc>
                          <a:spcPct val="250000"/>
                        </a:lnSpc>
                        <a:defRPr/>
                      </a:pPr>
                      <a:r>
                        <a:rPr lang="fr-FR" sz="2800" b="1" kern="0" spc="320" dirty="0">
                          <a:solidFill>
                            <a:srgbClr val="0070C0"/>
                          </a:solidFill>
                          <a:latin typeface="Dosis" pitchFamily="2" charset="0"/>
                        </a:rPr>
                        <a:t> la bibliothécaire     tranquillement   attentivement    l’endroit    </a:t>
                      </a:r>
                    </a:p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2FDB135-4499-4B9B-6956-F1D63EA96BB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1774682116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BFD717B-C8B1-1A2E-D8B6-9484CFA9EB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859570" y="893766"/>
            <a:ext cx="1062248" cy="70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58576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86E818-5E78-172D-5BE2-CEE6335424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422FAFF4-7520-DEF3-1179-A0A1ACC9CDD1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33" b="0" i="1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MA" sz="1333" i="1" dirty="0">
              <a:solidFill>
                <a:prstClr val="black">
                  <a:lumMod val="75000"/>
                  <a:lumOff val="25000"/>
                </a:prstClr>
              </a:solidFill>
              <a:latin typeface="Calibri"/>
            </a:endParaRPr>
          </a:p>
          <a:p>
            <a:pPr marL="0" marR="0" lvl="0" indent="0" algn="r" defTabSz="60964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MA" sz="1333" b="0" i="1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Pour l’enseignant ( e)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04B77EBB-B777-4E07-006A-9F80870685FF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98FD9C40-A1DB-767C-A8C9-1ECFD8058F1E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0FC97952-1706-324A-E108-27991033EA6E}"/>
              </a:ext>
            </a:extLst>
          </p:cNvPr>
          <p:cNvSpPr txBox="1"/>
          <p:nvPr/>
        </p:nvSpPr>
        <p:spPr>
          <a:xfrm>
            <a:off x="409302" y="1781960"/>
            <a:ext cx="8203475" cy="48537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d</a:t>
            </a:r>
            <a:r>
              <a:rPr lang="fr-FR" dirty="0">
                <a:latin typeface="Dosis" pitchFamily="2" charset="0"/>
              </a:rPr>
              <a:t>évelopper la fluidité.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l</a:t>
            </a:r>
            <a:r>
              <a:rPr lang="fr-MA" dirty="0">
                <a:latin typeface="Dosis" pitchFamily="2" charset="0"/>
              </a:rPr>
              <a:t>e texte du jour.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15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Faire passer à chaque fois une  équipe de 4 lecteurs au tableau.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élève lit une partie. S’arrêter quand la couleur du texte change.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un élève se trompe: il essaie de s’autocorriger. Un des autres membres de l’équipe peut l’aider. Sinon toute la classe aide.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 L’équipe gagnante est celle qui a lu le mieux et qui a su s’autocorriger (se corriger mutuellement).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pour leurs efforts.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Chaque jour, au moins 4 équipes passent.(16 élèves). Les autres suivent et aident à corriger au besoin.  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Les équipes doivent être équilibrées, càd composées d’élèves de niveaux de maitrise différents: Bonne maitrise/ maitrise moyenne/ en progrès).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68EF21C-F486-B399-44A3-D4107AC3A326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CC70EB90-880B-A1AD-348F-A64B2841E3D1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46DCEE-A989-E6A7-4B25-91F7EEF706AF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64CB2EB2-6296-5685-6516-9A0D7177787A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B2749B9F-7544-0874-2C13-C72ACF618E62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lecture relais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526277543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7F4068-0C04-D2F3-CBC5-B3C0C2DA86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D6A319A-97AD-05DB-CAB0-C9A4CE68622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5B25596-A917-98DF-7764-E559743ECDD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296AA4-20E8-CA54-3331-51892E2557E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195224-7A50-1E60-DE5C-02F4659793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FE60327-36EF-A174-8B9C-9B7DB7D5F18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557F9C1-7A88-5DA6-624A-2FA32948ADB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6847078F-9AE1-4CAE-F90B-C83C7F7D2D7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79078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Qui veut passer au tableau pour lire?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Faire passer 4 élèves à chaque fois. Chacun lit une partie du texte. Nommer une équipe gagnante.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79E9B1F-8008-A744-E95B-49874F2FC26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D467D719-BA79-1DE7-69CF-3E01A68849C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1052715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522011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24628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1AE70C-2F93-2217-6366-48B60B68DFB9}"/>
              </a:ext>
            </a:extLst>
          </p:cNvPr>
          <p:cNvSpPr/>
          <p:nvPr>
            <p:custDataLst>
              <p:tags r:id="rId9"/>
            </p:custDataLst>
          </p:nvPr>
        </p:nvSpPr>
        <p:spPr>
          <a:xfrm>
            <a:off x="447217" y="1335762"/>
            <a:ext cx="8188783" cy="4885023"/>
          </a:xfrm>
          <a:prstGeom prst="roundRect">
            <a:avLst>
              <a:gd name="adj" fmla="val 7071"/>
            </a:avLst>
          </a:prstGeom>
          <a:solidFill>
            <a:schemeClr val="bg1">
              <a:lumMod val="9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096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D9EC5E8-8223-216D-492B-C6127A0FD6BD}"/>
              </a:ext>
            </a:extLst>
          </p:cNvPr>
          <p:cNvSpPr txBox="1"/>
          <p:nvPr>
            <p:custDataLst>
              <p:tags r:id="rId10"/>
            </p:custDataLst>
          </p:nvPr>
        </p:nvSpPr>
        <p:spPr>
          <a:xfrm>
            <a:off x="657725" y="1590092"/>
            <a:ext cx="7828550" cy="40568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 la bibliothèque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6A29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suis Yasmine. Je suis en cinquième année primaire. Aujourd’hui, nous allons à la bibliothèque de l’école.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80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Tous les élèves marchent doucement et écoutent bien les consignes.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 arrivant, nous avons salué la bibliothécaire avant d’aller choisir les livres : les albums, les contes et des documentaires.</a:t>
            </a:r>
          </a:p>
          <a:p>
            <a:pPr marL="0" marR="0" lvl="0" indent="0" algn="just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D’abord, j’ai choisi un livre sur l’histoire du cinéma,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6A29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puis j’ai commencé la lecture tranquillement comme mes camarades. Ensuite, la maîtresse nous a lu un livre sur les animaux. Nous l’avons écouté attentivement.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Enfin, et avant de quitter l’endroit, nous avons rangé tous les livres. La bibliothécaire nous a remerciés. J’apprends beaucoup de choses à la bibliothèque.</a:t>
            </a:r>
            <a:endParaRPr kumimoji="0" lang="fr-MA" sz="18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320327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354948" y="803074"/>
            <a:ext cx="8362331" cy="5284067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457235">
                <a:defRPr/>
              </a:pPr>
              <a:r>
                <a:rPr lang="fr-MA" sz="1000" dirty="0">
                  <a:solidFill>
                    <a:prstClr val="black"/>
                  </a:solidFill>
                  <a:latin typeface="Dosis" pitchFamily="2" charset="0"/>
                </a:rPr>
                <a:t>  </a:t>
              </a: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25401" tIns="25401" rIns="25401" bIns="25401" rtlCol="0" anchor="ctr"/>
            <a:lstStyle/>
            <a:p>
              <a:pPr algn="ctr" defTabSz="457235">
                <a:lnSpc>
                  <a:spcPts val="1605"/>
                </a:lnSpc>
                <a:defRPr/>
              </a:pPr>
              <a:endParaRPr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786650" y="381005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65217" y="1447802"/>
            <a:ext cx="5013577" cy="3590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11">
              <a:lnSpc>
                <a:spcPts val="2799"/>
              </a:lnSpc>
              <a:defRPr/>
            </a:pPr>
            <a:r>
              <a:rPr lang="en-US" sz="2400" b="1" dirty="0">
                <a:solidFill>
                  <a:srgbClr val="1F497D"/>
                </a:solidFill>
                <a:latin typeface="Carelia"/>
              </a:rPr>
              <a:t>Plan de la séance 4</a:t>
            </a: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850792" y="4101392"/>
            <a:ext cx="2719829" cy="76944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3.Lecture-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fluidité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</a:t>
            </a:r>
          </a:p>
          <a:p>
            <a:pPr marL="175688"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4.lecture-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compréhension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939799" y="272969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8DC63F"/>
                </a:solidFill>
                <a:latin typeface="Dosis" pitchFamily="2" charset="0"/>
              </a:rPr>
              <a:t>    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1.Rituel: d</a:t>
            </a:r>
            <a:r>
              <a:rPr lang="fr-FR" dirty="0" err="1">
                <a:solidFill>
                  <a:srgbClr val="106585"/>
                </a:solidFill>
                <a:latin typeface="Dosis" pitchFamily="2" charset="0"/>
              </a:rPr>
              <a:t>ictée</a:t>
            </a:r>
            <a:r>
              <a:rPr lang="fr-FR" dirty="0">
                <a:solidFill>
                  <a:srgbClr val="106585"/>
                </a:solidFill>
                <a:latin typeface="Dosis" pitchFamily="2" charset="0"/>
              </a:rPr>
              <a:t> préparée</a:t>
            </a:r>
            <a:endParaRPr lang="en-US" dirty="0">
              <a:solidFill>
                <a:srgbClr val="106585"/>
              </a:solidFill>
              <a:latin typeface="Dosis" pitchFamily="2" charset="0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4486893" y="2665279"/>
            <a:ext cx="1243347" cy="298681"/>
            <a:chOff x="3663231" y="3540342"/>
            <a:chExt cx="1066276" cy="448022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9" y="3619032"/>
              <a:ext cx="74818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850790" y="3531035"/>
            <a:ext cx="4318483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2.Vocabulaire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4260432" y="3358890"/>
            <a:ext cx="1404683" cy="305099"/>
            <a:chOff x="3663231" y="3540342"/>
            <a:chExt cx="1037462" cy="40095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52505" y="3617717"/>
              <a:ext cx="748188" cy="3235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4107110" y="4040162"/>
            <a:ext cx="1558005" cy="301920"/>
            <a:chOff x="3581032" y="3265648"/>
            <a:chExt cx="1108981" cy="422434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365519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81032" y="3265648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41826" y="3343580"/>
              <a:ext cx="748187" cy="34450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4300439" y="5110624"/>
            <a:ext cx="1364675" cy="345383"/>
            <a:chOff x="3663231" y="3540342"/>
            <a:chExt cx="1036334" cy="446078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51378" y="3617087"/>
              <a:ext cx="748187" cy="3693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  <p:sp>
        <p:nvSpPr>
          <p:cNvPr id="4" name="TextBox 10">
            <a:extLst>
              <a:ext uri="{FF2B5EF4-FFF2-40B4-BE49-F238E27FC236}">
                <a16:creationId xmlns:a16="http://schemas.microsoft.com/office/drawing/2014/main" id="{679C874B-1583-7AC1-9174-E70182C97A17}"/>
              </a:ext>
            </a:extLst>
          </p:cNvPr>
          <p:cNvSpPr txBox="1"/>
          <p:nvPr/>
        </p:nvSpPr>
        <p:spPr>
          <a:xfrm>
            <a:off x="855766" y="5528732"/>
            <a:ext cx="4629151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6. </a:t>
            </a:r>
            <a:r>
              <a:rPr lang="en-US" dirty="0" err="1">
                <a:solidFill>
                  <a:srgbClr val="106585"/>
                </a:solidFill>
                <a:latin typeface="Dosis" pitchFamily="2" charset="0"/>
              </a:rPr>
              <a:t>Défi</a:t>
            </a: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: les champions des phrases</a:t>
            </a:r>
          </a:p>
        </p:txBody>
      </p: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1A0C51A8-E11B-6924-2BAF-4D912E914DB3}"/>
              </a:ext>
            </a:extLst>
          </p:cNvPr>
          <p:cNvGrpSpPr/>
          <p:nvPr/>
        </p:nvGrpSpPr>
        <p:grpSpPr>
          <a:xfrm>
            <a:off x="4293372" y="5561369"/>
            <a:ext cx="1371741" cy="343922"/>
            <a:chOff x="3663231" y="3540342"/>
            <a:chExt cx="1066274" cy="448022"/>
          </a:xfrm>
        </p:grpSpPr>
        <p:sp>
          <p:nvSpPr>
            <p:cNvPr id="26" name="Rectangle : coins arrondis 25">
              <a:extLst>
                <a:ext uri="{FF2B5EF4-FFF2-40B4-BE49-F238E27FC236}">
                  <a16:creationId xmlns:a16="http://schemas.microsoft.com/office/drawing/2014/main" id="{935FAFB9-98EA-8EFC-D3D6-1B9EB46EC8EA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5" name="Picture 2">
              <a:extLst>
                <a:ext uri="{FF2B5EF4-FFF2-40B4-BE49-F238E27FC236}">
                  <a16:creationId xmlns:a16="http://schemas.microsoft.com/office/drawing/2014/main" id="{E169AEB0-1091-99F1-5F80-C1707DB7810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6" name="ZoneTexte 35">
              <a:extLst>
                <a:ext uri="{FF2B5EF4-FFF2-40B4-BE49-F238E27FC236}">
                  <a16:creationId xmlns:a16="http://schemas.microsoft.com/office/drawing/2014/main" id="{4367458A-610A-CE2D-360B-B0F187070ED6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10 min</a:t>
              </a:r>
            </a:p>
          </p:txBody>
        </p:sp>
      </p:grpSp>
      <p:sp>
        <p:nvSpPr>
          <p:cNvPr id="37" name="TextBox 10">
            <a:extLst>
              <a:ext uri="{FF2B5EF4-FFF2-40B4-BE49-F238E27FC236}">
                <a16:creationId xmlns:a16="http://schemas.microsoft.com/office/drawing/2014/main" id="{7AAF2E91-54C3-9CAF-DBD1-1C282127105E}"/>
              </a:ext>
            </a:extLst>
          </p:cNvPr>
          <p:cNvSpPr txBox="1"/>
          <p:nvPr/>
        </p:nvSpPr>
        <p:spPr>
          <a:xfrm>
            <a:off x="843733" y="5144735"/>
            <a:ext cx="2719829" cy="2564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dirty="0">
                <a:solidFill>
                  <a:srgbClr val="106585"/>
                </a:solidFill>
                <a:latin typeface="Dosis" pitchFamily="2" charset="0"/>
              </a:rPr>
              <a:t>     5.Ecrit</a:t>
            </a:r>
          </a:p>
        </p:txBody>
      </p:sp>
      <p:grpSp>
        <p:nvGrpSpPr>
          <p:cNvPr id="48" name="Groupe 47">
            <a:extLst>
              <a:ext uri="{FF2B5EF4-FFF2-40B4-BE49-F238E27FC236}">
                <a16:creationId xmlns:a16="http://schemas.microsoft.com/office/drawing/2014/main" id="{23F00B39-FDCA-3FCB-399F-3D49BF3FC189}"/>
              </a:ext>
            </a:extLst>
          </p:cNvPr>
          <p:cNvGrpSpPr/>
          <p:nvPr/>
        </p:nvGrpSpPr>
        <p:grpSpPr>
          <a:xfrm>
            <a:off x="4041728" y="4520904"/>
            <a:ext cx="1483029" cy="362635"/>
            <a:chOff x="3332095" y="2716733"/>
            <a:chExt cx="1021037" cy="385540"/>
          </a:xfrm>
        </p:grpSpPr>
        <p:sp>
          <p:nvSpPr>
            <p:cNvPr id="49" name="Rectangle : coins arrondis 48">
              <a:extLst>
                <a:ext uri="{FF2B5EF4-FFF2-40B4-BE49-F238E27FC236}">
                  <a16:creationId xmlns:a16="http://schemas.microsoft.com/office/drawing/2014/main" id="{CCED5930-53C2-BFF4-5DAF-4E638DC44A30}"/>
                </a:ext>
              </a:extLst>
            </p:cNvPr>
            <p:cNvSpPr/>
            <p:nvPr/>
          </p:nvSpPr>
          <p:spPr>
            <a:xfrm>
              <a:off x="3604945" y="27909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MA" sz="1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50" name="Picture 2">
              <a:extLst>
                <a:ext uri="{FF2B5EF4-FFF2-40B4-BE49-F238E27FC236}">
                  <a16:creationId xmlns:a16="http://schemas.microsoft.com/office/drawing/2014/main" id="{57E9C9E4-EFF3-67F2-75B2-30F67396164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32095" y="2716733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1" name="ZoneTexte 50">
              <a:extLst>
                <a:ext uri="{FF2B5EF4-FFF2-40B4-BE49-F238E27FC236}">
                  <a16:creationId xmlns:a16="http://schemas.microsoft.com/office/drawing/2014/main" id="{60BA9AEF-40F1-464D-30F4-8DFB89C8C651}"/>
                </a:ext>
              </a:extLst>
            </p:cNvPr>
            <p:cNvSpPr txBox="1"/>
            <p:nvPr/>
          </p:nvSpPr>
          <p:spPr>
            <a:xfrm>
              <a:off x="3590580" y="2739040"/>
              <a:ext cx="748187" cy="26177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457211">
                <a:defRPr/>
              </a:pPr>
              <a:r>
                <a:rPr lang="fr-MA" sz="1000" b="1" dirty="0">
                  <a:solidFill>
                    <a:srgbClr val="106585"/>
                  </a:solidFill>
                  <a:latin typeface="Dosis" pitchFamily="2" charset="0"/>
                </a:rPr>
                <a:t>30 min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3E40AB-5783-90A0-1A1D-DD004C21F7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98BC6C62-CDFD-C4C6-0851-7E39C988605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B1BA8D5-751D-0BFE-5C9F-7C666132D0B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15F6737-D3BB-1241-90E3-C087CEB494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6F9E50-1929-7823-1224-F584CACA4E5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83724FF-18AA-D678-4501-D1D5C8A772A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8CE3C48-DC5A-C45F-7CD1-1233854A1994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DF17815-4E87-19BD-DE8C-AE8C1B28E3F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44241" y="308991"/>
            <a:ext cx="808541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reprendre le livret. Lisez à votre voisin (e) le texte puis échangez les rôles.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20B3A7-6FCE-7A00-3EA8-FA8FA7FC6B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5" name="Image 4" descr="Une image contenant dessin, dessin humoristique, croquis, Dessin d’enfant&#10;&#10;Description générée automatiquement">
            <a:extLst>
              <a:ext uri="{FF2B5EF4-FFF2-40B4-BE49-F238E27FC236}">
                <a16:creationId xmlns:a16="http://schemas.microsoft.com/office/drawing/2014/main" id="{DEE7A46A-C837-FF2A-46D7-77A8B171DDE6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30416" y="676161"/>
            <a:ext cx="1370707" cy="856623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E44A63C-C295-B207-FBA4-4D3A3B70DB87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503488" y="1073342"/>
            <a:ext cx="4433643" cy="5529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E33CE3E5-8277-729B-3FA5-7CE19858573A}"/>
              </a:ext>
            </a:extLst>
          </p:cNvPr>
          <p:cNvSpPr/>
          <p:nvPr/>
        </p:nvSpPr>
        <p:spPr>
          <a:xfrm>
            <a:off x="1759131" y="2629989"/>
            <a:ext cx="5599612" cy="110598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16422252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26A4ED-1048-F52E-AD57-C25CEA72D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936E3E9-D2E7-C06A-2DDD-96913AA6D73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2F73B8A-FD98-56A7-931F-4C0FE8E133A6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7D85F26-683A-5258-4F29-ECD7D285ACF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2AD09F6-9ABE-535B-AEBC-1E534227D7B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ACCBCD3-CE21-284E-112C-452B22C5FF2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B72E0DCA-8097-B25D-568D-EB3960A78F3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69525B3-569F-7CB7-49CC-751CDB98E1BC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0679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i="1" dirty="0">
                <a:solidFill>
                  <a:prstClr val="white">
                    <a:lumMod val="65000"/>
                  </a:prstClr>
                </a:solidFill>
              </a:rPr>
              <a:t>Lorsque l’élève finit de lire, il pose les 3 questions à son voisin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607FA05-AA50-F547-B4F9-044C190C464B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0520D9-9EF5-F97F-33FA-7C02A5DFA70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4C9BAAF-F3D5-B7EF-E533-778C6A6BE546}"/>
              </a:ext>
            </a:extLst>
          </p:cNvPr>
          <p:cNvSpPr/>
          <p:nvPr/>
        </p:nvSpPr>
        <p:spPr>
          <a:xfrm>
            <a:off x="1410946" y="1942011"/>
            <a:ext cx="6309657" cy="306541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1-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voix était audible? 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2-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ma lecture était fluide?</a:t>
            </a:r>
          </a:p>
          <a:p>
            <a:pPr>
              <a:lnSpc>
                <a:spcPct val="150000"/>
              </a:lnSpc>
            </a:pP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3- </a:t>
            </a:r>
            <a:r>
              <a:rPr lang="fr-MA" sz="2800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Est-ce que </a:t>
            </a:r>
            <a:r>
              <a:rPr lang="fr-MA" sz="2800" b="1" dirty="0">
                <a:solidFill>
                  <a:schemeClr val="accent5">
                    <a:lumMod val="75000"/>
                  </a:schemeClr>
                </a:solidFill>
                <a:latin typeface="Dosis" pitchFamily="2" charset="0"/>
              </a:rPr>
              <a:t>j’ai lu correctement?</a:t>
            </a:r>
          </a:p>
        </p:txBody>
      </p:sp>
    </p:spTree>
    <p:extLst>
      <p:ext uri="{BB962C8B-B14F-4D97-AF65-F5344CB8AC3E}">
        <p14:creationId xmlns:p14="http://schemas.microsoft.com/office/powerpoint/2010/main" val="390960726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1016AD-C9FA-57B9-B0BB-A0961EB5A8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34245359-36D6-4CE4-BF74-3C85E7F16489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A7E73850-DA09-AC63-3AFA-F5B346CC2DD9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Compréhension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0F4687CA-FC5D-7E86-E5A7-409D1E350A8A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514D11E7-F3D3-441D-6104-B03C6C300AC3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20B78910-D8FF-D437-D0E8-EE11310393BE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Compréhension du texte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5094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D491EA-2358-53C2-309E-8F8D7AAE12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3CA0738-65DD-659C-9D7E-DE63A62FF50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86A4CEA-EAE1-E0AB-3A56-BEF2DE9F64B5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4406C81-8A3E-A123-396E-5BF62B6524A8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50E1F84-DB2C-9345-D0E7-C8993E86703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5608C4F-3EAA-BF21-D3C5-36ECA102D21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FF27867-7430-B128-EA42-14D2F40EFA6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0C32F68-ABC9-E9B0-AB51-84F981F471CB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répondre aux questions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49819C7-5489-5B34-FA75-58F2AA0F5912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663710229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2881C4C-59C8-543A-CD26-42ED4EF80F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488" y="1073342"/>
            <a:ext cx="4433643" cy="5529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F14E048F-8C0D-ED86-C175-C4549A497D7C}"/>
              </a:ext>
            </a:extLst>
          </p:cNvPr>
          <p:cNvSpPr/>
          <p:nvPr/>
        </p:nvSpPr>
        <p:spPr>
          <a:xfrm>
            <a:off x="1759131" y="3701143"/>
            <a:ext cx="5599612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3917064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AEB19A-7C19-C096-83EE-CF4F357D7B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3F8D019-A87A-B4C8-D652-DD7E09D78D3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E847325-9F1A-C07B-37C6-F1D843FDA2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07B040-A944-DB1B-54EF-D2FCD50B08D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F0A5E87-A17E-CFEC-8618-B1750E8B54E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 err="1">
                <a:solidFill>
                  <a:prstClr val="white"/>
                </a:solidFill>
                <a:latin typeface="Dosis" pitchFamily="2" charset="0"/>
              </a:rPr>
              <a:t>gg</a:t>
            </a: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BC39EE0-EC1D-B0AA-9A46-30DDAC278C98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D934551-CCC1-EA27-8079-9C9C44818FD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0834E95-C5CD-389A-4E96-88A88FCDB86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4" y="297729"/>
            <a:ext cx="8201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avec des choix  proposés  rappelez moi la démarche à suivre. </a:t>
            </a: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Désigner des élèves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243FFAA3-EE25-C497-D2D4-FAEAF1C757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4907614"/>
              </p:ext>
            </p:extLst>
          </p:nvPr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E75A28B-3442-C220-094C-DDA743A1613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80901092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C4C6845C-7DE2-1D60-5BB6-5CA10D5A957B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805CD78-683E-715F-BD3C-BBA22E5B62BA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44D6C736-C426-C392-12E8-A43B9CD14937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B46FA072-49E4-F987-E04E-58AE4D18D9D1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976264A-8916-F434-32A6-79840BD66DD6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24CC57EA-CF98-13A8-6F0C-4903EAD1736B}"/>
              </a:ext>
            </a:extLst>
          </p:cNvPr>
          <p:cNvSpPr txBox="1"/>
          <p:nvPr/>
        </p:nvSpPr>
        <p:spPr>
          <a:xfrm>
            <a:off x="1380235" y="4000697"/>
            <a:ext cx="763362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les propositions et j’entoure la bonne réponse.   </a:t>
            </a:r>
          </a:p>
        </p:txBody>
      </p:sp>
    </p:spTree>
    <p:extLst>
      <p:ext uri="{BB962C8B-B14F-4D97-AF65-F5344CB8AC3E}">
        <p14:creationId xmlns:p14="http://schemas.microsoft.com/office/powerpoint/2010/main" val="1906849576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5270E-C42F-81B0-5212-37CBBD1006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09B5DB8-3C30-C866-699C-959F07ABA33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BD67D1A-E0B1-BEF4-33BC-DBA85B85E11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DEB531D-1119-53C1-6FAC-74A6BB6FE62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2B7AD16-05C7-6FD9-73E0-8114ECB31F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D512DC-B0F8-A0CD-4862-BB9E39C2A5E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0859F81-49E3-CE24-0FF0-E8D491114E9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EEE09C9-F14A-875F-919E-B5F9E61FCDEE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59" y="308991"/>
            <a:ext cx="79875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la question. Quel livre choisit Yasmine?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F7AA0F0-D1AC-BEE1-EC20-B4B3DADFC042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81F6AAB-2B92-0411-A4B4-94F5AB71930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7BC14B1F-654B-5D99-C7C6-5C11BB57D7D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8235" y="2614137"/>
            <a:ext cx="7713179" cy="3009205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7DABFBC-C2B7-79B0-971F-46FFDE510B50}"/>
              </a:ext>
            </a:extLst>
          </p:cNvPr>
          <p:cNvSpPr/>
          <p:nvPr/>
        </p:nvSpPr>
        <p:spPr>
          <a:xfrm>
            <a:off x="579704" y="2541203"/>
            <a:ext cx="7713179" cy="6746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83434438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2E70D4-18B1-B4D4-65A4-2BEF6B6C49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2E1F9E9-42EE-77C6-09D0-A0230C70F7F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A9C3058-71D5-28D1-4B87-C807D9EA549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3C1E838-A46D-7416-7110-FC15D54A091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D17E24-AFBE-F495-493E-172AB68A2CD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CE8937-3407-6EE9-F63D-4F826E8EAA3E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4BFBEDB7-1D14-0BE2-D902-005847F687A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C3FACF9-3969-5B03-00D7-C8B473676F5A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674177C4-9AD9-3A73-966E-B65DDFF252BC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04F838-BA60-4379-4F41-4F64B33B294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960996A2-92CF-7760-CB1E-C697F1A0E7F9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37558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62F30A-9ED9-7478-DC7C-11CD55F673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B5EF15-77CD-AED2-C29D-013DD90000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9C8788A-C48D-E886-BEA7-C71A6EB9570D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F2440D0-697A-E0A0-2C3C-92EEF11B25B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6AE6D9-0851-347C-48DA-5887B976644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0336002-201A-C1C9-E8CF-53C553EEC01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A4B76CB-BB3B-24EC-B91A-157AF6024162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77303F9-D30B-1F84-B0BA-85DD1EC8DF15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Nous allons corriger ensemble. Je cherche le livre que 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yasmine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avait choisi. Je reviens au texte et je cherche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53FD910-2EF7-63FC-F8E0-2C545B37B78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4C9B5CE-7A54-9E09-F2BB-5E4C37D558B6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B58E570F-0C20-6A87-E828-8468C78C6A0D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973" y="2225613"/>
            <a:ext cx="7868054" cy="2406774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D15264D-F0CD-1635-CB27-4343A18AEA8B}"/>
              </a:ext>
            </a:extLst>
          </p:cNvPr>
          <p:cNvSpPr/>
          <p:nvPr/>
        </p:nvSpPr>
        <p:spPr>
          <a:xfrm>
            <a:off x="294813" y="4325112"/>
            <a:ext cx="1228397" cy="31468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600" dirty="0">
                <a:solidFill>
                  <a:schemeClr val="tx1"/>
                </a:solidFill>
              </a:rPr>
              <a:t>a</a:t>
            </a:r>
            <a:r>
              <a:rPr lang="fr-FR" sz="1600" dirty="0"/>
              <a:t> </a:t>
            </a:r>
            <a:r>
              <a:rPr lang="fr-FR" sz="1600" dirty="0">
                <a:solidFill>
                  <a:schemeClr val="tx1"/>
                </a:solidFill>
              </a:rPr>
              <a:t>remerciés</a:t>
            </a:r>
            <a:r>
              <a:rPr lang="fr-FR" sz="16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97576644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F85F40-12D5-838D-AAD3-13FA71B08B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DEAE3BF-45DF-A0F5-734B-0B340EBF8C4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BB8EC75-35C8-09C5-5D64-A9124BADC27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3B7E34-A011-8C27-2FB4-8852CB9E24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B321DC4-FD93-89FC-AD15-1812C3538FD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93F0F8D-CD1A-A337-75F8-C799CF0A4DF0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8C509F4-3C4C-1D12-0171-F1380D0D611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3D1E3FF-1C98-9310-0B47-D0B4E64F26D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8023038-386C-9FA7-3809-22BD8B15C03D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BBC0D50-F4E8-2038-6E48-DF12406830A1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1106D889-5593-048E-E864-CEAE59EDC68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973" y="2225613"/>
            <a:ext cx="7868054" cy="2406774"/>
          </a:xfrm>
          <a:prstGeom prst="rect">
            <a:avLst/>
          </a:prstGeom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EB8D6AD-CF9E-6B0E-8F12-FE78BD9A2924}"/>
              </a:ext>
            </a:extLst>
          </p:cNvPr>
          <p:cNvCxnSpPr>
            <a:cxnSpLocks/>
          </p:cNvCxnSpPr>
          <p:nvPr/>
        </p:nvCxnSpPr>
        <p:spPr>
          <a:xfrm>
            <a:off x="1359568" y="3849463"/>
            <a:ext cx="3285584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79A881B5-EDB8-5B41-FD0A-03846E2F7C24}"/>
              </a:ext>
            </a:extLst>
          </p:cNvPr>
          <p:cNvSpPr txBox="1"/>
          <p:nvPr/>
        </p:nvSpPr>
        <p:spPr>
          <a:xfrm>
            <a:off x="294813" y="4307794"/>
            <a:ext cx="13198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solidFill>
                  <a:schemeClr val="tx1"/>
                </a:solidFill>
              </a:rPr>
              <a:t>a</a:t>
            </a:r>
            <a:r>
              <a:rPr lang="fr-FR" sz="1800" dirty="0"/>
              <a:t> </a:t>
            </a:r>
            <a:r>
              <a:rPr lang="fr-FR" sz="1800" dirty="0">
                <a:solidFill>
                  <a:schemeClr val="tx1"/>
                </a:solidFill>
              </a:rPr>
              <a:t>remerciés</a:t>
            </a:r>
            <a:r>
              <a:rPr lang="fr-F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827045005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C2CF21-4BE8-0F8A-F5C8-4F7A7857A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C31625-5905-C0C8-FBA5-30D542879C0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0E8481-E3AA-41A0-4B41-B16D57F9DC3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451E90-D5AB-C8BE-A00B-4AC9472B4AC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3B2CB45-649B-C5C1-641E-21E1A31B7BF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4BD3D74A-F28E-616F-3E6E-0E067EB70BB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6666BF4-3566-2165-B8AF-0C4962B338E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3E9E0AAF-5255-DED5-41BC-26E4D32AB8F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les propositions et j’entoure la bonne réponse.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9C1234CC-9D0D-D732-55BB-FAD2BDDBAD5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582AA0B-2152-844D-E6DB-D00F06367F25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3D4C10BC-16E0-3D86-D662-F65EA4B57B23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43047" y="2654260"/>
            <a:ext cx="7334302" cy="2736346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049235AA-4DE1-E085-A711-C2C9BCE35446}"/>
              </a:ext>
            </a:extLst>
          </p:cNvPr>
          <p:cNvSpPr/>
          <p:nvPr/>
        </p:nvSpPr>
        <p:spPr>
          <a:xfrm>
            <a:off x="329027" y="3621024"/>
            <a:ext cx="7824557" cy="176958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:a16="http://schemas.microsoft.com/office/drawing/2014/main" id="{C0B00D22-EC0B-F604-38A6-A59997CAEB42}"/>
              </a:ext>
            </a:extLst>
          </p:cNvPr>
          <p:cNvSpPr/>
          <p:nvPr/>
        </p:nvSpPr>
        <p:spPr>
          <a:xfrm>
            <a:off x="876827" y="3988498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747217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5A196-0D03-F749-8501-C568B82D44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A059BA2-8C1A-6FEF-5F9A-FC719DB8DBE6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AEE6DD-16E4-CE75-DB1F-DC9C60DD79BC}"/>
              </a:ext>
            </a:extLst>
          </p:cNvPr>
          <p:cNvSpPr/>
          <p:nvPr/>
        </p:nvSpPr>
        <p:spPr>
          <a:xfrm>
            <a:off x="166006" y="270735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B5FDAA7-1FB0-58C4-C153-BEF09720A2E7}"/>
              </a:ext>
            </a:extLst>
          </p:cNvPr>
          <p:cNvSpPr/>
          <p:nvPr/>
        </p:nvSpPr>
        <p:spPr>
          <a:xfrm>
            <a:off x="190504" y="228602"/>
            <a:ext cx="8769597" cy="652387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EDDC6B7-CAD5-F3E6-5F1E-CF33FA3A5217}"/>
              </a:ext>
            </a:extLst>
          </p:cNvPr>
          <p:cNvSpPr/>
          <p:nvPr/>
        </p:nvSpPr>
        <p:spPr>
          <a:xfrm>
            <a:off x="673349" y="462625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6C96612-8ADA-2516-5D6E-90142027279A}"/>
              </a:ext>
            </a:extLst>
          </p:cNvPr>
          <p:cNvSpPr txBox="1"/>
          <p:nvPr/>
        </p:nvSpPr>
        <p:spPr>
          <a:xfrm>
            <a:off x="956961" y="403736"/>
            <a:ext cx="6620779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35"/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Bonjour. Prenez vos ardoises, vos cahiers et vos  livrets de français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B4120C3E-68FC-9D86-45DB-1E5CCE50FB26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7042" y="228605"/>
            <a:ext cx="715315" cy="661641"/>
          </a:xfrm>
          <a:prstGeom prst="rect">
            <a:avLst/>
          </a:prstGeom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99453E7-251A-BC6E-C893-7F62C469B4F4}"/>
              </a:ext>
            </a:extLst>
          </p:cNvPr>
          <p:cNvGraphicFramePr>
            <a:graphicFrameLocks noGrp="1"/>
          </p:cNvGraphicFramePr>
          <p:nvPr>
            <p:custDataLst>
              <p:tags r:id="rId2"/>
            </p:custDataLst>
            <p:extLst>
              <p:ext uri="{D42A27DB-BD31-4B8C-83A1-F6EECF244321}">
                <p14:modId xmlns:p14="http://schemas.microsoft.com/office/powerpoint/2010/main" val="2653980304"/>
              </p:ext>
            </p:extLst>
          </p:nvPr>
        </p:nvGraphicFramePr>
        <p:xfrm>
          <a:off x="6" y="-1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0DAF0AEC-052F-4F93-FBE4-C332B54EE3E0}"/>
              </a:ext>
            </a:extLst>
          </p:cNvPr>
          <p:cNvGrpSpPr/>
          <p:nvPr>
            <p:custDataLst>
              <p:tags r:id="rId3"/>
            </p:custDataLst>
          </p:nvPr>
        </p:nvGrpSpPr>
        <p:grpSpPr>
          <a:xfrm>
            <a:off x="1544766" y="4506241"/>
            <a:ext cx="1186377" cy="359073"/>
            <a:chOff x="5802255" y="5807067"/>
            <a:chExt cx="1186377" cy="359073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E65218BD-E72C-9EEE-C6EA-BBEBD92B7569}"/>
                </a:ext>
              </a:extLst>
            </p:cNvPr>
            <p:cNvSpPr/>
            <p:nvPr>
              <p:custDataLst>
                <p:tags r:id="rId8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ZoneTexte 8">
              <a:extLst>
                <a:ext uri="{FF2B5EF4-FFF2-40B4-BE49-F238E27FC236}">
                  <a16:creationId xmlns:a16="http://schemas.microsoft.com/office/drawing/2014/main" id="{8E34D70E-3ABF-F3D9-39DE-9A3C7D3A47E4}"/>
                </a:ext>
              </a:extLst>
            </p:cNvPr>
            <p:cNvSpPr txBox="1"/>
            <p:nvPr>
              <p:custDataLst>
                <p:tags r:id="rId9"/>
              </p:custDataLst>
            </p:nvPr>
          </p:nvSpPr>
          <p:spPr>
            <a:xfrm>
              <a:off x="6044951" y="5815166"/>
              <a:ext cx="895074" cy="3231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Ardoise  </a:t>
              </a:r>
            </a:p>
          </p:txBody>
        </p:sp>
      </p:grpSp>
      <p:grpSp>
        <p:nvGrpSpPr>
          <p:cNvPr id="10" name="Groupe 9">
            <a:extLst>
              <a:ext uri="{FF2B5EF4-FFF2-40B4-BE49-F238E27FC236}">
                <a16:creationId xmlns:a16="http://schemas.microsoft.com/office/drawing/2014/main" id="{50EA7180-BAB7-B7F7-0B72-FF150C5418F2}"/>
              </a:ext>
            </a:extLst>
          </p:cNvPr>
          <p:cNvGrpSpPr/>
          <p:nvPr>
            <p:custDataLst>
              <p:tags r:id="rId4"/>
            </p:custDataLst>
          </p:nvPr>
        </p:nvGrpSpPr>
        <p:grpSpPr>
          <a:xfrm>
            <a:off x="6338531" y="4491212"/>
            <a:ext cx="1186378" cy="367174"/>
            <a:chOff x="5802255" y="5807067"/>
            <a:chExt cx="1186377" cy="359073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011085A5-CB27-3243-19D8-7D496D3B8528}"/>
                </a:ext>
              </a:extLst>
            </p:cNvPr>
            <p:cNvSpPr/>
            <p:nvPr>
              <p:custDataLst>
                <p:tags r:id="rId6"/>
              </p:custDataLst>
            </p:nvPr>
          </p:nvSpPr>
          <p:spPr>
            <a:xfrm>
              <a:off x="5802255" y="5807067"/>
              <a:ext cx="1186377" cy="359073"/>
            </a:xfrm>
            <a:prstGeom prst="roundRect">
              <a:avLst>
                <a:gd name="adj" fmla="val 32258"/>
              </a:avLst>
            </a:prstGeom>
            <a:solidFill>
              <a:schemeClr val="bg1">
                <a:lumMod val="95000"/>
              </a:schemeClr>
            </a:solidFill>
            <a:ln w="127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457211">
                <a:defRPr/>
              </a:pPr>
              <a:endParaRPr lang="fr-FR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2" name="ZoneTexte 11">
              <a:extLst>
                <a:ext uri="{FF2B5EF4-FFF2-40B4-BE49-F238E27FC236}">
                  <a16:creationId xmlns:a16="http://schemas.microsoft.com/office/drawing/2014/main" id="{881C4D15-BF0E-1B24-1BF2-91D175752DA4}"/>
                </a:ext>
              </a:extLst>
            </p:cNvPr>
            <p:cNvSpPr txBox="1"/>
            <p:nvPr>
              <p:custDataLst>
                <p:tags r:id="rId7"/>
              </p:custDataLst>
            </p:nvPr>
          </p:nvSpPr>
          <p:spPr>
            <a:xfrm>
              <a:off x="6044951" y="5815170"/>
              <a:ext cx="749050" cy="31603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defTabSz="457211">
                <a:defRPr/>
              </a:pPr>
              <a:r>
                <a:rPr lang="fr-FR" sz="1500" b="1" dirty="0">
                  <a:solidFill>
                    <a:srgbClr val="4BACC6">
                      <a:lumMod val="50000"/>
                    </a:srgbClr>
                  </a:solidFill>
                  <a:latin typeface="Cambria" panose="02040503050406030204" pitchFamily="18" charset="0"/>
                  <a:ea typeface="Cambria" panose="02040503050406030204" pitchFamily="18" charset="0"/>
                </a:rPr>
                <a:t>Livret </a:t>
              </a:r>
            </a:p>
          </p:txBody>
        </p:sp>
      </p:grpSp>
      <p:pic>
        <p:nvPicPr>
          <p:cNvPr id="14" name="Image 13">
            <a:extLst>
              <a:ext uri="{FF2B5EF4-FFF2-40B4-BE49-F238E27FC236}">
                <a16:creationId xmlns:a16="http://schemas.microsoft.com/office/drawing/2014/main" id="{4221C3E4-6E39-80D7-17E1-F2B20C457833}"/>
              </a:ext>
            </a:extLst>
          </p:cNvPr>
          <p:cNvPicPr>
            <a:picLocks noChangeAspect="1"/>
          </p:cNvPicPr>
          <p:nvPr/>
        </p:nvPicPr>
        <p:blipFill>
          <a:blip r:embed="rId1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401356" y="2912335"/>
            <a:ext cx="1473199" cy="1117600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B8B008FB-427D-420C-689D-DEF72D784591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4118026" y="2864034"/>
            <a:ext cx="918411" cy="999167"/>
          </a:xfrm>
          <a:prstGeom prst="rect">
            <a:avLst/>
          </a:prstGeom>
        </p:spPr>
      </p:pic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00456A57-18EA-78D7-3365-EE9F173B2AEE}"/>
              </a:ext>
            </a:extLst>
          </p:cNvPr>
          <p:cNvSpPr/>
          <p:nvPr/>
        </p:nvSpPr>
        <p:spPr>
          <a:xfrm>
            <a:off x="4123645" y="4516872"/>
            <a:ext cx="1186377" cy="367175"/>
          </a:xfrm>
          <a:prstGeom prst="roundRect">
            <a:avLst>
              <a:gd name="adj" fmla="val 32258"/>
            </a:avLst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615"/>
            <a:endParaRPr lang="fr-FR" sz="1333">
              <a:solidFill>
                <a:prstClr val="white"/>
              </a:solidFill>
              <a:latin typeface="Calibri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9F9C916-0F62-488E-738A-BC2014AF3030}"/>
              </a:ext>
            </a:extLst>
          </p:cNvPr>
          <p:cNvSpPr txBox="1"/>
          <p:nvPr/>
        </p:nvSpPr>
        <p:spPr>
          <a:xfrm>
            <a:off x="4267352" y="4550621"/>
            <a:ext cx="8337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15"/>
            <a:r>
              <a:rPr lang="fr-FR" sz="1600" b="1" dirty="0">
                <a:solidFill>
                  <a:srgbClr val="4BACC6">
                    <a:lumMod val="50000"/>
                  </a:srgb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Cahier 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5A1DE3AF-39D5-4C76-8DB4-484D1086AF3D}"/>
              </a:ext>
            </a:extLst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338531" y="2595669"/>
            <a:ext cx="1113665" cy="1434267"/>
          </a:xfrm>
          <a:prstGeom prst="rect">
            <a:avLst/>
          </a:prstGeom>
          <a:ln w="190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7781380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7D5D6-F082-4CDD-9542-543385E89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05A0D11-66C2-A510-CA90-35BEC869538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5008B6E-5D2C-8951-BA90-22E41BDA80F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36C831A-605E-0584-5B06-45E7E7B7BEE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5627E8B-1425-4280-5D83-65EE40466B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F7CD71-B493-C7FD-642A-14D5A851C0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3E4596-86C4-E8BD-92B9-EC245565BB8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385B6B-36FC-55DB-A253-20534BF4909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vous allez répondre à la deuxième question de compréhension.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AD0FB44-34C2-E5EE-C267-C2131B7E8CB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023602972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A1A7E859-E8DF-D882-F027-10019CFB658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488" y="1073342"/>
            <a:ext cx="4433643" cy="5529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EF27E79-E009-2C50-118E-EB820D0B017E}"/>
              </a:ext>
            </a:extLst>
          </p:cNvPr>
          <p:cNvSpPr/>
          <p:nvPr/>
        </p:nvSpPr>
        <p:spPr>
          <a:xfrm>
            <a:off x="4693919" y="3701143"/>
            <a:ext cx="2664823" cy="1010194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0547674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1F681F-C6E6-2063-9E39-0CD9E25261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BABBBDFF-CA0C-3428-8F44-43B56C2450B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9526A48-1B3D-1C3A-3223-3A53E9F0717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C25D7DA-A386-C287-5D3C-30EFEF1ECCE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E0F5C-6342-7F5E-8C5C-7CC5150F154A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84C6CFE-3DC7-8374-5019-3DEA8342FE02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01DA8D32-5003-78EA-6EF3-C44347612C4A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1960ACB-C47B-93D1-EAC5-598C162B87F1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81397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Que fait la maitresse dans la bibliothèque? Le mot interrogatif dans cette question est « que »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5E1BCCE-869B-107A-FFD8-4E3E53E5F358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09D2176-DAAF-84A9-3971-E61EE997502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A72B7110-C369-3300-1054-55ECAC40E89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620560" y="2335440"/>
            <a:ext cx="6168464" cy="24990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34438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2F6E6-A8BA-CDE9-50AF-2AD548697A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7C6778B-B53C-5A00-C09A-130050FE5A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7B7E595-4063-3E49-58E1-A1317B01FC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126563-AAEB-1EC2-4192-ECFAA7F0974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44B777A-D5C8-879C-58C6-C7AEA31F38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D55448-4DD8-5876-206E-CDE393A8536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64ECA11C-74F2-6232-25B7-0F981485B60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7251307-9CC9-CE0F-1AEC-9BEE1464C29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et entourez la lettre de la bonne réponse sur votre ardoise.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FEDE435C-E77B-E9AD-A10C-64E678DACB05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06745D3-C839-FFA4-BDBD-31C0708ECBA3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80AFD13F-35B6-0190-0946-702314FAA9EF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10755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2130F1-CC10-01FD-6A11-A8D42360D8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421145C1-E682-F9AB-2803-09B7532E40BB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F867AF-F400-5646-614A-54610B07E76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AB0FB8-2629-18A3-6237-80BBA6FADF0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4064D0D-6093-E4BF-0F23-F394929033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2EE8C40-ABD9-F6F6-5131-67B95F6ECB0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36248F-E313-08A8-C4B4-5D1B36DC83ED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979DDA5-286D-3AFC-B9F1-174FED59008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la phrase qui contient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C248B44-8952-8950-759C-5F22C9E1E3BC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F336849-1E1C-D114-E1ED-B5EB4028321D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C569852-9DFC-B92F-EC0F-CBEFC84140E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37973" y="2225613"/>
            <a:ext cx="7868054" cy="24067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CBBD03E-D2A1-F895-B813-B57625BD3650}"/>
              </a:ext>
            </a:extLst>
          </p:cNvPr>
          <p:cNvCxnSpPr>
            <a:cxnSpLocks/>
          </p:cNvCxnSpPr>
          <p:nvPr/>
        </p:nvCxnSpPr>
        <p:spPr>
          <a:xfrm>
            <a:off x="3255264" y="4114639"/>
            <a:ext cx="3410712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ZoneTexte 9">
            <a:extLst>
              <a:ext uri="{FF2B5EF4-FFF2-40B4-BE49-F238E27FC236}">
                <a16:creationId xmlns:a16="http://schemas.microsoft.com/office/drawing/2014/main" id="{B78CC9BB-BB3C-A22A-6740-1D4046E28C93}"/>
              </a:ext>
            </a:extLst>
          </p:cNvPr>
          <p:cNvSpPr txBox="1"/>
          <p:nvPr/>
        </p:nvSpPr>
        <p:spPr>
          <a:xfrm>
            <a:off x="294813" y="4307794"/>
            <a:ext cx="1319864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solidFill>
                  <a:schemeClr val="tx1"/>
                </a:solidFill>
              </a:rPr>
              <a:t>a</a:t>
            </a:r>
            <a:r>
              <a:rPr lang="fr-FR" sz="1800" dirty="0"/>
              <a:t> </a:t>
            </a:r>
            <a:r>
              <a:rPr lang="fr-FR" sz="1800" dirty="0">
                <a:solidFill>
                  <a:schemeClr val="tx1"/>
                </a:solidFill>
              </a:rPr>
              <a:t>remerciés</a:t>
            </a:r>
            <a:r>
              <a:rPr lang="fr-F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32142822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A8BF5-7A76-9C34-F009-C8F82DA13B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D03661-9962-DC44-E889-F0A1C08272E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73DC726-B854-4221-DCF0-078C87E1DDAB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298B8417-4D25-08F0-4CDA-A8D79BA1287D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6CAEF8D-8AD4-B144-0256-369EF6652BF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F011E62-9FDE-549C-F023-C5E4C5817FCD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24F201B-3FDD-C34B-EF0D-DC520C1E2B0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137D6BF-B621-2E3C-CEE8-679D59D08A3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Corrigez.</a:t>
            </a:r>
          </a:p>
          <a:p>
            <a:pPr defTabSz="685802">
              <a:defRPr/>
            </a:pPr>
            <a:r>
              <a:rPr lang="fr-FR" sz="1600" i="1" dirty="0">
                <a:solidFill>
                  <a:prstClr val="white">
                    <a:lumMod val="65000"/>
                  </a:prstClr>
                </a:solidFill>
              </a:rPr>
              <a:t>Au besoin, rappeler la démarche à suivre. 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98356F-434B-BEE0-A5B9-86192436391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E575EC1-361E-D8C6-1F27-04E774AA7AD7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9" name="Image 8">
            <a:extLst>
              <a:ext uri="{FF2B5EF4-FFF2-40B4-BE49-F238E27FC236}">
                <a16:creationId xmlns:a16="http://schemas.microsoft.com/office/drawing/2014/main" id="{61C24D88-3B9D-CA0D-878B-A1A960635E6A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3124" y="1587365"/>
            <a:ext cx="7100172" cy="2876479"/>
          </a:xfrm>
          <a:prstGeom prst="rect">
            <a:avLst/>
          </a:prstGeom>
        </p:spPr>
      </p:pic>
      <p:sp>
        <p:nvSpPr>
          <p:cNvPr id="7" name="Ellipse 6">
            <a:extLst>
              <a:ext uri="{FF2B5EF4-FFF2-40B4-BE49-F238E27FC236}">
                <a16:creationId xmlns:a16="http://schemas.microsoft.com/office/drawing/2014/main" id="{63616952-62AD-760E-BC70-492C84EA21AC}"/>
              </a:ext>
            </a:extLst>
          </p:cNvPr>
          <p:cNvSpPr/>
          <p:nvPr/>
        </p:nvSpPr>
        <p:spPr>
          <a:xfrm>
            <a:off x="970302" y="2489111"/>
            <a:ext cx="603253" cy="653142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20922671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4C0B6D-B23A-9F6E-016B-F0F98F7CFC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8E06AE2-1494-9C57-38DD-2731D78B163E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872D8CB-3B4F-B274-A77D-9416D991344C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1C32BED-1F72-A9AD-0274-AD77F538F18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76D2DF4-BE0B-2C2F-5F1E-928B65C3CF0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2C52D62-5F69-A577-31D1-8814AD16684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943FEA6-8305-EB23-3545-CBB709FFE9B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F8043FA3-81CD-895E-44F1-B01AA24DC75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12685" y="297729"/>
            <a:ext cx="803650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Pour répondre aux questions de compréhension ouvertes rappelez moi la démarche à suivre.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CC4F003E-DE34-5200-485C-B45D04A5F1A1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71036DA-F0F6-9AF4-DDCC-3A3B00057508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853658E3-5F33-DF8E-3F10-5CE75893BCD5}"/>
              </a:ext>
            </a:extLst>
          </p:cNvPr>
          <p:cNvSpPr txBox="1"/>
          <p:nvPr/>
        </p:nvSpPr>
        <p:spPr>
          <a:xfrm>
            <a:off x="1404374" y="2289025"/>
            <a:ext cx="72820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lis la question. Qu’est-ce qu’on me demande ?    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67CDD6C-3B27-75A2-AF7F-E4FCBA633884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 rotWithShape="1">
          <a:blip r:embed="rId15"/>
          <a:srcRect t="-1388" r="85434"/>
          <a:stretch/>
        </p:blipFill>
        <p:spPr>
          <a:xfrm>
            <a:off x="589184" y="2289281"/>
            <a:ext cx="586166" cy="53456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E2E1174-CF2C-54E3-0B45-9B63AA6C7FCD}"/>
              </a:ext>
            </a:extLst>
          </p:cNvPr>
          <p:cNvPicPr>
            <a:picLocks noChangeAspect="1"/>
          </p:cNvPicPr>
          <p:nvPr>
            <p:custDataLst>
              <p:tags r:id="rId10"/>
            </p:custDataLst>
          </p:nvPr>
        </p:nvPicPr>
        <p:blipFill rotWithShape="1">
          <a:blip r:embed="rId15"/>
          <a:srcRect l="43253" t="-3255" r="37467"/>
          <a:stretch/>
        </p:blipFill>
        <p:spPr>
          <a:xfrm>
            <a:off x="445034" y="3137837"/>
            <a:ext cx="778533" cy="54627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2BA67AC9-C943-27CA-53FD-250EEA493DB2}"/>
              </a:ext>
            </a:extLst>
          </p:cNvPr>
          <p:cNvPicPr>
            <a:picLocks noChangeAspect="1"/>
          </p:cNvPicPr>
          <p:nvPr>
            <p:custDataLst>
              <p:tags r:id="rId11"/>
            </p:custDataLst>
          </p:nvPr>
        </p:nvPicPr>
        <p:blipFill rotWithShape="1">
          <a:blip r:embed="rId15"/>
          <a:srcRect l="85737" t="-3255" r="-1580"/>
          <a:stretch/>
        </p:blipFill>
        <p:spPr>
          <a:xfrm>
            <a:off x="564889" y="4016335"/>
            <a:ext cx="634757" cy="541994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B347D1E-91B9-E05F-434F-8854ACA75CA0}"/>
              </a:ext>
            </a:extLst>
          </p:cNvPr>
          <p:cNvSpPr txBox="1"/>
          <p:nvPr/>
        </p:nvSpPr>
        <p:spPr>
          <a:xfrm>
            <a:off x="1407470" y="3107383"/>
            <a:ext cx="705394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reviens au texte et je cherche la réponse.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767D5833-F1A6-257E-B07C-FB6A6C297F9E}"/>
              </a:ext>
            </a:extLst>
          </p:cNvPr>
          <p:cNvSpPr txBox="1"/>
          <p:nvPr/>
        </p:nvSpPr>
        <p:spPr>
          <a:xfrm>
            <a:off x="1380235" y="4000697"/>
            <a:ext cx="753516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Je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formule une phrase </a:t>
            </a:r>
            <a:r>
              <a:rPr kumimoji="0" lang="fr-FR" sz="2800" b="1" i="0" u="none" strike="noStrike" kern="1200" cap="none" spc="0" normalizeH="0" baseline="0" noProof="0" dirty="0">
                <a:ln>
                  <a:noFill/>
                </a:ln>
                <a:solidFill>
                  <a:srgbClr val="225D6D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pour répondre.</a:t>
            </a:r>
          </a:p>
        </p:txBody>
      </p:sp>
    </p:spTree>
    <p:extLst>
      <p:ext uri="{BB962C8B-B14F-4D97-AF65-F5344CB8AC3E}">
        <p14:creationId xmlns:p14="http://schemas.microsoft.com/office/powerpoint/2010/main" val="3965173633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A0DC55-6522-BC5D-2326-471EA7D76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F676CD0-B579-8C3D-82BC-28C035F96E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74529D92-50CE-BD22-21C1-49358FAE201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65D00B9-CDE9-94D9-A679-791B9653C33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3600" b="1" kern="0" spc="320" dirty="0">
                <a:solidFill>
                  <a:srgbClr val="106585"/>
                </a:solidFill>
                <a:latin typeface="Dosis" pitchFamily="2" charset="0"/>
              </a:rPr>
              <a:t>Que font les élèves avant de quitter la bibliothèque?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2C843A0-EB74-131C-4AF5-5251E2CAE406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A7CA5F1-597A-C31F-8429-7FF88D58F18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53DD84C-79D9-0138-6D7A-D3A5EE37447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AD5D4C8-91BC-22B6-9090-A825DCB6473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Voici une question ouverte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AD11509-4CF2-2155-3A4A-6F5FA725239A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9239093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F143C2-8C84-BDB8-AAEF-46B69916E1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CB89859-9F71-C082-B444-67D6A9EEF437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301A4-2481-69A0-F8C3-9C55B18D3AE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D70A88-4F7A-FF1B-CB3E-02AFF6F4B941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F6FC148-100E-43C1-91D8-D515F1DFC394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C83D967-A744-1BD4-986D-F6C3FC0F9BE6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73AAC1A-A9ED-F919-B073-30E807E8C5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BEF2D1-8772-13AF-25A3-4EFA26567B64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Ecrivez la bonne réponse sur votre ardoise. Levez les ardoises.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8C362558-2D91-86F5-5BA0-267F576E85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2645B-9D1A-2F20-C340-EFB721D6892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2.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13" name="Image 12">
            <a:extLst>
              <a:ext uri="{FF2B5EF4-FFF2-40B4-BE49-F238E27FC236}">
                <a16:creationId xmlns:a16="http://schemas.microsoft.com/office/drawing/2014/main" id="{CFF46FDC-817F-F5AA-1BFE-F26A5A25EC20}"/>
              </a:ext>
            </a:extLst>
          </p:cNvPr>
          <p:cNvPicPr>
            <a:picLocks noChangeAspect="1"/>
          </p:cNvPicPr>
          <p:nvPr>
            <p:custDataLst>
              <p:tags r:id="rId9"/>
            </p:custDataLst>
          </p:nvPr>
        </p:nvPicPr>
        <p:blipFill>
          <a:blip r:embed="rId1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391082" y="1742854"/>
            <a:ext cx="4361835" cy="33722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4542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69F5B2-3374-C735-AC24-F988A95C1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5B85076B-460A-0F56-D66C-187A17F7CD1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3921983-4D48-83CB-3E17-85F80F45CC6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BA3975C-11FD-4932-C701-004C5D1C7D37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C2D5C7A-459D-0FE4-BF36-F931C6C44A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0A86BD5-F24B-FECD-E587-A429314C07D5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33416D1-CA44-8BA3-366D-09AA0E02C98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0597FB6-777A-136F-4C92-F07607341A03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revenons au texte pour </a:t>
            </a:r>
            <a:r>
              <a:rPr lang="fr-FR" sz="1600" b="1" dirty="0" err="1">
                <a:solidFill>
                  <a:prstClr val="white">
                    <a:lumMod val="65000"/>
                  </a:prstClr>
                </a:solidFill>
              </a:rPr>
              <a:t>charcher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 la réponse.</a:t>
            </a: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403E4D1-923C-4A5D-40D7-A73C4818B07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EB1615F-24BA-4C37-140A-072A86A2D4EE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774118003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34F21B03-3271-746E-9586-68539AB96E9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38154" y="1962634"/>
            <a:ext cx="7693342" cy="30123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9BD5B0B5-44AA-4215-5989-8C1D1756FEAE}"/>
              </a:ext>
            </a:extLst>
          </p:cNvPr>
          <p:cNvCxnSpPr>
            <a:cxnSpLocks/>
          </p:cNvCxnSpPr>
          <p:nvPr/>
        </p:nvCxnSpPr>
        <p:spPr>
          <a:xfrm>
            <a:off x="3328416" y="4344972"/>
            <a:ext cx="337289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FF7BE9E1-CFA0-D549-DB0C-E1AEB6269603}"/>
              </a:ext>
            </a:extLst>
          </p:cNvPr>
          <p:cNvSpPr/>
          <p:nvPr/>
        </p:nvSpPr>
        <p:spPr>
          <a:xfrm>
            <a:off x="3922776" y="4711241"/>
            <a:ext cx="1836699" cy="167928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>
                <a:solidFill>
                  <a:srgbClr val="002060"/>
                </a:solidFill>
                <a:latin typeface="Dosis" pitchFamily="2" charset="0"/>
              </a:rPr>
              <a:t>à la bibliothèque. </a:t>
            </a: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A479B25B-A245-AD4C-B386-3AD5007827B6}"/>
              </a:ext>
            </a:extLst>
          </p:cNvPr>
          <p:cNvSpPr txBox="1"/>
          <p:nvPr/>
        </p:nvSpPr>
        <p:spPr>
          <a:xfrm>
            <a:off x="448056" y="4634298"/>
            <a:ext cx="1325880" cy="36933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fr-FR" sz="1800" dirty="0">
                <a:solidFill>
                  <a:schemeClr val="tx1"/>
                </a:solidFill>
              </a:rPr>
              <a:t>a</a:t>
            </a:r>
            <a:r>
              <a:rPr lang="fr-FR" sz="1800" dirty="0"/>
              <a:t> </a:t>
            </a:r>
            <a:r>
              <a:rPr lang="fr-FR" sz="1800" dirty="0">
                <a:solidFill>
                  <a:schemeClr val="tx1"/>
                </a:solidFill>
              </a:rPr>
              <a:t>remerciés</a:t>
            </a:r>
            <a:r>
              <a:rPr lang="fr-FR" sz="18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583643827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05726F-604B-AE2B-8AA5-A6B5B7203A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74CF423E-AEB3-BBEA-7EB0-FCDE8FB9DB4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E33ED43-D49F-5DB2-7319-34C594CA12F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681E1E4-1E60-CEAE-0036-DEE1D73EE95F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font les élèves avant de quitter la bibliothèque?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Avant de quitter la bibliothèque, </a:t>
            </a: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les élèves rangent tous les livres.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DE07B30-36F6-CBAB-89D3-751FAC487770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3FDA131-8B9F-E785-D21A-7A14468169D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CFCA519D-B31E-7F57-9338-F7334CB27D5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B608AD4B-6770-1BBC-721F-7F8244858BF8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formule une phrase complète en faisant attention à la conjugaison et aux  pronoms.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36DD3DE1-C125-AF7E-76FA-AE23452D7200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6336917"/>
              </p:ext>
            </p:ext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764523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ADDE4D-70E6-A77C-8F7A-9853D612F4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352B4E5-DF5C-71D8-950C-AC71E9583078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1EAC97-B6F7-4246-5083-EF287639B380}"/>
              </a:ext>
            </a:extLst>
          </p:cNvPr>
          <p:cNvSpPr txBox="1"/>
          <p:nvPr/>
        </p:nvSpPr>
        <p:spPr>
          <a:xfrm>
            <a:off x="595950" y="647513"/>
            <a:ext cx="7711551" cy="8052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b="1" dirty="0" err="1">
                <a:solidFill>
                  <a:srgbClr val="215968"/>
                </a:solidFill>
                <a:latin typeface="Carelia" panose="020B0604020202020204" charset="0"/>
              </a:rPr>
              <a:t>Rituel</a:t>
            </a:r>
            <a:r>
              <a:rPr lang="en-US" sz="3200" b="1" dirty="0">
                <a:solidFill>
                  <a:srgbClr val="215968"/>
                </a:solidFill>
                <a:latin typeface="Carelia" panose="020B0604020202020204" charset="0"/>
              </a:rPr>
              <a:t> </a:t>
            </a: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2593E7C-BBD8-FF81-D60F-F45BC533BDF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0C446D49-9F20-46FD-1E7E-6301D81F1BEC}"/>
              </a:ext>
            </a:extLst>
          </p:cNvPr>
          <p:cNvSpPr/>
          <p:nvPr/>
        </p:nvSpPr>
        <p:spPr>
          <a:xfrm>
            <a:off x="1436917" y="2040846"/>
            <a:ext cx="6270171" cy="1572207"/>
          </a:xfrm>
          <a:prstGeom prst="cloud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49FBCEE2-871D-BA0E-0DE4-85A9D5E9A84C}"/>
              </a:ext>
            </a:extLst>
          </p:cNvPr>
          <p:cNvSpPr txBox="1"/>
          <p:nvPr/>
        </p:nvSpPr>
        <p:spPr>
          <a:xfrm>
            <a:off x="863606" y="2553795"/>
            <a:ext cx="7711551" cy="52706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FR" sz="2933" b="1" dirty="0">
                <a:solidFill>
                  <a:srgbClr val="EEECE1">
                    <a:lumMod val="50000"/>
                  </a:srgbClr>
                </a:solidFill>
                <a:latin typeface="Dosis" pitchFamily="2" charset="0"/>
                <a:ea typeface="Calibri" panose="020F0502020204030204" pitchFamily="34" charset="0"/>
                <a:cs typeface="Calibri" panose="020F0502020204030204" pitchFamily="34" charset="0"/>
              </a:rPr>
              <a:t>Dictée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66A40509-A68C-CE65-DE12-1D87803287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8853" y="4186855"/>
            <a:ext cx="2146299" cy="17272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0759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F7A6B3-A6C3-A90E-6D9D-E78F1F7E98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AA595CA-2263-99C0-975B-B72C7F33C10A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AE60337-3E13-CC0D-0F60-95E96FBFE8B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CFC28C-A2C1-07F7-E62B-83D7B3B0DAF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Que font les élèves avant de quitter la bibliothèque?</a:t>
            </a: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Avant de quitter la bibliothèque, </a:t>
            </a:r>
            <a:r>
              <a:rPr lang="fr-FR" sz="2800" b="1" kern="0" spc="320" dirty="0">
                <a:solidFill>
                  <a:srgbClr val="00AA48"/>
                </a:solidFill>
                <a:latin typeface="Dosis" pitchFamily="2" charset="0"/>
              </a:rPr>
              <a:t>les élèves rangent tous les livres.</a:t>
            </a: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2800" b="1" kern="0" spc="320" dirty="0">
              <a:solidFill>
                <a:srgbClr val="106585"/>
              </a:solidFill>
              <a:latin typeface="Dosis" pitchFamily="2" charset="0"/>
            </a:endParaRPr>
          </a:p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r>
              <a:rPr lang="fr-FR" sz="2800" b="1" kern="0" spc="320" dirty="0">
                <a:solidFill>
                  <a:srgbClr val="106585"/>
                </a:solidFill>
                <a:latin typeface="Dosis" pitchFamily="2" charset="0"/>
              </a:rPr>
              <a:t>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0BBD5CA-62D9-F75F-1CBD-CBB7C9BE773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615B4F-F7E9-D3F7-44B0-A83F24C2B94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683AA9F-D608-6F86-31DA-3F1F9562EEC5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E331B5D-1761-6EB1-E466-D090167B5EE6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Recopiez dans vos livrets.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B07A5635-2F15-C888-4486-32D858699BCF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100947" y="-49133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cxnSp>
        <p:nvCxnSpPr>
          <p:cNvPr id="7" name="Connecteur droit avec flèche 6">
            <a:extLst>
              <a:ext uri="{FF2B5EF4-FFF2-40B4-BE49-F238E27FC236}">
                <a16:creationId xmlns:a16="http://schemas.microsoft.com/office/drawing/2014/main" id="{D13CD830-FE45-8B34-3C75-7CE071ABBF41}"/>
              </a:ext>
            </a:extLst>
          </p:cNvPr>
          <p:cNvCxnSpPr>
            <a:cxnSpLocks/>
          </p:cNvCxnSpPr>
          <p:nvPr/>
        </p:nvCxnSpPr>
        <p:spPr>
          <a:xfrm>
            <a:off x="254242" y="4552210"/>
            <a:ext cx="457200" cy="39441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 5">
            <a:extLst>
              <a:ext uri="{FF2B5EF4-FFF2-40B4-BE49-F238E27FC236}">
                <a16:creationId xmlns:a16="http://schemas.microsoft.com/office/drawing/2014/main" id="{BEDBB730-2A0A-15AC-31F6-9AEB745B531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79409" y="4658134"/>
            <a:ext cx="7410831" cy="806174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8243380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334DD1-BD33-BBD5-EFCE-F93280A370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129903A-0DD5-3CE5-9CCC-FC7EC7A43216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445FD6E-C3DA-B4F3-12DE-97F370C57611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4CAC6A2E-2838-5D79-C95C-4DED890215B4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B8127BE1-F2CA-7A77-2E75-DA321DBC3C18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D35B91B7-321D-C9CA-A68E-8CD821F86EC1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transformation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505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9058B-90A6-4773-31A5-3BF11506B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1BE8F63-5193-1583-4BF5-56E25002987C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4B4DD62-37AF-57AE-EB42-B5C8F259D5B3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EBECCEF-8BB8-EE96-0E84-9F412A8ECF86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0CB1F57-F764-B9CE-CE6E-77840E532489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E9DA866-C014-1AB7-D6BE-75882905153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87EADD5-0AA1-E14C-0351-F19FB5A5C6A7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4333E7A-6857-52C9-4C59-B8895982F1AD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apprendre à transformer des phrases.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87BDC0B-473A-867A-B325-0B936A2F905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2489252150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019F8E96-A608-8C0B-3C4B-DF79D9FE3DB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488" y="1073342"/>
            <a:ext cx="4433643" cy="5529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A8DFAB7-7A56-0FA4-E3F5-2987A4904B86}"/>
              </a:ext>
            </a:extLst>
          </p:cNvPr>
          <p:cNvSpPr/>
          <p:nvPr/>
        </p:nvSpPr>
        <p:spPr>
          <a:xfrm>
            <a:off x="1759131" y="4754880"/>
            <a:ext cx="5599612" cy="945797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48549617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12849B-B5A5-AE32-604A-261BC18D13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22CC0CDD-E257-15E2-DE29-7FB884EF4D03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FA6D8075-C301-F414-2475-28F5F185FA8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AA4734-941A-68ED-29B7-68D94DC0C4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C81517E-0676-2B08-A385-2E41D816C7EB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AEECC9F-1ACA-A4A8-F852-7E713FBBFD47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56AEE456-4EED-AC79-1F48-49AF1A9A9C3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56A3707B-AB06-5AE8-B5E3-03660CA626D9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740229" y="308991"/>
            <a:ext cx="85126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suis tranquille.  Le mot tranquille est un adjectif, ici il décrit le sujet (je). </a:t>
            </a:r>
          </a:p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Je lis tranquillement. Tranquillement est un adverbe, il décrit l’action de lire.  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7B0C18D-9407-BF51-FF33-3715889B092B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7" name="Image 6">
            <a:extLst>
              <a:ext uri="{FF2B5EF4-FFF2-40B4-BE49-F238E27FC236}">
                <a16:creationId xmlns:a16="http://schemas.microsoft.com/office/drawing/2014/main" id="{DCBFBA18-B887-3AFB-2FAC-DD65E55F8A55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37989" y="2503784"/>
            <a:ext cx="7036162" cy="184794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2150742-C69E-340B-C9C8-DF6CCBD0D53A}"/>
              </a:ext>
            </a:extLst>
          </p:cNvPr>
          <p:cNvSpPr/>
          <p:nvPr/>
        </p:nvSpPr>
        <p:spPr>
          <a:xfrm>
            <a:off x="242876" y="2816352"/>
            <a:ext cx="8087308" cy="43891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4DDDC014-7E90-7D25-CCC3-372C3FE85B39}"/>
              </a:ext>
            </a:extLst>
          </p:cNvPr>
          <p:cNvCxnSpPr/>
          <p:nvPr/>
        </p:nvCxnSpPr>
        <p:spPr>
          <a:xfrm>
            <a:off x="3520440" y="3099816"/>
            <a:ext cx="7132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9233334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FD863E-E696-B7F0-A2C0-B2240ECD41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CC60B6B-C3E9-F95F-433C-BE627FF2CDF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7B6C13F-8735-1245-704F-79EA3E3F30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289F9E-8700-3186-1906-288758522F4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F7EAF50E-472A-91E6-B423-0BC3530553A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F49CF5B-D1AA-C9FF-3B8A-F619D37161F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8273126-6348-CF3F-53A8-7D4967D567DE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07903AA-4557-9637-3E6B-BD222AB9286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57E8AD0-FB1B-C5A1-3F31-B8620BDF76C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C9F9F04F-D6C2-18B2-AAD8-0E3DAE37C0B9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1563624" y="2266310"/>
            <a:ext cx="5404103" cy="40940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002060"/>
                </a:solidFill>
                <a:latin typeface="Dosis" pitchFamily="2" charset="0"/>
              </a:rPr>
              <a:t>tranquille  -        tranquille</a:t>
            </a:r>
            <a:r>
              <a:rPr lang="fr-FR" sz="2667" b="1" dirty="0">
                <a:solidFill>
                  <a:srgbClr val="FF0000"/>
                </a:solidFill>
                <a:latin typeface="Dosis" pitchFamily="2" charset="0"/>
              </a:rPr>
              <a:t>ment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002060"/>
                </a:solidFill>
                <a:latin typeface="Dosis" pitchFamily="2" charset="0"/>
              </a:rPr>
              <a:t>rapide          -          rapide</a:t>
            </a:r>
            <a:r>
              <a:rPr lang="fr-FR" sz="2667" b="1" dirty="0">
                <a:solidFill>
                  <a:srgbClr val="FF0000"/>
                </a:solidFill>
                <a:latin typeface="Dosis" pitchFamily="2" charset="0"/>
              </a:rPr>
              <a:t>ment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002060"/>
                </a:solidFill>
                <a:latin typeface="Dosis" pitchFamily="2" charset="0"/>
              </a:rPr>
              <a:t>heureuse   -         heureuse</a:t>
            </a:r>
            <a:r>
              <a:rPr lang="fr-FR" sz="2667" b="1" dirty="0">
                <a:solidFill>
                  <a:srgbClr val="FF0000"/>
                </a:solidFill>
                <a:latin typeface="Dosis" pitchFamily="2" charset="0"/>
              </a:rPr>
              <a:t>ment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endParaRPr lang="fr-FR" sz="2667" b="1" dirty="0">
              <a:solidFill>
                <a:srgbClr val="FF0000"/>
              </a:solidFill>
              <a:latin typeface="Dosis" pitchFamily="2" charset="0"/>
            </a:endParaRP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A27FAEB7-554D-E97A-0719-3757F77E891E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023" y="676161"/>
            <a:ext cx="1020164" cy="8563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A12845F1-4E8C-982A-0A15-0118FF96D6FC}"/>
              </a:ext>
            </a:extLst>
          </p:cNvPr>
          <p:cNvSpPr txBox="1"/>
          <p:nvPr/>
        </p:nvSpPr>
        <p:spPr>
          <a:xfrm>
            <a:off x="812685" y="288529"/>
            <a:ext cx="810272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Souvent, pour former l’adverbe à partir de l’adjectif,  on prend l’adjectif féminin et on ajoute - ment</a:t>
            </a:r>
            <a:r>
              <a:rPr lang="fr-FR" sz="16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27163578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21A89E-DE26-0A4F-C6F7-44F7FC2C0D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836DAF-4CCB-D63D-9798-7B9166A85BD2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0EDD0E3-758F-CB60-3B0A-466068572BD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5505835-5B2F-EE3F-6E68-0AFD9E9BFE9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F1B35EF-627A-4B7B-042D-6D2265BC9983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5E40BD9-814B-7C78-FCBA-1095875DE141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8BE75859-A663-99C1-ABCE-88F1F763BD3C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866ED9E-E443-CE47-FA31-C050DC423111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5B2F029F-E3A0-6C6F-F0B4-3651F95FFE5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401698"/>
            <a:ext cx="859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Vous allez transformer les phrases dans vos livrets.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D192D328-4CD9-AE85-6FBD-4DDA9917591B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53919" y="2505027"/>
            <a:ext cx="7036162" cy="1847945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2A1353A9-18DF-1C79-5410-D8C08340C787}"/>
              </a:ext>
            </a:extLst>
          </p:cNvPr>
          <p:cNvSpPr/>
          <p:nvPr/>
        </p:nvSpPr>
        <p:spPr>
          <a:xfrm>
            <a:off x="242877" y="2368296"/>
            <a:ext cx="8425635" cy="252133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C384B199-0993-34F8-C001-363A1567DB53}"/>
              </a:ext>
            </a:extLst>
          </p:cNvPr>
          <p:cNvCxnSpPr/>
          <p:nvPr/>
        </p:nvCxnSpPr>
        <p:spPr>
          <a:xfrm>
            <a:off x="3407664" y="3099816"/>
            <a:ext cx="7132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E499B769-5719-530F-A5BE-C9D5286E8FE6}"/>
              </a:ext>
            </a:extLst>
          </p:cNvPr>
          <p:cNvCxnSpPr/>
          <p:nvPr/>
        </p:nvCxnSpPr>
        <p:spPr>
          <a:xfrm>
            <a:off x="3407664" y="3429000"/>
            <a:ext cx="7132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56A44D31-FABA-ACC1-D7FB-CD42417B4EA9}"/>
              </a:ext>
            </a:extLst>
          </p:cNvPr>
          <p:cNvCxnSpPr/>
          <p:nvPr/>
        </p:nvCxnSpPr>
        <p:spPr>
          <a:xfrm>
            <a:off x="3407664" y="3755136"/>
            <a:ext cx="7132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Connecteur droit avec flèche 15">
            <a:extLst>
              <a:ext uri="{FF2B5EF4-FFF2-40B4-BE49-F238E27FC236}">
                <a16:creationId xmlns:a16="http://schemas.microsoft.com/office/drawing/2014/main" id="{59ECD01D-50F5-3652-9493-1BEB4DD0FF24}"/>
              </a:ext>
            </a:extLst>
          </p:cNvPr>
          <p:cNvCxnSpPr/>
          <p:nvPr/>
        </p:nvCxnSpPr>
        <p:spPr>
          <a:xfrm>
            <a:off x="3407664" y="4075176"/>
            <a:ext cx="713232" cy="0"/>
          </a:xfrm>
          <a:prstGeom prst="straightConnector1">
            <a:avLst/>
          </a:prstGeom>
          <a:ln w="762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55007840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A284C7-F26A-9903-B92E-CFEC9BC66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1BDF97B-5665-3EE4-0485-C37543ED0B56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BD14B82-52C6-C02B-5D4B-5498FE45D97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107C7E8-4B35-BC65-893A-69C1A3AEB10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5FD2922-0441-3456-6D3D-F8D2EF81FD48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8C87959-2038-DE56-1122-9C327D0C422B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DE55C6EE-302F-2623-E197-EEAA4FB5FAB9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69957A74-1B50-D16B-901E-5A057C611ED6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F8252465-1AC9-6DE7-25A7-ADDA976C4EC0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401698"/>
            <a:ext cx="859260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Corrigez</a:t>
            </a: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21FBB05D-26A1-B0F9-A0AD-DFD168EDE01E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74178" y="1728217"/>
            <a:ext cx="8044361" cy="3438144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3D5B71-C242-0E49-907D-4A16D087CB33}"/>
              </a:ext>
            </a:extLst>
          </p:cNvPr>
          <p:cNvSpPr/>
          <p:nvPr/>
        </p:nvSpPr>
        <p:spPr>
          <a:xfrm>
            <a:off x="5890856" y="4348654"/>
            <a:ext cx="2169579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attentivement.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8F461898-91E4-08F1-1553-F718FDB73A68}"/>
              </a:ext>
            </a:extLst>
          </p:cNvPr>
          <p:cNvSpPr/>
          <p:nvPr/>
        </p:nvSpPr>
        <p:spPr>
          <a:xfrm>
            <a:off x="242877" y="1607419"/>
            <a:ext cx="8523860" cy="3869837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121225A-6993-1D3C-16CF-4D990AB5BC47}"/>
              </a:ext>
            </a:extLst>
          </p:cNvPr>
          <p:cNvSpPr/>
          <p:nvPr/>
        </p:nvSpPr>
        <p:spPr>
          <a:xfrm>
            <a:off x="5922861" y="3086258"/>
            <a:ext cx="2105571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doucement.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E4BBCF91-8376-18EB-E042-559407C9EE94}"/>
              </a:ext>
            </a:extLst>
          </p:cNvPr>
          <p:cNvSpPr/>
          <p:nvPr/>
        </p:nvSpPr>
        <p:spPr>
          <a:xfrm>
            <a:off x="5922861" y="3670344"/>
            <a:ext cx="2169579" cy="50051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dirty="0"/>
              <a:t>calmement.</a:t>
            </a:r>
          </a:p>
        </p:txBody>
      </p:sp>
      <p:sp>
        <p:nvSpPr>
          <p:cNvPr id="12" name="Ellipse 11">
            <a:extLst>
              <a:ext uri="{FF2B5EF4-FFF2-40B4-BE49-F238E27FC236}">
                <a16:creationId xmlns:a16="http://schemas.microsoft.com/office/drawing/2014/main" id="{D893D445-C00A-1BB7-5BAF-5386CE5F6E30}"/>
              </a:ext>
            </a:extLst>
          </p:cNvPr>
          <p:cNvSpPr/>
          <p:nvPr/>
        </p:nvSpPr>
        <p:spPr>
          <a:xfrm>
            <a:off x="1563624" y="3200400"/>
            <a:ext cx="841248" cy="386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5A279D87-EE64-5A18-C37B-BD27E8A6660C}"/>
              </a:ext>
            </a:extLst>
          </p:cNvPr>
          <p:cNvSpPr/>
          <p:nvPr/>
        </p:nvSpPr>
        <p:spPr>
          <a:xfrm>
            <a:off x="1563624" y="3797008"/>
            <a:ext cx="841248" cy="386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71026103-1131-6E0F-71D7-0427AC490C24}"/>
              </a:ext>
            </a:extLst>
          </p:cNvPr>
          <p:cNvSpPr/>
          <p:nvPr/>
        </p:nvSpPr>
        <p:spPr>
          <a:xfrm>
            <a:off x="1740408" y="4405725"/>
            <a:ext cx="841248" cy="3863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9267727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AE449-BADD-3EB3-7617-4A927FF65B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9D7FEC-B9DF-3DBC-ADB3-14D04B734D15}"/>
              </a:ext>
            </a:extLst>
          </p:cNvPr>
          <p:cNvSpPr/>
          <p:nvPr/>
        </p:nvSpPr>
        <p:spPr>
          <a:xfrm>
            <a:off x="6" y="-37663"/>
            <a:ext cx="9143999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09615"/>
            <a:endParaRPr lang="fr-MA" sz="571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9744FA54-8171-978A-42A5-08EE31D3BFDF}"/>
              </a:ext>
            </a:extLst>
          </p:cNvPr>
          <p:cNvSpPr txBox="1"/>
          <p:nvPr/>
        </p:nvSpPr>
        <p:spPr>
          <a:xfrm>
            <a:off x="716230" y="644552"/>
            <a:ext cx="7711551" cy="8200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457235">
              <a:lnSpc>
                <a:spcPts val="7400"/>
              </a:lnSpc>
            </a:pPr>
            <a:r>
              <a:rPr lang="en-US" sz="3200" dirty="0" err="1">
                <a:solidFill>
                  <a:srgbClr val="215968"/>
                </a:solidFill>
                <a:latin typeface="Carelia"/>
              </a:rPr>
              <a:t>Ecrit</a:t>
            </a:r>
            <a:endParaRPr lang="en-US" sz="3200" dirty="0">
              <a:solidFill>
                <a:srgbClr val="215968"/>
              </a:solidFill>
              <a:latin typeface="Carelia"/>
            </a:endParaRPr>
          </a:p>
        </p:txBody>
      </p:sp>
      <p:sp>
        <p:nvSpPr>
          <p:cNvPr id="8" name="TextBox 8">
            <a:extLst>
              <a:ext uri="{FF2B5EF4-FFF2-40B4-BE49-F238E27FC236}">
                <a16:creationId xmlns:a16="http://schemas.microsoft.com/office/drawing/2014/main" id="{A0519590-0B92-AC8E-66A1-F87352205F66}"/>
              </a:ext>
            </a:extLst>
          </p:cNvPr>
          <p:cNvSpPr txBox="1"/>
          <p:nvPr/>
        </p:nvSpPr>
        <p:spPr>
          <a:xfrm>
            <a:off x="3204338" y="5732995"/>
            <a:ext cx="2494772" cy="14362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09615">
              <a:lnSpc>
                <a:spcPts val="1164"/>
              </a:lnSpc>
              <a:spcBef>
                <a:spcPct val="0"/>
              </a:spcBef>
            </a:pPr>
            <a:r>
              <a:rPr lang="en-US" sz="832">
                <a:solidFill>
                  <a:srgbClr val="FCFEFD"/>
                </a:solidFill>
                <a:latin typeface="Arimo Italics"/>
              </a:rPr>
              <a:t>Version provisoire pour la formation des enseignants </a:t>
            </a:r>
          </a:p>
        </p:txBody>
      </p:sp>
      <p:sp>
        <p:nvSpPr>
          <p:cNvPr id="14" name="Nuage 13">
            <a:extLst>
              <a:ext uri="{FF2B5EF4-FFF2-40B4-BE49-F238E27FC236}">
                <a16:creationId xmlns:a16="http://schemas.microsoft.com/office/drawing/2014/main" id="{44D9B5C8-A64E-9209-FC27-0E5F8F39A596}"/>
              </a:ext>
            </a:extLst>
          </p:cNvPr>
          <p:cNvSpPr/>
          <p:nvPr/>
        </p:nvSpPr>
        <p:spPr>
          <a:xfrm>
            <a:off x="1320802" y="1691154"/>
            <a:ext cx="6741651" cy="2979175"/>
          </a:xfrm>
          <a:prstGeom prst="cloud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609615"/>
            <a:endParaRPr lang="fr-MA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841705F4-AAEA-179B-DF8C-B050E4A74DB9}"/>
              </a:ext>
            </a:extLst>
          </p:cNvPr>
          <p:cNvSpPr txBox="1"/>
          <p:nvPr/>
        </p:nvSpPr>
        <p:spPr>
          <a:xfrm>
            <a:off x="1778002" y="2178764"/>
            <a:ext cx="6045201" cy="5155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457235">
              <a:lnSpc>
                <a:spcPts val="4608"/>
              </a:lnSpc>
            </a:pPr>
            <a:r>
              <a:rPr lang="fr-MA" sz="2533" b="1" dirty="0">
                <a:solidFill>
                  <a:srgbClr val="9BBB59">
                    <a:lumMod val="75000"/>
                  </a:srgbClr>
                </a:solidFill>
                <a:latin typeface="Dosis" pitchFamily="2" charset="0"/>
              </a:rPr>
              <a:t>Exercice de production</a:t>
            </a:r>
            <a:endParaRPr lang="en-US" sz="2533" b="1" dirty="0">
              <a:solidFill>
                <a:srgbClr val="FFC000"/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61364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C5D788-275E-0BC4-2E44-0D6F02E4FE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A1024DA5-5BF7-D29E-7677-625DB52BBA8D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84B09B8-5D1C-9498-46B9-530BAFB2C88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57A98F0-9715-3BF8-E244-C7B3941C94D4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8598513-F836-82C4-C813-23E7D693568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3DA0DFB-A200-C9AC-34C6-66F0BF0DBA9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827C715-6558-B05D-7085-4BD1705828E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8347BDB1-D5F3-4F3B-14B3-563D16EE82B0}"/>
              </a:ext>
            </a:extLst>
          </p:cNvPr>
          <p:cNvSpPr txBox="1"/>
          <p:nvPr>
            <p:custDataLst>
              <p:tags r:id="rId7"/>
            </p:custDataLst>
          </p:nvPr>
        </p:nvSpPr>
        <p:spPr>
          <a:xfrm>
            <a:off x="861660" y="308991"/>
            <a:ext cx="768626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85802">
              <a:defRPr/>
            </a:pPr>
            <a:r>
              <a:rPr lang="fr-FR" sz="1600" b="1" dirty="0">
                <a:solidFill>
                  <a:prstClr val="white">
                    <a:lumMod val="65000"/>
                  </a:prstClr>
                </a:solidFill>
              </a:rPr>
              <a:t>Maintenant nous allons apprendre à écrire des phrases sur les activités à l’école.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9841F397-E25E-11F9-70FB-75CF15922A3C}"/>
              </a:ext>
            </a:extLst>
          </p:cNvPr>
          <p:cNvGraphicFramePr>
            <a:graphicFrameLocks noGrp="1"/>
          </p:cNvGraphicFramePr>
          <p:nvPr>
            <p:custDataLst>
              <p:tags r:id="rId8"/>
            </p:custDataLst>
            <p:extLst>
              <p:ext uri="{D42A27DB-BD31-4B8C-83A1-F6EECF244321}">
                <p14:modId xmlns:p14="http://schemas.microsoft.com/office/powerpoint/2010/main" val="3814207551"/>
              </p:ext>
            </p:extLst>
          </p:nvPr>
        </p:nvGraphicFramePr>
        <p:xfrm>
          <a:off x="-28533" y="-28609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pic>
        <p:nvPicPr>
          <p:cNvPr id="6" name="Image 5">
            <a:extLst>
              <a:ext uri="{FF2B5EF4-FFF2-40B4-BE49-F238E27FC236}">
                <a16:creationId xmlns:a16="http://schemas.microsoft.com/office/drawing/2014/main" id="{FD940108-6900-A10C-2236-E06E72E03796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503488" y="1073342"/>
            <a:ext cx="4433643" cy="5529807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6EA3065-BE46-3669-4ED6-78E9F1E9DD9F}"/>
              </a:ext>
            </a:extLst>
          </p:cNvPr>
          <p:cNvSpPr/>
          <p:nvPr/>
        </p:nvSpPr>
        <p:spPr>
          <a:xfrm>
            <a:off x="1759131" y="5784658"/>
            <a:ext cx="5599612" cy="65097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03203854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1B0694-6C57-9B24-7066-6644252CD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19114C81-B777-8068-66D8-EBF4E8E7A75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CD4243D-07A5-E04C-B258-A931202A20D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1C429A3-25A6-3341-DF09-557258BC6793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92E68F-5550-3469-D112-2FEA6698DD35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3D91AF63-2FE0-1AEC-DC0C-4C8DCBB0BC1A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A5873B0-548C-6656-BA64-5582661F3B4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0F10C611-68E1-F062-2C47-53F53EB65AE0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D6FD1D6-43C4-89AA-FBE6-33DC052FFBAF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589018459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32B7763-9525-E8F7-1956-4D2ADFEE1116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1- Chaque lundi, nous……………………………………………………………………. 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2- Chaque mercredi, nous……………………………………………………………………. 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3-Chaque vendredi, nous……………………………………………………………………. 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5C948D76-1D0D-9A30-A1A4-584344E040D1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023" y="676161"/>
            <a:ext cx="1020164" cy="8563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9F85FA17-5828-71E4-FDCD-5E1A2DFD8272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Nous allons utiliser les modèles suivants.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9509525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C759CD-A6C6-C82C-3FE8-97A930780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0CB42E0-36D9-507B-D496-D059B272F4CE}"/>
              </a:ext>
            </a:extLst>
          </p:cNvPr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7038214C-2CB6-5DDD-B475-0C9BC62971C3}"/>
              </a:ext>
            </a:extLst>
          </p:cNvPr>
          <p:cNvSpPr/>
          <p:nvPr/>
        </p:nvSpPr>
        <p:spPr>
          <a:xfrm>
            <a:off x="183906" y="228600"/>
            <a:ext cx="8776195" cy="6400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219231" lvl="4" algn="ctr" defTabSz="457235"/>
            <a:r>
              <a:rPr lang="fr-MA" sz="2933" b="1" dirty="0">
                <a:solidFill>
                  <a:srgbClr val="106585"/>
                </a:solidFill>
                <a:latin typeface="Dosis" pitchFamily="2" charset="0"/>
              </a:rPr>
              <a:t>                                                                     </a:t>
            </a: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C8C984-3430-8910-301F-1ACDE3C2BFAB}"/>
              </a:ext>
            </a:extLst>
          </p:cNvPr>
          <p:cNvSpPr/>
          <p:nvPr/>
        </p:nvSpPr>
        <p:spPr>
          <a:xfrm>
            <a:off x="190505" y="228600"/>
            <a:ext cx="8769597" cy="76200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EF3D67B1-384A-5530-5A16-B66A41BF7151}"/>
              </a:ext>
            </a:extLst>
          </p:cNvPr>
          <p:cNvSpPr/>
          <p:nvPr/>
        </p:nvSpPr>
        <p:spPr>
          <a:xfrm>
            <a:off x="673352" y="462627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/>
            <a:endParaRPr lang="fr-MA" sz="90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pic>
        <p:nvPicPr>
          <p:cNvPr id="2" name="Image 1" descr="Une image contenant croquis, dessin, illustration, Visage humain&#10;&#10;Le contenu généré par l’IA peut être incorrect.">
            <a:extLst>
              <a:ext uri="{FF2B5EF4-FFF2-40B4-BE49-F238E27FC236}">
                <a16:creationId xmlns:a16="http://schemas.microsoft.com/office/drawing/2014/main" id="{F4AABC4D-2A3B-2A47-4103-28CB2672AE51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0DD"/>
              </a:clrFrom>
              <a:clrTo>
                <a:srgbClr val="FFF0D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112" y="2837135"/>
            <a:ext cx="2925360" cy="3792269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D781C9B8-A099-504B-BBE1-48840EF1296F}"/>
              </a:ext>
            </a:extLst>
          </p:cNvPr>
          <p:cNvSpPr/>
          <p:nvPr/>
        </p:nvSpPr>
        <p:spPr>
          <a:xfrm>
            <a:off x="2015618" y="2133917"/>
            <a:ext cx="5987559" cy="2813049"/>
          </a:xfrm>
          <a:prstGeom prst="wedgeRoundRectCallout">
            <a:avLst>
              <a:gd name="adj1" fmla="val -48392"/>
              <a:gd name="adj2" fmla="val -18782"/>
              <a:gd name="adj3" fmla="val 16667"/>
            </a:avLst>
          </a:prstGeom>
          <a:noFill/>
          <a:ln w="571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B7A7E3F0-2362-2BE1-6B1A-020860AFDDFD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596429485"/>
              </p:ext>
            </p:extLst>
          </p:nvPr>
        </p:nvGraphicFramePr>
        <p:xfrm>
          <a:off x="6" y="-11545"/>
          <a:ext cx="894789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9131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9131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9993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457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937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/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300" b="1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</a:rPr>
                        <a:t>2. </a:t>
                      </a:r>
                      <a:r>
                        <a:rPr lang="fr-FR" sz="1300" b="1" kern="1200" dirty="0">
                          <a:solidFill>
                            <a:schemeClr val="bg1">
                              <a:lumMod val="6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Vocabulaire</a:t>
                      </a:r>
                      <a:endParaRPr lang="fr-FR" sz="1300" b="1" dirty="0">
                        <a:solidFill>
                          <a:schemeClr val="bg1">
                            <a:lumMod val="6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7" name="ZoneTexte 6">
            <a:extLst>
              <a:ext uri="{FF2B5EF4-FFF2-40B4-BE49-F238E27FC236}">
                <a16:creationId xmlns:a16="http://schemas.microsoft.com/office/drawing/2014/main" id="{E7F4D0D9-643E-1B76-3A17-8D611D23C6B9}"/>
              </a:ext>
            </a:extLst>
          </p:cNvPr>
          <p:cNvSpPr txBox="1"/>
          <p:nvPr/>
        </p:nvSpPr>
        <p:spPr>
          <a:xfrm>
            <a:off x="1312557" y="422058"/>
            <a:ext cx="6324600" cy="327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defTabSz="457235">
              <a:lnSpc>
                <a:spcPts val="2011"/>
              </a:lnSpc>
              <a:spcBef>
                <a:spcPct val="0"/>
              </a:spcBef>
            </a:pPr>
            <a:r>
              <a:rPr lang="fr-FR" sz="15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On commence la séance par la dictée. </a:t>
            </a:r>
          </a:p>
        </p:txBody>
      </p:sp>
      <p:sp>
        <p:nvSpPr>
          <p:cNvPr id="16" name="Titre 1">
            <a:extLst>
              <a:ext uri="{FF2B5EF4-FFF2-40B4-BE49-F238E27FC236}">
                <a16:creationId xmlns:a16="http://schemas.microsoft.com/office/drawing/2014/main" id="{BA31EDC9-5F19-4952-4337-6C8B230C6840}"/>
              </a:ext>
            </a:extLst>
          </p:cNvPr>
          <p:cNvSpPr txBox="1">
            <a:spLocks/>
          </p:cNvSpPr>
          <p:nvPr/>
        </p:nvSpPr>
        <p:spPr>
          <a:xfrm>
            <a:off x="3276601" y="3046071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La dictée préparée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40612515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835F88-68F8-56AE-89DB-DF0405E24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84FE80FE-D5CE-4527-1945-B391BE2D708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1680ACD-2E62-04E7-51CB-9A8D1DFA1E6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BCA3B4C-D9A2-B8BA-3B73-9D941DE17BA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536221D-8C32-3637-41E6-BFEAE621E8DF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E3A5F90-C7AA-CD81-DCD2-4712D05CD739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1712324-9BAD-8BAF-5675-2C268C23EE9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B7638210-CAB6-33CB-DA90-264DCEA63C1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E79AC76-BBE2-B6C3-86A2-DF24C067082D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1F5449EA-1468-3FB9-04D0-A5384DE6F26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7155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1- Chaque lundi, nous……………………….………………………………. 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8F6EFDDC-F01F-4790-CBF8-D1330C00B345}"/>
              </a:ext>
            </a:extLst>
          </p:cNvPr>
          <p:cNvSpPr txBox="1"/>
          <p:nvPr/>
        </p:nvSpPr>
        <p:spPr>
          <a:xfrm>
            <a:off x="812685" y="288529"/>
            <a:ext cx="816023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Chaque lundi. Comment vous dites « chaque lundi» dans votre langue?</a:t>
            </a:r>
          </a:p>
        </p:txBody>
      </p:sp>
    </p:spTree>
    <p:extLst>
      <p:ext uri="{BB962C8B-B14F-4D97-AF65-F5344CB8AC3E}">
        <p14:creationId xmlns:p14="http://schemas.microsoft.com/office/powerpoint/2010/main" val="2979574844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5576B7-FD02-814A-1D4A-D5F200548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48FA0A7-C177-29CE-060D-8E8A2E9328A5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0AEE8F2-E012-9FB2-FEB1-9A306D8115F4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37FFE43-842A-C0A5-428F-D48FD9595CCC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0CBE8B6-880B-0F1E-6E9A-5131A3540B5C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784A9D23-66FC-C161-89C2-F9C72118AECC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299B2FC3-2B65-522B-F97A-A728DB27955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562A3219-35A8-82AE-07B1-80DF6129D78E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8E52AC1-98B7-F9F4-7C68-D474FAC099B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2412A6D4-E625-4B1A-C01F-4962033935F1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72978" y="1100030"/>
            <a:ext cx="8566824" cy="51437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1- Chaque lundi, nous ……………………………………………………………………. 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2- Chaque mercredi, nous ……………………………………………………………………. 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3-Chaque vendredi, nous……………………………………………………………………. </a:t>
            </a:r>
          </a:p>
          <a:p>
            <a:pPr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                                    </a:t>
            </a:r>
          </a:p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B050"/>
                </a:solidFill>
                <a:latin typeface="Dosis" pitchFamily="2" charset="0"/>
              </a:rPr>
              <a:t>faisons – des chants- dessin- avons- lisons- un cours- </a:t>
            </a:r>
          </a:p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00B050"/>
                </a:solidFill>
                <a:latin typeface="Dosis" pitchFamily="2" charset="0"/>
              </a:rPr>
              <a:t>théâtre-  apprenons- jouons des rôles...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B307FDB-B66C-F6EA-784D-B958AD905E57}"/>
              </a:ext>
            </a:extLst>
          </p:cNvPr>
          <p:cNvSpPr txBox="1"/>
          <p:nvPr/>
        </p:nvSpPr>
        <p:spPr>
          <a:xfrm>
            <a:off x="812685" y="288529"/>
            <a:ext cx="8116971" cy="974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Dans vos livrets, </a:t>
            </a: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complétez les phrases. Vous pouvez utiliser les mots dans la boite à  mots. </a:t>
            </a:r>
            <a:endParaRPr lang="fr-FR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  <a:p>
            <a:pPr defTabSz="609660">
              <a:spcAft>
                <a:spcPts val="400"/>
              </a:spcAft>
              <a:defRPr/>
            </a:pP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8561848-EE0A-963E-41F0-99A65BBA1ADF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9643" y="3558086"/>
            <a:ext cx="2829431" cy="1284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9445023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3A349F-E387-2215-2900-9A4CD7ACDF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A365685-FBCB-8708-0D5E-1DCC0249E6BF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138DD7A-A9BA-132C-E98F-DBCEE7DE9BA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EFD7F14-2FC7-0539-9BE4-6E0AF3652ED0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96775BB-8254-9C6D-542E-C98FA8227C17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0026DF9D-1EF9-FEBB-09AD-8DDB72B60FF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399E108A-FCD0-D9C7-655E-2EC306D9228B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D206B2B9-C5CE-0FF6-F82C-362CA3CB9C2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4D3F480-7A53-DABE-997F-8834114EC000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AD11E43E-5952-17DE-BC48-0B1F04D07862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282363" y="1334935"/>
            <a:ext cx="8566824" cy="30317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1- Chaque lundi, ……………………………………………………………………. 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2- Chaque mercredi, ……………………………………………………………………. 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400" b="1" dirty="0">
                <a:solidFill>
                  <a:srgbClr val="215968"/>
                </a:solidFill>
                <a:latin typeface="Dosis" pitchFamily="2" charset="0"/>
              </a:rPr>
              <a:t>3-Chaque vendredi, ……………………………………………………………………. </a:t>
            </a: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B3D9EFBD-EB3A-C0F6-C956-17015396CEA9}"/>
              </a:ext>
            </a:extLst>
          </p:cNvPr>
          <p:cNvSpPr txBox="1"/>
          <p:nvPr/>
        </p:nvSpPr>
        <p:spPr>
          <a:xfrm>
            <a:off x="812685" y="288529"/>
            <a:ext cx="811697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Qui veut lire ses phrases? Encourager tous les élèves et nommer un gagna</a:t>
            </a:r>
            <a:r>
              <a:rPr lang="fr-FR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nt.</a:t>
            </a:r>
            <a:endParaRPr lang="fr-FR" sz="1800" b="1" dirty="0">
              <a:solidFill>
                <a:prstClr val="white">
                  <a:lumMod val="6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0621506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D8DBFB-0C0D-CEF4-3014-7036041260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66B59D4-0441-40C0-8C08-B1BAFED51CA0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E2865047-2309-51CB-04BF-D7142C4D7CE9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7C5B9B9-B242-BB24-94B1-0EE90FD41505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F830D24-6A89-D4F1-3AE1-3615B03B1022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C626FAF-74B8-35AB-FBC2-CC004B40B40F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AF18AAB6-64BB-C778-615D-CC4B8851F820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C3D14A1-ED78-5298-C9D5-FF328B5B1FC7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47D22D3A-6C38-324E-E974-34EB7F0DE08E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3816302978"/>
              </p:ext>
            </p:ext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32A51A70-39FC-6D55-11B9-0541AB2D6C3E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00236" y="2348087"/>
            <a:ext cx="8048951" cy="23467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1- Chaque lundi, nous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allons à la bibliothèque. 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2- Chaque mercredi nous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faisons du théâtre.</a:t>
            </a:r>
          </a:p>
          <a:p>
            <a:pPr marL="0" marR="0" lvl="0" indent="0" algn="l" defTabSz="609660" rtl="0" eaLnBrk="1" fontAlgn="auto" latinLnBrk="0" hangingPunct="1">
              <a:lnSpc>
                <a:spcPct val="2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3-Chaque vendredi nous avons </a:t>
            </a:r>
            <a:r>
              <a:rPr kumimoji="0" lang="fr-FR" sz="2400" b="1" i="0" u="none" strike="noStrike" kern="1200" cap="none" spc="0" normalizeH="0" baseline="0" noProof="0" dirty="0">
                <a:ln>
                  <a:noFill/>
                </a:ln>
                <a:solidFill>
                  <a:srgbClr val="00AA4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un cour</a:t>
            </a:r>
            <a:r>
              <a:rPr lang="fr-FR" sz="2400" b="1" dirty="0">
                <a:solidFill>
                  <a:srgbClr val="00AA48"/>
                </a:solidFill>
                <a:latin typeface="Dosis" pitchFamily="2" charset="0"/>
              </a:rPr>
              <a:t>s de dessin.</a:t>
            </a:r>
            <a:endParaRPr lang="fr-FR" sz="2667" b="1" dirty="0">
              <a:solidFill>
                <a:srgbClr val="00AA48"/>
              </a:solidFill>
              <a:latin typeface="Dosis" pitchFamily="2" charset="0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8E832E4C-3E16-3C75-D887-4934A17C3399}"/>
              </a:ext>
            </a:extLst>
          </p:cNvPr>
          <p:cNvPicPr>
            <a:picLocks noChangeAspect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829023" y="676161"/>
            <a:ext cx="1020164" cy="856397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448729B3-0DAC-59B8-A0B2-B17BB06DD553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Je lis. Lisons ensemble.</a:t>
            </a:r>
          </a:p>
        </p:txBody>
      </p:sp>
    </p:spTree>
    <p:extLst>
      <p:ext uri="{BB962C8B-B14F-4D97-AF65-F5344CB8AC3E}">
        <p14:creationId xmlns:p14="http://schemas.microsoft.com/office/powerpoint/2010/main" val="803303874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CC6ED-0863-3D32-9377-F8C2187878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CCF3746D-3B4C-BA73-5319-415832C5C89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0C21955-E2CA-24AC-4DA4-30DF5A4D1428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2DEE78-C998-21BC-43D9-CB84D2B4C48A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6F3D2F3-C6C0-EA3E-BE72-866F6F8A199E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900" dirty="0">
                <a:solidFill>
                  <a:prstClr val="white"/>
                </a:solidFill>
                <a:latin typeface="Dosis" pitchFamily="2" charset="0"/>
              </a:rPr>
              <a:t>v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B56F893-9F15-ED1F-5E04-2B85581343C3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7BDD98BF-7AE1-4E34-A203-A19FEC35DF88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CCFEC92-654E-90E5-70D8-F2EEE3FE46CA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B207682-D281-D7A3-474F-ECB8ECDE863A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</p:nvPr>
        </p:nvGraphicFramePr>
        <p:xfrm>
          <a:off x="-80469" y="-74152"/>
          <a:ext cx="8929656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EB7B6349-A2CA-D222-9EDE-72EFF94C5A1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33189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1- Chaque lundi, nous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allons à la bibliothèque. 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2- Chaque mercredi nous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faisons du théâtre.</a:t>
            </a:r>
          </a:p>
          <a:p>
            <a:pPr lvl="0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800" b="1" dirty="0">
                <a:solidFill>
                  <a:srgbClr val="215968"/>
                </a:solidFill>
                <a:latin typeface="Dosis" pitchFamily="2" charset="0"/>
              </a:rPr>
              <a:t>3-Chaque vendredi nous avons </a:t>
            </a:r>
            <a:r>
              <a:rPr lang="fr-FR" sz="2800" b="1" dirty="0">
                <a:solidFill>
                  <a:srgbClr val="00AA48"/>
                </a:solidFill>
                <a:latin typeface="Dosis" pitchFamily="2" charset="0"/>
              </a:rPr>
              <a:t>un cours de dessin.</a:t>
            </a:r>
            <a:endParaRPr lang="fr-FR" sz="3200" b="1" dirty="0">
              <a:solidFill>
                <a:srgbClr val="00AA48"/>
              </a:solidFill>
              <a:latin typeface="Dosis" pitchFamily="2" charset="0"/>
            </a:endParaRPr>
          </a:p>
          <a:p>
            <a:pPr defTabSz="609660">
              <a:spcBef>
                <a:spcPts val="600"/>
              </a:spcBef>
              <a:spcAft>
                <a:spcPts val="600"/>
              </a:spcAft>
              <a:defRPr/>
            </a:pPr>
            <a:r>
              <a:rPr lang="fr-FR" sz="2667" b="1" dirty="0">
                <a:solidFill>
                  <a:srgbClr val="4BACC6">
                    <a:lumMod val="50000"/>
                  </a:srgbClr>
                </a:solidFill>
                <a:latin typeface="Dosis" pitchFamily="2" charset="0"/>
              </a:rPr>
              <a:t>  </a:t>
            </a:r>
            <a:endParaRPr lang="fr-FR" sz="2667" b="1" dirty="0">
              <a:solidFill>
                <a:srgbClr val="F79646">
                  <a:lumMod val="75000"/>
                </a:srgbClr>
              </a:solidFill>
              <a:latin typeface="Dosis" pitchFamily="2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9276AC4-04C4-4065-99ED-6ECAE7E67A55}"/>
              </a:ext>
            </a:extLst>
          </p:cNvPr>
          <p:cNvSpPr txBox="1"/>
          <p:nvPr/>
        </p:nvSpPr>
        <p:spPr>
          <a:xfrm>
            <a:off x="812685" y="288529"/>
            <a:ext cx="767769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609660">
              <a:spcAft>
                <a:spcPts val="400"/>
              </a:spcAft>
              <a:defRPr/>
            </a:pPr>
            <a:r>
              <a:rPr lang="fr-FR" sz="1800" b="1" dirty="0">
                <a:solidFill>
                  <a:prstClr val="white">
                    <a:lumMod val="65000"/>
                  </a:prstClr>
                </a:solidFill>
                <a:latin typeface="Calibri"/>
              </a:rPr>
              <a:t>Recopiez dans vos cahiers.</a:t>
            </a:r>
          </a:p>
        </p:txBody>
      </p:sp>
    </p:spTree>
    <p:extLst>
      <p:ext uri="{BB962C8B-B14F-4D97-AF65-F5344CB8AC3E}">
        <p14:creationId xmlns:p14="http://schemas.microsoft.com/office/powerpoint/2010/main" val="3150785883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FE17FC-6B24-AB22-62A2-EFBAC8777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82F3E56-4890-F307-B1EB-169BBB68ABF8}"/>
              </a:ext>
            </a:extLst>
          </p:cNvPr>
          <p:cNvSpPr/>
          <p:nvPr/>
        </p:nvSpPr>
        <p:spPr>
          <a:xfrm>
            <a:off x="0" y="8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D29B8C2A-B317-23B6-D7BF-3E32DCC0EBFF}"/>
              </a:ext>
            </a:extLst>
          </p:cNvPr>
          <p:cNvSpPr/>
          <p:nvPr/>
        </p:nvSpPr>
        <p:spPr>
          <a:xfrm>
            <a:off x="120902" y="381001"/>
            <a:ext cx="8914948" cy="6324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8434791-D6D7-2990-60AB-2E007117E7F7}"/>
              </a:ext>
            </a:extLst>
          </p:cNvPr>
          <p:cNvSpPr/>
          <p:nvPr/>
        </p:nvSpPr>
        <p:spPr>
          <a:xfrm>
            <a:off x="108161" y="228604"/>
            <a:ext cx="8851945" cy="581871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35"/>
            <a:endParaRPr lang="fr-FR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954A718B-C302-08A0-85F0-CC3A12674F77}"/>
              </a:ext>
            </a:extLst>
          </p:cNvPr>
          <p:cNvSpPr/>
          <p:nvPr/>
        </p:nvSpPr>
        <p:spPr>
          <a:xfrm>
            <a:off x="567368" y="391841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CB1D1F36-EB08-542F-F304-95B09A71B207}"/>
              </a:ext>
            </a:extLst>
          </p:cNvPr>
          <p:cNvGraphicFramePr>
            <a:graphicFrameLocks noGrp="1"/>
          </p:cNvGraphicFramePr>
          <p:nvPr>
            <p:custDataLst>
              <p:tags r:id="rId1"/>
            </p:custDataLst>
          </p:nvPr>
        </p:nvGraphicFramePr>
        <p:xfrm>
          <a:off x="-6595" y="-25761"/>
          <a:ext cx="9042447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07075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1507075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717956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82167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21099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b="1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  <a:ea typeface="+mn-ea"/>
                        <a:cs typeface="+mn-cs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/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fr-FR" sz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2" name="ZoneTexte 1">
            <a:extLst>
              <a:ext uri="{FF2B5EF4-FFF2-40B4-BE49-F238E27FC236}">
                <a16:creationId xmlns:a16="http://schemas.microsoft.com/office/drawing/2014/main" id="{7736AB1E-3677-6FD9-22B4-12A3A0203AC4}"/>
              </a:ext>
            </a:extLst>
          </p:cNvPr>
          <p:cNvSpPr txBox="1"/>
          <p:nvPr/>
        </p:nvSpPr>
        <p:spPr>
          <a:xfrm>
            <a:off x="844382" y="329509"/>
            <a:ext cx="81787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457223">
              <a:defRPr/>
            </a:pPr>
            <a:r>
              <a:rPr lang="fr-FR" sz="1400" b="1" dirty="0">
                <a:solidFill>
                  <a:prstClr val="white">
                    <a:lumMod val="65000"/>
                  </a:prstClr>
                </a:solidFill>
                <a:latin typeface="Dosis" pitchFamily="2" charset="0"/>
              </a:rPr>
              <a:t>Notez les devoirs</a:t>
            </a:r>
          </a:p>
        </p:txBody>
      </p:sp>
      <p:graphicFrame>
        <p:nvGraphicFramePr>
          <p:cNvPr id="8" name="Tableau 7">
            <a:extLst>
              <a:ext uri="{FF2B5EF4-FFF2-40B4-BE49-F238E27FC236}">
                <a16:creationId xmlns:a16="http://schemas.microsoft.com/office/drawing/2014/main" id="{BF5F5636-C7FC-A1DE-DE3E-D9FDB11AB679}"/>
              </a:ext>
            </a:extLst>
          </p:cNvPr>
          <p:cNvGraphicFramePr>
            <a:graphicFrameLocks noGrp="1"/>
          </p:cNvGraphicFramePr>
          <p:nvPr/>
        </p:nvGraphicFramePr>
        <p:xfrm>
          <a:off x="230246" y="962875"/>
          <a:ext cx="8350346" cy="543915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75173">
                  <a:extLst>
                    <a:ext uri="{9D8B030D-6E8A-4147-A177-3AD203B41FA5}">
                      <a16:colId xmlns:a16="http://schemas.microsoft.com/office/drawing/2014/main" val="3502533539"/>
                    </a:ext>
                  </a:extLst>
                </a:gridCol>
                <a:gridCol w="4175173">
                  <a:extLst>
                    <a:ext uri="{9D8B030D-6E8A-4147-A177-3AD203B41FA5}">
                      <a16:colId xmlns:a16="http://schemas.microsoft.com/office/drawing/2014/main" val="29375023"/>
                    </a:ext>
                  </a:extLst>
                </a:gridCol>
              </a:tblGrid>
              <a:tr h="5439159">
                <a:tc>
                  <a:txBody>
                    <a:bodyPr/>
                    <a:lstStyle/>
                    <a:p>
                      <a:pPr algn="ctr"/>
                      <a:r>
                        <a:rPr lang="fr-FR" sz="32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Je suis autonome:</a:t>
                      </a:r>
                    </a:p>
                    <a:p>
                      <a:pPr algn="ctr"/>
                      <a:r>
                        <a:rPr lang="fr-FR" sz="3600" dirty="0">
                          <a:solidFill>
                            <a:srgbClr val="0070C0"/>
                          </a:solidFill>
                          <a:latin typeface="Aptos" panose="020B0004020202020204" pitchFamily="34" charset="0"/>
                        </a:rPr>
                        <a:t> 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endParaRPr lang="fr-MA" sz="700" dirty="0"/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5064086"/>
                  </a:ext>
                </a:extLst>
              </a:tr>
            </a:tbl>
          </a:graphicData>
        </a:graphic>
      </p:graphicFrame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21F918B0-CA1F-3818-E57D-EF41D32EAD2F}"/>
              </a:ext>
            </a:extLst>
          </p:cNvPr>
          <p:cNvSpPr/>
          <p:nvPr/>
        </p:nvSpPr>
        <p:spPr>
          <a:xfrm>
            <a:off x="230244" y="1757483"/>
            <a:ext cx="5669214" cy="433612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1- J’écris les mots du vocabulaire </a:t>
            </a:r>
            <a:r>
              <a:rPr lang="fr-FR" sz="2400" b="1" dirty="0">
                <a:solidFill>
                  <a:srgbClr val="0070C0"/>
                </a:solidFill>
                <a:latin typeface="Dosis" pitchFamily="2" charset="0"/>
              </a:rPr>
              <a:t>p45</a:t>
            </a:r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.</a:t>
            </a:r>
          </a:p>
          <a:p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2- J’emploie chaque mot dans une phrase.</a:t>
            </a:r>
          </a:p>
          <a:p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3- Je relis le texte</a:t>
            </a:r>
            <a:r>
              <a:rPr lang="fr-FR" sz="2400" b="1" dirty="0">
                <a:solidFill>
                  <a:srgbClr val="0070C0"/>
                </a:solidFill>
                <a:latin typeface="Dosis" pitchFamily="2" charset="0"/>
              </a:rPr>
              <a:t>: A la bibliothèque. p49</a:t>
            </a:r>
          </a:p>
          <a:p>
            <a:endParaRPr lang="fr-FR" sz="2400" b="1" dirty="0">
              <a:solidFill>
                <a:srgbClr val="0070C0"/>
              </a:solidFill>
              <a:latin typeface="Dosis" pitchFamily="2" charset="0"/>
            </a:endParaRPr>
          </a:p>
          <a:p>
            <a:r>
              <a:rPr lang="fr-FR" sz="2400" b="1" dirty="0">
                <a:solidFill>
                  <a:srgbClr val="FF0000"/>
                </a:solidFill>
                <a:latin typeface="Dosis" pitchFamily="2" charset="0"/>
              </a:rPr>
              <a:t>4- Je prépare la dictée: </a:t>
            </a:r>
          </a:p>
          <a:p>
            <a:r>
              <a:rPr lang="fr-FR" sz="2400" b="1" dirty="0">
                <a:solidFill>
                  <a:srgbClr val="0070C0"/>
                </a:solidFill>
                <a:latin typeface="Dosis" pitchFamily="2" charset="0"/>
              </a:rPr>
              <a:t>«Je suis Yasmine….. les consignes».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FF69F135-18C1-23A8-1491-FCAA134A69E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39504" y="1451098"/>
            <a:ext cx="2820602" cy="4462711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388577893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8585BB-9171-1067-2E51-73364763F6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2F2DE73F-F7DE-64B5-464A-0ACA22FCDD77}"/>
              </a:ext>
            </a:extLst>
          </p:cNvPr>
          <p:cNvSpPr/>
          <p:nvPr/>
        </p:nvSpPr>
        <p:spPr>
          <a:xfrm>
            <a:off x="0" y="-87086"/>
            <a:ext cx="9144000" cy="6858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BD355E33-0B1B-FB0D-B9C0-F9CEA6B012DA}"/>
              </a:ext>
            </a:extLst>
          </p:cNvPr>
          <p:cNvSpPr txBox="1"/>
          <p:nvPr/>
        </p:nvSpPr>
        <p:spPr>
          <a:xfrm>
            <a:off x="971588" y="2466239"/>
            <a:ext cx="2719829" cy="2390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565CF0E0-08F9-7C4F-6E50-A38514900542}"/>
              </a:ext>
            </a:extLst>
          </p:cNvPr>
          <p:cNvSpPr txBox="1"/>
          <p:nvPr/>
        </p:nvSpPr>
        <p:spPr>
          <a:xfrm>
            <a:off x="850792" y="4101392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r>
              <a:rPr lang="en-US" sz="1600" dirty="0">
                <a:solidFill>
                  <a:srgbClr val="106585"/>
                </a:solidFill>
                <a:latin typeface="Carelia"/>
              </a:rPr>
              <a:t>    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A876F136-689B-17F7-61D9-6424D8E58D8C}"/>
              </a:ext>
            </a:extLst>
          </p:cNvPr>
          <p:cNvSpPr txBox="1"/>
          <p:nvPr/>
        </p:nvSpPr>
        <p:spPr>
          <a:xfrm>
            <a:off x="409302" y="1781960"/>
            <a:ext cx="8203475" cy="462145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342926"/>
            <a:r>
              <a:rPr lang="fr-MA" sz="2000" b="1" dirty="0">
                <a:latin typeface="Dosis" pitchFamily="2" charset="0"/>
              </a:rPr>
              <a:t>Objectifs de l’activité: </a:t>
            </a:r>
            <a:r>
              <a:rPr lang="fr-FR" sz="2000" dirty="0">
                <a:latin typeface="Dosis" pitchFamily="2" charset="0"/>
              </a:rPr>
              <a:t>Stimuler la mémoire- Produire des phrases</a:t>
            </a:r>
            <a:r>
              <a:rPr lang="fr-FR" dirty="0">
                <a:latin typeface="Dosis" pitchFamily="2" charset="0"/>
              </a:rPr>
              <a:t>.</a:t>
            </a:r>
            <a:endParaRPr lang="fr-FR" sz="14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support: --</a:t>
            </a:r>
            <a:r>
              <a:rPr lang="fr-MA" dirty="0">
                <a:latin typeface="Dosis" pitchFamily="2" charset="0"/>
              </a:rPr>
              <a:t>.  </a:t>
            </a:r>
            <a:endParaRPr lang="fr-MA" sz="2000" dirty="0">
              <a:latin typeface="Dosis" pitchFamily="2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La durée: </a:t>
            </a: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min</a:t>
            </a:r>
            <a:endParaRPr lang="fr-MA" sz="14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Dosis" pitchFamily="2" charset="0"/>
              <a:cs typeface="Arial" panose="020B0604020202020204" pitchFamily="34" charset="0"/>
            </a:endParaRPr>
          </a:p>
          <a:p>
            <a:pPr defTabSz="342926"/>
            <a:r>
              <a:rPr lang="fr-MA" sz="2000" b="1" dirty="0">
                <a:latin typeface="Dosis" pitchFamily="2" charset="0"/>
              </a:rPr>
              <a:t>Le déroulement de l’activité: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Tous les élèves ferment leur livret et leur cahier.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Annoncer le  défi: </a:t>
            </a:r>
            <a:r>
              <a:rPr lang="fr-MA" u="sng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Sans vos cahiers et vos livrets, vous devez  dire 3 phrases avec ce que nous avons appris aujourd’hui (vocabulaire ou  lecture)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5 volontaires passent au tableau un par un.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Ils énoncent 3 phrases correctes et liées à la séance.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Toute la classe écoute et participe à la validation des phrases.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Si la phrase n’est pas correcte, elle n’est pas comptée, toutefois on aide l’élève  à reformuler.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Nommer un gagnant de cette activité.</a:t>
            </a:r>
          </a:p>
          <a:p>
            <a:pPr marL="228605" indent="-228605">
              <a:lnSpc>
                <a:spcPct val="107000"/>
              </a:lnSpc>
              <a:spcAft>
                <a:spcPts val="533"/>
              </a:spcAft>
              <a:buFont typeface="Symbol" panose="05050102010706020507" pitchFamily="18" charset="2"/>
              <a:buChar char=""/>
              <a:defRPr/>
            </a:pPr>
            <a:r>
              <a:rPr lang="fr-MA" dirty="0">
                <a:solidFill>
                  <a:prstClr val="black">
                    <a:hueOff val="0"/>
                    <a:satOff val="0"/>
                    <a:lumOff val="0"/>
                    <a:alphaOff val="0"/>
                  </a:prstClr>
                </a:solidFill>
                <a:latin typeface="Dosis" pitchFamily="2" charset="0"/>
                <a:cs typeface="Arial" panose="020B0604020202020204" pitchFamily="34" charset="0"/>
              </a:rPr>
              <a:t>Encourager tous les élèves à participer les prochaines séances et souligner l’importance d’être attentif pour réussir et gagner le défi.    </a:t>
            </a:r>
            <a:endParaRPr lang="fr-FR" sz="1400" dirty="0">
              <a:solidFill>
                <a:prstClr val="black">
                  <a:lumMod val="65000"/>
                  <a:lumOff val="35000"/>
                </a:prstClr>
              </a:solidFill>
              <a:latin typeface="Dosis" pitchFamily="2" charset="0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5C3AB203-A26A-A0F0-DC4E-77015F00671C}"/>
              </a:ext>
            </a:extLst>
          </p:cNvPr>
          <p:cNvSpPr txBox="1"/>
          <p:nvPr/>
        </p:nvSpPr>
        <p:spPr>
          <a:xfrm>
            <a:off x="1128073" y="3445107"/>
            <a:ext cx="6771817" cy="19236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17796" lvl="1" defTabSz="457211">
              <a:lnSpc>
                <a:spcPts val="1527"/>
              </a:lnSpc>
              <a:spcAft>
                <a:spcPts val="300"/>
              </a:spcAft>
              <a:defRPr/>
            </a:pPr>
            <a:r>
              <a:rPr lang="pt-BR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170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7" name="TextBox 10">
            <a:extLst>
              <a:ext uri="{FF2B5EF4-FFF2-40B4-BE49-F238E27FC236}">
                <a16:creationId xmlns:a16="http://schemas.microsoft.com/office/drawing/2014/main" id="{4E59137E-A7B2-A4B1-CE42-DAE70E080158}"/>
              </a:ext>
            </a:extLst>
          </p:cNvPr>
          <p:cNvSpPr txBox="1"/>
          <p:nvPr/>
        </p:nvSpPr>
        <p:spPr>
          <a:xfrm>
            <a:off x="843733" y="5144735"/>
            <a:ext cx="2719829" cy="24647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defTabSz="457211">
              <a:lnSpc>
                <a:spcPts val="2017"/>
              </a:lnSpc>
              <a:defRPr/>
            </a:pPr>
            <a:endParaRPr lang="en-US" sz="16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7660572-283A-A650-5AE7-90E62F4D142E}"/>
              </a:ext>
            </a:extLst>
          </p:cNvPr>
          <p:cNvSpPr/>
          <p:nvPr/>
        </p:nvSpPr>
        <p:spPr>
          <a:xfrm>
            <a:off x="269966" y="975806"/>
            <a:ext cx="8482148" cy="5703668"/>
          </a:xfrm>
          <a:prstGeom prst="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Freeform 7">
            <a:extLst>
              <a:ext uri="{FF2B5EF4-FFF2-40B4-BE49-F238E27FC236}">
                <a16:creationId xmlns:a16="http://schemas.microsoft.com/office/drawing/2014/main" id="{AFA3DC6E-C10F-CDC0-9829-7111A0739E55}"/>
              </a:ext>
            </a:extLst>
          </p:cNvPr>
          <p:cNvSpPr/>
          <p:nvPr/>
        </p:nvSpPr>
        <p:spPr>
          <a:xfrm>
            <a:off x="661796" y="518702"/>
            <a:ext cx="619583" cy="5948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35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6C65F3F9-F82C-0F26-7AFF-333C542E1E61}"/>
              </a:ext>
            </a:extLst>
          </p:cNvPr>
          <p:cNvSpPr txBox="1">
            <a:spLocks/>
          </p:cNvSpPr>
          <p:nvPr/>
        </p:nvSpPr>
        <p:spPr>
          <a:xfrm>
            <a:off x="2494280" y="1070126"/>
            <a:ext cx="3911600" cy="666567"/>
          </a:xfrm>
          <a:prstGeom prst="rect">
            <a:avLst/>
          </a:prstGeom>
          <a:solidFill>
            <a:srgbClr val="7CEB99"/>
          </a:solidFill>
        </p:spPr>
        <p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p:style>
        <p:txBody>
          <a:bodyPr vert="horz" lIns="60960" tIns="30480" rIns="60960" bIns="3048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609615" rtl="1">
              <a:lnSpc>
                <a:spcPct val="100000"/>
              </a:lnSpc>
              <a:spcBef>
                <a:spcPts val="0"/>
              </a:spcBef>
              <a:defRPr/>
            </a:pPr>
            <a:r>
              <a:rPr lang="fr-FR" sz="3200" b="1" dirty="0">
                <a:solidFill>
                  <a:prstClr val="black"/>
                </a:solidFill>
                <a:latin typeface="Calibri" panose="020F0502020204030204"/>
              </a:rPr>
              <a:t>Les champions des phrases</a:t>
            </a:r>
            <a:endParaRPr lang="fr-FR" sz="3200" dirty="0">
              <a:solidFill>
                <a:prstClr val="black"/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3701514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3E312F-EB53-D669-7CDA-80C88107D7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F3133579-3A82-9095-0322-58C5E53C8F8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6" y="990607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9A67B509-0224-E54C-1F6E-9033848F3540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0" y="7"/>
            <a:ext cx="9144000" cy="685799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36EBCB-8A91-0C5C-2C59-FC33682ABCDB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>
            <a:off x="183906" y="177803"/>
            <a:ext cx="8776195" cy="649990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52">
              <a:lnSpc>
                <a:spcPct val="150000"/>
              </a:lnSpc>
              <a:spcAft>
                <a:spcPts val="900"/>
              </a:spcAft>
              <a:defRPr/>
            </a:pPr>
            <a:endParaRPr lang="fr-FR" sz="900" b="1" kern="0" spc="320" dirty="0">
              <a:solidFill>
                <a:srgbClr val="106585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A46F959-BCD0-FF16-A3E4-D406EA5C001D}"/>
              </a:ext>
            </a:extLst>
          </p:cNvPr>
          <p:cNvSpPr/>
          <p:nvPr>
            <p:custDataLst>
              <p:tags r:id="rId4"/>
            </p:custDataLst>
          </p:nvPr>
        </p:nvSpPr>
        <p:spPr>
          <a:xfrm>
            <a:off x="180977" y="180295"/>
            <a:ext cx="8769597" cy="59724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r>
              <a:rPr lang="fr-FR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Dosis" pitchFamily="2" charset="0"/>
              </a:rPr>
              <a:t>Faire passer des élèves pour dire des phrases.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13ED6DFB-8B61-41F5-F495-ACC56A213024}"/>
              </a:ext>
            </a:extLst>
          </p:cNvPr>
          <p:cNvSpPr/>
          <p:nvPr>
            <p:custDataLst>
              <p:tags r:id="rId5"/>
            </p:custDataLst>
          </p:nvPr>
        </p:nvSpPr>
        <p:spPr>
          <a:xfrm>
            <a:off x="196728" y="737690"/>
            <a:ext cx="8776195" cy="245507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11">
              <a:defRPr/>
            </a:pPr>
            <a:endParaRPr lang="fr-MA" sz="90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2" name="Freeform 8">
            <a:extLst>
              <a:ext uri="{FF2B5EF4-FFF2-40B4-BE49-F238E27FC236}">
                <a16:creationId xmlns:a16="http://schemas.microsoft.com/office/drawing/2014/main" id="{1C9B98EC-ACCB-0C71-F9F5-FEBAA372725F}"/>
              </a:ext>
            </a:extLst>
          </p:cNvPr>
          <p:cNvSpPr/>
          <p:nvPr>
            <p:custDataLst>
              <p:tags r:id="rId6"/>
            </p:custDataLst>
          </p:nvPr>
        </p:nvSpPr>
        <p:spPr>
          <a:xfrm>
            <a:off x="535672" y="372624"/>
            <a:ext cx="277013" cy="190941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457211">
              <a:defRPr/>
            </a:pPr>
            <a:endParaRPr lang="fr-MA" sz="900" dirty="0">
              <a:solidFill>
                <a:prstClr val="black"/>
              </a:solidFill>
              <a:latin typeface="Dosis" pitchFamily="2" charset="0"/>
            </a:endParaRPr>
          </a:p>
        </p:txBody>
      </p: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AFEEBC9D-E3E8-0034-EAE3-4D0CE12A1673}"/>
              </a:ext>
            </a:extLst>
          </p:cNvPr>
          <p:cNvGraphicFramePr>
            <a:graphicFrameLocks noGrp="1"/>
          </p:cNvGraphicFramePr>
          <p:nvPr/>
        </p:nvGraphicFramePr>
        <p:xfrm>
          <a:off x="282363" y="1204939"/>
          <a:ext cx="8566824" cy="325890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566824">
                  <a:extLst>
                    <a:ext uri="{9D8B030D-6E8A-4147-A177-3AD203B41FA5}">
                      <a16:colId xmlns:a16="http://schemas.microsoft.com/office/drawing/2014/main" val="3567599114"/>
                    </a:ext>
                  </a:extLst>
                </a:gridCol>
              </a:tblGrid>
              <a:tr h="3258905">
                <a:tc>
                  <a:txBody>
                    <a:bodyPr/>
                    <a:lstStyle/>
                    <a:p>
                      <a:pPr algn="l">
                        <a:lnSpc>
                          <a:spcPct val="150000"/>
                        </a:lnSpc>
                        <a:buNone/>
                      </a:pPr>
                      <a:endParaRPr lang="fr-MA" sz="800" b="0" dirty="0">
                        <a:solidFill>
                          <a:schemeClr val="bg1">
                            <a:lumMod val="65000"/>
                          </a:schemeClr>
                        </a:solidFill>
                        <a:effectLst/>
                        <a:latin typeface="Dosis" pitchFamily="2" charset="0"/>
                      </a:endParaRPr>
                    </a:p>
                  </a:txBody>
                  <a:tcPr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2985614"/>
                  </a:ext>
                </a:extLst>
              </a:tr>
            </a:tbl>
          </a:graphicData>
        </a:graphic>
      </p:graphicFrame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CA3E67E-B436-A2E2-5E28-B6CF05353C03}"/>
              </a:ext>
            </a:extLst>
          </p:cNvPr>
          <p:cNvGraphicFramePr>
            <a:graphicFrameLocks noGrp="1"/>
          </p:cNvGraphicFramePr>
          <p:nvPr>
            <p:custDataLst>
              <p:tags r:id="rId7"/>
            </p:custDataLst>
            <p:extLst>
              <p:ext uri="{D42A27DB-BD31-4B8C-83A1-F6EECF244321}">
                <p14:modId xmlns:p14="http://schemas.microsoft.com/office/powerpoint/2010/main" val="1757612410"/>
              </p:ext>
            </p:extLst>
          </p:nvPr>
        </p:nvGraphicFramePr>
        <p:xfrm>
          <a:off x="-80469" y="-74152"/>
          <a:ext cx="8238623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88276">
                  <a:extLst>
                    <a:ext uri="{9D8B030D-6E8A-4147-A177-3AD203B41FA5}">
                      <a16:colId xmlns:a16="http://schemas.microsoft.com/office/drawing/2014/main" val="1026576551"/>
                    </a:ext>
                  </a:extLst>
                </a:gridCol>
                <a:gridCol w="1488276">
                  <a:extLst>
                    <a:ext uri="{9D8B030D-6E8A-4147-A177-3AD203B41FA5}">
                      <a16:colId xmlns:a16="http://schemas.microsoft.com/office/drawing/2014/main" val="1915038765"/>
                    </a:ext>
                  </a:extLst>
                </a:gridCol>
                <a:gridCol w="797243">
                  <a:extLst>
                    <a:ext uri="{9D8B030D-6E8A-4147-A177-3AD203B41FA5}">
                      <a16:colId xmlns:a16="http://schemas.microsoft.com/office/drawing/2014/main" val="2262048582"/>
                    </a:ext>
                  </a:extLst>
                </a:gridCol>
                <a:gridCol w="1696528">
                  <a:extLst>
                    <a:ext uri="{9D8B030D-6E8A-4147-A177-3AD203B41FA5}">
                      <a16:colId xmlns:a16="http://schemas.microsoft.com/office/drawing/2014/main" val="2897137454"/>
                    </a:ext>
                  </a:extLst>
                </a:gridCol>
                <a:gridCol w="1661185">
                  <a:extLst>
                    <a:ext uri="{9D8B030D-6E8A-4147-A177-3AD203B41FA5}">
                      <a16:colId xmlns:a16="http://schemas.microsoft.com/office/drawing/2014/main" val="2418460758"/>
                    </a:ext>
                  </a:extLst>
                </a:gridCol>
                <a:gridCol w="1107115">
                  <a:extLst>
                    <a:ext uri="{9D8B030D-6E8A-4147-A177-3AD203B41FA5}">
                      <a16:colId xmlns:a16="http://schemas.microsoft.com/office/drawing/2014/main" val="13849946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pPr marL="0" indent="0" algn="ctr">
                        <a:buFont typeface="+mj-lt"/>
                        <a:buNone/>
                        <a:tabLst>
                          <a:tab pos="1695450" algn="l"/>
                        </a:tabLst>
                      </a:pPr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1. Rituel 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b="1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2. Vocabulaire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3. </a:t>
                      </a:r>
                      <a:r>
                        <a:rPr lang="fr-FR" sz="1200" b="1" kern="1200" dirty="0">
                          <a:solidFill>
                            <a:schemeClr val="bg2">
                              <a:lumMod val="75000"/>
                            </a:schemeClr>
                          </a:solidFill>
                          <a:latin typeface="Dosis" pitchFamily="2" charset="0"/>
                          <a:ea typeface="+mn-ea"/>
                          <a:cs typeface="+mn-cs"/>
                        </a:rPr>
                        <a:t>fluidité</a:t>
                      </a:r>
                      <a:endParaRPr lang="fr-FR" sz="1200" dirty="0">
                        <a:solidFill>
                          <a:schemeClr val="bg2">
                            <a:lumMod val="75000"/>
                          </a:schemeClr>
                        </a:solidFill>
                        <a:latin typeface="Dosis" pitchFamily="2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4.compréhension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Dosis" pitchFamily="2" charset="0"/>
                        </a:rPr>
                        <a:t>5. Ecrit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200" dirty="0">
                          <a:solidFill>
                            <a:schemeClr val="bg1"/>
                          </a:solidFill>
                          <a:latin typeface="Dosis" pitchFamily="2" charset="0"/>
                        </a:rPr>
                        <a:t>6.Jeu/Défi</a:t>
                      </a:r>
                    </a:p>
                  </a:txBody>
                  <a:tcPr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65557774"/>
                  </a:ext>
                </a:extLst>
              </a:tr>
            </a:tbl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1587BF6-B524-B3F3-5D61-D85CE20E81F4}"/>
              </a:ext>
            </a:extLst>
          </p:cNvPr>
          <p:cNvSpPr txBox="1"/>
          <p:nvPr>
            <p:custDataLst>
              <p:tags r:id="rId8"/>
            </p:custDataLst>
          </p:nvPr>
        </p:nvSpPr>
        <p:spPr>
          <a:xfrm>
            <a:off x="812685" y="2346858"/>
            <a:ext cx="8048951" cy="7849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09660">
              <a:lnSpc>
                <a:spcPct val="200000"/>
              </a:lnSpc>
              <a:spcBef>
                <a:spcPts val="600"/>
              </a:spcBef>
              <a:defRPr/>
            </a:pPr>
            <a:r>
              <a:rPr lang="fr-FR" sz="2667" b="1" dirty="0">
                <a:solidFill>
                  <a:srgbClr val="F79646">
                    <a:lumMod val="75000"/>
                  </a:srgbClr>
                </a:solidFill>
                <a:latin typeface="Dosis" pitchFamily="2" charset="0"/>
              </a:rPr>
              <a:t>Les champions des phrases.</a:t>
            </a:r>
          </a:p>
        </p:txBody>
      </p:sp>
    </p:spTree>
    <p:extLst>
      <p:ext uri="{BB962C8B-B14F-4D97-AF65-F5344CB8AC3E}">
        <p14:creationId xmlns:p14="http://schemas.microsoft.com/office/powerpoint/2010/main" val="2739937756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0B2F8E-8E4B-B38D-6EC6-157DBEC6AB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E79DA564-4137-0B35-B63C-8F406A7ED789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228601" y="990602"/>
            <a:ext cx="8686801" cy="4786641"/>
          </a:xfrm>
          <a:prstGeom prst="roundRect">
            <a:avLst>
              <a:gd name="adj" fmla="val 9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46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6949B5E2-9DAF-EBAC-1584-E8498FE57133}"/>
              </a:ext>
            </a:extLst>
          </p:cNvPr>
          <p:cNvGrpSpPr/>
          <p:nvPr>
            <p:custDataLst>
              <p:tags r:id="rId2"/>
            </p:custDataLst>
          </p:nvPr>
        </p:nvGrpSpPr>
        <p:grpSpPr>
          <a:xfrm>
            <a:off x="0" y="2"/>
            <a:ext cx="9144000" cy="6857999"/>
            <a:chOff x="0" y="1"/>
            <a:chExt cx="9144000" cy="685799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4AD6A8CE-237D-E11D-FB38-6BE34B3E0835}"/>
                </a:ext>
              </a:extLst>
            </p:cNvPr>
            <p:cNvSpPr/>
            <p:nvPr>
              <p:custDataLst>
                <p:tags r:id="rId10"/>
              </p:custDataLst>
            </p:nvPr>
          </p:nvSpPr>
          <p:spPr>
            <a:xfrm>
              <a:off x="0" y="1"/>
              <a:ext cx="9144000" cy="6857999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46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9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EE41AF00-29B6-0559-7392-CBB24DC9BCAE}"/>
                </a:ext>
              </a:extLst>
            </p:cNvPr>
            <p:cNvGrpSpPr/>
            <p:nvPr/>
          </p:nvGrpSpPr>
          <p:grpSpPr>
            <a:xfrm>
              <a:off x="228600" y="259752"/>
              <a:ext cx="8692119" cy="6338496"/>
              <a:chOff x="183903" y="177800"/>
              <a:chExt cx="8781569" cy="6499909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7FD85179-174A-845C-7CFE-54051F108E84}"/>
                  </a:ext>
                </a:extLst>
              </p:cNvPr>
              <p:cNvSpPr/>
              <p:nvPr>
                <p:custDataLst>
                  <p:tags r:id="rId11"/>
                </p:custDataLst>
              </p:nvPr>
            </p:nvSpPr>
            <p:spPr>
              <a:xfrm>
                <a:off x="183903" y="177800"/>
                <a:ext cx="8776195" cy="6499909"/>
              </a:xfrm>
              <a:prstGeom prst="roundRect">
                <a:avLst>
                  <a:gd name="adj" fmla="val 2225"/>
                </a:avLst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45724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fr-MA" sz="9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Dosis" pitchFamily="2" charset="0"/>
                  <a:ea typeface="+mn-ea"/>
                  <a:cs typeface="+mn-cs"/>
                </a:endParaRPr>
              </a:p>
            </p:txBody>
          </p:sp>
          <p:grpSp>
            <p:nvGrpSpPr>
              <p:cNvPr id="2" name="Groupe 1">
                <a:extLst>
                  <a:ext uri="{FF2B5EF4-FFF2-40B4-BE49-F238E27FC236}">
                    <a16:creationId xmlns:a16="http://schemas.microsoft.com/office/drawing/2014/main" id="{12C9BBAC-CE86-4C53-77DA-E5814234D2AA}"/>
                  </a:ext>
                </a:extLst>
              </p:cNvPr>
              <p:cNvGrpSpPr/>
              <p:nvPr/>
            </p:nvGrpSpPr>
            <p:grpSpPr>
              <a:xfrm>
                <a:off x="198802" y="180292"/>
                <a:ext cx="8766670" cy="810309"/>
                <a:chOff x="195880" y="180292"/>
                <a:chExt cx="8769597" cy="810309"/>
              </a:xfrm>
            </p:grpSpPr>
            <p:sp>
              <p:nvSpPr>
                <p:cNvPr id="23" name="Rectangle : coins arrondis 22">
                  <a:extLst>
                    <a:ext uri="{FF2B5EF4-FFF2-40B4-BE49-F238E27FC236}">
                      <a16:creationId xmlns:a16="http://schemas.microsoft.com/office/drawing/2014/main" id="{68EE3136-876C-FF1D-9374-917F60585709}"/>
                    </a:ext>
                  </a:extLst>
                </p:cNvPr>
                <p:cNvSpPr/>
                <p:nvPr>
                  <p:custDataLst>
                    <p:tags r:id="rId12"/>
                  </p:custDataLst>
                </p:nvPr>
              </p:nvSpPr>
              <p:spPr>
                <a:xfrm>
                  <a:off x="195880" y="180292"/>
                  <a:ext cx="8769597" cy="597245"/>
                </a:xfrm>
                <a:prstGeom prst="roundRect">
                  <a:avLst>
                    <a:gd name="adj" fmla="val 14434"/>
                  </a:avLst>
                </a:prstGeom>
                <a:solidFill>
                  <a:schemeClr val="bg1">
                    <a:lumMod val="95000"/>
                  </a:schemeClr>
                </a:solidFill>
                <a:ln w="0"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  <p:sp>
              <p:nvSpPr>
                <p:cNvPr id="26" name="Rectangle 25">
                  <a:extLst>
                    <a:ext uri="{FF2B5EF4-FFF2-40B4-BE49-F238E27FC236}">
                      <a16:creationId xmlns:a16="http://schemas.microsoft.com/office/drawing/2014/main" id="{EE779AC7-DF84-D22B-4141-20259CB8CD57}"/>
                    </a:ext>
                  </a:extLst>
                </p:cNvPr>
                <p:cNvSpPr/>
                <p:nvPr>
                  <p:custDataLst>
                    <p:tags r:id="rId13"/>
                  </p:custDataLst>
                </p:nvPr>
              </p:nvSpPr>
              <p:spPr>
                <a:xfrm>
                  <a:off x="196725" y="737687"/>
                  <a:ext cx="8718675" cy="252914"/>
                </a:xfrm>
                <a:prstGeom prst="rect">
                  <a:avLst/>
                </a:prstGeom>
                <a:solidFill>
                  <a:srgbClr val="F2F2F2"/>
                </a:solidFill>
                <a:ln>
                  <a:noFill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marL="0" marR="0" lvl="0" indent="0" algn="ctr" defTabSz="457246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MA" sz="9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Dosis" pitchFamily="2" charset="0"/>
                    <a:ea typeface="+mn-ea"/>
                    <a:cs typeface="+mn-cs"/>
                  </a:endParaRPr>
                </a:p>
              </p:txBody>
            </p:sp>
          </p:grpSp>
        </p:grpSp>
      </p:grpSp>
      <p:sp>
        <p:nvSpPr>
          <p:cNvPr id="4" name="Freeform 8">
            <a:extLst>
              <a:ext uri="{FF2B5EF4-FFF2-40B4-BE49-F238E27FC236}">
                <a16:creationId xmlns:a16="http://schemas.microsoft.com/office/drawing/2014/main" id="{867910BF-C541-2939-C8A2-4188E783FEA2}"/>
              </a:ext>
            </a:extLst>
          </p:cNvPr>
          <p:cNvSpPr/>
          <p:nvPr>
            <p:custDataLst>
              <p:tags r:id="rId3"/>
            </p:custDataLst>
          </p:nvPr>
        </p:nvSpPr>
        <p:spPr>
          <a:xfrm rot="10800000" flipH="1">
            <a:off x="508674" y="44828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9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A48166C-A99A-AD99-DFDD-88B1259120E3}"/>
              </a:ext>
            </a:extLst>
          </p:cNvPr>
          <p:cNvSpPr txBox="1"/>
          <p:nvPr>
            <p:custDataLst>
              <p:tags r:id="rId4"/>
            </p:custDataLst>
          </p:nvPr>
        </p:nvSpPr>
        <p:spPr>
          <a:xfrm>
            <a:off x="816401" y="365609"/>
            <a:ext cx="8121115" cy="636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C’est le moment des étoiles ! </a:t>
            </a:r>
          </a:p>
          <a:p>
            <a:pPr marL="0" marR="0" lvl="0" indent="0" algn="l" defTabSz="60966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40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Les gagnants des étoiles sont : [noms des élèves]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A02DA9B2-0104-78F5-925E-F3EFC6122AD0}"/>
              </a:ext>
            </a:extLst>
          </p:cNvPr>
          <p:cNvPicPr>
            <a:picLocks noChangeAspect="1"/>
          </p:cNvPicPr>
          <p:nvPr>
            <p:custDataLst>
              <p:tags r:id="rId5"/>
            </p:custDataLst>
          </p:nvPr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8431" y="2308067"/>
            <a:ext cx="5338491" cy="4003868"/>
          </a:xfrm>
          <a:prstGeom prst="rect">
            <a:avLst/>
          </a:prstGeom>
        </p:spPr>
      </p:pic>
      <p:pic>
        <p:nvPicPr>
          <p:cNvPr id="12" name="goodresult-82807">
            <a:hlinkClick r:id="" action="ppaction://media"/>
            <a:extLst>
              <a:ext uri="{FF2B5EF4-FFF2-40B4-BE49-F238E27FC236}">
                <a16:creationId xmlns:a16="http://schemas.microsoft.com/office/drawing/2014/main" id="{00BACA63-FA03-9C5C-8E5A-BE3B170E69F3}"/>
              </a:ext>
            </a:extLst>
          </p:cNvPr>
          <p:cNvPicPr>
            <a:picLocks noChangeAspect="1"/>
          </p:cNvPicPr>
          <p:nvPr>
            <a:audioFile r:link="rId7"/>
            <p:custDataLst>
              <p:tags r:id="rId8"/>
            </p:custDataLst>
            <p:extLst>
              <p:ext uri="{DAA4B4D4-6D71-4841-9C94-3DE7FCFB9230}">
                <p14:media xmlns:p14="http://schemas.microsoft.com/office/powerpoint/2010/main" r:embed="rId6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7751860" y="451202"/>
            <a:ext cx="487363" cy="487363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6ACF6A0C-1D26-EB93-1786-0291DD2083DC}"/>
              </a:ext>
            </a:extLst>
          </p:cNvPr>
          <p:cNvSpPr txBox="1"/>
          <p:nvPr>
            <p:custDataLst>
              <p:tags r:id="rId9"/>
            </p:custDataLst>
          </p:nvPr>
        </p:nvSpPr>
        <p:spPr>
          <a:xfrm>
            <a:off x="2934474" y="1723293"/>
            <a:ext cx="32464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4572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3200" b="1" i="0" u="none" strike="noStrike" kern="1200" cap="none" spc="0" normalizeH="0" baseline="0" noProof="0" dirty="0">
                <a:ln>
                  <a:noFill/>
                </a:ln>
                <a:solidFill>
                  <a:srgbClr val="215968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t>Moment de l’étoile</a:t>
            </a:r>
          </a:p>
        </p:txBody>
      </p:sp>
    </p:spTree>
    <p:extLst>
      <p:ext uri="{BB962C8B-B14F-4D97-AF65-F5344CB8AC3E}">
        <p14:creationId xmlns:p14="http://schemas.microsoft.com/office/powerpoint/2010/main" val="2698358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04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67E222-97F6-76FF-B0ED-7DF2295CF5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D98DCFA-5524-4F0B-C71B-89AC7B3B01A7}"/>
              </a:ext>
            </a:extLst>
          </p:cNvPr>
          <p:cNvSpPr/>
          <p:nvPr/>
        </p:nvSpPr>
        <p:spPr>
          <a:xfrm>
            <a:off x="5" y="-7085"/>
            <a:ext cx="9144001" cy="6865089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1867" dirty="0"/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53DB36E5-DCF1-96BA-A43B-2E5A91E1EB44}"/>
              </a:ext>
            </a:extLst>
          </p:cNvPr>
          <p:cNvSpPr/>
          <p:nvPr/>
        </p:nvSpPr>
        <p:spPr>
          <a:xfrm>
            <a:off x="216314" y="324006"/>
            <a:ext cx="8750708" cy="6254599"/>
          </a:xfrm>
          <a:prstGeom prst="roundRect">
            <a:avLst>
              <a:gd name="adj" fmla="val 1963"/>
            </a:avLst>
          </a:prstGeom>
          <a:solidFill>
            <a:schemeClr val="bg1"/>
          </a:solidFill>
          <a:ln w="19050">
            <a:solidFill>
              <a:schemeClr val="bg1">
                <a:lumMod val="6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400" dirty="0"/>
              <a:t> 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212F4B11-7C1B-9608-ED61-A84E6F9E050E}"/>
              </a:ext>
            </a:extLst>
          </p:cNvPr>
          <p:cNvGrpSpPr/>
          <p:nvPr/>
        </p:nvGrpSpPr>
        <p:grpSpPr>
          <a:xfrm>
            <a:off x="774270" y="1905001"/>
            <a:ext cx="6947643" cy="3346451"/>
            <a:chOff x="785033" y="2260600"/>
            <a:chExt cx="9070167" cy="4368800"/>
          </a:xfrm>
        </p:grpSpPr>
        <p:sp>
          <p:nvSpPr>
            <p:cNvPr id="9" name="Bulle narrative : rectangle à coins arrondis 8">
              <a:extLst>
                <a:ext uri="{FF2B5EF4-FFF2-40B4-BE49-F238E27FC236}">
                  <a16:creationId xmlns:a16="http://schemas.microsoft.com/office/drawing/2014/main" id="{1917ED7E-02E5-4A25-B114-71CE5493EC53}"/>
                </a:ext>
              </a:extLst>
            </p:cNvPr>
            <p:cNvSpPr/>
            <p:nvPr/>
          </p:nvSpPr>
          <p:spPr>
            <a:xfrm>
              <a:off x="5313911" y="2404799"/>
              <a:ext cx="4541289" cy="1635091"/>
            </a:xfrm>
            <a:prstGeom prst="wedgeRoundRectCallout">
              <a:avLst>
                <a:gd name="adj1" fmla="val -73525"/>
                <a:gd name="adj2" fmla="val -793"/>
                <a:gd name="adj3" fmla="val 16667"/>
              </a:avLst>
            </a:prstGeom>
            <a:solidFill>
              <a:srgbClr val="D6DFE2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228629"/>
              <a:endParaRPr lang="fr-MA" sz="451" dirty="0">
                <a:solidFill>
                  <a:srgbClr val="215968"/>
                </a:solidFill>
                <a:latin typeface="Dosis" pitchFamily="2" charset="0"/>
              </a:endParaRPr>
            </a:p>
          </p:txBody>
        </p:sp>
        <p:sp>
          <p:nvSpPr>
            <p:cNvPr id="15" name="ZoneTexte 14">
              <a:extLst>
                <a:ext uri="{FF2B5EF4-FFF2-40B4-BE49-F238E27FC236}">
                  <a16:creationId xmlns:a16="http://schemas.microsoft.com/office/drawing/2014/main" id="{1E527FD1-285F-8A85-1187-B3672107BDD6}"/>
                </a:ext>
              </a:extLst>
            </p:cNvPr>
            <p:cNvSpPr txBox="1"/>
            <p:nvPr/>
          </p:nvSpPr>
          <p:spPr>
            <a:xfrm flipH="1">
              <a:off x="5412068" y="2474892"/>
              <a:ext cx="4344976" cy="172775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228629"/>
              <a:endParaRPr lang="fr-MA" sz="1600" b="1" dirty="0">
                <a:solidFill>
                  <a:srgbClr val="215968"/>
                </a:solidFill>
                <a:latin typeface="Dosis" pitchFamily="2" charset="0"/>
              </a:endParaRP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La séance d’aujourd’hui est terminée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 </a:t>
              </a:r>
            </a:p>
            <a:p>
              <a:pPr algn="ctr" defTabSz="228629"/>
              <a:r>
                <a:rPr lang="fr-MA" sz="1600" b="1" dirty="0">
                  <a:solidFill>
                    <a:srgbClr val="215968"/>
                  </a:solidFill>
                  <a:latin typeface="Dosis" pitchFamily="2" charset="0"/>
                </a:rPr>
                <a:t>A demain ! </a:t>
              </a:r>
            </a:p>
            <a:p>
              <a:pPr marL="171468" indent="-171468" defTabSz="228629">
                <a:buFontTx/>
                <a:buChar char="-"/>
              </a:pPr>
              <a:endParaRPr lang="fr-MA" sz="1600" b="1" dirty="0">
                <a:solidFill>
                  <a:srgbClr val="EEECE1">
                    <a:lumMod val="25000"/>
                  </a:srgbClr>
                </a:solidFill>
                <a:latin typeface="Dosis" pitchFamily="2" charset="0"/>
              </a:endParaRPr>
            </a:p>
          </p:txBody>
        </p:sp>
        <p:pic>
          <p:nvPicPr>
            <p:cNvPr id="16" name="Image 15" descr="Une image contenant croquis, dessin, illustration, Visage humain&#10;&#10;Le contenu généré par l’IA peut être incorrect.">
              <a:extLst>
                <a:ext uri="{FF2B5EF4-FFF2-40B4-BE49-F238E27FC236}">
                  <a16:creationId xmlns:a16="http://schemas.microsoft.com/office/drawing/2014/main" id="{572C3A53-3146-B941-FE72-52C6EFD96B9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0DD"/>
                </a:clrFrom>
                <a:clrTo>
                  <a:srgbClr val="FFF0DD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033" y="2260600"/>
              <a:ext cx="4344976" cy="4368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3041512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1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1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1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1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1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1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1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1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1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1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1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1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2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ags/tag2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2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2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2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2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2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2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2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2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2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2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3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3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3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3"/>
</p:tagLst>
</file>

<file path=ppt/tags/tag3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3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3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3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3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3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3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3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8"/>
</p:tagLst>
</file>

<file path=ppt/tags/tag4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9"/>
</p:tagLst>
</file>

<file path=ppt/tags/tag4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4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2"/>
</p:tagLst>
</file>

<file path=ppt/tags/tag4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4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4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4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4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4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4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9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7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5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4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5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6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6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1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8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7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0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2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11784</TotalTime>
  <Words>4936</Words>
  <Application>Microsoft Office PowerPoint</Application>
  <PresentationFormat>Affichage à l'écran (4:3)</PresentationFormat>
  <Paragraphs>860</Paragraphs>
  <Slides>101</Slides>
  <Notes>3</Notes>
  <HiddenSlides>0</HiddenSlides>
  <MMClips>1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101</vt:i4>
      </vt:variant>
    </vt:vector>
  </HeadingPairs>
  <TitlesOfParts>
    <vt:vector size="112" baseType="lpstr">
      <vt:lpstr>Aptos</vt:lpstr>
      <vt:lpstr>Arial</vt:lpstr>
      <vt:lpstr>Arimo Italics</vt:lpstr>
      <vt:lpstr>Calibri</vt:lpstr>
      <vt:lpstr>Cambria</vt:lpstr>
      <vt:lpstr>Carelia</vt:lpstr>
      <vt:lpstr>Dosis</vt:lpstr>
      <vt:lpstr>Microsoft Uighur</vt:lpstr>
      <vt:lpstr>Symbol</vt:lpstr>
      <vt:lpstr>Times New Roman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CHABIH ZINEB - ENSEIGNANT</dc:creator>
  <cp:lastModifiedBy>CHABIH ZINEB - ENSEIGNANT</cp:lastModifiedBy>
  <cp:revision>48</cp:revision>
  <dcterms:created xsi:type="dcterms:W3CDTF">2025-09-08T12:01:16Z</dcterms:created>
  <dcterms:modified xsi:type="dcterms:W3CDTF">2025-10-01T19:01:42Z</dcterms:modified>
</cp:coreProperties>
</file>