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5"/>
  </p:notesMasterIdLst>
  <p:sldIdLst>
    <p:sldId id="2147482784" r:id="rId2"/>
    <p:sldId id="2134808446" r:id="rId3"/>
    <p:sldId id="2134805101" r:id="rId4"/>
    <p:sldId id="2134805475" r:id="rId5"/>
    <p:sldId id="2134808443" r:id="rId6"/>
    <p:sldId id="2134805155" r:id="rId7"/>
    <p:sldId id="2134805393" r:id="rId8"/>
    <p:sldId id="2147482513" r:id="rId9"/>
    <p:sldId id="2147482785" r:id="rId10"/>
    <p:sldId id="2147482991" r:id="rId11"/>
    <p:sldId id="2147482472" r:id="rId12"/>
    <p:sldId id="2147482994" r:id="rId13"/>
    <p:sldId id="2147482993" r:id="rId14"/>
    <p:sldId id="2147483073" r:id="rId15"/>
    <p:sldId id="2147482514" r:id="rId16"/>
    <p:sldId id="2147482902" r:id="rId17"/>
    <p:sldId id="2147483036" r:id="rId18"/>
    <p:sldId id="2147483026" r:id="rId19"/>
    <p:sldId id="2147483075" r:id="rId20"/>
    <p:sldId id="2147483074" r:id="rId21"/>
    <p:sldId id="2147483079" r:id="rId22"/>
    <p:sldId id="2147482995" r:id="rId23"/>
    <p:sldId id="2147483000" r:id="rId24"/>
    <p:sldId id="2147483027" r:id="rId25"/>
    <p:sldId id="2147483028" r:id="rId26"/>
    <p:sldId id="2147483021" r:id="rId27"/>
    <p:sldId id="2147483022" r:id="rId28"/>
    <p:sldId id="2147483099" r:id="rId29"/>
    <p:sldId id="2147483100" r:id="rId30"/>
    <p:sldId id="2147483041" r:id="rId31"/>
    <p:sldId id="2147483097" r:id="rId32"/>
    <p:sldId id="2147483098" r:id="rId33"/>
    <p:sldId id="2147483023" r:id="rId34"/>
    <p:sldId id="2147483035" r:id="rId35"/>
    <p:sldId id="2147483076" r:id="rId36"/>
    <p:sldId id="2134808453" r:id="rId37"/>
    <p:sldId id="2134808454" r:id="rId38"/>
    <p:sldId id="2134804880" r:id="rId39"/>
    <p:sldId id="2134808472" r:id="rId40"/>
    <p:sldId id="2134808455" r:id="rId41"/>
    <p:sldId id="2147482524" r:id="rId42"/>
    <p:sldId id="2147482685" r:id="rId43"/>
    <p:sldId id="2147482516" r:id="rId44"/>
    <p:sldId id="2147482772" r:id="rId45"/>
    <p:sldId id="2147483037" r:id="rId46"/>
    <p:sldId id="2147483011" r:id="rId47"/>
    <p:sldId id="2147482713" r:id="rId48"/>
    <p:sldId id="2147483042" r:id="rId49"/>
    <p:sldId id="2147482960" r:id="rId50"/>
    <p:sldId id="2147483015" r:id="rId51"/>
    <p:sldId id="2147483017" r:id="rId52"/>
    <p:sldId id="2147483013" r:id="rId53"/>
    <p:sldId id="2147483038" r:id="rId54"/>
    <p:sldId id="2147483080" r:id="rId55"/>
    <p:sldId id="2147483016" r:id="rId56"/>
    <p:sldId id="2147483081" r:id="rId57"/>
    <p:sldId id="2147483093" r:id="rId58"/>
    <p:sldId id="2147482739" r:id="rId59"/>
    <p:sldId id="2147483018" r:id="rId60"/>
    <p:sldId id="2147483047" r:id="rId61"/>
    <p:sldId id="2147483050" r:id="rId62"/>
    <p:sldId id="2147483048" r:id="rId63"/>
    <p:sldId id="2147483051" r:id="rId64"/>
    <p:sldId id="2147483052" r:id="rId65"/>
    <p:sldId id="2147483053" r:id="rId66"/>
    <p:sldId id="2147483056" r:id="rId67"/>
    <p:sldId id="2147483055" r:id="rId68"/>
    <p:sldId id="2147483049" r:id="rId69"/>
    <p:sldId id="2147483054" r:id="rId70"/>
    <p:sldId id="2147483065" r:id="rId71"/>
    <p:sldId id="2147483063" r:id="rId72"/>
    <p:sldId id="2147483064" r:id="rId73"/>
    <p:sldId id="2147483101" r:id="rId74"/>
    <p:sldId id="2147483066" r:id="rId75"/>
    <p:sldId id="2147483067" r:id="rId76"/>
    <p:sldId id="2147483102" r:id="rId77"/>
    <p:sldId id="2147483044" r:id="rId78"/>
    <p:sldId id="2147483057" r:id="rId79"/>
    <p:sldId id="2147483058" r:id="rId80"/>
    <p:sldId id="2147483046" r:id="rId81"/>
    <p:sldId id="2147483043" r:id="rId82"/>
    <p:sldId id="2147483103" r:id="rId83"/>
    <p:sldId id="2147483104" r:id="rId84"/>
    <p:sldId id="2147483105" r:id="rId85"/>
    <p:sldId id="2147483106" r:id="rId86"/>
    <p:sldId id="2147483107" r:id="rId87"/>
    <p:sldId id="2147483045" r:id="rId88"/>
    <p:sldId id="2147483061" r:id="rId89"/>
    <p:sldId id="2147483085" r:id="rId90"/>
    <p:sldId id="2147483094" r:id="rId91"/>
    <p:sldId id="2147483095" r:id="rId92"/>
    <p:sldId id="2147483096" r:id="rId93"/>
    <p:sldId id="2147483089" r:id="rId94"/>
    <p:sldId id="2147483091" r:id="rId95"/>
    <p:sldId id="2147483086" r:id="rId96"/>
    <p:sldId id="2147483088" r:id="rId97"/>
    <p:sldId id="2147483087" r:id="rId98"/>
    <p:sldId id="2147483092" r:id="rId99"/>
    <p:sldId id="2147483090" r:id="rId100"/>
    <p:sldId id="2134808805" r:id="rId101"/>
    <p:sldId id="2147482584" r:id="rId102"/>
    <p:sldId id="2147482773" r:id="rId103"/>
    <p:sldId id="701" r:id="rId10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A48"/>
    <a:srgbClr val="800000"/>
    <a:srgbClr val="6A2900"/>
    <a:srgbClr val="7CE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72" autoAdjust="0"/>
    <p:restoredTop sz="94660"/>
  </p:normalViewPr>
  <p:slideViewPr>
    <p:cSldViewPr snapToGrid="0">
      <p:cViewPr varScale="1">
        <p:scale>
          <a:sx n="75" d="100"/>
          <a:sy n="75" d="100"/>
        </p:scale>
        <p:origin x="1219"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7AB31B-5F54-4E77-A067-00ED620B6156}" type="datetimeFigureOut">
              <a:rPr lang="fr-FR" smtClean="0"/>
              <a:t>30/09/2025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0E551-4CE4-4B2C-A013-BDF9E724DCBF}" type="slidenum">
              <a:rPr lang="fr-FR" smtClean="0"/>
              <a:t>‹N°›</a:t>
            </a:fld>
            <a:endParaRPr lang="fr-FR"/>
          </a:p>
        </p:txBody>
      </p:sp>
    </p:spTree>
    <p:extLst>
      <p:ext uri="{BB962C8B-B14F-4D97-AF65-F5344CB8AC3E}">
        <p14:creationId xmlns:p14="http://schemas.microsoft.com/office/powerpoint/2010/main" val="9987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1" indent="0" algn="ctr">
              <a:buNone/>
              <a:defRPr>
                <a:solidFill>
                  <a:schemeClr val="tx1">
                    <a:tint val="75000"/>
                  </a:schemeClr>
                </a:solidFill>
              </a:defRPr>
            </a:lvl2pPr>
            <a:lvl3pPr marL="457201" indent="0" algn="ctr">
              <a:buNone/>
              <a:defRPr>
                <a:solidFill>
                  <a:schemeClr val="tx1">
                    <a:tint val="75000"/>
                  </a:schemeClr>
                </a:solidFill>
              </a:defRPr>
            </a:lvl3pPr>
            <a:lvl4pPr marL="685802" indent="0" algn="ctr">
              <a:buNone/>
              <a:defRPr>
                <a:solidFill>
                  <a:schemeClr val="tx1">
                    <a:tint val="75000"/>
                  </a:schemeClr>
                </a:solidFill>
              </a:defRPr>
            </a:lvl4pPr>
            <a:lvl5pPr marL="914400" indent="0" algn="ctr">
              <a:buNone/>
              <a:defRPr>
                <a:solidFill>
                  <a:schemeClr val="tx1">
                    <a:tint val="75000"/>
                  </a:schemeClr>
                </a:solidFill>
              </a:defRPr>
            </a:lvl5pPr>
            <a:lvl6pPr marL="1142999"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977125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1416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101"/>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101"/>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6876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8206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5"/>
            <a:ext cx="3886200" cy="1000125"/>
          </a:xfrm>
        </p:spPr>
        <p:txBody>
          <a:bodyPr anchor="b"/>
          <a:lstStyle>
            <a:lvl1pPr marL="0" indent="0">
              <a:buNone/>
              <a:defRPr sz="1000">
                <a:solidFill>
                  <a:schemeClr val="tx1">
                    <a:tint val="75000"/>
                  </a:schemeClr>
                </a:solidFill>
              </a:defRPr>
            </a:lvl1pPr>
            <a:lvl2pPr marL="228601" indent="0">
              <a:buNone/>
              <a:defRPr sz="900">
                <a:solidFill>
                  <a:schemeClr val="tx1">
                    <a:tint val="75000"/>
                  </a:schemeClr>
                </a:solidFill>
              </a:defRPr>
            </a:lvl2pPr>
            <a:lvl3pPr marL="457201" indent="0">
              <a:buNone/>
              <a:defRPr sz="800">
                <a:solidFill>
                  <a:schemeClr val="tx1">
                    <a:tint val="75000"/>
                  </a:schemeClr>
                </a:solidFill>
              </a:defRPr>
            </a:lvl3pPr>
            <a:lvl4pPr marL="685802" indent="0">
              <a:buNone/>
              <a:defRPr sz="700">
                <a:solidFill>
                  <a:schemeClr val="tx1">
                    <a:tint val="75000"/>
                  </a:schemeClr>
                </a:solidFill>
              </a:defRPr>
            </a:lvl4pPr>
            <a:lvl5pPr marL="914400" indent="0">
              <a:buNone/>
              <a:defRPr sz="700">
                <a:solidFill>
                  <a:schemeClr val="tx1">
                    <a:tint val="75000"/>
                  </a:schemeClr>
                </a:solidFill>
              </a:defRPr>
            </a:lvl5pPr>
            <a:lvl6pPr marL="1142999"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9320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9"/>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135167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4" y="1023409"/>
            <a:ext cx="2020094"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4"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1" indent="0">
              <a:buNone/>
              <a:defRPr sz="1000" b="1"/>
            </a:lvl2pPr>
            <a:lvl3pPr marL="457201" indent="0">
              <a:buNone/>
              <a:defRPr sz="900" b="1"/>
            </a:lvl3pPr>
            <a:lvl4pPr marL="685802" indent="0">
              <a:buNone/>
              <a:defRPr sz="800" b="1"/>
            </a:lvl4pPr>
            <a:lvl5pPr marL="914400" indent="0">
              <a:buNone/>
              <a:defRPr sz="800" b="1"/>
            </a:lvl5pPr>
            <a:lvl6pPr marL="1142999" indent="0">
              <a:buNone/>
              <a:defRPr sz="800" b="1"/>
            </a:lvl6pPr>
            <a:lvl7pPr marL="1371600" indent="0">
              <a:buNone/>
              <a:defRPr sz="800" b="1"/>
            </a:lvl7pPr>
            <a:lvl8pPr marL="1600200" indent="0">
              <a:buNone/>
              <a:defRPr sz="800" b="1"/>
            </a:lvl8pPr>
            <a:lvl9pPr marL="182880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464343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259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722897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3"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42"/>
            <a:ext cx="2555876"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3" y="956742"/>
            <a:ext cx="1504157" cy="31273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647056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5"/>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1" indent="0">
              <a:buNone/>
              <a:defRPr sz="1400"/>
            </a:lvl2pPr>
            <a:lvl3pPr marL="457201" indent="0">
              <a:buNone/>
              <a:defRPr sz="1200"/>
            </a:lvl3pPr>
            <a:lvl4pPr marL="685802" indent="0">
              <a:buNone/>
              <a:defRPr sz="1000"/>
            </a:lvl4pPr>
            <a:lvl5pPr marL="914400" indent="0">
              <a:buNone/>
              <a:defRPr sz="1000"/>
            </a:lvl5pPr>
            <a:lvl6pPr marL="1142999" indent="0">
              <a:buNone/>
              <a:defRPr sz="1000"/>
            </a:lvl6pPr>
            <a:lvl7pPr marL="1371600" indent="0">
              <a:buNone/>
              <a:defRPr sz="1000"/>
            </a:lvl7pPr>
            <a:lvl8pPr marL="1600200" indent="0">
              <a:buNone/>
              <a:defRPr sz="1000"/>
            </a:lvl8pPr>
            <a:lvl9pPr marL="1828801" indent="0">
              <a:buNone/>
              <a:defRPr sz="1000"/>
            </a:lvl9pPr>
          </a:lstStyle>
          <a:p>
            <a:endParaRPr lang="en-US"/>
          </a:p>
        </p:txBody>
      </p:sp>
      <p:sp>
        <p:nvSpPr>
          <p:cNvPr id="4" name="Text Placeholder 3"/>
          <p:cNvSpPr>
            <a:spLocks noGrp="1"/>
          </p:cNvSpPr>
          <p:nvPr>
            <p:ph type="body" sz="half" idx="2"/>
          </p:nvPr>
        </p:nvSpPr>
        <p:spPr>
          <a:xfrm>
            <a:off x="896144" y="3578230"/>
            <a:ext cx="2743200" cy="536575"/>
          </a:xfrm>
        </p:spPr>
        <p:txBody>
          <a:bodyPr/>
          <a:lstStyle>
            <a:lvl1pPr marL="0" indent="0">
              <a:buNone/>
              <a:defRPr sz="700"/>
            </a:lvl1pPr>
            <a:lvl2pPr marL="228601" indent="0">
              <a:buNone/>
              <a:defRPr sz="600"/>
            </a:lvl2pPr>
            <a:lvl3pPr marL="457201" indent="0">
              <a:buNone/>
              <a:defRPr sz="500"/>
            </a:lvl3pPr>
            <a:lvl4pPr marL="685802" indent="0">
              <a:buNone/>
              <a:defRPr sz="451"/>
            </a:lvl4pPr>
            <a:lvl5pPr marL="914400" indent="0">
              <a:buNone/>
              <a:defRPr sz="451"/>
            </a:lvl5pPr>
            <a:lvl6pPr marL="1142999" indent="0">
              <a:buNone/>
              <a:defRPr sz="451"/>
            </a:lvl6pPr>
            <a:lvl7pPr marL="1371600" indent="0">
              <a:buNone/>
              <a:defRPr sz="451"/>
            </a:lvl7pPr>
            <a:lvl8pPr marL="1600200" indent="0">
              <a:buNone/>
              <a:defRPr sz="451"/>
            </a:lvl8pPr>
            <a:lvl9pPr marL="1828801" indent="0">
              <a:buNone/>
              <a:defRPr sz="45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177713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9"/>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5"/>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9/30/2025</a:t>
            </a:fld>
            <a:endParaRPr lang="en-US" dirty="0"/>
          </a:p>
        </p:txBody>
      </p:sp>
      <p:sp>
        <p:nvSpPr>
          <p:cNvPr id="5" name="Footer Placeholder 4"/>
          <p:cNvSpPr>
            <a:spLocks noGrp="1"/>
          </p:cNvSpPr>
          <p:nvPr>
            <p:ph type="ftr" sz="quarter" idx="3"/>
          </p:nvPr>
        </p:nvSpPr>
        <p:spPr>
          <a:xfrm>
            <a:off x="1562100" y="4237575"/>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5"/>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4325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1" rtl="0" eaLnBrk="1" latinLnBrk="0" hangingPunct="1">
        <a:spcBef>
          <a:spcPct val="0"/>
        </a:spcBef>
        <a:buNone/>
        <a:defRPr sz="2200" kern="1200">
          <a:solidFill>
            <a:schemeClr val="tx1"/>
          </a:solidFill>
          <a:latin typeface="Dosis" pitchFamily="2" charset="0"/>
          <a:ea typeface="+mj-ea"/>
          <a:cs typeface="+mj-cs"/>
        </a:defRPr>
      </a:lvl1pPr>
    </p:titleStyle>
    <p:bodyStyle>
      <a:lvl1pPr marL="171450" indent="-171450" algn="l" defTabSz="457201"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76" indent="-142875" algn="l" defTabSz="457201"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00" indent="-114300" algn="l" defTabSz="457201"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00"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01" indent="-114300" algn="l" defTabSz="457201"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01"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2"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099" indent="-114300" algn="l" defTabSz="457201"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1" rtl="0" eaLnBrk="1" latinLnBrk="0" hangingPunct="1">
        <a:defRPr sz="900" kern="1200">
          <a:solidFill>
            <a:schemeClr val="tx1"/>
          </a:solidFill>
          <a:latin typeface="+mn-lt"/>
          <a:ea typeface="+mn-ea"/>
          <a:cs typeface="+mn-cs"/>
        </a:defRPr>
      </a:lvl1pPr>
      <a:lvl2pPr marL="228601" algn="l" defTabSz="457201" rtl="0" eaLnBrk="1" latinLnBrk="0" hangingPunct="1">
        <a:defRPr sz="900" kern="1200">
          <a:solidFill>
            <a:schemeClr val="tx1"/>
          </a:solidFill>
          <a:latin typeface="+mn-lt"/>
          <a:ea typeface="+mn-ea"/>
          <a:cs typeface="+mn-cs"/>
        </a:defRPr>
      </a:lvl2pPr>
      <a:lvl3pPr marL="457201" algn="l" defTabSz="457201" rtl="0" eaLnBrk="1" latinLnBrk="0" hangingPunct="1">
        <a:defRPr sz="900" kern="1200">
          <a:solidFill>
            <a:schemeClr val="tx1"/>
          </a:solidFill>
          <a:latin typeface="+mn-lt"/>
          <a:ea typeface="+mn-ea"/>
          <a:cs typeface="+mn-cs"/>
        </a:defRPr>
      </a:lvl3pPr>
      <a:lvl4pPr marL="685802" algn="l" defTabSz="457201" rtl="0" eaLnBrk="1" latinLnBrk="0" hangingPunct="1">
        <a:defRPr sz="900" kern="1200">
          <a:solidFill>
            <a:schemeClr val="tx1"/>
          </a:solidFill>
          <a:latin typeface="+mn-lt"/>
          <a:ea typeface="+mn-ea"/>
          <a:cs typeface="+mn-cs"/>
        </a:defRPr>
      </a:lvl4pPr>
      <a:lvl5pPr marL="914400" algn="l" defTabSz="457201" rtl="0" eaLnBrk="1" latinLnBrk="0" hangingPunct="1">
        <a:defRPr sz="900" kern="1200">
          <a:solidFill>
            <a:schemeClr val="tx1"/>
          </a:solidFill>
          <a:latin typeface="+mn-lt"/>
          <a:ea typeface="+mn-ea"/>
          <a:cs typeface="+mn-cs"/>
        </a:defRPr>
      </a:lvl5pPr>
      <a:lvl6pPr marL="1142999" algn="l" defTabSz="457201" rtl="0" eaLnBrk="1" latinLnBrk="0" hangingPunct="1">
        <a:defRPr sz="900" kern="1200">
          <a:solidFill>
            <a:schemeClr val="tx1"/>
          </a:solidFill>
          <a:latin typeface="+mn-lt"/>
          <a:ea typeface="+mn-ea"/>
          <a:cs typeface="+mn-cs"/>
        </a:defRPr>
      </a:lvl6pPr>
      <a:lvl7pPr marL="1371600" algn="l" defTabSz="457201" rtl="0" eaLnBrk="1" latinLnBrk="0" hangingPunct="1">
        <a:defRPr sz="900" kern="1200">
          <a:solidFill>
            <a:schemeClr val="tx1"/>
          </a:solidFill>
          <a:latin typeface="+mn-lt"/>
          <a:ea typeface="+mn-ea"/>
          <a:cs typeface="+mn-cs"/>
        </a:defRPr>
      </a:lvl7pPr>
      <a:lvl8pPr marL="1600200" algn="l" defTabSz="457201" rtl="0" eaLnBrk="1" latinLnBrk="0" hangingPunct="1">
        <a:defRPr sz="900" kern="1200">
          <a:solidFill>
            <a:schemeClr val="tx1"/>
          </a:solidFill>
          <a:latin typeface="+mn-lt"/>
          <a:ea typeface="+mn-ea"/>
          <a:cs typeface="+mn-cs"/>
        </a:defRPr>
      </a:lvl8pPr>
      <a:lvl9pPr marL="1828801" algn="l" defTabSz="457201"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100.xml.rels><?xml version="1.0" encoding="UTF-8" standalone="yes"?>
<Relationships xmlns="http://schemas.openxmlformats.org/package/2006/relationships"><Relationship Id="rId8" Type="http://schemas.openxmlformats.org/officeDocument/2006/relationships/tags" Target="../tags/tag488.xml"/><Relationship Id="rId13" Type="http://schemas.openxmlformats.org/officeDocument/2006/relationships/tags" Target="../tags/tag493.xml"/><Relationship Id="rId18" Type="http://schemas.openxmlformats.org/officeDocument/2006/relationships/image" Target="../media/image63.png"/><Relationship Id="rId3" Type="http://schemas.openxmlformats.org/officeDocument/2006/relationships/tags" Target="../tags/tag485.xml"/><Relationship Id="rId7" Type="http://schemas.openxmlformats.org/officeDocument/2006/relationships/audio" Target="../media/media1.mp3"/><Relationship Id="rId12" Type="http://schemas.openxmlformats.org/officeDocument/2006/relationships/tags" Target="../tags/tag492.xml"/><Relationship Id="rId17" Type="http://schemas.openxmlformats.org/officeDocument/2006/relationships/image" Target="../media/image62.gif"/><Relationship Id="rId2" Type="http://schemas.openxmlformats.org/officeDocument/2006/relationships/tags" Target="../tags/tag484.xml"/><Relationship Id="rId16" Type="http://schemas.openxmlformats.org/officeDocument/2006/relationships/image" Target="../media/image27.svg"/><Relationship Id="rId1" Type="http://schemas.openxmlformats.org/officeDocument/2006/relationships/tags" Target="../tags/tag483.xml"/><Relationship Id="rId6" Type="http://schemas.microsoft.com/office/2007/relationships/media" Target="../media/media1.mp3"/><Relationship Id="rId11" Type="http://schemas.openxmlformats.org/officeDocument/2006/relationships/tags" Target="../tags/tag491.xml"/><Relationship Id="rId5" Type="http://schemas.openxmlformats.org/officeDocument/2006/relationships/tags" Target="../tags/tag487.xml"/><Relationship Id="rId15" Type="http://schemas.openxmlformats.org/officeDocument/2006/relationships/image" Target="../media/image26.png"/><Relationship Id="rId10" Type="http://schemas.openxmlformats.org/officeDocument/2006/relationships/tags" Target="../tags/tag490.xml"/><Relationship Id="rId4" Type="http://schemas.openxmlformats.org/officeDocument/2006/relationships/tags" Target="../tags/tag486.xml"/><Relationship Id="rId9" Type="http://schemas.openxmlformats.org/officeDocument/2006/relationships/tags" Target="../tags/tag489.xml"/><Relationship Id="rId14"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69.svg"/><Relationship Id="rId4" Type="http://schemas.openxmlformats.org/officeDocument/2006/relationships/image" Target="../media/image65.svg"/><Relationship Id="rId9" Type="http://schemas.openxmlformats.org/officeDocument/2006/relationships/image" Target="../media/image6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4.png"/><Relationship Id="rId5" Type="http://schemas.openxmlformats.org/officeDocument/2006/relationships/image" Target="../media/image27.sv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2.xml"/><Relationship Id="rId5" Type="http://schemas.openxmlformats.org/officeDocument/2006/relationships/image" Target="../media/image32.jpeg"/><Relationship Id="rId4" Type="http://schemas.openxmlformats.org/officeDocument/2006/relationships/image" Target="../media/image27.sv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3.xml"/><Relationship Id="rId5" Type="http://schemas.openxmlformats.org/officeDocument/2006/relationships/image" Target="../media/image33.png"/><Relationship Id="rId4" Type="http://schemas.openxmlformats.org/officeDocument/2006/relationships/image" Target="../media/image27.sv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4.xml"/><Relationship Id="rId5" Type="http://schemas.openxmlformats.org/officeDocument/2006/relationships/image" Target="../media/image34.png"/><Relationship Id="rId4" Type="http://schemas.openxmlformats.org/officeDocument/2006/relationships/image" Target="../media/image27.sv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38.jpeg"/><Relationship Id="rId13" Type="http://schemas.openxmlformats.org/officeDocument/2006/relationships/image" Target="../media/image43.png"/><Relationship Id="rId3" Type="http://schemas.openxmlformats.org/officeDocument/2006/relationships/image" Target="../media/image26.png"/><Relationship Id="rId7" Type="http://schemas.openxmlformats.org/officeDocument/2006/relationships/image" Target="../media/image37.jpeg"/><Relationship Id="rId12" Type="http://schemas.openxmlformats.org/officeDocument/2006/relationships/image" Target="../media/image42.jpeg"/><Relationship Id="rId2" Type="http://schemas.openxmlformats.org/officeDocument/2006/relationships/slideLayout" Target="../slideLayouts/slideLayout7.xml"/><Relationship Id="rId1" Type="http://schemas.openxmlformats.org/officeDocument/2006/relationships/tags" Target="../tags/tag65.xml"/><Relationship Id="rId6" Type="http://schemas.openxmlformats.org/officeDocument/2006/relationships/image" Target="../media/image36.png"/><Relationship Id="rId11" Type="http://schemas.openxmlformats.org/officeDocument/2006/relationships/image" Target="../media/image41.jpeg"/><Relationship Id="rId5" Type="http://schemas.openxmlformats.org/officeDocument/2006/relationships/image" Target="../media/image31.jpeg"/><Relationship Id="rId10" Type="http://schemas.openxmlformats.org/officeDocument/2006/relationships/image" Target="../media/image40.jpeg"/><Relationship Id="rId4" Type="http://schemas.openxmlformats.org/officeDocument/2006/relationships/image" Target="../media/image27.sv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6.xml"/><Relationship Id="rId5" Type="http://schemas.openxmlformats.org/officeDocument/2006/relationships/image" Target="../media/image37.jpeg"/><Relationship Id="rId4" Type="http://schemas.openxmlformats.org/officeDocument/2006/relationships/image" Target="../media/image27.sv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7.xml"/><Relationship Id="rId5" Type="http://schemas.openxmlformats.org/officeDocument/2006/relationships/image" Target="../media/image37.jpe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8.xml"/><Relationship Id="rId5" Type="http://schemas.openxmlformats.org/officeDocument/2006/relationships/image" Target="../media/image40.jpeg"/><Relationship Id="rId4" Type="http://schemas.openxmlformats.org/officeDocument/2006/relationships/image" Target="../media/image27.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5.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4.png"/><Relationship Id="rId5" Type="http://schemas.openxmlformats.org/officeDocument/2006/relationships/tags" Target="../tags/tag5.xml"/><Relationship Id="rId10" Type="http://schemas.openxmlformats.org/officeDocument/2006/relationships/image" Target="../media/image3.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69.xml"/><Relationship Id="rId5" Type="http://schemas.openxmlformats.org/officeDocument/2006/relationships/image" Target="../media/image40.jpeg"/><Relationship Id="rId4"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0.xml"/><Relationship Id="rId5" Type="http://schemas.openxmlformats.org/officeDocument/2006/relationships/image" Target="../media/image44.jpeg"/><Relationship Id="rId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1.xml"/><Relationship Id="rId5" Type="http://schemas.openxmlformats.org/officeDocument/2006/relationships/image" Target="../media/image36.pn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2.xml"/><Relationship Id="rId5" Type="http://schemas.openxmlformats.org/officeDocument/2006/relationships/image" Target="../media/image36.png"/><Relationship Id="rId4" Type="http://schemas.openxmlformats.org/officeDocument/2006/relationships/image" Target="../media/image27.sv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3.xml"/><Relationship Id="rId5" Type="http://schemas.openxmlformats.org/officeDocument/2006/relationships/image" Target="../media/image42.jpeg"/><Relationship Id="rId4" Type="http://schemas.openxmlformats.org/officeDocument/2006/relationships/image" Target="../media/image27.sv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4.xml"/><Relationship Id="rId5" Type="http://schemas.openxmlformats.org/officeDocument/2006/relationships/image" Target="../media/image42.jpeg"/><Relationship Id="rId4"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5.xml"/><Relationship Id="rId5" Type="http://schemas.openxmlformats.org/officeDocument/2006/relationships/image" Target="../media/image41.jpeg"/><Relationship Id="rId4" Type="http://schemas.openxmlformats.org/officeDocument/2006/relationships/image" Target="../media/image27.svg"/></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6.xml"/><Relationship Id="rId5" Type="http://schemas.openxmlformats.org/officeDocument/2006/relationships/image" Target="../media/image41.jpeg"/><Relationship Id="rId4" Type="http://schemas.openxmlformats.org/officeDocument/2006/relationships/image" Target="../media/image27.svg"/></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7.xml"/><Relationship Id="rId5" Type="http://schemas.openxmlformats.org/officeDocument/2006/relationships/image" Target="../media/image43.png"/><Relationship Id="rId4" Type="http://schemas.openxmlformats.org/officeDocument/2006/relationships/image" Target="../media/image27.sv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8.xml"/><Relationship Id="rId5" Type="http://schemas.openxmlformats.org/officeDocument/2006/relationships/image" Target="../media/image43.png"/><Relationship Id="rId4" Type="http://schemas.openxmlformats.org/officeDocument/2006/relationships/image" Target="../media/image27.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79.xml"/><Relationship Id="rId5" Type="http://schemas.openxmlformats.org/officeDocument/2006/relationships/image" Target="../media/image45.jpeg"/><Relationship Id="rId4" Type="http://schemas.openxmlformats.org/officeDocument/2006/relationships/image" Target="../media/image27.svg"/></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0.xml"/><Relationship Id="rId5" Type="http://schemas.openxmlformats.org/officeDocument/2006/relationships/image" Target="../media/image38.jpeg"/><Relationship Id="rId4" Type="http://schemas.openxmlformats.org/officeDocument/2006/relationships/image" Target="../media/image27.sv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1.xml"/><Relationship Id="rId5" Type="http://schemas.openxmlformats.org/officeDocument/2006/relationships/image" Target="../media/image38.jpeg"/><Relationship Id="rId4" Type="http://schemas.openxmlformats.org/officeDocument/2006/relationships/image" Target="../media/image27.sv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2.xml"/><Relationship Id="rId5" Type="http://schemas.openxmlformats.org/officeDocument/2006/relationships/image" Target="../media/image39.png"/><Relationship Id="rId4" Type="http://schemas.openxmlformats.org/officeDocument/2006/relationships/image" Target="../media/image27.sv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3.xml"/><Relationship Id="rId5" Type="http://schemas.openxmlformats.org/officeDocument/2006/relationships/image" Target="../media/image39.png"/><Relationship Id="rId4" Type="http://schemas.openxmlformats.org/officeDocument/2006/relationships/image" Target="../media/image27.sv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4.xml"/><Relationship Id="rId5" Type="http://schemas.openxmlformats.org/officeDocument/2006/relationships/image" Target="../media/image46.jpeg"/><Relationship Id="rId4" Type="http://schemas.openxmlformats.org/officeDocument/2006/relationships/image" Target="../media/image27.svg"/></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5.xml"/><Relationship Id="rId5" Type="http://schemas.openxmlformats.org/officeDocument/2006/relationships/image" Target="../media/image29.png"/><Relationship Id="rId4" Type="http://schemas.openxmlformats.org/officeDocument/2006/relationships/image" Target="../media/image27.svg"/></Relationships>
</file>

<file path=ppt/slides/_rels/slide38.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26.png"/><Relationship Id="rId7" Type="http://schemas.openxmlformats.org/officeDocument/2006/relationships/image" Target="../media/image37.jpeg"/><Relationship Id="rId2" Type="http://schemas.openxmlformats.org/officeDocument/2006/relationships/slideLayout" Target="../slideLayouts/slideLayout7.xml"/><Relationship Id="rId1" Type="http://schemas.openxmlformats.org/officeDocument/2006/relationships/tags" Target="../tags/tag86.xml"/><Relationship Id="rId6" Type="http://schemas.openxmlformats.org/officeDocument/2006/relationships/image" Target="../media/image36.png"/><Relationship Id="rId5" Type="http://schemas.openxmlformats.org/officeDocument/2006/relationships/image" Target="../media/image48.jpeg"/><Relationship Id="rId4" Type="http://schemas.openxmlformats.org/officeDocument/2006/relationships/image" Target="../media/image27.svg"/><Relationship Id="rId9" Type="http://schemas.openxmlformats.org/officeDocument/2006/relationships/image" Target="../media/image42.jpeg"/></Relationships>
</file>

<file path=ppt/slides/_rels/slide39.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26.png"/><Relationship Id="rId7" Type="http://schemas.openxmlformats.org/officeDocument/2006/relationships/image" Target="../media/image39.png"/><Relationship Id="rId2" Type="http://schemas.openxmlformats.org/officeDocument/2006/relationships/slideLayout" Target="../slideLayouts/slideLayout7.xml"/><Relationship Id="rId1" Type="http://schemas.openxmlformats.org/officeDocument/2006/relationships/tags" Target="../tags/tag87.xml"/><Relationship Id="rId6" Type="http://schemas.openxmlformats.org/officeDocument/2006/relationships/image" Target="../media/image38.jpeg"/><Relationship Id="rId5" Type="http://schemas.openxmlformats.org/officeDocument/2006/relationships/image" Target="../media/image48.jpeg"/><Relationship Id="rId4" Type="http://schemas.openxmlformats.org/officeDocument/2006/relationships/image" Target="../media/image27.svg"/><Relationship Id="rId9" Type="http://schemas.openxmlformats.org/officeDocument/2006/relationships/image" Target="../media/image43.png"/></Relationships>
</file>

<file path=ppt/slides/_rels/slide4.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image" Target="../media/image10.png"/><Relationship Id="rId3" Type="http://schemas.openxmlformats.org/officeDocument/2006/relationships/tags" Target="../tags/tag11.xml"/><Relationship Id="rId21" Type="http://schemas.openxmlformats.org/officeDocument/2006/relationships/tags" Target="../tags/tag29.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image" Target="../media/image6.svg"/><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image" Target="../media/image13.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image" Target="../media/image4.png"/><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image" Target="../media/image3.jpeg"/><Relationship Id="rId28" Type="http://schemas.openxmlformats.org/officeDocument/2006/relationships/image" Target="../media/image12.png"/><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image" Target="../media/image15.png"/><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slideLayout" Target="../slideLayouts/slideLayout7.xml"/><Relationship Id="rId27" Type="http://schemas.openxmlformats.org/officeDocument/2006/relationships/image" Target="../media/image11.png"/><Relationship Id="rId30"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88.xml"/><Relationship Id="rId6" Type="http://schemas.openxmlformats.org/officeDocument/2006/relationships/image" Target="../media/image48.jpeg"/><Relationship Id="rId5" Type="http://schemas.openxmlformats.org/officeDocument/2006/relationships/image" Target="../media/image49.png"/><Relationship Id="rId4" Type="http://schemas.openxmlformats.org/officeDocument/2006/relationships/image" Target="../media/image27.svg"/></Relationships>
</file>

<file path=ppt/slides/_rels/slide4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26.png"/><Relationship Id="rId7" Type="http://schemas.openxmlformats.org/officeDocument/2006/relationships/image" Target="../media/image38.jpeg"/><Relationship Id="rId12" Type="http://schemas.openxmlformats.org/officeDocument/2006/relationships/image" Target="../media/image43.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37.jpeg"/><Relationship Id="rId11" Type="http://schemas.openxmlformats.org/officeDocument/2006/relationships/image" Target="../media/image42.jpeg"/><Relationship Id="rId5" Type="http://schemas.openxmlformats.org/officeDocument/2006/relationships/image" Target="../media/image36.png"/><Relationship Id="rId10" Type="http://schemas.openxmlformats.org/officeDocument/2006/relationships/image" Target="../media/image41.jpeg"/><Relationship Id="rId4" Type="http://schemas.openxmlformats.org/officeDocument/2006/relationships/image" Target="../media/image27.svg"/><Relationship Id="rId9" Type="http://schemas.openxmlformats.org/officeDocument/2006/relationships/image" Target="../media/image40.jpeg"/></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6.jpeg"/><Relationship Id="rId5" Type="http://schemas.openxmlformats.org/officeDocument/2006/relationships/image" Target="../media/image27.svg"/><Relationship Id="rId4" Type="http://schemas.openxmlformats.org/officeDocument/2006/relationships/image" Target="../media/image2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17.png"/><Relationship Id="rId5" Type="http://schemas.openxmlformats.org/officeDocument/2006/relationships/image" Target="../media/image27.sv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18.png"/><Relationship Id="rId5" Type="http://schemas.openxmlformats.org/officeDocument/2006/relationships/image" Target="../media/image27.sv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image" Target="../media/image27.svg"/><Relationship Id="rId5" Type="http://schemas.openxmlformats.org/officeDocument/2006/relationships/tags" Target="../tags/tag100.xml"/><Relationship Id="rId10" Type="http://schemas.openxmlformats.org/officeDocument/2006/relationships/image" Target="../media/image26.png"/><Relationship Id="rId4" Type="http://schemas.openxmlformats.org/officeDocument/2006/relationships/tags" Target="../tags/tag99.xml"/><Relationship Id="rId9"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image" Target="../media/image26.png"/><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slideLayout" Target="../slideLayouts/slideLayout7.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image" Target="../media/image16.jpeg"/><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image" Target="../media/image27.svg"/></Relationships>
</file>

<file path=ppt/slides/_rels/slide5.xml.rels><?xml version="1.0" encoding="UTF-8" standalone="yes"?>
<Relationships xmlns="http://schemas.openxmlformats.org/package/2006/relationships"><Relationship Id="rId8" Type="http://schemas.openxmlformats.org/officeDocument/2006/relationships/tags" Target="../tags/tag37.xml"/><Relationship Id="rId13" Type="http://schemas.openxmlformats.org/officeDocument/2006/relationships/tags" Target="../tags/tag42.xml"/><Relationship Id="rId18" Type="http://schemas.openxmlformats.org/officeDocument/2006/relationships/tags" Target="../tags/tag47.xml"/><Relationship Id="rId26" Type="http://schemas.openxmlformats.org/officeDocument/2006/relationships/image" Target="../media/image17.png"/><Relationship Id="rId3" Type="http://schemas.openxmlformats.org/officeDocument/2006/relationships/tags" Target="../tags/tag32.xml"/><Relationship Id="rId21" Type="http://schemas.openxmlformats.org/officeDocument/2006/relationships/slideLayout" Target="../slideLayouts/slideLayout7.xml"/><Relationship Id="rId7" Type="http://schemas.openxmlformats.org/officeDocument/2006/relationships/tags" Target="../tags/tag36.xml"/><Relationship Id="rId12" Type="http://schemas.openxmlformats.org/officeDocument/2006/relationships/tags" Target="../tags/tag41.xml"/><Relationship Id="rId17" Type="http://schemas.openxmlformats.org/officeDocument/2006/relationships/tags" Target="../tags/tag46.xml"/><Relationship Id="rId25" Type="http://schemas.openxmlformats.org/officeDocument/2006/relationships/image" Target="../media/image16.jpeg"/><Relationship Id="rId2" Type="http://schemas.openxmlformats.org/officeDocument/2006/relationships/tags" Target="../tags/tag31.xml"/><Relationship Id="rId16" Type="http://schemas.openxmlformats.org/officeDocument/2006/relationships/tags" Target="../tags/tag45.xml"/><Relationship Id="rId20" Type="http://schemas.openxmlformats.org/officeDocument/2006/relationships/tags" Target="../tags/tag49.xml"/><Relationship Id="rId29" Type="http://schemas.openxmlformats.org/officeDocument/2006/relationships/image" Target="../media/image20.png"/><Relationship Id="rId1" Type="http://schemas.openxmlformats.org/officeDocument/2006/relationships/tags" Target="../tags/tag30.xml"/><Relationship Id="rId6" Type="http://schemas.openxmlformats.org/officeDocument/2006/relationships/tags" Target="../tags/tag35.xml"/><Relationship Id="rId11" Type="http://schemas.openxmlformats.org/officeDocument/2006/relationships/tags" Target="../tags/tag40.xml"/><Relationship Id="rId24" Type="http://schemas.openxmlformats.org/officeDocument/2006/relationships/image" Target="../media/image5.svg"/><Relationship Id="rId32" Type="http://schemas.openxmlformats.org/officeDocument/2006/relationships/image" Target="../media/image23.jpeg"/><Relationship Id="rId5" Type="http://schemas.openxmlformats.org/officeDocument/2006/relationships/tags" Target="../tags/tag34.xml"/><Relationship Id="rId15" Type="http://schemas.openxmlformats.org/officeDocument/2006/relationships/tags" Target="../tags/tag44.xml"/><Relationship Id="rId23" Type="http://schemas.openxmlformats.org/officeDocument/2006/relationships/image" Target="../media/image4.png"/><Relationship Id="rId28" Type="http://schemas.openxmlformats.org/officeDocument/2006/relationships/image" Target="../media/image19.png"/><Relationship Id="rId10" Type="http://schemas.openxmlformats.org/officeDocument/2006/relationships/tags" Target="../tags/tag39.xml"/><Relationship Id="rId19" Type="http://schemas.openxmlformats.org/officeDocument/2006/relationships/tags" Target="../tags/tag48.xml"/><Relationship Id="rId31" Type="http://schemas.openxmlformats.org/officeDocument/2006/relationships/image" Target="../media/image22.png"/><Relationship Id="rId4" Type="http://schemas.openxmlformats.org/officeDocument/2006/relationships/tags" Target="../tags/tag33.xml"/><Relationship Id="rId9" Type="http://schemas.openxmlformats.org/officeDocument/2006/relationships/tags" Target="../tags/tag38.xml"/><Relationship Id="rId14" Type="http://schemas.openxmlformats.org/officeDocument/2006/relationships/tags" Target="../tags/tag43.xml"/><Relationship Id="rId22" Type="http://schemas.openxmlformats.org/officeDocument/2006/relationships/image" Target="../media/image3.jpeg"/><Relationship Id="rId27" Type="http://schemas.openxmlformats.org/officeDocument/2006/relationships/image" Target="../media/image18.png"/><Relationship Id="rId30" Type="http://schemas.openxmlformats.org/officeDocument/2006/relationships/image" Target="../media/image21.jpeg"/></Relationships>
</file>

<file path=ppt/slides/_rels/slide50.xml.rels><?xml version="1.0" encoding="UTF-8" standalone="yes"?>
<Relationships xmlns="http://schemas.openxmlformats.org/package/2006/relationships"><Relationship Id="rId8" Type="http://schemas.openxmlformats.org/officeDocument/2006/relationships/tags" Target="../tags/tag122.xml"/><Relationship Id="rId3" Type="http://schemas.openxmlformats.org/officeDocument/2006/relationships/tags" Target="../tags/tag117.xml"/><Relationship Id="rId7" Type="http://schemas.openxmlformats.org/officeDocument/2006/relationships/tags" Target="../tags/tag121.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image" Target="../media/image27.svg"/><Relationship Id="rId5" Type="http://schemas.openxmlformats.org/officeDocument/2006/relationships/tags" Target="../tags/tag119.xml"/><Relationship Id="rId10" Type="http://schemas.openxmlformats.org/officeDocument/2006/relationships/image" Target="../media/image26.png"/><Relationship Id="rId4" Type="http://schemas.openxmlformats.org/officeDocument/2006/relationships/tags" Target="../tags/tag118.xml"/><Relationship Id="rId9"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image" Target="../media/image50.png"/><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image" Target="../media/image16.jpe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image" Target="../media/image27.svg"/><Relationship Id="rId5" Type="http://schemas.openxmlformats.org/officeDocument/2006/relationships/tags" Target="../tags/tag127.xml"/><Relationship Id="rId10" Type="http://schemas.openxmlformats.org/officeDocument/2006/relationships/image" Target="../media/image26.png"/><Relationship Id="rId4" Type="http://schemas.openxmlformats.org/officeDocument/2006/relationships/tags" Target="../tags/tag126.xml"/><Relationship Id="rId9"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8" Type="http://schemas.openxmlformats.org/officeDocument/2006/relationships/tags" Target="../tags/tag138.xml"/><Relationship Id="rId13" Type="http://schemas.openxmlformats.org/officeDocument/2006/relationships/image" Target="../media/image26.png"/><Relationship Id="rId3" Type="http://schemas.openxmlformats.org/officeDocument/2006/relationships/tags" Target="../tags/tag133.xml"/><Relationship Id="rId7" Type="http://schemas.openxmlformats.org/officeDocument/2006/relationships/tags" Target="../tags/tag137.xml"/><Relationship Id="rId12" Type="http://schemas.openxmlformats.org/officeDocument/2006/relationships/slideLayout" Target="../slideLayouts/slideLayout7.xml"/><Relationship Id="rId2" Type="http://schemas.openxmlformats.org/officeDocument/2006/relationships/tags" Target="../tags/tag132.xml"/><Relationship Id="rId16" Type="http://schemas.openxmlformats.org/officeDocument/2006/relationships/image" Target="../media/image51.jpeg"/><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tags" Target="../tags/tag141.xml"/><Relationship Id="rId5" Type="http://schemas.openxmlformats.org/officeDocument/2006/relationships/tags" Target="../tags/tag135.xml"/><Relationship Id="rId15" Type="http://schemas.openxmlformats.org/officeDocument/2006/relationships/image" Target="../media/image19.png"/><Relationship Id="rId10" Type="http://schemas.openxmlformats.org/officeDocument/2006/relationships/tags" Target="../tags/tag140.xml"/><Relationship Id="rId4" Type="http://schemas.openxmlformats.org/officeDocument/2006/relationships/tags" Target="../tags/tag134.xml"/><Relationship Id="rId9" Type="http://schemas.openxmlformats.org/officeDocument/2006/relationships/tags" Target="../tags/tag139.xml"/><Relationship Id="rId14" Type="http://schemas.openxmlformats.org/officeDocument/2006/relationships/image" Target="../media/image27.svg"/></Relationships>
</file>

<file path=ppt/slides/_rels/slide53.xml.rels><?xml version="1.0" encoding="UTF-8" standalone="yes"?>
<Relationships xmlns="http://schemas.openxmlformats.org/package/2006/relationships"><Relationship Id="rId8" Type="http://schemas.openxmlformats.org/officeDocument/2006/relationships/tags" Target="../tags/tag149.xml"/><Relationship Id="rId3" Type="http://schemas.openxmlformats.org/officeDocument/2006/relationships/tags" Target="../tags/tag144.xml"/><Relationship Id="rId7" Type="http://schemas.openxmlformats.org/officeDocument/2006/relationships/tags" Target="../tags/tag148.xml"/><Relationship Id="rId12" Type="http://schemas.openxmlformats.org/officeDocument/2006/relationships/image" Target="../media/image33.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tags" Target="../tags/tag147.xml"/><Relationship Id="rId11" Type="http://schemas.openxmlformats.org/officeDocument/2006/relationships/image" Target="../media/image27.svg"/><Relationship Id="rId5" Type="http://schemas.openxmlformats.org/officeDocument/2006/relationships/tags" Target="../tags/tag146.xml"/><Relationship Id="rId10" Type="http://schemas.openxmlformats.org/officeDocument/2006/relationships/image" Target="../media/image26.png"/><Relationship Id="rId4" Type="http://schemas.openxmlformats.org/officeDocument/2006/relationships/tags" Target="../tags/tag145.xml"/><Relationship Id="rId9"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55.xml.rels><?xml version="1.0" encoding="UTF-8" standalone="yes"?>
<Relationships xmlns="http://schemas.openxmlformats.org/package/2006/relationships"><Relationship Id="rId8" Type="http://schemas.openxmlformats.org/officeDocument/2006/relationships/tags" Target="../tags/tag157.xml"/><Relationship Id="rId13" Type="http://schemas.openxmlformats.org/officeDocument/2006/relationships/image" Target="../media/image27.svg"/><Relationship Id="rId3" Type="http://schemas.openxmlformats.org/officeDocument/2006/relationships/tags" Target="../tags/tag152.xml"/><Relationship Id="rId7" Type="http://schemas.openxmlformats.org/officeDocument/2006/relationships/tags" Target="../tags/tag156.xml"/><Relationship Id="rId12" Type="http://schemas.openxmlformats.org/officeDocument/2006/relationships/image" Target="../media/image26.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tags" Target="../tags/tag155.xml"/><Relationship Id="rId11" Type="http://schemas.openxmlformats.org/officeDocument/2006/relationships/slideLayout" Target="../slideLayouts/slideLayout7.xml"/><Relationship Id="rId5" Type="http://schemas.openxmlformats.org/officeDocument/2006/relationships/tags" Target="../tags/tag154.xml"/><Relationship Id="rId10" Type="http://schemas.openxmlformats.org/officeDocument/2006/relationships/tags" Target="../tags/tag159.xml"/><Relationship Id="rId4" Type="http://schemas.openxmlformats.org/officeDocument/2006/relationships/tags" Target="../tags/tag153.xml"/><Relationship Id="rId9" Type="http://schemas.openxmlformats.org/officeDocument/2006/relationships/tags" Target="../tags/tag158.xml"/></Relationships>
</file>

<file path=ppt/slides/_rels/slide56.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image" Target="../media/image23.jpeg"/><Relationship Id="rId3" Type="http://schemas.openxmlformats.org/officeDocument/2006/relationships/tags" Target="../tags/tag162.xml"/><Relationship Id="rId7" Type="http://schemas.openxmlformats.org/officeDocument/2006/relationships/tags" Target="../tags/tag166.xml"/><Relationship Id="rId12" Type="http://schemas.openxmlformats.org/officeDocument/2006/relationships/image" Target="../media/image27.svg"/><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image" Target="../media/image26.png"/><Relationship Id="rId5" Type="http://schemas.openxmlformats.org/officeDocument/2006/relationships/tags" Target="../tags/tag164.xml"/><Relationship Id="rId10" Type="http://schemas.openxmlformats.org/officeDocument/2006/relationships/slideLayout" Target="../slideLayouts/slideLayout7.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image" Target="../media/image50.png"/></Relationships>
</file>

<file path=ppt/slides/_rels/slide57.xml.rels><?xml version="1.0" encoding="UTF-8" standalone="yes"?>
<Relationships xmlns="http://schemas.openxmlformats.org/package/2006/relationships"><Relationship Id="rId8" Type="http://schemas.openxmlformats.org/officeDocument/2006/relationships/tags" Target="../tags/tag176.xml"/><Relationship Id="rId3" Type="http://schemas.openxmlformats.org/officeDocument/2006/relationships/tags" Target="../tags/tag171.xml"/><Relationship Id="rId7" Type="http://schemas.openxmlformats.org/officeDocument/2006/relationships/tags" Target="../tags/tag175.xml"/><Relationship Id="rId2" Type="http://schemas.openxmlformats.org/officeDocument/2006/relationships/tags" Target="../tags/tag170.xml"/><Relationship Id="rId1" Type="http://schemas.openxmlformats.org/officeDocument/2006/relationships/tags" Target="../tags/tag169.xml"/><Relationship Id="rId6" Type="http://schemas.openxmlformats.org/officeDocument/2006/relationships/tags" Target="../tags/tag174.xml"/><Relationship Id="rId11" Type="http://schemas.openxmlformats.org/officeDocument/2006/relationships/image" Target="../media/image27.svg"/><Relationship Id="rId5" Type="http://schemas.openxmlformats.org/officeDocument/2006/relationships/tags" Target="../tags/tag173.xml"/><Relationship Id="rId10" Type="http://schemas.openxmlformats.org/officeDocument/2006/relationships/image" Target="../media/image26.png"/><Relationship Id="rId4" Type="http://schemas.openxmlformats.org/officeDocument/2006/relationships/tags" Target="../tags/tag172.xml"/><Relationship Id="rId9"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184.xml"/><Relationship Id="rId3" Type="http://schemas.openxmlformats.org/officeDocument/2006/relationships/tags" Target="../tags/tag179.xml"/><Relationship Id="rId7" Type="http://schemas.openxmlformats.org/officeDocument/2006/relationships/tags" Target="../tags/tag183.xml"/><Relationship Id="rId12" Type="http://schemas.openxmlformats.org/officeDocument/2006/relationships/image" Target="../media/image50.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7.svg"/><Relationship Id="rId5" Type="http://schemas.openxmlformats.org/officeDocument/2006/relationships/tags" Target="../tags/tag181.xml"/><Relationship Id="rId10" Type="http://schemas.openxmlformats.org/officeDocument/2006/relationships/image" Target="../media/image26.png"/><Relationship Id="rId4" Type="http://schemas.openxmlformats.org/officeDocument/2006/relationships/tags" Target="../tags/tag180.xml"/><Relationship Id="rId9"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6.svg"/></Relationships>
</file>

<file path=ppt/slides/_rels/slide60.xml.rels><?xml version="1.0" encoding="UTF-8" standalone="yes"?>
<Relationships xmlns="http://schemas.openxmlformats.org/package/2006/relationships"><Relationship Id="rId8" Type="http://schemas.openxmlformats.org/officeDocument/2006/relationships/tags" Target="../tags/tag192.xml"/><Relationship Id="rId13" Type="http://schemas.openxmlformats.org/officeDocument/2006/relationships/image" Target="../media/image26.png"/><Relationship Id="rId3" Type="http://schemas.openxmlformats.org/officeDocument/2006/relationships/tags" Target="../tags/tag187.xml"/><Relationship Id="rId7" Type="http://schemas.openxmlformats.org/officeDocument/2006/relationships/tags" Target="../tags/tag191.xml"/><Relationship Id="rId12" Type="http://schemas.openxmlformats.org/officeDocument/2006/relationships/slideLayout" Target="../slideLayouts/slideLayout7.xml"/><Relationship Id="rId2" Type="http://schemas.openxmlformats.org/officeDocument/2006/relationships/tags" Target="../tags/tag186.xml"/><Relationship Id="rId1" Type="http://schemas.openxmlformats.org/officeDocument/2006/relationships/tags" Target="../tags/tag185.xml"/><Relationship Id="rId6" Type="http://schemas.openxmlformats.org/officeDocument/2006/relationships/tags" Target="../tags/tag190.xml"/><Relationship Id="rId11" Type="http://schemas.openxmlformats.org/officeDocument/2006/relationships/tags" Target="../tags/tag195.xml"/><Relationship Id="rId5" Type="http://schemas.openxmlformats.org/officeDocument/2006/relationships/tags" Target="../tags/tag189.xml"/><Relationship Id="rId15" Type="http://schemas.openxmlformats.org/officeDocument/2006/relationships/image" Target="../media/image52.png"/><Relationship Id="rId10" Type="http://schemas.openxmlformats.org/officeDocument/2006/relationships/tags" Target="../tags/tag194.xml"/><Relationship Id="rId4" Type="http://schemas.openxmlformats.org/officeDocument/2006/relationships/tags" Target="../tags/tag188.xml"/><Relationship Id="rId9" Type="http://schemas.openxmlformats.org/officeDocument/2006/relationships/tags" Target="../tags/tag193.xml"/><Relationship Id="rId14" Type="http://schemas.openxmlformats.org/officeDocument/2006/relationships/image" Target="../media/image27.svg"/></Relationships>
</file>

<file path=ppt/slides/_rels/slide61.xml.rels><?xml version="1.0" encoding="UTF-8" standalone="yes"?>
<Relationships xmlns="http://schemas.openxmlformats.org/package/2006/relationships"><Relationship Id="rId8" Type="http://schemas.openxmlformats.org/officeDocument/2006/relationships/tags" Target="../tags/tag203.xml"/><Relationship Id="rId3" Type="http://schemas.openxmlformats.org/officeDocument/2006/relationships/tags" Target="../tags/tag198.xml"/><Relationship Id="rId7" Type="http://schemas.openxmlformats.org/officeDocument/2006/relationships/tags" Target="../tags/tag202.xml"/><Relationship Id="rId12" Type="http://schemas.openxmlformats.org/officeDocument/2006/relationships/image" Target="../media/image53.pn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image" Target="../media/image27.svg"/><Relationship Id="rId5" Type="http://schemas.openxmlformats.org/officeDocument/2006/relationships/tags" Target="../tags/tag200.xml"/><Relationship Id="rId10" Type="http://schemas.openxmlformats.org/officeDocument/2006/relationships/image" Target="../media/image26.png"/><Relationship Id="rId4" Type="http://schemas.openxmlformats.org/officeDocument/2006/relationships/tags" Target="../tags/tag199.xml"/><Relationship Id="rId9"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8" Type="http://schemas.openxmlformats.org/officeDocument/2006/relationships/tags" Target="../tags/tag211.xml"/><Relationship Id="rId3" Type="http://schemas.openxmlformats.org/officeDocument/2006/relationships/tags" Target="../tags/tag206.xml"/><Relationship Id="rId7" Type="http://schemas.openxmlformats.org/officeDocument/2006/relationships/tags" Target="../tags/tag210.xml"/><Relationship Id="rId2" Type="http://schemas.openxmlformats.org/officeDocument/2006/relationships/tags" Target="../tags/tag205.xml"/><Relationship Id="rId1" Type="http://schemas.openxmlformats.org/officeDocument/2006/relationships/tags" Target="../tags/tag204.xml"/><Relationship Id="rId6" Type="http://schemas.openxmlformats.org/officeDocument/2006/relationships/tags" Target="../tags/tag209.xml"/><Relationship Id="rId11" Type="http://schemas.openxmlformats.org/officeDocument/2006/relationships/image" Target="../media/image27.svg"/><Relationship Id="rId5" Type="http://schemas.openxmlformats.org/officeDocument/2006/relationships/tags" Target="../tags/tag208.xml"/><Relationship Id="rId10" Type="http://schemas.openxmlformats.org/officeDocument/2006/relationships/image" Target="../media/image26.png"/><Relationship Id="rId4" Type="http://schemas.openxmlformats.org/officeDocument/2006/relationships/tags" Target="../tags/tag207.xml"/><Relationship Id="rId9"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8" Type="http://schemas.openxmlformats.org/officeDocument/2006/relationships/tags" Target="../tags/tag219.xml"/><Relationship Id="rId3" Type="http://schemas.openxmlformats.org/officeDocument/2006/relationships/tags" Target="../tags/tag214.xml"/><Relationship Id="rId7" Type="http://schemas.openxmlformats.org/officeDocument/2006/relationships/tags" Target="../tags/tag218.xml"/><Relationship Id="rId12" Type="http://schemas.openxmlformats.org/officeDocument/2006/relationships/image" Target="../media/image54.png"/><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tags" Target="../tags/tag217.xml"/><Relationship Id="rId11" Type="http://schemas.openxmlformats.org/officeDocument/2006/relationships/image" Target="../media/image27.svg"/><Relationship Id="rId5" Type="http://schemas.openxmlformats.org/officeDocument/2006/relationships/tags" Target="../tags/tag216.xml"/><Relationship Id="rId10" Type="http://schemas.openxmlformats.org/officeDocument/2006/relationships/image" Target="../media/image26.png"/><Relationship Id="rId4" Type="http://schemas.openxmlformats.org/officeDocument/2006/relationships/tags" Target="../tags/tag215.xml"/><Relationship Id="rId9"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8" Type="http://schemas.openxmlformats.org/officeDocument/2006/relationships/tags" Target="../tags/tag227.xml"/><Relationship Id="rId3" Type="http://schemas.openxmlformats.org/officeDocument/2006/relationships/tags" Target="../tags/tag222.xml"/><Relationship Id="rId7" Type="http://schemas.openxmlformats.org/officeDocument/2006/relationships/tags" Target="../tags/tag226.xml"/><Relationship Id="rId12" Type="http://schemas.openxmlformats.org/officeDocument/2006/relationships/image" Target="../media/image53.pn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image" Target="../media/image27.svg"/><Relationship Id="rId5" Type="http://schemas.openxmlformats.org/officeDocument/2006/relationships/tags" Target="../tags/tag224.xml"/><Relationship Id="rId10" Type="http://schemas.openxmlformats.org/officeDocument/2006/relationships/image" Target="../media/image26.png"/><Relationship Id="rId4" Type="http://schemas.openxmlformats.org/officeDocument/2006/relationships/tags" Target="../tags/tag223.xml"/><Relationship Id="rId9"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8" Type="http://schemas.openxmlformats.org/officeDocument/2006/relationships/tags" Target="../tags/tag235.xml"/><Relationship Id="rId3" Type="http://schemas.openxmlformats.org/officeDocument/2006/relationships/tags" Target="../tags/tag230.xml"/><Relationship Id="rId7" Type="http://schemas.openxmlformats.org/officeDocument/2006/relationships/tags" Target="../tags/tag234.xml"/><Relationship Id="rId12" Type="http://schemas.openxmlformats.org/officeDocument/2006/relationships/image" Target="../media/image50.png"/><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tags" Target="../tags/tag233.xml"/><Relationship Id="rId11" Type="http://schemas.openxmlformats.org/officeDocument/2006/relationships/image" Target="../media/image27.svg"/><Relationship Id="rId5" Type="http://schemas.openxmlformats.org/officeDocument/2006/relationships/tags" Target="../tags/tag232.xml"/><Relationship Id="rId10" Type="http://schemas.openxmlformats.org/officeDocument/2006/relationships/image" Target="../media/image26.png"/><Relationship Id="rId4" Type="http://schemas.openxmlformats.org/officeDocument/2006/relationships/tags" Target="../tags/tag231.xml"/><Relationship Id="rId9"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tags" Target="../tags/tag243.xml"/><Relationship Id="rId3" Type="http://schemas.openxmlformats.org/officeDocument/2006/relationships/tags" Target="../tags/tag238.xml"/><Relationship Id="rId7" Type="http://schemas.openxmlformats.org/officeDocument/2006/relationships/tags" Target="../tags/tag242.xml"/><Relationship Id="rId12" Type="http://schemas.openxmlformats.org/officeDocument/2006/relationships/image" Target="../media/image55.png"/><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11" Type="http://schemas.openxmlformats.org/officeDocument/2006/relationships/image" Target="../media/image27.svg"/><Relationship Id="rId5" Type="http://schemas.openxmlformats.org/officeDocument/2006/relationships/tags" Target="../tags/tag240.xml"/><Relationship Id="rId10" Type="http://schemas.openxmlformats.org/officeDocument/2006/relationships/image" Target="../media/image26.png"/><Relationship Id="rId4" Type="http://schemas.openxmlformats.org/officeDocument/2006/relationships/tags" Target="../tags/tag239.xml"/><Relationship Id="rId9"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251.xml"/><Relationship Id="rId3" Type="http://schemas.openxmlformats.org/officeDocument/2006/relationships/tags" Target="../tags/tag246.xml"/><Relationship Id="rId7" Type="http://schemas.openxmlformats.org/officeDocument/2006/relationships/tags" Target="../tags/tag250.xml"/><Relationship Id="rId2" Type="http://schemas.openxmlformats.org/officeDocument/2006/relationships/tags" Target="../tags/tag245.xml"/><Relationship Id="rId1" Type="http://schemas.openxmlformats.org/officeDocument/2006/relationships/tags" Target="../tags/tag244.xml"/><Relationship Id="rId6" Type="http://schemas.openxmlformats.org/officeDocument/2006/relationships/tags" Target="../tags/tag249.xml"/><Relationship Id="rId11" Type="http://schemas.openxmlformats.org/officeDocument/2006/relationships/image" Target="../media/image27.svg"/><Relationship Id="rId5" Type="http://schemas.openxmlformats.org/officeDocument/2006/relationships/tags" Target="../tags/tag248.xml"/><Relationship Id="rId10" Type="http://schemas.openxmlformats.org/officeDocument/2006/relationships/image" Target="../media/image26.png"/><Relationship Id="rId4" Type="http://schemas.openxmlformats.org/officeDocument/2006/relationships/tags" Target="../tags/tag247.xml"/><Relationship Id="rId9"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259.xml"/><Relationship Id="rId13" Type="http://schemas.openxmlformats.org/officeDocument/2006/relationships/image" Target="../media/image29.png"/><Relationship Id="rId3" Type="http://schemas.openxmlformats.org/officeDocument/2006/relationships/tags" Target="../tags/tag254.xml"/><Relationship Id="rId7" Type="http://schemas.openxmlformats.org/officeDocument/2006/relationships/tags" Target="../tags/tag258.xml"/><Relationship Id="rId12" Type="http://schemas.openxmlformats.org/officeDocument/2006/relationships/image" Target="../media/image27.svg"/><Relationship Id="rId2" Type="http://schemas.openxmlformats.org/officeDocument/2006/relationships/tags" Target="../tags/tag253.xml"/><Relationship Id="rId1" Type="http://schemas.openxmlformats.org/officeDocument/2006/relationships/tags" Target="../tags/tag252.xml"/><Relationship Id="rId6" Type="http://schemas.openxmlformats.org/officeDocument/2006/relationships/tags" Target="../tags/tag257.xml"/><Relationship Id="rId11" Type="http://schemas.openxmlformats.org/officeDocument/2006/relationships/image" Target="../media/image26.png"/><Relationship Id="rId5" Type="http://schemas.openxmlformats.org/officeDocument/2006/relationships/tags" Target="../tags/tag256.xml"/><Relationship Id="rId10" Type="http://schemas.openxmlformats.org/officeDocument/2006/relationships/slideLayout" Target="../slideLayouts/slideLayout7.xml"/><Relationship Id="rId4" Type="http://schemas.openxmlformats.org/officeDocument/2006/relationships/tags" Target="../tags/tag255.xml"/><Relationship Id="rId9" Type="http://schemas.openxmlformats.org/officeDocument/2006/relationships/tags" Target="../tags/tag260.xml"/></Relationships>
</file>

<file path=ppt/slides/_rels/slide69.xml.rels><?xml version="1.0" encoding="UTF-8" standalone="yes"?>
<Relationships xmlns="http://schemas.openxmlformats.org/package/2006/relationships"><Relationship Id="rId8" Type="http://schemas.openxmlformats.org/officeDocument/2006/relationships/tags" Target="../tags/tag268.xml"/><Relationship Id="rId3" Type="http://schemas.openxmlformats.org/officeDocument/2006/relationships/tags" Target="../tags/tag263.xml"/><Relationship Id="rId7" Type="http://schemas.openxmlformats.org/officeDocument/2006/relationships/tags" Target="../tags/tag267.xml"/><Relationship Id="rId12" Type="http://schemas.openxmlformats.org/officeDocument/2006/relationships/image" Target="../media/image55.png"/><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image" Target="../media/image27.svg"/><Relationship Id="rId5" Type="http://schemas.openxmlformats.org/officeDocument/2006/relationships/tags" Target="../tags/tag265.xml"/><Relationship Id="rId10" Type="http://schemas.openxmlformats.org/officeDocument/2006/relationships/image" Target="../media/image26.png"/><Relationship Id="rId4" Type="http://schemas.openxmlformats.org/officeDocument/2006/relationships/tags" Target="../tags/tag264.xml"/><Relationship Id="rId9"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tags" Target="../tags/tag57.xml"/><Relationship Id="rId13" Type="http://schemas.openxmlformats.org/officeDocument/2006/relationships/image" Target="../media/image28.jpeg"/><Relationship Id="rId3" Type="http://schemas.openxmlformats.org/officeDocument/2006/relationships/tags" Target="../tags/tag52.xml"/><Relationship Id="rId7" Type="http://schemas.openxmlformats.org/officeDocument/2006/relationships/tags" Target="../tags/tag56.xml"/><Relationship Id="rId12" Type="http://schemas.openxmlformats.org/officeDocument/2006/relationships/image" Target="../media/image27.svg"/><Relationship Id="rId2" Type="http://schemas.openxmlformats.org/officeDocument/2006/relationships/tags" Target="../tags/tag51.xml"/><Relationship Id="rId16" Type="http://schemas.openxmlformats.org/officeDocument/2006/relationships/image" Target="../media/image15.png"/><Relationship Id="rId1" Type="http://schemas.openxmlformats.org/officeDocument/2006/relationships/tags" Target="../tags/tag50.xml"/><Relationship Id="rId6" Type="http://schemas.openxmlformats.org/officeDocument/2006/relationships/tags" Target="../tags/tag55.xml"/><Relationship Id="rId11" Type="http://schemas.openxmlformats.org/officeDocument/2006/relationships/image" Target="../media/image26.png"/><Relationship Id="rId5" Type="http://schemas.openxmlformats.org/officeDocument/2006/relationships/tags" Target="../tags/tag54.xml"/><Relationship Id="rId15" Type="http://schemas.openxmlformats.org/officeDocument/2006/relationships/image" Target="../media/image14.png"/><Relationship Id="rId10" Type="http://schemas.openxmlformats.org/officeDocument/2006/relationships/slideLayout" Target="../slideLayouts/slideLayout7.xml"/><Relationship Id="rId4" Type="http://schemas.openxmlformats.org/officeDocument/2006/relationships/tags" Target="../tags/tag53.xml"/><Relationship Id="rId9" Type="http://schemas.openxmlformats.org/officeDocument/2006/relationships/tags" Target="../tags/tag58.xml"/><Relationship Id="rId14" Type="http://schemas.openxmlformats.org/officeDocument/2006/relationships/image" Target="../media/image29.png"/></Relationships>
</file>

<file path=ppt/slides/_rels/slide70.xml.rels><?xml version="1.0" encoding="UTF-8" standalone="yes"?>
<Relationships xmlns="http://schemas.openxmlformats.org/package/2006/relationships"><Relationship Id="rId8" Type="http://schemas.openxmlformats.org/officeDocument/2006/relationships/tags" Target="../tags/tag276.xml"/><Relationship Id="rId13" Type="http://schemas.openxmlformats.org/officeDocument/2006/relationships/image" Target="../media/image26.png"/><Relationship Id="rId3" Type="http://schemas.openxmlformats.org/officeDocument/2006/relationships/tags" Target="../tags/tag271.xml"/><Relationship Id="rId7" Type="http://schemas.openxmlformats.org/officeDocument/2006/relationships/tags" Target="../tags/tag275.xml"/><Relationship Id="rId12" Type="http://schemas.openxmlformats.org/officeDocument/2006/relationships/slideLayout" Target="../slideLayouts/slideLayout7.xml"/><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tags" Target="../tags/tag274.xml"/><Relationship Id="rId11" Type="http://schemas.openxmlformats.org/officeDocument/2006/relationships/tags" Target="../tags/tag279.xml"/><Relationship Id="rId5" Type="http://schemas.openxmlformats.org/officeDocument/2006/relationships/tags" Target="../tags/tag273.xml"/><Relationship Id="rId15" Type="http://schemas.openxmlformats.org/officeDocument/2006/relationships/image" Target="../media/image52.png"/><Relationship Id="rId10" Type="http://schemas.openxmlformats.org/officeDocument/2006/relationships/tags" Target="../tags/tag278.xml"/><Relationship Id="rId4" Type="http://schemas.openxmlformats.org/officeDocument/2006/relationships/tags" Target="../tags/tag272.xml"/><Relationship Id="rId9" Type="http://schemas.openxmlformats.org/officeDocument/2006/relationships/tags" Target="../tags/tag277.xml"/><Relationship Id="rId14" Type="http://schemas.openxmlformats.org/officeDocument/2006/relationships/image" Target="../media/image27.svg"/></Relationships>
</file>

<file path=ppt/slides/_rels/slide71.xml.rels><?xml version="1.0" encoding="UTF-8" standalone="yes"?>
<Relationships xmlns="http://schemas.openxmlformats.org/package/2006/relationships"><Relationship Id="rId8" Type="http://schemas.openxmlformats.org/officeDocument/2006/relationships/tags" Target="../tags/tag287.xml"/><Relationship Id="rId3" Type="http://schemas.openxmlformats.org/officeDocument/2006/relationships/tags" Target="../tags/tag282.xml"/><Relationship Id="rId7" Type="http://schemas.openxmlformats.org/officeDocument/2006/relationships/tags" Target="../tags/tag286.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image" Target="../media/image27.svg"/><Relationship Id="rId5" Type="http://schemas.openxmlformats.org/officeDocument/2006/relationships/tags" Target="../tags/tag284.xml"/><Relationship Id="rId10" Type="http://schemas.openxmlformats.org/officeDocument/2006/relationships/image" Target="../media/image26.png"/><Relationship Id="rId4" Type="http://schemas.openxmlformats.org/officeDocument/2006/relationships/tags" Target="../tags/tag283.xml"/><Relationship Id="rId9"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8" Type="http://schemas.openxmlformats.org/officeDocument/2006/relationships/tags" Target="../tags/tag295.xml"/><Relationship Id="rId3" Type="http://schemas.openxmlformats.org/officeDocument/2006/relationships/tags" Target="../tags/tag290.xml"/><Relationship Id="rId7" Type="http://schemas.openxmlformats.org/officeDocument/2006/relationships/tags" Target="../tags/tag294.xml"/><Relationship Id="rId2" Type="http://schemas.openxmlformats.org/officeDocument/2006/relationships/tags" Target="../tags/tag289.xml"/><Relationship Id="rId1" Type="http://schemas.openxmlformats.org/officeDocument/2006/relationships/tags" Target="../tags/tag288.xml"/><Relationship Id="rId6" Type="http://schemas.openxmlformats.org/officeDocument/2006/relationships/tags" Target="../tags/tag293.xml"/><Relationship Id="rId11" Type="http://schemas.openxmlformats.org/officeDocument/2006/relationships/image" Target="../media/image27.svg"/><Relationship Id="rId5" Type="http://schemas.openxmlformats.org/officeDocument/2006/relationships/tags" Target="../tags/tag292.xml"/><Relationship Id="rId10" Type="http://schemas.openxmlformats.org/officeDocument/2006/relationships/image" Target="../media/image26.png"/><Relationship Id="rId4" Type="http://schemas.openxmlformats.org/officeDocument/2006/relationships/tags" Target="../tags/tag291.xml"/><Relationship Id="rId9"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tags" Target="../tags/tag303.xml"/><Relationship Id="rId13" Type="http://schemas.openxmlformats.org/officeDocument/2006/relationships/image" Target="../media/image29.png"/><Relationship Id="rId3" Type="http://schemas.openxmlformats.org/officeDocument/2006/relationships/tags" Target="../tags/tag298.xml"/><Relationship Id="rId7" Type="http://schemas.openxmlformats.org/officeDocument/2006/relationships/tags" Target="../tags/tag302.xml"/><Relationship Id="rId12" Type="http://schemas.openxmlformats.org/officeDocument/2006/relationships/image" Target="../media/image27.svg"/><Relationship Id="rId2" Type="http://schemas.openxmlformats.org/officeDocument/2006/relationships/tags" Target="../tags/tag297.xml"/><Relationship Id="rId1" Type="http://schemas.openxmlformats.org/officeDocument/2006/relationships/tags" Target="../tags/tag296.xml"/><Relationship Id="rId6" Type="http://schemas.openxmlformats.org/officeDocument/2006/relationships/tags" Target="../tags/tag301.xml"/><Relationship Id="rId11" Type="http://schemas.openxmlformats.org/officeDocument/2006/relationships/image" Target="../media/image26.png"/><Relationship Id="rId5" Type="http://schemas.openxmlformats.org/officeDocument/2006/relationships/tags" Target="../tags/tag300.xml"/><Relationship Id="rId10" Type="http://schemas.openxmlformats.org/officeDocument/2006/relationships/slideLayout" Target="../slideLayouts/slideLayout7.xml"/><Relationship Id="rId4" Type="http://schemas.openxmlformats.org/officeDocument/2006/relationships/tags" Target="../tags/tag299.xml"/><Relationship Id="rId9" Type="http://schemas.openxmlformats.org/officeDocument/2006/relationships/tags" Target="../tags/tag304.xml"/></Relationships>
</file>

<file path=ppt/slides/_rels/slide74.xml.rels><?xml version="1.0" encoding="UTF-8" standalone="yes"?>
<Relationships xmlns="http://schemas.openxmlformats.org/package/2006/relationships"><Relationship Id="rId8" Type="http://schemas.openxmlformats.org/officeDocument/2006/relationships/tags" Target="../tags/tag312.xml"/><Relationship Id="rId3" Type="http://schemas.openxmlformats.org/officeDocument/2006/relationships/tags" Target="../tags/tag307.xml"/><Relationship Id="rId7" Type="http://schemas.openxmlformats.org/officeDocument/2006/relationships/tags" Target="../tags/tag311.xml"/><Relationship Id="rId12" Type="http://schemas.openxmlformats.org/officeDocument/2006/relationships/image" Target="../media/image54.png"/><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tags" Target="../tags/tag310.xml"/><Relationship Id="rId11" Type="http://schemas.openxmlformats.org/officeDocument/2006/relationships/image" Target="../media/image27.svg"/><Relationship Id="rId5" Type="http://schemas.openxmlformats.org/officeDocument/2006/relationships/tags" Target="../tags/tag309.xml"/><Relationship Id="rId10" Type="http://schemas.openxmlformats.org/officeDocument/2006/relationships/image" Target="../media/image26.png"/><Relationship Id="rId4" Type="http://schemas.openxmlformats.org/officeDocument/2006/relationships/tags" Target="../tags/tag308.xml"/><Relationship Id="rId9"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tags" Target="../tags/tag320.xml"/><Relationship Id="rId3" Type="http://schemas.openxmlformats.org/officeDocument/2006/relationships/tags" Target="../tags/tag315.xml"/><Relationship Id="rId7" Type="http://schemas.openxmlformats.org/officeDocument/2006/relationships/tags" Target="../tags/tag319.xml"/><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tags" Target="../tags/tag318.xml"/><Relationship Id="rId11" Type="http://schemas.openxmlformats.org/officeDocument/2006/relationships/image" Target="../media/image27.svg"/><Relationship Id="rId5" Type="http://schemas.openxmlformats.org/officeDocument/2006/relationships/tags" Target="../tags/tag317.xml"/><Relationship Id="rId10" Type="http://schemas.openxmlformats.org/officeDocument/2006/relationships/image" Target="../media/image26.png"/><Relationship Id="rId4" Type="http://schemas.openxmlformats.org/officeDocument/2006/relationships/tags" Target="../tags/tag316.xml"/><Relationship Id="rId9"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8" Type="http://schemas.openxmlformats.org/officeDocument/2006/relationships/tags" Target="../tags/tag328.xml"/><Relationship Id="rId3" Type="http://schemas.openxmlformats.org/officeDocument/2006/relationships/tags" Target="../tags/tag323.xml"/><Relationship Id="rId7" Type="http://schemas.openxmlformats.org/officeDocument/2006/relationships/tags" Target="../tags/tag327.xml"/><Relationship Id="rId12" Type="http://schemas.openxmlformats.org/officeDocument/2006/relationships/image" Target="../media/image56.png"/><Relationship Id="rId2" Type="http://schemas.openxmlformats.org/officeDocument/2006/relationships/tags" Target="../tags/tag322.xml"/><Relationship Id="rId1" Type="http://schemas.openxmlformats.org/officeDocument/2006/relationships/tags" Target="../tags/tag321.xml"/><Relationship Id="rId6" Type="http://schemas.openxmlformats.org/officeDocument/2006/relationships/tags" Target="../tags/tag326.xml"/><Relationship Id="rId11" Type="http://schemas.openxmlformats.org/officeDocument/2006/relationships/image" Target="../media/image27.svg"/><Relationship Id="rId5" Type="http://schemas.openxmlformats.org/officeDocument/2006/relationships/tags" Target="../tags/tag325.xml"/><Relationship Id="rId10" Type="http://schemas.openxmlformats.org/officeDocument/2006/relationships/image" Target="../media/image26.png"/><Relationship Id="rId4" Type="http://schemas.openxmlformats.org/officeDocument/2006/relationships/tags" Target="../tags/tag324.xml"/><Relationship Id="rId9"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336.xml"/><Relationship Id="rId3" Type="http://schemas.openxmlformats.org/officeDocument/2006/relationships/tags" Target="../tags/tag331.xml"/><Relationship Id="rId7" Type="http://schemas.openxmlformats.org/officeDocument/2006/relationships/tags" Target="../tags/tag335.xml"/><Relationship Id="rId12" Type="http://schemas.openxmlformats.org/officeDocument/2006/relationships/image" Target="../media/image50.png"/><Relationship Id="rId2" Type="http://schemas.openxmlformats.org/officeDocument/2006/relationships/tags" Target="../tags/tag330.xml"/><Relationship Id="rId1" Type="http://schemas.openxmlformats.org/officeDocument/2006/relationships/tags" Target="../tags/tag329.xml"/><Relationship Id="rId6" Type="http://schemas.openxmlformats.org/officeDocument/2006/relationships/tags" Target="../tags/tag334.xml"/><Relationship Id="rId11" Type="http://schemas.openxmlformats.org/officeDocument/2006/relationships/image" Target="../media/image27.svg"/><Relationship Id="rId5" Type="http://schemas.openxmlformats.org/officeDocument/2006/relationships/tags" Target="../tags/tag333.xml"/><Relationship Id="rId10" Type="http://schemas.openxmlformats.org/officeDocument/2006/relationships/image" Target="../media/image26.png"/><Relationship Id="rId4" Type="http://schemas.openxmlformats.org/officeDocument/2006/relationships/tags" Target="../tags/tag332.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344.xml"/><Relationship Id="rId3" Type="http://schemas.openxmlformats.org/officeDocument/2006/relationships/tags" Target="../tags/tag339.xml"/><Relationship Id="rId7" Type="http://schemas.openxmlformats.org/officeDocument/2006/relationships/tags" Target="../tags/tag343.xml"/><Relationship Id="rId12" Type="http://schemas.openxmlformats.org/officeDocument/2006/relationships/image" Target="../media/image57.png"/><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tags" Target="../tags/tag342.xml"/><Relationship Id="rId11" Type="http://schemas.openxmlformats.org/officeDocument/2006/relationships/image" Target="../media/image27.svg"/><Relationship Id="rId5" Type="http://schemas.openxmlformats.org/officeDocument/2006/relationships/tags" Target="../tags/tag341.xml"/><Relationship Id="rId10" Type="http://schemas.openxmlformats.org/officeDocument/2006/relationships/image" Target="../media/image26.png"/><Relationship Id="rId4" Type="http://schemas.openxmlformats.org/officeDocument/2006/relationships/tags" Target="../tags/tag340.xml"/><Relationship Id="rId9"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8" Type="http://schemas.openxmlformats.org/officeDocument/2006/relationships/tags" Target="../tags/tag352.xml"/><Relationship Id="rId3" Type="http://schemas.openxmlformats.org/officeDocument/2006/relationships/tags" Target="../tags/tag347.xml"/><Relationship Id="rId7" Type="http://schemas.openxmlformats.org/officeDocument/2006/relationships/tags" Target="../tags/tag351.xml"/><Relationship Id="rId12" Type="http://schemas.openxmlformats.org/officeDocument/2006/relationships/image" Target="../media/image17.png"/><Relationship Id="rId2" Type="http://schemas.openxmlformats.org/officeDocument/2006/relationships/tags" Target="../tags/tag346.xml"/><Relationship Id="rId1" Type="http://schemas.openxmlformats.org/officeDocument/2006/relationships/tags" Target="../tags/tag345.xml"/><Relationship Id="rId6" Type="http://schemas.openxmlformats.org/officeDocument/2006/relationships/tags" Target="../tags/tag350.xml"/><Relationship Id="rId11" Type="http://schemas.openxmlformats.org/officeDocument/2006/relationships/image" Target="../media/image27.svg"/><Relationship Id="rId5" Type="http://schemas.openxmlformats.org/officeDocument/2006/relationships/tags" Target="../tags/tag349.xml"/><Relationship Id="rId10" Type="http://schemas.openxmlformats.org/officeDocument/2006/relationships/image" Target="../media/image26.png"/><Relationship Id="rId4" Type="http://schemas.openxmlformats.org/officeDocument/2006/relationships/tags" Target="../tags/tag348.xml"/><Relationship Id="rId9"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360.xml"/><Relationship Id="rId13" Type="http://schemas.openxmlformats.org/officeDocument/2006/relationships/image" Target="../media/image17.png"/><Relationship Id="rId3" Type="http://schemas.openxmlformats.org/officeDocument/2006/relationships/tags" Target="../tags/tag355.xml"/><Relationship Id="rId7" Type="http://schemas.openxmlformats.org/officeDocument/2006/relationships/tags" Target="../tags/tag359.xml"/><Relationship Id="rId12" Type="http://schemas.openxmlformats.org/officeDocument/2006/relationships/image" Target="../media/image27.svg"/><Relationship Id="rId2" Type="http://schemas.openxmlformats.org/officeDocument/2006/relationships/tags" Target="../tags/tag354.xml"/><Relationship Id="rId16" Type="http://schemas.openxmlformats.org/officeDocument/2006/relationships/image" Target="../media/image60.png"/><Relationship Id="rId1" Type="http://schemas.openxmlformats.org/officeDocument/2006/relationships/tags" Target="../tags/tag353.xml"/><Relationship Id="rId6" Type="http://schemas.openxmlformats.org/officeDocument/2006/relationships/tags" Target="../tags/tag358.xml"/><Relationship Id="rId11" Type="http://schemas.openxmlformats.org/officeDocument/2006/relationships/image" Target="../media/image26.png"/><Relationship Id="rId5" Type="http://schemas.openxmlformats.org/officeDocument/2006/relationships/tags" Target="../tags/tag357.xml"/><Relationship Id="rId15" Type="http://schemas.openxmlformats.org/officeDocument/2006/relationships/image" Target="../media/image59.png"/><Relationship Id="rId10" Type="http://schemas.openxmlformats.org/officeDocument/2006/relationships/slideLayout" Target="../slideLayouts/slideLayout7.xml"/><Relationship Id="rId4" Type="http://schemas.openxmlformats.org/officeDocument/2006/relationships/tags" Target="../tags/tag356.xml"/><Relationship Id="rId9" Type="http://schemas.openxmlformats.org/officeDocument/2006/relationships/tags" Target="../tags/tag361.xml"/><Relationship Id="rId14" Type="http://schemas.openxmlformats.org/officeDocument/2006/relationships/image" Target="../media/image58.png"/></Relationships>
</file>

<file path=ppt/slides/_rels/slide82.xml.rels><?xml version="1.0" encoding="UTF-8" standalone="yes"?>
<Relationships xmlns="http://schemas.openxmlformats.org/package/2006/relationships"><Relationship Id="rId8" Type="http://schemas.openxmlformats.org/officeDocument/2006/relationships/tags" Target="../tags/tag369.xml"/><Relationship Id="rId3" Type="http://schemas.openxmlformats.org/officeDocument/2006/relationships/tags" Target="../tags/tag364.xml"/><Relationship Id="rId7" Type="http://schemas.openxmlformats.org/officeDocument/2006/relationships/tags" Target="../tags/tag368.xml"/><Relationship Id="rId12" Type="http://schemas.openxmlformats.org/officeDocument/2006/relationships/image" Target="../media/image57.png"/><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tags" Target="../tags/tag367.xml"/><Relationship Id="rId11" Type="http://schemas.openxmlformats.org/officeDocument/2006/relationships/image" Target="../media/image27.svg"/><Relationship Id="rId5" Type="http://schemas.openxmlformats.org/officeDocument/2006/relationships/tags" Target="../tags/tag366.xml"/><Relationship Id="rId10" Type="http://schemas.openxmlformats.org/officeDocument/2006/relationships/image" Target="../media/image26.png"/><Relationship Id="rId4" Type="http://schemas.openxmlformats.org/officeDocument/2006/relationships/tags" Target="../tags/tag365.xml"/><Relationship Id="rId9"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8" Type="http://schemas.openxmlformats.org/officeDocument/2006/relationships/tags" Target="../tags/tag377.xml"/><Relationship Id="rId3" Type="http://schemas.openxmlformats.org/officeDocument/2006/relationships/tags" Target="../tags/tag372.xml"/><Relationship Id="rId7" Type="http://schemas.openxmlformats.org/officeDocument/2006/relationships/tags" Target="../tags/tag376.xml"/><Relationship Id="rId12" Type="http://schemas.openxmlformats.org/officeDocument/2006/relationships/image" Target="../media/image57.png"/><Relationship Id="rId2" Type="http://schemas.openxmlformats.org/officeDocument/2006/relationships/tags" Target="../tags/tag371.xml"/><Relationship Id="rId1" Type="http://schemas.openxmlformats.org/officeDocument/2006/relationships/tags" Target="../tags/tag370.xml"/><Relationship Id="rId6" Type="http://schemas.openxmlformats.org/officeDocument/2006/relationships/tags" Target="../tags/tag375.xml"/><Relationship Id="rId11" Type="http://schemas.openxmlformats.org/officeDocument/2006/relationships/image" Target="../media/image27.svg"/><Relationship Id="rId5" Type="http://schemas.openxmlformats.org/officeDocument/2006/relationships/tags" Target="../tags/tag374.xml"/><Relationship Id="rId10" Type="http://schemas.openxmlformats.org/officeDocument/2006/relationships/image" Target="../media/image26.png"/><Relationship Id="rId4" Type="http://schemas.openxmlformats.org/officeDocument/2006/relationships/tags" Target="../tags/tag373.xml"/><Relationship Id="rId9"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8" Type="http://schemas.openxmlformats.org/officeDocument/2006/relationships/tags" Target="../tags/tag385.xml"/><Relationship Id="rId3" Type="http://schemas.openxmlformats.org/officeDocument/2006/relationships/tags" Target="../tags/tag380.xml"/><Relationship Id="rId7" Type="http://schemas.openxmlformats.org/officeDocument/2006/relationships/tags" Target="../tags/tag384.xml"/><Relationship Id="rId12" Type="http://schemas.openxmlformats.org/officeDocument/2006/relationships/image" Target="../media/image57.png"/><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tags" Target="../tags/tag383.xml"/><Relationship Id="rId11" Type="http://schemas.openxmlformats.org/officeDocument/2006/relationships/image" Target="../media/image27.svg"/><Relationship Id="rId5" Type="http://schemas.openxmlformats.org/officeDocument/2006/relationships/tags" Target="../tags/tag382.xml"/><Relationship Id="rId10" Type="http://schemas.openxmlformats.org/officeDocument/2006/relationships/image" Target="../media/image26.png"/><Relationship Id="rId4" Type="http://schemas.openxmlformats.org/officeDocument/2006/relationships/tags" Target="../tags/tag381.xml"/><Relationship Id="rId9"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8" Type="http://schemas.openxmlformats.org/officeDocument/2006/relationships/tags" Target="../tags/tag393.xml"/><Relationship Id="rId3" Type="http://schemas.openxmlformats.org/officeDocument/2006/relationships/tags" Target="../tags/tag388.xml"/><Relationship Id="rId7" Type="http://schemas.openxmlformats.org/officeDocument/2006/relationships/tags" Target="../tags/tag392.xml"/><Relationship Id="rId12" Type="http://schemas.openxmlformats.org/officeDocument/2006/relationships/image" Target="../media/image57.png"/><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tags" Target="../tags/tag391.xml"/><Relationship Id="rId11" Type="http://schemas.openxmlformats.org/officeDocument/2006/relationships/image" Target="../media/image27.svg"/><Relationship Id="rId5" Type="http://schemas.openxmlformats.org/officeDocument/2006/relationships/tags" Target="../tags/tag390.xml"/><Relationship Id="rId10" Type="http://schemas.openxmlformats.org/officeDocument/2006/relationships/image" Target="../media/image26.png"/><Relationship Id="rId4" Type="http://schemas.openxmlformats.org/officeDocument/2006/relationships/tags" Target="../tags/tag389.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401.xml"/><Relationship Id="rId3" Type="http://schemas.openxmlformats.org/officeDocument/2006/relationships/tags" Target="../tags/tag396.xml"/><Relationship Id="rId7" Type="http://schemas.openxmlformats.org/officeDocument/2006/relationships/tags" Target="../tags/tag400.xml"/><Relationship Id="rId12" Type="http://schemas.openxmlformats.org/officeDocument/2006/relationships/image" Target="../media/image57.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tags" Target="../tags/tag399.xml"/><Relationship Id="rId11" Type="http://schemas.openxmlformats.org/officeDocument/2006/relationships/image" Target="../media/image27.svg"/><Relationship Id="rId5" Type="http://schemas.openxmlformats.org/officeDocument/2006/relationships/tags" Target="../tags/tag398.xml"/><Relationship Id="rId10" Type="http://schemas.openxmlformats.org/officeDocument/2006/relationships/image" Target="../media/image26.png"/><Relationship Id="rId4" Type="http://schemas.openxmlformats.org/officeDocument/2006/relationships/tags" Target="../tags/tag397.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409.xml"/><Relationship Id="rId3" Type="http://schemas.openxmlformats.org/officeDocument/2006/relationships/tags" Target="../tags/tag404.xml"/><Relationship Id="rId7" Type="http://schemas.openxmlformats.org/officeDocument/2006/relationships/tags" Target="../tags/tag408.xml"/><Relationship Id="rId12" Type="http://schemas.openxmlformats.org/officeDocument/2006/relationships/image" Target="../media/image50.png"/><Relationship Id="rId2" Type="http://schemas.openxmlformats.org/officeDocument/2006/relationships/tags" Target="../tags/tag403.xml"/><Relationship Id="rId1" Type="http://schemas.openxmlformats.org/officeDocument/2006/relationships/tags" Target="../tags/tag402.xml"/><Relationship Id="rId6" Type="http://schemas.openxmlformats.org/officeDocument/2006/relationships/tags" Target="../tags/tag407.xml"/><Relationship Id="rId11" Type="http://schemas.openxmlformats.org/officeDocument/2006/relationships/image" Target="../media/image27.svg"/><Relationship Id="rId5" Type="http://schemas.openxmlformats.org/officeDocument/2006/relationships/tags" Target="../tags/tag406.xml"/><Relationship Id="rId10" Type="http://schemas.openxmlformats.org/officeDocument/2006/relationships/image" Target="../media/image26.png"/><Relationship Id="rId4" Type="http://schemas.openxmlformats.org/officeDocument/2006/relationships/tags" Target="../tags/tag405.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417.xml"/><Relationship Id="rId3" Type="http://schemas.openxmlformats.org/officeDocument/2006/relationships/tags" Target="../tags/tag412.xml"/><Relationship Id="rId7" Type="http://schemas.openxmlformats.org/officeDocument/2006/relationships/tags" Target="../tags/tag416.xml"/><Relationship Id="rId12" Type="http://schemas.openxmlformats.org/officeDocument/2006/relationships/image" Target="../media/image17.png"/><Relationship Id="rId2" Type="http://schemas.openxmlformats.org/officeDocument/2006/relationships/tags" Target="../tags/tag411.xml"/><Relationship Id="rId1" Type="http://schemas.openxmlformats.org/officeDocument/2006/relationships/tags" Target="../tags/tag410.xml"/><Relationship Id="rId6" Type="http://schemas.openxmlformats.org/officeDocument/2006/relationships/tags" Target="../tags/tag415.xml"/><Relationship Id="rId11" Type="http://schemas.openxmlformats.org/officeDocument/2006/relationships/image" Target="../media/image27.svg"/><Relationship Id="rId5" Type="http://schemas.openxmlformats.org/officeDocument/2006/relationships/tags" Target="../tags/tag414.xml"/><Relationship Id="rId10" Type="http://schemas.openxmlformats.org/officeDocument/2006/relationships/image" Target="../media/image26.png"/><Relationship Id="rId4" Type="http://schemas.openxmlformats.org/officeDocument/2006/relationships/tags" Target="../tags/tag413.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59.xml"/><Relationship Id="rId5" Type="http://schemas.openxmlformats.org/officeDocument/2006/relationships/image" Target="../media/image31.jpeg"/><Relationship Id="rId4" Type="http://schemas.openxmlformats.org/officeDocument/2006/relationships/image" Target="../media/image27.svg"/></Relationships>
</file>

<file path=ppt/slides/_rels/slide90.xml.rels><?xml version="1.0" encoding="UTF-8" standalone="yes"?>
<Relationships xmlns="http://schemas.openxmlformats.org/package/2006/relationships"><Relationship Id="rId8" Type="http://schemas.openxmlformats.org/officeDocument/2006/relationships/tags" Target="../tags/tag425.xml"/><Relationship Id="rId3" Type="http://schemas.openxmlformats.org/officeDocument/2006/relationships/tags" Target="../tags/tag420.xml"/><Relationship Id="rId7" Type="http://schemas.openxmlformats.org/officeDocument/2006/relationships/tags" Target="../tags/tag424.xml"/><Relationship Id="rId2" Type="http://schemas.openxmlformats.org/officeDocument/2006/relationships/tags" Target="../tags/tag419.xml"/><Relationship Id="rId1" Type="http://schemas.openxmlformats.org/officeDocument/2006/relationships/tags" Target="../tags/tag418.xml"/><Relationship Id="rId6" Type="http://schemas.openxmlformats.org/officeDocument/2006/relationships/tags" Target="../tags/tag423.xml"/><Relationship Id="rId11" Type="http://schemas.openxmlformats.org/officeDocument/2006/relationships/image" Target="../media/image27.svg"/><Relationship Id="rId5" Type="http://schemas.openxmlformats.org/officeDocument/2006/relationships/tags" Target="../tags/tag422.xml"/><Relationship Id="rId10" Type="http://schemas.openxmlformats.org/officeDocument/2006/relationships/image" Target="../media/image26.png"/><Relationship Id="rId4" Type="http://schemas.openxmlformats.org/officeDocument/2006/relationships/tags" Target="../tags/tag421.xml"/><Relationship Id="rId9"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8" Type="http://schemas.openxmlformats.org/officeDocument/2006/relationships/tags" Target="../tags/tag433.xml"/><Relationship Id="rId3" Type="http://schemas.openxmlformats.org/officeDocument/2006/relationships/tags" Target="../tags/tag428.xml"/><Relationship Id="rId7" Type="http://schemas.openxmlformats.org/officeDocument/2006/relationships/tags" Target="../tags/tag432.xml"/><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tags" Target="../tags/tag431.xml"/><Relationship Id="rId11" Type="http://schemas.openxmlformats.org/officeDocument/2006/relationships/image" Target="../media/image27.svg"/><Relationship Id="rId5" Type="http://schemas.openxmlformats.org/officeDocument/2006/relationships/tags" Target="../tags/tag430.xml"/><Relationship Id="rId10" Type="http://schemas.openxmlformats.org/officeDocument/2006/relationships/image" Target="../media/image26.png"/><Relationship Id="rId4" Type="http://schemas.openxmlformats.org/officeDocument/2006/relationships/tags" Target="../tags/tag429.xml"/><Relationship Id="rId9"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8" Type="http://schemas.openxmlformats.org/officeDocument/2006/relationships/tags" Target="../tags/tag441.xml"/><Relationship Id="rId3" Type="http://schemas.openxmlformats.org/officeDocument/2006/relationships/tags" Target="../tags/tag436.xml"/><Relationship Id="rId7" Type="http://schemas.openxmlformats.org/officeDocument/2006/relationships/tags" Target="../tags/tag440.xml"/><Relationship Id="rId2" Type="http://schemas.openxmlformats.org/officeDocument/2006/relationships/tags" Target="../tags/tag435.xml"/><Relationship Id="rId1" Type="http://schemas.openxmlformats.org/officeDocument/2006/relationships/tags" Target="../tags/tag434.xml"/><Relationship Id="rId6" Type="http://schemas.openxmlformats.org/officeDocument/2006/relationships/tags" Target="../tags/tag439.xml"/><Relationship Id="rId11" Type="http://schemas.openxmlformats.org/officeDocument/2006/relationships/image" Target="../media/image27.svg"/><Relationship Id="rId5" Type="http://schemas.openxmlformats.org/officeDocument/2006/relationships/tags" Target="../tags/tag438.xml"/><Relationship Id="rId10" Type="http://schemas.openxmlformats.org/officeDocument/2006/relationships/image" Target="../media/image26.png"/><Relationship Id="rId4" Type="http://schemas.openxmlformats.org/officeDocument/2006/relationships/tags" Target="../tags/tag437.xml"/><Relationship Id="rId9"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8" Type="http://schemas.openxmlformats.org/officeDocument/2006/relationships/tags" Target="../tags/tag449.xml"/><Relationship Id="rId3" Type="http://schemas.openxmlformats.org/officeDocument/2006/relationships/tags" Target="../tags/tag444.xml"/><Relationship Id="rId7" Type="http://schemas.openxmlformats.org/officeDocument/2006/relationships/tags" Target="../tags/tag448.xml"/><Relationship Id="rId12" Type="http://schemas.openxmlformats.org/officeDocument/2006/relationships/image" Target="../media/image61.jpg"/><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image" Target="../media/image27.svg"/><Relationship Id="rId5" Type="http://schemas.openxmlformats.org/officeDocument/2006/relationships/tags" Target="../tags/tag446.xml"/><Relationship Id="rId10" Type="http://schemas.openxmlformats.org/officeDocument/2006/relationships/image" Target="../media/image26.png"/><Relationship Id="rId4" Type="http://schemas.openxmlformats.org/officeDocument/2006/relationships/tags" Target="../tags/tag445.xml"/><Relationship Id="rId9"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8" Type="http://schemas.openxmlformats.org/officeDocument/2006/relationships/tags" Target="../tags/tag457.xml"/><Relationship Id="rId3" Type="http://schemas.openxmlformats.org/officeDocument/2006/relationships/tags" Target="../tags/tag452.xml"/><Relationship Id="rId7" Type="http://schemas.openxmlformats.org/officeDocument/2006/relationships/tags" Target="../tags/tag456.xml"/><Relationship Id="rId2" Type="http://schemas.openxmlformats.org/officeDocument/2006/relationships/tags" Target="../tags/tag451.xml"/><Relationship Id="rId1" Type="http://schemas.openxmlformats.org/officeDocument/2006/relationships/tags" Target="../tags/tag450.xml"/><Relationship Id="rId6" Type="http://schemas.openxmlformats.org/officeDocument/2006/relationships/tags" Target="../tags/tag455.xml"/><Relationship Id="rId11" Type="http://schemas.openxmlformats.org/officeDocument/2006/relationships/image" Target="../media/image27.svg"/><Relationship Id="rId5" Type="http://schemas.openxmlformats.org/officeDocument/2006/relationships/tags" Target="../tags/tag454.xml"/><Relationship Id="rId10" Type="http://schemas.openxmlformats.org/officeDocument/2006/relationships/image" Target="../media/image26.png"/><Relationship Id="rId4" Type="http://schemas.openxmlformats.org/officeDocument/2006/relationships/tags" Target="../tags/tag453.xml"/><Relationship Id="rId9"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8" Type="http://schemas.openxmlformats.org/officeDocument/2006/relationships/tags" Target="../tags/tag465.xml"/><Relationship Id="rId3" Type="http://schemas.openxmlformats.org/officeDocument/2006/relationships/tags" Target="../tags/tag460.xml"/><Relationship Id="rId7" Type="http://schemas.openxmlformats.org/officeDocument/2006/relationships/tags" Target="../tags/tag464.xml"/><Relationship Id="rId12" Type="http://schemas.openxmlformats.org/officeDocument/2006/relationships/image" Target="../media/image17.png"/><Relationship Id="rId2" Type="http://schemas.openxmlformats.org/officeDocument/2006/relationships/tags" Target="../tags/tag459.xml"/><Relationship Id="rId1" Type="http://schemas.openxmlformats.org/officeDocument/2006/relationships/tags" Target="../tags/tag458.xml"/><Relationship Id="rId6" Type="http://schemas.openxmlformats.org/officeDocument/2006/relationships/tags" Target="../tags/tag463.xml"/><Relationship Id="rId11" Type="http://schemas.openxmlformats.org/officeDocument/2006/relationships/image" Target="../media/image27.svg"/><Relationship Id="rId5" Type="http://schemas.openxmlformats.org/officeDocument/2006/relationships/tags" Target="../tags/tag462.xml"/><Relationship Id="rId10" Type="http://schemas.openxmlformats.org/officeDocument/2006/relationships/image" Target="../media/image26.png"/><Relationship Id="rId4" Type="http://schemas.openxmlformats.org/officeDocument/2006/relationships/tags" Target="../tags/tag461.xml"/><Relationship Id="rId9"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8" Type="http://schemas.openxmlformats.org/officeDocument/2006/relationships/tags" Target="../tags/tag473.xml"/><Relationship Id="rId3" Type="http://schemas.openxmlformats.org/officeDocument/2006/relationships/tags" Target="../tags/tag468.xml"/><Relationship Id="rId7" Type="http://schemas.openxmlformats.org/officeDocument/2006/relationships/tags" Target="../tags/tag472.xml"/><Relationship Id="rId2" Type="http://schemas.openxmlformats.org/officeDocument/2006/relationships/tags" Target="../tags/tag467.xml"/><Relationship Id="rId1" Type="http://schemas.openxmlformats.org/officeDocument/2006/relationships/tags" Target="../tags/tag466.xml"/><Relationship Id="rId6" Type="http://schemas.openxmlformats.org/officeDocument/2006/relationships/tags" Target="../tags/tag471.xml"/><Relationship Id="rId11" Type="http://schemas.openxmlformats.org/officeDocument/2006/relationships/image" Target="../media/image27.svg"/><Relationship Id="rId5" Type="http://schemas.openxmlformats.org/officeDocument/2006/relationships/tags" Target="../tags/tag470.xml"/><Relationship Id="rId10" Type="http://schemas.openxmlformats.org/officeDocument/2006/relationships/image" Target="../media/image26.png"/><Relationship Id="rId4" Type="http://schemas.openxmlformats.org/officeDocument/2006/relationships/tags" Target="../tags/tag469.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474.xml"/><Relationship Id="rId5" Type="http://schemas.openxmlformats.org/officeDocument/2006/relationships/image" Target="../media/image50.png"/><Relationship Id="rId4" Type="http://schemas.openxmlformats.org/officeDocument/2006/relationships/image" Target="../media/image27.svg"/></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99.xml.rels><?xml version="1.0" encoding="UTF-8" standalone="yes"?>
<Relationships xmlns="http://schemas.openxmlformats.org/package/2006/relationships"><Relationship Id="rId8" Type="http://schemas.openxmlformats.org/officeDocument/2006/relationships/tags" Target="../tags/tag482.xml"/><Relationship Id="rId3" Type="http://schemas.openxmlformats.org/officeDocument/2006/relationships/tags" Target="../tags/tag477.xml"/><Relationship Id="rId7" Type="http://schemas.openxmlformats.org/officeDocument/2006/relationships/tags" Target="../tags/tag481.xml"/><Relationship Id="rId2" Type="http://schemas.openxmlformats.org/officeDocument/2006/relationships/tags" Target="../tags/tag476.xml"/><Relationship Id="rId1" Type="http://schemas.openxmlformats.org/officeDocument/2006/relationships/tags" Target="../tags/tag475.xml"/><Relationship Id="rId6" Type="http://schemas.openxmlformats.org/officeDocument/2006/relationships/tags" Target="../tags/tag480.xml"/><Relationship Id="rId11" Type="http://schemas.openxmlformats.org/officeDocument/2006/relationships/image" Target="../media/image27.svg"/><Relationship Id="rId5" Type="http://schemas.openxmlformats.org/officeDocument/2006/relationships/tags" Target="../tags/tag479.xml"/><Relationship Id="rId10" Type="http://schemas.openxmlformats.org/officeDocument/2006/relationships/image" Target="../media/image26.png"/><Relationship Id="rId4" Type="http://schemas.openxmlformats.org/officeDocument/2006/relationships/tags" Target="../tags/tag478.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904567" y="1515969"/>
            <a:ext cx="6921576" cy="1039644"/>
          </a:xfrm>
          <a:prstGeom prst="rect">
            <a:avLst/>
          </a:prstGeom>
        </p:spPr>
        <p:txBody>
          <a:bodyPr wrap="square" lIns="0" tIns="0" rIns="0" bIns="0" rtlCol="0" anchor="t">
            <a:spAutoFit/>
          </a:bodyPr>
          <a:lstStyle/>
          <a:p>
            <a:pPr algn="ctr" defTabSz="457235">
              <a:lnSpc>
                <a:spcPct val="150000"/>
              </a:lnSpc>
            </a:pPr>
            <a:r>
              <a:rPr lang="en-US" sz="2400" b="1" dirty="0">
                <a:solidFill>
                  <a:srgbClr val="215968"/>
                </a:solidFill>
                <a:latin typeface="Carelia"/>
              </a:rPr>
              <a:t>PROGRAMME DE REMEDIATION INTENSIVE</a:t>
            </a:r>
          </a:p>
          <a:p>
            <a:pPr algn="ctr" defTabSz="457235">
              <a:lnSpc>
                <a:spcPct val="150000"/>
              </a:lnSpc>
            </a:pPr>
            <a:r>
              <a:rPr lang="en-US" sz="2400" b="1" dirty="0">
                <a:solidFill>
                  <a:srgbClr val="215968"/>
                </a:solidFill>
                <a:latin typeface="Carelia"/>
              </a:rPr>
              <a:t> -FRANÇAIS-</a:t>
            </a:r>
          </a:p>
        </p:txBody>
      </p:sp>
      <p:sp>
        <p:nvSpPr>
          <p:cNvPr id="5" name="ZoneTexte 4">
            <a:extLst>
              <a:ext uri="{FF2B5EF4-FFF2-40B4-BE49-F238E27FC236}">
                <a16:creationId xmlns:a16="http://schemas.microsoft.com/office/drawing/2014/main" id="{78DEA8EF-E746-A63E-76B4-9205D5002C8C}"/>
              </a:ext>
            </a:extLst>
          </p:cNvPr>
          <p:cNvSpPr txBox="1"/>
          <p:nvPr/>
        </p:nvSpPr>
        <p:spPr>
          <a:xfrm>
            <a:off x="462117" y="6417295"/>
            <a:ext cx="6241120" cy="276999"/>
          </a:xfrm>
          <a:prstGeom prst="rect">
            <a:avLst/>
          </a:prstGeom>
          <a:noFill/>
        </p:spPr>
        <p:txBody>
          <a:bodyPr wrap="square" rtlCol="0">
            <a:spAutoFit/>
          </a:bodyPr>
          <a:lstStyle/>
          <a:p>
            <a:pPr algn="ctr" defTabSz="457235"/>
            <a:r>
              <a:rPr lang="fr-MA" sz="1200" i="1" dirty="0">
                <a:solidFill>
                  <a:prstClr val="black">
                    <a:lumMod val="75000"/>
                    <a:lumOff val="25000"/>
                  </a:prstClr>
                </a:solidFill>
                <a:latin typeface="Calibri"/>
              </a:rPr>
              <a:t>Version expérimentale pour les Ecoles Pionnières.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165" y="239232"/>
            <a:ext cx="6666387" cy="933295"/>
          </a:xfrm>
          <a:prstGeom prst="rect">
            <a:avLst/>
          </a:prstGeom>
          <a:noFill/>
          <a:extLst>
            <a:ext uri="{909E8E84-426E-40DD-AFC4-6F175D3DCCD1}">
              <a14:hiddenFill xmlns:a14="http://schemas.microsoft.com/office/drawing/2010/main">
                <a:solidFill>
                  <a:srgbClr val="FFFFFF"/>
                </a:solidFill>
              </a14:hiddenFill>
            </a:ext>
          </a:extLst>
        </p:spPr>
      </p:pic>
      <p:sp>
        <p:nvSpPr>
          <p:cNvPr id="16" name="Ellipse 15">
            <a:extLst>
              <a:ext uri="{FF2B5EF4-FFF2-40B4-BE49-F238E27FC236}">
                <a16:creationId xmlns:a16="http://schemas.microsoft.com/office/drawing/2014/main" id="{8FC2E2AF-8B90-93B1-A60E-BE80AB3ECC17}"/>
              </a:ext>
            </a:extLst>
          </p:cNvPr>
          <p:cNvSpPr/>
          <p:nvPr/>
        </p:nvSpPr>
        <p:spPr>
          <a:xfrm>
            <a:off x="787774" y="3208864"/>
            <a:ext cx="1978091" cy="1847283"/>
          </a:xfrm>
          <a:prstGeom prst="ellipse">
            <a:avLst/>
          </a:prstGeom>
          <a:gradFill flip="none" rotWithShape="1">
            <a:gsLst>
              <a:gs pos="0">
                <a:srgbClr val="32787A">
                  <a:shade val="30000"/>
                  <a:satMod val="115000"/>
                </a:srgbClr>
              </a:gs>
              <a:gs pos="50000">
                <a:srgbClr val="32787A">
                  <a:shade val="67500"/>
                  <a:satMod val="115000"/>
                </a:srgbClr>
              </a:gs>
              <a:gs pos="100000">
                <a:srgbClr val="32787A">
                  <a:shade val="100000"/>
                  <a:satMod val="115000"/>
                </a:srgb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buNone/>
            </a:pPr>
            <a:r>
              <a:rPr lang="fr-MA" sz="900" b="1" dirty="0">
                <a:solidFill>
                  <a:srgbClr val="FFFFFF"/>
                </a:solidFill>
                <a:latin typeface="Times New Roman" panose="02020603050405020304" pitchFamily="18" charset="0"/>
                <a:ea typeface="Calibri" panose="020F0502020204030204" pitchFamily="34" charset="0"/>
              </a:rPr>
              <a:t> </a:t>
            </a:r>
            <a:endParaRPr lang="fr-MA" sz="1100" dirty="0">
              <a:latin typeface="Calibri" panose="020F0502020204030204" pitchFamily="34" charset="0"/>
              <a:ea typeface="Calibri" panose="020F0502020204030204" pitchFamily="34" charset="0"/>
            </a:endParaRPr>
          </a:p>
        </p:txBody>
      </p:sp>
      <p:sp>
        <p:nvSpPr>
          <p:cNvPr id="19" name="Forme libre : forme 18">
            <a:extLst>
              <a:ext uri="{FF2B5EF4-FFF2-40B4-BE49-F238E27FC236}">
                <a16:creationId xmlns:a16="http://schemas.microsoft.com/office/drawing/2014/main" id="{8C3E1B50-9FA7-C3CB-7B52-E438B019885C}"/>
              </a:ext>
            </a:extLst>
          </p:cNvPr>
          <p:cNvSpPr/>
          <p:nvPr/>
        </p:nvSpPr>
        <p:spPr>
          <a:xfrm rot="261352" flipH="1" flipV="1">
            <a:off x="3225927" y="2512613"/>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0" name="ZoneTexte 19">
            <a:extLst>
              <a:ext uri="{FF2B5EF4-FFF2-40B4-BE49-F238E27FC236}">
                <a16:creationId xmlns:a16="http://schemas.microsoft.com/office/drawing/2014/main" id="{2AC333F3-E5ED-4E6A-D233-1E43257F07FA}"/>
              </a:ext>
            </a:extLst>
          </p:cNvPr>
          <p:cNvSpPr txBox="1"/>
          <p:nvPr/>
        </p:nvSpPr>
        <p:spPr>
          <a:xfrm>
            <a:off x="3499578" y="2774657"/>
            <a:ext cx="2510119" cy="646331"/>
          </a:xfrm>
          <a:prstGeom prst="rect">
            <a:avLst/>
          </a:prstGeom>
          <a:noFill/>
        </p:spPr>
        <p:txBody>
          <a:bodyPr wrap="square" rtlCol="0">
            <a:spAutoFit/>
          </a:bodyPr>
          <a:lstStyle/>
          <a:p>
            <a:r>
              <a:rPr lang="fr-FR" sz="2800" b="1" dirty="0">
                <a:solidFill>
                  <a:srgbClr val="FFC000"/>
                </a:solidFill>
              </a:rPr>
              <a:t>Parcours : </a:t>
            </a:r>
            <a:r>
              <a:rPr lang="fr-FR" sz="3600" b="1" dirty="0">
                <a:solidFill>
                  <a:srgbClr val="FFC000"/>
                </a:solidFill>
              </a:rPr>
              <a:t>3</a:t>
            </a:r>
            <a:endParaRPr lang="fr-FR" sz="2800" b="1" dirty="0">
              <a:solidFill>
                <a:srgbClr val="FFC000"/>
              </a:solidFill>
            </a:endParaRPr>
          </a:p>
        </p:txBody>
      </p:sp>
      <p:sp>
        <p:nvSpPr>
          <p:cNvPr id="21" name="Forme libre : forme 20">
            <a:extLst>
              <a:ext uri="{FF2B5EF4-FFF2-40B4-BE49-F238E27FC236}">
                <a16:creationId xmlns:a16="http://schemas.microsoft.com/office/drawing/2014/main" id="{15381C3D-A0B9-BBF8-7112-ACEF7FF01EDF}"/>
              </a:ext>
            </a:extLst>
          </p:cNvPr>
          <p:cNvSpPr/>
          <p:nvPr/>
        </p:nvSpPr>
        <p:spPr>
          <a:xfrm rot="261352" flipH="1" flipV="1">
            <a:off x="3225928" y="3507726"/>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2" name="Forme libre : forme 21">
            <a:extLst>
              <a:ext uri="{FF2B5EF4-FFF2-40B4-BE49-F238E27FC236}">
                <a16:creationId xmlns:a16="http://schemas.microsoft.com/office/drawing/2014/main" id="{BE70A603-A2F8-7C53-1CC7-37EFF0A9AF21}"/>
              </a:ext>
            </a:extLst>
          </p:cNvPr>
          <p:cNvSpPr/>
          <p:nvPr/>
        </p:nvSpPr>
        <p:spPr>
          <a:xfrm rot="11191981" flipH="1" flipV="1">
            <a:off x="3266407" y="4568585"/>
            <a:ext cx="2746735" cy="1079641"/>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gradFill flip="none" rotWithShape="1">
            <a:gsLst>
              <a:gs pos="0">
                <a:srgbClr val="62BCBE">
                  <a:shade val="30000"/>
                  <a:satMod val="115000"/>
                </a:srgbClr>
              </a:gs>
              <a:gs pos="50000">
                <a:srgbClr val="62BCBE">
                  <a:shade val="67500"/>
                  <a:satMod val="115000"/>
                </a:srgbClr>
              </a:gs>
              <a:gs pos="100000">
                <a:srgbClr val="62BCBE">
                  <a:shade val="100000"/>
                  <a:satMod val="115000"/>
                </a:srgbClr>
              </a:gs>
            </a:gsLst>
            <a:lin ang="10800000" scaled="1"/>
            <a:tileRect/>
          </a:gra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23" name="ZoneTexte 22">
            <a:extLst>
              <a:ext uri="{FF2B5EF4-FFF2-40B4-BE49-F238E27FC236}">
                <a16:creationId xmlns:a16="http://schemas.microsoft.com/office/drawing/2014/main" id="{618D15CB-AABE-8553-7E04-AE6062B99BC4}"/>
              </a:ext>
            </a:extLst>
          </p:cNvPr>
          <p:cNvSpPr txBox="1"/>
          <p:nvPr/>
        </p:nvSpPr>
        <p:spPr>
          <a:xfrm>
            <a:off x="3555523" y="3762406"/>
            <a:ext cx="2510119" cy="646331"/>
          </a:xfrm>
          <a:prstGeom prst="rect">
            <a:avLst/>
          </a:prstGeom>
          <a:noFill/>
        </p:spPr>
        <p:txBody>
          <a:bodyPr wrap="square" rtlCol="0">
            <a:spAutoFit/>
          </a:bodyPr>
          <a:lstStyle/>
          <a:p>
            <a:r>
              <a:rPr lang="fr-FR" sz="2800" b="1" dirty="0">
                <a:solidFill>
                  <a:srgbClr val="FFC000"/>
                </a:solidFill>
              </a:rPr>
              <a:t>Palier : </a:t>
            </a:r>
            <a:r>
              <a:rPr lang="fr-FR" sz="3600" b="1" dirty="0">
                <a:solidFill>
                  <a:srgbClr val="FFC000"/>
                </a:solidFill>
              </a:rPr>
              <a:t>6</a:t>
            </a:r>
            <a:endParaRPr lang="fr-FR" sz="2800" b="1" dirty="0">
              <a:solidFill>
                <a:srgbClr val="FFC000"/>
              </a:solidFill>
            </a:endParaRPr>
          </a:p>
        </p:txBody>
      </p:sp>
      <p:sp>
        <p:nvSpPr>
          <p:cNvPr id="24" name="ZoneTexte 23">
            <a:extLst>
              <a:ext uri="{FF2B5EF4-FFF2-40B4-BE49-F238E27FC236}">
                <a16:creationId xmlns:a16="http://schemas.microsoft.com/office/drawing/2014/main" id="{9FC625E1-432F-BD2B-F568-103CD439CDAB}"/>
              </a:ext>
            </a:extLst>
          </p:cNvPr>
          <p:cNvSpPr txBox="1"/>
          <p:nvPr/>
        </p:nvSpPr>
        <p:spPr>
          <a:xfrm>
            <a:off x="3499576" y="4783218"/>
            <a:ext cx="2510119" cy="584775"/>
          </a:xfrm>
          <a:prstGeom prst="rect">
            <a:avLst/>
          </a:prstGeom>
          <a:noFill/>
        </p:spPr>
        <p:txBody>
          <a:bodyPr wrap="square" rtlCol="0">
            <a:spAutoFit/>
          </a:bodyPr>
          <a:lstStyle/>
          <a:p>
            <a:r>
              <a:rPr lang="fr-FR" sz="3200" b="1" dirty="0">
                <a:solidFill>
                  <a:srgbClr val="E1A346"/>
                </a:solidFill>
              </a:rPr>
              <a:t>Séance : 3</a:t>
            </a:r>
            <a:endParaRPr lang="fr-FR" sz="2800" b="1" dirty="0">
              <a:solidFill>
                <a:srgbClr val="E1A346"/>
              </a:solidFill>
            </a:endParaRPr>
          </a:p>
        </p:txBody>
      </p:sp>
      <p:sp>
        <p:nvSpPr>
          <p:cNvPr id="2" name="ZoneTexte 1">
            <a:extLst>
              <a:ext uri="{FF2B5EF4-FFF2-40B4-BE49-F238E27FC236}">
                <a16:creationId xmlns:a16="http://schemas.microsoft.com/office/drawing/2014/main" id="{072157C4-EFB8-6583-A33C-0F4A7A1CAFA1}"/>
              </a:ext>
            </a:extLst>
          </p:cNvPr>
          <p:cNvSpPr txBox="1"/>
          <p:nvPr/>
        </p:nvSpPr>
        <p:spPr>
          <a:xfrm>
            <a:off x="884399" y="3354076"/>
            <a:ext cx="1784847" cy="1754326"/>
          </a:xfrm>
          <a:prstGeom prst="rect">
            <a:avLst/>
          </a:prstGeom>
          <a:noFill/>
        </p:spPr>
        <p:txBody>
          <a:bodyPr wrap="square" rtlCol="0">
            <a:spAutoFit/>
          </a:bodyPr>
          <a:lstStyle/>
          <a:p>
            <a:pPr algn="ctr"/>
            <a:r>
              <a:rPr lang="fr-FR" sz="5400" dirty="0">
                <a:solidFill>
                  <a:srgbClr val="E1A346"/>
                </a:solidFill>
              </a:rPr>
              <a:t>5</a:t>
            </a:r>
            <a:r>
              <a:rPr lang="fr-FR" sz="5400" baseline="30000" dirty="0">
                <a:solidFill>
                  <a:srgbClr val="E1A346"/>
                </a:solidFill>
              </a:rPr>
              <a:t>e </a:t>
            </a:r>
            <a:r>
              <a:rPr lang="fr-FR" sz="5400" dirty="0">
                <a:solidFill>
                  <a:srgbClr val="E1A346"/>
                </a:solidFill>
              </a:rPr>
              <a:t>/6</a:t>
            </a:r>
            <a:r>
              <a:rPr lang="fr-FR" sz="5400" baseline="30000" dirty="0">
                <a:solidFill>
                  <a:srgbClr val="E1A346"/>
                </a:solidFill>
              </a:rPr>
              <a:t>e</a:t>
            </a:r>
            <a:r>
              <a:rPr lang="fr-FR" sz="5400" dirty="0">
                <a:solidFill>
                  <a:srgbClr val="E1A346"/>
                </a:solidFill>
              </a:rPr>
              <a:t> AP</a:t>
            </a:r>
          </a:p>
        </p:txBody>
      </p:sp>
      <p:pic>
        <p:nvPicPr>
          <p:cNvPr id="7" name="Image 6">
            <a:extLst>
              <a:ext uri="{FF2B5EF4-FFF2-40B4-BE49-F238E27FC236}">
                <a16:creationId xmlns:a16="http://schemas.microsoft.com/office/drawing/2014/main" id="{D4EC7EA7-CDEA-8B14-F64C-C469352051B9}"/>
              </a:ext>
            </a:extLst>
          </p:cNvPr>
          <p:cNvPicPr>
            <a:picLocks noChangeAspect="1"/>
          </p:cNvPicPr>
          <p:nvPr/>
        </p:nvPicPr>
        <p:blipFill>
          <a:blip r:embed="rId4"/>
          <a:stretch>
            <a:fillRect/>
          </a:stretch>
        </p:blipFill>
        <p:spPr>
          <a:xfrm>
            <a:off x="7826142" y="4912968"/>
            <a:ext cx="1185733" cy="16605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4C4C9-25EB-4D89-0FCA-B0AEF5344DA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CE01C992-36DA-0186-6526-476440241C19}"/>
              </a:ext>
            </a:extLst>
          </p:cNvPr>
          <p:cNvSpPr/>
          <p:nvPr/>
        </p:nvSpPr>
        <p:spPr>
          <a:xfrm>
            <a:off x="0" y="-17852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F654C0A-59C0-A84C-D908-F1C2AC8ACBB7}"/>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140E944E-8466-47E3-706C-4CB615BBC075}"/>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71A5509F-CD76-EE9A-BBD9-39F7C729C47E}"/>
              </a:ext>
            </a:extLst>
          </p:cNvPr>
          <p:cNvSpPr txBox="1"/>
          <p:nvPr/>
        </p:nvSpPr>
        <p:spPr>
          <a:xfrm>
            <a:off x="391886" y="2576039"/>
            <a:ext cx="8220891" cy="3165482"/>
          </a:xfrm>
          <a:prstGeom prst="rect">
            <a:avLst/>
          </a:prstGeom>
        </p:spPr>
        <p:txBody>
          <a:bodyPr wrap="square" lIns="0" tIns="0" rIns="0" bIns="0" rtlCol="0" anchor="t">
            <a:spAutoFit/>
          </a:bodyPr>
          <a:lstStyle/>
          <a:p>
            <a:pPr defTabSz="342926"/>
            <a:r>
              <a:rPr lang="fr-MA" sz="2000" b="1" dirty="0">
                <a:latin typeface="Dosis" pitchFamily="2" charset="0"/>
              </a:rPr>
              <a:t>Objectifs de l’activité:</a:t>
            </a:r>
          </a:p>
          <a:p>
            <a:pPr defTabSz="342926"/>
            <a:r>
              <a:rPr lang="fr-FR" dirty="0">
                <a:latin typeface="Dosis" pitchFamily="2" charset="0"/>
              </a:rPr>
              <a:t>Ecrire correctement, sous dictée, un petit paragraphe contenant 20 à 25 mots.</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un paragraphe extrait du dernier texte étudié.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10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Demander aux élèves de préparer le paragraphe en devoir à la maison la séance précédente.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Dicter le paragraphe.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Après la correction collective, nommer et féliciter les élèves ayant commis moins d’erreurs.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bien préparer la dictée du lendemain.</a:t>
            </a:r>
          </a:p>
          <a:p>
            <a:pPr defTabSz="457211">
              <a:defRPr/>
            </a:pP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375EFB32-CEE5-A6F3-E1FC-F40654F5364A}"/>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7D8F366B-1CC0-017C-DDAB-FA454EBCC7B9}"/>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7AAF7A2A-EB7D-C981-42EF-943759649B01}"/>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35FA1E8-A300-9184-541D-E918ECF69483}"/>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0561B414-8AF1-C08B-969F-B986AF2828DA}"/>
              </a:ext>
            </a:extLst>
          </p:cNvPr>
          <p:cNvSpPr txBox="1">
            <a:spLocks/>
          </p:cNvSpPr>
          <p:nvPr/>
        </p:nvSpPr>
        <p:spPr>
          <a:xfrm>
            <a:off x="2546531" y="1370279"/>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
        <p:nvSpPr>
          <p:cNvPr id="20" name="ZoneTexte 19">
            <a:extLst>
              <a:ext uri="{FF2B5EF4-FFF2-40B4-BE49-F238E27FC236}">
                <a16:creationId xmlns:a16="http://schemas.microsoft.com/office/drawing/2014/main" id="{F7810504-E321-718B-8A80-FA83885A90AC}"/>
              </a:ext>
            </a:extLst>
          </p:cNvPr>
          <p:cNvSpPr txBox="1"/>
          <p:nvPr/>
        </p:nvSpPr>
        <p:spPr>
          <a:xfrm>
            <a:off x="5386251" y="511881"/>
            <a:ext cx="4572000" cy="369332"/>
          </a:xfrm>
          <a:prstGeom prst="rect">
            <a:avLst/>
          </a:prstGeom>
          <a:noFill/>
        </p:spPr>
        <p:txBody>
          <a:bodyPr wrap="square">
            <a:spAutoFit/>
          </a:bodyPr>
          <a:lstStyle/>
          <a:p>
            <a:pPr algn="ctr" defTabSz="609645">
              <a:defRPr/>
            </a:pPr>
            <a:r>
              <a:rPr lang="fr-MA" sz="1800" i="1" dirty="0">
                <a:solidFill>
                  <a:prstClr val="black">
                    <a:lumMod val="75000"/>
                    <a:lumOff val="25000"/>
                  </a:prstClr>
                </a:solidFill>
                <a:latin typeface="Calibri"/>
              </a:rPr>
              <a:t>Pour l’enseignant ( e)</a:t>
            </a:r>
          </a:p>
        </p:txBody>
      </p:sp>
    </p:spTree>
    <p:extLst>
      <p:ext uri="{BB962C8B-B14F-4D97-AF65-F5344CB8AC3E}">
        <p14:creationId xmlns:p14="http://schemas.microsoft.com/office/powerpoint/2010/main" val="13782004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B2F8E-8E4B-B38D-6EC6-157DBEC6ABC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9DA564-4137-0B35-B63C-8F406A7ED789}"/>
              </a:ext>
            </a:extLst>
          </p:cNvPr>
          <p:cNvSpPr/>
          <p:nvPr>
            <p:custDataLst>
              <p:tags r:id="rId1"/>
            </p:custDataLst>
          </p:nvPr>
        </p:nvSpPr>
        <p:spPr>
          <a:xfrm>
            <a:off x="228601" y="990602"/>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6949B5E2-9DAF-EBAC-1584-E8498FE57133}"/>
              </a:ext>
            </a:extLst>
          </p:cNvPr>
          <p:cNvGrpSpPr/>
          <p:nvPr>
            <p:custDataLst>
              <p:tags r:id="rId2"/>
            </p:custDataLst>
          </p:nvPr>
        </p:nvGrpSpPr>
        <p:grpSpPr>
          <a:xfrm>
            <a:off x="0" y="2"/>
            <a:ext cx="9144000" cy="6857999"/>
            <a:chOff x="0" y="1"/>
            <a:chExt cx="9144000" cy="6857999"/>
          </a:xfrm>
        </p:grpSpPr>
        <p:sp>
          <p:nvSpPr>
            <p:cNvPr id="15" name="Rectangle 14">
              <a:extLst>
                <a:ext uri="{FF2B5EF4-FFF2-40B4-BE49-F238E27FC236}">
                  <a16:creationId xmlns:a16="http://schemas.microsoft.com/office/drawing/2014/main" id="{4AD6A8CE-237D-E11D-FB38-6BE34B3E0835}"/>
                </a:ext>
              </a:extLst>
            </p:cNvPr>
            <p:cNvSpPr/>
            <p:nvPr>
              <p:custDataLst>
                <p:tags r:id="rId10"/>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10" name="Groupe 9">
              <a:extLst>
                <a:ext uri="{FF2B5EF4-FFF2-40B4-BE49-F238E27FC236}">
                  <a16:creationId xmlns:a16="http://schemas.microsoft.com/office/drawing/2014/main" id="{EE41AF00-29B6-0559-7392-CBB24DC9BCAE}"/>
                </a:ext>
              </a:extLst>
            </p:cNvPr>
            <p:cNvGrpSpPr/>
            <p:nvPr/>
          </p:nvGrpSpPr>
          <p:grpSpPr>
            <a:xfrm>
              <a:off x="228600" y="259752"/>
              <a:ext cx="8692119" cy="6338496"/>
              <a:chOff x="183903" y="177800"/>
              <a:chExt cx="8781569" cy="6499909"/>
            </a:xfrm>
          </p:grpSpPr>
          <p:sp>
            <p:nvSpPr>
              <p:cNvPr id="8" name="Rectangle : coins arrondis 7">
                <a:extLst>
                  <a:ext uri="{FF2B5EF4-FFF2-40B4-BE49-F238E27FC236}">
                    <a16:creationId xmlns:a16="http://schemas.microsoft.com/office/drawing/2014/main" id="{7FD85179-174A-845C-7CFE-54051F108E84}"/>
                  </a:ext>
                </a:extLst>
              </p:cNvPr>
              <p:cNvSpPr/>
              <p:nvPr>
                <p:custDataLst>
                  <p:tags r:id="rId11"/>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 name="Groupe 1">
                <a:extLst>
                  <a:ext uri="{FF2B5EF4-FFF2-40B4-BE49-F238E27FC236}">
                    <a16:creationId xmlns:a16="http://schemas.microsoft.com/office/drawing/2014/main" id="{12C9BBAC-CE86-4C53-77DA-E5814234D2AA}"/>
                  </a:ext>
                </a:extLst>
              </p:cNvPr>
              <p:cNvGrpSpPr/>
              <p:nvPr/>
            </p:nvGrpSpPr>
            <p:grpSpPr>
              <a:xfrm>
                <a:off x="198802" y="180292"/>
                <a:ext cx="8766670" cy="810309"/>
                <a:chOff x="195880" y="180292"/>
                <a:chExt cx="8769597" cy="810309"/>
              </a:xfrm>
            </p:grpSpPr>
            <p:sp>
              <p:nvSpPr>
                <p:cNvPr id="23" name="Rectangle : coins arrondis 22">
                  <a:extLst>
                    <a:ext uri="{FF2B5EF4-FFF2-40B4-BE49-F238E27FC236}">
                      <a16:creationId xmlns:a16="http://schemas.microsoft.com/office/drawing/2014/main" id="{68EE3136-876C-FF1D-9374-917F60585709}"/>
                    </a:ext>
                  </a:extLst>
                </p:cNvPr>
                <p:cNvSpPr/>
                <p:nvPr>
                  <p:custDataLst>
                    <p:tags r:id="rId12"/>
                  </p:custDataLst>
                </p:nvPr>
              </p:nvSpPr>
              <p:spPr>
                <a:xfrm>
                  <a:off x="195880"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EE779AC7-DF84-D22B-4141-20259CB8CD57}"/>
                    </a:ext>
                  </a:extLst>
                </p:cNvPr>
                <p:cNvSpPr/>
                <p:nvPr>
                  <p:custDataLst>
                    <p:tags r:id="rId13"/>
                  </p:custDataLst>
                </p:nvPr>
              </p:nvSpPr>
              <p:spPr>
                <a:xfrm>
                  <a:off x="196725" y="737687"/>
                  <a:ext cx="8718675"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46"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grpSp>
      </p:grpSp>
      <p:sp>
        <p:nvSpPr>
          <p:cNvPr id="4" name="Freeform 8">
            <a:extLst>
              <a:ext uri="{FF2B5EF4-FFF2-40B4-BE49-F238E27FC236}">
                <a16:creationId xmlns:a16="http://schemas.microsoft.com/office/drawing/2014/main" id="{867910BF-C541-2939-C8A2-4188E783FEA2}"/>
              </a:ext>
            </a:extLst>
          </p:cNvPr>
          <p:cNvSpPr/>
          <p:nvPr>
            <p:custDataLst>
              <p:tags r:id="rId3"/>
            </p:custDataLst>
          </p:nvPr>
        </p:nvSpPr>
        <p:spPr>
          <a:xfrm rot="10800000" flipH="1">
            <a:off x="508674" y="44828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A48166C-A99A-AD99-DFDD-88B1259120E3}"/>
              </a:ext>
            </a:extLst>
          </p:cNvPr>
          <p:cNvSpPr txBox="1"/>
          <p:nvPr>
            <p:custDataLst>
              <p:tags r:id="rId4"/>
            </p:custDataLst>
          </p:nvPr>
        </p:nvSpPr>
        <p:spPr>
          <a:xfrm>
            <a:off x="816401" y="365609"/>
            <a:ext cx="8121115" cy="636072"/>
          </a:xfrm>
          <a:prstGeom prst="rect">
            <a:avLst/>
          </a:prstGeom>
          <a:noFill/>
        </p:spPr>
        <p:txBody>
          <a:bodyPr wrap="square" rtlCol="0">
            <a:spAutoFit/>
          </a:bodyPr>
          <a:lstStyle/>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moment des étoiles ! </a:t>
            </a:r>
          </a:p>
          <a:p>
            <a:pPr marL="0" marR="0" lvl="0" indent="0" algn="l" defTabSz="60966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gagnants des étoiles sont : [noms des élèves]</a:t>
            </a:r>
          </a:p>
        </p:txBody>
      </p:sp>
      <p:pic>
        <p:nvPicPr>
          <p:cNvPr id="9" name="Image 8">
            <a:extLst>
              <a:ext uri="{FF2B5EF4-FFF2-40B4-BE49-F238E27FC236}">
                <a16:creationId xmlns:a16="http://schemas.microsoft.com/office/drawing/2014/main" id="{A02DA9B2-0104-78F5-925E-F3EFC6122AD0}"/>
              </a:ext>
            </a:extLst>
          </p:cNvPr>
          <p:cNvPicPr>
            <a:picLocks noChangeAspect="1"/>
          </p:cNvPicPr>
          <p:nvPr>
            <p:custDataLst>
              <p:tags r:id="rId5"/>
            </p:custDataLst>
          </p:nvPr>
        </p:nvPicPr>
        <p:blipFill>
          <a:blip r:embed="rId17">
            <a:extLst>
              <a:ext uri="{28A0092B-C50C-407E-A947-70E740481C1C}">
                <a14:useLocalDpi xmlns:a14="http://schemas.microsoft.com/office/drawing/2010/main" val="0"/>
              </a:ext>
            </a:extLst>
          </a:blip>
          <a:stretch>
            <a:fillRect/>
          </a:stretch>
        </p:blipFill>
        <p:spPr>
          <a:xfrm>
            <a:off x="1888431" y="2308067"/>
            <a:ext cx="5338491" cy="4003868"/>
          </a:xfrm>
          <a:prstGeom prst="rect">
            <a:avLst/>
          </a:prstGeom>
        </p:spPr>
      </p:pic>
      <p:pic>
        <p:nvPicPr>
          <p:cNvPr id="12" name="goodresult-82807">
            <a:hlinkClick r:id="" action="ppaction://media"/>
            <a:extLst>
              <a:ext uri="{FF2B5EF4-FFF2-40B4-BE49-F238E27FC236}">
                <a16:creationId xmlns:a16="http://schemas.microsoft.com/office/drawing/2014/main" id="{00BACA63-FA03-9C5C-8E5A-BE3B170E69F3}"/>
              </a:ext>
            </a:extLst>
          </p:cNvPr>
          <p:cNvPicPr>
            <a:picLocks noChangeAspect="1"/>
          </p:cNvPicPr>
          <p:nvPr>
            <a:audioFile r:link="rId7"/>
            <p:custDataLst>
              <p:tags r:id="rId8"/>
            </p:custDataLst>
            <p:extLst>
              <p:ext uri="{DAA4B4D4-6D71-4841-9C94-3DE7FCFB9230}">
                <p14:media xmlns:p14="http://schemas.microsoft.com/office/powerpoint/2010/main" r:embed="rId6"/>
              </p:ext>
            </p:extLst>
          </p:nvPr>
        </p:nvPicPr>
        <p:blipFill>
          <a:blip r:embed="rId18"/>
          <a:stretch>
            <a:fillRect/>
          </a:stretch>
        </p:blipFill>
        <p:spPr>
          <a:xfrm>
            <a:off x="7751860" y="451202"/>
            <a:ext cx="487363" cy="487363"/>
          </a:xfrm>
          <a:prstGeom prst="rect">
            <a:avLst/>
          </a:prstGeom>
        </p:spPr>
      </p:pic>
      <p:sp>
        <p:nvSpPr>
          <p:cNvPr id="13" name="ZoneTexte 12">
            <a:extLst>
              <a:ext uri="{FF2B5EF4-FFF2-40B4-BE49-F238E27FC236}">
                <a16:creationId xmlns:a16="http://schemas.microsoft.com/office/drawing/2014/main" id="{6ACF6A0C-1D26-EB93-1786-0291DD2083DC}"/>
              </a:ext>
            </a:extLst>
          </p:cNvPr>
          <p:cNvSpPr txBox="1"/>
          <p:nvPr>
            <p:custDataLst>
              <p:tags r:id="rId9"/>
            </p:custDataLst>
          </p:nvPr>
        </p:nvSpPr>
        <p:spPr>
          <a:xfrm>
            <a:off x="2934474" y="1723293"/>
            <a:ext cx="3246402" cy="584775"/>
          </a:xfrm>
          <a:prstGeom prst="rect">
            <a:avLst/>
          </a:prstGeom>
          <a:noFill/>
        </p:spPr>
        <p:txBody>
          <a:bodyPr wrap="none" rtlCol="0">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215968"/>
                </a:solidFill>
                <a:effectLst/>
                <a:uLnTx/>
                <a:uFillTx/>
                <a:latin typeface="Dosis" pitchFamily="2" charset="0"/>
                <a:ea typeface="+mn-ea"/>
                <a:cs typeface="+mn-cs"/>
              </a:rPr>
              <a:t>Moment de l’étoile</a:t>
            </a:r>
          </a:p>
        </p:txBody>
      </p:sp>
    </p:spTree>
    <p:extLst>
      <p:ext uri="{BB962C8B-B14F-4D97-AF65-F5344CB8AC3E}">
        <p14:creationId xmlns:p14="http://schemas.microsoft.com/office/powerpoint/2010/main" val="269835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04"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5" y="-7085"/>
            <a:ext cx="9144001" cy="686508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867"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216314" y="324006"/>
            <a:ext cx="8750708" cy="625459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t> </a:t>
            </a:r>
          </a:p>
        </p:txBody>
      </p:sp>
      <p:grpSp>
        <p:nvGrpSpPr>
          <p:cNvPr id="2" name="Groupe 1">
            <a:extLst>
              <a:ext uri="{FF2B5EF4-FFF2-40B4-BE49-F238E27FC236}">
                <a16:creationId xmlns:a16="http://schemas.microsoft.com/office/drawing/2014/main" id="{212F4B11-7C1B-9608-ED61-A84E6F9E050E}"/>
              </a:ext>
            </a:extLst>
          </p:cNvPr>
          <p:cNvGrpSpPr/>
          <p:nvPr/>
        </p:nvGrpSpPr>
        <p:grpSpPr>
          <a:xfrm>
            <a:off x="774270" y="1905001"/>
            <a:ext cx="6947643" cy="3346451"/>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29"/>
              <a:endParaRPr lang="fr-MA" sz="451"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8" y="2474892"/>
              <a:ext cx="4344976" cy="1727753"/>
            </a:xfrm>
            <a:prstGeom prst="rect">
              <a:avLst/>
            </a:prstGeom>
            <a:noFill/>
          </p:spPr>
          <p:txBody>
            <a:bodyPr wrap="square" rtlCol="0">
              <a:spAutoFit/>
            </a:bodyPr>
            <a:lstStyle/>
            <a:p>
              <a:pPr algn="ctr" defTabSz="228629"/>
              <a:endParaRPr lang="fr-MA" sz="1600" b="1" dirty="0">
                <a:solidFill>
                  <a:srgbClr val="215968"/>
                </a:solidFill>
                <a:latin typeface="Dosis" pitchFamily="2" charset="0"/>
              </a:endParaRPr>
            </a:p>
            <a:p>
              <a:pPr algn="ctr" defTabSz="228629"/>
              <a:r>
                <a:rPr lang="fr-MA" sz="1600" b="1" dirty="0">
                  <a:solidFill>
                    <a:srgbClr val="215968"/>
                  </a:solidFill>
                  <a:latin typeface="Dosis" pitchFamily="2" charset="0"/>
                </a:rPr>
                <a:t>La séance d’aujourd’hui est terminée</a:t>
              </a:r>
            </a:p>
            <a:p>
              <a:pPr algn="ctr" defTabSz="228629"/>
              <a:r>
                <a:rPr lang="fr-MA" sz="1600" b="1" dirty="0">
                  <a:solidFill>
                    <a:srgbClr val="215968"/>
                  </a:solidFill>
                  <a:latin typeface="Dosis" pitchFamily="2" charset="0"/>
                </a:rPr>
                <a:t> </a:t>
              </a:r>
            </a:p>
            <a:p>
              <a:pPr algn="ctr" defTabSz="228629"/>
              <a:r>
                <a:rPr lang="fr-MA" sz="1600" b="1" dirty="0">
                  <a:solidFill>
                    <a:srgbClr val="215968"/>
                  </a:solidFill>
                  <a:latin typeface="Dosis" pitchFamily="2" charset="0"/>
                </a:rPr>
                <a:t>A demain ! </a:t>
              </a:r>
            </a:p>
            <a:p>
              <a:pPr marL="171468" indent="-171468" defTabSz="228629">
                <a:buFontTx/>
                <a:buChar char="-"/>
              </a:pPr>
              <a:endParaRPr lang="fr-MA" sz="16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7DFEF-0C20-3528-C0FC-2A4E82C19C79}"/>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A2A3DA-8BF8-5B6B-2603-AB05AB9993C0}"/>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4800" b="1" dirty="0">
                <a:solidFill>
                  <a:srgbClr val="106585"/>
                </a:solidFill>
                <a:latin typeface="Microsoft Uighur" panose="02000000000000000000" pitchFamily="2" charset="-78"/>
                <a:cs typeface="Microsoft Uighur" panose="02000000000000000000" pitchFamily="2" charset="-78"/>
              </a:rPr>
              <a:t>Réflexions de l’enseignant(e)</a:t>
            </a:r>
          </a:p>
        </p:txBody>
      </p:sp>
      <p:sp>
        <p:nvSpPr>
          <p:cNvPr id="8" name="TextBox 8">
            <a:extLst>
              <a:ext uri="{FF2B5EF4-FFF2-40B4-BE49-F238E27FC236}">
                <a16:creationId xmlns:a16="http://schemas.microsoft.com/office/drawing/2014/main" id="{40F0071F-A762-990D-2873-E3C108FF3831}"/>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695900F3-58CC-555F-25A4-CB0B813E487C}"/>
              </a:ext>
            </a:extLst>
          </p:cNvPr>
          <p:cNvSpPr/>
          <p:nvPr/>
        </p:nvSpPr>
        <p:spPr>
          <a:xfrm>
            <a:off x="373628" y="1691150"/>
            <a:ext cx="8337755" cy="3094219"/>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8D4BB5C-CCC9-62AE-2435-823356DAB21E}"/>
              </a:ext>
            </a:extLst>
          </p:cNvPr>
          <p:cNvSpPr txBox="1"/>
          <p:nvPr/>
        </p:nvSpPr>
        <p:spPr>
          <a:xfrm>
            <a:off x="1415850" y="2178766"/>
            <a:ext cx="6407353" cy="2031325"/>
          </a:xfrm>
          <a:prstGeom prst="rect">
            <a:avLst/>
          </a:prstGeom>
        </p:spPr>
        <p:txBody>
          <a:bodyPr wrap="square" lIns="0" tIns="0" rIns="0" bIns="0" rtlCol="0" anchor="t">
            <a:spAutoFit/>
          </a:bodyPr>
          <a:lstStyle/>
          <a:p>
            <a:pPr algn="ctr" defTabSz="342926"/>
            <a:endParaRPr lang="fr-FR" sz="4800" b="1" dirty="0">
              <a:solidFill>
                <a:srgbClr val="106585"/>
              </a:solidFill>
              <a:latin typeface="Microsoft Uighur" panose="02000000000000000000" pitchFamily="2" charset="-78"/>
              <a:cs typeface="Microsoft Uighur" panose="02000000000000000000" pitchFamily="2" charset="-78"/>
            </a:endParaRPr>
          </a:p>
          <a:p>
            <a:pPr algn="ctr" defTabSz="342926"/>
            <a:r>
              <a:rPr lang="fr-FR" sz="2800" dirty="0"/>
              <a:t>A la fin de la séance, l’enseignant(e) consigne ses observations dans le cahier-journal.</a:t>
            </a:r>
            <a:endParaRPr lang="fr-FR" sz="2800" b="1" dirty="0">
              <a:solidFill>
                <a:srgbClr val="20455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32667087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3" name="Freeform 23">
            <a:extLst>
              <a:ext uri="{FF2B5EF4-FFF2-40B4-BE49-F238E27FC236}">
                <a16:creationId xmlns:a16="http://schemas.microsoft.com/office/drawing/2014/main" id="{3FDAD11B-98B7-8017-F5F4-112ACA7F5F0E}"/>
              </a:ext>
            </a:extLst>
          </p:cNvPr>
          <p:cNvSpPr/>
          <p:nvPr/>
        </p:nvSpPr>
        <p:spPr>
          <a:xfrm>
            <a:off x="8629655" y="905697"/>
            <a:ext cx="475433" cy="475433"/>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endParaRPr lang="fr-FR" sz="90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1426750" y="1204403"/>
            <a:ext cx="4012071" cy="792317"/>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90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288792" y="228603"/>
            <a:ext cx="8566416" cy="5723708"/>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endParaRPr lang="fr-FR" sz="14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11"/>
              <a:endParaRPr lang="fr-MA" sz="351"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685802" y="1477134"/>
            <a:ext cx="7560963" cy="830997"/>
          </a:xfrm>
          <a:prstGeom prst="rect">
            <a:avLst/>
          </a:prstGeom>
          <a:noFill/>
        </p:spPr>
        <p:txBody>
          <a:bodyPr wrap="square">
            <a:spAutoFit/>
          </a:bodyPr>
          <a:lstStyle/>
          <a:p>
            <a:pPr algn="ct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1416614" y="2466382"/>
            <a:ext cx="6310783" cy="1604977"/>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Comprendre et produire </a:t>
                </a:r>
                <a:r>
                  <a:rPr lang="fr-FR" sz="2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8605">
                  <a:defRPr/>
                </a:pPr>
                <a:endParaRPr lang="fr-FR" sz="90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5"/>
                <a:ext cx="6168634" cy="427684"/>
              </a:xfrm>
              <a:prstGeom prst="rect">
                <a:avLst/>
              </a:prstGeom>
              <a:noFill/>
            </p:spPr>
            <p:txBody>
              <a:bodyPr wrap="square" rtlCol="0">
                <a:spAutoFit/>
              </a:bodyPr>
              <a:lstStyle/>
              <a:p>
                <a:pPr marL="171454" indent="-171454" defTabSz="457211">
                  <a:buFont typeface="Arial" panose="020B0604020202020204" pitchFamily="34" charset="0"/>
                  <a:buChar char="•"/>
                </a:pPr>
                <a:r>
                  <a:rPr lang="fr-FR" sz="2000" b="1" dirty="0">
                    <a:solidFill>
                      <a:srgbClr val="005664"/>
                    </a:solidFill>
                    <a:latin typeface="Microsoft Uighur" panose="02000000000000000000" pitchFamily="2" charset="-78"/>
                    <a:cs typeface="Microsoft Uighur" panose="02000000000000000000" pitchFamily="2" charset="-78"/>
                  </a:rPr>
                  <a:t>Lire et écrire des phrases avec </a:t>
                </a:r>
                <a:r>
                  <a:rPr lang="fr-FR" sz="2000" b="1" dirty="0">
                    <a:solidFill>
                      <a:srgbClr val="4F81BD"/>
                    </a:solidFill>
                    <a:latin typeface="Microsoft Uighur" panose="02000000000000000000" pitchFamily="2" charset="-78"/>
                    <a:cs typeface="Microsoft Uighur" panose="02000000000000000000" pitchFamily="2" charset="-78"/>
                  </a:rPr>
                  <a:t>les difficultés 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en-US" sz="2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1830624" y="4624352"/>
            <a:ext cx="6799027" cy="830997"/>
          </a:xfrm>
          <a:prstGeom prst="rect">
            <a:avLst/>
          </a:prstGeom>
          <a:noFill/>
        </p:spPr>
        <p:txBody>
          <a:bodyPr wrap="square">
            <a:spAutoFit/>
          </a:bodyPr>
          <a:lstStyle/>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Sinon, pourquoi ? </a:t>
            </a:r>
          </a:p>
          <a:p>
            <a:pPr defTabSz="304823"/>
            <a:r>
              <a:rPr lang="fr-FR" sz="24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734955" y="4638924"/>
            <a:ext cx="870375" cy="927451"/>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228629">
              <a:defRPr/>
            </a:pPr>
            <a:endParaRPr lang="fr-MA" sz="30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A01E9-E6E4-10C7-D133-3997E0EEC74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F865C9A-3E96-9B50-8530-557F9A514F40}"/>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28728A1D-467D-56E7-4B54-BA0EA9F4769B}"/>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9844ABE9-70E3-1AB9-BBEA-DEBFEDD30355}"/>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ED25677-5BC0-618B-7148-B8D9F662E629}"/>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cahiers. </a:t>
            </a:r>
          </a:p>
        </p:txBody>
      </p:sp>
      <p:sp>
        <p:nvSpPr>
          <p:cNvPr id="22" name="Freeform 8">
            <a:extLst>
              <a:ext uri="{FF2B5EF4-FFF2-40B4-BE49-F238E27FC236}">
                <a16:creationId xmlns:a16="http://schemas.microsoft.com/office/drawing/2014/main" id="{F625B1BE-6669-0FE7-AB01-D7115E1889A5}"/>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87E8D20A-E038-813D-0468-082DC6A856CD}"/>
              </a:ext>
            </a:extLst>
          </p:cNvPr>
          <p:cNvGraphicFramePr>
            <a:graphicFrameLocks noGrp="1"/>
          </p:cNvGraphicFramePr>
          <p:nvPr>
            <p:custDataLst>
              <p:tags r:id="rId1"/>
            </p:custDataLst>
            <p:extLst>
              <p:ext uri="{D42A27DB-BD31-4B8C-83A1-F6EECF244321}">
                <p14:modId xmlns:p14="http://schemas.microsoft.com/office/powerpoint/2010/main" val="2977380348"/>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descr="Une image contenant dessin humoristique, dessin, capture d’écran, Dessin d’enfant&#10;&#10;Description générée automatiquement">
            <a:extLst>
              <a:ext uri="{FF2B5EF4-FFF2-40B4-BE49-F238E27FC236}">
                <a16:creationId xmlns:a16="http://schemas.microsoft.com/office/drawing/2014/main" id="{B35C5078-D0C5-0A4D-D2F2-77B81515F5B2}"/>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val="0"/>
              </a:ext>
            </a:extLst>
          </a:blip>
          <a:srcRect l="29731" t="56294" r="43963" b="7778"/>
          <a:stretch/>
        </p:blipFill>
        <p:spPr>
          <a:xfrm>
            <a:off x="3619958" y="1783380"/>
            <a:ext cx="1904083" cy="2071509"/>
          </a:xfrm>
          <a:prstGeom prst="rect">
            <a:avLst/>
          </a:prstGeom>
        </p:spPr>
      </p:pic>
    </p:spTree>
    <p:extLst>
      <p:ext uri="{BB962C8B-B14F-4D97-AF65-F5344CB8AC3E}">
        <p14:creationId xmlns:p14="http://schemas.microsoft.com/office/powerpoint/2010/main" val="276420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6DD7A-0E9C-AD59-84EF-E60DFC24EF7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E0D8016-B9E7-BE89-4D54-FD7AA2F266A7}"/>
              </a:ext>
            </a:extLst>
          </p:cNvPr>
          <p:cNvSpPr/>
          <p:nvPr/>
        </p:nvSpPr>
        <p:spPr>
          <a:xfrm>
            <a:off x="0" y="983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D46FA61-AA91-E8A4-20EC-C6907D784CB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68EC503D-FF48-BE60-5107-00095EFE86A1}"/>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0F42C200-4722-86D7-FE8F-A0037327406F}"/>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a:t>
            </a:r>
            <a:r>
              <a:rPr lang="fr-FR" sz="1500" i="1" dirty="0">
                <a:solidFill>
                  <a:prstClr val="white">
                    <a:lumMod val="65000"/>
                  </a:prstClr>
                </a:solidFill>
                <a:latin typeface="Dosis" pitchFamily="2" charset="0"/>
              </a:rPr>
              <a:t>L’enseignant (e) dicte les phrases lentement. </a:t>
            </a:r>
          </a:p>
        </p:txBody>
      </p:sp>
      <p:sp>
        <p:nvSpPr>
          <p:cNvPr id="22" name="Freeform 8">
            <a:extLst>
              <a:ext uri="{FF2B5EF4-FFF2-40B4-BE49-F238E27FC236}">
                <a16:creationId xmlns:a16="http://schemas.microsoft.com/office/drawing/2014/main" id="{144B76F7-6B6D-57AE-DE5E-3275F40A0B63}"/>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DB74553E-6C38-C8F5-6180-A77177FCF6D0}"/>
              </a:ext>
            </a:extLst>
          </p:cNvPr>
          <p:cNvGraphicFramePr>
            <a:graphicFrameLocks noGrp="1"/>
          </p:cNvGraphicFramePr>
          <p:nvPr>
            <p:custDataLst>
              <p:tags r:id="rId1"/>
            </p:custDataLst>
            <p:extLst>
              <p:ext uri="{D42A27DB-BD31-4B8C-83A1-F6EECF244321}">
                <p14:modId xmlns:p14="http://schemas.microsoft.com/office/powerpoint/2010/main" val="3855582176"/>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026" name="Picture 2" descr="Main d'enfant écrivant sur cahier avec mot 'dictée' retourné en miroir horizontal.">
            <a:extLst>
              <a:ext uri="{FF2B5EF4-FFF2-40B4-BE49-F238E27FC236}">
                <a16:creationId xmlns:a16="http://schemas.microsoft.com/office/drawing/2014/main" id="{51381111-A2E3-20FE-0106-7B651D5461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0181" y="2409245"/>
            <a:ext cx="2503637" cy="1761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00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4D47F-A0FC-7244-DEE7-83F76052795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D9CF85C-9C2D-71EE-A788-CD23398F7D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4CC8E6F-CCBF-671A-A3FE-5AB4AD2A255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lnSpc>
                <a:spcPct val="150000"/>
              </a:lnSpc>
            </a:pPr>
            <a:r>
              <a:rPr lang="fr-MA" sz="2933" b="1" dirty="0">
                <a:solidFill>
                  <a:srgbClr val="106585"/>
                </a:solidFill>
                <a:latin typeface="Dosis" pitchFamily="2" charset="0"/>
              </a:rPr>
              <a:t> </a:t>
            </a:r>
          </a:p>
          <a:p>
            <a:pPr marL="1219231" lvl="4" defTabSz="457235">
              <a:lnSpc>
                <a:spcPct val="150000"/>
              </a:lnSpc>
            </a:pPr>
            <a:endParaRPr lang="fr-MA" sz="2933" b="1" dirty="0">
              <a:solidFill>
                <a:srgbClr val="106585"/>
              </a:solidFill>
              <a:latin typeface="Dosis" pitchFamily="2" charset="0"/>
            </a:endParaRPr>
          </a:p>
          <a:p>
            <a:pPr marL="1219231" lvl="4" algn="just" defTabSz="457235">
              <a:lnSpc>
                <a:spcPct val="150000"/>
              </a:lnSpc>
            </a:pPr>
            <a:r>
              <a:rPr lang="fr-MA" sz="2933" b="1" dirty="0">
                <a:solidFill>
                  <a:srgbClr val="106585"/>
                </a:solidFill>
                <a:latin typeface="Dosis" pitchFamily="2" charset="0"/>
              </a:rPr>
              <a:t> </a:t>
            </a:r>
            <a:r>
              <a:rPr lang="fr-FR" sz="4000" b="1" dirty="0">
                <a:solidFill>
                  <a:srgbClr val="106585"/>
                </a:solidFill>
                <a:latin typeface="Dosis" pitchFamily="2" charset="0"/>
              </a:rPr>
              <a:t>À l’école, les élèves arrivent le matin. Ils posent leurs cartables et disent bonjour à l’enseignante.</a:t>
            </a:r>
          </a:p>
          <a:p>
            <a:pPr marL="1219231" lvl="4" algn="just" defTabSz="457235">
              <a:lnSpc>
                <a:spcPct val="150000"/>
              </a:lnSpc>
            </a:pPr>
            <a:r>
              <a:rPr lang="fr-FR" sz="4000" b="1" dirty="0">
                <a:solidFill>
                  <a:srgbClr val="106585"/>
                </a:solidFill>
                <a:latin typeface="Dosis" pitchFamily="2" charset="0"/>
              </a:rPr>
              <a:t>Dans la classe, chacun s’assoit à sa place.</a:t>
            </a:r>
            <a:endParaRPr lang="fr-MA" sz="2933" b="1" dirty="0">
              <a:solidFill>
                <a:srgbClr val="106585"/>
              </a:solidFill>
              <a:latin typeface="Dosis" pitchFamily="2" charset="0"/>
            </a:endParaRPr>
          </a:p>
          <a:p>
            <a:pPr marL="1219231" lvl="4" defTabSz="457235">
              <a:lnSpc>
                <a:spcPct val="150000"/>
              </a:lnSpc>
            </a:pPr>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027C2FC-678E-9E50-A5A8-B045E556A12A}"/>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33519C1B-9759-1D8F-D6F9-8AE153A28A8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09AFAC-5F87-5EDD-16FF-05CD636E90BC}"/>
              </a:ext>
            </a:extLst>
          </p:cNvPr>
          <p:cNvGraphicFramePr>
            <a:graphicFrameLocks noGrp="1"/>
          </p:cNvGraphicFramePr>
          <p:nvPr>
            <p:custDataLst>
              <p:tags r:id="rId1"/>
            </p:custDataLst>
            <p:extLst>
              <p:ext uri="{D42A27DB-BD31-4B8C-83A1-F6EECF244321}">
                <p14:modId xmlns:p14="http://schemas.microsoft.com/office/powerpoint/2010/main" val="14466453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4393D2BB-5FDA-BDE5-5C4C-E8379246B50C}"/>
              </a:ext>
            </a:extLst>
          </p:cNvPr>
          <p:cNvSpPr txBox="1"/>
          <p:nvPr/>
        </p:nvSpPr>
        <p:spPr>
          <a:xfrm>
            <a:off x="1045029" y="422058"/>
            <a:ext cx="7715794" cy="58445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Soulignez les erreurs. Qui n’a pas commis  d’erreurs? /Qui a commis une seule erreur?</a:t>
            </a:r>
          </a:p>
          <a:p>
            <a:pPr marL="0" lvl="1" defTabSz="457235">
              <a:lnSpc>
                <a:spcPts val="2011"/>
              </a:lnSpc>
              <a:spcBef>
                <a:spcPct val="0"/>
              </a:spcBef>
            </a:pPr>
            <a:r>
              <a:rPr lang="fr-FR" sz="1500" i="1" dirty="0">
                <a:solidFill>
                  <a:prstClr val="white">
                    <a:lumMod val="65000"/>
                  </a:prstClr>
                </a:solidFill>
                <a:latin typeface="Dosis" pitchFamily="2" charset="0"/>
              </a:rPr>
              <a:t>Vérifier et nommer les élèves ayant commis moins d’erreurs.  Encourager tous les élèves.</a:t>
            </a:r>
          </a:p>
        </p:txBody>
      </p:sp>
      <p:pic>
        <p:nvPicPr>
          <p:cNvPr id="2" name="Image 1">
            <a:extLst>
              <a:ext uri="{FF2B5EF4-FFF2-40B4-BE49-F238E27FC236}">
                <a16:creationId xmlns:a16="http://schemas.microsoft.com/office/drawing/2014/main" id="{9E6E1449-BF11-A9E6-888A-C0D639B4DE0C}"/>
              </a:ext>
            </a:extLst>
          </p:cNvPr>
          <p:cNvPicPr>
            <a:picLocks noChangeAspect="1"/>
          </p:cNvPicPr>
          <p:nvPr/>
        </p:nvPicPr>
        <p:blipFill>
          <a:blip r:embed="rId5"/>
          <a:stretch>
            <a:fillRect/>
          </a:stretch>
        </p:blipFill>
        <p:spPr>
          <a:xfrm>
            <a:off x="7885649" y="262583"/>
            <a:ext cx="1062248" cy="796686"/>
          </a:xfrm>
          <a:prstGeom prst="rect">
            <a:avLst/>
          </a:prstGeom>
        </p:spPr>
      </p:pic>
    </p:spTree>
    <p:extLst>
      <p:ext uri="{BB962C8B-B14F-4D97-AF65-F5344CB8AC3E}">
        <p14:creationId xmlns:p14="http://schemas.microsoft.com/office/powerpoint/2010/main" val="3059418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3A3DB-CEDD-25A0-5E18-17066ABBF17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75DF2A4-507E-4515-B1E6-8E1EA5DAE45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9D94933-CFA0-5CBD-09FC-4DAB56D3575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83C4E819-D559-E5D7-E3A8-DE34DECCFB9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D70F8133-B949-2EBF-D67A-3D512F33CCA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3DAE4D72-3328-A812-97DD-51791F264710}"/>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0882C4FE-A8B0-16F7-79CD-C4C70775494D}"/>
              </a:ext>
            </a:extLst>
          </p:cNvPr>
          <p:cNvSpPr txBox="1"/>
          <p:nvPr/>
        </p:nvSpPr>
        <p:spPr>
          <a:xfrm>
            <a:off x="1045029" y="422058"/>
            <a:ext cx="7715794"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A la maison vous allez corriger les erreurs. p47.</a:t>
            </a:r>
            <a:endParaRPr lang="fr-FR" sz="1500" i="1" dirty="0">
              <a:solidFill>
                <a:prstClr val="white">
                  <a:lumMod val="65000"/>
                </a:prstClr>
              </a:solidFill>
              <a:latin typeface="Dosis" pitchFamily="2" charset="0"/>
            </a:endParaRPr>
          </a:p>
        </p:txBody>
      </p:sp>
      <p:sp>
        <p:nvSpPr>
          <p:cNvPr id="9" name="Rectangle 8">
            <a:extLst>
              <a:ext uri="{FF2B5EF4-FFF2-40B4-BE49-F238E27FC236}">
                <a16:creationId xmlns:a16="http://schemas.microsoft.com/office/drawing/2014/main" id="{2FE748E7-247C-D762-4DB1-FDA933BDB5C5}"/>
              </a:ext>
            </a:extLst>
          </p:cNvPr>
          <p:cNvSpPr/>
          <p:nvPr/>
        </p:nvSpPr>
        <p:spPr>
          <a:xfrm>
            <a:off x="2516777" y="2751909"/>
            <a:ext cx="4702629" cy="16546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11" name="Connecteur droit avec flèche 10">
            <a:extLst>
              <a:ext uri="{FF2B5EF4-FFF2-40B4-BE49-F238E27FC236}">
                <a16:creationId xmlns:a16="http://schemas.microsoft.com/office/drawing/2014/main" id="{45776AD9-DBE4-4818-DE7F-BCFBAEF80460}"/>
              </a:ext>
            </a:extLst>
          </p:cNvPr>
          <p:cNvCxnSpPr/>
          <p:nvPr/>
        </p:nvCxnSpPr>
        <p:spPr>
          <a:xfrm>
            <a:off x="583474" y="1881051"/>
            <a:ext cx="644435" cy="67926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2C986326-E187-15DB-475B-CFD3372563D3}"/>
              </a:ext>
            </a:extLst>
          </p:cNvPr>
          <p:cNvPicPr>
            <a:picLocks noChangeAspect="1"/>
          </p:cNvPicPr>
          <p:nvPr/>
        </p:nvPicPr>
        <p:blipFill>
          <a:blip r:embed="rId5"/>
          <a:stretch>
            <a:fillRect/>
          </a:stretch>
        </p:blipFill>
        <p:spPr>
          <a:xfrm>
            <a:off x="1549244" y="1881052"/>
            <a:ext cx="6045511" cy="2370316"/>
          </a:xfrm>
          <a:prstGeom prst="rect">
            <a:avLst/>
          </a:prstGeom>
          <a:ln w="12700">
            <a:solidFill>
              <a:schemeClr val="tx1"/>
            </a:solidFill>
          </a:ln>
        </p:spPr>
      </p:pic>
      <p:sp>
        <p:nvSpPr>
          <p:cNvPr id="6" name="Rectangle 5">
            <a:extLst>
              <a:ext uri="{FF2B5EF4-FFF2-40B4-BE49-F238E27FC236}">
                <a16:creationId xmlns:a16="http://schemas.microsoft.com/office/drawing/2014/main" id="{E57E18E9-05BF-3C6C-50D8-6C5F03948E80}"/>
              </a:ext>
            </a:extLst>
          </p:cNvPr>
          <p:cNvSpPr/>
          <p:nvPr/>
        </p:nvSpPr>
        <p:spPr>
          <a:xfrm>
            <a:off x="847023" y="2560319"/>
            <a:ext cx="7356451" cy="63137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3458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FBC31-1B27-427C-39E2-C9F308D5A82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985836D-BE25-5D64-A258-FFB5DA9D1A21}"/>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675FA48-D63E-8A4B-B42A-F89CA7026486}"/>
              </a:ext>
            </a:extLst>
          </p:cNvPr>
          <p:cNvSpPr txBox="1"/>
          <p:nvPr/>
        </p:nvSpPr>
        <p:spPr>
          <a:xfrm>
            <a:off x="595950" y="648812"/>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Vocabulaire</a:t>
            </a:r>
            <a:endParaRPr lang="en-US" sz="3200" b="1" dirty="0">
              <a:solidFill>
                <a:srgbClr val="215968"/>
              </a:solidFill>
              <a:latin typeface="Carelia" panose="020B0604020202020204" charset="0"/>
            </a:endParaRPr>
          </a:p>
        </p:txBody>
      </p:sp>
      <p:sp>
        <p:nvSpPr>
          <p:cNvPr id="8" name="TextBox 8">
            <a:extLst>
              <a:ext uri="{FF2B5EF4-FFF2-40B4-BE49-F238E27FC236}">
                <a16:creationId xmlns:a16="http://schemas.microsoft.com/office/drawing/2014/main" id="{B82F4D2D-3D56-0B6C-2645-D286F698A7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F55CA58-EF13-9FED-BBF3-5BA54B28E40F}"/>
              </a:ext>
            </a:extLst>
          </p:cNvPr>
          <p:cNvSpPr/>
          <p:nvPr/>
        </p:nvSpPr>
        <p:spPr>
          <a:xfrm>
            <a:off x="275309" y="1809136"/>
            <a:ext cx="8268929" cy="2048632"/>
          </a:xfrm>
          <a:prstGeom prst="cloud">
            <a:avLst/>
          </a:prstGeom>
          <a:ln>
            <a:solidFill>
              <a:srgbClr val="215968"/>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E37C397-60C4-3F5E-9C5D-05F26AB37E9E}"/>
              </a:ext>
            </a:extLst>
          </p:cNvPr>
          <p:cNvSpPr txBox="1"/>
          <p:nvPr/>
        </p:nvSpPr>
        <p:spPr>
          <a:xfrm>
            <a:off x="1515291" y="2449148"/>
            <a:ext cx="6458669" cy="615553"/>
          </a:xfrm>
          <a:prstGeom prst="rect">
            <a:avLst/>
          </a:prstGeom>
        </p:spPr>
        <p:txBody>
          <a:bodyPr wrap="square" lIns="0" tIns="0" rIns="0" bIns="0" rtlCol="0" anchor="t">
            <a:spAutoFit/>
          </a:bodyPr>
          <a:lstStyle/>
          <a:p>
            <a:pPr defTabSz="457235">
              <a:spcAft>
                <a:spcPts val="600"/>
              </a:spcAft>
              <a:defRPr/>
            </a:pPr>
            <a:r>
              <a:rPr lang="fr-FR" sz="2000" dirty="0">
                <a:latin typeface="Dosis" pitchFamily="2" charset="0"/>
                <a:ea typeface="Calibri" panose="020F0502020204030204" pitchFamily="34" charset="0"/>
                <a:cs typeface="Calibri" panose="020F0502020204030204" pitchFamily="34" charset="0"/>
              </a:rPr>
              <a:t>La cour – jouer – courir – sauter – surveiller – cache- cache –marelle – corde à sauter</a:t>
            </a:r>
          </a:p>
        </p:txBody>
      </p:sp>
      <p:pic>
        <p:nvPicPr>
          <p:cNvPr id="3" name="Image 2" descr="Une image contenant Dessin d’enfant, clipart, dessin, illustration&#10;&#10;Le contenu généré par l’IA peut être incorrect.">
            <a:extLst>
              <a:ext uri="{FF2B5EF4-FFF2-40B4-BE49-F238E27FC236}">
                <a16:creationId xmlns:a16="http://schemas.microsoft.com/office/drawing/2014/main" id="{19B3FC60-A080-8F37-EE32-75B31B0D790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37091" y="4310091"/>
            <a:ext cx="2029261" cy="1707056"/>
          </a:xfrm>
          <a:prstGeom prst="rect">
            <a:avLst/>
          </a:prstGeom>
        </p:spPr>
      </p:pic>
    </p:spTree>
    <p:extLst>
      <p:ext uri="{BB962C8B-B14F-4D97-AF65-F5344CB8AC3E}">
        <p14:creationId xmlns:p14="http://schemas.microsoft.com/office/powerpoint/2010/main" val="153550048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76C06-AC7B-EEE6-35DF-83563BD7BF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C35DD91-F640-F2A4-B53E-FB4A5555F68D}"/>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042D67DB-A04A-21F8-0002-B519C10370ED}"/>
              </a:ext>
            </a:extLst>
          </p:cNvPr>
          <p:cNvSpPr/>
          <p:nvPr/>
        </p:nvSpPr>
        <p:spPr>
          <a:xfrm>
            <a:off x="167413" y="431802"/>
            <a:ext cx="8809367" cy="63317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rPr>
              <a:t>v</a:t>
            </a:r>
          </a:p>
        </p:txBody>
      </p:sp>
      <p:sp>
        <p:nvSpPr>
          <p:cNvPr id="14" name="Rectangle : coins arrondis 13">
            <a:extLst>
              <a:ext uri="{FF2B5EF4-FFF2-40B4-BE49-F238E27FC236}">
                <a16:creationId xmlns:a16="http://schemas.microsoft.com/office/drawing/2014/main" id="{3DA18099-E8A2-5568-6E06-E15549903462}"/>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3CF1A2EB-358F-F691-D12D-3BCD23301518}"/>
              </a:ext>
            </a:extLst>
          </p:cNvPr>
          <p:cNvSpPr txBox="1"/>
          <p:nvPr/>
        </p:nvSpPr>
        <p:spPr>
          <a:xfrm>
            <a:off x="1222407" y="431802"/>
            <a:ext cx="6324600" cy="327975"/>
          </a:xfrm>
          <a:prstGeom prst="rect">
            <a:avLst/>
          </a:prstGeom>
          <a:noFill/>
        </p:spPr>
        <p:txBody>
          <a:bodyPr wrap="square">
            <a:spAutoFit/>
          </a:bodyPr>
          <a:lstStyle/>
          <a:p>
            <a:pPr marL="0" lvl="1" defTabSz="457235">
              <a:lnSpc>
                <a:spcPts val="2011"/>
              </a:lnSpc>
              <a:spcBef>
                <a:spcPct val="0"/>
              </a:spcBef>
            </a:pPr>
            <a:r>
              <a:rPr lang="en-US" sz="1500" b="1" dirty="0">
                <a:solidFill>
                  <a:prstClr val="white">
                    <a:lumMod val="65000"/>
                  </a:prstClr>
                </a:solidFill>
                <a:latin typeface="Dosis" pitchFamily="2" charset="0"/>
              </a:rPr>
              <a:t>Aujourd’hui, nous </a:t>
            </a:r>
            <a:r>
              <a:rPr lang="fr-FR" sz="1500" b="1" dirty="0">
                <a:solidFill>
                  <a:prstClr val="white">
                    <a:lumMod val="65000"/>
                  </a:prstClr>
                </a:solidFill>
                <a:latin typeface="Dosis" pitchFamily="2" charset="0"/>
              </a:rPr>
              <a:t>allons apprendre de nouveaux mots en français.</a:t>
            </a:r>
          </a:p>
        </p:txBody>
      </p:sp>
      <p:sp>
        <p:nvSpPr>
          <p:cNvPr id="22" name="Freeform 8">
            <a:extLst>
              <a:ext uri="{FF2B5EF4-FFF2-40B4-BE49-F238E27FC236}">
                <a16:creationId xmlns:a16="http://schemas.microsoft.com/office/drawing/2014/main" id="{DC68D93D-F666-2220-2852-6D34AC057253}"/>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sp>
        <p:nvSpPr>
          <p:cNvPr id="5" name="Bulle narrative : rectangle à coins arrondis 4">
            <a:extLst>
              <a:ext uri="{FF2B5EF4-FFF2-40B4-BE49-F238E27FC236}">
                <a16:creationId xmlns:a16="http://schemas.microsoft.com/office/drawing/2014/main" id="{B6E59968-A5DF-411F-A1A1-24B6A444D29D}"/>
              </a:ext>
            </a:extLst>
          </p:cNvPr>
          <p:cNvSpPr/>
          <p:nvPr/>
        </p:nvSpPr>
        <p:spPr>
          <a:xfrm>
            <a:off x="2378633" y="2133914"/>
            <a:ext cx="6352417" cy="3978585"/>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pic>
        <p:nvPicPr>
          <p:cNvPr id="20" name="Image 19" descr="Une image contenant croquis, dessin, illustration, Visage humain&#10;&#10;Le contenu généré par l’IA peut être incorrect.">
            <a:extLst>
              <a:ext uri="{FF2B5EF4-FFF2-40B4-BE49-F238E27FC236}">
                <a16:creationId xmlns:a16="http://schemas.microsoft.com/office/drawing/2014/main" id="{BE20BB48-9534-8688-343E-20547CC6AAAB}"/>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565327" y="2320227"/>
            <a:ext cx="2482676" cy="3792269"/>
          </a:xfrm>
          <a:prstGeom prst="rect">
            <a:avLst/>
          </a:prstGeom>
        </p:spPr>
      </p:pic>
      <p:graphicFrame>
        <p:nvGraphicFramePr>
          <p:cNvPr id="2" name="Tableau 1">
            <a:extLst>
              <a:ext uri="{FF2B5EF4-FFF2-40B4-BE49-F238E27FC236}">
                <a16:creationId xmlns:a16="http://schemas.microsoft.com/office/drawing/2014/main" id="{9F0C01C7-43BE-4FBD-E0AF-516F80E98455}"/>
              </a:ext>
            </a:extLst>
          </p:cNvPr>
          <p:cNvGraphicFramePr>
            <a:graphicFrameLocks noGrp="1"/>
          </p:cNvGraphicFramePr>
          <p:nvPr>
            <p:custDataLst>
              <p:tags r:id="rId1"/>
            </p:custDataLst>
            <p:extLst>
              <p:ext uri="{D42A27DB-BD31-4B8C-83A1-F6EECF244321}">
                <p14:modId xmlns:p14="http://schemas.microsoft.com/office/powerpoint/2010/main" val="169419920"/>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8" name="Image 7">
            <a:extLst>
              <a:ext uri="{FF2B5EF4-FFF2-40B4-BE49-F238E27FC236}">
                <a16:creationId xmlns:a16="http://schemas.microsoft.com/office/drawing/2014/main" id="{356753DF-5882-8580-3BE7-3CEC5815D4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0049" y="2278158"/>
            <a:ext cx="1142073" cy="1455033"/>
          </a:xfrm>
          <a:prstGeom prst="rect">
            <a:avLst/>
          </a:prstGeom>
        </p:spPr>
      </p:pic>
      <p:pic>
        <p:nvPicPr>
          <p:cNvPr id="1030" name="Picture 6" descr="Cour d école : résultats (2,2 millions) d'images libres de droits, de  photos de stock et d'illustrations | Shutterstock">
            <a:extLst>
              <a:ext uri="{FF2B5EF4-FFF2-40B4-BE49-F238E27FC236}">
                <a16:creationId xmlns:a16="http://schemas.microsoft.com/office/drawing/2014/main" id="{19D7A047-5EB1-2F9C-406F-40A390C9E7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48691" y="2562837"/>
            <a:ext cx="1728052" cy="9043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etit Garçon, Danse, Et, Sauter, À, Sourire, Dessin Animé Clip Art Libres  De Droits, Svg, Vecteurs Et Illustration. Image 98750986">
            <a:extLst>
              <a:ext uri="{FF2B5EF4-FFF2-40B4-BE49-F238E27FC236}">
                <a16:creationId xmlns:a16="http://schemas.microsoft.com/office/drawing/2014/main" id="{8017A8A0-9AF7-3CE5-DEE6-DF40FF990F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07250" y="4305079"/>
            <a:ext cx="1459830" cy="14598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8 800+ Corde à Sauter Stock Illustrations, graphiques vectoriels libre de  droits et Clip Art - iStock | Sport, Marelle, Boxe">
            <a:extLst>
              <a:ext uri="{FF2B5EF4-FFF2-40B4-BE49-F238E27FC236}">
                <a16:creationId xmlns:a16="http://schemas.microsoft.com/office/drawing/2014/main" id="{D2CF2379-FB8C-4CCB-DB80-A5BCF5AEF4D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0786" y="4210583"/>
            <a:ext cx="1360320" cy="136032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Des Enfants Jouent Dans La Cour De Récréation Illustration Clip Art Libres  De Droits, Svg, Vecteurs Et Illustration. Image 62917369">
            <a:extLst>
              <a:ext uri="{FF2B5EF4-FFF2-40B4-BE49-F238E27FC236}">
                <a16:creationId xmlns:a16="http://schemas.microsoft.com/office/drawing/2014/main" id="{42867C05-BB8A-70E6-A3BD-5FD57291900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3276" y="2371212"/>
            <a:ext cx="1556514" cy="109597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les enfants en jouant marelle Jeu illustration sur une blanc Contexte  46972800 Art vectoriel chez Vecteezy">
            <a:extLst>
              <a:ext uri="{FF2B5EF4-FFF2-40B4-BE49-F238E27FC236}">
                <a16:creationId xmlns:a16="http://schemas.microsoft.com/office/drawing/2014/main" id="{AE3F7422-A504-2AD8-C5D8-CC8BB4D8280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28481" y="4361696"/>
            <a:ext cx="1625137" cy="105809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ache cache enfant : résultats (96 mille) d'images libres de droits, de  photos de stock et d'illustrations | Shutterstock">
            <a:extLst>
              <a:ext uri="{FF2B5EF4-FFF2-40B4-BE49-F238E27FC236}">
                <a16:creationId xmlns:a16="http://schemas.microsoft.com/office/drawing/2014/main" id="{6A65CBB3-079B-4E43-B585-9EFC9DAEE21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99463" y="2433457"/>
            <a:ext cx="1570589" cy="123553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44167DF3-49C6-2CFA-AE75-3BA95945092B}"/>
              </a:ext>
            </a:extLst>
          </p:cNvPr>
          <p:cNvPicPr>
            <a:picLocks noChangeAspect="1"/>
          </p:cNvPicPr>
          <p:nvPr/>
        </p:nvPicPr>
        <p:blipFill>
          <a:blip r:embed="rId13"/>
          <a:stretch>
            <a:fillRect/>
          </a:stretch>
        </p:blipFill>
        <p:spPr>
          <a:xfrm>
            <a:off x="2470016" y="4305079"/>
            <a:ext cx="1535832" cy="1235530"/>
          </a:xfrm>
          <a:prstGeom prst="rect">
            <a:avLst/>
          </a:prstGeom>
        </p:spPr>
      </p:pic>
    </p:spTree>
    <p:extLst>
      <p:ext uri="{BB962C8B-B14F-4D97-AF65-F5344CB8AC3E}">
        <p14:creationId xmlns:p14="http://schemas.microsoft.com/office/powerpoint/2010/main" val="3301964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F69FF-47F7-5CF1-AC5B-B0A6A6B4EFC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2ED1A1-D7AD-D996-1984-CE0F9A69D39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1B64AB6-E29C-949C-B5AA-30A7BB0027C0}"/>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76B9A63-29D9-0123-471F-DBE4CCA89A67}"/>
              </a:ext>
            </a:extLst>
          </p:cNvPr>
          <p:cNvSpPr/>
          <p:nvPr/>
        </p:nvSpPr>
        <p:spPr>
          <a:xfrm>
            <a:off x="658462" y="337127"/>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C’est</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cour</a:t>
            </a:r>
            <a:r>
              <a:rPr lang="en-US" sz="1500" b="1" dirty="0">
                <a:solidFill>
                  <a:prstClr val="white">
                    <a:lumMod val="65000"/>
                  </a:prstClr>
                </a:solidFill>
                <a:latin typeface="Dosis" pitchFamily="2" charset="0"/>
              </a:rPr>
              <a:t> de </a:t>
            </a:r>
            <a:r>
              <a:rPr lang="en-US" sz="1500" b="1" dirty="0" err="1">
                <a:solidFill>
                  <a:prstClr val="white">
                    <a:lumMod val="65000"/>
                  </a:prstClr>
                </a:solidFill>
                <a:latin typeface="Dosis" pitchFamily="2" charset="0"/>
              </a:rPr>
              <a:t>l’école</a:t>
            </a:r>
            <a:r>
              <a:rPr lang="fr-FR" sz="1500" b="1" dirty="0">
                <a:solidFill>
                  <a:prstClr val="white">
                    <a:lumMod val="65000"/>
                  </a:prstClr>
                </a:solidFill>
                <a:latin typeface="Dosis" pitchFamily="2" charset="0"/>
              </a:rPr>
              <a:t>. La cour. Comment vous dites « cour » dans votre langue?</a:t>
            </a:r>
          </a:p>
        </p:txBody>
      </p:sp>
      <p:sp>
        <p:nvSpPr>
          <p:cNvPr id="25" name="Freeform 8">
            <a:extLst>
              <a:ext uri="{FF2B5EF4-FFF2-40B4-BE49-F238E27FC236}">
                <a16:creationId xmlns:a16="http://schemas.microsoft.com/office/drawing/2014/main" id="{BE45F6DD-0527-13CB-FA5A-B8C21A07444A}"/>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D2A4D6A-047B-9E8E-DE2C-F9E43BE0E94C}"/>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6" descr="Cour d école : résultats (2,2 millions) d'images libres de droits, de  photos de stock et d'illustrations | Shutterstock">
            <a:extLst>
              <a:ext uri="{FF2B5EF4-FFF2-40B4-BE49-F238E27FC236}">
                <a16:creationId xmlns:a16="http://schemas.microsoft.com/office/drawing/2014/main" id="{F3E01893-3B8A-58BB-2356-74A5059EAA7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83415" y="2312580"/>
            <a:ext cx="4777169" cy="2500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7549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D90FC-E243-B415-B5AF-E40E54E3653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99130FA-78BA-8F42-B636-A7F8FB65289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D7C4B1-9DBE-5528-1F9E-0425FA1B95D5}"/>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La cour </a:t>
            </a:r>
          </a:p>
        </p:txBody>
      </p:sp>
      <p:sp>
        <p:nvSpPr>
          <p:cNvPr id="23" name="Rectangle : coins arrondis 22">
            <a:extLst>
              <a:ext uri="{FF2B5EF4-FFF2-40B4-BE49-F238E27FC236}">
                <a16:creationId xmlns:a16="http://schemas.microsoft.com/office/drawing/2014/main" id="{6130ADFA-331F-04CA-272C-A64DD2258A92}"/>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La cour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la cour</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3300F0E-6B73-36BE-DAFE-B182D997460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B7621FA-B61D-BDE2-0FB2-898C2EC68F65}"/>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6" descr="Cour d école : résultats (2,2 millions) d'images libres de droits, de  photos de stock et d'illustrations | Shutterstock">
            <a:extLst>
              <a:ext uri="{FF2B5EF4-FFF2-40B4-BE49-F238E27FC236}">
                <a16:creationId xmlns:a16="http://schemas.microsoft.com/office/drawing/2014/main" id="{8D60BC12-6769-AF7F-CD66-D2D25C189F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3951" y="2376191"/>
            <a:ext cx="4214206" cy="2205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882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DE9F5-9773-56FE-CFB5-D97DC3B7B9C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2FFDA79-AC8B-B233-8B2E-D19D58CA173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28AA18C-EBF5-4909-2446-CB9B7000C7AD}"/>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A048C5-C32F-B020-1D80-E1F42DB40DE6}"/>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les enfants jouent.  jouer. Comment vous dites «jouer»  dans votre langue?</a:t>
            </a:r>
          </a:p>
        </p:txBody>
      </p:sp>
      <p:sp>
        <p:nvSpPr>
          <p:cNvPr id="25" name="Freeform 8">
            <a:extLst>
              <a:ext uri="{FF2B5EF4-FFF2-40B4-BE49-F238E27FC236}">
                <a16:creationId xmlns:a16="http://schemas.microsoft.com/office/drawing/2014/main" id="{5550A12D-8D04-0091-584F-B6C12AF2D2F6}"/>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1B91E41-5181-F639-130F-AE6BFD3D5DE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12" descr="Des Enfants Jouent Dans La Cour De Récréation Illustration Clip Art Libres  De Droits, Svg, Vecteurs Et Illustration. Image 62917369">
            <a:extLst>
              <a:ext uri="{FF2B5EF4-FFF2-40B4-BE49-F238E27FC236}">
                <a16:creationId xmlns:a16="http://schemas.microsoft.com/office/drawing/2014/main" id="{C7269627-3351-C78E-7509-49AC9AE2BF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77865" y="1813654"/>
            <a:ext cx="4588270" cy="3230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7203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5"/>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369909" y="369133"/>
            <a:ext cx="8404185" cy="6091085"/>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1487354" y="738264"/>
            <a:ext cx="7024491"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a:t>
            </a:r>
            <a:r>
              <a:rPr lang="fr-FR" sz="1600" b="1" dirty="0">
                <a:solidFill>
                  <a:srgbClr val="1F497D"/>
                </a:solidFill>
                <a:latin typeface="Dosis" pitchFamily="2" charset="0"/>
              </a:rPr>
              <a:t>(</a:t>
            </a:r>
            <a:r>
              <a:rPr lang="fr-FR" sz="2400" b="1" dirty="0">
                <a:solidFill>
                  <a:srgbClr val="1F497D"/>
                </a:solidFill>
                <a:latin typeface="Dosis" pitchFamily="2" charset="0"/>
              </a:rPr>
              <a:t>e</a:t>
            </a:r>
            <a:r>
              <a:rPr lang="fr-FR" sz="1600" b="1" dirty="0">
                <a:solidFill>
                  <a:srgbClr val="1F497D"/>
                </a:solidFill>
                <a:latin typeface="Dosis" pitchFamily="2" charset="0"/>
              </a:rPr>
              <a:t>)</a:t>
            </a:r>
            <a:r>
              <a:rPr lang="fr-FR" sz="24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369906" y="1757415"/>
            <a:ext cx="8164492"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endParaRPr lang="fr-FR" sz="1400" dirty="0">
              <a:solidFill>
                <a:prstClr val="black">
                  <a:lumMod val="85000"/>
                  <a:lumOff val="15000"/>
                </a:prstClr>
              </a:solidFill>
              <a:latin typeface="Dosis" pitchFamily="2" charset="0"/>
            </a:endParaRPr>
          </a:p>
        </p:txBody>
      </p:sp>
      <p:sp>
        <p:nvSpPr>
          <p:cNvPr id="6" name="TextBox 10">
            <a:extLst>
              <a:ext uri="{FF2B5EF4-FFF2-40B4-BE49-F238E27FC236}">
                <a16:creationId xmlns:a16="http://schemas.microsoft.com/office/drawing/2014/main" id="{7DB35B5C-DD05-2C71-1CC5-F71502F31288}"/>
              </a:ext>
            </a:extLst>
          </p:cNvPr>
          <p:cNvSpPr txBox="1"/>
          <p:nvPr>
            <p:custDataLst>
              <p:tags r:id="rId6"/>
            </p:custDataLst>
          </p:nvPr>
        </p:nvSpPr>
        <p:spPr>
          <a:xfrm>
            <a:off x="460852" y="1312582"/>
            <a:ext cx="8222299" cy="6137578"/>
          </a:xfrm>
          <a:prstGeom prst="rect">
            <a:avLst/>
          </a:prstGeom>
        </p:spPr>
        <p:txBody>
          <a:bodyPr wrap="square" lIns="0" tIns="0" rIns="0" bIns="0" rtlCol="0" anchor="t">
            <a:spAutoFit/>
          </a:bodyPr>
          <a:lstStyle/>
          <a:p>
            <a:pPr marL="530239" indent="-530239" algn="just">
              <a:lnSpc>
                <a:spcPts val="2017"/>
              </a:lnSpc>
              <a:defRPr/>
            </a:pPr>
            <a:r>
              <a:rPr lang="fr-FR" sz="1867" dirty="0">
                <a:solidFill>
                  <a:prstClr val="black">
                    <a:lumMod val="85000"/>
                    <a:lumOff val="15000"/>
                  </a:prstClr>
                </a:solidFill>
                <a:latin typeface="Dosis" pitchFamily="2" charset="0"/>
              </a:rPr>
              <a:t>.  </a:t>
            </a:r>
            <a:r>
              <a:rPr lang="en-US" sz="1600" dirty="0">
                <a:solidFill>
                  <a:srgbClr val="106585"/>
                </a:solidFill>
                <a:latin typeface="Carelia"/>
              </a:rPr>
              <a:t>1.Se </a:t>
            </a:r>
            <a:r>
              <a:rPr lang="en-US" sz="1600" dirty="0" err="1">
                <a:solidFill>
                  <a:srgbClr val="106585"/>
                </a:solidFill>
                <a:latin typeface="Carelia"/>
              </a:rPr>
              <a:t>préparer</a:t>
            </a:r>
            <a:r>
              <a:rPr lang="en-US" sz="1600" dirty="0">
                <a:solidFill>
                  <a:srgbClr val="106585"/>
                </a:solidFill>
                <a:latin typeface="Carelia"/>
              </a:rPr>
              <a:t> </a:t>
            </a:r>
            <a:r>
              <a:rPr lang="en-US" sz="1867" dirty="0">
                <a:solidFill>
                  <a:srgbClr val="106585"/>
                </a:solidFill>
                <a:latin typeface="Carelia"/>
              </a:rPr>
              <a:t>: </a:t>
            </a:r>
            <a:r>
              <a:rPr lang="fr-FR" sz="1867" dirty="0">
                <a:solidFill>
                  <a:prstClr val="black">
                    <a:lumMod val="85000"/>
                    <a:lumOff val="15000"/>
                  </a:prstClr>
                </a:solidFill>
                <a:latin typeface="Dosis" pitchFamily="2" charset="0"/>
              </a:rPr>
              <a:t>Lire attentivement l’ensemble des diapositives en amont, afin de s’approprier le contenu, anticiper les enchaînements, préparer la carte mentale de la leçon et renseigner le cahier journal.    </a:t>
            </a:r>
          </a:p>
          <a:p>
            <a:pPr marL="530239" indent="-530239" algn="just">
              <a:lnSpc>
                <a:spcPts val="2017"/>
              </a:lnSpc>
              <a:defRPr/>
            </a:pPr>
            <a:r>
              <a:rPr lang="fr-FR" sz="1867" dirty="0">
                <a:solidFill>
                  <a:prstClr val="black">
                    <a:lumMod val="85000"/>
                    <a:lumOff val="15000"/>
                  </a:prstClr>
                </a:solidFill>
                <a:latin typeface="Dosis" pitchFamily="2" charset="0"/>
              </a:rPr>
              <a:t> </a:t>
            </a:r>
          </a:p>
          <a:p>
            <a:pPr marL="530239" indent="-530239" algn="just">
              <a:lnSpc>
                <a:spcPts val="2017"/>
              </a:lnSpc>
              <a:defRPr/>
            </a:pPr>
            <a:r>
              <a:rPr lang="fr-FR" sz="1867" dirty="0">
                <a:solidFill>
                  <a:srgbClr val="106585"/>
                </a:solidFill>
                <a:latin typeface="Carelia"/>
              </a:rPr>
              <a:t>    </a:t>
            </a:r>
            <a:r>
              <a:rPr lang="fr-FR" sz="1600" dirty="0">
                <a:solidFill>
                  <a:srgbClr val="106585"/>
                </a:solidFill>
                <a:latin typeface="Carelia"/>
              </a:rPr>
              <a:t>2.Couvrir le contenu de la leçon avec la vérification de la compréhension avant de passer à l’étape suivante :</a:t>
            </a:r>
            <a:r>
              <a:rPr lang="fr-FR" sz="1867" b="1" dirty="0">
                <a:solidFill>
                  <a:srgbClr val="106585"/>
                </a:solidFill>
                <a:latin typeface="Carelia"/>
              </a:rPr>
              <a:t> </a:t>
            </a:r>
            <a:r>
              <a:rPr lang="fr-FR" sz="1867" dirty="0">
                <a:solidFill>
                  <a:prstClr val="black">
                    <a:lumMod val="85000"/>
                    <a:lumOff val="15000"/>
                  </a:prstClr>
                </a:solidFill>
                <a:latin typeface="Dosis" pitchFamily="2" charset="0"/>
              </a:rPr>
              <a:t>ne pas sauter des diapositives et vérifier la compréhension</a:t>
            </a:r>
            <a:r>
              <a:rPr lang="en-US" sz="1867" dirty="0">
                <a:solidFill>
                  <a:prstClr val="black">
                    <a:lumMod val="85000"/>
                    <a:lumOff val="15000"/>
                  </a:prstClr>
                </a:solidFill>
                <a:latin typeface="Dosis" pitchFamily="2" charset="0"/>
              </a:rPr>
              <a:t>;</a:t>
            </a:r>
            <a:r>
              <a:rPr lang="en-US" sz="1867" b="1" dirty="0">
                <a:solidFill>
                  <a:srgbClr val="8DC63F"/>
                </a:solidFill>
                <a:latin typeface="Carelia"/>
              </a:rPr>
              <a:t> </a:t>
            </a:r>
            <a:r>
              <a:rPr lang="en-US" sz="1867" dirty="0" err="1">
                <a:solidFill>
                  <a:prstClr val="black">
                    <a:lumMod val="85000"/>
                    <a:lumOff val="15000"/>
                  </a:prstClr>
                </a:solidFill>
                <a:latin typeface="Dosis" pitchFamily="2" charset="0"/>
              </a:rPr>
              <a:t>en</a:t>
            </a:r>
            <a:r>
              <a:rPr lang="en-US" sz="1867" dirty="0">
                <a:solidFill>
                  <a:prstClr val="black">
                    <a:lumMod val="85000"/>
                    <a:lumOff val="15000"/>
                  </a:prstClr>
                </a:solidFill>
                <a:latin typeface="Dosis" pitchFamily="2" charset="0"/>
              </a:rPr>
              <a:t> </a:t>
            </a:r>
            <a:r>
              <a:rPr lang="fr-FR" sz="1867" dirty="0">
                <a:solidFill>
                  <a:prstClr val="black">
                    <a:lumMod val="85000"/>
                    <a:lumOff val="15000"/>
                  </a:prstClr>
                </a:solidFill>
                <a:latin typeface="Dosis" pitchFamily="2" charset="0"/>
              </a:rPr>
              <a:t>maintenant un rythme soutenu et en évitant le temps mort;</a:t>
            </a:r>
            <a:r>
              <a:rPr lang="fr-FR" sz="1867" b="1" dirty="0">
                <a:solidFill>
                  <a:srgbClr val="106585"/>
                </a:solidFill>
                <a:latin typeface="Carelia"/>
              </a:rPr>
              <a:t> </a:t>
            </a:r>
          </a:p>
          <a:p>
            <a:pPr marL="530239" indent="-530239" algn="just">
              <a:lnSpc>
                <a:spcPts val="2017"/>
              </a:lnSpc>
              <a:defRPr/>
            </a:pPr>
            <a:endParaRPr lang="fr-FR" sz="1867" b="1" dirty="0">
              <a:solidFill>
                <a:srgbClr val="106585"/>
              </a:solidFill>
              <a:latin typeface="Carelia"/>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3.Être fidèle au scénario pédagogique et garder une posture dynamique: </a:t>
            </a:r>
            <a:r>
              <a:rPr lang="fr-FR" sz="1867" dirty="0">
                <a:solidFill>
                  <a:prstClr val="black">
                    <a:lumMod val="85000"/>
                    <a:lumOff val="15000"/>
                  </a:prstClr>
                </a:solidFill>
                <a:latin typeface="Dosis" pitchFamily="2" charset="0"/>
              </a:rPr>
              <a:t>suivre les consignes du ruban didactique activement, sans se limiter à une lecture passive.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r>
              <a:rPr lang="fr-FR" sz="1600" dirty="0">
                <a:solidFill>
                  <a:srgbClr val="106585"/>
                </a:solidFill>
                <a:latin typeface="Carelia"/>
              </a:rPr>
              <a:t>4.Expliquer les consignes: </a:t>
            </a:r>
            <a:r>
              <a:rPr lang="fr-FR" sz="1867"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en-US" sz="1867" b="1" dirty="0">
                <a:solidFill>
                  <a:srgbClr val="106585"/>
                </a:solidFill>
                <a:latin typeface="Carelia"/>
              </a:rPr>
              <a:t>    </a:t>
            </a:r>
            <a:r>
              <a:rPr lang="en-US" sz="1600" dirty="0">
                <a:solidFill>
                  <a:srgbClr val="106585"/>
                </a:solidFill>
                <a:latin typeface="Carelia"/>
              </a:rPr>
              <a:t>5.Donner un feed back riche et </a:t>
            </a:r>
            <a:r>
              <a:rPr lang="en-US" sz="1600" dirty="0" err="1">
                <a:solidFill>
                  <a:srgbClr val="106585"/>
                </a:solidFill>
                <a:latin typeface="Carelia"/>
              </a:rPr>
              <a:t>systématique</a:t>
            </a:r>
            <a:r>
              <a:rPr lang="en-US" sz="1600" dirty="0">
                <a:solidFill>
                  <a:srgbClr val="106585"/>
                </a:solidFill>
                <a:latin typeface="Carelia"/>
              </a:rPr>
              <a:t> </a:t>
            </a:r>
            <a:r>
              <a:rPr lang="en-US" sz="1600" dirty="0" err="1">
                <a:solidFill>
                  <a:srgbClr val="106585"/>
                </a:solidFill>
                <a:latin typeface="Carelia"/>
              </a:rPr>
              <a:t>en</a:t>
            </a:r>
            <a:r>
              <a:rPr lang="en-US" sz="1600" dirty="0">
                <a:solidFill>
                  <a:srgbClr val="106585"/>
                </a:solidFill>
                <a:latin typeface="Carelia"/>
              </a:rPr>
              <a:t> </a:t>
            </a:r>
            <a:r>
              <a:rPr lang="en-US" sz="1600" dirty="0" err="1">
                <a:solidFill>
                  <a:srgbClr val="106585"/>
                </a:solidFill>
                <a:latin typeface="Carelia"/>
              </a:rPr>
              <a:t>repérant</a:t>
            </a:r>
            <a:r>
              <a:rPr lang="en-US" sz="1600" dirty="0">
                <a:solidFill>
                  <a:srgbClr val="106585"/>
                </a:solidFill>
                <a:latin typeface="Carelia"/>
              </a:rPr>
              <a:t> les </a:t>
            </a:r>
            <a:r>
              <a:rPr lang="en-US" sz="1600" dirty="0" err="1">
                <a:solidFill>
                  <a:srgbClr val="106585"/>
                </a:solidFill>
                <a:latin typeface="Carelia"/>
              </a:rPr>
              <a:t>erreurs</a:t>
            </a:r>
            <a:r>
              <a:rPr lang="en-US" sz="1600" dirty="0">
                <a:solidFill>
                  <a:srgbClr val="106585"/>
                </a:solidFill>
                <a:latin typeface="Carelia"/>
              </a:rPr>
              <a:t> : </a:t>
            </a:r>
            <a:r>
              <a:rPr lang="fr-FR" sz="1867" dirty="0">
                <a:solidFill>
                  <a:prstClr val="black">
                    <a:lumMod val="85000"/>
                    <a:lumOff val="15000"/>
                  </a:prstClr>
                </a:solidFill>
                <a:latin typeface="Dosis" pitchFamily="2" charset="0"/>
              </a:rPr>
              <a:t>solliciter la participation du maximum d’ élèves en les questionnant et en corrigeant leurs réponses erronées .</a:t>
            </a:r>
          </a:p>
          <a:p>
            <a:pPr marL="530239" indent="-530239" algn="just">
              <a:lnSpc>
                <a:spcPts val="2017"/>
              </a:lnSpc>
              <a:defRPr/>
            </a:pPr>
            <a:endParaRPr lang="fr-FR" sz="1867" dirty="0">
              <a:solidFill>
                <a:prstClr val="black">
                  <a:lumMod val="85000"/>
                  <a:lumOff val="15000"/>
                </a:prstClr>
              </a:solidFill>
              <a:latin typeface="Dosis" pitchFamily="2" charset="0"/>
            </a:endParaRPr>
          </a:p>
          <a:p>
            <a:pPr marL="530239" indent="-530239" algn="just">
              <a:lnSpc>
                <a:spcPts val="2017"/>
              </a:lnSpc>
              <a:defRPr/>
            </a:pPr>
            <a:r>
              <a:rPr lang="fr-FR" sz="1867" b="1" dirty="0">
                <a:solidFill>
                  <a:srgbClr val="106585"/>
                </a:solidFill>
                <a:latin typeface="Carelia"/>
              </a:rPr>
              <a:t>     </a:t>
            </a:r>
            <a:endParaRPr lang="en-US" sz="1867" dirty="0">
              <a:solidFill>
                <a:prstClr val="black">
                  <a:lumMod val="85000"/>
                  <a:lumOff val="15000"/>
                </a:prstClr>
              </a:solidFill>
              <a:latin typeface="Dosis" pitchFamily="2" charset="0"/>
            </a:endParaRPr>
          </a:p>
          <a:p>
            <a:pPr marL="530239" indent="-530239" algn="just">
              <a:lnSpc>
                <a:spcPts val="2017"/>
              </a:lnSpc>
              <a:defRPr/>
            </a:pPr>
            <a:endParaRPr lang="en-US" sz="1867"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fr-FR" sz="16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7"/>
            </p:custDataLst>
          </p:nvPr>
        </p:nvSpPr>
        <p:spPr>
          <a:xfrm>
            <a:off x="243710" y="4988887"/>
            <a:ext cx="8164491" cy="238912"/>
          </a:xfrm>
          <a:prstGeom prst="rect">
            <a:avLst/>
          </a:prstGeom>
        </p:spPr>
        <p:txBody>
          <a:bodyPr wrap="square" lIns="0" tIns="0" rIns="0" bIns="0" rtlCol="0" anchor="t">
            <a:spAutoFit/>
          </a:bodyPr>
          <a:lstStyle/>
          <a:p>
            <a:pPr marL="530239" indent="-530239" algn="just">
              <a:lnSpc>
                <a:spcPts val="2017"/>
              </a:lnSpc>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8"/>
            </p:custDataLst>
          </p:nvPr>
        </p:nvSpPr>
        <p:spPr>
          <a:xfrm>
            <a:off x="460852" y="5569772"/>
            <a:ext cx="8164491" cy="246221"/>
          </a:xfrm>
          <a:prstGeom prst="rect">
            <a:avLst/>
          </a:prstGeom>
        </p:spPr>
        <p:txBody>
          <a:bodyPr wrap="square" lIns="0" tIns="0" rIns="0" bIns="0" rtlCol="0" anchor="t">
            <a:spAutoFit/>
          </a:bodyPr>
          <a:lstStyle/>
          <a:p>
            <a:pPr marL="633429" indent="-633429" algn="just">
              <a:defRPr/>
            </a:pPr>
            <a:r>
              <a:rPr lang="en-US" sz="1600" b="1" dirty="0">
                <a:solidFill>
                  <a:srgbClr val="8DC63F"/>
                </a:solidFill>
                <a:latin typeface="Carelia"/>
              </a:rPr>
              <a:t>    </a:t>
            </a:r>
            <a:endParaRPr lang="fr-FR" sz="16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6188655" y="353747"/>
            <a:ext cx="1933030" cy="338554"/>
          </a:xfrm>
          <a:prstGeom prst="rect">
            <a:avLst/>
          </a:prstGeom>
          <a:noFill/>
        </p:spPr>
        <p:txBody>
          <a:bodyPr wrap="none" rtlCol="0">
            <a:spAutoFit/>
          </a:bodyPr>
          <a:lstStyle/>
          <a:p>
            <a:r>
              <a:rPr lang="fr-FR" sz="1600" i="1" dirty="0">
                <a:solidFill>
                  <a:schemeClr val="bg1">
                    <a:lumMod val="50000"/>
                  </a:schemeClr>
                </a:solidFill>
              </a:rPr>
              <a:t>Pour l’enseignant(e)  </a:t>
            </a: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E8236-DECB-21ED-A3A0-236FDF53811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AF10694-38D0-71FB-AC83-08C08CC5243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D2B932-5B0C-75E3-C3C6-D48DFFB8F21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jouer</a:t>
            </a:r>
          </a:p>
        </p:txBody>
      </p:sp>
      <p:sp>
        <p:nvSpPr>
          <p:cNvPr id="23" name="Rectangle : coins arrondis 22">
            <a:extLst>
              <a:ext uri="{FF2B5EF4-FFF2-40B4-BE49-F238E27FC236}">
                <a16:creationId xmlns:a16="http://schemas.microsoft.com/office/drawing/2014/main" id="{F000B7F4-D08A-2A31-B851-61582C5E4CB3}"/>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jouer. Répétons ensemble: </a:t>
            </a:r>
            <a:r>
              <a:rPr lang="fr-FR" sz="1500" b="1" dirty="0">
                <a:solidFill>
                  <a:prstClr val="white">
                    <a:lumMod val="65000"/>
                  </a:prstClr>
                </a:solidFill>
                <a:latin typeface="Dosis" pitchFamily="2" charset="0"/>
              </a:rPr>
              <a:t>jouer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4E45B88D-9DCE-7483-04DF-1DCEAD1DB0CB}"/>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76E7285D-3CEB-B26F-C864-DEE989CD514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Picture 12" descr="Des Enfants Jouent Dans La Cour De Récréation Illustration Clip Art Libres  De Droits, Svg, Vecteurs Et Illustration. Image 62917369">
            <a:extLst>
              <a:ext uri="{FF2B5EF4-FFF2-40B4-BE49-F238E27FC236}">
                <a16:creationId xmlns:a16="http://schemas.microsoft.com/office/drawing/2014/main" id="{34BE00B3-81E6-C6C4-15A5-7E97851CE9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0652" y="2274959"/>
            <a:ext cx="3896699" cy="27437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6554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3435E-3838-6BC8-8011-439EADFE23F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9D90BF9-7D7C-30F7-EC82-99F3E4E6157F}"/>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A4D98E8F-701B-B6E7-E4EA-8ADEE6038D3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A7DDA858-FC94-80B3-EC0A-28769E6B93BF}"/>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1D96A60-037D-C5BA-0F42-67D236A95060}"/>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11D21D51-5CD4-C65A-23EB-E3184AE5D3A9}"/>
              </a:ext>
            </a:extLst>
          </p:cNvPr>
          <p:cNvSpPr txBox="1"/>
          <p:nvPr/>
        </p:nvSpPr>
        <p:spPr>
          <a:xfrm>
            <a:off x="304801" y="1939783"/>
            <a:ext cx="8541922" cy="707886"/>
          </a:xfrm>
          <a:prstGeom prst="rect">
            <a:avLst/>
          </a:prstGeom>
          <a:noFill/>
        </p:spPr>
        <p:txBody>
          <a:bodyPr wrap="square" rtlCol="0">
            <a:spAutoFit/>
          </a:bodyPr>
          <a:lstStyle/>
          <a:p>
            <a:pPr algn="ctr" defTabSz="685852">
              <a:defRPr/>
            </a:pPr>
            <a:r>
              <a:rPr lang="fr-FR" sz="4000" b="1" dirty="0">
                <a:solidFill>
                  <a:srgbClr val="0070C0"/>
                </a:solidFill>
                <a:latin typeface="Dosis" pitchFamily="2" charset="0"/>
              </a:rPr>
              <a:t>Les élèves </a:t>
            </a:r>
            <a:r>
              <a:rPr lang="fr-FR" sz="4000" b="1" dirty="0">
                <a:solidFill>
                  <a:srgbClr val="C00000"/>
                </a:solidFill>
                <a:latin typeface="Dosis" pitchFamily="2" charset="0"/>
              </a:rPr>
              <a:t>jouent</a:t>
            </a:r>
            <a:r>
              <a:rPr lang="fr-FR" sz="4000" b="1" dirty="0">
                <a:solidFill>
                  <a:srgbClr val="0070C0"/>
                </a:solidFill>
                <a:latin typeface="Dosis" pitchFamily="2" charset="0"/>
              </a:rPr>
              <a:t> dans </a:t>
            </a:r>
            <a:r>
              <a:rPr lang="fr-FR" sz="4000" b="1" dirty="0">
                <a:solidFill>
                  <a:srgbClr val="C00000"/>
                </a:solidFill>
                <a:latin typeface="Dosis" pitchFamily="2" charset="0"/>
              </a:rPr>
              <a:t>la cour</a:t>
            </a:r>
            <a:r>
              <a:rPr lang="fr-FR" sz="4000" b="1" dirty="0">
                <a:solidFill>
                  <a:srgbClr val="0070C0"/>
                </a:solidFill>
                <a:latin typeface="Dosis" pitchFamily="2" charset="0"/>
              </a:rPr>
              <a:t>.</a:t>
            </a:r>
          </a:p>
        </p:txBody>
      </p:sp>
      <p:graphicFrame>
        <p:nvGraphicFramePr>
          <p:cNvPr id="2" name="Tableau 1">
            <a:extLst>
              <a:ext uri="{FF2B5EF4-FFF2-40B4-BE49-F238E27FC236}">
                <a16:creationId xmlns:a16="http://schemas.microsoft.com/office/drawing/2014/main" id="{34FB8C0B-7DDB-568D-0A56-35AD287CA34A}"/>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7982B337-7ED3-401C-E15B-AE868CCABCC9}"/>
              </a:ext>
            </a:extLst>
          </p:cNvPr>
          <p:cNvSpPr txBox="1"/>
          <p:nvPr/>
        </p:nvSpPr>
        <p:spPr>
          <a:xfrm>
            <a:off x="588415" y="279403"/>
            <a:ext cx="8258308"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Les élèves jouent dans la cour.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a:t>
            </a:r>
            <a:endParaRPr lang="fr-FR" sz="1500" b="1" dirty="0">
              <a:solidFill>
                <a:prstClr val="white">
                  <a:lumMod val="65000"/>
                </a:prstClr>
              </a:solidFill>
              <a:latin typeface="Dosis" pitchFamily="2" charset="0"/>
            </a:endParaRPr>
          </a:p>
        </p:txBody>
      </p:sp>
      <p:pic>
        <p:nvPicPr>
          <p:cNvPr id="5" name="Picture 2" descr="Élèves au primaire">
            <a:extLst>
              <a:ext uri="{FF2B5EF4-FFF2-40B4-BE49-F238E27FC236}">
                <a16:creationId xmlns:a16="http://schemas.microsoft.com/office/drawing/2014/main" id="{08FECBB0-EFB3-1FC6-B946-6EF5BDB6C6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85073" y="3095938"/>
            <a:ext cx="4748864" cy="3085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720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F3A9E-C114-8861-B8A4-75AE827E666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E3FE82F-983C-4AB0-FA9E-9B563B7D5EF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8DC7F06-8677-E963-2A2F-D75F7D39177E}"/>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C255885-884B-DB30-6C34-D1D329A1B5AF}"/>
              </a:ext>
            </a:extLst>
          </p:cNvPr>
          <p:cNvSpPr/>
          <p:nvPr/>
        </p:nvSpPr>
        <p:spPr>
          <a:xfrm>
            <a:off x="578719" y="228600"/>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Elle court</a:t>
            </a:r>
            <a:r>
              <a:rPr lang="fr-FR" sz="1500" b="1" dirty="0">
                <a:solidFill>
                  <a:prstClr val="white">
                    <a:lumMod val="65000"/>
                  </a:prstClr>
                </a:solidFill>
                <a:latin typeface="Dosis" pitchFamily="2" charset="0"/>
              </a:rPr>
              <a:t>. courir. Comment vous dites courir dans votre langue?</a:t>
            </a:r>
          </a:p>
        </p:txBody>
      </p:sp>
      <p:sp>
        <p:nvSpPr>
          <p:cNvPr id="25" name="Freeform 8">
            <a:extLst>
              <a:ext uri="{FF2B5EF4-FFF2-40B4-BE49-F238E27FC236}">
                <a16:creationId xmlns:a16="http://schemas.microsoft.com/office/drawing/2014/main" id="{DF4CFA60-97C3-BB0E-B8D0-82D9A0758BBB}"/>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00F1CD6-FBB9-B970-05D9-5EBA6F1B406A}"/>
              </a:ext>
            </a:extLst>
          </p:cNvPr>
          <p:cNvGraphicFramePr>
            <a:graphicFrameLocks noGrp="1"/>
          </p:cNvGraphicFramePr>
          <p:nvPr>
            <p:custDataLst>
              <p:tags r:id="rId1"/>
            </p:custDataLst>
            <p:extLst>
              <p:ext uri="{D42A27DB-BD31-4B8C-83A1-F6EECF244321}">
                <p14:modId xmlns:p14="http://schemas.microsoft.com/office/powerpoint/2010/main" val="733510637"/>
              </p:ext>
            </p:extLst>
          </p:nvPr>
        </p:nvGraphicFramePr>
        <p:xfrm>
          <a:off x="-19689" y="-9243"/>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DA3DF008-D472-A7C4-4023-51E13A63E7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5725" y="1613697"/>
            <a:ext cx="3053951" cy="3890819"/>
          </a:xfrm>
          <a:prstGeom prst="rect">
            <a:avLst/>
          </a:prstGeom>
        </p:spPr>
      </p:pic>
    </p:spTree>
    <p:extLst>
      <p:ext uri="{BB962C8B-B14F-4D97-AF65-F5344CB8AC3E}">
        <p14:creationId xmlns:p14="http://schemas.microsoft.com/office/powerpoint/2010/main" val="3521619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FB57F-17F6-3CD2-1B3B-246AD40AF4C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28743FB-94A8-5B17-3EB7-A6D3F899EB1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128580-429C-DFD9-0D45-C7AD72EE1AF9}"/>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courir </a:t>
            </a:r>
          </a:p>
        </p:txBody>
      </p:sp>
      <p:sp>
        <p:nvSpPr>
          <p:cNvPr id="23" name="Rectangle : coins arrondis 22">
            <a:extLst>
              <a:ext uri="{FF2B5EF4-FFF2-40B4-BE49-F238E27FC236}">
                <a16:creationId xmlns:a16="http://schemas.microsoft.com/office/drawing/2014/main" id="{EDC82BAA-0991-C3C9-ED09-B15CEC7A931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Courir </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courir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CA990C53-E07E-832A-8828-BE47FE1384D8}"/>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AACAB88A-F576-4DD9-5705-C20C54948850}"/>
              </a:ext>
            </a:extLst>
          </p:cNvPr>
          <p:cNvGraphicFramePr>
            <a:graphicFrameLocks noGrp="1"/>
          </p:cNvGraphicFramePr>
          <p:nvPr>
            <p:custDataLst>
              <p:tags r:id="rId1"/>
            </p:custDataLst>
            <p:extLst>
              <p:ext uri="{D42A27DB-BD31-4B8C-83A1-F6EECF244321}">
                <p14:modId xmlns:p14="http://schemas.microsoft.com/office/powerpoint/2010/main" val="780733669"/>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a:extLst>
              <a:ext uri="{FF2B5EF4-FFF2-40B4-BE49-F238E27FC236}">
                <a16:creationId xmlns:a16="http://schemas.microsoft.com/office/drawing/2014/main" id="{535DE23A-1D22-EFAB-DE95-F5154BFA8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20028" y="1791057"/>
            <a:ext cx="2784444" cy="3547460"/>
          </a:xfrm>
          <a:prstGeom prst="rect">
            <a:avLst/>
          </a:prstGeom>
        </p:spPr>
      </p:pic>
    </p:spTree>
    <p:extLst>
      <p:ext uri="{BB962C8B-B14F-4D97-AF65-F5344CB8AC3E}">
        <p14:creationId xmlns:p14="http://schemas.microsoft.com/office/powerpoint/2010/main" val="2321707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37110-1697-9497-77CA-325709AA27B1}"/>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B82FA65D-C360-FBF6-2AF1-91CA8A53EB3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C2C7AC-9C4E-F411-4F37-7B7DA324FB6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4BCD6E4-5903-5278-F0E6-5D85B597EBFB}"/>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Ils jouent à cache-cache.  Cache- cache . Comment vous dites « cache-cache » dans votre langue?</a:t>
            </a:r>
          </a:p>
        </p:txBody>
      </p:sp>
      <p:sp>
        <p:nvSpPr>
          <p:cNvPr id="25" name="Freeform 8">
            <a:extLst>
              <a:ext uri="{FF2B5EF4-FFF2-40B4-BE49-F238E27FC236}">
                <a16:creationId xmlns:a16="http://schemas.microsoft.com/office/drawing/2014/main" id="{F9935300-9649-A00A-CA2F-51C5AF01C4D1}"/>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CFAFF4-6739-65A7-6E04-AB5264C099E6}"/>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16" descr="Cache cache enfant : résultats (96 mille) d'images libres de droits, de  photos de stock et d'illustrations | Shutterstock">
            <a:extLst>
              <a:ext uri="{FF2B5EF4-FFF2-40B4-BE49-F238E27FC236}">
                <a16:creationId xmlns:a16="http://schemas.microsoft.com/office/drawing/2014/main" id="{8ACE7A5C-1052-C056-A437-3442266AA7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1680" y="1684231"/>
            <a:ext cx="3585243" cy="282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11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C04B9-2EDC-47B0-05D9-55DA4757B3D9}"/>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580CC177-F250-D535-084D-307200834651}"/>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C7FD9C1-7EE9-3806-A995-D1EC4D985A0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Cache-cache </a:t>
            </a:r>
          </a:p>
        </p:txBody>
      </p:sp>
      <p:sp>
        <p:nvSpPr>
          <p:cNvPr id="23" name="Rectangle : coins arrondis 22">
            <a:extLst>
              <a:ext uri="{FF2B5EF4-FFF2-40B4-BE49-F238E27FC236}">
                <a16:creationId xmlns:a16="http://schemas.microsoft.com/office/drawing/2014/main" id="{BA89D78F-17A0-D039-A07E-B2736DDED3A5}"/>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Cache-cache. Répétons ensemble: </a:t>
            </a:r>
            <a:r>
              <a:rPr lang="fr-FR" sz="1500" b="1" dirty="0">
                <a:solidFill>
                  <a:prstClr val="white">
                    <a:lumMod val="65000"/>
                  </a:prstClr>
                </a:solidFill>
                <a:latin typeface="Dosis" pitchFamily="2" charset="0"/>
              </a:rPr>
              <a:t>cache-cache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2F902440-4773-8C77-03A0-4446DD1F1A6E}"/>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53B9BED5-E94D-3605-25B5-62AA5E39B0E8}"/>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16" descr="Cache cache enfant : résultats (96 mille) d'images libres de droits, de  photos de stock et d'illustrations | Shutterstock">
            <a:extLst>
              <a:ext uri="{FF2B5EF4-FFF2-40B4-BE49-F238E27FC236}">
                <a16:creationId xmlns:a16="http://schemas.microsoft.com/office/drawing/2014/main" id="{1ADEB450-35FC-8D35-42D3-52D978E0CCC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5511" y="2283771"/>
            <a:ext cx="2911598" cy="229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705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FEB7-C8BE-9974-FA3F-A58CA7067D4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69417846-E6A8-328F-A735-F339124FCD4A}"/>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1259D9-E546-00EF-5F4A-ECFB21C9002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A996C5A-7E42-BEC7-02EF-B455CE83CFA2}"/>
              </a:ext>
            </a:extLst>
          </p:cNvPr>
          <p:cNvSpPr/>
          <p:nvPr/>
        </p:nvSpPr>
        <p:spPr>
          <a:xfrm>
            <a:off x="658462" y="21705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ils jouent à la marelle. La marelle. Comment vous dites marelle dans votre langue?</a:t>
            </a:r>
          </a:p>
        </p:txBody>
      </p:sp>
      <p:sp>
        <p:nvSpPr>
          <p:cNvPr id="25" name="Freeform 8">
            <a:extLst>
              <a:ext uri="{FF2B5EF4-FFF2-40B4-BE49-F238E27FC236}">
                <a16:creationId xmlns:a16="http://schemas.microsoft.com/office/drawing/2014/main" id="{3AD50B1C-AC4D-F3DB-344C-8848D343BED7}"/>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830FC69D-20DF-0860-ED65-41C7A8211BFA}"/>
              </a:ext>
            </a:extLst>
          </p:cNvPr>
          <p:cNvGraphicFramePr>
            <a:graphicFrameLocks noGrp="1"/>
          </p:cNvGraphicFramePr>
          <p:nvPr>
            <p:custDataLst>
              <p:tags r:id="rId1"/>
            </p:custDataLst>
            <p:extLst>
              <p:ext uri="{D42A27DB-BD31-4B8C-83A1-F6EECF244321}">
                <p14:modId xmlns:p14="http://schemas.microsoft.com/office/powerpoint/2010/main" val="2282400168"/>
              </p:ext>
            </p:extLst>
          </p:nvPr>
        </p:nvGraphicFramePr>
        <p:xfrm>
          <a:off x="-82534" y="-17317"/>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Picture 14" descr="les enfants en jouant marelle Jeu illustration sur une blanc Contexte  46972800 Art vectoriel chez Vecteezy">
            <a:extLst>
              <a:ext uri="{FF2B5EF4-FFF2-40B4-BE49-F238E27FC236}">
                <a16:creationId xmlns:a16="http://schemas.microsoft.com/office/drawing/2014/main" id="{84FFF098-0A60-299C-87E7-A4183424A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4597" y="1862354"/>
            <a:ext cx="3954806" cy="2574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1283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B2FF4-7167-9FCD-AEC3-707B8E095DAA}"/>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6743CF4-48E3-4E29-A08F-E71ACEEC111C}"/>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DE5726-853A-F431-DE75-A5FDF0AB86F6}"/>
              </a:ext>
            </a:extLst>
          </p:cNvPr>
          <p:cNvSpPr/>
          <p:nvPr/>
        </p:nvSpPr>
        <p:spPr>
          <a:xfrm>
            <a:off x="171701" y="29325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La marelle</a:t>
            </a:r>
          </a:p>
        </p:txBody>
      </p:sp>
      <p:sp>
        <p:nvSpPr>
          <p:cNvPr id="23" name="Rectangle : coins arrondis 22">
            <a:extLst>
              <a:ext uri="{FF2B5EF4-FFF2-40B4-BE49-F238E27FC236}">
                <a16:creationId xmlns:a16="http://schemas.microsoft.com/office/drawing/2014/main" id="{F18F91F5-F9D3-B626-59DF-7F3210D99650}"/>
              </a:ext>
            </a:extLst>
          </p:cNvPr>
          <p:cNvSpPr/>
          <p:nvPr/>
        </p:nvSpPr>
        <p:spPr>
          <a:xfrm>
            <a:off x="1132397" y="293255"/>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La marelle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Répétons ensemble: </a:t>
            </a:r>
            <a:r>
              <a:rPr lang="fr-FR" sz="1500" b="1" dirty="0">
                <a:solidFill>
                  <a:prstClr val="white">
                    <a:lumMod val="65000"/>
                  </a:prstClr>
                </a:solidFill>
                <a:latin typeface="Dosis" pitchFamily="2" charset="0"/>
              </a:rPr>
              <a:t>la marelle</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9A55D0F-C4A7-D020-F929-530ACD2F18F6}"/>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B8AA2412-F9D5-B0EE-DA22-C9DD4A67D5B0}"/>
              </a:ext>
            </a:extLst>
          </p:cNvPr>
          <p:cNvGraphicFramePr>
            <a:graphicFrameLocks noGrp="1"/>
          </p:cNvGraphicFramePr>
          <p:nvPr>
            <p:custDataLst>
              <p:tags r:id="rId1"/>
            </p:custDataLst>
            <p:extLst>
              <p:ext uri="{D42A27DB-BD31-4B8C-83A1-F6EECF244321}">
                <p14:modId xmlns:p14="http://schemas.microsoft.com/office/powerpoint/2010/main" val="4059267581"/>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Picture 14" descr="les enfants en jouant marelle Jeu illustration sur une blanc Contexte  46972800 Art vectoriel chez Vecteezy">
            <a:extLst>
              <a:ext uri="{FF2B5EF4-FFF2-40B4-BE49-F238E27FC236}">
                <a16:creationId xmlns:a16="http://schemas.microsoft.com/office/drawing/2014/main" id="{BA2D8B06-789E-7D89-0692-9ED6D2A7CE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410" y="2593734"/>
            <a:ext cx="3171493" cy="2064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857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4577B-7AEA-6C24-4A55-4F39ADE9873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0071A22-BF40-23A8-E959-FAD939321FDB}"/>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D7E8F1D-160D-AB52-87C0-5A75D3EE071A}"/>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15DFF29-098A-66D2-1957-DEC26058A868}"/>
              </a:ext>
            </a:extLst>
          </p:cNvPr>
          <p:cNvSpPr/>
          <p:nvPr/>
        </p:nvSpPr>
        <p:spPr>
          <a:xfrm>
            <a:off x="673457"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err="1">
                <a:solidFill>
                  <a:prstClr val="white">
                    <a:lumMod val="65000"/>
                  </a:prstClr>
                </a:solidFill>
                <a:latin typeface="Dosis" pitchFamily="2" charset="0"/>
              </a:rPr>
              <a:t>C’est</a:t>
            </a:r>
            <a:r>
              <a:rPr lang="en-US" sz="1500" b="1" dirty="0">
                <a:solidFill>
                  <a:prstClr val="white">
                    <a:lumMod val="65000"/>
                  </a:prstClr>
                </a:solidFill>
                <a:latin typeface="Dosis" pitchFamily="2" charset="0"/>
              </a:rPr>
              <a:t> la </a:t>
            </a:r>
            <a:r>
              <a:rPr lang="en-US" sz="1500" b="1" dirty="0" err="1">
                <a:solidFill>
                  <a:prstClr val="white">
                    <a:lumMod val="65000"/>
                  </a:prstClr>
                </a:solidFill>
                <a:latin typeface="Dosis" pitchFamily="2" charset="0"/>
              </a:rPr>
              <a:t>craie</a:t>
            </a:r>
            <a:r>
              <a:rPr lang="fr-FR" sz="1500" b="1" dirty="0">
                <a:solidFill>
                  <a:prstClr val="white">
                    <a:lumMod val="65000"/>
                  </a:prstClr>
                </a:solidFill>
                <a:latin typeface="Dosis" pitchFamily="2" charset="0"/>
              </a:rPr>
              <a:t>. La craie. Comment vous dites craie dans votre langue?</a:t>
            </a:r>
          </a:p>
        </p:txBody>
      </p:sp>
      <p:sp>
        <p:nvSpPr>
          <p:cNvPr id="25" name="Freeform 8">
            <a:extLst>
              <a:ext uri="{FF2B5EF4-FFF2-40B4-BE49-F238E27FC236}">
                <a16:creationId xmlns:a16="http://schemas.microsoft.com/office/drawing/2014/main" id="{6398299E-9708-E2FE-E752-33969899E5D5}"/>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9A6F5E46-2345-3DE5-9371-898E42559B12}"/>
              </a:ext>
            </a:extLst>
          </p:cNvPr>
          <p:cNvGraphicFramePr>
            <a:graphicFrameLocks noGrp="1"/>
          </p:cNvGraphicFramePr>
          <p:nvPr>
            <p:custDataLst>
              <p:tags r:id="rId1"/>
            </p:custDataLst>
            <p:extLst>
              <p:ext uri="{D42A27DB-BD31-4B8C-83A1-F6EECF244321}">
                <p14:modId xmlns:p14="http://schemas.microsoft.com/office/powerpoint/2010/main" val="2051392836"/>
              </p:ext>
            </p:extLst>
          </p:nvPr>
        </p:nvGraphicFramePr>
        <p:xfrm>
          <a:off x="-82534" y="0"/>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4377C3DB-6C8B-D887-F443-DFD59E94A0E0}"/>
              </a:ext>
            </a:extLst>
          </p:cNvPr>
          <p:cNvPicPr>
            <a:picLocks noChangeAspect="1"/>
          </p:cNvPicPr>
          <p:nvPr/>
        </p:nvPicPr>
        <p:blipFill>
          <a:blip r:embed="rId5"/>
          <a:stretch>
            <a:fillRect/>
          </a:stretch>
        </p:blipFill>
        <p:spPr>
          <a:xfrm>
            <a:off x="2362231" y="1739574"/>
            <a:ext cx="4419537" cy="3555382"/>
          </a:xfrm>
          <a:prstGeom prst="rect">
            <a:avLst/>
          </a:prstGeom>
        </p:spPr>
      </p:pic>
    </p:spTree>
    <p:extLst>
      <p:ext uri="{BB962C8B-B14F-4D97-AF65-F5344CB8AC3E}">
        <p14:creationId xmlns:p14="http://schemas.microsoft.com/office/powerpoint/2010/main" val="1829275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5E032-A52C-6D0C-6C12-442B6A220E5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843D6877-69B7-D911-326F-B51CA562852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2715F5C-C515-794D-5109-CB7BC135D8F8}"/>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La craie</a:t>
            </a:r>
          </a:p>
        </p:txBody>
      </p:sp>
      <p:sp>
        <p:nvSpPr>
          <p:cNvPr id="23" name="Rectangle : coins arrondis 22">
            <a:extLst>
              <a:ext uri="{FF2B5EF4-FFF2-40B4-BE49-F238E27FC236}">
                <a16:creationId xmlns:a16="http://schemas.microsoft.com/office/drawing/2014/main" id="{5E72CAD0-6A0B-B80B-23F9-ACA1F11B6767}"/>
              </a:ext>
            </a:extLst>
          </p:cNvPr>
          <p:cNvSpPr/>
          <p:nvPr/>
        </p:nvSpPr>
        <p:spPr>
          <a:xfrm>
            <a:off x="1134264" y="288571"/>
            <a:ext cx="7739769"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 craie. Répétons ensemble :la craie. </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FB51F245-6C34-2609-7D11-554F642D6735}"/>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CFC5528C-3E45-2622-D3D1-2097A1E550BD}"/>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E2044585-F1D7-7711-DA30-FC3ACE820191}"/>
              </a:ext>
            </a:extLst>
          </p:cNvPr>
          <p:cNvPicPr>
            <a:picLocks noChangeAspect="1"/>
          </p:cNvPicPr>
          <p:nvPr/>
        </p:nvPicPr>
        <p:blipFill>
          <a:blip r:embed="rId5"/>
          <a:stretch>
            <a:fillRect/>
          </a:stretch>
        </p:blipFill>
        <p:spPr>
          <a:xfrm>
            <a:off x="4714837" y="2057208"/>
            <a:ext cx="3410426" cy="2743583"/>
          </a:xfrm>
          <a:prstGeom prst="rect">
            <a:avLst/>
          </a:prstGeom>
        </p:spPr>
      </p:pic>
    </p:spTree>
    <p:extLst>
      <p:ext uri="{BB962C8B-B14F-4D97-AF65-F5344CB8AC3E}">
        <p14:creationId xmlns:p14="http://schemas.microsoft.com/office/powerpoint/2010/main" val="3389368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3" name="Group 3"/>
          <p:cNvGrpSpPr/>
          <p:nvPr/>
        </p:nvGrpSpPr>
        <p:grpSpPr>
          <a:xfrm>
            <a:off x="571500" y="786969"/>
            <a:ext cx="8001000" cy="5284067"/>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900" dirty="0">
                <a:solidFill>
                  <a:prstClr val="black"/>
                </a:solidFill>
                <a:latin typeface="Dosis" pitchFamily="2" charset="0"/>
              </a:endParaRPr>
            </a:p>
          </p:txBody>
        </p:sp>
      </p:grpSp>
      <p:sp>
        <p:nvSpPr>
          <p:cNvPr id="7" name="Freeform 7"/>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ZoneTexte 9">
            <a:extLst>
              <a:ext uri="{FF2B5EF4-FFF2-40B4-BE49-F238E27FC236}">
                <a16:creationId xmlns:a16="http://schemas.microsoft.com/office/drawing/2014/main" id="{797E087D-5FB9-0D89-12A1-098B2632F30A}"/>
              </a:ext>
            </a:extLst>
          </p:cNvPr>
          <p:cNvSpPr txBox="1"/>
          <p:nvPr/>
        </p:nvSpPr>
        <p:spPr>
          <a:xfrm>
            <a:off x="678120" y="2110181"/>
            <a:ext cx="7787760" cy="354071"/>
          </a:xfrm>
          <a:prstGeom prst="rect">
            <a:avLst/>
          </a:prstGeom>
          <a:noFill/>
        </p:spPr>
        <p:txBody>
          <a:bodyPr wrap="square" rtlCol="0">
            <a:spAutoFit/>
          </a:bodyPr>
          <a:lstStyle/>
          <a:p>
            <a:pPr algn="ctr" defTabSz="457235">
              <a:spcAft>
                <a:spcPts val="600"/>
              </a:spcAft>
              <a:defRPr/>
            </a:pPr>
            <a:r>
              <a:rPr lang="fr-FR" sz="1701" dirty="0">
                <a:solidFill>
                  <a:srgbClr val="106585"/>
                </a:solidFill>
                <a:latin typeface="Dosis" pitchFamily="2" charset="0"/>
              </a:rPr>
              <a:t>A la fin de la séance d’aujourd’hui, </a:t>
            </a:r>
            <a:r>
              <a:rPr lang="fr-FR" sz="1701" b="1" dirty="0">
                <a:solidFill>
                  <a:srgbClr val="106585"/>
                </a:solidFill>
                <a:latin typeface="Dosis" pitchFamily="2" charset="0"/>
              </a:rPr>
              <a:t>au moins 80% des élèves </a:t>
            </a:r>
            <a:r>
              <a:rPr lang="fr-FR" sz="1701" dirty="0">
                <a:solidFill>
                  <a:srgbClr val="106585"/>
                </a:solidFill>
                <a:latin typeface="Dosis" pitchFamily="2" charset="0"/>
              </a:rPr>
              <a:t>doivent être capables de : </a:t>
            </a:r>
          </a:p>
        </p:txBody>
      </p:sp>
      <p:grpSp>
        <p:nvGrpSpPr>
          <p:cNvPr id="6" name="Groupe 5">
            <a:extLst>
              <a:ext uri="{FF2B5EF4-FFF2-40B4-BE49-F238E27FC236}">
                <a16:creationId xmlns:a16="http://schemas.microsoft.com/office/drawing/2014/main" id="{361841AB-7BBF-E5DF-ECC0-9422AF094E7E}"/>
              </a:ext>
            </a:extLst>
          </p:cNvPr>
          <p:cNvGrpSpPr/>
          <p:nvPr/>
        </p:nvGrpSpPr>
        <p:grpSpPr>
          <a:xfrm>
            <a:off x="939800" y="2851936"/>
            <a:ext cx="7264400" cy="2202667"/>
            <a:chOff x="3302073" y="4600550"/>
            <a:chExt cx="9396747" cy="2104846"/>
          </a:xfrm>
        </p:grpSpPr>
        <p:sp>
          <p:nvSpPr>
            <p:cNvPr id="8" name="Freeform 17">
              <a:extLst>
                <a:ext uri="{FF2B5EF4-FFF2-40B4-BE49-F238E27FC236}">
                  <a16:creationId xmlns:a16="http://schemas.microsoft.com/office/drawing/2014/main" id="{60BD1024-05C8-C151-181A-C15273BA80F2}"/>
                </a:ext>
              </a:extLst>
            </p:cNvPr>
            <p:cNvSpPr/>
            <p:nvPr/>
          </p:nvSpPr>
          <p:spPr>
            <a:xfrm>
              <a:off x="3302073" y="4600550"/>
              <a:ext cx="9396747" cy="2104846"/>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457235">
                <a:defRPr/>
              </a:pPr>
              <a:endParaRPr lang="fr-MA" sz="667" dirty="0">
                <a:solidFill>
                  <a:prstClr val="black"/>
                </a:solidFill>
                <a:latin typeface="Dosis" pitchFamily="2" charset="0"/>
              </a:endParaRPr>
            </a:p>
          </p:txBody>
        </p:sp>
        <p:sp>
          <p:nvSpPr>
            <p:cNvPr id="13" name="ZoneTexte 12">
              <a:extLst>
                <a:ext uri="{FF2B5EF4-FFF2-40B4-BE49-F238E27FC236}">
                  <a16:creationId xmlns:a16="http://schemas.microsoft.com/office/drawing/2014/main" id="{21CEE908-A23E-3615-FC3A-B9D65947341C}"/>
                </a:ext>
              </a:extLst>
            </p:cNvPr>
            <p:cNvSpPr txBox="1"/>
            <p:nvPr/>
          </p:nvSpPr>
          <p:spPr>
            <a:xfrm>
              <a:off x="4045024" y="4803726"/>
              <a:ext cx="8423006" cy="1740263"/>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Comprendre et produire les mots </a:t>
              </a:r>
              <a:r>
                <a:rPr lang="fr-FR" sz="1867" b="1" dirty="0">
                  <a:solidFill>
                    <a:srgbClr val="215968"/>
                  </a:solidFill>
                  <a:latin typeface="Dosis" pitchFamily="2" charset="0"/>
                </a:rPr>
                <a:t>: </a:t>
              </a:r>
              <a:r>
                <a:rPr lang="fr-FR" sz="2000" dirty="0">
                  <a:latin typeface="Dosis" pitchFamily="2" charset="0"/>
                  <a:ea typeface="Calibri" panose="020F0502020204030204" pitchFamily="34" charset="0"/>
                  <a:cs typeface="Calibri" panose="020F0502020204030204" pitchFamily="34" charset="0"/>
                </a:rPr>
                <a:t>La cour – jouer – courir – sauter – surveiller – cache- cache –marelle – corde à sauter</a:t>
              </a:r>
            </a:p>
            <a:p>
              <a:pPr defTabSz="457235">
                <a:spcAft>
                  <a:spcPts val="600"/>
                </a:spcAft>
                <a:defRPr/>
              </a:pPr>
              <a:endParaRPr lang="fr-FR" sz="2000" b="1" dirty="0">
                <a:solidFill>
                  <a:schemeClr val="tx2">
                    <a:lumMod val="60000"/>
                    <a:lumOff val="40000"/>
                  </a:schemeClr>
                </a:solidFill>
                <a:latin typeface="Dosis" pitchFamily="2" charset="0"/>
                <a:ea typeface="Calibri" panose="020F0502020204030204" pitchFamily="34" charset="0"/>
                <a:cs typeface="Calibri" panose="020F0502020204030204" pitchFamily="34" charset="0"/>
              </a:endParaRPr>
            </a:p>
            <a:p>
              <a:pPr defTabSz="457235">
                <a:spcAft>
                  <a:spcPts val="600"/>
                </a:spcAft>
                <a:defRPr/>
              </a:pPr>
              <a:endParaRPr lang="fr-FR" sz="1867" b="1" dirty="0">
                <a:solidFill>
                  <a:srgbClr val="215968"/>
                </a:solidFill>
                <a:latin typeface="Dosis" pitchFamily="2" charset="0"/>
              </a:endParaRPr>
            </a:p>
            <a:p>
              <a:pPr algn="ctr" defTabSz="457235">
                <a:spcAft>
                  <a:spcPts val="600"/>
                </a:spcAft>
                <a:defRPr/>
              </a:pPr>
              <a:r>
                <a:rPr lang="fr-FR" sz="1867" b="1" dirty="0">
                  <a:solidFill>
                    <a:srgbClr val="008EC0"/>
                  </a:solidFill>
                  <a:latin typeface="Dosis" pitchFamily="2" charset="0"/>
                </a:rPr>
                <a:t> </a:t>
              </a:r>
              <a:endParaRPr lang="fr-FR" sz="1867" b="1" dirty="0">
                <a:solidFill>
                  <a:srgbClr val="0094C8"/>
                </a:solidFill>
                <a:latin typeface="Dosis" pitchFamily="2" charset="0"/>
                <a:ea typeface="Calibri" panose="020F0502020204030204" pitchFamily="34" charset="0"/>
                <a:cs typeface="Calibri" panose="020F0502020204030204" pitchFamily="34" charset="0"/>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4025418" y="5736744"/>
              <a:ext cx="8547582" cy="362795"/>
            </a:xfrm>
            <a:prstGeom prst="rect">
              <a:avLst/>
            </a:prstGeom>
            <a:noFill/>
          </p:spPr>
          <p:txBody>
            <a:bodyPr wrap="square" rtlCol="0">
              <a:spAutoFit/>
            </a:bodyPr>
            <a:lstStyle/>
            <a:p>
              <a:pPr defTabSz="457235">
                <a:spcAft>
                  <a:spcPts val="600"/>
                </a:spcAft>
                <a:defRPr/>
              </a:pPr>
              <a:r>
                <a:rPr lang="fr-FR" sz="1867" dirty="0">
                  <a:solidFill>
                    <a:srgbClr val="215968"/>
                  </a:solidFill>
                  <a:latin typeface="Dosis" pitchFamily="2" charset="0"/>
                </a:rPr>
                <a:t> lire avec fluidité et comprendre le texte.</a:t>
              </a:r>
              <a:endParaRPr lang="fr-FR" sz="1867" b="1" dirty="0">
                <a:solidFill>
                  <a:srgbClr val="008EC0"/>
                </a:solidFill>
                <a:latin typeface="Dosis" pitchFamily="2" charset="0"/>
              </a:endParaRPr>
            </a:p>
          </p:txBody>
        </p:sp>
        <p:sp>
          <p:nvSpPr>
            <p:cNvPr id="15" name="Freeform 17">
              <a:extLst>
                <a:ext uri="{FF2B5EF4-FFF2-40B4-BE49-F238E27FC236}">
                  <a16:creationId xmlns:a16="http://schemas.microsoft.com/office/drawing/2014/main" id="{82E50CCC-DE92-9198-59AA-3EDF1EA1822F}"/>
                </a:ext>
              </a:extLst>
            </p:cNvPr>
            <p:cNvSpPr/>
            <p:nvPr/>
          </p:nvSpPr>
          <p:spPr>
            <a:xfrm>
              <a:off x="3407728" y="4676599"/>
              <a:ext cx="637296" cy="202879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5">
                <a:extLst>
                  <a:ext uri="{96DAC541-7B7A-43D3-8B79-37D633B846F1}">
                    <asvg:svgBlip xmlns:asvg="http://schemas.microsoft.com/office/drawing/2016/SVG/main" r:embed="rId6"/>
                  </a:ext>
                </a:extLst>
              </a:blip>
              <a:stretch>
                <a:fillRect l="-109199" t="-6937" r="-896458" b="-829367"/>
              </a:stretch>
            </a:blipFill>
          </p:spPr>
          <p:txBody>
            <a:bodyPr/>
            <a:lstStyle/>
            <a:p>
              <a:pPr defTabSz="457235">
                <a:defRPr/>
              </a:pPr>
              <a:endParaRPr lang="fr-MA" sz="667" dirty="0">
                <a:solidFill>
                  <a:prstClr val="black"/>
                </a:solidFill>
                <a:latin typeface="Dosis" pitchFamily="2" charset="0"/>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7"/>
            <a:stretch>
              <a:fillRect/>
            </a:stretch>
          </p:blipFill>
          <p:spPr>
            <a:xfrm>
              <a:off x="3511070" y="4803725"/>
              <a:ext cx="455010" cy="466386"/>
            </a:xfrm>
            <a:prstGeom prst="rect">
              <a:avLst/>
            </a:prstGeom>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7"/>
            <a:stretch>
              <a:fillRect/>
            </a:stretch>
          </p:blipFill>
          <p:spPr>
            <a:xfrm>
              <a:off x="3532864" y="5718125"/>
              <a:ext cx="455010" cy="466386"/>
            </a:xfrm>
            <a:prstGeom prst="rect">
              <a:avLst/>
            </a:prstGeom>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AA131-701A-F58C-DD31-859446907D7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C4005BE-5622-99DE-93CC-559786BE6FF7}"/>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6270FCDD-F3A8-9CAF-D2C9-66B2F94EB254}"/>
              </a:ext>
            </a:extLst>
          </p:cNvPr>
          <p:cNvSpPr/>
          <p:nvPr/>
        </p:nvSpPr>
        <p:spPr>
          <a:xfrm>
            <a:off x="264145" y="2285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04E95A1-4A80-02A8-4C6D-6BC5A5CE9F5C}"/>
              </a:ext>
            </a:extLst>
          </p:cNvPr>
          <p:cNvSpPr/>
          <p:nvPr/>
        </p:nvSpPr>
        <p:spPr>
          <a:xfrm>
            <a:off x="276349" y="258344"/>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3FD83A-99F6-1E21-44CC-DA7C5594E6EA}"/>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4F2501B4-6894-1B1C-1871-FD66171353EB}"/>
              </a:ext>
            </a:extLst>
          </p:cNvPr>
          <p:cNvSpPr txBox="1"/>
          <p:nvPr/>
        </p:nvSpPr>
        <p:spPr>
          <a:xfrm>
            <a:off x="4450627" y="1633024"/>
            <a:ext cx="4411418" cy="2308324"/>
          </a:xfrm>
          <a:prstGeom prst="rect">
            <a:avLst/>
          </a:prstGeom>
          <a:noFill/>
        </p:spPr>
        <p:txBody>
          <a:bodyPr wrap="square" rtlCol="0">
            <a:spAutoFit/>
          </a:bodyPr>
          <a:lstStyle/>
          <a:p>
            <a:pPr algn="ctr" defTabSz="685852">
              <a:defRPr/>
            </a:pPr>
            <a:r>
              <a:rPr lang="fr-FR" sz="4800" b="1" dirty="0">
                <a:solidFill>
                  <a:schemeClr val="accent5">
                    <a:lumMod val="50000"/>
                  </a:schemeClr>
                </a:solidFill>
                <a:latin typeface="Dosis" pitchFamily="2" charset="0"/>
              </a:rPr>
              <a:t>Le garçon trace la </a:t>
            </a:r>
            <a:r>
              <a:rPr lang="fr-FR" sz="4800" b="1" dirty="0">
                <a:solidFill>
                  <a:srgbClr val="C00000"/>
                </a:solidFill>
                <a:latin typeface="Dosis" pitchFamily="2" charset="0"/>
              </a:rPr>
              <a:t>marelle</a:t>
            </a:r>
            <a:r>
              <a:rPr lang="fr-FR" sz="4800" b="1" dirty="0">
                <a:solidFill>
                  <a:schemeClr val="accent5">
                    <a:lumMod val="50000"/>
                  </a:schemeClr>
                </a:solidFill>
                <a:latin typeface="Dosis" pitchFamily="2" charset="0"/>
              </a:rPr>
              <a:t> avec  </a:t>
            </a:r>
            <a:r>
              <a:rPr lang="fr-FR" sz="4800" b="1" dirty="0">
                <a:solidFill>
                  <a:srgbClr val="C00000"/>
                </a:solidFill>
                <a:latin typeface="Dosis" pitchFamily="2" charset="0"/>
              </a:rPr>
              <a:t>une craie</a:t>
            </a:r>
            <a:r>
              <a:rPr lang="fr-FR" sz="4800" b="1" dirty="0">
                <a:solidFill>
                  <a:schemeClr val="accent5">
                    <a:lumMod val="50000"/>
                  </a:schemeClr>
                </a:solidFill>
                <a:latin typeface="Dosis" pitchFamily="2" charset="0"/>
              </a:rPr>
              <a:t>.</a:t>
            </a:r>
          </a:p>
        </p:txBody>
      </p:sp>
      <p:graphicFrame>
        <p:nvGraphicFramePr>
          <p:cNvPr id="2" name="Tableau 1">
            <a:extLst>
              <a:ext uri="{FF2B5EF4-FFF2-40B4-BE49-F238E27FC236}">
                <a16:creationId xmlns:a16="http://schemas.microsoft.com/office/drawing/2014/main" id="{B13DE5E7-29DA-D8A1-EF48-BE5FCA49005F}"/>
              </a:ext>
            </a:extLst>
          </p:cNvPr>
          <p:cNvGraphicFramePr>
            <a:graphicFrameLocks noGrp="1"/>
          </p:cNvGraphicFramePr>
          <p:nvPr>
            <p:custDataLst>
              <p:tags r:id="rId1"/>
            </p:custDataLst>
            <p:extLst>
              <p:ext uri="{D42A27DB-BD31-4B8C-83A1-F6EECF244321}">
                <p14:modId xmlns:p14="http://schemas.microsoft.com/office/powerpoint/2010/main" val="3363116103"/>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27210C1A-81AD-4386-2D36-248C4272FCD4}"/>
              </a:ext>
            </a:extLst>
          </p:cNvPr>
          <p:cNvSpPr txBox="1"/>
          <p:nvPr/>
        </p:nvSpPr>
        <p:spPr>
          <a:xfrm>
            <a:off x="952499" y="279402"/>
            <a:ext cx="7817031"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Le garçon  trace la marelle avec une craie. Répétons ensemble. </a:t>
            </a:r>
            <a:endParaRPr lang="en-US" sz="1500" b="1" dirty="0">
              <a:solidFill>
                <a:prstClr val="white">
                  <a:lumMod val="65000"/>
                </a:prstClr>
              </a:solidFill>
              <a:latin typeface="Dosis" pitchFamily="2" charset="0"/>
            </a:endParaRPr>
          </a:p>
        </p:txBody>
      </p:sp>
      <p:pic>
        <p:nvPicPr>
          <p:cNvPr id="2050" name="Picture 2" descr="Joli petit garçon dessinant la marelle à la craie sur l'aire de jeux. Jeu  d'activité amusant pour les enfants sur l'aire de jeux à l'extérieur. |  Photo Premium">
            <a:extLst>
              <a:ext uri="{FF2B5EF4-FFF2-40B4-BE49-F238E27FC236}">
                <a16:creationId xmlns:a16="http://schemas.microsoft.com/office/drawing/2014/main" id="{CDAF9426-90C6-8B37-73FA-1D56D34D9B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2248" y="1106905"/>
            <a:ext cx="3308379" cy="4966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46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8E3FF-8198-394A-8962-BA833697806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895A22-55A5-C993-80B4-A61EF1F1C47D}"/>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BE7E935-4569-9387-7DDC-ACC330CB5617}"/>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DD3D06-8128-AFF5-B1C6-4671AA1C54C4}"/>
              </a:ext>
            </a:extLst>
          </p:cNvPr>
          <p:cNvSpPr/>
          <p:nvPr/>
        </p:nvSpPr>
        <p:spPr>
          <a:xfrm>
            <a:off x="572616" y="294582"/>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Il </a:t>
            </a:r>
            <a:r>
              <a:rPr lang="en-US" sz="1500" b="1" dirty="0" err="1">
                <a:solidFill>
                  <a:prstClr val="white">
                    <a:lumMod val="65000"/>
                  </a:prstClr>
                </a:solidFill>
                <a:latin typeface="Dosis" pitchFamily="2" charset="0"/>
              </a:rPr>
              <a:t>saute</a:t>
            </a:r>
            <a:r>
              <a:rPr lang="fr-FR" sz="1500" b="1" dirty="0">
                <a:solidFill>
                  <a:prstClr val="white">
                    <a:lumMod val="65000"/>
                  </a:prstClr>
                </a:solidFill>
                <a:latin typeface="Dosis" pitchFamily="2" charset="0"/>
              </a:rPr>
              <a:t>. sauter. Comment vous dites « sauter »  dans votre langue?</a:t>
            </a:r>
          </a:p>
        </p:txBody>
      </p:sp>
      <p:sp>
        <p:nvSpPr>
          <p:cNvPr id="25" name="Freeform 8">
            <a:extLst>
              <a:ext uri="{FF2B5EF4-FFF2-40B4-BE49-F238E27FC236}">
                <a16:creationId xmlns:a16="http://schemas.microsoft.com/office/drawing/2014/main" id="{F720EA0B-7B5C-B686-5CA0-124179B5957C}"/>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0A950BA2-59E5-B4F1-9813-007AC0C4A5EE}"/>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8" descr="Petit Garçon, Danse, Et, Sauter, À, Sourire, Dessin Animé Clip Art Libres  De Droits, Svg, Vecteurs Et Illustration. Image 98750986">
            <a:extLst>
              <a:ext uri="{FF2B5EF4-FFF2-40B4-BE49-F238E27FC236}">
                <a16:creationId xmlns:a16="http://schemas.microsoft.com/office/drawing/2014/main" id="{7A60F6F3-598F-35FF-57A5-E594024BAC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1729" y="1766778"/>
            <a:ext cx="3324443" cy="3324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6974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F8702-0A34-AE44-6A1F-8AB2B172178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89A5876-E243-CAB2-5C27-CCC4353ECE38}"/>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D9DEA75-B1C0-47E5-ADEC-3D1BBE5D3C84}"/>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r>
              <a:rPr lang="fr-MA" sz="6000" b="1" dirty="0">
                <a:solidFill>
                  <a:srgbClr val="106585"/>
                </a:solidFill>
                <a:latin typeface="Dosis" pitchFamily="2" charset="0"/>
              </a:rPr>
              <a:t>sauter</a:t>
            </a:r>
          </a:p>
        </p:txBody>
      </p:sp>
      <p:sp>
        <p:nvSpPr>
          <p:cNvPr id="23" name="Rectangle : coins arrondis 22">
            <a:extLst>
              <a:ext uri="{FF2B5EF4-FFF2-40B4-BE49-F238E27FC236}">
                <a16:creationId xmlns:a16="http://schemas.microsoft.com/office/drawing/2014/main" id="{F1EDA2E8-1A88-EB11-E6C6-BF5F8EB5160E}"/>
              </a:ext>
            </a:extLst>
          </p:cNvPr>
          <p:cNvSpPr/>
          <p:nvPr/>
        </p:nvSpPr>
        <p:spPr>
          <a:xfrm>
            <a:off x="1054019" y="286713"/>
            <a:ext cx="7619718" cy="542768"/>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457235"/>
            <a:r>
              <a:rPr lang="fr-FR" sz="1500" b="1" dirty="0">
                <a:solidFill>
                  <a:prstClr val="white">
                    <a:lumMod val="65000"/>
                  </a:prstClr>
                </a:solidFill>
                <a:latin typeface="Dosis" pitchFamily="2" charset="0"/>
              </a:rPr>
              <a:t>sauter</a:t>
            </a:r>
            <a:r>
              <a:rPr kumimoji="0" lang="fr-FR" sz="15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Répétons ensemble: sauter.</a:t>
            </a:r>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11CACE34-FF1E-C9E7-06AB-BBADC9F4EEC2}"/>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D9A00921-143F-0105-7650-D858F05021E3}"/>
              </a:ext>
            </a:extLst>
          </p:cNvPr>
          <p:cNvGraphicFramePr>
            <a:graphicFrameLocks noGrp="1"/>
          </p:cNvGraphicFramePr>
          <p:nvPr>
            <p:custDataLst>
              <p:tags r:id="rId1"/>
            </p:custData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Picture 8" descr="Petit Garçon, Danse, Et, Sauter, À, Sourire, Dessin Animé Clip Art Libres  De Droits, Svg, Vecteurs Et Illustration. Image 98750986">
            <a:extLst>
              <a:ext uri="{FF2B5EF4-FFF2-40B4-BE49-F238E27FC236}">
                <a16:creationId xmlns:a16="http://schemas.microsoft.com/office/drawing/2014/main" id="{3E5A827B-730E-99DD-B40C-F5DF04BA14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2459" y="2191997"/>
            <a:ext cx="2630260" cy="2630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3214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4A4E-25D0-000F-7225-3534894A4C53}"/>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F81DD6F-3F14-1146-A706-63B587ECDEE4}"/>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4173142-EC23-8DB3-6149-525F6A45F7A1}"/>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defTabSz="457235"/>
            <a:endParaRPr lang="fr-MA" sz="2933" b="1"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26F6EBE-4C6F-B9CE-49C9-D7088F47D215}"/>
              </a:ext>
            </a:extLst>
          </p:cNvPr>
          <p:cNvSpPr/>
          <p:nvPr/>
        </p:nvSpPr>
        <p:spPr>
          <a:xfrm>
            <a:off x="483973" y="258705"/>
            <a:ext cx="8381383" cy="53074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1" defTabSz="457235">
              <a:lnSpc>
                <a:spcPts val="2011"/>
              </a:lnSpc>
              <a:spcBef>
                <a:spcPct val="0"/>
              </a:spcBef>
            </a:pPr>
            <a:r>
              <a:rPr lang="en-US" sz="1500" b="1" dirty="0">
                <a:solidFill>
                  <a:prstClr val="white">
                    <a:lumMod val="65000"/>
                  </a:prstClr>
                </a:solidFill>
                <a:latin typeface="Dosis" pitchFamily="2" charset="0"/>
              </a:rPr>
              <a:t> </a:t>
            </a:r>
            <a:r>
              <a:rPr lang="fr-FR" sz="1500" b="1" dirty="0">
                <a:solidFill>
                  <a:prstClr val="white">
                    <a:lumMod val="65000"/>
                  </a:prstClr>
                </a:solidFill>
                <a:latin typeface="Dosis" pitchFamily="2" charset="0"/>
              </a:rPr>
              <a:t>c’est une corde à sauter. La corde à sauter. Comment vous dites corde à sauter dans votre langue?</a:t>
            </a:r>
          </a:p>
        </p:txBody>
      </p:sp>
      <p:sp>
        <p:nvSpPr>
          <p:cNvPr id="25" name="Freeform 8">
            <a:extLst>
              <a:ext uri="{FF2B5EF4-FFF2-40B4-BE49-F238E27FC236}">
                <a16:creationId xmlns:a16="http://schemas.microsoft.com/office/drawing/2014/main" id="{0B2575C0-10B1-8E92-4CD0-FA790AAEC4F8}"/>
              </a:ext>
            </a:extLst>
          </p:cNvPr>
          <p:cNvSpPr/>
          <p:nvPr/>
        </p:nvSpPr>
        <p:spPr>
          <a:xfrm rot="461446">
            <a:off x="290175" y="39388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graphicFrame>
        <p:nvGraphicFramePr>
          <p:cNvPr id="3" name="Tableau 2">
            <a:extLst>
              <a:ext uri="{FF2B5EF4-FFF2-40B4-BE49-F238E27FC236}">
                <a16:creationId xmlns:a16="http://schemas.microsoft.com/office/drawing/2014/main" id="{F24353E6-4E34-5FF8-5858-18A5A401D345}"/>
              </a:ext>
            </a:extLst>
          </p:cNvPr>
          <p:cNvGraphicFramePr>
            <a:graphicFrameLocks noGrp="1"/>
          </p:cNvGraphicFramePr>
          <p:nvPr>
            <p:custDataLst>
              <p:tags r:id="rId1"/>
            </p:custDataLst>
            <p:extLst>
              <p:ext uri="{D42A27DB-BD31-4B8C-83A1-F6EECF244321}">
                <p14:modId xmlns:p14="http://schemas.microsoft.com/office/powerpoint/2010/main" val="39661866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Picture 10" descr="8 800+ Corde à Sauter Stock Illustrations, graphiques vectoriels libre de  droits et Clip Art - iStock | Sport, Marelle, Boxe">
            <a:extLst>
              <a:ext uri="{FF2B5EF4-FFF2-40B4-BE49-F238E27FC236}">
                <a16:creationId xmlns:a16="http://schemas.microsoft.com/office/drawing/2014/main" id="{F51DEFAB-1E68-F693-CB63-FFC9F419DE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2790" y="1611346"/>
            <a:ext cx="3114658" cy="3114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1157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BEA86-5122-90D5-4DF8-21EE097F1BE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54707DC-4FD2-8B51-4ED4-47A079889D18}"/>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11F98BA-7989-F94D-BF3D-FAC62415287F}"/>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5020F6BC-C137-D5EA-AEFD-09E9D8E9072F}"/>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48B281D-2890-A9B0-09DD-D9E0E98D0B70}"/>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2B780971-AA66-A294-4335-C3CD8AA5E687}"/>
              </a:ext>
            </a:extLst>
          </p:cNvPr>
          <p:cNvSpPr txBox="1"/>
          <p:nvPr/>
        </p:nvSpPr>
        <p:spPr>
          <a:xfrm>
            <a:off x="190504" y="2052390"/>
            <a:ext cx="4295452" cy="2575320"/>
          </a:xfrm>
          <a:prstGeom prst="rect">
            <a:avLst/>
          </a:prstGeom>
          <a:noFill/>
        </p:spPr>
        <p:txBody>
          <a:bodyPr wrap="square" rtlCol="0">
            <a:spAutoFit/>
          </a:bodyPr>
          <a:lstStyle/>
          <a:p>
            <a:pPr algn="ctr" defTabSz="685852">
              <a:defRPr/>
            </a:pPr>
            <a:r>
              <a:rPr lang="fr-MA" sz="5400" b="1" dirty="0">
                <a:solidFill>
                  <a:srgbClr val="106585"/>
                </a:solidFill>
                <a:latin typeface="Dosis" pitchFamily="2" charset="0"/>
              </a:rPr>
              <a:t>La corde à sauter </a:t>
            </a:r>
          </a:p>
          <a:p>
            <a:pPr algn="ctr" defTabSz="685852">
              <a:defRPr/>
            </a:pP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20BCEAA2-8237-C955-E1A4-EE7ACE215A77}"/>
              </a:ext>
            </a:extLst>
          </p:cNvPr>
          <p:cNvGraphicFramePr>
            <a:graphicFrameLocks noGrp="1"/>
          </p:cNvGraphicFramePr>
          <p:nvPr>
            <p:custDataLst>
              <p:tags r:id="rId1"/>
            </p:custDataLst>
            <p:extLst>
              <p:ext uri="{D42A27DB-BD31-4B8C-83A1-F6EECF244321}">
                <p14:modId xmlns:p14="http://schemas.microsoft.com/office/powerpoint/2010/main" val="1794148203"/>
              </p:ext>
            </p:ext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A04B168D-DDCE-75FE-526D-92D6F0F9D4C0}"/>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La corde à sauter .</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 la corde à </a:t>
            </a:r>
            <a:r>
              <a:rPr lang="en-US" sz="1500" b="1" dirty="0" err="1">
                <a:solidFill>
                  <a:prstClr val="white">
                    <a:lumMod val="65000"/>
                  </a:prstClr>
                </a:solidFill>
                <a:latin typeface="Dosis" pitchFamily="2" charset="0"/>
              </a:rPr>
              <a:t>sauter</a:t>
            </a:r>
            <a:r>
              <a:rPr lang="en-US" sz="1500" b="1" dirty="0">
                <a:solidFill>
                  <a:prstClr val="white">
                    <a:lumMod val="65000"/>
                  </a:prstClr>
                </a:solidFill>
                <a:latin typeface="Dosis" pitchFamily="2" charset="0"/>
              </a:rPr>
              <a:t>.</a:t>
            </a:r>
          </a:p>
        </p:txBody>
      </p:sp>
      <p:pic>
        <p:nvPicPr>
          <p:cNvPr id="7" name="Picture 10" descr="8 800+ Corde à Sauter Stock Illustrations, graphiques vectoriels libre de  droits et Clip Art - iStock | Sport, Marelle, Boxe">
            <a:extLst>
              <a:ext uri="{FF2B5EF4-FFF2-40B4-BE49-F238E27FC236}">
                <a16:creationId xmlns:a16="http://schemas.microsoft.com/office/drawing/2014/main" id="{23374FCA-267C-671F-2D07-A34E0B4207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5574" y="2173360"/>
            <a:ext cx="2899154" cy="2899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170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9A797-83FA-4184-F7AB-C2574F926F9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33E96DD-E8AF-DF5B-A5EF-D645E510914A}"/>
              </a:ext>
            </a:extLst>
          </p:cNvPr>
          <p:cNvSpPr/>
          <p:nvPr/>
        </p:nvSpPr>
        <p:spPr>
          <a:xfrm>
            <a:off x="0" y="231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8ED9F368-9038-782A-56BC-6A7329A6A82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1F917071-0816-CC6E-94DD-666CC00169C9}"/>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4FC3AE-C1FD-5340-0DB1-922ADEAF373C}"/>
              </a:ext>
            </a:extLst>
          </p:cNvPr>
          <p:cNvSpPr/>
          <p:nvPr/>
        </p:nvSpPr>
        <p:spPr>
          <a:xfrm>
            <a:off x="304801" y="34550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6" name="ZoneTexte 5">
            <a:extLst>
              <a:ext uri="{FF2B5EF4-FFF2-40B4-BE49-F238E27FC236}">
                <a16:creationId xmlns:a16="http://schemas.microsoft.com/office/drawing/2014/main" id="{07BF45A6-F76D-75F5-3459-BC822A6D1392}"/>
              </a:ext>
            </a:extLst>
          </p:cNvPr>
          <p:cNvSpPr txBox="1"/>
          <p:nvPr/>
        </p:nvSpPr>
        <p:spPr>
          <a:xfrm>
            <a:off x="375385" y="2052390"/>
            <a:ext cx="8591313" cy="1651991"/>
          </a:xfrm>
          <a:prstGeom prst="rect">
            <a:avLst/>
          </a:prstGeom>
          <a:noFill/>
        </p:spPr>
        <p:txBody>
          <a:bodyPr wrap="square" rtlCol="0">
            <a:spAutoFit/>
          </a:bodyPr>
          <a:lstStyle/>
          <a:p>
            <a:pPr algn="ctr" defTabSz="685852">
              <a:defRPr/>
            </a:pPr>
            <a:r>
              <a:rPr lang="fr-MA" sz="4800" b="1" dirty="0">
                <a:solidFill>
                  <a:srgbClr val="106585"/>
                </a:solidFill>
                <a:latin typeface="Dosis" pitchFamily="2" charset="0"/>
              </a:rPr>
              <a:t>Elle </a:t>
            </a:r>
            <a:r>
              <a:rPr lang="fr-MA" sz="4800" b="1" dirty="0">
                <a:solidFill>
                  <a:srgbClr val="C00000"/>
                </a:solidFill>
                <a:latin typeface="Dosis" pitchFamily="2" charset="0"/>
              </a:rPr>
              <a:t>joue</a:t>
            </a:r>
            <a:r>
              <a:rPr lang="fr-MA" sz="4800" b="1" dirty="0">
                <a:solidFill>
                  <a:srgbClr val="106585"/>
                </a:solidFill>
                <a:latin typeface="Dosis" pitchFamily="2" charset="0"/>
              </a:rPr>
              <a:t> à </a:t>
            </a:r>
            <a:r>
              <a:rPr lang="fr-MA" sz="4800" b="1" dirty="0">
                <a:solidFill>
                  <a:srgbClr val="C00000"/>
                </a:solidFill>
                <a:latin typeface="Dosis" pitchFamily="2" charset="0"/>
              </a:rPr>
              <a:t>la corde à sauter</a:t>
            </a:r>
          </a:p>
          <a:p>
            <a:pPr algn="ctr" defTabSz="685852">
              <a:defRPr/>
            </a:pPr>
            <a:endParaRPr lang="fr-FR" sz="5335" b="1" dirty="0">
              <a:solidFill>
                <a:srgbClr val="4BACC6">
                  <a:lumMod val="75000"/>
                </a:srgbClr>
              </a:solidFill>
              <a:latin typeface="Dosis" pitchFamily="2" charset="0"/>
            </a:endParaRPr>
          </a:p>
        </p:txBody>
      </p:sp>
      <p:graphicFrame>
        <p:nvGraphicFramePr>
          <p:cNvPr id="2" name="Tableau 1">
            <a:extLst>
              <a:ext uri="{FF2B5EF4-FFF2-40B4-BE49-F238E27FC236}">
                <a16:creationId xmlns:a16="http://schemas.microsoft.com/office/drawing/2014/main" id="{76F1E83B-DC5B-FD70-2303-1D885E325C09}"/>
              </a:ext>
            </a:extLst>
          </p:cNvPr>
          <p:cNvGraphicFramePr>
            <a:graphicFrameLocks noGrp="1"/>
          </p:cNvGraphicFramePr>
          <p:nvPr>
            <p:custDataLst>
              <p:tags r:id="rId1"/>
            </p:custDataLst>
          </p:nvPr>
        </p:nvGraphicFramePr>
        <p:xfrm>
          <a:off x="6602" y="-192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3" name="ZoneTexte 2">
            <a:extLst>
              <a:ext uri="{FF2B5EF4-FFF2-40B4-BE49-F238E27FC236}">
                <a16:creationId xmlns:a16="http://schemas.microsoft.com/office/drawing/2014/main" id="{5357B44A-FEFA-1969-5D05-E7C5396A969F}"/>
              </a:ext>
            </a:extLst>
          </p:cNvPr>
          <p:cNvSpPr txBox="1"/>
          <p:nvPr/>
        </p:nvSpPr>
        <p:spPr>
          <a:xfrm>
            <a:off x="696111" y="315364"/>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Elle joue à la corde à sauter.</a:t>
            </a:r>
            <a:r>
              <a:rPr lang="en-US" sz="1500" b="1" dirty="0">
                <a:solidFill>
                  <a:prstClr val="white">
                    <a:lumMod val="65000"/>
                  </a:prstClr>
                </a:solidFill>
                <a:latin typeface="Dosis" pitchFamily="2" charset="0"/>
              </a:rPr>
              <a:t> </a:t>
            </a:r>
            <a:r>
              <a:rPr lang="en-US" sz="1500" b="1" dirty="0" err="1">
                <a:solidFill>
                  <a:prstClr val="white">
                    <a:lumMod val="65000"/>
                  </a:prstClr>
                </a:solidFill>
                <a:latin typeface="Dosis" pitchFamily="2" charset="0"/>
              </a:rPr>
              <a:t>Répétons</a:t>
            </a:r>
            <a:r>
              <a:rPr lang="en-US" sz="1500" b="1" dirty="0">
                <a:solidFill>
                  <a:prstClr val="white">
                    <a:lumMod val="65000"/>
                  </a:prstClr>
                </a:solidFill>
                <a:latin typeface="Dosis" pitchFamily="2" charset="0"/>
              </a:rPr>
              <a:t> ensemble.</a:t>
            </a:r>
          </a:p>
        </p:txBody>
      </p:sp>
      <p:pic>
        <p:nvPicPr>
          <p:cNvPr id="21506" name="Picture 2" descr="jolie petite fille sautant à la corde à sauter. illustration vectorielle.  sport pour enfants 12744318 Art vectoriel chez Vecteezy">
            <a:extLst>
              <a:ext uri="{FF2B5EF4-FFF2-40B4-BE49-F238E27FC236}">
                <a16:creationId xmlns:a16="http://schemas.microsoft.com/office/drawing/2014/main" id="{612BB321-8CF3-7042-5323-153302B7A2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689" y="3207790"/>
            <a:ext cx="3490878" cy="3150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434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defRPr/>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(1)</a:t>
            </a:r>
          </a:p>
        </p:txBody>
      </p:sp>
      <p:sp>
        <p:nvSpPr>
          <p:cNvPr id="7" name="TextBox 7"/>
          <p:cNvSpPr txBox="1"/>
          <p:nvPr/>
        </p:nvSpPr>
        <p:spPr>
          <a:xfrm>
            <a:off x="671665" y="2972542"/>
            <a:ext cx="7800675" cy="527067"/>
          </a:xfrm>
          <a:prstGeom prst="rect">
            <a:avLst/>
          </a:prstGeom>
        </p:spPr>
        <p:txBody>
          <a:bodyPr lIns="0" tIns="0" rIns="0" bIns="0" rtlCol="0" anchor="t">
            <a:spAutoFit/>
          </a:bodyPr>
          <a:lstStyle/>
          <a:p>
            <a:pPr algn="ctr" defTabSz="457235">
              <a:lnSpc>
                <a:spcPts val="4608"/>
              </a:lnSpc>
              <a:defRPr/>
            </a:pPr>
            <a:r>
              <a:rPr lang="fr-FR" sz="2933" b="1" dirty="0">
                <a:solidFill>
                  <a:srgbClr val="00B0F0"/>
                </a:solidFill>
                <a:latin typeface="Dosis" pitchFamily="2" charset="0"/>
              </a:rPr>
              <a:t>Je dis, tu montres</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defRPr/>
            </a:pPr>
            <a:r>
              <a:rPr lang="en-US" sz="841">
                <a:solidFill>
                  <a:srgbClr val="FCFEFD"/>
                </a:solidFill>
                <a:latin typeface="Arimo Italics"/>
              </a:rPr>
              <a:t>Version provisoire pour la formation des enseignants </a:t>
            </a:r>
          </a:p>
        </p:txBody>
      </p:sp>
      <p:pic>
        <p:nvPicPr>
          <p:cNvPr id="3" name="Image 2"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286241" y="4343009"/>
            <a:ext cx="2523604" cy="1732165"/>
          </a:xfrm>
          <a:prstGeom prst="rect">
            <a:avLst/>
          </a:prstGeom>
        </p:spPr>
      </p:pic>
    </p:spTree>
    <p:extLst>
      <p:ext uri="{BB962C8B-B14F-4D97-AF65-F5344CB8AC3E}">
        <p14:creationId xmlns:p14="http://schemas.microsoft.com/office/powerpoint/2010/main" val="288137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6E2E6AD-098B-FC2A-CF4E-7C2E6373871D}"/>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5A34B98B-5EF7-439B-6B03-176B0DB7DE30}"/>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E830F5C-6FA4-7B17-50A3-8A39F90C4584}"/>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BF6DB104-1405-FF42-3F6E-D1686F23FA66}"/>
              </a:ext>
            </a:extLst>
          </p:cNvPr>
          <p:cNvSpPr txBox="1"/>
          <p:nvPr/>
        </p:nvSpPr>
        <p:spPr>
          <a:xfrm>
            <a:off x="952500" y="431802"/>
            <a:ext cx="6096000"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Prenez vos ardoises. </a:t>
            </a:r>
          </a:p>
        </p:txBody>
      </p:sp>
      <p:sp>
        <p:nvSpPr>
          <p:cNvPr id="22" name="Freeform 8">
            <a:extLst>
              <a:ext uri="{FF2B5EF4-FFF2-40B4-BE49-F238E27FC236}">
                <a16:creationId xmlns:a16="http://schemas.microsoft.com/office/drawing/2014/main" id="{D95C7CB2-66CB-D746-D8E1-2EEC11AF6632}"/>
              </a:ext>
            </a:extLst>
          </p:cNvPr>
          <p:cNvSpPr/>
          <p:nvPr/>
        </p:nvSpPr>
        <p:spPr>
          <a:xfrm>
            <a:off x="567367" y="4867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pic>
        <p:nvPicPr>
          <p:cNvPr id="2" name="Image 1">
            <a:extLst>
              <a:ext uri="{FF2B5EF4-FFF2-40B4-BE49-F238E27FC236}">
                <a16:creationId xmlns:a16="http://schemas.microsoft.com/office/drawing/2014/main" id="{BCEA9F10-38F1-462B-5970-D49CB94931B9}"/>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184406" y="1718517"/>
            <a:ext cx="4424799" cy="3420971"/>
          </a:xfrm>
          <a:prstGeom prst="rect">
            <a:avLst/>
          </a:prstGeom>
        </p:spPr>
      </p:pic>
      <p:graphicFrame>
        <p:nvGraphicFramePr>
          <p:cNvPr id="7" name="Tableau 6">
            <a:extLst>
              <a:ext uri="{FF2B5EF4-FFF2-40B4-BE49-F238E27FC236}">
                <a16:creationId xmlns:a16="http://schemas.microsoft.com/office/drawing/2014/main" id="{21B28F5B-AD3D-FDEB-3935-F6F498F5DD77}"/>
              </a:ext>
            </a:extLst>
          </p:cNvPr>
          <p:cNvGraphicFramePr>
            <a:graphicFrameLocks noGrp="1"/>
          </p:cNvGraphicFramePr>
          <p:nvPr>
            <p:custDataLst>
              <p:tags r:id="rId1"/>
            </p:custDataLst>
            <p:extLst>
              <p:ext uri="{D42A27DB-BD31-4B8C-83A1-F6EECF244321}">
                <p14:modId xmlns:p14="http://schemas.microsoft.com/office/powerpoint/2010/main" val="3235033337"/>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2934612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4078994-192A-49BA-34A0-516D35E358F2}"/>
              </a:ext>
            </a:extLst>
          </p:cNvPr>
          <p:cNvSpPr/>
          <p:nvPr/>
        </p:nvSpPr>
        <p:spPr>
          <a:xfrm>
            <a:off x="0" y="6"/>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CC1B10F0-599D-FF1C-4D9A-A87619E56014}"/>
              </a:ext>
            </a:extLst>
          </p:cNvPr>
          <p:cNvSpPr/>
          <p:nvPr/>
        </p:nvSpPr>
        <p:spPr>
          <a:xfrm>
            <a:off x="157716" y="203798"/>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r>
              <a:rPr lang="fr-MA" sz="900" dirty="0">
                <a:solidFill>
                  <a:prstClr val="white"/>
                </a:solidFill>
                <a:latin typeface="Dosis" pitchFamily="2" charset="0"/>
                <a:sym typeface="Symbol" panose="05050102010706020507" pitchFamily="18" charset="2"/>
              </a:rPr>
              <a:t></a:t>
            </a:r>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69E3F6B0-3139-15BF-A3E3-711C5DE58846}"/>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C7CB2-66CB-D746-D8E1-2EEC11AF6632}"/>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9C3EC935-7922-F95A-119F-780FE1BB746C}"/>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02B46A87-9DBD-B2D9-0F61-5AD59058E48F}"/>
              </a:ext>
            </a:extLst>
          </p:cNvPr>
          <p:cNvGrpSpPr/>
          <p:nvPr/>
        </p:nvGrpSpPr>
        <p:grpSpPr>
          <a:xfrm>
            <a:off x="705873" y="4297186"/>
            <a:ext cx="4919864" cy="557910"/>
            <a:chOff x="2447851" y="6491492"/>
            <a:chExt cx="5928454" cy="836865"/>
          </a:xfrm>
        </p:grpSpPr>
        <p:pic>
          <p:nvPicPr>
            <p:cNvPr id="36866" name="Picture 2" descr="Afbeeldingen over Circle Font – Blader in stockfoto's, vectoren en video's  over 1,068,626 | Adobe Stock">
              <a:extLst>
                <a:ext uri="{FF2B5EF4-FFF2-40B4-BE49-F238E27FC236}">
                  <a16:creationId xmlns:a16="http://schemas.microsoft.com/office/drawing/2014/main" id="{0F234B5E-255D-E903-617A-8322F734A115}"/>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447851" y="6491492"/>
              <a:ext cx="890889"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7EBE0BA-CFC0-946B-E2EE-D16B9AB558A3}"/>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321812" y="6500656"/>
              <a:ext cx="803731"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FDA4D728-2B81-4F6F-D578-7E33AD9C3C96}"/>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7572574" y="6563966"/>
              <a:ext cx="803731" cy="764391"/>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2" name="Tableau 1">
            <a:extLst>
              <a:ext uri="{FF2B5EF4-FFF2-40B4-BE49-F238E27FC236}">
                <a16:creationId xmlns:a16="http://schemas.microsoft.com/office/drawing/2014/main" id="{40D435CA-A338-3AD2-2B86-D91AF2469FE4}"/>
              </a:ext>
            </a:extLst>
          </p:cNvPr>
          <p:cNvGraphicFramePr>
            <a:graphicFrameLocks noGrp="1"/>
          </p:cNvGraphicFramePr>
          <p:nvPr>
            <p:custDataLst>
              <p:tags r:id="rId1"/>
            </p:custDataLst>
            <p:extLst>
              <p:ext uri="{D42A27DB-BD31-4B8C-83A1-F6EECF244321}">
                <p14:modId xmlns:p14="http://schemas.microsoft.com/office/powerpoint/2010/main" val="4196576256"/>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8" name="ZoneTexte 17">
            <a:extLst>
              <a:ext uri="{FF2B5EF4-FFF2-40B4-BE49-F238E27FC236}">
                <a16:creationId xmlns:a16="http://schemas.microsoft.com/office/drawing/2014/main" id="{BF6DB104-1405-FF42-3F6E-D1686F23FA66}"/>
              </a:ext>
            </a:extLst>
          </p:cNvPr>
          <p:cNvSpPr txBox="1"/>
          <p:nvPr/>
        </p:nvSpPr>
        <p:spPr>
          <a:xfrm>
            <a:off x="952502" y="330202"/>
            <a:ext cx="7888843"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26" name="Ellipse 25">
            <a:extLst>
              <a:ext uri="{FF2B5EF4-FFF2-40B4-BE49-F238E27FC236}">
                <a16:creationId xmlns:a16="http://schemas.microsoft.com/office/drawing/2014/main" id="{10B9973A-6F69-109C-7970-59CFD26C65CF}"/>
              </a:ext>
            </a:extLst>
          </p:cNvPr>
          <p:cNvSpPr/>
          <p:nvPr/>
        </p:nvSpPr>
        <p:spPr>
          <a:xfrm>
            <a:off x="7167154" y="4297186"/>
            <a:ext cx="513806" cy="344483"/>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pic>
        <p:nvPicPr>
          <p:cNvPr id="3" name="Image 2">
            <a:extLst>
              <a:ext uri="{FF2B5EF4-FFF2-40B4-BE49-F238E27FC236}">
                <a16:creationId xmlns:a16="http://schemas.microsoft.com/office/drawing/2014/main" id="{DE793BE1-1FB0-9218-8B54-8D2A94FAAC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1202" y="2686971"/>
            <a:ext cx="1142073" cy="1455033"/>
          </a:xfrm>
          <a:prstGeom prst="rect">
            <a:avLst/>
          </a:prstGeom>
        </p:spPr>
      </p:pic>
      <p:pic>
        <p:nvPicPr>
          <p:cNvPr id="4" name="Picture 6" descr="Cour d école : résultats (2,2 millions) d'images libres de droits, de  photos de stock et d'illustrations | Shutterstock">
            <a:extLst>
              <a:ext uri="{FF2B5EF4-FFF2-40B4-BE49-F238E27FC236}">
                <a16:creationId xmlns:a16="http://schemas.microsoft.com/office/drawing/2014/main" id="{69B761B9-A370-6733-2044-9FEAEBBAA2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52438" y="3145540"/>
            <a:ext cx="1728052" cy="9043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les enfants en jouant marelle Jeu illustration sur une blanc Contexte  46972800 Art vectoriel chez Vecteezy">
            <a:extLst>
              <a:ext uri="{FF2B5EF4-FFF2-40B4-BE49-F238E27FC236}">
                <a16:creationId xmlns:a16="http://schemas.microsoft.com/office/drawing/2014/main" id="{3E6608AD-90BF-7E86-A80F-3753979C1AA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6024" y="3026856"/>
            <a:ext cx="1625137" cy="105809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Cache cache enfant : résultats (96 mille) d'images libres de droits, de  photos de stock et d'illustrations | Shutterstock">
            <a:extLst>
              <a:ext uri="{FF2B5EF4-FFF2-40B4-BE49-F238E27FC236}">
                <a16:creationId xmlns:a16="http://schemas.microsoft.com/office/drawing/2014/main" id="{97EC81F7-4B90-339A-3BD0-5E677D09F05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8993" y="2849419"/>
            <a:ext cx="1570589" cy="1235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4719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FD355-828A-422A-5854-90FCE8256030}"/>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8D71A210-5695-798A-EED6-2FE5E31DC312}"/>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7429AFB-6C95-CC6C-5EA9-ADC57E63043E}"/>
              </a:ext>
            </a:extLst>
          </p:cNvPr>
          <p:cNvSpPr/>
          <p:nvPr/>
        </p:nvSpPr>
        <p:spPr>
          <a:xfrm>
            <a:off x="202710"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1" name="Rectangle : coins arrondis 10">
            <a:extLst>
              <a:ext uri="{FF2B5EF4-FFF2-40B4-BE49-F238E27FC236}">
                <a16:creationId xmlns:a16="http://schemas.microsoft.com/office/drawing/2014/main" id="{3DF6EC6F-6734-E3C4-A2CB-A786D77880CD}"/>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CD7416F-2F3D-2106-8519-28BE42A72B3B}"/>
              </a:ext>
            </a:extLst>
          </p:cNvPr>
          <p:cNvSpPr/>
          <p:nvPr/>
        </p:nvSpPr>
        <p:spPr>
          <a:xfrm>
            <a:off x="567367" y="38513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7" name="ZoneTexte 16">
            <a:extLst>
              <a:ext uri="{FF2B5EF4-FFF2-40B4-BE49-F238E27FC236}">
                <a16:creationId xmlns:a16="http://schemas.microsoft.com/office/drawing/2014/main" id="{6F5EBF24-5ECC-2EF6-FA3A-3F573CC4B1B5}"/>
              </a:ext>
            </a:extLst>
          </p:cNvPr>
          <p:cNvSpPr txBox="1"/>
          <p:nvPr/>
        </p:nvSpPr>
        <p:spPr>
          <a:xfrm>
            <a:off x="952507" y="605291"/>
            <a:ext cx="7126841" cy="297454"/>
          </a:xfrm>
          <a:prstGeom prst="rect">
            <a:avLst/>
          </a:prstGeom>
          <a:noFill/>
        </p:spPr>
        <p:txBody>
          <a:bodyPr wrap="square">
            <a:spAutoFit/>
          </a:bodyPr>
          <a:lstStyle/>
          <a:p>
            <a:pPr defTabSz="457235">
              <a:defRPr/>
            </a:pPr>
            <a:r>
              <a:rPr lang="fr-MA" sz="1333" b="1" i="1" dirty="0">
                <a:solidFill>
                  <a:prstClr val="white">
                    <a:lumMod val="65000"/>
                  </a:prstClr>
                </a:solidFill>
                <a:latin typeface="Dosis" pitchFamily="2" charset="0"/>
              </a:rPr>
              <a:t>L’enseignant dit les mots un par un en changeant l’ordre</a:t>
            </a:r>
          </a:p>
        </p:txBody>
      </p:sp>
      <p:grpSp>
        <p:nvGrpSpPr>
          <p:cNvPr id="12" name="Groupe 11">
            <a:extLst>
              <a:ext uri="{FF2B5EF4-FFF2-40B4-BE49-F238E27FC236}">
                <a16:creationId xmlns:a16="http://schemas.microsoft.com/office/drawing/2014/main" id="{C1C9D886-8325-67DA-66EE-5BE4ECAB89E4}"/>
              </a:ext>
            </a:extLst>
          </p:cNvPr>
          <p:cNvGrpSpPr/>
          <p:nvPr/>
        </p:nvGrpSpPr>
        <p:grpSpPr>
          <a:xfrm>
            <a:off x="844380" y="4246803"/>
            <a:ext cx="5373539" cy="735420"/>
            <a:chOff x="1420442" y="6491492"/>
            <a:chExt cx="9613272" cy="850941"/>
          </a:xfrm>
        </p:grpSpPr>
        <p:pic>
          <p:nvPicPr>
            <p:cNvPr id="36866" name="Picture 2" descr="Afbeeldingen over Circle Font – Blader in stockfoto's, vectoren en video's  over 1,068,626 | Adobe Stock">
              <a:extLst>
                <a:ext uri="{FF2B5EF4-FFF2-40B4-BE49-F238E27FC236}">
                  <a16:creationId xmlns:a16="http://schemas.microsoft.com/office/drawing/2014/main" id="{19D9E9F3-3F8B-6B2D-6B6C-C1EF1336081D}"/>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420442" y="6491492"/>
              <a:ext cx="890888" cy="7643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Afbeeldingen over Circle Font – Blader in stockfoto's, vectoren en video's  over 1,068,626 | Adobe Stock">
              <a:extLst>
                <a:ext uri="{FF2B5EF4-FFF2-40B4-BE49-F238E27FC236}">
                  <a16:creationId xmlns:a16="http://schemas.microsoft.com/office/drawing/2014/main" id="{907A37C2-46DA-09B8-5FD0-2A27357F49B4}"/>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658681" y="6578039"/>
              <a:ext cx="803730" cy="764394"/>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Afbeeldingen over Circle Font – Blader in stockfoto's, vectoren en video's  over 1,068,626 | Adobe Stock">
              <a:extLst>
                <a:ext uri="{FF2B5EF4-FFF2-40B4-BE49-F238E27FC236}">
                  <a16:creationId xmlns:a16="http://schemas.microsoft.com/office/drawing/2014/main" id="{6460016A-413E-9389-86DE-D2A93C54BF4A}"/>
                </a:ext>
              </a:extLst>
            </p:cNvPr>
            <p:cNvPicPr>
              <a:picLocks noChangeAspect="1" noChangeArrowheads="1"/>
            </p:cNvPicPr>
            <p:nvPr/>
          </p:nvPicPr>
          <p:blipFill rotWithShape="1">
            <a:blip r:embed="rId5">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10229984" y="6491492"/>
              <a:ext cx="803730" cy="764393"/>
            </a:xfrm>
            <a:prstGeom prst="rect">
              <a:avLst/>
            </a:prstGeom>
            <a:noFill/>
            <a:extLst>
              <a:ext uri="{909E8E84-426E-40DD-AFC4-6F175D3DCCD1}">
                <a14:hiddenFill xmlns:a14="http://schemas.microsoft.com/office/drawing/2010/main">
                  <a:solidFill>
                    <a:srgbClr val="FFFFFF"/>
                  </a:solidFill>
                </a14:hiddenFill>
              </a:ext>
            </a:extLst>
          </p:spPr>
        </p:pic>
      </p:grpSp>
      <p:graphicFrame>
        <p:nvGraphicFramePr>
          <p:cNvPr id="7" name="Tableau 6">
            <a:extLst>
              <a:ext uri="{FF2B5EF4-FFF2-40B4-BE49-F238E27FC236}">
                <a16:creationId xmlns:a16="http://schemas.microsoft.com/office/drawing/2014/main" id="{7399E9CF-C3F6-9A81-35CF-E6A43C0AB6C3}"/>
              </a:ext>
            </a:extLst>
          </p:cNvPr>
          <p:cNvGraphicFramePr>
            <a:graphicFrameLocks noGrp="1"/>
          </p:cNvGraphicFramePr>
          <p:nvPr>
            <p:custDataLst>
              <p:tags r:id="rId1"/>
            </p:custDataLst>
            <p:extLst>
              <p:ext uri="{D42A27DB-BD31-4B8C-83A1-F6EECF244321}">
                <p14:modId xmlns:p14="http://schemas.microsoft.com/office/powerpoint/2010/main" val="3420040013"/>
              </p:ext>
            </p:extLst>
          </p:nvPr>
        </p:nvGraphicFramePr>
        <p:xfrm>
          <a:off x="2" y="-17947"/>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14" name="ZoneTexte 13">
            <a:extLst>
              <a:ext uri="{FF2B5EF4-FFF2-40B4-BE49-F238E27FC236}">
                <a16:creationId xmlns:a16="http://schemas.microsoft.com/office/drawing/2014/main" id="{23DEA0AB-400E-6308-CE05-ECC186622777}"/>
              </a:ext>
            </a:extLst>
          </p:cNvPr>
          <p:cNvSpPr txBox="1"/>
          <p:nvPr/>
        </p:nvSpPr>
        <p:spPr>
          <a:xfrm>
            <a:off x="952506" y="330202"/>
            <a:ext cx="7624135" cy="327975"/>
          </a:xfrm>
          <a:prstGeom prst="rect">
            <a:avLst/>
          </a:prstGeom>
          <a:noFill/>
        </p:spPr>
        <p:txBody>
          <a:bodyPr wrap="square">
            <a:spAutoFit/>
          </a:bodyPr>
          <a:lstStyle/>
          <a:p>
            <a:pPr marL="0" lvl="1" defTabSz="457235">
              <a:lnSpc>
                <a:spcPts val="2011"/>
              </a:lnSpc>
              <a:spcBef>
                <a:spcPct val="0"/>
              </a:spcBef>
              <a:defRPr/>
            </a:pPr>
            <a:r>
              <a:rPr lang="fr-FR" sz="1500" b="1" dirty="0">
                <a:solidFill>
                  <a:prstClr val="white">
                    <a:lumMod val="65000"/>
                  </a:prstClr>
                </a:solidFill>
                <a:latin typeface="Dosis" pitchFamily="2" charset="0"/>
              </a:rPr>
              <a:t>Ecrivez sur vos ardoises le numéro du mot que je dis:</a:t>
            </a:r>
          </a:p>
        </p:txBody>
      </p:sp>
      <p:sp>
        <p:nvSpPr>
          <p:cNvPr id="21" name="Ellipse 20">
            <a:extLst>
              <a:ext uri="{FF2B5EF4-FFF2-40B4-BE49-F238E27FC236}">
                <a16:creationId xmlns:a16="http://schemas.microsoft.com/office/drawing/2014/main" id="{C7583C28-B838-5F28-972B-EBBEDCE08BDA}"/>
              </a:ext>
            </a:extLst>
          </p:cNvPr>
          <p:cNvSpPr/>
          <p:nvPr/>
        </p:nvSpPr>
        <p:spPr>
          <a:xfrm>
            <a:off x="7689669" y="4321601"/>
            <a:ext cx="382074" cy="433279"/>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fr-FR" sz="2000" b="1" dirty="0"/>
              <a:t>4</a:t>
            </a:r>
          </a:p>
        </p:txBody>
      </p:sp>
      <p:pic>
        <p:nvPicPr>
          <p:cNvPr id="6" name="Picture 8" descr="Petit Garçon, Danse, Et, Sauter, À, Sourire, Dessin Animé Clip Art Libres  De Droits, Svg, Vecteurs Et Illustration. Image 98750986">
            <a:extLst>
              <a:ext uri="{FF2B5EF4-FFF2-40B4-BE49-F238E27FC236}">
                <a16:creationId xmlns:a16="http://schemas.microsoft.com/office/drawing/2014/main" id="{6CE733A0-FFEE-3C3C-349F-01A422BFDF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9385" y="2402589"/>
            <a:ext cx="1459830" cy="145983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0" descr="8 800+ Corde à Sauter Stock Illustrations, graphiques vectoriels libre de  droits et Clip Art - iStock | Sport, Marelle, Boxe">
            <a:extLst>
              <a:ext uri="{FF2B5EF4-FFF2-40B4-BE49-F238E27FC236}">
                <a16:creationId xmlns:a16="http://schemas.microsoft.com/office/drawing/2014/main" id="{F3228540-FC5E-9A8E-0CB3-63B77283AD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93685" y="2732681"/>
            <a:ext cx="1360320" cy="136032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Des Enfants Jouent Dans La Cour De Récréation Illustration Clip Art Libres  De Droits, Svg, Vecteurs Et Illustration. Image 62917369">
            <a:extLst>
              <a:ext uri="{FF2B5EF4-FFF2-40B4-BE49-F238E27FC236}">
                <a16:creationId xmlns:a16="http://schemas.microsoft.com/office/drawing/2014/main" id="{80B174FA-C657-9D5F-C7D4-16CF62E1A1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0400" y="2700742"/>
            <a:ext cx="1556514" cy="1095972"/>
          </a:xfrm>
          <a:prstGeom prst="rect">
            <a:avLst/>
          </a:prstGeom>
          <a:noFill/>
          <a:extLst>
            <a:ext uri="{909E8E84-426E-40DD-AFC4-6F175D3DCCD1}">
              <a14:hiddenFill xmlns:a14="http://schemas.microsoft.com/office/drawing/2010/main">
                <a:solidFill>
                  <a:srgbClr val="FFFFFF"/>
                </a:solidFill>
              </a14:hiddenFill>
            </a:ext>
          </a:extLst>
        </p:spPr>
      </p:pic>
      <p:pic>
        <p:nvPicPr>
          <p:cNvPr id="24" name="Image 23">
            <a:extLst>
              <a:ext uri="{FF2B5EF4-FFF2-40B4-BE49-F238E27FC236}">
                <a16:creationId xmlns:a16="http://schemas.microsoft.com/office/drawing/2014/main" id="{AF3EBCED-5441-1900-18B5-46016BE305DB}"/>
              </a:ext>
            </a:extLst>
          </p:cNvPr>
          <p:cNvPicPr>
            <a:picLocks noChangeAspect="1"/>
          </p:cNvPicPr>
          <p:nvPr/>
        </p:nvPicPr>
        <p:blipFill>
          <a:blip r:embed="rId9"/>
          <a:stretch>
            <a:fillRect/>
          </a:stretch>
        </p:blipFill>
        <p:spPr>
          <a:xfrm>
            <a:off x="492396" y="2555174"/>
            <a:ext cx="1911604" cy="1537827"/>
          </a:xfrm>
          <a:prstGeom prst="rect">
            <a:avLst/>
          </a:prstGeom>
        </p:spPr>
      </p:pic>
    </p:spTree>
    <p:extLst>
      <p:ext uri="{BB962C8B-B14F-4D97-AF65-F5344CB8AC3E}">
        <p14:creationId xmlns:p14="http://schemas.microsoft.com/office/powerpoint/2010/main" val="3087247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762000" y="0"/>
            <a:ext cx="10500107"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3"/>
              <a:stretch>
                <a:fillRect t="-5555" b="-5555"/>
              </a:stretch>
            </a:blipFill>
          </p:spPr>
          <p:txBody>
            <a:bodyPr/>
            <a:lstStyle/>
            <a:p>
              <a:pPr defTabSz="609645">
                <a:defRPr/>
              </a:pPr>
              <a:endParaRPr lang="fr-MA" sz="900" dirty="0">
                <a:solidFill>
                  <a:prstClr val="black"/>
                </a:solidFill>
                <a:latin typeface="Dosis" pitchFamily="2" charset="0"/>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45">
                    <a:defRPr/>
                  </a:pPr>
                  <a:endParaRPr lang="fr-MA" sz="900" dirty="0">
                    <a:solidFill>
                      <a:prstClr val="black"/>
                    </a:solidFill>
                    <a:latin typeface="Dosis" pitchFamily="2" charset="0"/>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algn="ctr" defTabSz="609645">
                    <a:lnSpc>
                      <a:spcPts val="1605"/>
                    </a:lnSpc>
                    <a:defRPr/>
                  </a:pPr>
                  <a:endParaRPr sz="90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pPr defTabSz="609645">
                  <a:defRPr/>
                </a:pPr>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2112571" y="3580284"/>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61" y="871399"/>
            <a:ext cx="5013577" cy="359073"/>
          </a:xfrm>
          <a:prstGeom prst="rect">
            <a:avLst/>
          </a:prstGeom>
        </p:spPr>
        <p:txBody>
          <a:bodyPr lIns="0" tIns="0" rIns="0" bIns="0" rtlCol="0" anchor="t">
            <a:spAutoFit/>
          </a:bodyPr>
          <a:lstStyle/>
          <a:p>
            <a:pPr algn="ctr" defTabSz="457258">
              <a:lnSpc>
                <a:spcPts val="2800"/>
              </a:lnSpc>
              <a:defRPr/>
            </a:pPr>
            <a:r>
              <a:rPr lang="en-US" sz="2400" b="1" dirty="0">
                <a:solidFill>
                  <a:srgbClr val="1F497D"/>
                </a:solidFill>
                <a:latin typeface="Dosis" pitchFamily="2" charset="0"/>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26"/>
          <a:stretch>
            <a:fillRect/>
          </a:stretch>
        </p:blipFill>
        <p:spPr>
          <a:xfrm>
            <a:off x="1812842" y="1648776"/>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1550812" y="2815442"/>
            <a:ext cx="1669455"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1939508" y="2814760"/>
            <a:ext cx="1012072"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PC + PPT </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075993" y="2815443"/>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356014" y="2823544"/>
            <a:ext cx="957891"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27">
            <a:clrChange>
              <a:clrFrom>
                <a:srgbClr val="FFFFFF"/>
              </a:clrFrom>
              <a:clrTo>
                <a:srgbClr val="FFFFFF">
                  <a:alpha val="0"/>
                </a:srgbClr>
              </a:clrTo>
            </a:clrChange>
          </a:blip>
          <a:stretch>
            <a:fillRect/>
          </a:stretch>
        </p:blipFill>
        <p:spPr>
          <a:xfrm>
            <a:off x="3925295" y="1302169"/>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22"/>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50" y="2819455"/>
            <a:ext cx="1782219" cy="32316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8"/>
          <a:stretch>
            <a:fillRect/>
          </a:stretch>
        </p:blipFill>
        <p:spPr>
          <a:xfrm>
            <a:off x="6162966" y="1815782"/>
            <a:ext cx="2106943" cy="661935"/>
          </a:xfrm>
          <a:prstGeom prst="rect">
            <a:avLst/>
          </a:prstGeom>
        </p:spPr>
      </p:pic>
      <p:pic>
        <p:nvPicPr>
          <p:cNvPr id="20" name="Image 19">
            <a:extLst>
              <a:ext uri="{FF2B5EF4-FFF2-40B4-BE49-F238E27FC236}">
                <a16:creationId xmlns:a16="http://schemas.microsoft.com/office/drawing/2014/main" id="{3059D7B6-BA47-8DD3-F828-51685E88A9A2}"/>
              </a:ext>
            </a:extLst>
          </p:cNvPr>
          <p:cNvPicPr>
            <a:picLocks noChangeAspect="1"/>
          </p:cNvPicPr>
          <p:nvPr>
            <p:custDataLst>
              <p:tags r:id="rId13"/>
            </p:custDataLst>
          </p:nvPr>
        </p:nvPicPr>
        <p:blipFill rotWithShape="1">
          <a:blip r:embed="rId29"/>
          <a:srcRect l="1" t="974" r="78882" b="31320"/>
          <a:stretch/>
        </p:blipFill>
        <p:spPr>
          <a:xfrm rot="314209">
            <a:off x="1759137" y="3903177"/>
            <a:ext cx="1720123" cy="1230124"/>
          </a:xfrm>
          <a:prstGeom prst="rect">
            <a:avLst/>
          </a:prstGeom>
        </p:spPr>
      </p:pic>
      <p:grpSp>
        <p:nvGrpSpPr>
          <p:cNvPr id="23" name="Groupe 22">
            <a:extLst>
              <a:ext uri="{FF2B5EF4-FFF2-40B4-BE49-F238E27FC236}">
                <a16:creationId xmlns:a16="http://schemas.microsoft.com/office/drawing/2014/main" id="{908C2B51-585D-27DA-A793-7E4EE9CF1F3E}"/>
              </a:ext>
            </a:extLst>
          </p:cNvPr>
          <p:cNvGrpSpPr/>
          <p:nvPr>
            <p:custDataLst>
              <p:tags r:id="rId14"/>
            </p:custDataLst>
          </p:nvPr>
        </p:nvGrpSpPr>
        <p:grpSpPr>
          <a:xfrm>
            <a:off x="1772171" y="5557449"/>
            <a:ext cx="1241880" cy="359074"/>
            <a:chOff x="5802255" y="5807067"/>
            <a:chExt cx="1241880" cy="359073"/>
          </a:xfrm>
        </p:grpSpPr>
        <p:sp>
          <p:nvSpPr>
            <p:cNvPr id="25" name="Rectangle : coins arrondis 24">
              <a:extLst>
                <a:ext uri="{FF2B5EF4-FFF2-40B4-BE49-F238E27FC236}">
                  <a16:creationId xmlns:a16="http://schemas.microsoft.com/office/drawing/2014/main" id="{9685BA3B-0D0F-8702-9D05-2E629E5A77AC}"/>
                </a:ext>
              </a:extLst>
            </p:cNvPr>
            <p:cNvSpPr/>
            <p:nvPr>
              <p:custDataLst>
                <p:tags r:id="rId20"/>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6" name="ZoneTexte 25">
              <a:extLst>
                <a:ext uri="{FF2B5EF4-FFF2-40B4-BE49-F238E27FC236}">
                  <a16:creationId xmlns:a16="http://schemas.microsoft.com/office/drawing/2014/main" id="{A350015D-FE97-9F7F-B922-609EEEFE7B2B}"/>
                </a:ext>
              </a:extLst>
            </p:cNvPr>
            <p:cNvSpPr txBox="1"/>
            <p:nvPr>
              <p:custDataLst>
                <p:tags r:id="rId21"/>
              </p:custDataLst>
            </p:nvPr>
          </p:nvSpPr>
          <p:spPr>
            <a:xfrm>
              <a:off x="6044951" y="5815170"/>
              <a:ext cx="999184"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Ardoise</a:t>
              </a:r>
              <a:r>
                <a:rPr lang="fr-FR" sz="1500" b="1" dirty="0">
                  <a:solidFill>
                    <a:srgbClr val="4BACC6">
                      <a:lumMod val="50000"/>
                    </a:srgbClr>
                  </a:solidFill>
                  <a:latin typeface="Cambria" panose="02040503050406030204" pitchFamily="18" charset="0"/>
                  <a:ea typeface="Cambria" panose="02040503050406030204" pitchFamily="18" charset="0"/>
                </a:rPr>
                <a:t>  </a:t>
              </a:r>
            </a:p>
          </p:txBody>
        </p:sp>
      </p:grpSp>
      <p:grpSp>
        <p:nvGrpSpPr>
          <p:cNvPr id="22" name="Groupe 21">
            <a:extLst>
              <a:ext uri="{FF2B5EF4-FFF2-40B4-BE49-F238E27FC236}">
                <a16:creationId xmlns:a16="http://schemas.microsoft.com/office/drawing/2014/main" id="{9AB61CA6-EAA0-DE6B-CF7D-D7C7F3217DA1}"/>
              </a:ext>
            </a:extLst>
          </p:cNvPr>
          <p:cNvGrpSpPr/>
          <p:nvPr>
            <p:custDataLst>
              <p:tags r:id="rId15"/>
            </p:custDataLst>
          </p:nvPr>
        </p:nvGrpSpPr>
        <p:grpSpPr>
          <a:xfrm>
            <a:off x="6668339" y="5532207"/>
            <a:ext cx="1186378" cy="359074"/>
            <a:chOff x="5802255" y="5807067"/>
            <a:chExt cx="1186377" cy="359073"/>
          </a:xfrm>
        </p:grpSpPr>
        <p:sp>
          <p:nvSpPr>
            <p:cNvPr id="27" name="Rectangle : coins arrondis 26">
              <a:extLst>
                <a:ext uri="{FF2B5EF4-FFF2-40B4-BE49-F238E27FC236}">
                  <a16:creationId xmlns:a16="http://schemas.microsoft.com/office/drawing/2014/main" id="{8F0F168F-8C80-DBDA-0176-0B35A3C51668}"/>
                </a:ext>
              </a:extLst>
            </p:cNvPr>
            <p:cNvSpPr/>
            <p:nvPr>
              <p:custDataLst>
                <p:tags r:id="rId1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28" name="ZoneTexte 27">
              <a:extLst>
                <a:ext uri="{FF2B5EF4-FFF2-40B4-BE49-F238E27FC236}">
                  <a16:creationId xmlns:a16="http://schemas.microsoft.com/office/drawing/2014/main" id="{244DC311-D095-DC59-31CF-2029309433F1}"/>
                </a:ext>
              </a:extLst>
            </p:cNvPr>
            <p:cNvSpPr txBox="1"/>
            <p:nvPr>
              <p:custDataLst>
                <p:tags r:id="rId19"/>
              </p:custDataLst>
            </p:nvPr>
          </p:nvSpPr>
          <p:spPr>
            <a:xfrm>
              <a:off x="6044951" y="5815170"/>
              <a:ext cx="787009" cy="338553"/>
            </a:xfrm>
            <a:prstGeom prst="rect">
              <a:avLst/>
            </a:prstGeom>
            <a:noFill/>
          </p:spPr>
          <p:txBody>
            <a:bodyPr wrap="none" rtlCol="0">
              <a:spAutoFit/>
            </a:bodyPr>
            <a:lstStyle/>
            <a:p>
              <a:pPr defTabSz="457211">
                <a:defRPr/>
              </a:pPr>
              <a:r>
                <a:rPr lang="fr-FR" sz="1600" b="1" dirty="0">
                  <a:solidFill>
                    <a:srgbClr val="4BACC6">
                      <a:lumMod val="50000"/>
                    </a:srgbClr>
                  </a:solidFill>
                  <a:latin typeface="Cambria" panose="02040503050406030204" pitchFamily="18" charset="0"/>
                  <a:ea typeface="Cambria" panose="02040503050406030204" pitchFamily="18" charset="0"/>
                </a:rPr>
                <a:t>Livret </a:t>
              </a:r>
            </a:p>
          </p:txBody>
        </p:sp>
      </p:grpSp>
      <p:sp>
        <p:nvSpPr>
          <p:cNvPr id="8" name="ZoneTexte 7">
            <a:extLst>
              <a:ext uri="{FF2B5EF4-FFF2-40B4-BE49-F238E27FC236}">
                <a16:creationId xmlns:a16="http://schemas.microsoft.com/office/drawing/2014/main" id="{3990EAFD-9D9D-1E31-BB1B-AF8116145B54}"/>
              </a:ext>
            </a:extLst>
          </p:cNvPr>
          <p:cNvSpPr txBox="1"/>
          <p:nvPr>
            <p:custDataLst>
              <p:tags r:id="rId16"/>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21" name="Image 20" descr="Une image contenant dessin humoristique, dessin, capture d’écran, Dessin d’enfant&#10;&#10;Description générée automatiquement">
            <a:extLst>
              <a:ext uri="{FF2B5EF4-FFF2-40B4-BE49-F238E27FC236}">
                <a16:creationId xmlns:a16="http://schemas.microsoft.com/office/drawing/2014/main" id="{66C0C6B5-251E-6961-260D-CCA57895F712}"/>
              </a:ext>
            </a:extLst>
          </p:cNvPr>
          <p:cNvPicPr>
            <a:picLocks noChangeAspect="1"/>
          </p:cNvPicPr>
          <p:nvPr>
            <p:custDataLst>
              <p:tags r:id="rId17"/>
            </p:custDataLst>
          </p:nvPr>
        </p:nvPicPr>
        <p:blipFill>
          <a:blip r:embed="rId30" cstate="print">
            <a:extLst>
              <a:ext uri="{28A0092B-C50C-407E-A947-70E740481C1C}">
                <a14:useLocalDpi xmlns:a14="http://schemas.microsoft.com/office/drawing/2010/main" val="0"/>
              </a:ext>
            </a:extLst>
          </a:blip>
          <a:srcRect l="29731" t="56294" r="43963" b="7778"/>
          <a:stretch/>
        </p:blipFill>
        <p:spPr>
          <a:xfrm>
            <a:off x="4144314" y="4171071"/>
            <a:ext cx="918411" cy="999167"/>
          </a:xfrm>
          <a:prstGeom prst="rect">
            <a:avLst/>
          </a:prstGeom>
        </p:spPr>
      </p:pic>
      <p:sp>
        <p:nvSpPr>
          <p:cNvPr id="30" name="Rectangle : coins arrondis 29">
            <a:extLst>
              <a:ext uri="{FF2B5EF4-FFF2-40B4-BE49-F238E27FC236}">
                <a16:creationId xmlns:a16="http://schemas.microsoft.com/office/drawing/2014/main" id="{972FFC3E-AB51-3527-823A-AFA8027E2EC0}"/>
              </a:ext>
            </a:extLst>
          </p:cNvPr>
          <p:cNvSpPr/>
          <p:nvPr/>
        </p:nvSpPr>
        <p:spPr>
          <a:xfrm>
            <a:off x="4132262" y="5557439"/>
            <a:ext cx="111954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31" name="ZoneTexte 30">
            <a:extLst>
              <a:ext uri="{FF2B5EF4-FFF2-40B4-BE49-F238E27FC236}">
                <a16:creationId xmlns:a16="http://schemas.microsoft.com/office/drawing/2014/main" id="{94D82D04-C39F-871F-81E3-98EB168D6921}"/>
              </a:ext>
            </a:extLst>
          </p:cNvPr>
          <p:cNvSpPr txBox="1"/>
          <p:nvPr/>
        </p:nvSpPr>
        <p:spPr>
          <a:xfrm>
            <a:off x="4220257" y="5565540"/>
            <a:ext cx="1186377"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33" name="Image 32">
            <a:extLst>
              <a:ext uri="{FF2B5EF4-FFF2-40B4-BE49-F238E27FC236}">
                <a16:creationId xmlns:a16="http://schemas.microsoft.com/office/drawing/2014/main" id="{306C6880-ABD5-BADD-7FD8-799BDE023CE1}"/>
              </a:ext>
            </a:extLst>
          </p:cNvPr>
          <p:cNvPicPr>
            <a:picLocks noChangeAspect="1"/>
          </p:cNvPicPr>
          <p:nvPr/>
        </p:nvPicPr>
        <p:blipFill>
          <a:blip r:embed="rId31"/>
          <a:stretch>
            <a:fillRect/>
          </a:stretch>
        </p:blipFill>
        <p:spPr>
          <a:xfrm>
            <a:off x="6584381" y="3934214"/>
            <a:ext cx="1113665" cy="1434267"/>
          </a:xfrm>
          <a:prstGeom prst="rect">
            <a:avLst/>
          </a:prstGeom>
          <a:ln w="19050">
            <a:solidFill>
              <a:schemeClr val="tx1"/>
            </a:solidFill>
          </a:ln>
        </p:spPr>
      </p:pic>
    </p:spTree>
    <p:extLst>
      <p:ext uri="{BB962C8B-B14F-4D97-AF65-F5344CB8AC3E}">
        <p14:creationId xmlns:p14="http://schemas.microsoft.com/office/powerpoint/2010/main" val="19587468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540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endParaRPr lang="fr-MA" sz="900" dirty="0">
              <a:solidFill>
                <a:prstClr val="black"/>
              </a:solidFill>
              <a:latin typeface="Dosis" pitchFamily="2" charset="0"/>
            </a:endParaRPr>
          </a:p>
        </p:txBody>
      </p:sp>
      <p:sp>
        <p:nvSpPr>
          <p:cNvPr id="6" name="TextBox 6"/>
          <p:cNvSpPr txBox="1"/>
          <p:nvPr/>
        </p:nvSpPr>
        <p:spPr>
          <a:xfrm>
            <a:off x="647702" y="1905003"/>
            <a:ext cx="7800675" cy="797398"/>
          </a:xfrm>
          <a:prstGeom prst="rect">
            <a:avLst/>
          </a:prstGeom>
        </p:spPr>
        <p:txBody>
          <a:bodyPr lIns="0" tIns="0" rIns="0" bIns="0" rtlCol="0" anchor="t">
            <a:spAutoFit/>
          </a:bodyPr>
          <a:lstStyle/>
          <a:p>
            <a:pPr algn="ctr" defTabSz="457235">
              <a:lnSpc>
                <a:spcPts val="7400"/>
              </a:lnSpc>
            </a:pPr>
            <a:r>
              <a:rPr lang="en-US" sz="2933" dirty="0" err="1">
                <a:solidFill>
                  <a:srgbClr val="215968"/>
                </a:solidFill>
                <a:latin typeface="Carelia"/>
              </a:rPr>
              <a:t>Rebrassage</a:t>
            </a:r>
            <a:r>
              <a:rPr lang="en-US" sz="2933" dirty="0">
                <a:solidFill>
                  <a:srgbClr val="215968"/>
                </a:solidFill>
                <a:latin typeface="Carelia"/>
              </a:rPr>
              <a:t> du </a:t>
            </a:r>
            <a:r>
              <a:rPr lang="en-US" sz="2933" dirty="0" err="1">
                <a:solidFill>
                  <a:srgbClr val="215968"/>
                </a:solidFill>
                <a:latin typeface="Carelia"/>
              </a:rPr>
              <a:t>vocabulaire</a:t>
            </a:r>
            <a:r>
              <a:rPr lang="en-US" sz="2933" dirty="0">
                <a:solidFill>
                  <a:srgbClr val="215968"/>
                </a:solidFill>
                <a:latin typeface="Carelia"/>
              </a:rPr>
              <a:t> (2)</a:t>
            </a:r>
          </a:p>
        </p:txBody>
      </p:sp>
      <p:sp>
        <p:nvSpPr>
          <p:cNvPr id="7" name="TextBox 7"/>
          <p:cNvSpPr txBox="1"/>
          <p:nvPr/>
        </p:nvSpPr>
        <p:spPr>
          <a:xfrm>
            <a:off x="703249" y="2963304"/>
            <a:ext cx="7800675" cy="527067"/>
          </a:xfrm>
          <a:prstGeom prst="rect">
            <a:avLst/>
          </a:prstGeom>
        </p:spPr>
        <p:txBody>
          <a:bodyPr lIns="0" tIns="0" rIns="0" bIns="0" rtlCol="0" anchor="t">
            <a:spAutoFit/>
          </a:bodyPr>
          <a:lstStyle/>
          <a:p>
            <a:pPr algn="ctr" defTabSz="457235">
              <a:lnSpc>
                <a:spcPts val="4608"/>
              </a:lnSpc>
            </a:pPr>
            <a:r>
              <a:rPr lang="fr-FR" sz="2933" b="1" dirty="0">
                <a:solidFill>
                  <a:srgbClr val="00B0F0"/>
                </a:solidFill>
                <a:latin typeface="Dosis" pitchFamily="2" charset="0"/>
              </a:rPr>
              <a:t>Jeu du duel</a:t>
            </a:r>
            <a:endParaRPr lang="en-US" sz="2667" dirty="0">
              <a:solidFill>
                <a:srgbClr val="00B0F0"/>
              </a:solidFill>
              <a:latin typeface="Dosis" pitchFamily="2" charset="0"/>
            </a:endParaRPr>
          </a:p>
        </p:txBody>
      </p:sp>
      <p:sp>
        <p:nvSpPr>
          <p:cNvPr id="8" name="TextBox 8"/>
          <p:cNvSpPr txBox="1"/>
          <p:nvPr/>
        </p:nvSpPr>
        <p:spPr>
          <a:xfrm>
            <a:off x="3188530" y="5759623"/>
            <a:ext cx="2523604" cy="143886"/>
          </a:xfrm>
          <a:prstGeom prst="rect">
            <a:avLst/>
          </a:prstGeom>
        </p:spPr>
        <p:txBody>
          <a:bodyPr lIns="0" tIns="0" rIns="0" bIns="0" rtlCol="0" anchor="t">
            <a:spAutoFit/>
          </a:bodyPr>
          <a:lstStyle/>
          <a:p>
            <a:pPr algn="ctr" defTabSz="457235">
              <a:lnSpc>
                <a:spcPts val="1177"/>
              </a:lnSpc>
              <a:spcBef>
                <a:spcPct val="0"/>
              </a:spcBef>
            </a:pPr>
            <a:r>
              <a:rPr lang="en-US" sz="841">
                <a:solidFill>
                  <a:srgbClr val="FCFEFD"/>
                </a:solidFill>
                <a:latin typeface="Arimo Italics"/>
              </a:rPr>
              <a:t>Version provisoire pour la formation des enseignants </a:t>
            </a: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61938" y="4000426"/>
            <a:ext cx="2883303" cy="1759195"/>
          </a:xfrm>
          <a:prstGeom prst="rect">
            <a:avLst/>
          </a:prstGeom>
        </p:spPr>
      </p:pic>
    </p:spTree>
    <p:extLst>
      <p:ext uri="{BB962C8B-B14F-4D97-AF65-F5344CB8AC3E}">
        <p14:creationId xmlns:p14="http://schemas.microsoft.com/office/powerpoint/2010/main" val="134219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BF6F-4987-5C27-789E-50B534385F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9BC57BA-1132-21FE-1344-AB5C44F75A0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0512EB13-085C-C229-7FBD-85B939089762}"/>
              </a:ext>
            </a:extLst>
          </p:cNvPr>
          <p:cNvSpPr/>
          <p:nvPr/>
        </p:nvSpPr>
        <p:spPr>
          <a:xfrm>
            <a:off x="154214"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0" name="Rectangle : coins arrondis 9">
            <a:extLst>
              <a:ext uri="{FF2B5EF4-FFF2-40B4-BE49-F238E27FC236}">
                <a16:creationId xmlns:a16="http://schemas.microsoft.com/office/drawing/2014/main" id="{B6FC3572-DA4F-7234-A63F-65AB74913B8E}"/>
              </a:ext>
            </a:extLst>
          </p:cNvPr>
          <p:cNvSpPr/>
          <p:nvPr/>
        </p:nvSpPr>
        <p:spPr>
          <a:xfrm>
            <a:off x="190504" y="228603"/>
            <a:ext cx="8769597" cy="73542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0" name="ZoneTexte 19">
            <a:extLst>
              <a:ext uri="{FF2B5EF4-FFF2-40B4-BE49-F238E27FC236}">
                <a16:creationId xmlns:a16="http://schemas.microsoft.com/office/drawing/2014/main" id="{9D242CCB-B2B3-837A-2FEA-A023171DE47A}"/>
              </a:ext>
            </a:extLst>
          </p:cNvPr>
          <p:cNvSpPr txBox="1"/>
          <p:nvPr/>
        </p:nvSpPr>
        <p:spPr>
          <a:xfrm>
            <a:off x="1778005" y="4289624"/>
            <a:ext cx="2481457" cy="707886"/>
          </a:xfrm>
          <a:prstGeom prst="rect">
            <a:avLst/>
          </a:prstGeom>
          <a:noFill/>
        </p:spPr>
        <p:txBody>
          <a:bodyPr wrap="square" rtlCol="0">
            <a:spAutoFit/>
          </a:bodyPr>
          <a:lstStyle/>
          <a:p>
            <a:pPr algn="ctr" defTabSz="457211">
              <a:defRPr/>
            </a:pPr>
            <a:r>
              <a:rPr lang="fr-MA" sz="2000" b="1" dirty="0">
                <a:solidFill>
                  <a:prstClr val="black"/>
                </a:solidFill>
                <a:latin typeface="Dosis"/>
              </a:rPr>
              <a:t>  Je montre 3 images au hasard</a:t>
            </a:r>
          </a:p>
        </p:txBody>
      </p:sp>
      <p:sp>
        <p:nvSpPr>
          <p:cNvPr id="32" name="ZoneTexte 31">
            <a:extLst>
              <a:ext uri="{FF2B5EF4-FFF2-40B4-BE49-F238E27FC236}">
                <a16:creationId xmlns:a16="http://schemas.microsoft.com/office/drawing/2014/main" id="{95FD7989-C697-8EAE-E4ED-861D7EB2CA7E}"/>
              </a:ext>
            </a:extLst>
          </p:cNvPr>
          <p:cNvSpPr txBox="1"/>
          <p:nvPr/>
        </p:nvSpPr>
        <p:spPr>
          <a:xfrm>
            <a:off x="5070105" y="4255276"/>
            <a:ext cx="2166201" cy="400110"/>
          </a:xfrm>
          <a:prstGeom prst="rect">
            <a:avLst/>
          </a:prstGeom>
          <a:noFill/>
        </p:spPr>
        <p:txBody>
          <a:bodyPr wrap="square" rtlCol="0">
            <a:spAutoFit/>
          </a:bodyPr>
          <a:lstStyle/>
          <a:p>
            <a:pPr defTabSz="457211">
              <a:defRPr/>
            </a:pPr>
            <a:r>
              <a:rPr lang="fr-MA" sz="2000" b="1" dirty="0">
                <a:solidFill>
                  <a:prstClr val="black"/>
                </a:solidFill>
                <a:latin typeface="Dosis"/>
              </a:rPr>
              <a:t>Je dis les mots </a:t>
            </a:r>
          </a:p>
        </p:txBody>
      </p:sp>
      <p:sp>
        <p:nvSpPr>
          <p:cNvPr id="5" name="Freeform 8">
            <a:extLst>
              <a:ext uri="{FF2B5EF4-FFF2-40B4-BE49-F238E27FC236}">
                <a16:creationId xmlns:a16="http://schemas.microsoft.com/office/drawing/2014/main" id="{D47C679E-6EB0-EC3F-3D4B-E5270A92AAD7}"/>
              </a:ext>
            </a:extLst>
          </p:cNvPr>
          <p:cNvSpPr/>
          <p:nvPr/>
        </p:nvSpPr>
        <p:spPr>
          <a:xfrm>
            <a:off x="346713" y="49527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11">
              <a:defRPr/>
            </a:pPr>
            <a:endParaRPr lang="fr-MA" sz="900" dirty="0">
              <a:solidFill>
                <a:prstClr val="black"/>
              </a:solidFill>
              <a:latin typeface="Dosis"/>
            </a:endParaRPr>
          </a:p>
        </p:txBody>
      </p:sp>
      <p:graphicFrame>
        <p:nvGraphicFramePr>
          <p:cNvPr id="3" name="Tableau 2">
            <a:extLst>
              <a:ext uri="{FF2B5EF4-FFF2-40B4-BE49-F238E27FC236}">
                <a16:creationId xmlns:a16="http://schemas.microsoft.com/office/drawing/2014/main" id="{7FE25765-3E14-FC85-33FB-4C40FF9477DD}"/>
              </a:ext>
            </a:extLst>
          </p:cNvPr>
          <p:cNvGraphicFramePr>
            <a:graphicFrameLocks noGrp="1"/>
          </p:cNvGraphicFramePr>
          <p:nvPr>
            <p:custDataLst>
              <p:tags r:id="rId1"/>
            </p:custDataLst>
            <p:extLst>
              <p:ext uri="{D42A27DB-BD31-4B8C-83A1-F6EECF244321}">
                <p14:modId xmlns:p14="http://schemas.microsoft.com/office/powerpoint/2010/main" val="4250574924"/>
              </p:ext>
            </p:extLst>
          </p:nvPr>
        </p:nvGraphicFramePr>
        <p:xfrm>
          <a:off x="274837" y="-50035"/>
          <a:ext cx="8769596" cy="457200"/>
        </p:xfrm>
        <a:graphic>
          <a:graphicData uri="http://schemas.openxmlformats.org/drawingml/2006/table">
            <a:tbl>
              <a:tblPr firstRow="1" bandRow="1">
                <a:tableStyleId>{5C22544A-7EE6-4342-B048-85BDC9FD1C3A}</a:tableStyleId>
              </a:tblPr>
              <a:tblGrid>
                <a:gridCol w="1461599">
                  <a:extLst>
                    <a:ext uri="{9D8B030D-6E8A-4147-A177-3AD203B41FA5}">
                      <a16:colId xmlns:a16="http://schemas.microsoft.com/office/drawing/2014/main" val="1026576551"/>
                    </a:ext>
                  </a:extLst>
                </a:gridCol>
                <a:gridCol w="1461599">
                  <a:extLst>
                    <a:ext uri="{9D8B030D-6E8A-4147-A177-3AD203B41FA5}">
                      <a16:colId xmlns:a16="http://schemas.microsoft.com/office/drawing/2014/main" val="1915038765"/>
                    </a:ext>
                  </a:extLst>
                </a:gridCol>
                <a:gridCol w="1461599">
                  <a:extLst>
                    <a:ext uri="{9D8B030D-6E8A-4147-A177-3AD203B41FA5}">
                      <a16:colId xmlns:a16="http://schemas.microsoft.com/office/drawing/2014/main" val="2262048582"/>
                    </a:ext>
                  </a:extLst>
                </a:gridCol>
                <a:gridCol w="1666119">
                  <a:extLst>
                    <a:ext uri="{9D8B030D-6E8A-4147-A177-3AD203B41FA5}">
                      <a16:colId xmlns:a16="http://schemas.microsoft.com/office/drawing/2014/main" val="2897137454"/>
                    </a:ext>
                  </a:extLst>
                </a:gridCol>
                <a:gridCol w="1631409">
                  <a:extLst>
                    <a:ext uri="{9D8B030D-6E8A-4147-A177-3AD203B41FA5}">
                      <a16:colId xmlns:a16="http://schemas.microsoft.com/office/drawing/2014/main" val="2418460758"/>
                    </a:ext>
                  </a:extLst>
                </a:gridCol>
                <a:gridCol w="1087271">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4" name="Image 3" descr="Une image contenant Dessin animé, garçon, habits, personne&#10;&#10;Le contenu généré par l’IA peut être incorrect.">
            <a:extLst>
              <a:ext uri="{FF2B5EF4-FFF2-40B4-BE49-F238E27FC236}">
                <a16:creationId xmlns:a16="http://schemas.microsoft.com/office/drawing/2014/main" id="{5B9925F6-830B-AFD1-F386-F921675EC374}"/>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438400" y="1858199"/>
            <a:ext cx="3911600" cy="2168481"/>
          </a:xfrm>
          <a:prstGeom prst="rect">
            <a:avLst/>
          </a:prstGeom>
        </p:spPr>
      </p:pic>
      <p:pic>
        <p:nvPicPr>
          <p:cNvPr id="7" name="Picture 2" descr="Afbeeldingen over Circle Font – Blader in stockfoto's, vectoren en video's  over 1,068,626 | Adobe Stock">
            <a:extLst>
              <a:ext uri="{FF2B5EF4-FFF2-40B4-BE49-F238E27FC236}">
                <a16:creationId xmlns:a16="http://schemas.microsoft.com/office/drawing/2014/main" id="{843FC849-8E41-ECD9-C541-5091B6BF1C8A}"/>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2712834" y="170290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fbeeldingen over Circle Font – Blader in stockfoto's, vectoren en video's  over 1,068,626 | Adobe Stock">
            <a:extLst>
              <a:ext uri="{FF2B5EF4-FFF2-40B4-BE49-F238E27FC236}">
                <a16:creationId xmlns:a16="http://schemas.microsoft.com/office/drawing/2014/main" id="{0EC822F6-2B12-957F-81AE-3729F61DE80F}"/>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5756201" y="1668558"/>
            <a:ext cx="437323" cy="415919"/>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94DB7E32-AAE9-624A-0A6C-DFC88C9649EA}"/>
              </a:ext>
            </a:extLst>
          </p:cNvPr>
          <p:cNvSpPr txBox="1"/>
          <p:nvPr/>
        </p:nvSpPr>
        <p:spPr>
          <a:xfrm>
            <a:off x="750484" y="330202"/>
            <a:ext cx="8562183" cy="327975"/>
          </a:xfrm>
          <a:prstGeom prst="rect">
            <a:avLst/>
          </a:prstGeom>
          <a:noFill/>
        </p:spPr>
        <p:txBody>
          <a:bodyPr wrap="square">
            <a:spAutoFit/>
          </a:bodyPr>
          <a:lstStyle/>
          <a:p>
            <a:pPr marL="0" lvl="1" defTabSz="457211">
              <a:lnSpc>
                <a:spcPts val="2011"/>
              </a:lnSpc>
              <a:spcBef>
                <a:spcPct val="0"/>
              </a:spcBef>
              <a:defRPr/>
            </a:pPr>
            <a:r>
              <a:rPr lang="fr-FR" sz="1500" b="1" dirty="0">
                <a:solidFill>
                  <a:prstClr val="white">
                    <a:lumMod val="65000"/>
                  </a:prstClr>
                </a:solidFill>
                <a:latin typeface="Dosis" pitchFamily="2" charset="0"/>
              </a:rPr>
              <a:t> </a:t>
            </a:r>
            <a:endParaRPr lang="fr-FR" sz="1500" dirty="0">
              <a:solidFill>
                <a:prstClr val="white">
                  <a:lumMod val="65000"/>
                </a:prstClr>
              </a:solidFill>
              <a:latin typeface="Dosis" pitchFamily="2" charset="0"/>
            </a:endParaRPr>
          </a:p>
        </p:txBody>
      </p:sp>
      <p:sp>
        <p:nvSpPr>
          <p:cNvPr id="13" name="ZoneTexte 12">
            <a:extLst>
              <a:ext uri="{FF2B5EF4-FFF2-40B4-BE49-F238E27FC236}">
                <a16:creationId xmlns:a16="http://schemas.microsoft.com/office/drawing/2014/main" id="{A231C954-3D14-0E62-941D-B206AA601609}"/>
              </a:ext>
            </a:extLst>
          </p:cNvPr>
          <p:cNvSpPr txBox="1"/>
          <p:nvPr/>
        </p:nvSpPr>
        <p:spPr>
          <a:xfrm>
            <a:off x="583482" y="309185"/>
            <a:ext cx="8236899" cy="553998"/>
          </a:xfrm>
          <a:prstGeom prst="rect">
            <a:avLst/>
          </a:prstGeom>
          <a:noFill/>
        </p:spPr>
        <p:txBody>
          <a:bodyPr wrap="square">
            <a:spAutoFit/>
          </a:bodyPr>
          <a:lstStyle/>
          <a:p>
            <a:pPr defTabSz="457235"/>
            <a:r>
              <a:rPr lang="fr-FR" sz="1500" b="1" dirty="0">
                <a:solidFill>
                  <a:prstClr val="white">
                    <a:lumMod val="65000"/>
                  </a:prstClr>
                </a:solidFill>
                <a:latin typeface="Dosis" pitchFamily="2" charset="0"/>
              </a:rPr>
              <a:t>Vous  allez passer au tableau pour jouer à  deux. </a:t>
            </a:r>
            <a:r>
              <a:rPr lang="fr-MA" sz="1500" dirty="0">
                <a:solidFill>
                  <a:prstClr val="white">
                    <a:lumMod val="65000"/>
                  </a:prstClr>
                </a:solidFill>
                <a:latin typeface="Dosis" pitchFamily="2" charset="0"/>
              </a:rPr>
              <a:t>Un élève montre trois images, une après l’autre, et l’autre dit les mots. Par la suite les rôles seront échangés. </a:t>
            </a:r>
          </a:p>
        </p:txBody>
      </p:sp>
    </p:spTree>
    <p:extLst>
      <p:ext uri="{BB962C8B-B14F-4D97-AF65-F5344CB8AC3E}">
        <p14:creationId xmlns:p14="http://schemas.microsoft.com/office/powerpoint/2010/main" val="39414164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5B3C5-9057-956B-0EB2-02F1D0E3B68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67D901E-3160-2EA9-91AA-CEFF963CD8D8}"/>
              </a:ext>
            </a:extLst>
          </p:cNvPr>
          <p:cNvSpPr/>
          <p:nvPr/>
        </p:nvSpPr>
        <p:spPr>
          <a:xfrm>
            <a:off x="0" y="-9253"/>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17520898-FC31-C645-2BD2-4EE92D547260}"/>
              </a:ext>
            </a:extLst>
          </p:cNvPr>
          <p:cNvSpPr/>
          <p:nvPr/>
        </p:nvSpPr>
        <p:spPr>
          <a:xfrm>
            <a:off x="167412" y="228602"/>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36A9965B-C9FA-E853-51BE-7925A9D4CD7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1" name="ZoneTexte 20">
            <a:extLst>
              <a:ext uri="{FF2B5EF4-FFF2-40B4-BE49-F238E27FC236}">
                <a16:creationId xmlns:a16="http://schemas.microsoft.com/office/drawing/2014/main" id="{18A315F3-6B18-0378-A496-4E47E0AA72DF}"/>
              </a:ext>
            </a:extLst>
          </p:cNvPr>
          <p:cNvSpPr txBox="1"/>
          <p:nvPr/>
        </p:nvSpPr>
        <p:spPr>
          <a:xfrm>
            <a:off x="1166994" y="344403"/>
            <a:ext cx="7465731" cy="553998"/>
          </a:xfrm>
          <a:prstGeom prst="rect">
            <a:avLst/>
          </a:prstGeom>
          <a:noFill/>
        </p:spPr>
        <p:txBody>
          <a:bodyPr wrap="square">
            <a:spAutoFit/>
          </a:bodyPr>
          <a:lstStyle/>
          <a:p>
            <a:pPr defTabSz="457235"/>
            <a:r>
              <a:rPr lang="fr-MA" sz="1500" b="1" dirty="0">
                <a:solidFill>
                  <a:prstClr val="white">
                    <a:lumMod val="65000"/>
                  </a:prstClr>
                </a:solidFill>
                <a:latin typeface="Dosis" pitchFamily="2" charset="0"/>
              </a:rPr>
              <a:t>Maintenant, on va commencer le jeu. Qui veut passer au tableau?</a:t>
            </a:r>
          </a:p>
          <a:p>
            <a:pPr defTabSz="457235"/>
            <a:r>
              <a:rPr lang="fr-MA" sz="1500" b="1" dirty="0">
                <a:solidFill>
                  <a:prstClr val="white">
                    <a:lumMod val="65000"/>
                  </a:prstClr>
                </a:solidFill>
                <a:latin typeface="Dosis" pitchFamily="2" charset="0"/>
              </a:rPr>
              <a:t>Le gagnant sera celui qui aura plus réponses correctes.</a:t>
            </a:r>
          </a:p>
        </p:txBody>
      </p:sp>
      <p:sp>
        <p:nvSpPr>
          <p:cNvPr id="22" name="Freeform 8">
            <a:extLst>
              <a:ext uri="{FF2B5EF4-FFF2-40B4-BE49-F238E27FC236}">
                <a16:creationId xmlns:a16="http://schemas.microsoft.com/office/drawing/2014/main" id="{A58BC816-7154-2FBD-B4DA-7ACF2B2D99F5}"/>
              </a:ext>
            </a:extLst>
          </p:cNvPr>
          <p:cNvSpPr/>
          <p:nvPr/>
        </p:nvSpPr>
        <p:spPr>
          <a:xfrm>
            <a:off x="757867" y="46836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black"/>
              </a:solidFill>
              <a:latin typeface="Dosis" pitchFamily="2" charset="0"/>
            </a:endParaRPr>
          </a:p>
        </p:txBody>
      </p:sp>
      <p:graphicFrame>
        <p:nvGraphicFramePr>
          <p:cNvPr id="2" name="Tableau 1">
            <a:extLst>
              <a:ext uri="{FF2B5EF4-FFF2-40B4-BE49-F238E27FC236}">
                <a16:creationId xmlns:a16="http://schemas.microsoft.com/office/drawing/2014/main" id="{7A60C252-7FDF-403D-825F-FB597FD4B6F8}"/>
              </a:ext>
            </a:extLst>
          </p:cNvPr>
          <p:cNvGraphicFramePr>
            <a:graphicFrameLocks noGrp="1"/>
          </p:cNvGraphicFramePr>
          <p:nvPr>
            <p:custDataLst>
              <p:tags r:id="rId1"/>
            </p:custDataLst>
            <p:extLst>
              <p:ext uri="{D42A27DB-BD31-4B8C-83A1-F6EECF244321}">
                <p14:modId xmlns:p14="http://schemas.microsoft.com/office/powerpoint/2010/main" val="404051432"/>
              </p:ext>
            </p:extLst>
          </p:nvPr>
        </p:nvGraphicFramePr>
        <p:xfrm>
          <a:off x="35298" y="-11545"/>
          <a:ext cx="8941290" cy="457200"/>
        </p:xfrm>
        <a:graphic>
          <a:graphicData uri="http://schemas.openxmlformats.org/drawingml/2006/table">
            <a:tbl>
              <a:tblPr firstRow="1" bandRow="1">
                <a:tableStyleId>{5C22544A-7EE6-4342-B048-85BDC9FD1C3A}</a:tableStyleId>
              </a:tblPr>
              <a:tblGrid>
                <a:gridCol w="1490215">
                  <a:extLst>
                    <a:ext uri="{9D8B030D-6E8A-4147-A177-3AD203B41FA5}">
                      <a16:colId xmlns:a16="http://schemas.microsoft.com/office/drawing/2014/main" val="1026576551"/>
                    </a:ext>
                  </a:extLst>
                </a:gridCol>
                <a:gridCol w="1490215">
                  <a:extLst>
                    <a:ext uri="{9D8B030D-6E8A-4147-A177-3AD203B41FA5}">
                      <a16:colId xmlns:a16="http://schemas.microsoft.com/office/drawing/2014/main" val="1915038765"/>
                    </a:ext>
                  </a:extLst>
                </a:gridCol>
                <a:gridCol w="1490215">
                  <a:extLst>
                    <a:ext uri="{9D8B030D-6E8A-4147-A177-3AD203B41FA5}">
                      <a16:colId xmlns:a16="http://schemas.microsoft.com/office/drawing/2014/main" val="2262048582"/>
                    </a:ext>
                  </a:extLst>
                </a:gridCol>
                <a:gridCol w="1698739">
                  <a:extLst>
                    <a:ext uri="{9D8B030D-6E8A-4147-A177-3AD203B41FA5}">
                      <a16:colId xmlns:a16="http://schemas.microsoft.com/office/drawing/2014/main" val="2897137454"/>
                    </a:ext>
                  </a:extLst>
                </a:gridCol>
                <a:gridCol w="1663349">
                  <a:extLst>
                    <a:ext uri="{9D8B030D-6E8A-4147-A177-3AD203B41FA5}">
                      <a16:colId xmlns:a16="http://schemas.microsoft.com/office/drawing/2014/main" val="2418460758"/>
                    </a:ext>
                  </a:extLst>
                </a:gridCol>
                <a:gridCol w="1108557">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solidFill>
                          <a:latin typeface="Dosis" pitchFamily="2" charset="0"/>
                        </a:rPr>
                        <a:t>2. </a:t>
                      </a:r>
                      <a:r>
                        <a:rPr lang="fr-FR" sz="1300" b="1" kern="1200" dirty="0">
                          <a:solidFill>
                            <a:schemeClr val="bg1"/>
                          </a:solidFill>
                          <a:latin typeface="Dosis" pitchFamily="2" charset="0"/>
                          <a:ea typeface="+mn-ea"/>
                          <a:cs typeface="+mn-cs"/>
                        </a:rPr>
                        <a:t>Vocabulaire</a:t>
                      </a:r>
                      <a:endParaRPr lang="fr-FR" sz="1300" b="1"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3" name="Image 2">
            <a:extLst>
              <a:ext uri="{FF2B5EF4-FFF2-40B4-BE49-F238E27FC236}">
                <a16:creationId xmlns:a16="http://schemas.microsoft.com/office/drawing/2014/main" id="{5FF40BF2-882F-1E6D-142E-D9DD1D01E8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0541" y="1172854"/>
            <a:ext cx="1459830" cy="1859864"/>
          </a:xfrm>
          <a:prstGeom prst="rect">
            <a:avLst/>
          </a:prstGeom>
        </p:spPr>
      </p:pic>
      <p:pic>
        <p:nvPicPr>
          <p:cNvPr id="4" name="Picture 6" descr="Cour d école : résultats (2,2 millions) d'images libres de droits, de  photos de stock et d'illustrations | Shutterstock">
            <a:extLst>
              <a:ext uri="{FF2B5EF4-FFF2-40B4-BE49-F238E27FC236}">
                <a16:creationId xmlns:a16="http://schemas.microsoft.com/office/drawing/2014/main" id="{6D824F8F-5320-5C1D-17AA-CDEBC0BCB0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132" y="1774183"/>
            <a:ext cx="2353169" cy="12314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Petit Garçon, Danse, Et, Sauter, À, Sourire, Dessin Animé Clip Art Libres  De Droits, Svg, Vecteurs Et Illustration. Image 98750986">
            <a:extLst>
              <a:ext uri="{FF2B5EF4-FFF2-40B4-BE49-F238E27FC236}">
                <a16:creationId xmlns:a16="http://schemas.microsoft.com/office/drawing/2014/main" id="{9FDFC0E9-16C3-5300-5C61-87B6F08F9FC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65208" y="1577684"/>
            <a:ext cx="1656329" cy="16563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8 800+ Corde à Sauter Stock Illustrations, graphiques vectoriels libre de  droits et Clip Art - iStock | Sport, Marelle, Boxe">
            <a:extLst>
              <a:ext uri="{FF2B5EF4-FFF2-40B4-BE49-F238E27FC236}">
                <a16:creationId xmlns:a16="http://schemas.microsoft.com/office/drawing/2014/main" id="{DC585046-2361-0E45-8CC2-DB8A29FA6CB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9743" y="3856390"/>
            <a:ext cx="1528016" cy="152801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Des Enfants Jouent Dans La Cour De Récréation Illustration Clip Art Libres  De Droits, Svg, Vecteurs Et Illustration. Image 62917369">
            <a:extLst>
              <a:ext uri="{FF2B5EF4-FFF2-40B4-BE49-F238E27FC236}">
                <a16:creationId xmlns:a16="http://schemas.microsoft.com/office/drawing/2014/main" id="{D0ED1040-FBA9-3342-B388-B0F2208F2A0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98995" y="1577684"/>
            <a:ext cx="1977266" cy="139223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les enfants en jouant marelle Jeu illustration sur une blanc Contexte  46972800 Art vectoriel chez Vecteezy">
            <a:extLst>
              <a:ext uri="{FF2B5EF4-FFF2-40B4-BE49-F238E27FC236}">
                <a16:creationId xmlns:a16="http://schemas.microsoft.com/office/drawing/2014/main" id="{CB2248D8-BE87-0ADA-6826-F7F55E1EBAA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07001" y="4052370"/>
            <a:ext cx="2045889" cy="13320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6" descr="Cache cache enfant : résultats (96 mille) d'images libres de droits, de  photos de stock et d'illustrations | Shutterstock">
            <a:extLst>
              <a:ext uri="{FF2B5EF4-FFF2-40B4-BE49-F238E27FC236}">
                <a16:creationId xmlns:a16="http://schemas.microsoft.com/office/drawing/2014/main" id="{B09A0C30-A911-A24A-8B6C-8411379D97E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8245" y="3687313"/>
            <a:ext cx="2243106" cy="1764577"/>
          </a:xfrm>
          <a:prstGeom prst="rect">
            <a:avLst/>
          </a:prstGeom>
          <a:noFill/>
          <a:extLst>
            <a:ext uri="{909E8E84-426E-40DD-AFC4-6F175D3DCCD1}">
              <a14:hiddenFill xmlns:a14="http://schemas.microsoft.com/office/drawing/2010/main">
                <a:solidFill>
                  <a:srgbClr val="FFFFFF"/>
                </a:solidFill>
              </a14:hiddenFill>
            </a:ext>
          </a:extLst>
        </p:spPr>
      </p:pic>
      <p:pic>
        <p:nvPicPr>
          <p:cNvPr id="25" name="Image 24">
            <a:extLst>
              <a:ext uri="{FF2B5EF4-FFF2-40B4-BE49-F238E27FC236}">
                <a16:creationId xmlns:a16="http://schemas.microsoft.com/office/drawing/2014/main" id="{EF80668B-8B39-A3E7-1067-C8466B2A03AE}"/>
              </a:ext>
            </a:extLst>
          </p:cNvPr>
          <p:cNvPicPr>
            <a:picLocks noChangeAspect="1"/>
          </p:cNvPicPr>
          <p:nvPr/>
        </p:nvPicPr>
        <p:blipFill>
          <a:blip r:embed="rId12"/>
          <a:stretch>
            <a:fillRect/>
          </a:stretch>
        </p:blipFill>
        <p:spPr>
          <a:xfrm>
            <a:off x="2690371" y="3687313"/>
            <a:ext cx="2289777" cy="1842055"/>
          </a:xfrm>
          <a:prstGeom prst="rect">
            <a:avLst/>
          </a:prstGeom>
        </p:spPr>
      </p:pic>
    </p:spTree>
    <p:extLst>
      <p:ext uri="{BB962C8B-B14F-4D97-AF65-F5344CB8AC3E}">
        <p14:creationId xmlns:p14="http://schemas.microsoft.com/office/powerpoint/2010/main" val="32803672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99781-8D71-6781-9411-961251040E0C}"/>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480B236-7E09-77A8-6407-52087936A07B}"/>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6C88B8A1-F0D0-5190-F367-A51995A2744B}"/>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r>
              <a:rPr lang="en-US" sz="3200" dirty="0">
                <a:solidFill>
                  <a:srgbClr val="215968"/>
                </a:solidFill>
                <a:latin typeface="Carelia"/>
              </a:rPr>
              <a:t> </a:t>
            </a:r>
          </a:p>
        </p:txBody>
      </p:sp>
      <p:sp>
        <p:nvSpPr>
          <p:cNvPr id="8" name="TextBox 8">
            <a:extLst>
              <a:ext uri="{FF2B5EF4-FFF2-40B4-BE49-F238E27FC236}">
                <a16:creationId xmlns:a16="http://schemas.microsoft.com/office/drawing/2014/main" id="{A45C370E-032C-8C71-25E6-E9294A30B82C}"/>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DE07972A-B095-57BC-AADB-BB91F278365F}"/>
              </a:ext>
            </a:extLst>
          </p:cNvPr>
          <p:cNvSpPr/>
          <p:nvPr/>
        </p:nvSpPr>
        <p:spPr>
          <a:xfrm>
            <a:off x="1320802" y="1905003"/>
            <a:ext cx="6304827" cy="2490020"/>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BFD76BC8-B368-33CB-77C7-2EB00087C531}"/>
              </a:ext>
            </a:extLst>
          </p:cNvPr>
          <p:cNvSpPr txBox="1"/>
          <p:nvPr/>
        </p:nvSpPr>
        <p:spPr>
          <a:xfrm>
            <a:off x="1777999" y="2178769"/>
            <a:ext cx="5588000" cy="1105431"/>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Préparation à la fluidité:</a:t>
            </a:r>
          </a:p>
          <a:p>
            <a:pPr algn="ctr" defTabSz="457235">
              <a:lnSpc>
                <a:spcPts val="4608"/>
              </a:lnSpc>
            </a:pPr>
            <a:r>
              <a:rPr lang="fr-MA" sz="2533" b="1" dirty="0">
                <a:solidFill>
                  <a:srgbClr val="9BBB59">
                    <a:lumMod val="75000"/>
                  </a:srgbClr>
                </a:solidFill>
                <a:latin typeface="Dosis" pitchFamily="2" charset="0"/>
              </a:rPr>
              <a:t>Les mots du texte</a:t>
            </a:r>
          </a:p>
        </p:txBody>
      </p:sp>
    </p:spTree>
    <p:extLst>
      <p:ext uri="{BB962C8B-B14F-4D97-AF65-F5344CB8AC3E}">
        <p14:creationId xmlns:p14="http://schemas.microsoft.com/office/powerpoint/2010/main" val="29136524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7975A-81E4-056B-2323-740AE28E9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FCE8B27-06CB-79F8-6036-D9A65FC148D6}"/>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ECB3597D-DF93-3ACB-096E-293453811543}"/>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BDDED183-CFD5-C7C6-C30D-20277D82DF9A}"/>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2DAA4A-E1B6-A884-6B26-9654C5BB081B}"/>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ED3418E1-D21E-24B9-EDE4-51DAA2756FC7}"/>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Mes amies       je cours     je m’amuse    </a:t>
            </a:r>
          </a:p>
          <a:p>
            <a:pPr algn="ctr" defTabSz="685852">
              <a:lnSpc>
                <a:spcPct val="250000"/>
              </a:lnSpc>
              <a:defRPr/>
            </a:pPr>
            <a:r>
              <a:rPr lang="fr-FR" sz="2800" b="1" kern="0" spc="320" dirty="0">
                <a:solidFill>
                  <a:srgbClr val="0070C0"/>
                </a:solidFill>
                <a:latin typeface="Dosis" pitchFamily="2" charset="0"/>
              </a:rPr>
              <a:t>ils jouent      ils dessinent      des craies    surveille      quand     la sonnerie     retentit</a:t>
            </a:r>
          </a:p>
        </p:txBody>
      </p:sp>
      <p:graphicFrame>
        <p:nvGraphicFramePr>
          <p:cNvPr id="7" name="Tableau 6">
            <a:extLst>
              <a:ext uri="{FF2B5EF4-FFF2-40B4-BE49-F238E27FC236}">
                <a16:creationId xmlns:a16="http://schemas.microsoft.com/office/drawing/2014/main" id="{C18F2DEC-0022-2CF9-D968-DBD92A940FB5}"/>
              </a:ext>
            </a:extLst>
          </p:cNvPr>
          <p:cNvGraphicFramePr>
            <a:graphicFrameLocks noGrp="1"/>
          </p:cNvGraphicFramePr>
          <p:nvPr>
            <p:custDataLst>
              <p:tags r:id="rId1"/>
            </p:custDataLst>
            <p:extLst>
              <p:ext uri="{D42A27DB-BD31-4B8C-83A1-F6EECF244321}">
                <p14:modId xmlns:p14="http://schemas.microsoft.com/office/powerpoint/2010/main" val="259225425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4360729-1E9A-A9A7-895A-01610D9F75E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Pour lire le texte avec fluidité,  Je vais vous lire les mots du texte. Ecoutez attentivement.</a:t>
            </a:r>
          </a:p>
        </p:txBody>
      </p:sp>
      <p:pic>
        <p:nvPicPr>
          <p:cNvPr id="10" name="Image 9">
            <a:extLst>
              <a:ext uri="{FF2B5EF4-FFF2-40B4-BE49-F238E27FC236}">
                <a16:creationId xmlns:a16="http://schemas.microsoft.com/office/drawing/2014/main" id="{887A5663-B882-E06C-D5E3-C072CD56FF3C}"/>
              </a:ext>
            </a:extLst>
          </p:cNvPr>
          <p:cNvPicPr>
            <a:picLocks noChangeAspect="1"/>
          </p:cNvPicPr>
          <p:nvPr>
            <p:custDataLst>
              <p:tags r:id="rId2"/>
            </p:custDataLst>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959865" y="262312"/>
            <a:ext cx="1090687" cy="1087867"/>
          </a:xfrm>
          <a:prstGeom prst="rect">
            <a:avLst/>
          </a:prstGeom>
        </p:spPr>
      </p:pic>
    </p:spTree>
    <p:extLst>
      <p:ext uri="{BB962C8B-B14F-4D97-AF65-F5344CB8AC3E}">
        <p14:creationId xmlns:p14="http://schemas.microsoft.com/office/powerpoint/2010/main" val="16418706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41D8E-0570-E36B-7493-188B1C1221B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B552C5-2468-1B0A-7F81-6E6AC87DA1F3}"/>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70281151-3D16-35CE-C762-BA51E7EB077A}"/>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6D4173AA-3B27-35E3-2959-4AB023ACC903}"/>
              </a:ext>
            </a:extLst>
          </p:cNvPr>
          <p:cNvSpPr/>
          <p:nvPr/>
        </p:nvSpPr>
        <p:spPr>
          <a:xfrm>
            <a:off x="190504" y="228601"/>
            <a:ext cx="8769597" cy="5776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CB7C1C7-3D34-49A2-BA17-1D7A040212BE}"/>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95FD335E-46B7-BA08-FC3D-8938EEA9E312}"/>
              </a:ext>
            </a:extLst>
          </p:cNvPr>
          <p:cNvSpPr txBox="1"/>
          <p:nvPr/>
        </p:nvSpPr>
        <p:spPr>
          <a:xfrm>
            <a:off x="287384" y="1754998"/>
            <a:ext cx="8551816"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Mes amies       je cours     je m’amuse    </a:t>
            </a:r>
          </a:p>
          <a:p>
            <a:pPr algn="ctr" defTabSz="685852">
              <a:lnSpc>
                <a:spcPct val="250000"/>
              </a:lnSpc>
              <a:defRPr/>
            </a:pPr>
            <a:r>
              <a:rPr lang="fr-FR" sz="2800" b="1" kern="0" spc="320" dirty="0">
                <a:solidFill>
                  <a:srgbClr val="0070C0"/>
                </a:solidFill>
                <a:latin typeface="Dosis" pitchFamily="2" charset="0"/>
              </a:rPr>
              <a:t>ils jouent      ils dessinent      des craies    surveille      quand     la sonnerie     retentit</a:t>
            </a:r>
          </a:p>
        </p:txBody>
      </p:sp>
      <p:graphicFrame>
        <p:nvGraphicFramePr>
          <p:cNvPr id="7" name="Tableau 6">
            <a:extLst>
              <a:ext uri="{FF2B5EF4-FFF2-40B4-BE49-F238E27FC236}">
                <a16:creationId xmlns:a16="http://schemas.microsoft.com/office/drawing/2014/main" id="{C8959B64-9A25-D123-2245-8A31F7A1BD0E}"/>
              </a:ext>
            </a:extLst>
          </p:cNvPr>
          <p:cNvGraphicFramePr>
            <a:graphicFrameLocks noGrp="1"/>
          </p:cNvGraphicFramePr>
          <p:nvPr>
            <p:custDataLst>
              <p:tags r:id="rId1"/>
            </p:custDataLst>
            <p:extLst>
              <p:ext uri="{D42A27DB-BD31-4B8C-83A1-F6EECF244321}">
                <p14:modId xmlns:p14="http://schemas.microsoft.com/office/powerpoint/2010/main" val="145947843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DA22543-4785-4898-2D30-1A89F8AC32D7}"/>
              </a:ext>
            </a:extLst>
          </p:cNvPr>
          <p:cNvSpPr txBox="1"/>
          <p:nvPr/>
        </p:nvSpPr>
        <p:spPr>
          <a:xfrm>
            <a:off x="688260" y="329509"/>
            <a:ext cx="8241397" cy="307777"/>
          </a:xfrm>
          <a:prstGeom prst="rect">
            <a:avLst/>
          </a:prstGeom>
          <a:noFill/>
        </p:spPr>
        <p:txBody>
          <a:bodyPr wrap="square" rtlCol="0">
            <a:spAutoFit/>
          </a:bodyPr>
          <a:lstStyle/>
          <a:p>
            <a:pPr defTabSz="609615">
              <a:spcAft>
                <a:spcPts val="400"/>
              </a:spcAft>
              <a:defRPr/>
            </a:pPr>
            <a:r>
              <a:rPr lang="fr-FR" sz="1400" b="1" dirty="0">
                <a:solidFill>
                  <a:prstClr val="white">
                    <a:lumMod val="65000"/>
                  </a:prstClr>
                </a:solidFill>
              </a:rPr>
              <a:t>   Lisons ensemble.</a:t>
            </a:r>
          </a:p>
        </p:txBody>
      </p:sp>
      <p:pic>
        <p:nvPicPr>
          <p:cNvPr id="3" name="Image 2">
            <a:extLst>
              <a:ext uri="{FF2B5EF4-FFF2-40B4-BE49-F238E27FC236}">
                <a16:creationId xmlns:a16="http://schemas.microsoft.com/office/drawing/2014/main" id="{AF647677-BB83-723F-399A-6000957D871A}"/>
              </a:ext>
            </a:extLst>
          </p:cNvPr>
          <p:cNvPicPr>
            <a:picLocks noChangeAspect="1"/>
          </p:cNvPicPr>
          <p:nvPr>
            <p:custDataLst>
              <p:tags r:id="rId2"/>
            </p:custDataLst>
          </p:nvPr>
        </p:nvPicPr>
        <p:blipFill>
          <a:blip r:embed="rId6">
            <a:clrChange>
              <a:clrFrom>
                <a:srgbClr val="FFFFFF"/>
              </a:clrFrom>
              <a:clrTo>
                <a:srgbClr val="FFFFFF">
                  <a:alpha val="0"/>
                </a:srgbClr>
              </a:clrTo>
            </a:clrChange>
          </a:blip>
          <a:stretch>
            <a:fillRect/>
          </a:stretch>
        </p:blipFill>
        <p:spPr>
          <a:xfrm>
            <a:off x="7771241" y="582781"/>
            <a:ext cx="1165015" cy="977995"/>
          </a:xfrm>
          <a:prstGeom prst="rect">
            <a:avLst/>
          </a:prstGeom>
        </p:spPr>
      </p:pic>
    </p:spTree>
    <p:extLst>
      <p:ext uri="{BB962C8B-B14F-4D97-AF65-F5344CB8AC3E}">
        <p14:creationId xmlns:p14="http://schemas.microsoft.com/office/powerpoint/2010/main" val="6583221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9E035-E582-BCA3-F4BF-01D3CCD5469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A27C6ED-F3B4-603A-0802-51D831F1764C}"/>
              </a:ext>
            </a:extLst>
          </p:cNvPr>
          <p:cNvSpPr/>
          <p:nvPr/>
        </p:nvSpPr>
        <p:spPr>
          <a:xfrm>
            <a:off x="0" y="6"/>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09B9AC50-4A06-B96F-032A-00D735728DE1}"/>
              </a:ext>
            </a:extLst>
          </p:cNvPr>
          <p:cNvSpPr/>
          <p:nvPr/>
        </p:nvSpPr>
        <p:spPr>
          <a:xfrm>
            <a:off x="183905" y="228606"/>
            <a:ext cx="8776195" cy="640079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50000"/>
              </a:lnSpc>
              <a:spcBef>
                <a:spcPts val="0"/>
              </a:spcBef>
              <a:spcAft>
                <a:spcPts val="0"/>
              </a:spcAft>
              <a:buClrTx/>
              <a:buSzTx/>
              <a:buFontTx/>
              <a:buNone/>
              <a:tabLst/>
              <a:defRPr/>
            </a:pPr>
            <a:endParaRPr kumimoji="0" lang="fr-FR" sz="4000" b="1" i="0" u="none" strike="noStrike" kern="1200" cap="none" spc="0" normalizeH="0" baseline="0" noProof="0" dirty="0">
              <a:ln>
                <a:noFill/>
              </a:ln>
              <a:solidFill>
                <a:srgbClr val="225D6D"/>
              </a:solidFill>
              <a:effectLst/>
              <a:uLnTx/>
              <a:uFillTx/>
              <a:latin typeface="Calibri"/>
              <a:ea typeface="+mn-ea"/>
              <a:cs typeface="+mn-cs"/>
            </a:endParaRPr>
          </a:p>
        </p:txBody>
      </p:sp>
      <p:sp>
        <p:nvSpPr>
          <p:cNvPr id="9" name="Rectangle : coins arrondis 8">
            <a:extLst>
              <a:ext uri="{FF2B5EF4-FFF2-40B4-BE49-F238E27FC236}">
                <a16:creationId xmlns:a16="http://schemas.microsoft.com/office/drawing/2014/main" id="{30CF5AE7-251E-0BA2-D469-C751B1965885}"/>
              </a:ext>
            </a:extLst>
          </p:cNvPr>
          <p:cNvSpPr/>
          <p:nvPr/>
        </p:nvSpPr>
        <p:spPr>
          <a:xfrm>
            <a:off x="190504" y="228601"/>
            <a:ext cx="8769597" cy="7369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3488733-40B5-DC74-98EA-AA89CD7D8254}"/>
              </a:ext>
            </a:extLst>
          </p:cNvPr>
          <p:cNvSpPr/>
          <p:nvPr/>
        </p:nvSpPr>
        <p:spPr>
          <a:xfrm>
            <a:off x="567365" y="391840"/>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5" name="ZoneTexte 4">
            <a:extLst>
              <a:ext uri="{FF2B5EF4-FFF2-40B4-BE49-F238E27FC236}">
                <a16:creationId xmlns:a16="http://schemas.microsoft.com/office/drawing/2014/main" id="{830B3B5E-B78E-0471-D6D4-769D8B83A89E}"/>
              </a:ext>
            </a:extLst>
          </p:cNvPr>
          <p:cNvSpPr txBox="1"/>
          <p:nvPr/>
        </p:nvSpPr>
        <p:spPr>
          <a:xfrm>
            <a:off x="403122" y="1754998"/>
            <a:ext cx="8337755" cy="3135474"/>
          </a:xfrm>
          <a:prstGeom prst="rect">
            <a:avLst/>
          </a:prstGeom>
          <a:noFill/>
        </p:spPr>
        <p:txBody>
          <a:bodyPr wrap="square" rtlCol="0">
            <a:spAutoFit/>
          </a:bodyPr>
          <a:lstStyle/>
          <a:p>
            <a:pPr algn="ctr" defTabSz="685852">
              <a:lnSpc>
                <a:spcPct val="250000"/>
              </a:lnSpc>
              <a:defRPr/>
            </a:pPr>
            <a:r>
              <a:rPr lang="fr-FR" sz="2800" b="1" kern="0" spc="320" dirty="0">
                <a:solidFill>
                  <a:srgbClr val="0070C0"/>
                </a:solidFill>
                <a:latin typeface="Dosis" pitchFamily="2" charset="0"/>
              </a:rPr>
              <a:t>Mes amies       je cours     je m’amuse    </a:t>
            </a:r>
          </a:p>
          <a:p>
            <a:pPr algn="ctr" defTabSz="685852">
              <a:lnSpc>
                <a:spcPct val="250000"/>
              </a:lnSpc>
              <a:defRPr/>
            </a:pPr>
            <a:r>
              <a:rPr lang="fr-FR" sz="2800" b="1" kern="0" spc="320" dirty="0">
                <a:solidFill>
                  <a:srgbClr val="0070C0"/>
                </a:solidFill>
                <a:latin typeface="Dosis" pitchFamily="2" charset="0"/>
              </a:rPr>
              <a:t>ils jouent      ils dessinent      des craies    surveille      quand     la sonnerie     retentit</a:t>
            </a:r>
          </a:p>
        </p:txBody>
      </p:sp>
      <p:graphicFrame>
        <p:nvGraphicFramePr>
          <p:cNvPr id="7" name="Tableau 6">
            <a:extLst>
              <a:ext uri="{FF2B5EF4-FFF2-40B4-BE49-F238E27FC236}">
                <a16:creationId xmlns:a16="http://schemas.microsoft.com/office/drawing/2014/main" id="{ED2A5A86-D84F-FAA1-9047-0A238E6C0163}"/>
              </a:ext>
            </a:extLst>
          </p:cNvPr>
          <p:cNvGraphicFramePr>
            <a:graphicFrameLocks noGrp="1"/>
          </p:cNvGraphicFramePr>
          <p:nvPr>
            <p:custDataLst>
              <p:tags r:id="rId1"/>
            </p:custDataLst>
            <p:extLst>
              <p:ext uri="{D42A27DB-BD31-4B8C-83A1-F6EECF244321}">
                <p14:modId xmlns:p14="http://schemas.microsoft.com/office/powerpoint/2010/main" val="2992630298"/>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236B5152-74C8-9229-3AB3-4EA52774D9BF}"/>
              </a:ext>
            </a:extLst>
          </p:cNvPr>
          <p:cNvSpPr txBox="1"/>
          <p:nvPr/>
        </p:nvSpPr>
        <p:spPr>
          <a:xfrm>
            <a:off x="688260" y="329509"/>
            <a:ext cx="8241397" cy="636072"/>
          </a:xfrm>
          <a:prstGeom prst="rect">
            <a:avLst/>
          </a:prstGeom>
          <a:noFill/>
        </p:spPr>
        <p:txBody>
          <a:bodyPr wrap="square" rtlCol="0">
            <a:spAutoFit/>
          </a:bodyPr>
          <a:lstStyle/>
          <a:p>
            <a:pPr defTabSz="609615">
              <a:spcAft>
                <a:spcPts val="400"/>
              </a:spcAft>
              <a:defRPr/>
            </a:pPr>
            <a:r>
              <a:rPr lang="fr-FR" sz="1600" b="1" dirty="0">
                <a:solidFill>
                  <a:prstClr val="white">
                    <a:lumMod val="65000"/>
                  </a:prstClr>
                </a:solidFill>
              </a:rPr>
              <a:t>   Qui veut passer au tableau pour lire les mots du texte?</a:t>
            </a:r>
          </a:p>
          <a:p>
            <a:pPr defTabSz="609615">
              <a:spcAft>
                <a:spcPts val="400"/>
              </a:spcAft>
              <a:defRPr/>
            </a:pPr>
            <a:r>
              <a:rPr lang="fr-FR" sz="1600" i="1" dirty="0">
                <a:solidFill>
                  <a:prstClr val="white">
                    <a:lumMod val="65000"/>
                  </a:prstClr>
                </a:solidFill>
              </a:rPr>
              <a:t>Cibler les élèves en difficulté de lecture. Les encourager pour leurs efforts. </a:t>
            </a:r>
          </a:p>
        </p:txBody>
      </p:sp>
      <p:pic>
        <p:nvPicPr>
          <p:cNvPr id="3" name="Image 2">
            <a:extLst>
              <a:ext uri="{FF2B5EF4-FFF2-40B4-BE49-F238E27FC236}">
                <a16:creationId xmlns:a16="http://schemas.microsoft.com/office/drawing/2014/main" id="{7E58D11A-C794-B0B5-2C83-812239A69D1D}"/>
              </a:ext>
            </a:extLst>
          </p:cNvPr>
          <p:cNvPicPr>
            <a:picLocks noChangeAspect="1"/>
          </p:cNvPicPr>
          <p:nvPr>
            <p:custDataLst>
              <p:tags r:id="rId2"/>
            </p:custDataLst>
          </p:nvPr>
        </p:nvPicPr>
        <p:blipFill>
          <a:blip r:embed="rId6"/>
          <a:stretch>
            <a:fillRect/>
          </a:stretch>
        </p:blipFill>
        <p:spPr>
          <a:xfrm>
            <a:off x="7727284" y="994196"/>
            <a:ext cx="1232811" cy="761784"/>
          </a:xfrm>
          <a:prstGeom prst="roundRect">
            <a:avLst>
              <a:gd name="adj" fmla="val 31362"/>
            </a:avLst>
          </a:prstGeom>
        </p:spPr>
      </p:pic>
    </p:spTree>
    <p:extLst>
      <p:ext uri="{BB962C8B-B14F-4D97-AF65-F5344CB8AC3E}">
        <p14:creationId xmlns:p14="http://schemas.microsoft.com/office/powerpoint/2010/main" val="10960089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DBB90-BA43-DC67-E6F9-CBCB32F1C9D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127D4E5-2F0C-EF25-435F-EBC219A53E6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0CE1823-1A4C-BB3D-0F67-DB8668D0E2FE}"/>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Fluidité</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6B265A4-CA6D-9DC1-7E18-DEFC624CB14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8472CB12-AB8E-811B-26A0-78E169B6299E}"/>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0BD3E1F0-435A-8988-6E9B-A1198F4E7CF0}"/>
              </a:ext>
            </a:extLst>
          </p:cNvPr>
          <p:cNvSpPr txBox="1"/>
          <p:nvPr/>
        </p:nvSpPr>
        <p:spPr>
          <a:xfrm>
            <a:off x="1778002" y="2178765"/>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Lecture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210651448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0EE96-9A58-2E92-2E04-3F6E4CE808B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75C5F5A-FF93-624E-AE60-0A357B047BD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187E4C6-E461-12A4-AED4-755AC836048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4F8DCE3-56CB-EF6B-7886-F48614E3ADB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7E73F9B-F5C7-D8D8-54F9-C0FE665138C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0A6850-C4D4-B2F8-F026-0D2975656C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0BB974B-F378-5661-C2E0-30D0F398FD6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A155D2C-D944-9C2D-01A1-C18939B42A91}"/>
              </a:ext>
            </a:extLst>
          </p:cNvPr>
          <p:cNvSpPr txBox="1"/>
          <p:nvPr>
            <p:custDataLst>
              <p:tags r:id="rId7"/>
            </p:custDataLst>
          </p:nvPr>
        </p:nvSpPr>
        <p:spPr>
          <a:xfrm>
            <a:off x="861660" y="308991"/>
            <a:ext cx="8067996" cy="830997"/>
          </a:xfrm>
          <a:prstGeom prst="rect">
            <a:avLst/>
          </a:prstGeom>
          <a:noFill/>
        </p:spPr>
        <p:txBody>
          <a:bodyPr wrap="square" rtlCol="0">
            <a:spAutoFit/>
          </a:bodyPr>
          <a:lstStyle/>
          <a:p>
            <a:pPr defTabSz="685802">
              <a:defRPr/>
            </a:pPr>
            <a:r>
              <a:rPr lang="fr-FR" sz="1600" b="1" dirty="0">
                <a:solidFill>
                  <a:prstClr val="white">
                    <a:lumMod val="65000"/>
                  </a:prstClr>
                </a:solidFill>
              </a:rPr>
              <a:t>Pour bien lire un texte  il faut remplir les conditions suivantes.</a:t>
            </a:r>
          </a:p>
          <a:p>
            <a:pPr defTabSz="685802">
              <a:defRPr/>
            </a:pPr>
            <a:r>
              <a:rPr lang="fr-FR" sz="1600" i="1" dirty="0">
                <a:solidFill>
                  <a:prstClr val="white">
                    <a:lumMod val="65000"/>
                  </a:prstClr>
                </a:solidFill>
              </a:rPr>
              <a:t>Dire et expliquer les conditions (audible- fluide- correcte) dans un langage compréhensible par les élèves.</a:t>
            </a:r>
          </a:p>
        </p:txBody>
      </p:sp>
      <p:graphicFrame>
        <p:nvGraphicFramePr>
          <p:cNvPr id="5" name="Tableau 4">
            <a:extLst>
              <a:ext uri="{FF2B5EF4-FFF2-40B4-BE49-F238E27FC236}">
                <a16:creationId xmlns:a16="http://schemas.microsoft.com/office/drawing/2014/main" id="{5E35C61D-0F11-10E1-056C-1703BEC0561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ED5AE46-C3B2-DDC7-45EB-E5E60046DA10}"/>
              </a:ext>
            </a:extLst>
          </p:cNvPr>
          <p:cNvGraphicFramePr>
            <a:graphicFrameLocks noGrp="1"/>
          </p:cNvGraphicFramePr>
          <p:nvPr>
            <p:custDataLst>
              <p:tags r:id="rId8"/>
            </p:custDataLst>
            <p:extLst>
              <p:ext uri="{D42A27DB-BD31-4B8C-83A1-F6EECF244321}">
                <p14:modId xmlns:p14="http://schemas.microsoft.com/office/powerpoint/2010/main" val="36713070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51F07AD2-74A6-A6C1-1067-F39C7D3455C7}"/>
              </a:ext>
            </a:extLst>
          </p:cNvPr>
          <p:cNvSpPr/>
          <p:nvPr/>
        </p:nvSpPr>
        <p:spPr>
          <a:xfrm>
            <a:off x="2020389" y="2151017"/>
            <a:ext cx="5460274" cy="2480913"/>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voix</a:t>
            </a:r>
            <a:r>
              <a:rPr lang="fr-MA" sz="2800" b="1" dirty="0">
                <a:solidFill>
                  <a:schemeClr val="accent5">
                    <a:lumMod val="75000"/>
                  </a:schemeClr>
                </a:solidFill>
                <a:latin typeface="Dosis" pitchFamily="2" charset="0"/>
              </a:rPr>
              <a:t> audible.</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Une</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La</a:t>
            </a:r>
            <a:r>
              <a:rPr lang="fr-MA" sz="2800" b="1" dirty="0">
                <a:solidFill>
                  <a:schemeClr val="accent5">
                    <a:lumMod val="75000"/>
                  </a:schemeClr>
                </a:solidFill>
                <a:latin typeface="Dosis" pitchFamily="2" charset="0"/>
              </a:rPr>
              <a:t> </a:t>
            </a:r>
            <a:r>
              <a:rPr lang="fr-MA" sz="2800" dirty="0">
                <a:solidFill>
                  <a:schemeClr val="accent5">
                    <a:lumMod val="75000"/>
                  </a:schemeClr>
                </a:solidFill>
                <a:latin typeface="Dosis" pitchFamily="2" charset="0"/>
              </a:rPr>
              <a:t>lecture</a:t>
            </a:r>
            <a:r>
              <a:rPr lang="fr-MA" sz="2800" b="1" dirty="0">
                <a:solidFill>
                  <a:schemeClr val="accent5">
                    <a:lumMod val="75000"/>
                  </a:schemeClr>
                </a:solidFill>
                <a:latin typeface="Dosis" pitchFamily="2" charset="0"/>
              </a:rPr>
              <a:t> correcte </a:t>
            </a:r>
            <a:r>
              <a:rPr lang="fr-MA" sz="2800" dirty="0">
                <a:solidFill>
                  <a:schemeClr val="accent5">
                    <a:lumMod val="75000"/>
                  </a:schemeClr>
                </a:solidFill>
                <a:latin typeface="Dosis" pitchFamily="2" charset="0"/>
              </a:rPr>
              <a:t>des mots.</a:t>
            </a:r>
          </a:p>
        </p:txBody>
      </p:sp>
    </p:spTree>
    <p:extLst>
      <p:ext uri="{BB962C8B-B14F-4D97-AF65-F5344CB8AC3E}">
        <p14:creationId xmlns:p14="http://schemas.microsoft.com/office/powerpoint/2010/main" val="38751857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9127F-5175-6D4F-6D59-A14A2E3612A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8D50ED2-E741-F771-BCE8-23FBF2F246D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03D226B-C81D-7FD6-91FC-76A5FDF12C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E795D8F-CDC4-D91A-D98C-0F5A38EBC19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C9A10A8-12B4-14CE-1CDD-C3B0093EE941}"/>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18689E5-0D81-BF52-257A-6F4F5B755E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6958785-1E53-84A3-6B7E-4F0E3B46BAB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08BFFF27-B681-9EE7-85DA-7599E35A637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vais lire le texte écoutez attentivement et suivez au tableau.</a:t>
            </a:r>
          </a:p>
        </p:txBody>
      </p:sp>
      <p:graphicFrame>
        <p:nvGraphicFramePr>
          <p:cNvPr id="5" name="Tableau 4">
            <a:extLst>
              <a:ext uri="{FF2B5EF4-FFF2-40B4-BE49-F238E27FC236}">
                <a16:creationId xmlns:a16="http://schemas.microsoft.com/office/drawing/2014/main" id="{BD1AB587-3740-CC95-A22B-9D1CD0F1D324}"/>
              </a:ext>
            </a:extLst>
          </p:cNvPr>
          <p:cNvGraphicFramePr>
            <a:graphicFrameLocks noGrp="1"/>
          </p:cNvGraphicFramePr>
          <p:nvPr>
            <p:extLst>
              <p:ext uri="{D42A27DB-BD31-4B8C-83A1-F6EECF244321}">
                <p14:modId xmlns:p14="http://schemas.microsoft.com/office/powerpoint/2010/main" val="946211368"/>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2D8F0F-5C2D-A8B9-59E8-C4DCAF716A85}"/>
              </a:ext>
            </a:extLst>
          </p:cNvPr>
          <p:cNvGraphicFramePr>
            <a:graphicFrameLocks noGrp="1"/>
          </p:cNvGraphicFramePr>
          <p:nvPr>
            <p:custDataLst>
              <p:tags r:id="rId8"/>
            </p:custDataLst>
            <p:extLst>
              <p:ext uri="{D42A27DB-BD31-4B8C-83A1-F6EECF244321}">
                <p14:modId xmlns:p14="http://schemas.microsoft.com/office/powerpoint/2010/main" val="76535326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8382004F-2360-9FAC-0030-9D4C805F5CF8}"/>
              </a:ext>
            </a:extLst>
          </p:cNvPr>
          <p:cNvPicPr>
            <a:picLocks noChangeAspect="1"/>
          </p:cNvPicPr>
          <p:nvPr>
            <p:custDataLst>
              <p:tags r:id="rId9"/>
            </p:custDataLst>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77800" y="117072"/>
            <a:ext cx="1090687" cy="1087867"/>
          </a:xfrm>
          <a:prstGeom prst="rect">
            <a:avLst/>
          </a:prstGeom>
        </p:spPr>
      </p:pic>
      <p:sp>
        <p:nvSpPr>
          <p:cNvPr id="9" name="Rectangle : coins arrondis 8">
            <a:extLst>
              <a:ext uri="{FF2B5EF4-FFF2-40B4-BE49-F238E27FC236}">
                <a16:creationId xmlns:a16="http://schemas.microsoft.com/office/drawing/2014/main" id="{8A430DC0-63B9-4CAB-809C-6FD382B38FBB}"/>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D9DBE85F-1729-403B-F05F-9CE7283CDB80}"/>
              </a:ext>
            </a:extLst>
          </p:cNvPr>
          <p:cNvSpPr txBox="1"/>
          <p:nvPr>
            <p:custDataLst>
              <p:tags r:id="rId11"/>
            </p:custDataLst>
          </p:nvPr>
        </p:nvSpPr>
        <p:spPr>
          <a:xfrm>
            <a:off x="657725" y="1590092"/>
            <a:ext cx="7828550" cy="3745256"/>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Dosis" pitchFamily="2" charset="0"/>
                <a:ea typeface="+mn-ea"/>
                <a:cs typeface="+mn-cs"/>
              </a:rPr>
              <a:t>Dans la cour de récréation</a:t>
            </a:r>
          </a:p>
          <a:p>
            <a:pPr marL="0" marR="0" lvl="0" indent="0" algn="just" defTabSz="914400" rtl="0" eaLnBrk="1" fontAlgn="auto" latinLnBrk="0" hangingPunct="1">
              <a:lnSpc>
                <a:spcPct val="2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Pendant la récréation, je joue avec mes amies. Je cours, je saute et je m’amuse. Je joue à la balle avec Yasmine et </a:t>
            </a:r>
            <a:r>
              <a:rPr kumimoji="0" lang="fr-FR" sz="1800" b="0" i="0" u="none" strike="noStrike" kern="1200" cap="none" spc="0" normalizeH="0" baseline="0" noProof="0" dirty="0" err="1">
                <a:ln>
                  <a:noFill/>
                </a:ln>
                <a:solidFill>
                  <a:srgbClr val="002060"/>
                </a:solidFill>
                <a:effectLst/>
                <a:uLnTx/>
                <a:uFillTx/>
                <a:latin typeface="Dosis" pitchFamily="2" charset="0"/>
                <a:ea typeface="+mn-ea"/>
                <a:cs typeface="+mn-cs"/>
              </a:rPr>
              <a:t>Razane</a:t>
            </a: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 . Ma copine Inès joue à la corde. Chadi fait une course avec Salim. </a:t>
            </a:r>
            <a:r>
              <a:rPr lang="fr-FR" dirty="0">
                <a:solidFill>
                  <a:srgbClr val="002060"/>
                </a:solidFill>
                <a:latin typeface="Dosis" pitchFamily="2" charset="0"/>
              </a:rPr>
              <a:t>D</a:t>
            </a:r>
            <a:r>
              <a:rPr kumimoji="0" lang="fr-FR" sz="1800" b="0" i="0" u="none" strike="noStrike" kern="1200" cap="none" spc="0" normalizeH="0" baseline="0" noProof="0" dirty="0">
                <a:ln>
                  <a:noFill/>
                </a:ln>
                <a:solidFill>
                  <a:srgbClr val="002060"/>
                </a:solidFill>
                <a:effectLst/>
                <a:uLnTx/>
                <a:uFillTx/>
                <a:latin typeface="Dosis" pitchFamily="2" charset="0"/>
                <a:ea typeface="+mn-ea"/>
                <a:cs typeface="+mn-cs"/>
              </a:rPr>
              <a:t>es enfants jouent à cache-cache. Il y a aussi d’autres qui dessinent avec des craies. Le professeur surveille et nous rappelle les règles. Je fais attention à ne pas tomber. Quand la sonnerie retentit, je range la balle, je bois un peu d’eau, puis je retourne en classe. J’aime bien jouer dans la cour, surtout quand il fait beau.</a:t>
            </a:r>
            <a:endParaRPr kumimoji="0" lang="fr-MA" sz="900" b="0" i="0" u="none" strike="noStrike" kern="1200" cap="none" spc="0" normalizeH="0" baseline="0" noProof="0" dirty="0">
              <a:ln>
                <a:noFill/>
              </a:ln>
              <a:solidFill>
                <a:srgbClr val="002060"/>
              </a:solidFill>
              <a:effectLst/>
              <a:uLnTx/>
              <a:uFillTx/>
              <a:latin typeface="Dosis" pitchFamily="2" charset="0"/>
              <a:ea typeface="+mn-ea"/>
              <a:cs typeface="+mn-cs"/>
            </a:endParaRPr>
          </a:p>
        </p:txBody>
      </p:sp>
    </p:spTree>
    <p:extLst>
      <p:ext uri="{BB962C8B-B14F-4D97-AF65-F5344CB8AC3E}">
        <p14:creationId xmlns:p14="http://schemas.microsoft.com/office/powerpoint/2010/main" val="1778765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D27F43D-2AAC-3924-3C8D-F1B03F83B31D}"/>
              </a:ext>
            </a:extLst>
          </p:cNvPr>
          <p:cNvSpPr/>
          <p:nvPr>
            <p:custDataLst>
              <p:tags r:id="rId1"/>
            </p:custDataLst>
          </p:nvPr>
        </p:nvSpPr>
        <p:spPr>
          <a:xfrm>
            <a:off x="0" y="-5524"/>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2"/>
            <a:stretch>
              <a:fillRect t="-5555" b="-5555"/>
            </a:stretch>
          </a:blipFill>
        </p:spPr>
        <p:txBody>
          <a:bodyPr/>
          <a:lstStyle/>
          <a:p>
            <a:pPr algn="just" defTabSz="457235">
              <a:defRPr/>
            </a:pPr>
            <a:endParaRPr lang="fr-MA" sz="900" dirty="0">
              <a:solidFill>
                <a:prstClr val="black"/>
              </a:solidFill>
              <a:latin typeface="Dosis" pitchFamily="2" charset="0"/>
            </a:endParaRPr>
          </a:p>
        </p:txBody>
      </p:sp>
      <p:grpSp>
        <p:nvGrpSpPr>
          <p:cNvPr id="3" name="Group 3">
            <a:extLst>
              <a:ext uri="{FF2B5EF4-FFF2-40B4-BE49-F238E27FC236}">
                <a16:creationId xmlns:a16="http://schemas.microsoft.com/office/drawing/2014/main" id="{B314923F-69FD-5D4C-611C-138FFCB9BA7A}"/>
              </a:ext>
            </a:extLst>
          </p:cNvPr>
          <p:cNvGrpSpPr/>
          <p:nvPr>
            <p:custDataLst>
              <p:tags r:id="rId2"/>
            </p:custDataLst>
          </p:nvPr>
        </p:nvGrpSpPr>
        <p:grpSpPr>
          <a:xfrm>
            <a:off x="254000" y="736603"/>
            <a:ext cx="8636000" cy="5596244"/>
            <a:chOff x="0" y="0"/>
            <a:chExt cx="3895412" cy="2555175"/>
          </a:xfrm>
        </p:grpSpPr>
        <p:sp>
          <p:nvSpPr>
            <p:cNvPr id="4" name="Freeform 4">
              <a:extLst>
                <a:ext uri="{FF2B5EF4-FFF2-40B4-BE49-F238E27FC236}">
                  <a16:creationId xmlns:a16="http://schemas.microsoft.com/office/drawing/2014/main" id="{E5EB3374-A76C-2A54-6038-72818B2CDB51}"/>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35">
                <a:defRPr/>
              </a:pPr>
              <a:endParaRPr lang="fr-MA" sz="900" dirty="0">
                <a:solidFill>
                  <a:prstClr val="black"/>
                </a:solidFill>
                <a:latin typeface="Dosis" pitchFamily="2" charset="0"/>
              </a:endParaRPr>
            </a:p>
          </p:txBody>
        </p:sp>
        <p:sp>
          <p:nvSpPr>
            <p:cNvPr id="5" name="TextBox 5">
              <a:extLst>
                <a:ext uri="{FF2B5EF4-FFF2-40B4-BE49-F238E27FC236}">
                  <a16:creationId xmlns:a16="http://schemas.microsoft.com/office/drawing/2014/main" id="{1758D412-727A-87EE-D7AD-DF9242B11ED6}"/>
                </a:ext>
              </a:extLst>
            </p:cNvPr>
            <p:cNvSpPr txBox="1"/>
            <p:nvPr/>
          </p:nvSpPr>
          <p:spPr>
            <a:xfrm>
              <a:off x="0" y="-47625"/>
              <a:ext cx="812800" cy="860425"/>
            </a:xfrm>
            <a:prstGeom prst="rect">
              <a:avLst/>
            </a:prstGeom>
          </p:spPr>
          <p:txBody>
            <a:bodyPr lIns="25400" tIns="25400" rIns="25400" bIns="25400" rtlCol="0" anchor="ctr"/>
            <a:lstStyle/>
            <a:p>
              <a:pPr algn="just" defTabSz="457235">
                <a:lnSpc>
                  <a:spcPts val="1605"/>
                </a:lnSpc>
                <a:defRPr/>
              </a:pPr>
              <a:endParaRPr sz="90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3"/>
            </p:custDataLst>
          </p:nvPr>
        </p:nvSpPr>
        <p:spPr>
          <a:xfrm>
            <a:off x="396423"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txBody>
          <a:bodyPr/>
          <a:lstStyle/>
          <a:p>
            <a:pPr algn="just" defTabSz="457235">
              <a:defRPr/>
            </a:pPr>
            <a:endParaRPr lang="fr-MA" sz="900" dirty="0">
              <a:solidFill>
                <a:prstClr val="black"/>
              </a:solidFill>
              <a:latin typeface="Dosis" pitchFamily="2" charset="0"/>
            </a:endParaRPr>
          </a:p>
        </p:txBody>
      </p:sp>
      <p:sp>
        <p:nvSpPr>
          <p:cNvPr id="9" name="TextBox 9">
            <a:extLst>
              <a:ext uri="{FF2B5EF4-FFF2-40B4-BE49-F238E27FC236}">
                <a16:creationId xmlns:a16="http://schemas.microsoft.com/office/drawing/2014/main" id="{1EA470B7-E062-15E0-33DE-CF45AE1EF649}"/>
              </a:ext>
            </a:extLst>
          </p:cNvPr>
          <p:cNvSpPr txBox="1"/>
          <p:nvPr>
            <p:custDataLst>
              <p:tags r:id="rId4"/>
            </p:custDataLst>
          </p:nvPr>
        </p:nvSpPr>
        <p:spPr>
          <a:xfrm>
            <a:off x="2266044" y="1243631"/>
            <a:ext cx="4847975" cy="330860"/>
          </a:xfrm>
          <a:prstGeom prst="rect">
            <a:avLst/>
          </a:prstGeom>
        </p:spPr>
        <p:txBody>
          <a:bodyPr wrap="square" lIns="0" tIns="0" rIns="0" bIns="0" rtlCol="0" anchor="t">
            <a:spAutoFit/>
          </a:bodyPr>
          <a:lstStyle/>
          <a:p>
            <a:pPr algn="just" defTabSz="457235">
              <a:lnSpc>
                <a:spcPts val="2799"/>
              </a:lnSpc>
              <a:defRPr/>
            </a:pPr>
            <a:r>
              <a:rPr lang="fr-FR" sz="2133" b="1" dirty="0">
                <a:solidFill>
                  <a:srgbClr val="106585"/>
                </a:solidFill>
                <a:latin typeface="Dosis" pitchFamily="2" charset="0"/>
              </a:rPr>
              <a:t>Pictogrammes pour la gestion de la séance.  </a:t>
            </a:r>
          </a:p>
        </p:txBody>
      </p:sp>
      <p:sp>
        <p:nvSpPr>
          <p:cNvPr id="14" name="ZoneTexte 13">
            <a:extLst>
              <a:ext uri="{FF2B5EF4-FFF2-40B4-BE49-F238E27FC236}">
                <a16:creationId xmlns:a16="http://schemas.microsoft.com/office/drawing/2014/main" id="{F9A451E6-42B1-DFF1-7AE4-A7F2056EC01F}"/>
              </a:ext>
            </a:extLst>
          </p:cNvPr>
          <p:cNvSpPr txBox="1"/>
          <p:nvPr>
            <p:custDataLst>
              <p:tags r:id="rId5"/>
            </p:custDataLst>
          </p:nvPr>
        </p:nvSpPr>
        <p:spPr>
          <a:xfrm>
            <a:off x="240407" y="3242772"/>
            <a:ext cx="2531264"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Modelage. </a:t>
            </a:r>
          </a:p>
          <a:p>
            <a:pPr algn="ctr" defTabSz="609645">
              <a:defRPr/>
            </a:pPr>
            <a:r>
              <a:rPr lang="fr-FR" dirty="0">
                <a:solidFill>
                  <a:srgbClr val="1F497D">
                    <a:lumMod val="50000"/>
                  </a:srgbClr>
                </a:solidFill>
                <a:latin typeface="Dosis" pitchFamily="2" charset="0"/>
              </a:rPr>
              <a:t>Les élèves écoutent. </a:t>
            </a:r>
          </a:p>
        </p:txBody>
      </p:sp>
      <p:pic>
        <p:nvPicPr>
          <p:cNvPr id="8" name="Image 7">
            <a:extLst>
              <a:ext uri="{FF2B5EF4-FFF2-40B4-BE49-F238E27FC236}">
                <a16:creationId xmlns:a16="http://schemas.microsoft.com/office/drawing/2014/main" id="{4EE9A24F-D8C5-7E23-497C-A5D00EB35DFD}"/>
              </a:ext>
            </a:extLst>
          </p:cNvPr>
          <p:cNvPicPr>
            <a:picLocks noChangeAspect="1"/>
          </p:cNvPicPr>
          <p:nvPr>
            <p:custDataLst>
              <p:tags r:id="rId6"/>
            </p:custDataLst>
          </p:nvPr>
        </p:nvPicPr>
        <p:blipFill>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2751" y="2041914"/>
            <a:ext cx="1090687" cy="1087867"/>
          </a:xfrm>
          <a:prstGeom prst="rect">
            <a:avLst/>
          </a:prstGeom>
        </p:spPr>
      </p:pic>
      <p:pic>
        <p:nvPicPr>
          <p:cNvPr id="16" name="Image 15">
            <a:extLst>
              <a:ext uri="{FF2B5EF4-FFF2-40B4-BE49-F238E27FC236}">
                <a16:creationId xmlns:a16="http://schemas.microsoft.com/office/drawing/2014/main" id="{FB73E3A4-703C-71EA-8A0D-2E42F69B21D4}"/>
              </a:ext>
            </a:extLst>
          </p:cNvPr>
          <p:cNvPicPr>
            <a:picLocks noChangeAspect="1"/>
          </p:cNvPicPr>
          <p:nvPr>
            <p:custDataLst>
              <p:tags r:id="rId7"/>
            </p:custDataLst>
          </p:nvPr>
        </p:nvPicPr>
        <p:blipFill>
          <a:blip r:embed="rId26">
            <a:clrChange>
              <a:clrFrom>
                <a:srgbClr val="FFFFFF"/>
              </a:clrFrom>
              <a:clrTo>
                <a:srgbClr val="FFFFFF">
                  <a:alpha val="0"/>
                </a:srgbClr>
              </a:clrTo>
            </a:clrChange>
          </a:blip>
          <a:stretch>
            <a:fillRect/>
          </a:stretch>
        </p:blipFill>
        <p:spPr>
          <a:xfrm>
            <a:off x="5026710" y="2043942"/>
            <a:ext cx="1165015" cy="977995"/>
          </a:xfrm>
          <a:prstGeom prst="rect">
            <a:avLst/>
          </a:prstGeom>
        </p:spPr>
      </p:pic>
      <p:sp>
        <p:nvSpPr>
          <p:cNvPr id="22" name="ZoneTexte 21">
            <a:extLst>
              <a:ext uri="{FF2B5EF4-FFF2-40B4-BE49-F238E27FC236}">
                <a16:creationId xmlns:a16="http://schemas.microsoft.com/office/drawing/2014/main" id="{97A78D7E-4EA3-8F6B-EB49-9380B2CCBAAD}"/>
              </a:ext>
            </a:extLst>
          </p:cNvPr>
          <p:cNvSpPr txBox="1"/>
          <p:nvPr>
            <p:custDataLst>
              <p:tags r:id="rId8"/>
            </p:custDataLst>
          </p:nvPr>
        </p:nvSpPr>
        <p:spPr>
          <a:xfrm>
            <a:off x="4349085" y="3259068"/>
            <a:ext cx="2872379"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Répétition chorale.</a:t>
            </a:r>
          </a:p>
          <a:p>
            <a:pPr algn="ctr" defTabSz="609645">
              <a:defRPr/>
            </a:pPr>
            <a:r>
              <a:rPr lang="fr-FR" dirty="0">
                <a:solidFill>
                  <a:srgbClr val="1F497D">
                    <a:lumMod val="50000"/>
                  </a:srgbClr>
                </a:solidFill>
                <a:latin typeface="Dosis" pitchFamily="2" charset="0"/>
              </a:rPr>
              <a:t>Toute la classe </a:t>
            </a:r>
          </a:p>
          <a:p>
            <a:pPr algn="ctr" defTabSz="609645">
              <a:defRPr/>
            </a:pPr>
            <a:r>
              <a:rPr lang="fr-FR" dirty="0">
                <a:solidFill>
                  <a:srgbClr val="1F497D">
                    <a:lumMod val="50000"/>
                  </a:srgbClr>
                </a:solidFill>
                <a:latin typeface="Dosis" pitchFamily="2" charset="0"/>
              </a:rPr>
              <a:t>répète. </a:t>
            </a:r>
          </a:p>
        </p:txBody>
      </p:sp>
      <p:pic>
        <p:nvPicPr>
          <p:cNvPr id="24" name="Image 23">
            <a:extLst>
              <a:ext uri="{FF2B5EF4-FFF2-40B4-BE49-F238E27FC236}">
                <a16:creationId xmlns:a16="http://schemas.microsoft.com/office/drawing/2014/main" id="{ACD71421-7E63-0887-15F3-9B3C58CC5617}"/>
              </a:ext>
            </a:extLst>
          </p:cNvPr>
          <p:cNvPicPr>
            <a:picLocks noChangeAspect="1"/>
          </p:cNvPicPr>
          <p:nvPr>
            <p:custDataLst>
              <p:tags r:id="rId9"/>
            </p:custDataLst>
          </p:nvPr>
        </p:nvPicPr>
        <p:blipFill>
          <a:blip r:embed="rId27"/>
          <a:stretch>
            <a:fillRect/>
          </a:stretch>
        </p:blipFill>
        <p:spPr>
          <a:xfrm>
            <a:off x="942748" y="4228917"/>
            <a:ext cx="1232811" cy="761784"/>
          </a:xfrm>
          <a:prstGeom prst="roundRect">
            <a:avLst>
              <a:gd name="adj" fmla="val 31362"/>
            </a:avLst>
          </a:prstGeom>
        </p:spPr>
      </p:pic>
      <p:sp>
        <p:nvSpPr>
          <p:cNvPr id="26" name="ZoneTexte 25">
            <a:extLst>
              <a:ext uri="{FF2B5EF4-FFF2-40B4-BE49-F238E27FC236}">
                <a16:creationId xmlns:a16="http://schemas.microsoft.com/office/drawing/2014/main" id="{519DECAF-6F46-F2D9-3C43-0C5075904C4D}"/>
              </a:ext>
            </a:extLst>
          </p:cNvPr>
          <p:cNvSpPr txBox="1"/>
          <p:nvPr>
            <p:custDataLst>
              <p:tags r:id="rId10"/>
            </p:custDataLst>
          </p:nvPr>
        </p:nvSpPr>
        <p:spPr>
          <a:xfrm>
            <a:off x="254001" y="5117278"/>
            <a:ext cx="2610301" cy="646331"/>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Passage au tableau. </a:t>
            </a:r>
          </a:p>
          <a:p>
            <a:pPr algn="ctr" defTabSz="609645">
              <a:defRPr/>
            </a:pPr>
            <a:r>
              <a:rPr lang="fr-FR" dirty="0">
                <a:solidFill>
                  <a:srgbClr val="1F497D">
                    <a:lumMod val="50000"/>
                  </a:srgbClr>
                </a:solidFill>
                <a:latin typeface="Dosis" pitchFamily="2" charset="0"/>
              </a:rPr>
              <a:t>Un élève réalise la tâche. </a:t>
            </a:r>
          </a:p>
        </p:txBody>
      </p:sp>
      <p:pic>
        <p:nvPicPr>
          <p:cNvPr id="18" name="Image 17" descr="Une image contenant dessin humoristique, dessin, illustration, croquis&#10;&#10;Description générée automatiquement">
            <a:extLst>
              <a:ext uri="{FF2B5EF4-FFF2-40B4-BE49-F238E27FC236}">
                <a16:creationId xmlns:a16="http://schemas.microsoft.com/office/drawing/2014/main" id="{DA3012CF-2363-2ED8-3431-EDCB4ED9ADCA}"/>
              </a:ext>
            </a:extLst>
          </p:cNvPr>
          <p:cNvPicPr>
            <a:picLocks noChangeAspect="1"/>
          </p:cNvPicPr>
          <p:nvPr>
            <p:custDataLst>
              <p:tags r:id="rId11"/>
            </p:custDataLst>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416801" y="1942074"/>
            <a:ext cx="833509" cy="1008516"/>
          </a:xfrm>
          <a:prstGeom prst="rect">
            <a:avLst/>
          </a:prstGeom>
        </p:spPr>
      </p:pic>
      <p:sp>
        <p:nvSpPr>
          <p:cNvPr id="19" name="ZoneTexte 18">
            <a:extLst>
              <a:ext uri="{FF2B5EF4-FFF2-40B4-BE49-F238E27FC236}">
                <a16:creationId xmlns:a16="http://schemas.microsoft.com/office/drawing/2014/main" id="{E9A6834E-AFB5-023D-9381-B94F5B6F48A0}"/>
              </a:ext>
            </a:extLst>
          </p:cNvPr>
          <p:cNvSpPr txBox="1"/>
          <p:nvPr>
            <p:custDataLst>
              <p:tags r:id="rId12"/>
            </p:custDataLst>
          </p:nvPr>
        </p:nvSpPr>
        <p:spPr>
          <a:xfrm>
            <a:off x="6835330" y="3291864"/>
            <a:ext cx="196355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Observation. </a:t>
            </a:r>
          </a:p>
          <a:p>
            <a:pPr algn="ctr" defTabSz="609645">
              <a:defRPr/>
            </a:pPr>
            <a:r>
              <a:rPr lang="fr-FR" dirty="0">
                <a:solidFill>
                  <a:srgbClr val="1F497D">
                    <a:lumMod val="50000"/>
                  </a:srgbClr>
                </a:solidFill>
                <a:latin typeface="Dosis" pitchFamily="2" charset="0"/>
              </a:rPr>
              <a:t>Les élèves observent. </a:t>
            </a:r>
          </a:p>
        </p:txBody>
      </p:sp>
      <p:sp>
        <p:nvSpPr>
          <p:cNvPr id="10" name="ZoneTexte 9">
            <a:extLst>
              <a:ext uri="{FF2B5EF4-FFF2-40B4-BE49-F238E27FC236}">
                <a16:creationId xmlns:a16="http://schemas.microsoft.com/office/drawing/2014/main" id="{89F80DA0-725C-E201-E4A5-D20B2619236A}"/>
              </a:ext>
            </a:extLst>
          </p:cNvPr>
          <p:cNvSpPr txBox="1"/>
          <p:nvPr>
            <p:custDataLst>
              <p:tags r:id="rId13"/>
            </p:custDataLst>
          </p:nvPr>
        </p:nvSpPr>
        <p:spPr>
          <a:xfrm>
            <a:off x="5486406" y="352494"/>
            <a:ext cx="4429063" cy="297454"/>
          </a:xfrm>
          <a:prstGeom prst="rect">
            <a:avLst/>
          </a:prstGeom>
          <a:noFill/>
        </p:spPr>
        <p:txBody>
          <a:bodyPr wrap="square" rtlCol="0">
            <a:spAutoFit/>
          </a:bodyPr>
          <a:lstStyle/>
          <a:p>
            <a:pPr algn="ctr" defTabSz="609645">
              <a:defRPr/>
            </a:pPr>
            <a:r>
              <a:rPr lang="fr-MA" sz="1333" i="1" dirty="0">
                <a:solidFill>
                  <a:prstClr val="black">
                    <a:lumMod val="75000"/>
                    <a:lumOff val="25000"/>
                  </a:prstClr>
                </a:solidFill>
                <a:latin typeface="Calibri"/>
              </a:rPr>
              <a:t>Pour l’enseignant ( e)</a:t>
            </a:r>
          </a:p>
        </p:txBody>
      </p:sp>
      <p:pic>
        <p:nvPicPr>
          <p:cNvPr id="36" name="Image 35">
            <a:extLst>
              <a:ext uri="{FF2B5EF4-FFF2-40B4-BE49-F238E27FC236}">
                <a16:creationId xmlns:a16="http://schemas.microsoft.com/office/drawing/2014/main" id="{3373906F-17B7-FB48-2CDD-23D0DCF8F9DE}"/>
              </a:ext>
            </a:extLst>
          </p:cNvPr>
          <p:cNvPicPr>
            <a:picLocks noChangeAspect="1"/>
          </p:cNvPicPr>
          <p:nvPr>
            <p:custDataLst>
              <p:tags r:id="rId14"/>
            </p:custDataLst>
          </p:nvPr>
        </p:nvPicPr>
        <p:blipFill>
          <a:blip r:embed="rId29">
            <a:clrChange>
              <a:clrFrom>
                <a:srgbClr val="FFFFFF"/>
              </a:clrFrom>
              <a:clrTo>
                <a:srgbClr val="FFFFFF">
                  <a:alpha val="0"/>
                </a:srgbClr>
              </a:clrTo>
            </a:clrChange>
          </a:blip>
          <a:srcRect l="8300" t="15392" r="7546" b="7116"/>
          <a:stretch/>
        </p:blipFill>
        <p:spPr>
          <a:xfrm>
            <a:off x="2744098" y="1988666"/>
            <a:ext cx="1710839" cy="1141119"/>
          </a:xfrm>
          <a:prstGeom prst="rect">
            <a:avLst/>
          </a:prstGeom>
        </p:spPr>
      </p:pic>
      <p:sp>
        <p:nvSpPr>
          <p:cNvPr id="37" name="ZoneTexte 36">
            <a:extLst>
              <a:ext uri="{FF2B5EF4-FFF2-40B4-BE49-F238E27FC236}">
                <a16:creationId xmlns:a16="http://schemas.microsoft.com/office/drawing/2014/main" id="{828BF015-42CD-689A-2102-BF46B0B6FAEB}"/>
              </a:ext>
            </a:extLst>
          </p:cNvPr>
          <p:cNvSpPr txBox="1"/>
          <p:nvPr>
            <p:custDataLst>
              <p:tags r:id="rId15"/>
            </p:custDataLst>
          </p:nvPr>
        </p:nvSpPr>
        <p:spPr>
          <a:xfrm>
            <a:off x="2395232" y="3219199"/>
            <a:ext cx="2202691"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Questions directes.</a:t>
            </a:r>
          </a:p>
          <a:p>
            <a:pPr algn="ctr" defTabSz="609645">
              <a:defRPr/>
            </a:pPr>
            <a:r>
              <a:rPr lang="fr-FR" dirty="0">
                <a:solidFill>
                  <a:srgbClr val="1F497D">
                    <a:lumMod val="50000"/>
                  </a:srgbClr>
                </a:solidFill>
                <a:latin typeface="Dosis" pitchFamily="2" charset="0"/>
              </a:rPr>
              <a:t>L’enseignant( e) désigne des élèves.</a:t>
            </a:r>
          </a:p>
        </p:txBody>
      </p:sp>
      <p:pic>
        <p:nvPicPr>
          <p:cNvPr id="38" name="Image 37">
            <a:extLst>
              <a:ext uri="{FF2B5EF4-FFF2-40B4-BE49-F238E27FC236}">
                <a16:creationId xmlns:a16="http://schemas.microsoft.com/office/drawing/2014/main" id="{817FCBFA-9082-7AE6-1A11-0ED898D33CFB}"/>
              </a:ext>
            </a:extLst>
          </p:cNvPr>
          <p:cNvPicPr>
            <a:picLocks noChangeAspect="1"/>
          </p:cNvPicPr>
          <p:nvPr>
            <p:custDataLst>
              <p:tags r:id="rId16"/>
            </p:custDataLst>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195885" y="4152849"/>
            <a:ext cx="1231211" cy="856624"/>
          </a:xfrm>
          <a:prstGeom prst="rect">
            <a:avLst/>
          </a:prstGeom>
        </p:spPr>
      </p:pic>
      <p:sp>
        <p:nvSpPr>
          <p:cNvPr id="39" name="ZoneTexte 38">
            <a:extLst>
              <a:ext uri="{FF2B5EF4-FFF2-40B4-BE49-F238E27FC236}">
                <a16:creationId xmlns:a16="http://schemas.microsoft.com/office/drawing/2014/main" id="{8248D1AD-69F8-5725-BED2-74118C873867}"/>
              </a:ext>
            </a:extLst>
          </p:cNvPr>
          <p:cNvSpPr txBox="1"/>
          <p:nvPr>
            <p:custDataLst>
              <p:tags r:id="rId17"/>
            </p:custDataLst>
          </p:nvPr>
        </p:nvSpPr>
        <p:spPr>
          <a:xfrm>
            <a:off x="4832496" y="5072679"/>
            <a:ext cx="2151783"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Pratique autonome.</a:t>
            </a:r>
          </a:p>
          <a:p>
            <a:pPr algn="ctr" defTabSz="609645">
              <a:defRPr/>
            </a:pPr>
            <a:r>
              <a:rPr lang="fr-FR" dirty="0">
                <a:solidFill>
                  <a:srgbClr val="1F497D">
                    <a:lumMod val="50000"/>
                  </a:srgbClr>
                </a:solidFill>
                <a:latin typeface="Dosis" pitchFamily="2" charset="0"/>
              </a:rPr>
              <a:t>L’enseignant(e)  circule entre les rangs.  </a:t>
            </a:r>
          </a:p>
        </p:txBody>
      </p:sp>
      <p:pic>
        <p:nvPicPr>
          <p:cNvPr id="40" name="Picture 2">
            <a:extLst>
              <a:ext uri="{FF2B5EF4-FFF2-40B4-BE49-F238E27FC236}">
                <a16:creationId xmlns:a16="http://schemas.microsoft.com/office/drawing/2014/main" id="{2A1DC929-812B-C1B6-3A26-18606BA5DF4F}"/>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273896" y="4133277"/>
            <a:ext cx="1277115" cy="856624"/>
          </a:xfrm>
          <a:prstGeom prst="rect">
            <a:avLst/>
          </a:prstGeom>
          <a:noFill/>
          <a:extLst>
            <a:ext uri="{909E8E84-426E-40DD-AFC4-6F175D3DCCD1}">
              <a14:hiddenFill xmlns:a14="http://schemas.microsoft.com/office/drawing/2010/main">
                <a:solidFill>
                  <a:srgbClr val="FFFFFF"/>
                </a:solidFill>
              </a14:hiddenFill>
            </a:ext>
          </a:extLst>
        </p:spPr>
      </p:pic>
      <p:sp>
        <p:nvSpPr>
          <p:cNvPr id="41" name="ZoneTexte 40">
            <a:extLst>
              <a:ext uri="{FF2B5EF4-FFF2-40B4-BE49-F238E27FC236}">
                <a16:creationId xmlns:a16="http://schemas.microsoft.com/office/drawing/2014/main" id="{8BEC9687-4E0F-55DE-0291-396C2F43F842}"/>
              </a:ext>
            </a:extLst>
          </p:cNvPr>
          <p:cNvSpPr txBox="1"/>
          <p:nvPr>
            <p:custDataLst>
              <p:tags r:id="rId18"/>
            </p:custDataLst>
          </p:nvPr>
        </p:nvSpPr>
        <p:spPr>
          <a:xfrm>
            <a:off x="6757878" y="5077987"/>
            <a:ext cx="2330467"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Devoir à la maison. </a:t>
            </a:r>
          </a:p>
          <a:p>
            <a:pPr algn="ctr" defTabSz="609645">
              <a:defRPr/>
            </a:pPr>
            <a:r>
              <a:rPr lang="fr-FR" dirty="0">
                <a:solidFill>
                  <a:srgbClr val="1F497D">
                    <a:lumMod val="50000"/>
                  </a:srgbClr>
                </a:solidFill>
                <a:latin typeface="Dosis" pitchFamily="2" charset="0"/>
              </a:rPr>
              <a:t>Les élèves recopient leurs devoirs</a:t>
            </a:r>
          </a:p>
        </p:txBody>
      </p:sp>
      <p:pic>
        <p:nvPicPr>
          <p:cNvPr id="42" name="Image 41" descr="Une image contenant dessin, dessin humoristique, croquis, Dessin d’enfant&#10;&#10;Description générée automatiquement">
            <a:extLst>
              <a:ext uri="{FF2B5EF4-FFF2-40B4-BE49-F238E27FC236}">
                <a16:creationId xmlns:a16="http://schemas.microsoft.com/office/drawing/2014/main" id="{92F312A5-1E39-FDA9-C905-614AF36F3C16}"/>
              </a:ext>
            </a:extLst>
          </p:cNvPr>
          <p:cNvPicPr>
            <a:picLocks noChangeAspect="1"/>
          </p:cNvPicPr>
          <p:nvPr>
            <p:custDataLst>
              <p:tags r:id="rId19"/>
            </p:custDataLst>
          </p:nvPr>
        </p:nvPicPr>
        <p:blipFill>
          <a:blip r:embed="rId3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978378" y="4234374"/>
            <a:ext cx="1370707" cy="856623"/>
          </a:xfrm>
          <a:prstGeom prst="rect">
            <a:avLst/>
          </a:prstGeom>
        </p:spPr>
      </p:pic>
      <p:sp>
        <p:nvSpPr>
          <p:cNvPr id="43" name="ZoneTexte 42">
            <a:extLst>
              <a:ext uri="{FF2B5EF4-FFF2-40B4-BE49-F238E27FC236}">
                <a16:creationId xmlns:a16="http://schemas.microsoft.com/office/drawing/2014/main" id="{BFDCBA59-1924-ACC0-4FBD-38DC2896EB01}"/>
              </a:ext>
            </a:extLst>
          </p:cNvPr>
          <p:cNvSpPr txBox="1"/>
          <p:nvPr>
            <p:custDataLst>
              <p:tags r:id="rId20"/>
            </p:custDataLst>
          </p:nvPr>
        </p:nvSpPr>
        <p:spPr>
          <a:xfrm>
            <a:off x="2696169" y="5090995"/>
            <a:ext cx="2009325" cy="923330"/>
          </a:xfrm>
          <a:prstGeom prst="rect">
            <a:avLst/>
          </a:prstGeom>
          <a:noFill/>
        </p:spPr>
        <p:txBody>
          <a:bodyPr wrap="square" rtlCol="0">
            <a:spAutoFit/>
          </a:bodyPr>
          <a:lstStyle/>
          <a:p>
            <a:pPr algn="ctr" defTabSz="609645">
              <a:defRPr/>
            </a:pPr>
            <a:r>
              <a:rPr lang="fr-FR" b="1" dirty="0">
                <a:solidFill>
                  <a:srgbClr val="5C9ED1"/>
                </a:solidFill>
                <a:latin typeface="Dosis" pitchFamily="2" charset="0"/>
              </a:rPr>
              <a:t>Travail en binôme.</a:t>
            </a:r>
          </a:p>
          <a:p>
            <a:pPr algn="ctr" defTabSz="609645">
              <a:defRPr/>
            </a:pPr>
            <a:r>
              <a:rPr lang="fr-FR" dirty="0">
                <a:solidFill>
                  <a:srgbClr val="1F497D">
                    <a:lumMod val="50000"/>
                  </a:srgbClr>
                </a:solidFill>
                <a:latin typeface="Dosis" pitchFamily="2" charset="0"/>
              </a:rPr>
              <a:t>Les élèves travaillent à deux .  </a:t>
            </a:r>
          </a:p>
        </p:txBody>
      </p:sp>
    </p:spTree>
    <p:extLst>
      <p:ext uri="{BB962C8B-B14F-4D97-AF65-F5344CB8AC3E}">
        <p14:creationId xmlns:p14="http://schemas.microsoft.com/office/powerpoint/2010/main" val="26352967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2C0A8-10DC-5185-76D3-6585849D8847}"/>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AA184-34E7-FB7D-6926-4C0DDC694A8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DD6308F-4D22-837A-35D2-57C6DCD885D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17061842-E541-C952-028A-6B3FE88A414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1D643C-A79F-A910-0401-5812615C9C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36ECF61-23F0-C497-6E43-996091BF310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FD5F6C-BCC0-6FB3-EB7A-DF8F2F216FB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D7C96DD-F298-8DB7-203B-DE531C7743F7}"/>
              </a:ext>
            </a:extLst>
          </p:cNvPr>
          <p:cNvSpPr txBox="1"/>
          <p:nvPr>
            <p:custDataLst>
              <p:tags r:id="rId7"/>
            </p:custDataLst>
          </p:nvPr>
        </p:nvSpPr>
        <p:spPr>
          <a:xfrm>
            <a:off x="861660" y="308991"/>
            <a:ext cx="8067996"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dites moi comment était ma lecture en répondant aux questions suivantes. </a:t>
            </a:r>
            <a:r>
              <a:rPr lang="fr-FR" sz="1600" i="1" dirty="0">
                <a:solidFill>
                  <a:prstClr val="white">
                    <a:lumMod val="65000"/>
                  </a:prstClr>
                </a:solidFill>
              </a:rPr>
              <a:t>Rappeler l’explication de: audible- fluide- correctement, dans un langage compris par les élèves.</a:t>
            </a:r>
          </a:p>
        </p:txBody>
      </p:sp>
      <p:graphicFrame>
        <p:nvGraphicFramePr>
          <p:cNvPr id="5" name="Tableau 4">
            <a:extLst>
              <a:ext uri="{FF2B5EF4-FFF2-40B4-BE49-F238E27FC236}">
                <a16:creationId xmlns:a16="http://schemas.microsoft.com/office/drawing/2014/main" id="{C1661ABF-9B10-2A02-BEE5-0F7EDC893E7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4D58DF-3B7B-BC9A-5CA3-97050D4DED2A}"/>
              </a:ext>
            </a:extLst>
          </p:cNvPr>
          <p:cNvGraphicFramePr>
            <a:graphicFrameLocks noGrp="1"/>
          </p:cNvGraphicFramePr>
          <p:nvPr>
            <p:custDataLst>
              <p:tags r:id="rId8"/>
            </p:custDataLst>
            <p:extLst>
              <p:ext uri="{D42A27DB-BD31-4B8C-83A1-F6EECF244321}">
                <p14:modId xmlns:p14="http://schemas.microsoft.com/office/powerpoint/2010/main" val="138907155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D0BBC084-9B9F-7BEE-17ED-00468D4CB7E4}"/>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6481036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AACCB-ABEB-3C4B-74DF-BD41062B33E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2DB0E1C-2829-2D2A-A043-A6DB45D9C7A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84ADFAA-20D7-A8E0-44FC-509D0881EB2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85A042B-555D-4E40-3C6A-0A4D57346D8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6" name="Rectangle 25">
            <a:extLst>
              <a:ext uri="{FF2B5EF4-FFF2-40B4-BE49-F238E27FC236}">
                <a16:creationId xmlns:a16="http://schemas.microsoft.com/office/drawing/2014/main" id="{316D88CA-AA20-22F8-76B2-A2D00EDF6ECA}"/>
              </a:ext>
            </a:extLst>
          </p:cNvPr>
          <p:cNvSpPr/>
          <p:nvPr>
            <p:custDataLst>
              <p:tags r:id="rId4"/>
            </p:custDataLst>
          </p:nvPr>
        </p:nvSpPr>
        <p:spPr>
          <a:xfrm>
            <a:off x="228606" y="233743"/>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02414FD-1A7B-4629-C67F-CEA6CE822311}"/>
              </a:ext>
            </a:extLst>
          </p:cNvPr>
          <p:cNvSpPr/>
          <p:nvPr>
            <p:custDataLst>
              <p:tags r:id="rId5"/>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0517F42-9E2D-5ACC-8525-24699CA38814}"/>
              </a:ext>
            </a:extLst>
          </p:cNvPr>
          <p:cNvSpPr txBox="1"/>
          <p:nvPr>
            <p:custDataLst>
              <p:tags r:id="rId6"/>
            </p:custDataLst>
          </p:nvPr>
        </p:nvSpPr>
        <p:spPr>
          <a:xfrm>
            <a:off x="741693" y="59218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Ouvrez vos livrets à la page 48.</a:t>
            </a:r>
          </a:p>
        </p:txBody>
      </p:sp>
      <p:graphicFrame>
        <p:nvGraphicFramePr>
          <p:cNvPr id="4" name="Tableau 3">
            <a:extLst>
              <a:ext uri="{FF2B5EF4-FFF2-40B4-BE49-F238E27FC236}">
                <a16:creationId xmlns:a16="http://schemas.microsoft.com/office/drawing/2014/main" id="{5DBFE8C7-4AD9-8450-4A8C-C477E1F75A21}"/>
              </a:ext>
            </a:extLst>
          </p:cNvPr>
          <p:cNvGraphicFramePr>
            <a:graphicFrameLocks noGrp="1"/>
          </p:cNvGraphicFramePr>
          <p:nvPr>
            <p:custDataLst>
              <p:tags r:id="rId7"/>
            </p:custDataLst>
            <p:extLst>
              <p:ext uri="{D42A27DB-BD31-4B8C-83A1-F6EECF244321}">
                <p14:modId xmlns:p14="http://schemas.microsoft.com/office/powerpoint/2010/main" val="322683241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923E4ED4-3C9B-8FC0-63F7-9B51668D2DEC}"/>
              </a:ext>
            </a:extLst>
          </p:cNvPr>
          <p:cNvPicPr>
            <a:picLocks noChangeAspect="1"/>
          </p:cNvPicPr>
          <p:nvPr>
            <p:custDataLst>
              <p:tags r:id="rId8"/>
            </p:custDataLst>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26045" y="177803"/>
            <a:ext cx="1090687" cy="1087867"/>
          </a:xfrm>
          <a:prstGeom prst="rect">
            <a:avLst/>
          </a:prstGeom>
        </p:spPr>
      </p:pic>
      <p:pic>
        <p:nvPicPr>
          <p:cNvPr id="5" name="Image 4">
            <a:extLst>
              <a:ext uri="{FF2B5EF4-FFF2-40B4-BE49-F238E27FC236}">
                <a16:creationId xmlns:a16="http://schemas.microsoft.com/office/drawing/2014/main" id="{47ED5E92-0B21-A9E5-1A0B-F217A95B6ACC}"/>
              </a:ext>
            </a:extLst>
          </p:cNvPr>
          <p:cNvPicPr>
            <a:picLocks noChangeAspect="1"/>
          </p:cNvPicPr>
          <p:nvPr/>
        </p:nvPicPr>
        <p:blipFill>
          <a:blip r:embed="rId13"/>
          <a:stretch>
            <a:fillRect/>
          </a:stretch>
        </p:blipFill>
        <p:spPr>
          <a:xfrm>
            <a:off x="2664822" y="1018642"/>
            <a:ext cx="4374279" cy="5528367"/>
          </a:xfrm>
          <a:prstGeom prst="rect">
            <a:avLst/>
          </a:prstGeom>
          <a:ln w="12700">
            <a:solidFill>
              <a:schemeClr val="tx1"/>
            </a:solidFill>
          </a:ln>
        </p:spPr>
      </p:pic>
    </p:spTree>
    <p:extLst>
      <p:ext uri="{BB962C8B-B14F-4D97-AF65-F5344CB8AC3E}">
        <p14:creationId xmlns:p14="http://schemas.microsoft.com/office/powerpoint/2010/main" val="28003972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BFEAFC-AC22-13AE-4157-FA753F10CE7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5BBE745-553B-9D81-8006-E4071902318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F8925F9-D98C-2102-AD37-FF1A42DB47C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4525FB5-468B-F9F6-14F1-016569D4DC2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B63B023-098A-00D9-0DAD-4276088165C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3B5CCEB-EF65-3EA8-5193-32CEA9C37F1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4A107EF-E8E1-5F74-F3FE-8714D02839D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A142720-41C7-DD46-25F6-92325F37EF71}"/>
              </a:ext>
            </a:extLst>
          </p:cNvPr>
          <p:cNvSpPr txBox="1"/>
          <p:nvPr>
            <p:custDataLst>
              <p:tags r:id="rId7"/>
            </p:custDataLst>
          </p:nvPr>
        </p:nvSpPr>
        <p:spPr>
          <a:xfrm>
            <a:off x="812683" y="273498"/>
            <a:ext cx="8036503" cy="584775"/>
          </a:xfrm>
          <a:prstGeom prst="rect">
            <a:avLst/>
          </a:prstGeom>
          <a:noFill/>
        </p:spPr>
        <p:txBody>
          <a:bodyPr wrap="square" rtlCol="0">
            <a:spAutoFit/>
          </a:bodyPr>
          <a:lstStyle/>
          <a:p>
            <a:pPr defTabSz="685802">
              <a:defRPr/>
            </a:pPr>
            <a:r>
              <a:rPr lang="fr-FR" sz="1600" b="1" dirty="0">
                <a:solidFill>
                  <a:prstClr val="white">
                    <a:lumMod val="65000"/>
                  </a:prstClr>
                </a:solidFill>
              </a:rPr>
              <a:t>Maintenant je vais relire le texte.  Suivez avec le doigt. Cherchez et soulignez au crayon les mots du texte qu’on a lus tout à l’heure au tableau. </a:t>
            </a:r>
          </a:p>
        </p:txBody>
      </p:sp>
      <p:graphicFrame>
        <p:nvGraphicFramePr>
          <p:cNvPr id="5" name="Tableau 4">
            <a:extLst>
              <a:ext uri="{FF2B5EF4-FFF2-40B4-BE49-F238E27FC236}">
                <a16:creationId xmlns:a16="http://schemas.microsoft.com/office/drawing/2014/main" id="{27AB8529-3A5E-E062-71A5-7CFEC7D9473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13FDB73-0AAF-FC18-8DC3-DDBD8BE8A46E}"/>
              </a:ext>
            </a:extLst>
          </p:cNvPr>
          <p:cNvGraphicFramePr>
            <a:graphicFrameLocks noGrp="1"/>
          </p:cNvGraphicFramePr>
          <p:nvPr>
            <p:custDataLst>
              <p:tags r:id="rId8"/>
            </p:custDataLst>
            <p:extLst>
              <p:ext uri="{D42A27DB-BD31-4B8C-83A1-F6EECF244321}">
                <p14:modId xmlns:p14="http://schemas.microsoft.com/office/powerpoint/2010/main" val="3348203794"/>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descr="Une image contenant dessin humoristique, dessin, illustration, croquis&#10;&#10;Description générée automatiquement">
            <a:extLst>
              <a:ext uri="{FF2B5EF4-FFF2-40B4-BE49-F238E27FC236}">
                <a16:creationId xmlns:a16="http://schemas.microsoft.com/office/drawing/2014/main" id="{8312FB54-853F-116B-7EAF-393882B8238E}"/>
              </a:ext>
            </a:extLst>
          </p:cNvPr>
          <p:cNvPicPr>
            <a:picLocks noChangeAspect="1"/>
          </p:cNvPicPr>
          <p:nvPr>
            <p:custDataLst>
              <p:tags r:id="rId9"/>
            </p:custDataLst>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8095015" y="586723"/>
            <a:ext cx="833509" cy="1008516"/>
          </a:xfrm>
          <a:prstGeom prst="rect">
            <a:avLst/>
          </a:prstGeom>
        </p:spPr>
      </p:pic>
      <p:sp>
        <p:nvSpPr>
          <p:cNvPr id="10" name="Rectangle : coins arrondis 9">
            <a:extLst>
              <a:ext uri="{FF2B5EF4-FFF2-40B4-BE49-F238E27FC236}">
                <a16:creationId xmlns:a16="http://schemas.microsoft.com/office/drawing/2014/main" id="{DB66B4D2-B031-1C68-8242-88B3AF9F850F}"/>
              </a:ext>
            </a:extLst>
          </p:cNvPr>
          <p:cNvSpPr/>
          <p:nvPr>
            <p:custDataLst>
              <p:tags r:id="rId10"/>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ZoneTexte 10">
            <a:extLst>
              <a:ext uri="{FF2B5EF4-FFF2-40B4-BE49-F238E27FC236}">
                <a16:creationId xmlns:a16="http://schemas.microsoft.com/office/drawing/2014/main" id="{B639C64C-29CB-D272-80A3-B02128E0D80F}"/>
              </a:ext>
            </a:extLst>
          </p:cNvPr>
          <p:cNvSpPr txBox="1"/>
          <p:nvPr>
            <p:custDataLst>
              <p:tags r:id="rId11"/>
            </p:custDataLst>
          </p:nvPr>
        </p:nvSpPr>
        <p:spPr>
          <a:xfrm>
            <a:off x="657725" y="1590092"/>
            <a:ext cx="7828550" cy="3745256"/>
          </a:xfrm>
          <a:prstGeom prst="rect">
            <a:avLst/>
          </a:prstGeom>
          <a:noFill/>
        </p:spPr>
        <p:txBody>
          <a:bodyPr wrap="square">
            <a:spAutoFit/>
          </a:bodyPr>
          <a:lstStyle/>
          <a:p>
            <a:pPr lvl="0" algn="ctr">
              <a:lnSpc>
                <a:spcPct val="150000"/>
              </a:lnSpc>
              <a:defRPr/>
            </a:pPr>
            <a:r>
              <a:rPr lang="fr-FR" b="1" dirty="0">
                <a:solidFill>
                  <a:srgbClr val="0070C0"/>
                </a:solidFill>
                <a:latin typeface="Dosis" pitchFamily="2" charset="0"/>
              </a:rPr>
              <a:t>Dans la cour de récréation</a:t>
            </a:r>
          </a:p>
          <a:p>
            <a:pPr lvl="0" algn="just">
              <a:lnSpc>
                <a:spcPct val="200000"/>
              </a:lnSpc>
              <a:defRPr/>
            </a:pPr>
            <a:r>
              <a:rPr lang="fr-FR" dirty="0">
                <a:solidFill>
                  <a:srgbClr val="002060"/>
                </a:solidFill>
                <a:latin typeface="Dosis" pitchFamily="2" charset="0"/>
              </a:rPr>
              <a:t>Pendant la récréation, je joue avec mes amies. Je cours, je saute et je m’amuse. Je joue à la balle avec Yasmine et </a:t>
            </a:r>
            <a:r>
              <a:rPr lang="fr-FR" dirty="0" err="1">
                <a:solidFill>
                  <a:srgbClr val="002060"/>
                </a:solidFill>
                <a:latin typeface="Dosis" pitchFamily="2" charset="0"/>
              </a:rPr>
              <a:t>Razane</a:t>
            </a:r>
            <a:r>
              <a:rPr lang="fr-FR" dirty="0">
                <a:solidFill>
                  <a:srgbClr val="002060"/>
                </a:solidFill>
                <a:latin typeface="Dosis" pitchFamily="2" charset="0"/>
              </a:rPr>
              <a:t> . Ma copine Inès joue à la corde. Chadi fait une course avec Salim. Des enfants jouent à cache-cache. Il y a aussi d’autres qui dessinent avec des craies. Le professeur surveille et nous rappelle les règles. Je fais attention à ne pas tomber. Quand la sonnerie retentit, je range la balle, je bois un peu d’eau, puis je retourne en classe. J’aime bien jouer dans la cour, surtout quand il fait beau.</a:t>
            </a:r>
            <a:endParaRPr lang="fr-MA" sz="900" dirty="0">
              <a:solidFill>
                <a:srgbClr val="002060"/>
              </a:solidFill>
              <a:latin typeface="Dosis" pitchFamily="2" charset="0"/>
            </a:endParaRPr>
          </a:p>
        </p:txBody>
      </p:sp>
      <p:pic>
        <p:nvPicPr>
          <p:cNvPr id="6" name="Picture 4" descr="main avec le doigt pointé 3190212 Art vectoriel chez Vecteezy">
            <a:extLst>
              <a:ext uri="{FF2B5EF4-FFF2-40B4-BE49-F238E27FC236}">
                <a16:creationId xmlns:a16="http://schemas.microsoft.com/office/drawing/2014/main" id="{C8261A81-F421-6E45-5EE2-DF69423D3E3F}"/>
              </a:ext>
            </a:extLst>
          </p:cNvPr>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96401" y="1944911"/>
            <a:ext cx="478006" cy="628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6417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66451-D22A-A3C7-5D1C-FE7FE3A892B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7D1572D-1909-5C62-8950-E2B89DD2406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307179B-B7AB-010E-39C4-72E8B2EE6E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25ECEF-FDC2-19E7-B58A-19BB3B861E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6405E2A-401D-2C9D-5662-076425F383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FE5F236-710B-B271-11C4-F54F6C85DA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40DEF83F-E278-6B67-86C9-37C99505BE7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CCF7F3A4-7612-4F79-C8D7-658F06A27DC0}"/>
              </a:ext>
            </a:extLst>
          </p:cNvPr>
          <p:cNvSpPr txBox="1"/>
          <p:nvPr>
            <p:custDataLst>
              <p:tags r:id="rId7"/>
            </p:custDataLst>
          </p:nvPr>
        </p:nvSpPr>
        <p:spPr>
          <a:xfrm>
            <a:off x="861659" y="308991"/>
            <a:ext cx="7987527" cy="584775"/>
          </a:xfrm>
          <a:prstGeom prst="rect">
            <a:avLst/>
          </a:prstGeom>
          <a:noFill/>
        </p:spPr>
        <p:txBody>
          <a:bodyPr wrap="square" rtlCol="0">
            <a:spAutoFit/>
          </a:bodyPr>
          <a:lstStyle/>
          <a:p>
            <a:pPr defTabSz="685802">
              <a:defRPr/>
            </a:pPr>
            <a:r>
              <a:rPr lang="fr-FR" sz="1600" b="1" dirty="0">
                <a:solidFill>
                  <a:prstClr val="white">
                    <a:lumMod val="65000"/>
                  </a:prstClr>
                </a:solidFill>
              </a:rPr>
              <a:t>Qui a trouvé tous les mots? (10 éléments). </a:t>
            </a:r>
          </a:p>
          <a:p>
            <a:pPr defTabSz="685802">
              <a:defRPr/>
            </a:pPr>
            <a:r>
              <a:rPr lang="fr-FR" sz="1600" i="1" dirty="0">
                <a:solidFill>
                  <a:prstClr val="white">
                    <a:lumMod val="65000"/>
                  </a:prstClr>
                </a:solidFill>
              </a:rPr>
              <a:t>Nommer des gagnants. une étoile est à attribuer à celui/celle qui trouve le maximum de mots</a:t>
            </a:r>
            <a:r>
              <a:rPr lang="fr-FR" sz="1600" b="1" dirty="0">
                <a:solidFill>
                  <a:prstClr val="white">
                    <a:lumMod val="65000"/>
                  </a:prstClr>
                </a:solidFill>
              </a:rPr>
              <a:t>.</a:t>
            </a:r>
          </a:p>
        </p:txBody>
      </p:sp>
      <p:graphicFrame>
        <p:nvGraphicFramePr>
          <p:cNvPr id="5" name="Tableau 4">
            <a:extLst>
              <a:ext uri="{FF2B5EF4-FFF2-40B4-BE49-F238E27FC236}">
                <a16:creationId xmlns:a16="http://schemas.microsoft.com/office/drawing/2014/main" id="{2235B7A4-3704-2A58-EE8A-48D78E861BF6}"/>
              </a:ext>
            </a:extLst>
          </p:cNvPr>
          <p:cNvGraphicFramePr>
            <a:graphicFrameLocks noGrp="1"/>
          </p:cNvGraphicFramePr>
          <p:nvPr>
            <p:extLst>
              <p:ext uri="{D42A27DB-BD31-4B8C-83A1-F6EECF244321}">
                <p14:modId xmlns:p14="http://schemas.microsoft.com/office/powerpoint/2010/main" val="2444543945"/>
              </p:ext>
            </p:extLst>
          </p:nvPr>
        </p:nvGraphicFramePr>
        <p:xfrm>
          <a:off x="282363" y="1204939"/>
          <a:ext cx="8566824" cy="3451860"/>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ctr" defTabSz="685852">
                        <a:lnSpc>
                          <a:spcPct val="250000"/>
                        </a:lnSpc>
                        <a:defRPr/>
                      </a:pPr>
                      <a:r>
                        <a:rPr lang="fr-FR" sz="2800" b="1" kern="0" spc="320" dirty="0">
                          <a:solidFill>
                            <a:srgbClr val="0070C0"/>
                          </a:solidFill>
                          <a:latin typeface="Dosis" pitchFamily="2" charset="0"/>
                        </a:rPr>
                        <a:t>Mes amies       je cours     je m’amuse    </a:t>
                      </a:r>
                    </a:p>
                    <a:p>
                      <a:pPr algn="ctr" defTabSz="685852">
                        <a:lnSpc>
                          <a:spcPct val="250000"/>
                        </a:lnSpc>
                        <a:defRPr/>
                      </a:pPr>
                      <a:r>
                        <a:rPr lang="fr-FR" sz="2800" b="1" kern="0" spc="320" dirty="0">
                          <a:solidFill>
                            <a:srgbClr val="0070C0"/>
                          </a:solidFill>
                          <a:latin typeface="Dosis" pitchFamily="2" charset="0"/>
                        </a:rPr>
                        <a:t>ils jouent      ils dessinent      des craies    surveille      quand     la sonnerie     retentit</a:t>
                      </a:r>
                    </a:p>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2FDB135-4499-4B9B-6956-F1D63EA96BB5}"/>
              </a:ext>
            </a:extLst>
          </p:cNvPr>
          <p:cNvGraphicFramePr>
            <a:graphicFrameLocks noGrp="1"/>
          </p:cNvGraphicFramePr>
          <p:nvPr>
            <p:custDataLst>
              <p:tags r:id="rId8"/>
            </p:custDataLst>
            <p:extLst>
              <p:ext uri="{D42A27DB-BD31-4B8C-83A1-F6EECF244321}">
                <p14:modId xmlns:p14="http://schemas.microsoft.com/office/powerpoint/2010/main" val="1774682116"/>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BBFD717B-C8B1-1A2E-D8B6-9484CFA9EB0D}"/>
              </a:ext>
            </a:extLst>
          </p:cNvPr>
          <p:cNvPicPr>
            <a:picLocks noChangeAspect="1"/>
          </p:cNvPicPr>
          <p:nvPr/>
        </p:nvPicPr>
        <p:blipFill>
          <a:blip r:embed="rId12"/>
          <a:stretch>
            <a:fillRect/>
          </a:stretch>
        </p:blipFill>
        <p:spPr>
          <a:xfrm>
            <a:off x="7859570" y="893766"/>
            <a:ext cx="1062248" cy="702822"/>
          </a:xfrm>
          <a:prstGeom prst="rect">
            <a:avLst/>
          </a:prstGeom>
        </p:spPr>
      </p:pic>
    </p:spTree>
    <p:extLst>
      <p:ext uri="{BB962C8B-B14F-4D97-AF65-F5344CB8AC3E}">
        <p14:creationId xmlns:p14="http://schemas.microsoft.com/office/powerpoint/2010/main" val="19555857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6E818-5E78-172D-5BE2-CEE6335424F9}"/>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422FAFF4-7520-DEF3-1179-A0A1ACC9CDD1}"/>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r" defTabSz="609645" rtl="0" eaLnBrk="1" fontAlgn="auto" latinLnBrk="0" hangingPunct="1">
              <a:lnSpc>
                <a:spcPct val="100000"/>
              </a:lnSpc>
              <a:spcBef>
                <a:spcPts val="0"/>
              </a:spcBef>
              <a:spcAft>
                <a:spcPts val="0"/>
              </a:spcAft>
              <a:buClrTx/>
              <a:buSzTx/>
              <a:buFontTx/>
              <a:buNone/>
              <a:tabLst/>
              <a:defRPr/>
            </a:pPr>
            <a:endPar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endParaRPr lang="fr-MA" sz="1333" i="1" dirty="0">
              <a:solidFill>
                <a:prstClr val="black">
                  <a:lumMod val="75000"/>
                  <a:lumOff val="25000"/>
                </a:prstClr>
              </a:solidFill>
              <a:latin typeface="Calibri"/>
            </a:endParaRPr>
          </a:p>
          <a:p>
            <a:pPr marL="0" marR="0" lvl="0" indent="0" algn="r" defTabSz="609645" rtl="0" eaLnBrk="1" fontAlgn="auto" latinLnBrk="0" hangingPunct="1">
              <a:lnSpc>
                <a:spcPct val="100000"/>
              </a:lnSpc>
              <a:spcBef>
                <a:spcPts val="0"/>
              </a:spcBef>
              <a:spcAft>
                <a:spcPts val="0"/>
              </a:spcAft>
              <a:buClrTx/>
              <a:buSzTx/>
              <a:buFontTx/>
              <a:buNone/>
              <a:tabLst/>
              <a:defRPr/>
            </a:pPr>
            <a:r>
              <a:rPr kumimoji="0" lang="fr-MA" sz="1333" b="0" i="1" u="none" strike="noStrike" kern="1200" cap="none" spc="0" normalizeH="0" baseline="0" noProof="0" dirty="0">
                <a:ln>
                  <a:noFill/>
                </a:ln>
                <a:solidFill>
                  <a:prstClr val="black">
                    <a:lumMod val="75000"/>
                    <a:lumOff val="25000"/>
                  </a:prstClr>
                </a:solidFill>
                <a:effectLst/>
                <a:uLnTx/>
                <a:uFillTx/>
                <a:latin typeface="Calibri"/>
                <a:ea typeface="+mn-ea"/>
                <a:cs typeface="+mn-cs"/>
              </a:rPr>
              <a:t>Pour l’enseignant ( e)</a:t>
            </a:r>
          </a:p>
        </p:txBody>
      </p:sp>
      <p:sp>
        <p:nvSpPr>
          <p:cNvPr id="21" name="TextBox 10">
            <a:extLst>
              <a:ext uri="{FF2B5EF4-FFF2-40B4-BE49-F238E27FC236}">
                <a16:creationId xmlns:a16="http://schemas.microsoft.com/office/drawing/2014/main" id="{04B77EBB-B777-4E07-006A-9F80870685FF}"/>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98FD9C40-A1DB-767C-A8C9-1ECFD8058F1E}"/>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0FC97952-1706-324A-E108-27991033EA6E}"/>
              </a:ext>
            </a:extLst>
          </p:cNvPr>
          <p:cNvSpPr txBox="1"/>
          <p:nvPr/>
        </p:nvSpPr>
        <p:spPr>
          <a:xfrm>
            <a:off x="409302" y="1781960"/>
            <a:ext cx="8203475" cy="4853701"/>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d</a:t>
            </a:r>
            <a:r>
              <a:rPr lang="fr-FR" dirty="0">
                <a:latin typeface="Dosis" pitchFamily="2" charset="0"/>
              </a:rPr>
              <a:t>évelopper la fluidité.</a:t>
            </a:r>
            <a:endParaRPr lang="fr-FR" sz="1400" dirty="0">
              <a:latin typeface="Dosis" pitchFamily="2" charset="0"/>
            </a:endParaRPr>
          </a:p>
          <a:p>
            <a:pPr defTabSz="342926"/>
            <a:r>
              <a:rPr lang="fr-MA" sz="2000" b="1" dirty="0">
                <a:latin typeface="Dosis" pitchFamily="2" charset="0"/>
              </a:rPr>
              <a:t>Le support: l</a:t>
            </a:r>
            <a:r>
              <a:rPr lang="fr-MA" dirty="0">
                <a:latin typeface="Dosis" pitchFamily="2" charset="0"/>
              </a:rPr>
              <a:t>e texte du jour.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15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Faire passer à chaque fois une  équipe de 4 lecteurs au tableau.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élève lit une partie. S’arrêter quand la couleur du texte change.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un élève se trompe: il essaie de s’autocorriger. Un des autres membres de l’équipe peut l’aider. Sinon toute la classe aide.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 L’équipe gagnante est celle qui a lu le mieux et qui a su s’autocorriger (se corriger mutuellement).</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pour leurs efforts.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Chaque jour, au moins 4 équipes passent.(16 élèves). Les autres suivent et aident à corriger au besoin.  </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Les équipes doivent être équilibrées, càd composées d’élèves de niveaux de maitrise différents: Bonne maitrise/ maitrise moyenne/ en progrès).</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168EF21C-F486-B399-44A3-D4107AC3A326}"/>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CC70EB90-880B-A1AD-348F-A64B2841E3D1}"/>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2A46DCEE-A989-E6A7-4B25-91F7EEF706AF}"/>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64CB2EB2-6296-5685-6516-9A0D7177787A}"/>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B2749B9F-7544-0874-2C13-C72ACF618E62}"/>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lecture relais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5262775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F4068-0C04-D2F3-CBC5-B3C0C2DA86E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6A319A-97AD-05DB-CAB0-C9A4CE68622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5B25596-A917-98DF-7764-E559743ECDD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4296AA4-20E8-CA54-3331-51892E2557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2195224-7A50-1E60-DE5C-02F4659793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0FE60327-36EF-A174-8B9C-9B7DB7D5F18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557F9C1-7A88-5DA6-624A-2FA32948ADB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6847078F-9AE1-4CAE-F90B-C83C7F7D2D73}"/>
              </a:ext>
            </a:extLst>
          </p:cNvPr>
          <p:cNvSpPr txBox="1"/>
          <p:nvPr>
            <p:custDataLst>
              <p:tags r:id="rId7"/>
            </p:custDataLst>
          </p:nvPr>
        </p:nvSpPr>
        <p:spPr>
          <a:xfrm>
            <a:off x="879078"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Qui veut passer au tableau pour lire? </a:t>
            </a:r>
            <a:r>
              <a:rPr lang="fr-FR" sz="1600" i="1" dirty="0">
                <a:solidFill>
                  <a:prstClr val="white">
                    <a:lumMod val="65000"/>
                  </a:prstClr>
                </a:solidFill>
              </a:rPr>
              <a:t>Faire passer 4 élèves chacun lit une partie du texte. Nommer une équipe gagnante.</a:t>
            </a:r>
          </a:p>
        </p:txBody>
      </p:sp>
      <p:graphicFrame>
        <p:nvGraphicFramePr>
          <p:cNvPr id="5" name="Tableau 4">
            <a:extLst>
              <a:ext uri="{FF2B5EF4-FFF2-40B4-BE49-F238E27FC236}">
                <a16:creationId xmlns:a16="http://schemas.microsoft.com/office/drawing/2014/main" id="{D79E9B1F-8008-A744-E95B-49874F2FC26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D467D719-BA79-1DE7-69CF-3E01A68849C6}"/>
              </a:ext>
            </a:extLst>
          </p:cNvPr>
          <p:cNvGraphicFramePr>
            <a:graphicFrameLocks noGrp="1"/>
          </p:cNvGraphicFramePr>
          <p:nvPr>
            <p:custDataLst>
              <p:tags r:id="rId8"/>
            </p:custDataLst>
            <p:extLst>
              <p:ext uri="{D42A27DB-BD31-4B8C-83A1-F6EECF244321}">
                <p14:modId xmlns:p14="http://schemas.microsoft.com/office/powerpoint/2010/main" val="771052715"/>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522011">
                  <a:extLst>
                    <a:ext uri="{9D8B030D-6E8A-4147-A177-3AD203B41FA5}">
                      <a16:colId xmlns:a16="http://schemas.microsoft.com/office/drawing/2014/main" val="2418460758"/>
                    </a:ext>
                  </a:extLst>
                </a:gridCol>
                <a:gridCol w="124628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9" name="Rectangle : coins arrondis 8">
            <a:extLst>
              <a:ext uri="{FF2B5EF4-FFF2-40B4-BE49-F238E27FC236}">
                <a16:creationId xmlns:a16="http://schemas.microsoft.com/office/drawing/2014/main" id="{F81AE70C-2F93-2217-6366-48B60B68DFB9}"/>
              </a:ext>
            </a:extLst>
          </p:cNvPr>
          <p:cNvSpPr/>
          <p:nvPr>
            <p:custDataLst>
              <p:tags r:id="rId9"/>
            </p:custDataLst>
          </p:nvPr>
        </p:nvSpPr>
        <p:spPr>
          <a:xfrm>
            <a:off x="447217" y="1335762"/>
            <a:ext cx="8188783" cy="4885023"/>
          </a:xfrm>
          <a:prstGeom prst="roundRect">
            <a:avLst>
              <a:gd name="adj" fmla="val 7071"/>
            </a:avLst>
          </a:prstGeom>
          <a:solidFill>
            <a:schemeClr val="bg1">
              <a:lumMod val="95000"/>
            </a:schemeClr>
          </a:solidFill>
          <a:ln>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ED9EC5E8-8223-216D-492B-C6127A0FD6BD}"/>
              </a:ext>
            </a:extLst>
          </p:cNvPr>
          <p:cNvSpPr txBox="1"/>
          <p:nvPr>
            <p:custDataLst>
              <p:tags r:id="rId10"/>
            </p:custDataLst>
          </p:nvPr>
        </p:nvSpPr>
        <p:spPr>
          <a:xfrm>
            <a:off x="657725" y="1590092"/>
            <a:ext cx="7828550" cy="3745256"/>
          </a:xfrm>
          <a:prstGeom prst="rect">
            <a:avLst/>
          </a:prstGeom>
          <a:noFill/>
        </p:spPr>
        <p:txBody>
          <a:bodyPr wrap="square">
            <a:spAutoFit/>
          </a:bodyPr>
          <a:lstStyle/>
          <a:p>
            <a:pPr lvl="0" algn="ctr">
              <a:lnSpc>
                <a:spcPct val="150000"/>
              </a:lnSpc>
              <a:defRPr/>
            </a:pPr>
            <a:r>
              <a:rPr lang="fr-FR" b="1" dirty="0">
                <a:solidFill>
                  <a:srgbClr val="0070C0"/>
                </a:solidFill>
                <a:latin typeface="Dosis" pitchFamily="2" charset="0"/>
              </a:rPr>
              <a:t>Dans la cour de récréation</a:t>
            </a:r>
          </a:p>
          <a:p>
            <a:pPr lvl="0" algn="just">
              <a:lnSpc>
                <a:spcPct val="200000"/>
              </a:lnSpc>
              <a:defRPr/>
            </a:pPr>
            <a:r>
              <a:rPr lang="fr-FR" dirty="0">
                <a:solidFill>
                  <a:srgbClr val="800000"/>
                </a:solidFill>
                <a:latin typeface="Dosis" pitchFamily="2" charset="0"/>
              </a:rPr>
              <a:t>Pendant la récréation, je joue avec mes amies. Je cours, je saute et je m’amuse. Je joue à la balle avec Yasmine et </a:t>
            </a:r>
            <a:r>
              <a:rPr lang="fr-FR" dirty="0" err="1">
                <a:solidFill>
                  <a:srgbClr val="800000"/>
                </a:solidFill>
                <a:latin typeface="Dosis" pitchFamily="2" charset="0"/>
              </a:rPr>
              <a:t>Razane</a:t>
            </a:r>
            <a:r>
              <a:rPr lang="fr-FR" dirty="0">
                <a:solidFill>
                  <a:srgbClr val="800000"/>
                </a:solidFill>
                <a:latin typeface="Dosis" pitchFamily="2" charset="0"/>
              </a:rPr>
              <a:t> </a:t>
            </a:r>
            <a:r>
              <a:rPr lang="fr-FR" dirty="0">
                <a:solidFill>
                  <a:srgbClr val="002060"/>
                </a:solidFill>
                <a:latin typeface="Dosis" pitchFamily="2" charset="0"/>
              </a:rPr>
              <a:t>. </a:t>
            </a:r>
            <a:r>
              <a:rPr lang="fr-FR" dirty="0">
                <a:solidFill>
                  <a:srgbClr val="0070C0"/>
                </a:solidFill>
                <a:latin typeface="Dosis" pitchFamily="2" charset="0"/>
              </a:rPr>
              <a:t>Ma copine Inès joue à la corde. Chadi fait une course avec Salim. Des enfants jouent à cache-cache</a:t>
            </a:r>
            <a:r>
              <a:rPr lang="fr-FR" dirty="0">
                <a:solidFill>
                  <a:srgbClr val="002060"/>
                </a:solidFill>
                <a:latin typeface="Dosis" pitchFamily="2" charset="0"/>
              </a:rPr>
              <a:t>. </a:t>
            </a:r>
            <a:r>
              <a:rPr lang="fr-FR" dirty="0">
                <a:solidFill>
                  <a:srgbClr val="800000"/>
                </a:solidFill>
                <a:latin typeface="Dosis" pitchFamily="2" charset="0"/>
              </a:rPr>
              <a:t>Il y a aussi d’autres qui dessinent avec des craies. Le professeur surveille et nous rappelle les règles. Je fais attention à ne pas tomber.</a:t>
            </a:r>
            <a:r>
              <a:rPr lang="fr-FR" dirty="0">
                <a:solidFill>
                  <a:srgbClr val="002060"/>
                </a:solidFill>
                <a:latin typeface="Dosis" pitchFamily="2" charset="0"/>
              </a:rPr>
              <a:t> </a:t>
            </a:r>
            <a:r>
              <a:rPr lang="fr-FR" dirty="0">
                <a:solidFill>
                  <a:srgbClr val="0070C0"/>
                </a:solidFill>
                <a:latin typeface="Dosis" pitchFamily="2" charset="0"/>
              </a:rPr>
              <a:t>Quand la sonnerie retentit, je range la balle, je bois un peu d’eau, puis je retourne en classe. J’aime bien jouer dans la cour, surtout quand il fait beau.</a:t>
            </a:r>
            <a:endParaRPr lang="fr-MA" sz="900" dirty="0">
              <a:solidFill>
                <a:srgbClr val="0070C0"/>
              </a:solidFill>
              <a:latin typeface="Dosis" pitchFamily="2" charset="0"/>
            </a:endParaRPr>
          </a:p>
        </p:txBody>
      </p:sp>
    </p:spTree>
    <p:extLst>
      <p:ext uri="{BB962C8B-B14F-4D97-AF65-F5344CB8AC3E}">
        <p14:creationId xmlns:p14="http://schemas.microsoft.com/office/powerpoint/2010/main" val="1373203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E40AB-5783-90A0-1A1D-DD004C21F73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98BC6C62-CDFD-C4C6-0851-7E39C988605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B1BA8D5-751D-0BFE-5C9F-7C666132D0B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15F6737-D3BB-1241-90E3-C087CEB494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76F9E50-1929-7823-1224-F584CACA4E5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83724FF-18AA-D678-4501-D1D5C8A772A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8CE3C48-DC5A-C45F-7CD1-1233854A1994}"/>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DF17815-4E87-19BD-DE8C-AE8C1B28E3FC}"/>
              </a:ext>
            </a:extLst>
          </p:cNvPr>
          <p:cNvSpPr txBox="1"/>
          <p:nvPr>
            <p:custDataLst>
              <p:tags r:id="rId7"/>
            </p:custDataLst>
          </p:nvPr>
        </p:nvSpPr>
        <p:spPr>
          <a:xfrm>
            <a:off x="844241" y="308991"/>
            <a:ext cx="8085415"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prendre le livret. Lisez votre voisin (e) le texte puis échangez les rôles.</a:t>
            </a:r>
          </a:p>
        </p:txBody>
      </p:sp>
      <p:graphicFrame>
        <p:nvGraphicFramePr>
          <p:cNvPr id="4" name="Tableau 3">
            <a:extLst>
              <a:ext uri="{FF2B5EF4-FFF2-40B4-BE49-F238E27FC236}">
                <a16:creationId xmlns:a16="http://schemas.microsoft.com/office/drawing/2014/main" id="{9820B3A7-6FCE-7A00-3EA8-FA8FA7FC6B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descr="Une image contenant dessin, dessin humoristique, croquis, Dessin d’enfant&#10;&#10;Description générée automatiquement">
            <a:extLst>
              <a:ext uri="{FF2B5EF4-FFF2-40B4-BE49-F238E27FC236}">
                <a16:creationId xmlns:a16="http://schemas.microsoft.com/office/drawing/2014/main" id="{DEE7A46A-C837-FF2A-46D7-77A8B171DDE6}"/>
              </a:ext>
            </a:extLst>
          </p:cNvPr>
          <p:cNvPicPr>
            <a:picLocks noChangeAspect="1"/>
          </p:cNvPicPr>
          <p:nvPr>
            <p:custDataLst>
              <p:tags r:id="rId9"/>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530416" y="676161"/>
            <a:ext cx="1370707" cy="856623"/>
          </a:xfrm>
          <a:prstGeom prst="rect">
            <a:avLst/>
          </a:prstGeom>
        </p:spPr>
      </p:pic>
      <p:pic>
        <p:nvPicPr>
          <p:cNvPr id="6" name="Image 5">
            <a:extLst>
              <a:ext uri="{FF2B5EF4-FFF2-40B4-BE49-F238E27FC236}">
                <a16:creationId xmlns:a16="http://schemas.microsoft.com/office/drawing/2014/main" id="{D0CB772D-450C-CF8A-A153-807488E6A178}"/>
              </a:ext>
            </a:extLst>
          </p:cNvPr>
          <p:cNvPicPr>
            <a:picLocks noChangeAspect="1"/>
          </p:cNvPicPr>
          <p:nvPr/>
        </p:nvPicPr>
        <p:blipFill>
          <a:blip r:embed="rId14"/>
          <a:stretch>
            <a:fillRect/>
          </a:stretch>
        </p:blipFill>
        <p:spPr>
          <a:xfrm>
            <a:off x="2664822" y="1018642"/>
            <a:ext cx="4374279" cy="5528367"/>
          </a:xfrm>
          <a:prstGeom prst="rect">
            <a:avLst/>
          </a:prstGeom>
          <a:ln w="12700">
            <a:solidFill>
              <a:schemeClr val="tx1"/>
            </a:solidFill>
          </a:ln>
        </p:spPr>
      </p:pic>
      <p:sp>
        <p:nvSpPr>
          <p:cNvPr id="2" name="Rectangle 1">
            <a:extLst>
              <a:ext uri="{FF2B5EF4-FFF2-40B4-BE49-F238E27FC236}">
                <a16:creationId xmlns:a16="http://schemas.microsoft.com/office/drawing/2014/main" id="{E33CE3E5-8277-729B-3FA5-7CE19858573A}"/>
              </a:ext>
            </a:extLst>
          </p:cNvPr>
          <p:cNvSpPr/>
          <p:nvPr/>
        </p:nvSpPr>
        <p:spPr>
          <a:xfrm>
            <a:off x="1759131" y="2629989"/>
            <a:ext cx="5599612" cy="11059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164222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6A4ED-1048-F52E-AD57-C25CEA72D0A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936E3E9-D2E7-C06A-2DDD-96913AA6D73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2F73B8A-FD98-56A7-931F-4C0FE8E133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7D85F26-683A-5258-4F29-ECD7D285ACF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42AD09F6-9ABE-535B-AEBC-1E534227D7B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ACCBCD3-CE21-284E-112C-452B22C5FF2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B72E0DCA-8097-B25D-568D-EB3960A78F3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69525B3-569F-7CB7-49CC-751CDB98E1BC}"/>
              </a:ext>
            </a:extLst>
          </p:cNvPr>
          <p:cNvSpPr txBox="1"/>
          <p:nvPr>
            <p:custDataLst>
              <p:tags r:id="rId7"/>
            </p:custDataLst>
          </p:nvPr>
        </p:nvSpPr>
        <p:spPr>
          <a:xfrm>
            <a:off x="861660" y="308991"/>
            <a:ext cx="8067996" cy="338554"/>
          </a:xfrm>
          <a:prstGeom prst="rect">
            <a:avLst/>
          </a:prstGeom>
          <a:noFill/>
        </p:spPr>
        <p:txBody>
          <a:bodyPr wrap="square" rtlCol="0">
            <a:spAutoFit/>
          </a:bodyPr>
          <a:lstStyle/>
          <a:p>
            <a:pPr defTabSz="685802">
              <a:defRPr/>
            </a:pPr>
            <a:r>
              <a:rPr lang="fr-FR" sz="1600" b="1" i="1" dirty="0">
                <a:solidFill>
                  <a:prstClr val="white">
                    <a:lumMod val="65000"/>
                  </a:prstClr>
                </a:solidFill>
              </a:rPr>
              <a:t>Lorsque l’élève finit de lire, il pose les 3 questions à son voisin</a:t>
            </a:r>
            <a:r>
              <a:rPr lang="fr-FR" sz="1600" i="1" dirty="0">
                <a:solidFill>
                  <a:prstClr val="white">
                    <a:lumMod val="65000"/>
                  </a:prstClr>
                </a:solidFill>
              </a:rPr>
              <a:t>.</a:t>
            </a:r>
          </a:p>
        </p:txBody>
      </p:sp>
      <p:graphicFrame>
        <p:nvGraphicFramePr>
          <p:cNvPr id="5" name="Tableau 4">
            <a:extLst>
              <a:ext uri="{FF2B5EF4-FFF2-40B4-BE49-F238E27FC236}">
                <a16:creationId xmlns:a16="http://schemas.microsoft.com/office/drawing/2014/main" id="{8607FA05-AA50-F547-B4F9-044C190C464B}"/>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BA0520D9-9EF5-F97F-33FA-7C02A5DFA70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Rectangle : coins arrondis 1">
            <a:extLst>
              <a:ext uri="{FF2B5EF4-FFF2-40B4-BE49-F238E27FC236}">
                <a16:creationId xmlns:a16="http://schemas.microsoft.com/office/drawing/2014/main" id="{F4C9BAAF-F3D5-B7EF-E533-778C6A6BE546}"/>
              </a:ext>
            </a:extLst>
          </p:cNvPr>
          <p:cNvSpPr/>
          <p:nvPr/>
        </p:nvSpPr>
        <p:spPr>
          <a:xfrm>
            <a:off x="1410946" y="1942011"/>
            <a:ext cx="6309657" cy="306541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r>
              <a:rPr lang="fr-MA" sz="2800" b="1" dirty="0">
                <a:solidFill>
                  <a:schemeClr val="accent5">
                    <a:lumMod val="75000"/>
                  </a:schemeClr>
                </a:solidFill>
                <a:latin typeface="Dosis" pitchFamily="2" charset="0"/>
              </a:rPr>
              <a:t>1-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voix était audible? </a:t>
            </a:r>
          </a:p>
          <a:p>
            <a:pPr>
              <a:lnSpc>
                <a:spcPct val="150000"/>
              </a:lnSpc>
            </a:pPr>
            <a:r>
              <a:rPr lang="fr-MA" sz="2800" b="1" dirty="0">
                <a:solidFill>
                  <a:schemeClr val="accent5">
                    <a:lumMod val="75000"/>
                  </a:schemeClr>
                </a:solidFill>
                <a:latin typeface="Dosis" pitchFamily="2" charset="0"/>
              </a:rPr>
              <a:t>2-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ma lecture était fluide?</a:t>
            </a:r>
          </a:p>
          <a:p>
            <a:pPr>
              <a:lnSpc>
                <a:spcPct val="150000"/>
              </a:lnSpc>
            </a:pPr>
            <a:r>
              <a:rPr lang="fr-MA" sz="2800" b="1" dirty="0">
                <a:solidFill>
                  <a:schemeClr val="accent5">
                    <a:lumMod val="75000"/>
                  </a:schemeClr>
                </a:solidFill>
                <a:latin typeface="Dosis" pitchFamily="2" charset="0"/>
              </a:rPr>
              <a:t>3- </a:t>
            </a:r>
            <a:r>
              <a:rPr lang="fr-MA" sz="2800" dirty="0">
                <a:solidFill>
                  <a:schemeClr val="accent5">
                    <a:lumMod val="75000"/>
                  </a:schemeClr>
                </a:solidFill>
                <a:latin typeface="Dosis" pitchFamily="2" charset="0"/>
              </a:rPr>
              <a:t>Est-ce que </a:t>
            </a:r>
            <a:r>
              <a:rPr lang="fr-MA" sz="2800" b="1" dirty="0">
                <a:solidFill>
                  <a:schemeClr val="accent5">
                    <a:lumMod val="75000"/>
                  </a:schemeClr>
                </a:solidFill>
                <a:latin typeface="Dosis" pitchFamily="2" charset="0"/>
              </a:rPr>
              <a:t>j’ai lu correctement?</a:t>
            </a:r>
          </a:p>
        </p:txBody>
      </p:sp>
    </p:spTree>
    <p:extLst>
      <p:ext uri="{BB962C8B-B14F-4D97-AF65-F5344CB8AC3E}">
        <p14:creationId xmlns:p14="http://schemas.microsoft.com/office/powerpoint/2010/main" val="3909607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016AD-C9FA-57B9-B0BB-A0961EB5A89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4245359-36D6-4CE4-BF74-3C85E7F16489}"/>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A7E73850-DA09-AC63-3AFA-F5B346CC2DD9}"/>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Compréhension</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0F4687CA-FC5D-7E86-E5A7-409D1E350A8A}"/>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514D11E7-F3D3-441D-6104-B03C6C300AC3}"/>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20B78910-D8FF-D437-D0E8-EE11310393BE}"/>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Compréhension du texte</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121509486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491EA-2358-53C2-309E-8F8D7AAE12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3CA0738-65DD-659C-9D7E-DE63A62FF50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86A4CEA-EAE1-E0AB-3A56-BEF2DE9F64B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4406C81-8A3E-A123-396E-5BF62B6524A8}"/>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50E1F84-DB2C-9345-D0E7-C8993E86703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F5608C4F-3EAA-BF21-D3C5-36ECA102D21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FF27867-7430-B128-EA42-14D2F40EFA6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0C32F68-ABC9-E9B0-AB51-84F981F471CB}"/>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répondre à des questions de compréhension.</a:t>
            </a:r>
          </a:p>
        </p:txBody>
      </p:sp>
      <p:graphicFrame>
        <p:nvGraphicFramePr>
          <p:cNvPr id="4" name="Tableau 3">
            <a:extLst>
              <a:ext uri="{FF2B5EF4-FFF2-40B4-BE49-F238E27FC236}">
                <a16:creationId xmlns:a16="http://schemas.microsoft.com/office/drawing/2014/main" id="{B49819C7-5489-5B34-FA75-58F2AA0F5912}"/>
              </a:ext>
            </a:extLst>
          </p:cNvPr>
          <p:cNvGraphicFramePr>
            <a:graphicFrameLocks noGrp="1"/>
          </p:cNvGraphicFramePr>
          <p:nvPr>
            <p:custDataLst>
              <p:tags r:id="rId8"/>
            </p:custDataLst>
            <p:extLst>
              <p:ext uri="{D42A27DB-BD31-4B8C-83A1-F6EECF244321}">
                <p14:modId xmlns:p14="http://schemas.microsoft.com/office/powerpoint/2010/main" val="663710229"/>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9BCD9CF-A860-FBF5-DC98-11FE7B872FD4}"/>
              </a:ext>
            </a:extLst>
          </p:cNvPr>
          <p:cNvPicPr>
            <a:picLocks noChangeAspect="1"/>
          </p:cNvPicPr>
          <p:nvPr/>
        </p:nvPicPr>
        <p:blipFill>
          <a:blip r:embed="rId12"/>
          <a:stretch>
            <a:fillRect/>
          </a:stretch>
        </p:blipFill>
        <p:spPr>
          <a:xfrm>
            <a:off x="2664822" y="1018642"/>
            <a:ext cx="4374279" cy="5528367"/>
          </a:xfrm>
          <a:prstGeom prst="rect">
            <a:avLst/>
          </a:prstGeom>
          <a:ln w="12700">
            <a:solidFill>
              <a:schemeClr val="tx1"/>
            </a:solidFill>
          </a:ln>
        </p:spPr>
      </p:pic>
      <p:sp>
        <p:nvSpPr>
          <p:cNvPr id="2" name="Rectangle 1">
            <a:extLst>
              <a:ext uri="{FF2B5EF4-FFF2-40B4-BE49-F238E27FC236}">
                <a16:creationId xmlns:a16="http://schemas.microsoft.com/office/drawing/2014/main" id="{F14E048F-8C0D-ED86-C175-C4549A497D7C}"/>
              </a:ext>
            </a:extLst>
          </p:cNvPr>
          <p:cNvSpPr/>
          <p:nvPr/>
        </p:nvSpPr>
        <p:spPr>
          <a:xfrm>
            <a:off x="1759131" y="3701143"/>
            <a:ext cx="5599612"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9170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354948" y="803074"/>
            <a:ext cx="8362331" cy="5284067"/>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457235">
                <a:defRPr/>
              </a:pPr>
              <a:r>
                <a:rPr lang="fr-MA" sz="1000" dirty="0">
                  <a:solidFill>
                    <a:prstClr val="black"/>
                  </a:solidFill>
                  <a:latin typeface="Dosis" pitchFamily="2" charset="0"/>
                </a:rPr>
                <a:t>  </a:t>
              </a: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25401" tIns="25401" rIns="25401" bIns="25401" rtlCol="0" anchor="ctr"/>
            <a:lstStyle/>
            <a:p>
              <a:pPr algn="ctr" defTabSz="457235">
                <a:lnSpc>
                  <a:spcPts val="1605"/>
                </a:lnSpc>
                <a:defRPr/>
              </a:pPr>
              <a:endParaRPr sz="100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786650" y="381005"/>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9" name="TextBox 9"/>
          <p:cNvSpPr txBox="1"/>
          <p:nvPr/>
        </p:nvSpPr>
        <p:spPr>
          <a:xfrm>
            <a:off x="2065217" y="1447802"/>
            <a:ext cx="5013577" cy="359073"/>
          </a:xfrm>
          <a:prstGeom prst="rect">
            <a:avLst/>
          </a:prstGeom>
        </p:spPr>
        <p:txBody>
          <a:bodyPr lIns="0" tIns="0" rIns="0" bIns="0" rtlCol="0" anchor="t">
            <a:spAutoFit/>
          </a:bodyPr>
          <a:lstStyle/>
          <a:p>
            <a:pPr algn="ctr" defTabSz="457211">
              <a:lnSpc>
                <a:spcPts val="2799"/>
              </a:lnSpc>
              <a:defRPr/>
            </a:pPr>
            <a:r>
              <a:rPr lang="en-US" sz="2400" b="1" dirty="0">
                <a:solidFill>
                  <a:srgbClr val="1F497D"/>
                </a:solidFill>
                <a:latin typeface="Carelia"/>
              </a:rPr>
              <a:t>Plan de la séance 3</a:t>
            </a:r>
          </a:p>
        </p:txBody>
      </p:sp>
      <p:sp>
        <p:nvSpPr>
          <p:cNvPr id="21" name="TextBox 10">
            <a:extLst>
              <a:ext uri="{FF2B5EF4-FFF2-40B4-BE49-F238E27FC236}">
                <a16:creationId xmlns:a16="http://schemas.microsoft.com/office/drawing/2014/main" id="{520975FF-C4E0-5D86-270B-BF29A19BF229}"/>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37F3FF47-A181-13AB-6870-33D6FABA820F}"/>
              </a:ext>
            </a:extLst>
          </p:cNvPr>
          <p:cNvSpPr txBox="1"/>
          <p:nvPr/>
        </p:nvSpPr>
        <p:spPr>
          <a:xfrm>
            <a:off x="850792" y="4101392"/>
            <a:ext cx="2719829" cy="769441"/>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3.Lecture- </a:t>
            </a:r>
            <a:r>
              <a:rPr lang="en-US" dirty="0" err="1">
                <a:solidFill>
                  <a:srgbClr val="106585"/>
                </a:solidFill>
                <a:latin typeface="Dosis" pitchFamily="2" charset="0"/>
              </a:rPr>
              <a:t>fluidité</a:t>
            </a:r>
            <a:endParaRPr lang="en-US" dirty="0">
              <a:solidFill>
                <a:srgbClr val="106585"/>
              </a:solidFill>
              <a:latin typeface="Dosis" pitchFamily="2" charset="0"/>
            </a:endParaRPr>
          </a:p>
          <a:p>
            <a:pPr defTabSz="457211">
              <a:lnSpc>
                <a:spcPts val="2017"/>
              </a:lnSpc>
              <a:defRPr/>
            </a:pPr>
            <a:r>
              <a:rPr lang="en-US" sz="1600" dirty="0">
                <a:solidFill>
                  <a:srgbClr val="106585"/>
                </a:solidFill>
                <a:latin typeface="Carelia"/>
              </a:rPr>
              <a:t> </a:t>
            </a:r>
          </a:p>
          <a:p>
            <a:pPr marL="175688" defTabSz="457211">
              <a:lnSpc>
                <a:spcPts val="2017"/>
              </a:lnSpc>
              <a:defRPr/>
            </a:pPr>
            <a:r>
              <a:rPr lang="en-US" dirty="0">
                <a:solidFill>
                  <a:srgbClr val="106585"/>
                </a:solidFill>
                <a:latin typeface="Dosis" pitchFamily="2" charset="0"/>
              </a:rPr>
              <a:t>  4.lecture- </a:t>
            </a:r>
            <a:r>
              <a:rPr lang="en-US" dirty="0" err="1">
                <a:solidFill>
                  <a:srgbClr val="106585"/>
                </a:solidFill>
                <a:latin typeface="Dosis" pitchFamily="2" charset="0"/>
              </a:rPr>
              <a:t>compréhension</a:t>
            </a:r>
            <a:endParaRPr lang="en-US" dirty="0">
              <a:solidFill>
                <a:srgbClr val="106585"/>
              </a:solidFill>
              <a:latin typeface="Dosis" pitchFamily="2" charset="0"/>
            </a:endParaRPr>
          </a:p>
        </p:txBody>
      </p:sp>
      <p:sp>
        <p:nvSpPr>
          <p:cNvPr id="8" name="TextBox 10">
            <a:extLst>
              <a:ext uri="{FF2B5EF4-FFF2-40B4-BE49-F238E27FC236}">
                <a16:creationId xmlns:a16="http://schemas.microsoft.com/office/drawing/2014/main" id="{AE6C1C41-DB0E-EB18-709F-86830A881F23}"/>
              </a:ext>
            </a:extLst>
          </p:cNvPr>
          <p:cNvSpPr txBox="1"/>
          <p:nvPr/>
        </p:nvSpPr>
        <p:spPr>
          <a:xfrm>
            <a:off x="939799" y="272969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8DC63F"/>
                </a:solidFill>
                <a:latin typeface="Dosis" pitchFamily="2" charset="0"/>
              </a:rPr>
              <a:t>    </a:t>
            </a:r>
            <a:r>
              <a:rPr lang="en-US" dirty="0">
                <a:solidFill>
                  <a:srgbClr val="106585"/>
                </a:solidFill>
                <a:latin typeface="Dosis" pitchFamily="2" charset="0"/>
              </a:rPr>
              <a:t>1.Rituel: d</a:t>
            </a:r>
            <a:r>
              <a:rPr lang="fr-FR" dirty="0" err="1">
                <a:solidFill>
                  <a:srgbClr val="106585"/>
                </a:solidFill>
                <a:latin typeface="Dosis" pitchFamily="2" charset="0"/>
              </a:rPr>
              <a:t>ictée</a:t>
            </a:r>
            <a:r>
              <a:rPr lang="fr-FR" dirty="0">
                <a:solidFill>
                  <a:srgbClr val="106585"/>
                </a:solidFill>
                <a:latin typeface="Dosis" pitchFamily="2" charset="0"/>
              </a:rPr>
              <a:t> préparée</a:t>
            </a:r>
            <a:endParaRPr lang="en-US" dirty="0">
              <a:solidFill>
                <a:srgbClr val="106585"/>
              </a:solidFill>
              <a:latin typeface="Dosis" pitchFamily="2" charset="0"/>
            </a:endParaRPr>
          </a:p>
        </p:txBody>
      </p:sp>
      <p:grpSp>
        <p:nvGrpSpPr>
          <p:cNvPr id="27" name="Groupe 26">
            <a:extLst>
              <a:ext uri="{FF2B5EF4-FFF2-40B4-BE49-F238E27FC236}">
                <a16:creationId xmlns:a16="http://schemas.microsoft.com/office/drawing/2014/main" id="{BF30825B-BC58-435B-A42C-8221948DEC05}"/>
              </a:ext>
            </a:extLst>
          </p:cNvPr>
          <p:cNvGrpSpPr/>
          <p:nvPr/>
        </p:nvGrpSpPr>
        <p:grpSpPr>
          <a:xfrm>
            <a:off x="4486893" y="2665279"/>
            <a:ext cx="1243347" cy="298681"/>
            <a:chOff x="3663231" y="3540342"/>
            <a:chExt cx="1066276" cy="448022"/>
          </a:xfrm>
        </p:grpSpPr>
        <p:sp>
          <p:nvSpPr>
            <p:cNvPr id="14" name="Rectangle : coins arrondis 13">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16"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BE08A98F-D854-3397-0154-55F80662A1A3}"/>
                </a:ext>
              </a:extLst>
            </p:cNvPr>
            <p:cNvSpPr txBox="1"/>
            <p:nvPr/>
          </p:nvSpPr>
          <p:spPr>
            <a:xfrm>
              <a:off x="3981319" y="3619032"/>
              <a:ext cx="748188" cy="36933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10 min</a:t>
              </a:r>
            </a:p>
          </p:txBody>
        </p:sp>
      </p:grpSp>
      <p:sp>
        <p:nvSpPr>
          <p:cNvPr id="33" name="TextBox 12">
            <a:extLst>
              <a:ext uri="{FF2B5EF4-FFF2-40B4-BE49-F238E27FC236}">
                <a16:creationId xmlns:a16="http://schemas.microsoft.com/office/drawing/2014/main" id="{62D5657B-BE79-BE5F-8DF7-DAFA860B9E8D}"/>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4" name="TextBox 10">
            <a:extLst>
              <a:ext uri="{FF2B5EF4-FFF2-40B4-BE49-F238E27FC236}">
                <a16:creationId xmlns:a16="http://schemas.microsoft.com/office/drawing/2014/main" id="{D7802530-3095-C792-91F3-9A931590EAAC}"/>
              </a:ext>
            </a:extLst>
          </p:cNvPr>
          <p:cNvSpPr txBox="1"/>
          <p:nvPr/>
        </p:nvSpPr>
        <p:spPr>
          <a:xfrm>
            <a:off x="850790" y="3531035"/>
            <a:ext cx="4318483"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2.Vocabulaire </a:t>
            </a:r>
          </a:p>
        </p:txBody>
      </p:sp>
      <p:grpSp>
        <p:nvGrpSpPr>
          <p:cNvPr id="28" name="Groupe 27">
            <a:extLst>
              <a:ext uri="{FF2B5EF4-FFF2-40B4-BE49-F238E27FC236}">
                <a16:creationId xmlns:a16="http://schemas.microsoft.com/office/drawing/2014/main" id="{C4521164-A2FD-8D2B-D4A5-FF2E764A9A15}"/>
              </a:ext>
            </a:extLst>
          </p:cNvPr>
          <p:cNvGrpSpPr/>
          <p:nvPr/>
        </p:nvGrpSpPr>
        <p:grpSpPr>
          <a:xfrm>
            <a:off x="4260432" y="3358890"/>
            <a:ext cx="1404683" cy="305099"/>
            <a:chOff x="3663231" y="3540342"/>
            <a:chExt cx="1037462" cy="400950"/>
          </a:xfrm>
        </p:grpSpPr>
        <p:sp>
          <p:nvSpPr>
            <p:cNvPr id="29" name="Rectangle : coins arrondis 28">
              <a:extLst>
                <a:ext uri="{FF2B5EF4-FFF2-40B4-BE49-F238E27FC236}">
                  <a16:creationId xmlns:a16="http://schemas.microsoft.com/office/drawing/2014/main" id="{9BBE4190-561A-03D5-2A63-E7B6CED0FA5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2" name="Picture 2">
              <a:extLst>
                <a:ext uri="{FF2B5EF4-FFF2-40B4-BE49-F238E27FC236}">
                  <a16:creationId xmlns:a16="http://schemas.microsoft.com/office/drawing/2014/main" id="{0ABDA485-719C-3687-AD72-08D8D655C7E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9" name="ZoneTexte 38">
              <a:extLst>
                <a:ext uri="{FF2B5EF4-FFF2-40B4-BE49-F238E27FC236}">
                  <a16:creationId xmlns:a16="http://schemas.microsoft.com/office/drawing/2014/main" id="{CB5163D5-14BF-04D3-F638-825272526121}"/>
                </a:ext>
              </a:extLst>
            </p:cNvPr>
            <p:cNvSpPr txBox="1"/>
            <p:nvPr/>
          </p:nvSpPr>
          <p:spPr>
            <a:xfrm>
              <a:off x="3952505" y="3617717"/>
              <a:ext cx="748188" cy="323575"/>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20 min</a:t>
              </a:r>
            </a:p>
          </p:txBody>
        </p:sp>
      </p:grpSp>
      <p:grpSp>
        <p:nvGrpSpPr>
          <p:cNvPr id="40" name="Groupe 39">
            <a:extLst>
              <a:ext uri="{FF2B5EF4-FFF2-40B4-BE49-F238E27FC236}">
                <a16:creationId xmlns:a16="http://schemas.microsoft.com/office/drawing/2014/main" id="{807B4ADF-C780-7462-A727-331FD3E00C18}"/>
              </a:ext>
            </a:extLst>
          </p:cNvPr>
          <p:cNvGrpSpPr/>
          <p:nvPr/>
        </p:nvGrpSpPr>
        <p:grpSpPr>
          <a:xfrm>
            <a:off x="4107110" y="4040162"/>
            <a:ext cx="1558005" cy="301920"/>
            <a:chOff x="3581032" y="3265648"/>
            <a:chExt cx="1108981" cy="422434"/>
          </a:xfrm>
        </p:grpSpPr>
        <p:sp>
          <p:nvSpPr>
            <p:cNvPr id="41" name="Rectangle : coins arrondis 40">
              <a:extLst>
                <a:ext uri="{FF2B5EF4-FFF2-40B4-BE49-F238E27FC236}">
                  <a16:creationId xmlns:a16="http://schemas.microsoft.com/office/drawing/2014/main" id="{E493E1C9-3ACF-FEF4-DB39-1C1213188388}"/>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2" name="Picture 2">
              <a:extLst>
                <a:ext uri="{FF2B5EF4-FFF2-40B4-BE49-F238E27FC236}">
                  <a16:creationId xmlns:a16="http://schemas.microsoft.com/office/drawing/2014/main" id="{45050003-A2E3-0DBF-F2BA-0A8E4A91DF20}"/>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3" name="ZoneTexte 42">
              <a:extLst>
                <a:ext uri="{FF2B5EF4-FFF2-40B4-BE49-F238E27FC236}">
                  <a16:creationId xmlns:a16="http://schemas.microsoft.com/office/drawing/2014/main" id="{BBE38300-019C-5884-9F28-434784545A0F}"/>
                </a:ext>
              </a:extLst>
            </p:cNvPr>
            <p:cNvSpPr txBox="1"/>
            <p:nvPr/>
          </p:nvSpPr>
          <p:spPr>
            <a:xfrm>
              <a:off x="3941826" y="3343580"/>
              <a:ext cx="748187" cy="344502"/>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grpSp>
        <p:nvGrpSpPr>
          <p:cNvPr id="44" name="Groupe 43">
            <a:extLst>
              <a:ext uri="{FF2B5EF4-FFF2-40B4-BE49-F238E27FC236}">
                <a16:creationId xmlns:a16="http://schemas.microsoft.com/office/drawing/2014/main" id="{425A953D-5BAB-CEAE-7EF7-38554CFD59A5}"/>
              </a:ext>
            </a:extLst>
          </p:cNvPr>
          <p:cNvGrpSpPr/>
          <p:nvPr/>
        </p:nvGrpSpPr>
        <p:grpSpPr>
          <a:xfrm>
            <a:off x="4300439" y="5110624"/>
            <a:ext cx="1364675" cy="345383"/>
            <a:chOff x="3663231" y="3540342"/>
            <a:chExt cx="1036334" cy="446078"/>
          </a:xfrm>
        </p:grpSpPr>
        <p:sp>
          <p:nvSpPr>
            <p:cNvPr id="45" name="Rectangle : coins arrondis 44">
              <a:extLst>
                <a:ext uri="{FF2B5EF4-FFF2-40B4-BE49-F238E27FC236}">
                  <a16:creationId xmlns:a16="http://schemas.microsoft.com/office/drawing/2014/main" id="{4EE3FD4A-90D2-522B-DA3A-CA7B11DA6F3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46" name="Picture 2">
              <a:extLst>
                <a:ext uri="{FF2B5EF4-FFF2-40B4-BE49-F238E27FC236}">
                  <a16:creationId xmlns:a16="http://schemas.microsoft.com/office/drawing/2014/main" id="{A140DA6C-6155-4545-8065-1143C136A867}"/>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7" name="ZoneTexte 46">
              <a:extLst>
                <a:ext uri="{FF2B5EF4-FFF2-40B4-BE49-F238E27FC236}">
                  <a16:creationId xmlns:a16="http://schemas.microsoft.com/office/drawing/2014/main" id="{E05C92E3-AEDA-664A-1912-112C7D4A53AA}"/>
                </a:ext>
              </a:extLst>
            </p:cNvPr>
            <p:cNvSpPr txBox="1"/>
            <p:nvPr/>
          </p:nvSpPr>
          <p:spPr>
            <a:xfrm>
              <a:off x="3951378" y="3617087"/>
              <a:ext cx="748187" cy="369333"/>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30 min</a:t>
              </a:r>
            </a:p>
          </p:txBody>
        </p:sp>
      </p:grpSp>
      <p:sp>
        <p:nvSpPr>
          <p:cNvPr id="4" name="TextBox 10">
            <a:extLst>
              <a:ext uri="{FF2B5EF4-FFF2-40B4-BE49-F238E27FC236}">
                <a16:creationId xmlns:a16="http://schemas.microsoft.com/office/drawing/2014/main" id="{679C874B-1583-7AC1-9174-E70182C97A17}"/>
              </a:ext>
            </a:extLst>
          </p:cNvPr>
          <p:cNvSpPr txBox="1"/>
          <p:nvPr/>
        </p:nvSpPr>
        <p:spPr>
          <a:xfrm>
            <a:off x="855766" y="5528732"/>
            <a:ext cx="4629151"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6. </a:t>
            </a:r>
            <a:r>
              <a:rPr lang="en-US" dirty="0" err="1">
                <a:solidFill>
                  <a:srgbClr val="106585"/>
                </a:solidFill>
                <a:latin typeface="Dosis" pitchFamily="2" charset="0"/>
              </a:rPr>
              <a:t>Défi</a:t>
            </a:r>
            <a:r>
              <a:rPr lang="en-US" dirty="0">
                <a:solidFill>
                  <a:srgbClr val="106585"/>
                </a:solidFill>
                <a:latin typeface="Dosis" pitchFamily="2" charset="0"/>
              </a:rPr>
              <a:t>: les champions des phrases</a:t>
            </a:r>
          </a:p>
        </p:txBody>
      </p:sp>
      <p:grpSp>
        <p:nvGrpSpPr>
          <p:cNvPr id="23" name="Groupe 22">
            <a:extLst>
              <a:ext uri="{FF2B5EF4-FFF2-40B4-BE49-F238E27FC236}">
                <a16:creationId xmlns:a16="http://schemas.microsoft.com/office/drawing/2014/main" id="{1A0C51A8-E11B-6924-2BAF-4D912E914DB3}"/>
              </a:ext>
            </a:extLst>
          </p:cNvPr>
          <p:cNvGrpSpPr/>
          <p:nvPr/>
        </p:nvGrpSpPr>
        <p:grpSpPr>
          <a:xfrm>
            <a:off x="4293372" y="5561369"/>
            <a:ext cx="1371741" cy="343922"/>
            <a:chOff x="3663231" y="3540342"/>
            <a:chExt cx="1066274" cy="448022"/>
          </a:xfrm>
        </p:grpSpPr>
        <p:sp>
          <p:nvSpPr>
            <p:cNvPr id="26" name="Rectangle : coins arrondis 25">
              <a:extLst>
                <a:ext uri="{FF2B5EF4-FFF2-40B4-BE49-F238E27FC236}">
                  <a16:creationId xmlns:a16="http://schemas.microsoft.com/office/drawing/2014/main" id="{935FAFB9-98EA-8EFC-D3D6-1B9EB46EC8EA}"/>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35" name="Picture 2">
              <a:extLst>
                <a:ext uri="{FF2B5EF4-FFF2-40B4-BE49-F238E27FC236}">
                  <a16:creationId xmlns:a16="http://schemas.microsoft.com/office/drawing/2014/main" id="{E169AEB0-1091-99F1-5F80-C1707DB78106}"/>
                </a:ext>
              </a:extLst>
            </p:cNvPr>
            <p:cNvPicPr>
              <a:picLocks noChangeAspect="1" noChangeArrowheads="1"/>
            </p:cNvPicPr>
            <p:nvPr/>
          </p:nvPicPr>
          <p:blipFill>
            <a:blip r:embed="rId7"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6" name="ZoneTexte 35">
              <a:extLst>
                <a:ext uri="{FF2B5EF4-FFF2-40B4-BE49-F238E27FC236}">
                  <a16:creationId xmlns:a16="http://schemas.microsoft.com/office/drawing/2014/main" id="{4367458A-610A-CE2D-360B-B0F187070ED6}"/>
                </a:ext>
              </a:extLst>
            </p:cNvPr>
            <p:cNvSpPr txBox="1"/>
            <p:nvPr/>
          </p:nvSpPr>
          <p:spPr>
            <a:xfrm>
              <a:off x="3981318" y="3619032"/>
              <a:ext cx="748187" cy="369332"/>
            </a:xfrm>
            <a:prstGeom prst="rect">
              <a:avLst/>
            </a:prstGeom>
            <a:noFill/>
          </p:spPr>
          <p:txBody>
            <a:bodyPr wrap="square" rtlCol="0">
              <a:spAutoFit/>
            </a:bodyPr>
            <a:lstStyle/>
            <a:p>
              <a:pPr defTabSz="457211">
                <a:defRPr/>
              </a:pPr>
              <a:r>
                <a:rPr lang="fr-MA" sz="1000" b="1" dirty="0">
                  <a:solidFill>
                    <a:srgbClr val="106585"/>
                  </a:solidFill>
                  <a:latin typeface="Dosis" pitchFamily="2" charset="0"/>
                </a:rPr>
                <a:t>10 min</a:t>
              </a:r>
            </a:p>
          </p:txBody>
        </p:sp>
      </p:grpSp>
      <p:sp>
        <p:nvSpPr>
          <p:cNvPr id="37" name="TextBox 10">
            <a:extLst>
              <a:ext uri="{FF2B5EF4-FFF2-40B4-BE49-F238E27FC236}">
                <a16:creationId xmlns:a16="http://schemas.microsoft.com/office/drawing/2014/main" id="{7AAF2E91-54C3-9CAF-DBD1-1C282127105E}"/>
              </a:ext>
            </a:extLst>
          </p:cNvPr>
          <p:cNvSpPr txBox="1"/>
          <p:nvPr/>
        </p:nvSpPr>
        <p:spPr>
          <a:xfrm>
            <a:off x="843733" y="5144735"/>
            <a:ext cx="2719829" cy="256480"/>
          </a:xfrm>
          <a:prstGeom prst="rect">
            <a:avLst/>
          </a:prstGeom>
        </p:spPr>
        <p:txBody>
          <a:bodyPr wrap="square" lIns="0" tIns="0" rIns="0" bIns="0" rtlCol="0" anchor="t">
            <a:spAutoFit/>
          </a:bodyPr>
          <a:lstStyle/>
          <a:p>
            <a:pPr defTabSz="457211">
              <a:lnSpc>
                <a:spcPts val="2017"/>
              </a:lnSpc>
              <a:defRPr/>
            </a:pPr>
            <a:r>
              <a:rPr lang="en-US" dirty="0">
                <a:solidFill>
                  <a:srgbClr val="106585"/>
                </a:solidFill>
                <a:latin typeface="Dosis" pitchFamily="2" charset="0"/>
              </a:rPr>
              <a:t>     5.Ecrit</a:t>
            </a:r>
          </a:p>
        </p:txBody>
      </p:sp>
      <p:grpSp>
        <p:nvGrpSpPr>
          <p:cNvPr id="48" name="Groupe 47">
            <a:extLst>
              <a:ext uri="{FF2B5EF4-FFF2-40B4-BE49-F238E27FC236}">
                <a16:creationId xmlns:a16="http://schemas.microsoft.com/office/drawing/2014/main" id="{23F00B39-FDCA-3FCB-399F-3D49BF3FC189}"/>
              </a:ext>
            </a:extLst>
          </p:cNvPr>
          <p:cNvGrpSpPr/>
          <p:nvPr/>
        </p:nvGrpSpPr>
        <p:grpSpPr>
          <a:xfrm>
            <a:off x="4041728" y="4520904"/>
            <a:ext cx="1483029" cy="362635"/>
            <a:chOff x="3332095" y="2716733"/>
            <a:chExt cx="1021037" cy="385540"/>
          </a:xfrm>
        </p:grpSpPr>
        <p:sp>
          <p:nvSpPr>
            <p:cNvPr id="49" name="Rectangle : coins arrondis 48">
              <a:extLst>
                <a:ext uri="{FF2B5EF4-FFF2-40B4-BE49-F238E27FC236}">
                  <a16:creationId xmlns:a16="http://schemas.microsoft.com/office/drawing/2014/main" id="{CCED5930-53C2-BFF4-5DAF-4E638DC44A30}"/>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1000" dirty="0">
                <a:solidFill>
                  <a:prstClr val="white"/>
                </a:solidFill>
                <a:latin typeface="Dosis" pitchFamily="2" charset="0"/>
              </a:endParaRPr>
            </a:p>
          </p:txBody>
        </p:sp>
        <p:pic>
          <p:nvPicPr>
            <p:cNvPr id="50" name="Picture 2">
              <a:extLst>
                <a:ext uri="{FF2B5EF4-FFF2-40B4-BE49-F238E27FC236}">
                  <a16:creationId xmlns:a16="http://schemas.microsoft.com/office/drawing/2014/main" id="{57E9C9E4-EFF3-67F2-75B2-30F67396164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1" name="ZoneTexte 50">
              <a:extLst>
                <a:ext uri="{FF2B5EF4-FFF2-40B4-BE49-F238E27FC236}">
                  <a16:creationId xmlns:a16="http://schemas.microsoft.com/office/drawing/2014/main" id="{60BA9AEF-40F1-464D-30F4-8DFB89C8C651}"/>
                </a:ext>
              </a:extLst>
            </p:cNvPr>
            <p:cNvSpPr txBox="1"/>
            <p:nvPr/>
          </p:nvSpPr>
          <p:spPr>
            <a:xfrm>
              <a:off x="3590580" y="2739040"/>
              <a:ext cx="748187" cy="261773"/>
            </a:xfrm>
            <a:prstGeom prst="rect">
              <a:avLst/>
            </a:prstGeom>
            <a:noFill/>
          </p:spPr>
          <p:txBody>
            <a:bodyPr wrap="square" rtlCol="0">
              <a:spAutoFit/>
            </a:bodyPr>
            <a:lstStyle/>
            <a:p>
              <a:pPr algn="ctr" defTabSz="457211">
                <a:defRPr/>
              </a:pPr>
              <a:r>
                <a:rPr lang="fr-MA" sz="1000" b="1" dirty="0">
                  <a:solidFill>
                    <a:srgbClr val="106585"/>
                  </a:solidFill>
                  <a:latin typeface="Dosis" pitchFamily="2" charset="0"/>
                </a:rPr>
                <a:t>30 min</a:t>
              </a: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EB19A-7C19-C096-83EE-CF4F357D7B9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3F8D019-A87A-B4C8-D652-DD7E09D78D3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E847325-9F1A-C07B-37C6-F1D843FDA2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307B040-A944-DB1B-54EF-D2FCD50B08D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F0A5E87-A17E-CFEC-8618-B1750E8B54E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err="1">
                <a:solidFill>
                  <a:prstClr val="white"/>
                </a:solidFill>
                <a:latin typeface="Dosis" pitchFamily="2" charset="0"/>
              </a:rPr>
              <a:t>gg</a:t>
            </a: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3BC39EE0-EC1D-B0AA-9A46-30DDAC278C98}"/>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D934551-CCC1-EA27-8079-9C9C44818FD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0834E95-C5CD-389A-4E96-88A88FCDB86A}"/>
              </a:ext>
            </a:extLst>
          </p:cNvPr>
          <p:cNvSpPr txBox="1"/>
          <p:nvPr>
            <p:custDataLst>
              <p:tags r:id="rId7"/>
            </p:custDataLst>
          </p:nvPr>
        </p:nvSpPr>
        <p:spPr>
          <a:xfrm>
            <a:off x="812684" y="297729"/>
            <a:ext cx="8201173" cy="584775"/>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avec des choix  proposés  rappelez moi la démarche à suivre:</a:t>
            </a:r>
          </a:p>
        </p:txBody>
      </p:sp>
      <p:graphicFrame>
        <p:nvGraphicFramePr>
          <p:cNvPr id="5" name="Tableau 4">
            <a:extLst>
              <a:ext uri="{FF2B5EF4-FFF2-40B4-BE49-F238E27FC236}">
                <a16:creationId xmlns:a16="http://schemas.microsoft.com/office/drawing/2014/main" id="{243FFAA3-EE25-C497-D2D4-FAEAF1C757E7}"/>
              </a:ext>
            </a:extLst>
          </p:cNvPr>
          <p:cNvGraphicFramePr>
            <a:graphicFrameLocks noGrp="1"/>
          </p:cNvGraphicFramePr>
          <p:nvPr>
            <p:extLst>
              <p:ext uri="{D42A27DB-BD31-4B8C-83A1-F6EECF244321}">
                <p14:modId xmlns:p14="http://schemas.microsoft.com/office/powerpoint/2010/main" val="3284907614"/>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E75A28B-3442-C220-094C-DDA743A16130}"/>
              </a:ext>
            </a:extLst>
          </p:cNvPr>
          <p:cNvGraphicFramePr>
            <a:graphicFrameLocks noGrp="1"/>
          </p:cNvGraphicFramePr>
          <p:nvPr>
            <p:custDataLst>
              <p:tags r:id="rId8"/>
            </p:custDataLst>
            <p:extLst>
              <p:ext uri="{D42A27DB-BD31-4B8C-83A1-F6EECF244321}">
                <p14:modId xmlns:p14="http://schemas.microsoft.com/office/powerpoint/2010/main" val="280901092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C4C6845C-7DE2-1D60-5BB6-5CA10D5A957B}"/>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9805CD78-683E-715F-BD3C-BBA22E5B62BA}"/>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44D6C736-C426-C392-12E8-A43B9CD14937}"/>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B46FA072-49E4-F987-E04E-58AE4D18D9D1}"/>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4976264A-8916-F434-32A6-79840BD66DD6}"/>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24CC57EA-CF98-13A8-6F0C-4903EAD1736B}"/>
              </a:ext>
            </a:extLst>
          </p:cNvPr>
          <p:cNvSpPr txBox="1"/>
          <p:nvPr/>
        </p:nvSpPr>
        <p:spPr>
          <a:xfrm>
            <a:off x="1380235" y="4000697"/>
            <a:ext cx="7633623"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les propositions et j’entoure la bonne réponse.   </a:t>
            </a:r>
          </a:p>
        </p:txBody>
      </p:sp>
    </p:spTree>
    <p:extLst>
      <p:ext uri="{BB962C8B-B14F-4D97-AF65-F5344CB8AC3E}">
        <p14:creationId xmlns:p14="http://schemas.microsoft.com/office/powerpoint/2010/main" val="19068495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270E-C42F-81B0-5212-37CBBD10062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09B5DB8-3C30-C866-699C-959F07ABA33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0BD67D1A-E0B1-BEF4-33BC-DBA85B85E11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DEB531D-1119-53C1-6FAC-74A6BB6FE62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2B7AD16-05C7-6FD9-73E0-8114ECB31F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2D512DC-B0F8-A0CD-4862-BB9E39C2A5E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0859F81-49E3-CE24-0FF0-E8D491114E9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EEEE09C9-F14A-875F-919E-B5F9E61FCDEE}"/>
              </a:ext>
            </a:extLst>
          </p:cNvPr>
          <p:cNvSpPr txBox="1"/>
          <p:nvPr>
            <p:custDataLst>
              <p:tags r:id="rId7"/>
            </p:custDataLst>
          </p:nvPr>
        </p:nvSpPr>
        <p:spPr>
          <a:xfrm>
            <a:off x="861659" y="308991"/>
            <a:ext cx="7987527" cy="338554"/>
          </a:xfrm>
          <a:prstGeom prst="rect">
            <a:avLst/>
          </a:prstGeom>
          <a:noFill/>
        </p:spPr>
        <p:txBody>
          <a:bodyPr wrap="square" rtlCol="0">
            <a:spAutoFit/>
          </a:bodyPr>
          <a:lstStyle/>
          <a:p>
            <a:pPr defTabSz="685802">
              <a:defRPr/>
            </a:pPr>
            <a:r>
              <a:rPr lang="fr-FR" sz="1600" b="1" dirty="0">
                <a:solidFill>
                  <a:prstClr val="white">
                    <a:lumMod val="65000"/>
                  </a:prstClr>
                </a:solidFill>
              </a:rPr>
              <a:t>Je lis la question. Qui fait la course?  La question commence par « qui »</a:t>
            </a:r>
          </a:p>
        </p:txBody>
      </p:sp>
      <p:graphicFrame>
        <p:nvGraphicFramePr>
          <p:cNvPr id="5" name="Tableau 4">
            <a:extLst>
              <a:ext uri="{FF2B5EF4-FFF2-40B4-BE49-F238E27FC236}">
                <a16:creationId xmlns:a16="http://schemas.microsoft.com/office/drawing/2014/main" id="{1F7AA0F0-D1AC-BEE1-EC20-B4B3DADFC042}"/>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81F6AAB-2B92-0411-A4B4-94F5AB71930C}"/>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664039E2-7B45-1CCD-2B35-3D1947E9D5D4}"/>
              </a:ext>
            </a:extLst>
          </p:cNvPr>
          <p:cNvPicPr>
            <a:picLocks noChangeAspect="1"/>
          </p:cNvPicPr>
          <p:nvPr/>
        </p:nvPicPr>
        <p:blipFill>
          <a:blip r:embed="rId12"/>
          <a:stretch>
            <a:fillRect/>
          </a:stretch>
        </p:blipFill>
        <p:spPr>
          <a:xfrm>
            <a:off x="978223" y="2672314"/>
            <a:ext cx="6916143" cy="2700076"/>
          </a:xfrm>
          <a:prstGeom prst="rect">
            <a:avLst/>
          </a:prstGeom>
          <a:ln w="12700">
            <a:solidFill>
              <a:schemeClr val="tx1"/>
            </a:solidFill>
          </a:ln>
        </p:spPr>
      </p:pic>
      <p:sp>
        <p:nvSpPr>
          <p:cNvPr id="17" name="Ellipse 16">
            <a:extLst>
              <a:ext uri="{FF2B5EF4-FFF2-40B4-BE49-F238E27FC236}">
                <a16:creationId xmlns:a16="http://schemas.microsoft.com/office/drawing/2014/main" id="{9C39B545-75AB-2EB5-082B-1333D6432B6E}"/>
              </a:ext>
            </a:extLst>
          </p:cNvPr>
          <p:cNvSpPr/>
          <p:nvPr/>
        </p:nvSpPr>
        <p:spPr>
          <a:xfrm>
            <a:off x="673769" y="2626947"/>
            <a:ext cx="818148" cy="65314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B7DABFBC-C2B7-79B0-971F-46FFDE510B50}"/>
              </a:ext>
            </a:extLst>
          </p:cNvPr>
          <p:cNvSpPr/>
          <p:nvPr/>
        </p:nvSpPr>
        <p:spPr>
          <a:xfrm>
            <a:off x="579704" y="2541203"/>
            <a:ext cx="7713179" cy="6746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834344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2B8AF-0E07-BDD3-C3F5-346B4E3769A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603E2BD-EAAA-3EE7-F17E-D1B7CBD6075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5AE9D81-4716-862E-2498-49318FE2227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F825E-5C40-EF06-E6B9-DACA30D7F9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4A0E716-F1F7-9F9D-8A95-7AA12B1166E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456A2C3-AF34-9DE8-B87E-A1B8A6A3B38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EB9A7479-3E64-24BF-3890-8FCB56340F61}"/>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893480C-3C7B-DEE9-F520-7CDA1E516491}"/>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Quand le mot interrogatif est « qui » je dois chercher une personne ou un personnage.</a:t>
            </a:r>
          </a:p>
        </p:txBody>
      </p:sp>
      <p:graphicFrame>
        <p:nvGraphicFramePr>
          <p:cNvPr id="5" name="Tableau 4">
            <a:extLst>
              <a:ext uri="{FF2B5EF4-FFF2-40B4-BE49-F238E27FC236}">
                <a16:creationId xmlns:a16="http://schemas.microsoft.com/office/drawing/2014/main" id="{6E70AE6E-0DC3-E858-E5B1-DD83E3AE4997}"/>
              </a:ext>
            </a:extLst>
          </p:cNvPr>
          <p:cNvGraphicFramePr>
            <a:graphicFrameLocks noGrp="1"/>
          </p:cNvGraphicFramePr>
          <p:nvPr>
            <p:extLst>
              <p:ext uri="{D42A27DB-BD31-4B8C-83A1-F6EECF244321}">
                <p14:modId xmlns:p14="http://schemas.microsoft.com/office/powerpoint/2010/main" val="2189355113"/>
              </p:ext>
            </p:extLst>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575828C-4304-2F5A-E7C7-191CE9101CFF}"/>
              </a:ext>
            </a:extLst>
          </p:cNvPr>
          <p:cNvGraphicFramePr>
            <a:graphicFrameLocks noGrp="1"/>
          </p:cNvGraphicFramePr>
          <p:nvPr>
            <p:custDataLst>
              <p:tags r:id="rId8"/>
            </p:custDataLst>
            <p:extLst>
              <p:ext uri="{D42A27DB-BD31-4B8C-83A1-F6EECF244321}">
                <p14:modId xmlns:p14="http://schemas.microsoft.com/office/powerpoint/2010/main" val="1657544676"/>
              </p:ext>
            </p:extLst>
          </p:nvPr>
        </p:nvGraphicFramePr>
        <p:xfrm>
          <a:off x="-2922" y="-54467"/>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A6D9FB40-47A7-306A-9CA3-81309CDFF3FA}"/>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869A3473-5678-839A-429E-560FB8DCBC1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E41FA6-E2D7-4BE4-B878-8E19724FF1CA}"/>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39A0932-3544-CBF2-345E-F0232E66C1A9}"/>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7FDFEBCF-FEE7-AD2B-9A33-0850B250AED1}"/>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41B32562-DD6D-B0EE-A276-9561E811A3A2}"/>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BA49144C-EE20-54A3-13C7-7FCF3839AB17}"/>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2912DE78-5228-3571-E62B-88EEFE5F8A78}"/>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a:extLst>
              <a:ext uri="{FF2B5EF4-FFF2-40B4-BE49-F238E27FC236}">
                <a16:creationId xmlns:a16="http://schemas.microsoft.com/office/drawing/2014/main" id="{E267F5CD-849E-033F-5922-3CD9F0769EB0}"/>
              </a:ext>
            </a:extLst>
          </p:cNvPr>
          <p:cNvSpPr/>
          <p:nvPr/>
        </p:nvSpPr>
        <p:spPr>
          <a:xfrm>
            <a:off x="394636" y="2289025"/>
            <a:ext cx="1145406" cy="52322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4954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2F30A-9ED9-7478-DC7C-11CD55F673E5}"/>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DB5EF15-77CD-AED2-C29D-013DD90000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39C8788A-C48D-E886-BEA7-C71A6EB9570D}"/>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F2440D0-697A-E0A0-2C3C-92EEF11B25B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46AE6D9-0851-347C-48DA-5887B976644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0336002-201A-C1C9-E8CF-53C553EEC01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A4B76CB-BB3B-24EC-B91A-157AF602416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77303F9-D30B-1F84-B0BA-85DD1EC8DF15}"/>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reviens au texte et je cherche la réponse.</a:t>
            </a:r>
          </a:p>
        </p:txBody>
      </p:sp>
      <p:graphicFrame>
        <p:nvGraphicFramePr>
          <p:cNvPr id="5" name="Tableau 4">
            <a:extLst>
              <a:ext uri="{FF2B5EF4-FFF2-40B4-BE49-F238E27FC236}">
                <a16:creationId xmlns:a16="http://schemas.microsoft.com/office/drawing/2014/main" id="{153FD910-2EF7-63FC-F8E0-2C545B37B78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64C9B5CE-7A54-9E09-F2BB-5E4C37D558B6}"/>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7" name="Image 6">
            <a:extLst>
              <a:ext uri="{FF2B5EF4-FFF2-40B4-BE49-F238E27FC236}">
                <a16:creationId xmlns:a16="http://schemas.microsoft.com/office/drawing/2014/main" id="{FC9FACE2-2244-0B22-954E-A40C4E311203}"/>
              </a:ext>
            </a:extLst>
          </p:cNvPr>
          <p:cNvPicPr>
            <a:picLocks noChangeAspect="1"/>
          </p:cNvPicPr>
          <p:nvPr/>
        </p:nvPicPr>
        <p:blipFill>
          <a:blip r:embed="rId12"/>
          <a:stretch>
            <a:fillRect/>
          </a:stretch>
        </p:blipFill>
        <p:spPr>
          <a:xfrm>
            <a:off x="654518" y="1281280"/>
            <a:ext cx="8075596" cy="3258905"/>
          </a:xfrm>
          <a:prstGeom prst="rect">
            <a:avLst/>
          </a:prstGeom>
        </p:spPr>
      </p:pic>
      <p:cxnSp>
        <p:nvCxnSpPr>
          <p:cNvPr id="9" name="Connecteur droit 8">
            <a:extLst>
              <a:ext uri="{FF2B5EF4-FFF2-40B4-BE49-F238E27FC236}">
                <a16:creationId xmlns:a16="http://schemas.microsoft.com/office/drawing/2014/main" id="{A6806FF7-1AEF-0EDF-3493-C802879D23EA}"/>
              </a:ext>
            </a:extLst>
          </p:cNvPr>
          <p:cNvCxnSpPr>
            <a:cxnSpLocks/>
          </p:cNvCxnSpPr>
          <p:nvPr/>
        </p:nvCxnSpPr>
        <p:spPr>
          <a:xfrm>
            <a:off x="5794408" y="2679031"/>
            <a:ext cx="26703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75766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2CF21-4BE8-0F8A-F5C8-4F7A7857AF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C31625-5905-C0C8-FBA5-30D542879C0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0E8481-E3AA-41A0-4B41-B16D57F9DC3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7451E90-D5AB-C8BE-A00B-4AC9472B4AC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3B2CB45-649B-C5C1-641E-21E1A31B7BF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BD3D74A-F28E-616F-3E6E-0E067EB70BB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6666BF4-3566-2165-B8AF-0C4962B338E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3E9E0AAF-5255-DED5-41BC-26E4D32AB8F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lis les propositions et j’entoure la bonne réponse. </a:t>
            </a:r>
          </a:p>
        </p:txBody>
      </p:sp>
      <p:graphicFrame>
        <p:nvGraphicFramePr>
          <p:cNvPr id="5" name="Tableau 4">
            <a:extLst>
              <a:ext uri="{FF2B5EF4-FFF2-40B4-BE49-F238E27FC236}">
                <a16:creationId xmlns:a16="http://schemas.microsoft.com/office/drawing/2014/main" id="{9C1234CC-9D0D-D732-55BB-FAD2BDDBAD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582AA0B-2152-844D-E6DB-D00F06367F25}"/>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6" name="Image 5">
            <a:extLst>
              <a:ext uri="{FF2B5EF4-FFF2-40B4-BE49-F238E27FC236}">
                <a16:creationId xmlns:a16="http://schemas.microsoft.com/office/drawing/2014/main" id="{C99FD6BB-1E06-39D3-F2CD-79DBEBEC0887}"/>
              </a:ext>
            </a:extLst>
          </p:cNvPr>
          <p:cNvPicPr>
            <a:picLocks noChangeAspect="1"/>
          </p:cNvPicPr>
          <p:nvPr/>
        </p:nvPicPr>
        <p:blipFill>
          <a:blip r:embed="rId12"/>
          <a:stretch>
            <a:fillRect/>
          </a:stretch>
        </p:blipFill>
        <p:spPr>
          <a:xfrm>
            <a:off x="978223" y="2492943"/>
            <a:ext cx="6916143" cy="3072761"/>
          </a:xfrm>
          <a:prstGeom prst="rect">
            <a:avLst/>
          </a:prstGeom>
          <a:ln w="12700">
            <a:solidFill>
              <a:schemeClr val="tx1"/>
            </a:solidFill>
          </a:ln>
        </p:spPr>
      </p:pic>
      <p:sp>
        <p:nvSpPr>
          <p:cNvPr id="16" name="Rectangle 15">
            <a:extLst>
              <a:ext uri="{FF2B5EF4-FFF2-40B4-BE49-F238E27FC236}">
                <a16:creationId xmlns:a16="http://schemas.microsoft.com/office/drawing/2014/main" id="{049235AA-4DE1-E085-A711-C2C9BCE35446}"/>
              </a:ext>
            </a:extLst>
          </p:cNvPr>
          <p:cNvSpPr/>
          <p:nvPr/>
        </p:nvSpPr>
        <p:spPr>
          <a:xfrm>
            <a:off x="329027" y="3233442"/>
            <a:ext cx="7824557" cy="215716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llipse 1">
            <a:extLst>
              <a:ext uri="{FF2B5EF4-FFF2-40B4-BE49-F238E27FC236}">
                <a16:creationId xmlns:a16="http://schemas.microsoft.com/office/drawing/2014/main" id="{C0B00D22-EC0B-F604-38A6-A59997CAEB42}"/>
              </a:ext>
            </a:extLst>
          </p:cNvPr>
          <p:cNvSpPr/>
          <p:nvPr/>
        </p:nvSpPr>
        <p:spPr>
          <a:xfrm>
            <a:off x="861660" y="4941178"/>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74721784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7D5D6-F082-4CDD-9542-543385E8989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405A0D11-66C2-A510-CA90-35BEC869538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5008B6E-5D2C-8951-BA90-22E41BDA80F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36C831A-605E-0584-5B06-45E7E7B7BEE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25627E8B-1425-4280-5D83-65EE40466B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CF7CD71-B493-C7FD-642A-14D5A851C0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83E4596-86C4-E8BD-92B9-EC245565BB8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6385B6B-36FC-55DB-A253-20534BF4909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vous allez répondre à la deuxième question de compréhension.</a:t>
            </a:r>
          </a:p>
        </p:txBody>
      </p:sp>
      <p:graphicFrame>
        <p:nvGraphicFramePr>
          <p:cNvPr id="4" name="Tableau 3">
            <a:extLst>
              <a:ext uri="{FF2B5EF4-FFF2-40B4-BE49-F238E27FC236}">
                <a16:creationId xmlns:a16="http://schemas.microsoft.com/office/drawing/2014/main" id="{BAD0FB44-34C2-E5EE-C267-C2131B7E8CB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3. </a:t>
                      </a:r>
                      <a:r>
                        <a:rPr lang="fr-FR" sz="1200" b="1" kern="1200" dirty="0">
                          <a:solidFill>
                            <a:schemeClr val="bg1"/>
                          </a:solidFill>
                          <a:latin typeface="Dosis" pitchFamily="2" charset="0"/>
                          <a:ea typeface="+mn-ea"/>
                          <a:cs typeface="+mn-cs"/>
                        </a:rPr>
                        <a:t>fluidité</a:t>
                      </a: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D6C92EDC-EFB3-76C4-A9AD-75E55FE14755}"/>
              </a:ext>
            </a:extLst>
          </p:cNvPr>
          <p:cNvPicPr>
            <a:picLocks noChangeAspect="1"/>
          </p:cNvPicPr>
          <p:nvPr/>
        </p:nvPicPr>
        <p:blipFill>
          <a:blip r:embed="rId12"/>
          <a:stretch>
            <a:fillRect/>
          </a:stretch>
        </p:blipFill>
        <p:spPr>
          <a:xfrm>
            <a:off x="2664822" y="1018642"/>
            <a:ext cx="4374279" cy="5528367"/>
          </a:xfrm>
          <a:prstGeom prst="rect">
            <a:avLst/>
          </a:prstGeom>
          <a:ln w="12700">
            <a:solidFill>
              <a:schemeClr val="tx1"/>
            </a:solidFill>
          </a:ln>
        </p:spPr>
      </p:pic>
      <p:sp>
        <p:nvSpPr>
          <p:cNvPr id="2" name="Rectangle 1">
            <a:extLst>
              <a:ext uri="{FF2B5EF4-FFF2-40B4-BE49-F238E27FC236}">
                <a16:creationId xmlns:a16="http://schemas.microsoft.com/office/drawing/2014/main" id="{5EF27E79-E009-2C50-118E-EB820D0B017E}"/>
              </a:ext>
            </a:extLst>
          </p:cNvPr>
          <p:cNvSpPr/>
          <p:nvPr/>
        </p:nvSpPr>
        <p:spPr>
          <a:xfrm>
            <a:off x="4693919" y="3701143"/>
            <a:ext cx="2664823" cy="101019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805476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F681F-C6E6-2063-9E39-0CD9E252617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BABBBDFF-CA0C-3428-8F44-43B56C2450B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9526A48-1B3D-1C3A-3223-3A53E9F0717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C25D7DA-A386-C287-5D3C-30EFEF1ECCE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E0F5C-6342-7F5E-8C5C-7CC5150F154A}"/>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E84C6CFE-3DC7-8374-5019-3DEA8342FE0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1DA8D32-5003-78EA-6EF3-C44347612C4A}"/>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1960ACB-C47B-93D1-EAC5-598C162B87F1}"/>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Qui joue à la corde? Le mot interrogatif dans cette question est « qui »</a:t>
            </a:r>
          </a:p>
        </p:txBody>
      </p:sp>
      <p:graphicFrame>
        <p:nvGraphicFramePr>
          <p:cNvPr id="5" name="Tableau 4">
            <a:extLst>
              <a:ext uri="{FF2B5EF4-FFF2-40B4-BE49-F238E27FC236}">
                <a16:creationId xmlns:a16="http://schemas.microsoft.com/office/drawing/2014/main" id="{E5E1BCCE-869B-107A-FFD8-4E3E53E5F358}"/>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509D2176-DAAF-84A9-3971-E61EE997502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9" name="Image 8">
            <a:extLst>
              <a:ext uri="{FF2B5EF4-FFF2-40B4-BE49-F238E27FC236}">
                <a16:creationId xmlns:a16="http://schemas.microsoft.com/office/drawing/2014/main" id="{DDD6F757-7546-91BC-9DDD-D62906F1C5C1}"/>
              </a:ext>
            </a:extLst>
          </p:cNvPr>
          <p:cNvPicPr>
            <a:picLocks noChangeAspect="1"/>
          </p:cNvPicPr>
          <p:nvPr/>
        </p:nvPicPr>
        <p:blipFill>
          <a:blip r:embed="rId12"/>
          <a:stretch>
            <a:fillRect/>
          </a:stretch>
        </p:blipFill>
        <p:spPr>
          <a:xfrm>
            <a:off x="1780674" y="2444816"/>
            <a:ext cx="6179419" cy="2695075"/>
          </a:xfrm>
          <a:prstGeom prst="rect">
            <a:avLst/>
          </a:prstGeom>
        </p:spPr>
      </p:pic>
      <p:sp>
        <p:nvSpPr>
          <p:cNvPr id="2" name="Ellipse 1">
            <a:extLst>
              <a:ext uri="{FF2B5EF4-FFF2-40B4-BE49-F238E27FC236}">
                <a16:creationId xmlns:a16="http://schemas.microsoft.com/office/drawing/2014/main" id="{8856D3AF-D979-408B-ABDF-F7D46AC6EBA4}"/>
              </a:ext>
            </a:extLst>
          </p:cNvPr>
          <p:cNvSpPr/>
          <p:nvPr/>
        </p:nvSpPr>
        <p:spPr>
          <a:xfrm>
            <a:off x="1714454" y="2389724"/>
            <a:ext cx="766355" cy="44466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889344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B2047-5808-6416-F74C-E9862FD9F00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AA5D578-D142-09C2-4020-1D1B13E263F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A640AAA-4804-5E92-6E95-78A4F217109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73BA72A-ABF6-7A47-A9DC-9F991F9EB1E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5ACFE7B-C73D-0209-F63B-31D2A8C178E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A3417FCF-1594-2469-0319-CD1BF12BCBAE}"/>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C912CF5-2096-5755-7492-2DD5A14B998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3CF5382-9693-A535-77D3-1E86DADB308F}"/>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Dans cette question on cherche une personne ou un personnage.</a:t>
            </a:r>
          </a:p>
        </p:txBody>
      </p:sp>
      <p:graphicFrame>
        <p:nvGraphicFramePr>
          <p:cNvPr id="5" name="Tableau 4">
            <a:extLst>
              <a:ext uri="{FF2B5EF4-FFF2-40B4-BE49-F238E27FC236}">
                <a16:creationId xmlns:a16="http://schemas.microsoft.com/office/drawing/2014/main" id="{8A4219F8-6F39-F8F3-7679-A96E085E3E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71036D5-7212-305A-FBAA-FA6A95BC8D72}"/>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D7AA3A63-C1F8-BD28-C8D1-81DB85FD164F}"/>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F86DC45D-86BE-C25F-5FAA-43A3D09B8A50}"/>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CBB73CCD-8A42-7D26-95E4-77B5EEAA39D1}"/>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27697B3-84F7-6DC5-F412-760FB3CDF44C}"/>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22D4A169-C086-ED49-4184-C58722EAB7FA}"/>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174CDEA2-1468-CDD4-8A33-FCD82E75A503}"/>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FB390F8A-E62B-021B-9273-A98395AE065E}"/>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9A68F4D5-ED9E-0CB0-3FD0-F13DD3B582DF}"/>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CDE52323-8E45-0742-40A6-11317D5A3ECF}"/>
              </a:ext>
            </a:extLst>
          </p:cNvPr>
          <p:cNvSpPr/>
          <p:nvPr/>
        </p:nvSpPr>
        <p:spPr>
          <a:xfrm>
            <a:off x="542091" y="2353147"/>
            <a:ext cx="7389126" cy="56549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166231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2F6E6-A8BA-CDE9-50AF-2AD548697A2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7C6778B-B53C-5A00-C09A-130050FE5A0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7B7E595-4063-3E49-58E1-A1317B01FC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126563-AAEB-1EC2-4192-ECFAA7F0974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44B777A-D5C8-879C-58C6-C7AEA31F38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3D55448-4DD8-5876-206E-CDE393A8536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64ECA11C-74F2-6232-25B7-0F981485B60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7251307-9CC9-CE0F-1AEC-9BEE1464C29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Ecrivez et entourez la lettre de la bonne réponse sur votre ardoise.</a:t>
            </a:r>
          </a:p>
        </p:txBody>
      </p:sp>
      <p:graphicFrame>
        <p:nvGraphicFramePr>
          <p:cNvPr id="5" name="Tableau 4">
            <a:extLst>
              <a:ext uri="{FF2B5EF4-FFF2-40B4-BE49-F238E27FC236}">
                <a16:creationId xmlns:a16="http://schemas.microsoft.com/office/drawing/2014/main" id="{FEDE435C-E77B-E9AD-A10C-64E678DACB0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06745D3-C839-FFA4-BDBD-31C0708ECBA3}"/>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80AFD13F-35B6-0190-0946-702314FAA9EF}"/>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30485107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6A8BF5-7A76-9C34-F009-C8F82DA13BC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AD03661-9962-DC44-E889-F0A1C08272E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73DC726-B854-4221-DCF0-078C87E1DDAB}"/>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98B8417-4D25-08F0-4CDA-A8D79BA1287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66CAEF8D-8AD4-B144-0256-369EF6652BF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F011E62-9FDE-549C-F023-C5E4C5817FCD}"/>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24F201B-3FDD-C34B-EF0D-DC520C1E2B0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137D6BF-B621-2E3C-CEE8-679D59D08A3D}"/>
              </a:ext>
            </a:extLst>
          </p:cNvPr>
          <p:cNvSpPr txBox="1"/>
          <p:nvPr>
            <p:custDataLst>
              <p:tags r:id="rId7"/>
            </p:custDataLst>
          </p:nvPr>
        </p:nvSpPr>
        <p:spPr>
          <a:xfrm>
            <a:off x="861660" y="308991"/>
            <a:ext cx="7686264" cy="584775"/>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a:p>
            <a:pPr defTabSz="685802">
              <a:defRPr/>
            </a:pPr>
            <a:r>
              <a:rPr lang="fr-FR" sz="1600" i="1" dirty="0">
                <a:solidFill>
                  <a:prstClr val="white">
                    <a:lumMod val="65000"/>
                  </a:prstClr>
                </a:solidFill>
              </a:rPr>
              <a:t>Au besoin, rappeler la démarche à suivre. </a:t>
            </a:r>
          </a:p>
        </p:txBody>
      </p:sp>
      <p:graphicFrame>
        <p:nvGraphicFramePr>
          <p:cNvPr id="5" name="Tableau 4">
            <a:extLst>
              <a:ext uri="{FF2B5EF4-FFF2-40B4-BE49-F238E27FC236}">
                <a16:creationId xmlns:a16="http://schemas.microsoft.com/office/drawing/2014/main" id="{CC98356F-434B-BEE0-A5B9-86192436391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2E575EC1-361E-D8C6-1F27-04E774AA7AD7}"/>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4F8B1559-E9B6-C623-7E2B-03774381E969}"/>
              </a:ext>
            </a:extLst>
          </p:cNvPr>
          <p:cNvPicPr>
            <a:picLocks noChangeAspect="1"/>
          </p:cNvPicPr>
          <p:nvPr/>
        </p:nvPicPr>
        <p:blipFill>
          <a:blip r:embed="rId12"/>
          <a:stretch>
            <a:fillRect/>
          </a:stretch>
        </p:blipFill>
        <p:spPr>
          <a:xfrm>
            <a:off x="1615082" y="1928311"/>
            <a:ext cx="6179419" cy="2695075"/>
          </a:xfrm>
          <a:prstGeom prst="rect">
            <a:avLst/>
          </a:prstGeom>
        </p:spPr>
      </p:pic>
      <p:sp>
        <p:nvSpPr>
          <p:cNvPr id="7" name="Ellipse 6">
            <a:extLst>
              <a:ext uri="{FF2B5EF4-FFF2-40B4-BE49-F238E27FC236}">
                <a16:creationId xmlns:a16="http://schemas.microsoft.com/office/drawing/2014/main" id="{63616952-62AD-760E-BC70-492C84EA21AC}"/>
              </a:ext>
            </a:extLst>
          </p:cNvPr>
          <p:cNvSpPr/>
          <p:nvPr/>
        </p:nvSpPr>
        <p:spPr>
          <a:xfrm>
            <a:off x="1781292" y="3594030"/>
            <a:ext cx="603253" cy="653142"/>
          </a:xfrm>
          <a:prstGeom prst="ellipse">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520922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BAEE6DD-16E4-CE75-DB1F-DC9C60DD79BC}"/>
              </a:ext>
            </a:extLst>
          </p:cNvPr>
          <p:cNvSpPr/>
          <p:nvPr/>
        </p:nvSpPr>
        <p:spPr>
          <a:xfrm>
            <a:off x="166006" y="270735"/>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4B5FDAA7-1FB0-58C4-C153-BEF09720A2E7}"/>
              </a:ext>
            </a:extLst>
          </p:cNvPr>
          <p:cNvSpPr/>
          <p:nvPr/>
        </p:nvSpPr>
        <p:spPr>
          <a:xfrm>
            <a:off x="190504" y="228602"/>
            <a:ext cx="8769597" cy="652387"/>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EDDC6B7-CAD5-F3E6-5F1E-CF33FA3A5217}"/>
              </a:ext>
            </a:extLst>
          </p:cNvPr>
          <p:cNvSpPr/>
          <p:nvPr/>
        </p:nvSpPr>
        <p:spPr>
          <a:xfrm>
            <a:off x="673349" y="46262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sp>
        <p:nvSpPr>
          <p:cNvPr id="27" name="ZoneTexte 26">
            <a:extLst>
              <a:ext uri="{FF2B5EF4-FFF2-40B4-BE49-F238E27FC236}">
                <a16:creationId xmlns:a16="http://schemas.microsoft.com/office/drawing/2014/main" id="{A6C96612-8ADA-2516-5D6E-90142027279A}"/>
              </a:ext>
            </a:extLst>
          </p:cNvPr>
          <p:cNvSpPr txBox="1"/>
          <p:nvPr/>
        </p:nvSpPr>
        <p:spPr>
          <a:xfrm>
            <a:off x="956961" y="403736"/>
            <a:ext cx="6620779" cy="323165"/>
          </a:xfrm>
          <a:prstGeom prst="rect">
            <a:avLst/>
          </a:prstGeom>
          <a:noFill/>
        </p:spPr>
        <p:txBody>
          <a:bodyPr wrap="square" rtlCol="0">
            <a:spAutoFit/>
          </a:bodyPr>
          <a:lstStyle/>
          <a:p>
            <a:pPr defTabSz="457235"/>
            <a:r>
              <a:rPr lang="fr-FR" sz="1500" b="1" dirty="0">
                <a:solidFill>
                  <a:prstClr val="white">
                    <a:lumMod val="65000"/>
                  </a:prstClr>
                </a:solidFill>
                <a:latin typeface="Dosis" pitchFamily="2" charset="0"/>
              </a:rPr>
              <a:t>Bonjour. Prenez vos ardoises, vos cahiers et vos  livrets de français</a:t>
            </a:r>
          </a:p>
        </p:txBody>
      </p:sp>
      <p:pic>
        <p:nvPicPr>
          <p:cNvPr id="3" name="Image 2">
            <a:extLst>
              <a:ext uri="{FF2B5EF4-FFF2-40B4-BE49-F238E27FC236}">
                <a16:creationId xmlns:a16="http://schemas.microsoft.com/office/drawing/2014/main" id="{B4120C3E-68FC-9D86-45DB-1E5CCE50FB26}"/>
              </a:ext>
            </a:extLst>
          </p:cNvPr>
          <p:cNvPicPr>
            <a:picLocks noChangeAspect="1"/>
          </p:cNvPicPr>
          <p:nvPr>
            <p:custDataLst>
              <p:tags r:id="rId1"/>
            </p:custDataLst>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87042" y="228605"/>
            <a:ext cx="715315" cy="661641"/>
          </a:xfrm>
          <a:prstGeom prst="rect">
            <a:avLst/>
          </a:prstGeom>
          <a:ln w="19050">
            <a:noFill/>
          </a:ln>
          <a:effectLst>
            <a:outerShdw blurRad="50800" dist="38100" dir="2700000" algn="tl" rotWithShape="0">
              <a:prstClr val="black">
                <a:alpha val="40000"/>
              </a:prstClr>
            </a:outerShdw>
          </a:effectLst>
        </p:spPr>
      </p:pic>
      <p:graphicFrame>
        <p:nvGraphicFramePr>
          <p:cNvPr id="4" name="Tableau 3">
            <a:extLst>
              <a:ext uri="{FF2B5EF4-FFF2-40B4-BE49-F238E27FC236}">
                <a16:creationId xmlns:a16="http://schemas.microsoft.com/office/drawing/2014/main" id="{599453E7-251A-BC6E-C893-7F62C469B4F4}"/>
              </a:ext>
            </a:extLst>
          </p:cNvPr>
          <p:cNvGraphicFramePr>
            <a:graphicFrameLocks noGrp="1"/>
          </p:cNvGraphicFramePr>
          <p:nvPr>
            <p:custDataLst>
              <p:tags r:id="rId2"/>
            </p:custDataLst>
            <p:extLst>
              <p:ext uri="{D42A27DB-BD31-4B8C-83A1-F6EECF244321}">
                <p14:modId xmlns:p14="http://schemas.microsoft.com/office/powerpoint/2010/main" val="2653980304"/>
              </p:ext>
            </p:extLst>
          </p:nvPr>
        </p:nvGraphicFramePr>
        <p:xfrm>
          <a:off x="6" y="-1"/>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grpSp>
        <p:nvGrpSpPr>
          <p:cNvPr id="6" name="Groupe 5">
            <a:extLst>
              <a:ext uri="{FF2B5EF4-FFF2-40B4-BE49-F238E27FC236}">
                <a16:creationId xmlns:a16="http://schemas.microsoft.com/office/drawing/2014/main" id="{0DAF0AEC-052F-4F93-FBE4-C332B54EE3E0}"/>
              </a:ext>
            </a:extLst>
          </p:cNvPr>
          <p:cNvGrpSpPr/>
          <p:nvPr>
            <p:custDataLst>
              <p:tags r:id="rId3"/>
            </p:custDataLst>
          </p:nvPr>
        </p:nvGrpSpPr>
        <p:grpSpPr>
          <a:xfrm>
            <a:off x="1544766" y="4506241"/>
            <a:ext cx="1186377" cy="359073"/>
            <a:chOff x="5802255" y="5807067"/>
            <a:chExt cx="1186377" cy="359073"/>
          </a:xfrm>
        </p:grpSpPr>
        <p:sp>
          <p:nvSpPr>
            <p:cNvPr id="7" name="Rectangle : coins arrondis 6">
              <a:extLst>
                <a:ext uri="{FF2B5EF4-FFF2-40B4-BE49-F238E27FC236}">
                  <a16:creationId xmlns:a16="http://schemas.microsoft.com/office/drawing/2014/main" id="{E65218BD-E72C-9EEE-C6EA-BBEBD92B7569}"/>
                </a:ext>
              </a:extLst>
            </p:cNvPr>
            <p:cNvSpPr/>
            <p:nvPr>
              <p:custDataLst>
                <p:tags r:id="rId8"/>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9" name="ZoneTexte 8">
              <a:extLst>
                <a:ext uri="{FF2B5EF4-FFF2-40B4-BE49-F238E27FC236}">
                  <a16:creationId xmlns:a16="http://schemas.microsoft.com/office/drawing/2014/main" id="{8E34D70E-3ABF-F3D9-39DE-9A3C7D3A47E4}"/>
                </a:ext>
              </a:extLst>
            </p:cNvPr>
            <p:cNvSpPr txBox="1"/>
            <p:nvPr>
              <p:custDataLst>
                <p:tags r:id="rId9"/>
              </p:custDataLst>
            </p:nvPr>
          </p:nvSpPr>
          <p:spPr>
            <a:xfrm>
              <a:off x="6044951" y="5815166"/>
              <a:ext cx="895074" cy="323165"/>
            </a:xfrm>
            <a:prstGeom prst="rect">
              <a:avLst/>
            </a:prstGeom>
            <a:noFill/>
          </p:spPr>
          <p:txBody>
            <a:bodyPr wrap="squar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Ardoise  </a:t>
              </a:r>
            </a:p>
          </p:txBody>
        </p:sp>
      </p:grpSp>
      <p:grpSp>
        <p:nvGrpSpPr>
          <p:cNvPr id="10" name="Groupe 9">
            <a:extLst>
              <a:ext uri="{FF2B5EF4-FFF2-40B4-BE49-F238E27FC236}">
                <a16:creationId xmlns:a16="http://schemas.microsoft.com/office/drawing/2014/main" id="{50EA7180-BAB7-B7F7-0B72-FF150C5418F2}"/>
              </a:ext>
            </a:extLst>
          </p:cNvPr>
          <p:cNvGrpSpPr/>
          <p:nvPr>
            <p:custDataLst>
              <p:tags r:id="rId4"/>
            </p:custDataLst>
          </p:nvPr>
        </p:nvGrpSpPr>
        <p:grpSpPr>
          <a:xfrm>
            <a:off x="6338531" y="4491212"/>
            <a:ext cx="1186378" cy="367174"/>
            <a:chOff x="5802255" y="5807067"/>
            <a:chExt cx="1186377" cy="359073"/>
          </a:xfrm>
        </p:grpSpPr>
        <p:sp>
          <p:nvSpPr>
            <p:cNvPr id="11" name="Rectangle : coins arrondis 10">
              <a:extLst>
                <a:ext uri="{FF2B5EF4-FFF2-40B4-BE49-F238E27FC236}">
                  <a16:creationId xmlns:a16="http://schemas.microsoft.com/office/drawing/2014/main" id="{011085A5-CB27-3243-19D8-7D496D3B8528}"/>
                </a:ext>
              </a:extLst>
            </p:cNvPr>
            <p:cNvSpPr/>
            <p:nvPr>
              <p:custDataLst>
                <p:tags r:id="rId6"/>
              </p:custDataLst>
            </p:nvPr>
          </p:nvSpPr>
          <p:spPr>
            <a:xfrm>
              <a:off x="5802255" y="5807067"/>
              <a:ext cx="1186377"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dirty="0">
                <a:solidFill>
                  <a:prstClr val="white"/>
                </a:solidFill>
                <a:latin typeface="Calibri"/>
              </a:endParaRPr>
            </a:p>
          </p:txBody>
        </p:sp>
        <p:sp>
          <p:nvSpPr>
            <p:cNvPr id="12" name="ZoneTexte 11">
              <a:extLst>
                <a:ext uri="{FF2B5EF4-FFF2-40B4-BE49-F238E27FC236}">
                  <a16:creationId xmlns:a16="http://schemas.microsoft.com/office/drawing/2014/main" id="{881C4D15-BF0E-1B24-1BF2-91D175752DA4}"/>
                </a:ext>
              </a:extLst>
            </p:cNvPr>
            <p:cNvSpPr txBox="1"/>
            <p:nvPr>
              <p:custDataLst>
                <p:tags r:id="rId7"/>
              </p:custDataLst>
            </p:nvPr>
          </p:nvSpPr>
          <p:spPr>
            <a:xfrm>
              <a:off x="6044951" y="5815170"/>
              <a:ext cx="749050" cy="316035"/>
            </a:xfrm>
            <a:prstGeom prst="rect">
              <a:avLst/>
            </a:prstGeom>
            <a:noFill/>
          </p:spPr>
          <p:txBody>
            <a:bodyPr wrap="none" rtlCol="0">
              <a:spAutoFit/>
            </a:bodyPr>
            <a:lstStyle/>
            <a:p>
              <a:pPr defTabSz="457211">
                <a:defRPr/>
              </a:pPr>
              <a:r>
                <a:rPr lang="fr-FR" sz="1500" b="1" dirty="0">
                  <a:solidFill>
                    <a:srgbClr val="4BACC6">
                      <a:lumMod val="50000"/>
                    </a:srgbClr>
                  </a:solidFill>
                  <a:latin typeface="Cambria" panose="02040503050406030204" pitchFamily="18" charset="0"/>
                  <a:ea typeface="Cambria" panose="02040503050406030204" pitchFamily="18" charset="0"/>
                </a:rPr>
                <a:t>Livret </a:t>
              </a:r>
            </a:p>
          </p:txBody>
        </p:sp>
      </p:grpSp>
      <p:pic>
        <p:nvPicPr>
          <p:cNvPr id="14" name="Image 13">
            <a:extLst>
              <a:ext uri="{FF2B5EF4-FFF2-40B4-BE49-F238E27FC236}">
                <a16:creationId xmlns:a16="http://schemas.microsoft.com/office/drawing/2014/main" id="{4221C3E4-6E39-80D7-17E1-F2B20C457833}"/>
              </a:ext>
            </a:extLst>
          </p:cNvPr>
          <p:cNvPicPr>
            <a:picLocks noChangeAspect="1"/>
          </p:cNvPicPr>
          <p:nvPr/>
        </p:nvPicPr>
        <p:blipFill>
          <a:blip r:embed="rId14">
            <a:clrChange>
              <a:clrFrom>
                <a:srgbClr val="FFFFFF"/>
              </a:clrFrom>
              <a:clrTo>
                <a:srgbClr val="FFFFFF">
                  <a:alpha val="0"/>
                </a:srgbClr>
              </a:clrTo>
            </a:clrChange>
          </a:blip>
          <a:stretch>
            <a:fillRect/>
          </a:stretch>
        </p:blipFill>
        <p:spPr>
          <a:xfrm>
            <a:off x="1401356" y="2912335"/>
            <a:ext cx="1473199" cy="1117600"/>
          </a:xfrm>
          <a:prstGeom prst="rect">
            <a:avLst/>
          </a:prstGeom>
        </p:spPr>
      </p:pic>
      <p:pic>
        <p:nvPicPr>
          <p:cNvPr id="2" name="Image 1" descr="Une image contenant dessin humoristique, dessin, capture d’écran, Dessin d’enfant&#10;&#10;Description générée automatiquement">
            <a:extLst>
              <a:ext uri="{FF2B5EF4-FFF2-40B4-BE49-F238E27FC236}">
                <a16:creationId xmlns:a16="http://schemas.microsoft.com/office/drawing/2014/main" id="{B8B008FB-427D-420C-689D-DEF72D784591}"/>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val="0"/>
              </a:ext>
            </a:extLst>
          </a:blip>
          <a:srcRect l="29731" t="56294" r="43963" b="7778"/>
          <a:stretch/>
        </p:blipFill>
        <p:spPr>
          <a:xfrm>
            <a:off x="4118026" y="2864034"/>
            <a:ext cx="918411" cy="999167"/>
          </a:xfrm>
          <a:prstGeom prst="rect">
            <a:avLst/>
          </a:prstGeom>
        </p:spPr>
      </p:pic>
      <p:sp>
        <p:nvSpPr>
          <p:cNvPr id="5" name="Rectangle : coins arrondis 4">
            <a:extLst>
              <a:ext uri="{FF2B5EF4-FFF2-40B4-BE49-F238E27FC236}">
                <a16:creationId xmlns:a16="http://schemas.microsoft.com/office/drawing/2014/main" id="{00456A57-18EA-78D7-3365-EE9F173B2AEE}"/>
              </a:ext>
            </a:extLst>
          </p:cNvPr>
          <p:cNvSpPr/>
          <p:nvPr/>
        </p:nvSpPr>
        <p:spPr>
          <a:xfrm>
            <a:off x="4123645" y="4516872"/>
            <a:ext cx="1186377" cy="367175"/>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15"/>
            <a:endParaRPr lang="fr-FR" sz="1333">
              <a:solidFill>
                <a:prstClr val="white"/>
              </a:solidFill>
              <a:latin typeface="Calibri"/>
            </a:endParaRPr>
          </a:p>
        </p:txBody>
      </p:sp>
      <p:sp>
        <p:nvSpPr>
          <p:cNvPr id="16" name="ZoneTexte 15">
            <a:extLst>
              <a:ext uri="{FF2B5EF4-FFF2-40B4-BE49-F238E27FC236}">
                <a16:creationId xmlns:a16="http://schemas.microsoft.com/office/drawing/2014/main" id="{39F9C916-0F62-488E-738A-BC2014AF3030}"/>
              </a:ext>
            </a:extLst>
          </p:cNvPr>
          <p:cNvSpPr txBox="1"/>
          <p:nvPr/>
        </p:nvSpPr>
        <p:spPr>
          <a:xfrm>
            <a:off x="4267352" y="4550621"/>
            <a:ext cx="833719" cy="338554"/>
          </a:xfrm>
          <a:prstGeom prst="rect">
            <a:avLst/>
          </a:prstGeom>
          <a:noFill/>
        </p:spPr>
        <p:txBody>
          <a:bodyPr wrap="square" rtlCol="0">
            <a:spAutoFit/>
          </a:bodyPr>
          <a:lstStyle/>
          <a:p>
            <a:pPr defTabSz="609615"/>
            <a:r>
              <a:rPr lang="fr-FR" sz="1600" b="1" dirty="0">
                <a:solidFill>
                  <a:srgbClr val="4BACC6">
                    <a:lumMod val="50000"/>
                  </a:srgbClr>
                </a:solidFill>
                <a:latin typeface="Cambria" panose="02040503050406030204" pitchFamily="18" charset="0"/>
                <a:ea typeface="Cambria" panose="02040503050406030204" pitchFamily="18" charset="0"/>
              </a:rPr>
              <a:t>Cahier </a:t>
            </a:r>
          </a:p>
        </p:txBody>
      </p:sp>
      <p:pic>
        <p:nvPicPr>
          <p:cNvPr id="17" name="Image 16">
            <a:extLst>
              <a:ext uri="{FF2B5EF4-FFF2-40B4-BE49-F238E27FC236}">
                <a16:creationId xmlns:a16="http://schemas.microsoft.com/office/drawing/2014/main" id="{5A1DE3AF-39D5-4C76-8DB4-484D1086AF3D}"/>
              </a:ext>
            </a:extLst>
          </p:cNvPr>
          <p:cNvPicPr>
            <a:picLocks noChangeAspect="1"/>
          </p:cNvPicPr>
          <p:nvPr/>
        </p:nvPicPr>
        <p:blipFill>
          <a:blip r:embed="rId16"/>
          <a:stretch>
            <a:fillRect/>
          </a:stretch>
        </p:blipFill>
        <p:spPr>
          <a:xfrm>
            <a:off x="6338531" y="2595669"/>
            <a:ext cx="1113665" cy="1434267"/>
          </a:xfrm>
          <a:prstGeom prst="rect">
            <a:avLst/>
          </a:prstGeom>
          <a:ln w="19050">
            <a:solidFill>
              <a:schemeClr val="tx1"/>
            </a:solidFill>
          </a:ln>
        </p:spPr>
      </p:pic>
    </p:spTree>
    <p:extLst>
      <p:ext uri="{BB962C8B-B14F-4D97-AF65-F5344CB8AC3E}">
        <p14:creationId xmlns:p14="http://schemas.microsoft.com/office/powerpoint/2010/main" val="6778138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C0B6D-B23A-9F6E-016B-F0F98F7CFC6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8E06AE2-1494-9C57-38DD-2731D78B163E}"/>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872D8CB-3B4F-B274-A77D-9416D991344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1C32BED-1F72-A9AD-0274-AD77F538F18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76D2DF4-BE0B-2C2F-5F1E-928B65C3CF0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2C52D62-5F69-A577-31D1-8814AD16684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943FEA6-8305-EB23-3545-CBB709FFE9BE}"/>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F8043FA3-81CD-895E-44F1-B01AA24DC756}"/>
              </a:ext>
            </a:extLst>
          </p:cNvPr>
          <p:cNvSpPr txBox="1"/>
          <p:nvPr>
            <p:custDataLst>
              <p:tags r:id="rId7"/>
            </p:custDataLst>
          </p:nvPr>
        </p:nvSpPr>
        <p:spPr>
          <a:xfrm>
            <a:off x="812685" y="297729"/>
            <a:ext cx="8036502" cy="338554"/>
          </a:xfrm>
          <a:prstGeom prst="rect">
            <a:avLst/>
          </a:prstGeom>
          <a:noFill/>
        </p:spPr>
        <p:txBody>
          <a:bodyPr wrap="square" rtlCol="0">
            <a:spAutoFit/>
          </a:bodyPr>
          <a:lstStyle/>
          <a:p>
            <a:pPr defTabSz="685802">
              <a:defRPr/>
            </a:pPr>
            <a:r>
              <a:rPr lang="fr-FR" sz="1600" b="1" dirty="0">
                <a:solidFill>
                  <a:prstClr val="white">
                    <a:lumMod val="65000"/>
                  </a:prstClr>
                </a:solidFill>
              </a:rPr>
              <a:t>Pour répondre aux questions de compréhension ouvertes rappelez moi la démarche à suivre.</a:t>
            </a:r>
          </a:p>
        </p:txBody>
      </p:sp>
      <p:graphicFrame>
        <p:nvGraphicFramePr>
          <p:cNvPr id="5" name="Tableau 4">
            <a:extLst>
              <a:ext uri="{FF2B5EF4-FFF2-40B4-BE49-F238E27FC236}">
                <a16:creationId xmlns:a16="http://schemas.microsoft.com/office/drawing/2014/main" id="{CC4F003E-DE34-5200-485C-B45D04A5F1A1}"/>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1036DA-F0F6-9AF4-DDCC-3A3B00057508}"/>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853658E3-5F33-DF8E-3F10-5CE75893BCD5}"/>
              </a:ext>
            </a:extLst>
          </p:cNvPr>
          <p:cNvSpPr txBox="1"/>
          <p:nvPr/>
        </p:nvSpPr>
        <p:spPr>
          <a:xfrm>
            <a:off x="1404374" y="2289025"/>
            <a:ext cx="7282002"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lis la question. Qu’est-ce qu’on me demande ?    </a:t>
            </a:r>
          </a:p>
        </p:txBody>
      </p:sp>
      <p:pic>
        <p:nvPicPr>
          <p:cNvPr id="6" name="Image 5">
            <a:extLst>
              <a:ext uri="{FF2B5EF4-FFF2-40B4-BE49-F238E27FC236}">
                <a16:creationId xmlns:a16="http://schemas.microsoft.com/office/drawing/2014/main" id="{D67CDD6C-3B27-75A2-AF7F-E4FCBA633884}"/>
              </a:ext>
            </a:extLst>
          </p:cNvPr>
          <p:cNvPicPr>
            <a:picLocks noChangeAspect="1"/>
          </p:cNvPicPr>
          <p:nvPr>
            <p:custDataLst>
              <p:tags r:id="rId9"/>
            </p:custDataLst>
          </p:nvPr>
        </p:nvPicPr>
        <p:blipFill rotWithShape="1">
          <a:blip r:embed="rId15"/>
          <a:srcRect t="-1388" r="85434"/>
          <a:stretch/>
        </p:blipFill>
        <p:spPr>
          <a:xfrm>
            <a:off x="589184" y="2289281"/>
            <a:ext cx="586166" cy="534568"/>
          </a:xfrm>
          <a:prstGeom prst="rect">
            <a:avLst/>
          </a:prstGeom>
        </p:spPr>
      </p:pic>
      <p:pic>
        <p:nvPicPr>
          <p:cNvPr id="7" name="Image 6">
            <a:extLst>
              <a:ext uri="{FF2B5EF4-FFF2-40B4-BE49-F238E27FC236}">
                <a16:creationId xmlns:a16="http://schemas.microsoft.com/office/drawing/2014/main" id="{3E2E1174-CF2C-54E3-0B45-9B63AA6C7FCD}"/>
              </a:ext>
            </a:extLst>
          </p:cNvPr>
          <p:cNvPicPr>
            <a:picLocks noChangeAspect="1"/>
          </p:cNvPicPr>
          <p:nvPr>
            <p:custDataLst>
              <p:tags r:id="rId10"/>
            </p:custDataLst>
          </p:nvPr>
        </p:nvPicPr>
        <p:blipFill rotWithShape="1">
          <a:blip r:embed="rId15"/>
          <a:srcRect l="43253" t="-3255" r="37467"/>
          <a:stretch/>
        </p:blipFill>
        <p:spPr>
          <a:xfrm>
            <a:off x="445034" y="3137837"/>
            <a:ext cx="778533" cy="546272"/>
          </a:xfrm>
          <a:prstGeom prst="rect">
            <a:avLst/>
          </a:prstGeom>
        </p:spPr>
      </p:pic>
      <p:pic>
        <p:nvPicPr>
          <p:cNvPr id="9" name="Image 8">
            <a:extLst>
              <a:ext uri="{FF2B5EF4-FFF2-40B4-BE49-F238E27FC236}">
                <a16:creationId xmlns:a16="http://schemas.microsoft.com/office/drawing/2014/main" id="{2BA67AC9-C943-27CA-53FD-250EEA493DB2}"/>
              </a:ext>
            </a:extLst>
          </p:cNvPr>
          <p:cNvPicPr>
            <a:picLocks noChangeAspect="1"/>
          </p:cNvPicPr>
          <p:nvPr>
            <p:custDataLst>
              <p:tags r:id="rId11"/>
            </p:custDataLst>
          </p:nvPr>
        </p:nvPicPr>
        <p:blipFill rotWithShape="1">
          <a:blip r:embed="rId15"/>
          <a:srcRect l="85737" t="-3255" r="-1580"/>
          <a:stretch/>
        </p:blipFill>
        <p:spPr>
          <a:xfrm>
            <a:off x="564889" y="4016335"/>
            <a:ext cx="634757" cy="541994"/>
          </a:xfrm>
          <a:prstGeom prst="rect">
            <a:avLst/>
          </a:prstGeom>
        </p:spPr>
      </p:pic>
      <p:sp>
        <p:nvSpPr>
          <p:cNvPr id="10" name="ZoneTexte 9">
            <a:extLst>
              <a:ext uri="{FF2B5EF4-FFF2-40B4-BE49-F238E27FC236}">
                <a16:creationId xmlns:a16="http://schemas.microsoft.com/office/drawing/2014/main" id="{9B347D1E-91B9-E05F-434F-8854ACA75CA0}"/>
              </a:ext>
            </a:extLst>
          </p:cNvPr>
          <p:cNvSpPr txBox="1"/>
          <p:nvPr/>
        </p:nvSpPr>
        <p:spPr>
          <a:xfrm>
            <a:off x="1407470" y="3107383"/>
            <a:ext cx="7053941"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reviens au texte et je cherche la réponse. </a:t>
            </a:r>
          </a:p>
        </p:txBody>
      </p:sp>
      <p:sp>
        <p:nvSpPr>
          <p:cNvPr id="11" name="ZoneTexte 10">
            <a:extLst>
              <a:ext uri="{FF2B5EF4-FFF2-40B4-BE49-F238E27FC236}">
                <a16:creationId xmlns:a16="http://schemas.microsoft.com/office/drawing/2014/main" id="{767D5833-F1A6-257E-B07C-FB6A6C297F9E}"/>
              </a:ext>
            </a:extLst>
          </p:cNvPr>
          <p:cNvSpPr txBox="1"/>
          <p:nvPr/>
        </p:nvSpPr>
        <p:spPr>
          <a:xfrm>
            <a:off x="1380235" y="4000697"/>
            <a:ext cx="7535165"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Je </a:t>
            </a:r>
            <a:r>
              <a:rPr kumimoji="0" lang="fr-FR" sz="2800" b="1" i="0" u="none" strike="noStrike" kern="1200" cap="none" spc="0" normalizeH="0" baseline="0" noProof="0" dirty="0">
                <a:ln>
                  <a:noFill/>
                </a:ln>
                <a:solidFill>
                  <a:srgbClr val="FF0000"/>
                </a:solidFill>
                <a:effectLst/>
                <a:uLnTx/>
                <a:uFillTx/>
                <a:latin typeface="Dosis" pitchFamily="2" charset="0"/>
                <a:ea typeface="+mn-ea"/>
                <a:cs typeface="+mn-cs"/>
              </a:rPr>
              <a:t>formule une phrase </a:t>
            </a: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pour répondre.</a:t>
            </a:r>
          </a:p>
        </p:txBody>
      </p:sp>
    </p:spTree>
    <p:extLst>
      <p:ext uri="{BB962C8B-B14F-4D97-AF65-F5344CB8AC3E}">
        <p14:creationId xmlns:p14="http://schemas.microsoft.com/office/powerpoint/2010/main" val="39651736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0DC55-6522-BC5D-2326-471EA7D76F9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F676CD0-B579-8C3D-82BC-28C035F96E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4529D92-50CE-BD22-21C1-49358FAE201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B65D00B9-CDE9-94D9-A679-791B9653C33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r>
              <a:rPr lang="fr-FR" sz="3600" b="1" kern="0" spc="320" dirty="0">
                <a:solidFill>
                  <a:srgbClr val="106585"/>
                </a:solidFill>
                <a:latin typeface="Dosis" pitchFamily="2" charset="0"/>
              </a:rPr>
              <a:t>Que fait le professeur pendant la récréation?</a:t>
            </a: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12C843A0-EB74-131C-4AF5-5251E2CAE40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A7CA5F1-597A-C31F-8429-7FF88D58F18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53DD84C-79D9-0138-6D7A-D3A5EE37447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AD5D4C8-91BC-22B6-9090-A825DCB6473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Voici une question ouverte</a:t>
            </a:r>
          </a:p>
        </p:txBody>
      </p:sp>
      <p:graphicFrame>
        <p:nvGraphicFramePr>
          <p:cNvPr id="4" name="Tableau 3">
            <a:extLst>
              <a:ext uri="{FF2B5EF4-FFF2-40B4-BE49-F238E27FC236}">
                <a16:creationId xmlns:a16="http://schemas.microsoft.com/office/drawing/2014/main" id="{5AD11509-4CF2-2155-3A4A-6F5FA725239A}"/>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4.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49239093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00AFE-7452-D0D8-113F-3885E9037B7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ED7F05C-C2BE-A237-45CD-840C6748F78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ADF48747-3A27-8592-C752-9DA4F129DF4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2054D2A-FC43-3166-EF18-AC0A3F72108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D90B7063-A74F-8DB0-9EA6-DC74EBDE66C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35C3FD4-29D9-276C-61BC-4F6201B6D20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95DB347-5BEF-7678-1A16-36BBC318C142}"/>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295EDDF5-4CED-5AD7-A143-4456E81232EE}"/>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Le mot interrogatif est « que », on cherche une action.</a:t>
            </a:r>
          </a:p>
        </p:txBody>
      </p:sp>
      <p:graphicFrame>
        <p:nvGraphicFramePr>
          <p:cNvPr id="5" name="Tableau 4">
            <a:extLst>
              <a:ext uri="{FF2B5EF4-FFF2-40B4-BE49-F238E27FC236}">
                <a16:creationId xmlns:a16="http://schemas.microsoft.com/office/drawing/2014/main" id="{19E3D751-411B-50F0-C14A-4A3899D36D4F}"/>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0873885-798D-61F7-CDB0-38AA0FFDFCF1}"/>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51324B80-EABD-BCCF-0E9C-7E723C54B257}"/>
              </a:ext>
            </a:extLst>
          </p:cNvPr>
          <p:cNvSpPr txBox="1"/>
          <p:nvPr/>
        </p:nvSpPr>
        <p:spPr>
          <a:xfrm>
            <a:off x="535672" y="2289025"/>
            <a:ext cx="815070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Qui?                          Une personne/ un personnage   </a:t>
            </a:r>
          </a:p>
        </p:txBody>
      </p:sp>
      <p:sp>
        <p:nvSpPr>
          <p:cNvPr id="10" name="ZoneTexte 9">
            <a:extLst>
              <a:ext uri="{FF2B5EF4-FFF2-40B4-BE49-F238E27FC236}">
                <a16:creationId xmlns:a16="http://schemas.microsoft.com/office/drawing/2014/main" id="{6225D39C-51EB-AB86-1AD4-B81B89AA4B92}"/>
              </a:ext>
            </a:extLst>
          </p:cNvPr>
          <p:cNvSpPr txBox="1"/>
          <p:nvPr/>
        </p:nvSpPr>
        <p:spPr>
          <a:xfrm>
            <a:off x="535672" y="3107383"/>
            <a:ext cx="7925739"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Que?                         Une action</a:t>
            </a:r>
          </a:p>
        </p:txBody>
      </p:sp>
      <p:sp>
        <p:nvSpPr>
          <p:cNvPr id="11" name="ZoneTexte 10">
            <a:extLst>
              <a:ext uri="{FF2B5EF4-FFF2-40B4-BE49-F238E27FC236}">
                <a16:creationId xmlns:a16="http://schemas.microsoft.com/office/drawing/2014/main" id="{D68B0054-2259-9363-76E4-48696D46A562}"/>
              </a:ext>
            </a:extLst>
          </p:cNvPr>
          <p:cNvSpPr txBox="1"/>
          <p:nvPr/>
        </p:nvSpPr>
        <p:spPr>
          <a:xfrm>
            <a:off x="535673" y="4000697"/>
            <a:ext cx="8379728"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Quand?                    Le temps/ un moment</a:t>
            </a:r>
          </a:p>
        </p:txBody>
      </p:sp>
      <p:sp>
        <p:nvSpPr>
          <p:cNvPr id="16" name="ZoneTexte 15">
            <a:extLst>
              <a:ext uri="{FF2B5EF4-FFF2-40B4-BE49-F238E27FC236}">
                <a16:creationId xmlns:a16="http://schemas.microsoft.com/office/drawing/2014/main" id="{0FDD947E-250A-71EA-DC74-3709F551966A}"/>
              </a:ext>
            </a:extLst>
          </p:cNvPr>
          <p:cNvSpPr txBox="1"/>
          <p:nvPr/>
        </p:nvSpPr>
        <p:spPr>
          <a:xfrm>
            <a:off x="542091" y="4739668"/>
            <a:ext cx="8379727"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225D6D"/>
                </a:solidFill>
                <a:effectLst/>
                <a:uLnTx/>
                <a:uFillTx/>
                <a:latin typeface="Dosis" pitchFamily="2" charset="0"/>
                <a:ea typeface="+mn-ea"/>
                <a:cs typeface="+mn-cs"/>
              </a:rPr>
              <a:t>Où?                            Un lieu</a:t>
            </a:r>
          </a:p>
        </p:txBody>
      </p:sp>
      <p:sp>
        <p:nvSpPr>
          <p:cNvPr id="17" name="Flèche : droite 16">
            <a:extLst>
              <a:ext uri="{FF2B5EF4-FFF2-40B4-BE49-F238E27FC236}">
                <a16:creationId xmlns:a16="http://schemas.microsoft.com/office/drawing/2014/main" id="{FB3DB484-6653-E77F-13FE-9DF72522A128}"/>
              </a:ext>
            </a:extLst>
          </p:cNvPr>
          <p:cNvSpPr/>
          <p:nvPr/>
        </p:nvSpPr>
        <p:spPr>
          <a:xfrm>
            <a:off x="1859432" y="2550635"/>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droite 17">
            <a:extLst>
              <a:ext uri="{FF2B5EF4-FFF2-40B4-BE49-F238E27FC236}">
                <a16:creationId xmlns:a16="http://schemas.microsoft.com/office/drawing/2014/main" id="{CBD7D308-B0BC-F7FF-235C-9ACE0F087099}"/>
              </a:ext>
            </a:extLst>
          </p:cNvPr>
          <p:cNvSpPr/>
          <p:nvPr/>
        </p:nvSpPr>
        <p:spPr>
          <a:xfrm>
            <a:off x="1833461" y="3342499"/>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 droite 18">
            <a:extLst>
              <a:ext uri="{FF2B5EF4-FFF2-40B4-BE49-F238E27FC236}">
                <a16:creationId xmlns:a16="http://schemas.microsoft.com/office/drawing/2014/main" id="{6E988061-D2E5-B277-484E-5F351B67D403}"/>
              </a:ext>
            </a:extLst>
          </p:cNvPr>
          <p:cNvSpPr/>
          <p:nvPr/>
        </p:nvSpPr>
        <p:spPr>
          <a:xfrm>
            <a:off x="1859434" y="4201423"/>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roite 19">
            <a:extLst>
              <a:ext uri="{FF2B5EF4-FFF2-40B4-BE49-F238E27FC236}">
                <a16:creationId xmlns:a16="http://schemas.microsoft.com/office/drawing/2014/main" id="{FC92461C-DE41-1170-7317-CB589242E354}"/>
              </a:ext>
            </a:extLst>
          </p:cNvPr>
          <p:cNvSpPr/>
          <p:nvPr/>
        </p:nvSpPr>
        <p:spPr>
          <a:xfrm>
            <a:off x="1859433" y="4957514"/>
            <a:ext cx="753975" cy="1705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4381D504-9875-C571-9859-F6B6C6CE8C02}"/>
              </a:ext>
            </a:extLst>
          </p:cNvPr>
          <p:cNvSpPr/>
          <p:nvPr/>
        </p:nvSpPr>
        <p:spPr>
          <a:xfrm>
            <a:off x="365760" y="3021874"/>
            <a:ext cx="5747657" cy="7570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15476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143C2-8C84-BDB8-AAEF-46B69916E1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CB89859-9F71-C082-B444-67D6A9EEF437}"/>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16301A4-2481-69A0-F8C3-9C55B18D3AE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D70A88-4F7A-FF1B-CB3E-02AFF6F4B941}"/>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F6FC148-100E-43C1-91D8-D515F1DFC394}"/>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CC83D967-A744-1BD4-986D-F6C3FC0F9BE6}"/>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73AAC1A-A9ED-F919-B073-30E807E8C5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45BEF2D1-8772-13AF-25A3-4EFA26567B64}"/>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Ecrivez la bonne réponse sur votre ardoise.</a:t>
            </a:r>
          </a:p>
        </p:txBody>
      </p:sp>
      <p:graphicFrame>
        <p:nvGraphicFramePr>
          <p:cNvPr id="5" name="Tableau 4">
            <a:extLst>
              <a:ext uri="{FF2B5EF4-FFF2-40B4-BE49-F238E27FC236}">
                <a16:creationId xmlns:a16="http://schemas.microsoft.com/office/drawing/2014/main" id="{8C362558-2D91-86F5-5BA0-267F576E85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202645B-9D1A-2F20-C340-EFB721D68920}"/>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2.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13" name="Image 12">
            <a:extLst>
              <a:ext uri="{FF2B5EF4-FFF2-40B4-BE49-F238E27FC236}">
                <a16:creationId xmlns:a16="http://schemas.microsoft.com/office/drawing/2014/main" id="{CFF46FDC-817F-F5AA-1BFE-F26A5A25EC20}"/>
              </a:ext>
            </a:extLst>
          </p:cNvPr>
          <p:cNvPicPr>
            <a:picLocks noChangeAspect="1"/>
          </p:cNvPicPr>
          <p:nvPr>
            <p:custDataLst>
              <p:tags r:id="rId9"/>
            </p:custDataLst>
          </p:nvPr>
        </p:nvPicPr>
        <p:blipFill>
          <a:blip r:embed="rId13">
            <a:clrChange>
              <a:clrFrom>
                <a:srgbClr val="FFFFFF"/>
              </a:clrFrom>
              <a:clrTo>
                <a:srgbClr val="FFFFFF">
                  <a:alpha val="0"/>
                </a:srgbClr>
              </a:clrTo>
            </a:clrChange>
          </a:blip>
          <a:stretch>
            <a:fillRect/>
          </a:stretch>
        </p:blipFill>
        <p:spPr>
          <a:xfrm>
            <a:off x="2391082" y="1742854"/>
            <a:ext cx="4361835" cy="3372291"/>
          </a:xfrm>
          <a:prstGeom prst="rect">
            <a:avLst/>
          </a:prstGeom>
        </p:spPr>
      </p:pic>
    </p:spTree>
    <p:extLst>
      <p:ext uri="{BB962C8B-B14F-4D97-AF65-F5344CB8AC3E}">
        <p14:creationId xmlns:p14="http://schemas.microsoft.com/office/powerpoint/2010/main" val="5894542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9F5B2-3374-C735-AC24-F988A95C1AB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B85076B-460A-0F56-D66C-187A17F7CD1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3921983-4D48-83CB-3E17-85F80F45CC6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BA3975C-11FD-4932-C701-004C5D1C7D3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C2D5C7A-459D-0FE4-BF36-F931C6C44A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D0A86BD5-F24B-FECD-E587-A429314C07D5}"/>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33416D1-CA44-8BA3-366D-09AA0E02C98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70597FB6-777A-136F-4C92-F07607341A03}"/>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Etape 2: Je reviens au texte et je cherche la réponse.</a:t>
            </a:r>
          </a:p>
        </p:txBody>
      </p:sp>
      <p:graphicFrame>
        <p:nvGraphicFramePr>
          <p:cNvPr id="5" name="Tableau 4">
            <a:extLst>
              <a:ext uri="{FF2B5EF4-FFF2-40B4-BE49-F238E27FC236}">
                <a16:creationId xmlns:a16="http://schemas.microsoft.com/office/drawing/2014/main" id="{7403E4D1-923C-4A5D-40D7-A73C4818B07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9EB1615F-24BA-4C37-140A-072A86A2D4EE}"/>
              </a:ext>
            </a:extLst>
          </p:cNvPr>
          <p:cNvGraphicFramePr>
            <a:graphicFrameLocks noGrp="1"/>
          </p:cNvGraphicFramePr>
          <p:nvPr>
            <p:custDataLst>
              <p:tags r:id="rId8"/>
            </p:custDataLst>
            <p:extLst>
              <p:ext uri="{D42A27DB-BD31-4B8C-83A1-F6EECF244321}">
                <p14:modId xmlns:p14="http://schemas.microsoft.com/office/powerpoint/2010/main" val="774118003"/>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2" name="Image 1">
            <a:extLst>
              <a:ext uri="{FF2B5EF4-FFF2-40B4-BE49-F238E27FC236}">
                <a16:creationId xmlns:a16="http://schemas.microsoft.com/office/drawing/2014/main" id="{E5624CCD-84D1-1540-4246-2AE5DBE21576}"/>
              </a:ext>
            </a:extLst>
          </p:cNvPr>
          <p:cNvPicPr>
            <a:picLocks noChangeAspect="1"/>
          </p:cNvPicPr>
          <p:nvPr/>
        </p:nvPicPr>
        <p:blipFill>
          <a:blip r:embed="rId12"/>
          <a:stretch>
            <a:fillRect/>
          </a:stretch>
        </p:blipFill>
        <p:spPr>
          <a:xfrm>
            <a:off x="666994" y="1798304"/>
            <a:ext cx="8075596" cy="3258905"/>
          </a:xfrm>
          <a:prstGeom prst="rect">
            <a:avLst/>
          </a:prstGeom>
          <a:ln w="12700">
            <a:solidFill>
              <a:schemeClr val="tx1"/>
            </a:solidFill>
          </a:ln>
        </p:spPr>
      </p:pic>
      <p:cxnSp>
        <p:nvCxnSpPr>
          <p:cNvPr id="9" name="Connecteur droit 8">
            <a:extLst>
              <a:ext uri="{FF2B5EF4-FFF2-40B4-BE49-F238E27FC236}">
                <a16:creationId xmlns:a16="http://schemas.microsoft.com/office/drawing/2014/main" id="{9BD5B0B5-44AA-4215-5989-8C1D1756FEAE}"/>
              </a:ext>
            </a:extLst>
          </p:cNvPr>
          <p:cNvCxnSpPr>
            <a:cxnSpLocks/>
          </p:cNvCxnSpPr>
          <p:nvPr/>
        </p:nvCxnSpPr>
        <p:spPr>
          <a:xfrm flipV="1">
            <a:off x="812685" y="4042611"/>
            <a:ext cx="4221328" cy="7878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64382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5726F-604B-AE2B-8AA5-A6B5B7203AE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4CF423E-AEB3-BBEA-7EB0-FCDE8FB9DB4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E33ED43-D49F-5DB2-7319-34C594CA12F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681E1E4-1E60-CEAE-0036-DEE1D73EE95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r>
              <a:rPr lang="fr-FR" sz="2800" b="1" kern="0" spc="320" dirty="0">
                <a:solidFill>
                  <a:srgbClr val="106585"/>
                </a:solidFill>
                <a:latin typeface="Dosis" pitchFamily="2" charset="0"/>
              </a:rPr>
              <a:t>Que fait le professeur pendant la récréation?</a:t>
            </a:r>
          </a:p>
          <a:p>
            <a:pPr defTabSz="685852">
              <a:lnSpc>
                <a:spcPct val="150000"/>
              </a:lnSpc>
              <a:spcAft>
                <a:spcPts val="900"/>
              </a:spcAft>
              <a:defRPr/>
            </a:pPr>
            <a:r>
              <a:rPr lang="fr-FR" sz="2800" b="1" kern="0" spc="320" dirty="0">
                <a:solidFill>
                  <a:srgbClr val="106585"/>
                </a:solidFill>
                <a:latin typeface="Dosis" pitchFamily="2" charset="0"/>
              </a:rPr>
              <a:t>Le professeur </a:t>
            </a:r>
            <a:r>
              <a:rPr lang="fr-FR" sz="2800" b="1" kern="0" spc="320" dirty="0">
                <a:solidFill>
                  <a:srgbClr val="00AA48"/>
                </a:solidFill>
                <a:latin typeface="Dosis" pitchFamily="2" charset="0"/>
              </a:rPr>
              <a:t>surveille</a:t>
            </a:r>
            <a:r>
              <a:rPr lang="fr-FR" sz="2800" b="1" kern="0" spc="320" dirty="0">
                <a:solidFill>
                  <a:srgbClr val="106585"/>
                </a:solidFill>
                <a:latin typeface="Dosis" pitchFamily="2" charset="0"/>
              </a:rPr>
              <a:t> et </a:t>
            </a:r>
            <a:r>
              <a:rPr lang="fr-FR" sz="2800" b="1" kern="0" spc="320" dirty="0">
                <a:solidFill>
                  <a:srgbClr val="00AA48"/>
                </a:solidFill>
                <a:latin typeface="Dosis" pitchFamily="2" charset="0"/>
              </a:rPr>
              <a:t>leur rappelle </a:t>
            </a:r>
            <a:r>
              <a:rPr lang="fr-FR" sz="2800" b="1" kern="0" spc="320" dirty="0">
                <a:solidFill>
                  <a:srgbClr val="106585"/>
                </a:solidFill>
                <a:latin typeface="Dosis" pitchFamily="2" charset="0"/>
              </a:rPr>
              <a:t>les règles.</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ADE07B30-36F6-CBAB-89D3-751FAC48777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3FDA131-8B9F-E785-D21A-7A14468169D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CFCA519D-B31E-7F57-9338-F7334CB27D5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B608AD4B-6770-1BBC-721F-7F8244858BF8}"/>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Je formule une phrase complète en faisant attention à la conjugaison et aux  pronoms. </a:t>
            </a:r>
          </a:p>
        </p:txBody>
      </p:sp>
      <p:graphicFrame>
        <p:nvGraphicFramePr>
          <p:cNvPr id="4" name="Tableau 3">
            <a:extLst>
              <a:ext uri="{FF2B5EF4-FFF2-40B4-BE49-F238E27FC236}">
                <a16:creationId xmlns:a16="http://schemas.microsoft.com/office/drawing/2014/main" id="{36DD3DE1-C125-AF7E-76FA-AE23452D7200}"/>
              </a:ext>
            </a:extLst>
          </p:cNvPr>
          <p:cNvGraphicFramePr>
            <a:graphicFrameLocks noGrp="1"/>
          </p:cNvGraphicFramePr>
          <p:nvPr>
            <p:custDataLst>
              <p:tags r:id="rId8"/>
            </p:custDataLst>
            <p:extLst>
              <p:ext uri="{D42A27DB-BD31-4B8C-83A1-F6EECF244321}">
                <p14:modId xmlns:p14="http://schemas.microsoft.com/office/powerpoint/2010/main" val="246336917"/>
              </p:ext>
            </p:ext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Tree>
    <p:extLst>
      <p:ext uri="{BB962C8B-B14F-4D97-AF65-F5344CB8AC3E}">
        <p14:creationId xmlns:p14="http://schemas.microsoft.com/office/powerpoint/2010/main" val="117645232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7A6B3-A6C3-A90E-6D9D-E78F1F7E9800}"/>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AA595CA-2263-99C0-975B-B72C7F33C10A}"/>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4AE60337-3E13-CC0D-0F60-95E96FBFE8B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CFC28C-A2C1-07F7-E62B-83D7B3B0DAF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685852">
              <a:lnSpc>
                <a:spcPct val="150000"/>
              </a:lnSpc>
              <a:spcAft>
                <a:spcPts val="900"/>
              </a:spcAft>
              <a:defRPr/>
            </a:pPr>
            <a:r>
              <a:rPr lang="fr-FR" sz="2800" b="1" kern="0" spc="320" dirty="0">
                <a:solidFill>
                  <a:srgbClr val="106585"/>
                </a:solidFill>
                <a:latin typeface="Dosis" pitchFamily="2" charset="0"/>
              </a:rPr>
              <a:t>Que fait le professeur pendant la récréation?</a:t>
            </a:r>
          </a:p>
          <a:p>
            <a:pPr defTabSz="685852">
              <a:lnSpc>
                <a:spcPct val="150000"/>
              </a:lnSpc>
              <a:spcAft>
                <a:spcPts val="900"/>
              </a:spcAft>
              <a:defRPr/>
            </a:pPr>
            <a:r>
              <a:rPr lang="fr-FR" sz="2800" b="1" kern="0" spc="320" dirty="0">
                <a:solidFill>
                  <a:srgbClr val="106585"/>
                </a:solidFill>
                <a:latin typeface="Dosis" pitchFamily="2" charset="0"/>
              </a:rPr>
              <a:t>Le professeur </a:t>
            </a:r>
            <a:r>
              <a:rPr lang="fr-FR" sz="2800" b="1" kern="0" spc="320" dirty="0">
                <a:solidFill>
                  <a:srgbClr val="00AA48"/>
                </a:solidFill>
                <a:latin typeface="Dosis" pitchFamily="2" charset="0"/>
              </a:rPr>
              <a:t>surveille</a:t>
            </a:r>
            <a:r>
              <a:rPr lang="fr-FR" sz="2800" b="1" kern="0" spc="320" dirty="0">
                <a:solidFill>
                  <a:srgbClr val="106585"/>
                </a:solidFill>
                <a:latin typeface="Dosis" pitchFamily="2" charset="0"/>
              </a:rPr>
              <a:t> les élèves et </a:t>
            </a:r>
            <a:r>
              <a:rPr lang="fr-FR" sz="2800" b="1" kern="0" spc="320" dirty="0">
                <a:solidFill>
                  <a:srgbClr val="00AA48"/>
                </a:solidFill>
                <a:latin typeface="Dosis" pitchFamily="2" charset="0"/>
              </a:rPr>
              <a:t>leur rappelle </a:t>
            </a:r>
            <a:r>
              <a:rPr lang="fr-FR" sz="2800" b="1" kern="0" spc="320" dirty="0">
                <a:solidFill>
                  <a:srgbClr val="106585"/>
                </a:solidFill>
                <a:latin typeface="Dosis" pitchFamily="2" charset="0"/>
              </a:rPr>
              <a:t>les règles.</a:t>
            </a:r>
          </a:p>
          <a:p>
            <a:pPr algn="ctr" defTabSz="685852">
              <a:lnSpc>
                <a:spcPct val="150000"/>
              </a:lnSpc>
              <a:spcAft>
                <a:spcPts val="900"/>
              </a:spcAft>
              <a:defRPr/>
            </a:pPr>
            <a:endParaRPr lang="fr-FR" sz="2800" b="1" kern="0" spc="320" dirty="0">
              <a:solidFill>
                <a:srgbClr val="106585"/>
              </a:solidFill>
              <a:latin typeface="Dosis" pitchFamily="2" charset="0"/>
            </a:endParaRPr>
          </a:p>
          <a:p>
            <a:pPr algn="ctr" defTabSz="685852">
              <a:lnSpc>
                <a:spcPct val="150000"/>
              </a:lnSpc>
              <a:spcAft>
                <a:spcPts val="900"/>
              </a:spcAft>
              <a:defRPr/>
            </a:pPr>
            <a:r>
              <a:rPr lang="fr-FR" sz="2800" b="1" kern="0" spc="320"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C0BBD5CA-62D9-F75F-1CBD-CBB7C9BE773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A615B4F-F7E9-D3F7-44B0-A83F24C2B94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683AA9F-D608-6F86-31DA-3F1F9562EEC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1E331B5D-1761-6EB1-E466-D090167B5EE6}"/>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Recopiez dans vos livrets. </a:t>
            </a:r>
          </a:p>
        </p:txBody>
      </p:sp>
      <p:graphicFrame>
        <p:nvGraphicFramePr>
          <p:cNvPr id="4" name="Tableau 3">
            <a:extLst>
              <a:ext uri="{FF2B5EF4-FFF2-40B4-BE49-F238E27FC236}">
                <a16:creationId xmlns:a16="http://schemas.microsoft.com/office/drawing/2014/main" id="{B07A5635-2F15-C888-4486-32D858699BCF}"/>
              </a:ext>
            </a:extLst>
          </p:cNvPr>
          <p:cNvGraphicFramePr>
            <a:graphicFrameLocks noGrp="1"/>
          </p:cNvGraphicFramePr>
          <p:nvPr>
            <p:custDataLst>
              <p:tags r:id="rId8"/>
            </p:custDataLst>
          </p:nvPr>
        </p:nvGraphicFramePr>
        <p:xfrm>
          <a:off x="100947" y="-49133"/>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88F3AA8-57A5-8A59-8682-D7F01FB47FAC}"/>
              </a:ext>
            </a:extLst>
          </p:cNvPr>
          <p:cNvPicPr>
            <a:picLocks noChangeAspect="1"/>
          </p:cNvPicPr>
          <p:nvPr/>
        </p:nvPicPr>
        <p:blipFill>
          <a:blip r:embed="rId12"/>
          <a:stretch>
            <a:fillRect/>
          </a:stretch>
        </p:blipFill>
        <p:spPr>
          <a:xfrm>
            <a:off x="578884" y="4241314"/>
            <a:ext cx="8011881" cy="723937"/>
          </a:xfrm>
          <a:prstGeom prst="rect">
            <a:avLst/>
          </a:prstGeom>
          <a:ln w="12700">
            <a:solidFill>
              <a:schemeClr val="tx1"/>
            </a:solidFill>
          </a:ln>
        </p:spPr>
      </p:pic>
      <p:cxnSp>
        <p:nvCxnSpPr>
          <p:cNvPr id="7" name="Connecteur droit avec flèche 6">
            <a:extLst>
              <a:ext uri="{FF2B5EF4-FFF2-40B4-BE49-F238E27FC236}">
                <a16:creationId xmlns:a16="http://schemas.microsoft.com/office/drawing/2014/main" id="{D13CD830-FE45-8B34-3C75-7CE071ABBF41}"/>
              </a:ext>
            </a:extLst>
          </p:cNvPr>
          <p:cNvCxnSpPr>
            <a:cxnSpLocks/>
          </p:cNvCxnSpPr>
          <p:nvPr/>
        </p:nvCxnSpPr>
        <p:spPr>
          <a:xfrm>
            <a:off x="254242" y="4241314"/>
            <a:ext cx="457200" cy="39441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24338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34DD1-BD33-BBD5-EFCE-F93280A370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129903A-0DD5-3CE5-9CCC-FC7EC7A43216}"/>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45FD6E-C3DA-B4F3-12DE-97F370C57611}"/>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4CAC6A2E-2838-5D79-C95C-4DED890215B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B8127BE1-F2CA-7A77-2E75-DA321DBC3C18}"/>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D35B91B7-321D-C9CA-A68E-8CD821F86EC1}"/>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transformation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41250583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9058B-90A6-4773-31A5-3BF11506B55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1BE8F63-5193-1583-4BF5-56E25002987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4B4DD62-37AF-57AE-EB42-B5C8F259D5B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EBECCEF-8BB8-EE96-0E84-9F412A8ECF8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B0CB1F57-F764-B9CE-CE6E-77840E532489}"/>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7E9DA866-C014-1AB7-D6BE-75882905153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87EADD5-0AA1-E14C-0351-F19FB5A5C6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A4333E7A-6857-52C9-4C59-B8895982F1AD}"/>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transformer des phrases.</a:t>
            </a:r>
          </a:p>
        </p:txBody>
      </p:sp>
      <p:graphicFrame>
        <p:nvGraphicFramePr>
          <p:cNvPr id="4" name="Tableau 3">
            <a:extLst>
              <a:ext uri="{FF2B5EF4-FFF2-40B4-BE49-F238E27FC236}">
                <a16:creationId xmlns:a16="http://schemas.microsoft.com/office/drawing/2014/main" id="{787BDC0B-473A-867A-B325-0B936A2F905C}"/>
              </a:ext>
            </a:extLst>
          </p:cNvPr>
          <p:cNvGraphicFramePr>
            <a:graphicFrameLocks noGrp="1"/>
          </p:cNvGraphicFramePr>
          <p:nvPr>
            <p:custDataLst>
              <p:tags r:id="rId8"/>
            </p:custDataLst>
            <p:extLst>
              <p:ext uri="{D42A27DB-BD31-4B8C-83A1-F6EECF244321}">
                <p14:modId xmlns:p14="http://schemas.microsoft.com/office/powerpoint/2010/main" val="2489252150"/>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9C2E6C34-AE41-7DCF-9BAB-68357A27A65F}"/>
              </a:ext>
            </a:extLst>
          </p:cNvPr>
          <p:cNvPicPr>
            <a:picLocks noChangeAspect="1"/>
          </p:cNvPicPr>
          <p:nvPr/>
        </p:nvPicPr>
        <p:blipFill>
          <a:blip r:embed="rId12"/>
          <a:stretch>
            <a:fillRect/>
          </a:stretch>
        </p:blipFill>
        <p:spPr>
          <a:xfrm>
            <a:off x="2664822" y="1018642"/>
            <a:ext cx="4374279" cy="5528367"/>
          </a:xfrm>
          <a:prstGeom prst="rect">
            <a:avLst/>
          </a:prstGeom>
          <a:ln w="12700">
            <a:solidFill>
              <a:schemeClr val="tx1"/>
            </a:solidFill>
          </a:ln>
        </p:spPr>
      </p:pic>
      <p:sp>
        <p:nvSpPr>
          <p:cNvPr id="2" name="Rectangle 1">
            <a:extLst>
              <a:ext uri="{FF2B5EF4-FFF2-40B4-BE49-F238E27FC236}">
                <a16:creationId xmlns:a16="http://schemas.microsoft.com/office/drawing/2014/main" id="{3A8DFAB7-7A56-0FA4-E3F5-2987A4904B86}"/>
              </a:ext>
            </a:extLst>
          </p:cNvPr>
          <p:cNvSpPr/>
          <p:nvPr/>
        </p:nvSpPr>
        <p:spPr>
          <a:xfrm>
            <a:off x="1759131" y="4754880"/>
            <a:ext cx="5599612" cy="9457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85496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80ACB9-A9B8-3BCE-3F06-EA84FFB3ECD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6D2C8C34-9BED-B0CE-AC06-5D1BA7ADD10B}"/>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84BE13-12A5-E874-F371-3F030EB4E0FA}"/>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4EBD28B-54D0-4252-6F7D-A727CF518D8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9DB3CE72-BFD6-8140-2DDE-4F2E923B29C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8662942B-37CC-E856-BFC7-EF8B995305B2}"/>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CA34D5-D77D-F0D9-1948-5C0D18F88363}"/>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D615C321-9C61-55A4-9EAB-DAD15F4F2EA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err="1">
                <a:solidFill>
                  <a:prstClr val="white">
                    <a:lumMod val="65000"/>
                  </a:prstClr>
                </a:solidFill>
              </a:rPr>
              <a:t>Razane</a:t>
            </a:r>
            <a:r>
              <a:rPr lang="fr-FR" sz="1600" b="1" dirty="0">
                <a:solidFill>
                  <a:prstClr val="white">
                    <a:lumMod val="65000"/>
                  </a:prstClr>
                </a:solidFill>
              </a:rPr>
              <a:t> joue avec sa copine. </a:t>
            </a:r>
          </a:p>
        </p:txBody>
      </p:sp>
      <p:graphicFrame>
        <p:nvGraphicFramePr>
          <p:cNvPr id="4" name="Tableau 3">
            <a:extLst>
              <a:ext uri="{FF2B5EF4-FFF2-40B4-BE49-F238E27FC236}">
                <a16:creationId xmlns:a16="http://schemas.microsoft.com/office/drawing/2014/main" id="{482E4123-F0FE-82BC-D570-538F81FA71B6}"/>
              </a:ext>
            </a:extLst>
          </p:cNvPr>
          <p:cNvGraphicFramePr>
            <a:graphicFrameLocks noGrp="1"/>
          </p:cNvGraphicFramePr>
          <p:nvPr>
            <p:custDataLst>
              <p:tags r:id="rId8"/>
            </p:custDataLst>
            <p:extLst>
              <p:ext uri="{D42A27DB-BD31-4B8C-83A1-F6EECF244321}">
                <p14:modId xmlns:p14="http://schemas.microsoft.com/office/powerpoint/2010/main" val="2900177697"/>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16D49560-536F-F78D-91A3-EDA13DBE6341}"/>
              </a:ext>
            </a:extLst>
          </p:cNvPr>
          <p:cNvPicPr>
            <a:picLocks noChangeAspect="1"/>
          </p:cNvPicPr>
          <p:nvPr/>
        </p:nvPicPr>
        <p:blipFill>
          <a:blip r:embed="rId12"/>
          <a:stretch>
            <a:fillRect/>
          </a:stretch>
        </p:blipFill>
        <p:spPr>
          <a:xfrm>
            <a:off x="396660" y="2397072"/>
            <a:ext cx="8350679" cy="2063856"/>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898C0408-A1EC-5104-67C0-7C0DC17B6D06}"/>
              </a:ext>
            </a:extLst>
          </p:cNvPr>
          <p:cNvSpPr/>
          <p:nvPr/>
        </p:nvSpPr>
        <p:spPr>
          <a:xfrm>
            <a:off x="242877" y="2281187"/>
            <a:ext cx="4329123" cy="260844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40840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DDE4D-70E6-A77C-8F7A-9853D612F417}"/>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352B4E5-DF5C-71D8-950C-AC71E9583078}"/>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241EAC97-B6F7-4246-5083-EF287639B380}"/>
              </a:ext>
            </a:extLst>
          </p:cNvPr>
          <p:cNvSpPr txBox="1"/>
          <p:nvPr/>
        </p:nvSpPr>
        <p:spPr>
          <a:xfrm>
            <a:off x="595950" y="647513"/>
            <a:ext cx="7711551" cy="805220"/>
          </a:xfrm>
          <a:prstGeom prst="rect">
            <a:avLst/>
          </a:prstGeom>
        </p:spPr>
        <p:txBody>
          <a:bodyPr lIns="0" tIns="0" rIns="0" bIns="0" rtlCol="0" anchor="t">
            <a:spAutoFit/>
          </a:bodyPr>
          <a:lstStyle/>
          <a:p>
            <a:pPr algn="ctr" defTabSz="457235">
              <a:lnSpc>
                <a:spcPts val="7400"/>
              </a:lnSpc>
            </a:pPr>
            <a:r>
              <a:rPr lang="en-US" sz="3200" b="1" dirty="0" err="1">
                <a:solidFill>
                  <a:srgbClr val="215968"/>
                </a:solidFill>
                <a:latin typeface="Carelia" panose="020B0604020202020204" charset="0"/>
              </a:rPr>
              <a:t>Rituel</a:t>
            </a:r>
            <a:r>
              <a:rPr lang="en-US" sz="3200" b="1" dirty="0">
                <a:solidFill>
                  <a:srgbClr val="215968"/>
                </a:solidFill>
                <a:latin typeface="Carelia" panose="020B0604020202020204" charset="0"/>
              </a:rPr>
              <a:t> </a:t>
            </a:r>
          </a:p>
        </p:txBody>
      </p:sp>
      <p:sp>
        <p:nvSpPr>
          <p:cNvPr id="8" name="TextBox 8">
            <a:extLst>
              <a:ext uri="{FF2B5EF4-FFF2-40B4-BE49-F238E27FC236}">
                <a16:creationId xmlns:a16="http://schemas.microsoft.com/office/drawing/2014/main" id="{42593E7C-BBD8-FF81-D60F-F45BC533BDF4}"/>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0C446D49-9F20-46FD-1E7E-6301D81F1BEC}"/>
              </a:ext>
            </a:extLst>
          </p:cNvPr>
          <p:cNvSpPr/>
          <p:nvPr/>
        </p:nvSpPr>
        <p:spPr>
          <a:xfrm>
            <a:off x="1436917" y="2040846"/>
            <a:ext cx="6270171" cy="1572207"/>
          </a:xfrm>
          <a:prstGeom prst="cloud">
            <a:avLst/>
          </a:prstGeom>
          <a:ln>
            <a:solidFill>
              <a:schemeClr val="bg2">
                <a:lumMod val="50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49FBCEE2-871D-BA0E-0DE4-85A9D5E9A84C}"/>
              </a:ext>
            </a:extLst>
          </p:cNvPr>
          <p:cNvSpPr txBox="1"/>
          <p:nvPr/>
        </p:nvSpPr>
        <p:spPr>
          <a:xfrm>
            <a:off x="863606" y="2553795"/>
            <a:ext cx="7711551" cy="527067"/>
          </a:xfrm>
          <a:prstGeom prst="rect">
            <a:avLst/>
          </a:prstGeom>
        </p:spPr>
        <p:txBody>
          <a:bodyPr lIns="0" tIns="0" rIns="0" bIns="0" rtlCol="0" anchor="t">
            <a:spAutoFit/>
          </a:bodyPr>
          <a:lstStyle/>
          <a:p>
            <a:pPr algn="ctr" defTabSz="457235">
              <a:lnSpc>
                <a:spcPts val="4608"/>
              </a:lnSpc>
            </a:pPr>
            <a:r>
              <a:rPr lang="fr-FR" sz="2933" b="1" dirty="0">
                <a:solidFill>
                  <a:srgbClr val="EEECE1">
                    <a:lumMod val="50000"/>
                  </a:srgbClr>
                </a:solidFill>
                <a:latin typeface="Dosis" pitchFamily="2" charset="0"/>
                <a:ea typeface="Calibri" panose="020F0502020204030204" pitchFamily="34" charset="0"/>
                <a:cs typeface="Calibri" panose="020F0502020204030204" pitchFamily="34" charset="0"/>
              </a:rPr>
              <a:t>Dictée </a:t>
            </a:r>
          </a:p>
        </p:txBody>
      </p:sp>
      <p:pic>
        <p:nvPicPr>
          <p:cNvPr id="4" name="Image 3">
            <a:extLst>
              <a:ext uri="{FF2B5EF4-FFF2-40B4-BE49-F238E27FC236}">
                <a16:creationId xmlns:a16="http://schemas.microsoft.com/office/drawing/2014/main" id="{66A40509-A68C-CE65-DE12-1D87803287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8853" y="4186855"/>
            <a:ext cx="2146299" cy="1727201"/>
          </a:xfrm>
          <a:prstGeom prst="rect">
            <a:avLst/>
          </a:prstGeom>
        </p:spPr>
      </p:pic>
    </p:spTree>
    <p:extLst>
      <p:ext uri="{BB962C8B-B14F-4D97-AF65-F5344CB8AC3E}">
        <p14:creationId xmlns:p14="http://schemas.microsoft.com/office/powerpoint/2010/main" val="4507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91221-93D0-3E73-7354-A0D9F51CE8F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B12891C-94CA-4145-B3F5-F23CCACE325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4F355D8-5C31-2074-0A0B-BBB367A3E8A6}"/>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9B8809A-479E-5BC6-C322-E81E2972964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7815AED-6C95-55C9-5E99-882D8C183FC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1052609-D88A-092E-03E9-D8845295EE3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45220E4-AD8C-4B87-D5FD-2873F5626C7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99495B-7C6F-CE23-D6AC-A442790C56D5}"/>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CDF42FEE-89ED-0B80-79FF-D394D2CB9E21}"/>
              </a:ext>
            </a:extLst>
          </p:cNvPr>
          <p:cNvGraphicFramePr>
            <a:graphicFrameLocks noGrp="1"/>
          </p:cNvGraphicFramePr>
          <p:nvPr>
            <p:custDataLst>
              <p:tags r:id="rId7"/>
            </p:custDataLst>
            <p:extLst>
              <p:ext uri="{D42A27DB-BD31-4B8C-83A1-F6EECF244321}">
                <p14:modId xmlns:p14="http://schemas.microsoft.com/office/powerpoint/2010/main" val="3757760763"/>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8C7BBCA2-229A-E0AA-9A36-0B1FF389D3B9}"/>
              </a:ext>
            </a:extLst>
          </p:cNvPr>
          <p:cNvSpPr txBox="1"/>
          <p:nvPr>
            <p:custDataLst>
              <p:tags r:id="rId8"/>
            </p:custDataLst>
          </p:nvPr>
        </p:nvSpPr>
        <p:spPr>
          <a:xfrm>
            <a:off x="2492684" y="2346858"/>
            <a:ext cx="4158633"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  Je</a:t>
            </a:r>
            <a:r>
              <a:rPr lang="fr-FR" sz="2667" b="1" dirty="0">
                <a:solidFill>
                  <a:srgbClr val="F79646">
                    <a:lumMod val="75000"/>
                  </a:srgbClr>
                </a:solidFill>
                <a:latin typeface="Dosis" pitchFamily="2" charset="0"/>
              </a:rPr>
              <a:t> joue</a:t>
            </a:r>
          </a:p>
          <a:p>
            <a:pPr defTabSz="609660">
              <a:lnSpc>
                <a:spcPct val="200000"/>
              </a:lnSpc>
              <a:spcBef>
                <a:spcPts val="600"/>
              </a:spcBef>
              <a:defRPr/>
            </a:pPr>
            <a:r>
              <a:rPr lang="fr-FR" sz="2667" b="1" dirty="0">
                <a:solidFill>
                  <a:srgbClr val="215968"/>
                </a:solidFill>
                <a:latin typeface="Dosis" pitchFamily="2" charset="0"/>
              </a:rPr>
              <a:t>  Tu</a:t>
            </a:r>
            <a:r>
              <a:rPr lang="fr-FR" sz="2667" b="1" dirty="0">
                <a:solidFill>
                  <a:srgbClr val="F79646">
                    <a:lumMod val="75000"/>
                  </a:srgbClr>
                </a:solidFill>
                <a:latin typeface="Dosis" pitchFamily="2" charset="0"/>
              </a:rPr>
              <a:t>  joues</a:t>
            </a:r>
          </a:p>
          <a:p>
            <a:pPr defTabSz="609660">
              <a:lnSpc>
                <a:spcPct val="200000"/>
              </a:lnSpc>
              <a:spcBef>
                <a:spcPts val="600"/>
              </a:spcBef>
              <a:spcAft>
                <a:spcPts val="600"/>
              </a:spcAft>
              <a:defRPr/>
            </a:pPr>
            <a:r>
              <a:rPr lang="fr-FR" sz="2667" b="1" dirty="0">
                <a:solidFill>
                  <a:srgbClr val="215968"/>
                </a:solidFill>
                <a:latin typeface="Dosis" pitchFamily="2" charset="0"/>
              </a:rPr>
              <a:t>  Il </a:t>
            </a:r>
            <a:r>
              <a:rPr lang="fr-FR" sz="2667" b="1" dirty="0">
                <a:solidFill>
                  <a:srgbClr val="F79646">
                    <a:lumMod val="75000"/>
                  </a:srgbClr>
                </a:solidFill>
                <a:latin typeface="Dosis" pitchFamily="2" charset="0"/>
              </a:rPr>
              <a:t>joue</a:t>
            </a:r>
            <a:r>
              <a:rPr lang="fr-FR" sz="2667" b="1" dirty="0">
                <a:solidFill>
                  <a:srgbClr val="215968"/>
                </a:solidFill>
                <a:latin typeface="Dosis" pitchFamily="2" charset="0"/>
              </a:rPr>
              <a:t> / Elle </a:t>
            </a:r>
            <a:r>
              <a:rPr lang="fr-FR" sz="2667" b="1" dirty="0">
                <a:solidFill>
                  <a:srgbClr val="F79646">
                    <a:lumMod val="75000"/>
                  </a:srgbClr>
                </a:solidFill>
                <a:latin typeface="Dosis" pitchFamily="2" charset="0"/>
              </a:rPr>
              <a:t>joue</a:t>
            </a:r>
            <a:endParaRPr lang="fr-FR" sz="2667" b="1" dirty="0">
              <a:solidFill>
                <a:srgbClr val="FF0000"/>
              </a:solidFill>
              <a:latin typeface="Dosis" pitchFamily="2" charset="0"/>
            </a:endParaRP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A35BC721-5F41-ED75-4183-5D71B6E77FE7}"/>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699C36FB-07ED-14F5-6247-FD3BC68572FC}"/>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 verbe </a:t>
            </a:r>
            <a:r>
              <a:rPr lang="fr-FR" b="1" dirty="0">
                <a:solidFill>
                  <a:prstClr val="white">
                    <a:lumMod val="65000"/>
                  </a:prstClr>
                </a:solidFill>
                <a:latin typeface="Calibri"/>
              </a:rPr>
              <a:t>jouer</a:t>
            </a:r>
            <a:r>
              <a:rPr lang="fr-FR" sz="1800" b="1" dirty="0">
                <a:solidFill>
                  <a:prstClr val="white">
                    <a:lumMod val="65000"/>
                  </a:prstClr>
                </a:solidFill>
                <a:latin typeface="Calibri"/>
              </a:rPr>
              <a:t> au présent. Répétons ensemble. </a:t>
            </a:r>
          </a:p>
        </p:txBody>
      </p:sp>
    </p:spTree>
    <p:extLst>
      <p:ext uri="{BB962C8B-B14F-4D97-AF65-F5344CB8AC3E}">
        <p14:creationId xmlns:p14="http://schemas.microsoft.com/office/powerpoint/2010/main" val="30862808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BCFF2-7150-1EA2-6DBC-7F37195B9F4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D09B47-CC82-9E41-A9C9-31CE0EDAA61C}"/>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24107A7-47C8-93E0-0A85-587AD04124F3}"/>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3025905-6027-D537-F8C0-616CCB353F3F}"/>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0606633-B6C4-3F04-0591-C4F0B2A8095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444B9AD8-B462-257E-0FC8-5826EE09331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01B25AC5-E174-A8DD-BFF9-6308B92A8E9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487F324-9D26-752D-8683-0FE29A690F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37C055E0-F2F2-7859-70AB-858EA52DE5AF}"/>
              </a:ext>
            </a:extLst>
          </p:cNvPr>
          <p:cNvGraphicFramePr>
            <a:graphicFrameLocks noGrp="1"/>
          </p:cNvGraphicFramePr>
          <p:nvPr>
            <p:custDataLst>
              <p:tags r:id="rId7"/>
            </p:custDataLst>
            <p:extLst>
              <p:ext uri="{D42A27DB-BD31-4B8C-83A1-F6EECF244321}">
                <p14:modId xmlns:p14="http://schemas.microsoft.com/office/powerpoint/2010/main" val="2968489864"/>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F674C870-6D53-8886-31C8-854EF5B04CC6}"/>
              </a:ext>
            </a:extLst>
          </p:cNvPr>
          <p:cNvSpPr txBox="1"/>
          <p:nvPr>
            <p:custDataLst>
              <p:tags r:id="rId8"/>
            </p:custDataLst>
          </p:nvPr>
        </p:nvSpPr>
        <p:spPr>
          <a:xfrm>
            <a:off x="1463040" y="2346858"/>
            <a:ext cx="1905802"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FF0000"/>
                </a:solidFill>
                <a:latin typeface="Dosis" pitchFamily="2" charset="0"/>
              </a:rPr>
              <a:t>Ma </a:t>
            </a:r>
            <a:r>
              <a:rPr lang="fr-FR" sz="2667" b="1" dirty="0">
                <a:solidFill>
                  <a:schemeClr val="accent5">
                    <a:lumMod val="75000"/>
                  </a:schemeClr>
                </a:solidFill>
                <a:latin typeface="Dosis" pitchFamily="2" charset="0"/>
              </a:rPr>
              <a:t>gomme</a:t>
            </a:r>
          </a:p>
          <a:p>
            <a:pPr defTabSz="609660">
              <a:lnSpc>
                <a:spcPct val="200000"/>
              </a:lnSpc>
              <a:spcBef>
                <a:spcPts val="600"/>
              </a:spcBef>
              <a:defRPr/>
            </a:pPr>
            <a:r>
              <a:rPr lang="fr-FR" sz="2667" b="1" dirty="0">
                <a:solidFill>
                  <a:srgbClr val="FF0000"/>
                </a:solidFill>
                <a:latin typeface="Dosis" pitchFamily="2" charset="0"/>
              </a:rPr>
              <a:t>Ta   </a:t>
            </a:r>
            <a:r>
              <a:rPr lang="fr-FR" sz="2667" b="1" dirty="0">
                <a:solidFill>
                  <a:schemeClr val="accent5">
                    <a:lumMod val="75000"/>
                  </a:schemeClr>
                </a:solidFill>
                <a:latin typeface="Dosis" pitchFamily="2" charset="0"/>
              </a:rPr>
              <a:t>gomme</a:t>
            </a:r>
          </a:p>
          <a:p>
            <a:pPr defTabSz="609660">
              <a:lnSpc>
                <a:spcPct val="200000"/>
              </a:lnSpc>
              <a:spcBef>
                <a:spcPts val="600"/>
              </a:spcBef>
              <a:spcAft>
                <a:spcPts val="600"/>
              </a:spcAft>
              <a:defRPr/>
            </a:pPr>
            <a:r>
              <a:rPr lang="fr-FR" sz="2667" b="1" dirty="0">
                <a:solidFill>
                  <a:srgbClr val="FF0000"/>
                </a:solidFill>
                <a:latin typeface="Dosis" pitchFamily="2" charset="0"/>
              </a:rPr>
              <a:t>Sa  </a:t>
            </a:r>
            <a:r>
              <a:rPr lang="fr-FR" sz="2667" b="1" dirty="0">
                <a:solidFill>
                  <a:schemeClr val="accent5">
                    <a:lumMod val="75000"/>
                  </a:schemeClr>
                </a:solidFill>
                <a:latin typeface="Dosis" pitchFamily="2" charset="0"/>
              </a:rPr>
              <a:t>gomme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C616BF3B-791B-2A31-EA34-34ECE09D9A7D}"/>
              </a:ext>
            </a:extLst>
          </p:cNvPr>
          <p:cNvPicPr>
            <a:picLocks noChangeAspect="1"/>
          </p:cNvPicPr>
          <p:nvPr/>
        </p:nvPicPr>
        <p:blipFill>
          <a:blip r:embed="rId13">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79D4D730-0717-868E-EC13-FFC0DE30382A}"/>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réviser les adjectifs possessifs singuliers. Répétons ensemble. </a:t>
            </a:r>
          </a:p>
        </p:txBody>
      </p:sp>
      <p:sp>
        <p:nvSpPr>
          <p:cNvPr id="2" name="ZoneTexte 1">
            <a:extLst>
              <a:ext uri="{FF2B5EF4-FFF2-40B4-BE49-F238E27FC236}">
                <a16:creationId xmlns:a16="http://schemas.microsoft.com/office/drawing/2014/main" id="{6EF519F5-76CE-C508-4B23-39196D7C225D}"/>
              </a:ext>
            </a:extLst>
          </p:cNvPr>
          <p:cNvSpPr txBox="1"/>
          <p:nvPr>
            <p:custDataLst>
              <p:tags r:id="rId9"/>
            </p:custDataLst>
          </p:nvPr>
        </p:nvSpPr>
        <p:spPr>
          <a:xfrm>
            <a:off x="5350042" y="2284031"/>
            <a:ext cx="2581175" cy="3273140"/>
          </a:xfrm>
          <a:prstGeom prst="rect">
            <a:avLst/>
          </a:prstGeom>
          <a:noFill/>
        </p:spPr>
        <p:txBody>
          <a:bodyPr wrap="square" rtlCol="0">
            <a:spAutoFit/>
          </a:bodyPr>
          <a:lstStyle/>
          <a:p>
            <a:pPr defTabSz="609660">
              <a:lnSpc>
                <a:spcPct val="200000"/>
              </a:lnSpc>
              <a:spcBef>
                <a:spcPts val="600"/>
              </a:spcBef>
              <a:defRPr/>
            </a:pPr>
            <a:r>
              <a:rPr lang="fr-FR" sz="2667" b="1" dirty="0">
                <a:solidFill>
                  <a:srgbClr val="FF0000"/>
                </a:solidFill>
                <a:latin typeface="Dosis" pitchFamily="2" charset="0"/>
              </a:rPr>
              <a:t>Mon  </a:t>
            </a:r>
            <a:r>
              <a:rPr lang="fr-FR" sz="2667" b="1" dirty="0">
                <a:solidFill>
                  <a:schemeClr val="accent5">
                    <a:lumMod val="75000"/>
                  </a:schemeClr>
                </a:solidFill>
                <a:latin typeface="Dosis" pitchFamily="2" charset="0"/>
              </a:rPr>
              <a:t>stylo</a:t>
            </a:r>
          </a:p>
          <a:p>
            <a:pPr defTabSz="609660">
              <a:lnSpc>
                <a:spcPct val="200000"/>
              </a:lnSpc>
              <a:spcBef>
                <a:spcPts val="600"/>
              </a:spcBef>
              <a:defRPr/>
            </a:pPr>
            <a:r>
              <a:rPr lang="fr-FR" sz="2667" b="1" dirty="0">
                <a:solidFill>
                  <a:srgbClr val="FF0000"/>
                </a:solidFill>
                <a:latin typeface="Dosis" pitchFamily="2" charset="0"/>
              </a:rPr>
              <a:t>Ton   </a:t>
            </a:r>
            <a:r>
              <a:rPr lang="fr-FR" sz="2667" b="1" dirty="0">
                <a:solidFill>
                  <a:schemeClr val="accent5">
                    <a:lumMod val="75000"/>
                  </a:schemeClr>
                </a:solidFill>
                <a:latin typeface="Dosis" pitchFamily="2" charset="0"/>
              </a:rPr>
              <a:t>stylo</a:t>
            </a:r>
          </a:p>
          <a:p>
            <a:pPr defTabSz="609660">
              <a:lnSpc>
                <a:spcPct val="200000"/>
              </a:lnSpc>
              <a:spcBef>
                <a:spcPts val="600"/>
              </a:spcBef>
              <a:spcAft>
                <a:spcPts val="600"/>
              </a:spcAft>
              <a:defRPr/>
            </a:pPr>
            <a:r>
              <a:rPr lang="fr-FR" sz="2667" b="1" dirty="0">
                <a:solidFill>
                  <a:srgbClr val="FF0000"/>
                </a:solidFill>
                <a:latin typeface="Dosis" pitchFamily="2" charset="0"/>
              </a:rPr>
              <a:t>Son   </a:t>
            </a:r>
            <a:r>
              <a:rPr lang="fr-FR" sz="2667" b="1" dirty="0">
                <a:solidFill>
                  <a:schemeClr val="accent5">
                    <a:lumMod val="75000"/>
                  </a:schemeClr>
                </a:solidFill>
                <a:latin typeface="Dosis" pitchFamily="2" charset="0"/>
              </a:rPr>
              <a:t>stylo</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11" name="Image 10">
            <a:extLst>
              <a:ext uri="{FF2B5EF4-FFF2-40B4-BE49-F238E27FC236}">
                <a16:creationId xmlns:a16="http://schemas.microsoft.com/office/drawing/2014/main" id="{595D07EC-BD61-BDDC-52D6-48898611DC14}"/>
              </a:ext>
            </a:extLst>
          </p:cNvPr>
          <p:cNvPicPr>
            <a:picLocks noChangeAspect="1"/>
          </p:cNvPicPr>
          <p:nvPr/>
        </p:nvPicPr>
        <p:blipFill>
          <a:blip r:embed="rId14"/>
          <a:stretch>
            <a:fillRect/>
          </a:stretch>
        </p:blipFill>
        <p:spPr>
          <a:xfrm>
            <a:off x="3943301" y="2522690"/>
            <a:ext cx="606218" cy="2569073"/>
          </a:xfrm>
          <a:prstGeom prst="rect">
            <a:avLst/>
          </a:prstGeom>
        </p:spPr>
      </p:pic>
      <p:pic>
        <p:nvPicPr>
          <p:cNvPr id="13" name="Image 12">
            <a:extLst>
              <a:ext uri="{FF2B5EF4-FFF2-40B4-BE49-F238E27FC236}">
                <a16:creationId xmlns:a16="http://schemas.microsoft.com/office/drawing/2014/main" id="{363B0543-5B64-8EAB-4C31-89B9878F721A}"/>
              </a:ext>
            </a:extLst>
          </p:cNvPr>
          <p:cNvPicPr>
            <a:picLocks noChangeAspect="1"/>
          </p:cNvPicPr>
          <p:nvPr/>
        </p:nvPicPr>
        <p:blipFill>
          <a:blip r:embed="rId15"/>
          <a:stretch>
            <a:fillRect/>
          </a:stretch>
        </p:blipFill>
        <p:spPr>
          <a:xfrm>
            <a:off x="1302554" y="1705772"/>
            <a:ext cx="1146014" cy="838687"/>
          </a:xfrm>
          <a:prstGeom prst="rect">
            <a:avLst/>
          </a:prstGeom>
        </p:spPr>
      </p:pic>
      <p:pic>
        <p:nvPicPr>
          <p:cNvPr id="16" name="Image 15">
            <a:extLst>
              <a:ext uri="{FF2B5EF4-FFF2-40B4-BE49-F238E27FC236}">
                <a16:creationId xmlns:a16="http://schemas.microsoft.com/office/drawing/2014/main" id="{46E8344D-577F-77CD-1D3E-B506AE71B9A3}"/>
              </a:ext>
            </a:extLst>
          </p:cNvPr>
          <p:cNvPicPr>
            <a:picLocks noChangeAspect="1"/>
          </p:cNvPicPr>
          <p:nvPr/>
        </p:nvPicPr>
        <p:blipFill>
          <a:blip r:embed="rId16"/>
          <a:stretch>
            <a:fillRect/>
          </a:stretch>
        </p:blipFill>
        <p:spPr>
          <a:xfrm rot="6522030">
            <a:off x="6222728" y="1173452"/>
            <a:ext cx="615982" cy="1939626"/>
          </a:xfrm>
          <a:prstGeom prst="rect">
            <a:avLst/>
          </a:prstGeom>
        </p:spPr>
      </p:pic>
    </p:spTree>
    <p:extLst>
      <p:ext uri="{BB962C8B-B14F-4D97-AF65-F5344CB8AC3E}">
        <p14:creationId xmlns:p14="http://schemas.microsoft.com/office/powerpoint/2010/main" val="38935450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2849B-B5A5-AE32-604A-261BC18D13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2CC0CDD-E257-15E2-DE29-7FB884EF4D03}"/>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FA6D8075-C301-F414-2475-28F5F185FA8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2AA4734-941A-68ED-29B7-68D94DC0C4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C81517E-0676-2B08-A385-2E41D816C7EB}"/>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1AEECC9F-1ACA-A4A8-F852-7E713FBBFD4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56AEE456-4EED-AC79-1F48-49AF1A9A9C3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56A3707B-AB06-5AE8-B5E3-03660CA626D9}"/>
              </a:ext>
            </a:extLst>
          </p:cNvPr>
          <p:cNvSpPr txBox="1"/>
          <p:nvPr>
            <p:custDataLst>
              <p:tags r:id="rId7"/>
            </p:custDataLst>
          </p:nvPr>
        </p:nvSpPr>
        <p:spPr>
          <a:xfrm>
            <a:off x="740229" y="308991"/>
            <a:ext cx="8512660" cy="338554"/>
          </a:xfrm>
          <a:prstGeom prst="rect">
            <a:avLst/>
          </a:prstGeom>
          <a:noFill/>
        </p:spPr>
        <p:txBody>
          <a:bodyPr wrap="square" rtlCol="0">
            <a:spAutoFit/>
          </a:bodyPr>
          <a:lstStyle/>
          <a:p>
            <a:pPr defTabSz="685802">
              <a:defRPr/>
            </a:pPr>
            <a:r>
              <a:rPr lang="fr-FR" sz="1600" b="1" dirty="0" err="1">
                <a:solidFill>
                  <a:prstClr val="white">
                    <a:lumMod val="65000"/>
                  </a:prstClr>
                </a:solidFill>
              </a:rPr>
              <a:t>Razane</a:t>
            </a:r>
            <a:r>
              <a:rPr lang="fr-FR" sz="1600" b="1" dirty="0">
                <a:solidFill>
                  <a:prstClr val="white">
                    <a:lumMod val="65000"/>
                  </a:prstClr>
                </a:solidFill>
              </a:rPr>
              <a:t> joue avec sa copine. </a:t>
            </a:r>
          </a:p>
        </p:txBody>
      </p:sp>
      <p:graphicFrame>
        <p:nvGraphicFramePr>
          <p:cNvPr id="4" name="Tableau 3">
            <a:extLst>
              <a:ext uri="{FF2B5EF4-FFF2-40B4-BE49-F238E27FC236}">
                <a16:creationId xmlns:a16="http://schemas.microsoft.com/office/drawing/2014/main" id="{27B0C18D-9407-BF51-FF33-3715889B092B}"/>
              </a:ext>
            </a:extLst>
          </p:cNvPr>
          <p:cNvGraphicFramePr>
            <a:graphicFrameLocks noGrp="1"/>
          </p:cNvGraphicFramePr>
          <p:nvPr>
            <p:custDataLst>
              <p:tags r:id="rId8"/>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A4537569-8AA2-8841-1B6B-D7A545CF432C}"/>
              </a:ext>
            </a:extLst>
          </p:cNvPr>
          <p:cNvPicPr>
            <a:picLocks noChangeAspect="1"/>
          </p:cNvPicPr>
          <p:nvPr/>
        </p:nvPicPr>
        <p:blipFill>
          <a:blip r:embed="rId12"/>
          <a:stretch>
            <a:fillRect/>
          </a:stretch>
        </p:blipFill>
        <p:spPr>
          <a:xfrm>
            <a:off x="396660" y="2397072"/>
            <a:ext cx="8350679" cy="2063856"/>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22150742-C69E-340B-C9C8-DF6CCBD0D53A}"/>
              </a:ext>
            </a:extLst>
          </p:cNvPr>
          <p:cNvSpPr/>
          <p:nvPr/>
        </p:nvSpPr>
        <p:spPr>
          <a:xfrm>
            <a:off x="242877" y="2281187"/>
            <a:ext cx="4329123" cy="260844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923333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1A89E-DE26-0A4F-C6F7-44F7FC2C0DD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D3836DAF-4CCB-D63D-9798-7B9166A85BD2}"/>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20EDD0E3-758F-CB60-3B0A-466068572BD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505835-5B2F-EE3F-6E68-0AFD9E9BFE92}"/>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F1B35EF-627A-4B7B-042D-6D2265BC9983}"/>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B5E40BD9-814B-7C78-FCBA-1095875DE141}"/>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E75859-A663-99C1-ABCE-88F1F763BD3C}"/>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8866ED9E-E443-CE47-FA31-C050DC423111}"/>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44BC8597-82D1-F935-A331-F28F21326947}"/>
              </a:ext>
            </a:extLst>
          </p:cNvPr>
          <p:cNvPicPr>
            <a:picLocks noChangeAspect="1"/>
          </p:cNvPicPr>
          <p:nvPr/>
        </p:nvPicPr>
        <p:blipFill>
          <a:blip r:embed="rId12"/>
          <a:stretch>
            <a:fillRect/>
          </a:stretch>
        </p:blipFill>
        <p:spPr>
          <a:xfrm>
            <a:off x="396660" y="1938124"/>
            <a:ext cx="8350679" cy="2522803"/>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2A1353A9-18DF-1C79-5410-D8C08340C787}"/>
              </a:ext>
            </a:extLst>
          </p:cNvPr>
          <p:cNvSpPr/>
          <p:nvPr/>
        </p:nvSpPr>
        <p:spPr>
          <a:xfrm>
            <a:off x="242877" y="1607419"/>
            <a:ext cx="4329123" cy="328221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B2F029F-E3A0-6C6F-F0B4-3651F95FFE56}"/>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Vous allez transformer la phrase dans vos livrets.</a:t>
            </a:r>
          </a:p>
        </p:txBody>
      </p:sp>
    </p:spTree>
    <p:extLst>
      <p:ext uri="{BB962C8B-B14F-4D97-AF65-F5344CB8AC3E}">
        <p14:creationId xmlns:p14="http://schemas.microsoft.com/office/powerpoint/2010/main" val="5550078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284C7-F26A-9903-B92E-CFEC9BC6625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1BDF97B-5665-3EE4-0485-C37543ED0B56}"/>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BD14B82-52C6-C02B-5D4B-5498FE45D97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107C7E8-4B35-BC65-893A-69C1A3AEB10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15FD2922-0441-3456-6D3D-F8D2EF81FD48}"/>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68C87959-2038-DE56-1122-9C327D0C422B}"/>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DE55C6EE-302F-2623-E197-EEAA4FB5FAB9}"/>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69957A74-1B50-D16B-901E-5A057C611ED6}"/>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5FBBF859-B393-1D02-7CCC-0FFD94C289C2}"/>
              </a:ext>
            </a:extLst>
          </p:cNvPr>
          <p:cNvPicPr>
            <a:picLocks noChangeAspect="1"/>
          </p:cNvPicPr>
          <p:nvPr/>
        </p:nvPicPr>
        <p:blipFill>
          <a:blip r:embed="rId12"/>
          <a:stretch>
            <a:fillRect/>
          </a:stretch>
        </p:blipFill>
        <p:spPr>
          <a:xfrm>
            <a:off x="396660" y="1938124"/>
            <a:ext cx="8336015" cy="3282215"/>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8F461898-91E4-08F1-1553-F718FDB73A68}"/>
              </a:ext>
            </a:extLst>
          </p:cNvPr>
          <p:cNvSpPr/>
          <p:nvPr/>
        </p:nvSpPr>
        <p:spPr>
          <a:xfrm>
            <a:off x="242877" y="1607419"/>
            <a:ext cx="4329123" cy="425997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F8252465-1AC9-6DE7-25A7-ADDA976C4EC0}"/>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sp>
        <p:nvSpPr>
          <p:cNvPr id="7" name="Rectangle : coins arrondis 6">
            <a:extLst>
              <a:ext uri="{FF2B5EF4-FFF2-40B4-BE49-F238E27FC236}">
                <a16:creationId xmlns:a16="http://schemas.microsoft.com/office/drawing/2014/main" id="{3121225A-6993-1D3C-16CF-4D990AB5BC47}"/>
              </a:ext>
            </a:extLst>
          </p:cNvPr>
          <p:cNvSpPr/>
          <p:nvPr/>
        </p:nvSpPr>
        <p:spPr>
          <a:xfrm>
            <a:off x="1116530" y="3548872"/>
            <a:ext cx="2974207"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Joue avec ma copine.</a:t>
            </a:r>
          </a:p>
        </p:txBody>
      </p:sp>
      <p:sp>
        <p:nvSpPr>
          <p:cNvPr id="9" name="Rectangle : coins arrondis 8">
            <a:extLst>
              <a:ext uri="{FF2B5EF4-FFF2-40B4-BE49-F238E27FC236}">
                <a16:creationId xmlns:a16="http://schemas.microsoft.com/office/drawing/2014/main" id="{E4BBCF91-8376-18EB-E042-559407C9EE94}"/>
              </a:ext>
            </a:extLst>
          </p:cNvPr>
          <p:cNvSpPr/>
          <p:nvPr/>
        </p:nvSpPr>
        <p:spPr>
          <a:xfrm>
            <a:off x="1295059" y="4155024"/>
            <a:ext cx="2795678"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Joue avec sa copine.</a:t>
            </a:r>
          </a:p>
        </p:txBody>
      </p:sp>
    </p:spTree>
    <p:extLst>
      <p:ext uri="{BB962C8B-B14F-4D97-AF65-F5344CB8AC3E}">
        <p14:creationId xmlns:p14="http://schemas.microsoft.com/office/powerpoint/2010/main" val="14926772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2326E-65DF-91FB-65C4-6CB27F3C8EB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B4C3811-609F-AD5D-CE54-9F254A2E0D6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6EF299EC-CA05-3627-F216-34935DE1F63C}"/>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9DDD56C-057E-3903-3CC9-94B1D5E13E1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0256FE9-C8CB-CC74-AACB-ADFD2C373C4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4C805086-1971-8BB5-A5C7-E7B6295209DD}"/>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4FC768F-ED70-C861-2FC5-FC6B1E82FAA7}"/>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BB8ABBF1-B000-4985-FDBC-ED8605640875}"/>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6A83CC6C-C67F-7226-4D29-56EC24C09784}"/>
              </a:ext>
            </a:extLst>
          </p:cNvPr>
          <p:cNvPicPr>
            <a:picLocks noChangeAspect="1"/>
          </p:cNvPicPr>
          <p:nvPr/>
        </p:nvPicPr>
        <p:blipFill>
          <a:blip r:embed="rId12"/>
          <a:stretch>
            <a:fillRect/>
          </a:stretch>
        </p:blipFill>
        <p:spPr>
          <a:xfrm>
            <a:off x="396660" y="1938124"/>
            <a:ext cx="8350679" cy="2522803"/>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E6055718-AB89-88B7-AD2A-82499DA0D09F}"/>
              </a:ext>
            </a:extLst>
          </p:cNvPr>
          <p:cNvSpPr/>
          <p:nvPr/>
        </p:nvSpPr>
        <p:spPr>
          <a:xfrm>
            <a:off x="4548860" y="1424539"/>
            <a:ext cx="4329123" cy="328221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F28821D5-5A2E-4E1F-E280-3B50E6B0FE24}"/>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Vous allez transformer la phrase.</a:t>
            </a:r>
          </a:p>
        </p:txBody>
      </p:sp>
    </p:spTree>
    <p:extLst>
      <p:ext uri="{BB962C8B-B14F-4D97-AF65-F5344CB8AC3E}">
        <p14:creationId xmlns:p14="http://schemas.microsoft.com/office/powerpoint/2010/main" val="312101947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A82D9-C8CD-0B62-69EB-ACB90DCCAD5A}"/>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7706D53-95F3-F491-F659-3BF966E074C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95B4AAF-62C9-8EF9-EC42-14B0F4ACC0F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8B0F032-A76A-F867-7998-FC50D043710D}"/>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FA543E7B-C521-3504-3471-6C79B38A28A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9584ED01-3549-BD27-6D84-F3D783FD9D80}"/>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8B7915A5-EB51-80A3-EA69-2182162765ED}"/>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4" name="Tableau 3">
            <a:extLst>
              <a:ext uri="{FF2B5EF4-FFF2-40B4-BE49-F238E27FC236}">
                <a16:creationId xmlns:a16="http://schemas.microsoft.com/office/drawing/2014/main" id="{B81F3259-EFDE-7DA5-BB9F-FDEBF0497992}"/>
              </a:ext>
            </a:extLst>
          </p:cNvPr>
          <p:cNvGraphicFramePr>
            <a:graphicFrameLocks noGrp="1"/>
          </p:cNvGraphicFramePr>
          <p:nvPr>
            <p:custDataLst>
              <p:tags r:id="rId7"/>
            </p:custData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6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6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3. </a:t>
                      </a:r>
                      <a:r>
                        <a:rPr lang="fr-FR" sz="1200" b="1" kern="1200" dirty="0">
                          <a:solidFill>
                            <a:schemeClr val="bg1">
                              <a:lumMod val="65000"/>
                            </a:schemeClr>
                          </a:solidFill>
                          <a:latin typeface="Dosis" pitchFamily="2" charset="0"/>
                          <a:ea typeface="+mn-ea"/>
                          <a:cs typeface="+mn-cs"/>
                        </a:rPr>
                        <a:t>fluidité</a:t>
                      </a:r>
                      <a:endParaRPr lang="fr-FR" sz="1200"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6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6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4949716C-B898-BF0E-164E-2796445169CB}"/>
              </a:ext>
            </a:extLst>
          </p:cNvPr>
          <p:cNvPicPr>
            <a:picLocks noChangeAspect="1"/>
          </p:cNvPicPr>
          <p:nvPr/>
        </p:nvPicPr>
        <p:blipFill>
          <a:blip r:embed="rId12"/>
          <a:stretch>
            <a:fillRect/>
          </a:stretch>
        </p:blipFill>
        <p:spPr>
          <a:xfrm>
            <a:off x="396660" y="1938124"/>
            <a:ext cx="8350679" cy="2522803"/>
          </a:xfrm>
          <a:prstGeom prst="rect">
            <a:avLst/>
          </a:prstGeom>
          <a:ln w="12700">
            <a:solidFill>
              <a:schemeClr val="tx1"/>
            </a:solidFill>
          </a:ln>
        </p:spPr>
      </p:pic>
      <p:sp>
        <p:nvSpPr>
          <p:cNvPr id="6" name="Rectangle : coins arrondis 5">
            <a:extLst>
              <a:ext uri="{FF2B5EF4-FFF2-40B4-BE49-F238E27FC236}">
                <a16:creationId xmlns:a16="http://schemas.microsoft.com/office/drawing/2014/main" id="{80A6083A-50C8-6F71-409D-65E9F0954699}"/>
              </a:ext>
            </a:extLst>
          </p:cNvPr>
          <p:cNvSpPr/>
          <p:nvPr/>
        </p:nvSpPr>
        <p:spPr>
          <a:xfrm>
            <a:off x="4548860" y="1424539"/>
            <a:ext cx="4329123" cy="328221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53059004-B125-D08F-2F2E-85822388FEAB}"/>
              </a:ext>
            </a:extLst>
          </p:cNvPr>
          <p:cNvSpPr txBox="1"/>
          <p:nvPr>
            <p:custDataLst>
              <p:tags r:id="rId8"/>
            </p:custDataLst>
          </p:nvPr>
        </p:nvSpPr>
        <p:spPr>
          <a:xfrm>
            <a:off x="812685" y="401698"/>
            <a:ext cx="8592604" cy="338554"/>
          </a:xfrm>
          <a:prstGeom prst="rect">
            <a:avLst/>
          </a:prstGeom>
          <a:noFill/>
        </p:spPr>
        <p:txBody>
          <a:bodyPr wrap="square" rtlCol="0">
            <a:spAutoFit/>
          </a:bodyPr>
          <a:lstStyle/>
          <a:p>
            <a:pPr defTabSz="685802">
              <a:defRPr/>
            </a:pPr>
            <a:r>
              <a:rPr lang="fr-FR" sz="1600" b="1" dirty="0">
                <a:solidFill>
                  <a:prstClr val="white">
                    <a:lumMod val="65000"/>
                  </a:prstClr>
                </a:solidFill>
              </a:rPr>
              <a:t>Corrigez.</a:t>
            </a:r>
          </a:p>
        </p:txBody>
      </p:sp>
      <p:sp>
        <p:nvSpPr>
          <p:cNvPr id="7" name="Rectangle : coins arrondis 6">
            <a:extLst>
              <a:ext uri="{FF2B5EF4-FFF2-40B4-BE49-F238E27FC236}">
                <a16:creationId xmlns:a16="http://schemas.microsoft.com/office/drawing/2014/main" id="{53E52D16-E3D9-2728-0787-0DF8E7D13FBC}"/>
              </a:ext>
            </a:extLst>
          </p:cNvPr>
          <p:cNvSpPr/>
          <p:nvPr/>
        </p:nvSpPr>
        <p:spPr>
          <a:xfrm>
            <a:off x="4985886" y="3048358"/>
            <a:ext cx="3503596"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Joue avec mon copain.</a:t>
            </a:r>
          </a:p>
        </p:txBody>
      </p:sp>
      <p:sp>
        <p:nvSpPr>
          <p:cNvPr id="9" name="Rectangle : coins arrondis 8">
            <a:extLst>
              <a:ext uri="{FF2B5EF4-FFF2-40B4-BE49-F238E27FC236}">
                <a16:creationId xmlns:a16="http://schemas.microsoft.com/office/drawing/2014/main" id="{ED3C1749-86E2-848F-4E69-A9F8EA619B8C}"/>
              </a:ext>
            </a:extLst>
          </p:cNvPr>
          <p:cNvSpPr/>
          <p:nvPr/>
        </p:nvSpPr>
        <p:spPr>
          <a:xfrm>
            <a:off x="4985886" y="3670344"/>
            <a:ext cx="3503596" cy="50051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Joue avec son copain.</a:t>
            </a:r>
          </a:p>
        </p:txBody>
      </p:sp>
    </p:spTree>
    <p:extLst>
      <p:ext uri="{BB962C8B-B14F-4D97-AF65-F5344CB8AC3E}">
        <p14:creationId xmlns:p14="http://schemas.microsoft.com/office/powerpoint/2010/main" val="14359671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AE449-BADD-3EB3-7617-4A927FF65B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99D7FEC-B9DF-3DBC-ADB3-14D04B734D15}"/>
              </a:ext>
            </a:extLst>
          </p:cNvPr>
          <p:cNvSpPr/>
          <p:nvPr/>
        </p:nvSpPr>
        <p:spPr>
          <a:xfrm>
            <a:off x="6" y="-37663"/>
            <a:ext cx="9143999"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09615"/>
            <a:endParaRPr lang="fr-MA" sz="571" dirty="0">
              <a:solidFill>
                <a:prstClr val="black"/>
              </a:solidFill>
              <a:latin typeface="Dosis" pitchFamily="2" charset="0"/>
            </a:endParaRPr>
          </a:p>
        </p:txBody>
      </p:sp>
      <p:sp>
        <p:nvSpPr>
          <p:cNvPr id="6" name="TextBox 6">
            <a:extLst>
              <a:ext uri="{FF2B5EF4-FFF2-40B4-BE49-F238E27FC236}">
                <a16:creationId xmlns:a16="http://schemas.microsoft.com/office/drawing/2014/main" id="{9744FA54-8171-978A-42A5-08EE31D3BFDF}"/>
              </a:ext>
            </a:extLst>
          </p:cNvPr>
          <p:cNvSpPr txBox="1"/>
          <p:nvPr/>
        </p:nvSpPr>
        <p:spPr>
          <a:xfrm>
            <a:off x="716230" y="644552"/>
            <a:ext cx="7711551" cy="820096"/>
          </a:xfrm>
          <a:prstGeom prst="rect">
            <a:avLst/>
          </a:prstGeom>
        </p:spPr>
        <p:txBody>
          <a:bodyPr lIns="0" tIns="0" rIns="0" bIns="0" rtlCol="0" anchor="t">
            <a:spAutoFit/>
          </a:bodyPr>
          <a:lstStyle/>
          <a:p>
            <a:pPr algn="ctr" defTabSz="457235">
              <a:lnSpc>
                <a:spcPts val="7400"/>
              </a:lnSpc>
            </a:pPr>
            <a:r>
              <a:rPr lang="en-US" sz="3200" dirty="0" err="1">
                <a:solidFill>
                  <a:srgbClr val="215968"/>
                </a:solidFill>
                <a:latin typeface="Carelia"/>
              </a:rPr>
              <a:t>Ecrit</a:t>
            </a:r>
            <a:endParaRPr lang="en-US" sz="3200" dirty="0">
              <a:solidFill>
                <a:srgbClr val="215968"/>
              </a:solidFill>
              <a:latin typeface="Carelia"/>
            </a:endParaRPr>
          </a:p>
        </p:txBody>
      </p:sp>
      <p:sp>
        <p:nvSpPr>
          <p:cNvPr id="8" name="TextBox 8">
            <a:extLst>
              <a:ext uri="{FF2B5EF4-FFF2-40B4-BE49-F238E27FC236}">
                <a16:creationId xmlns:a16="http://schemas.microsoft.com/office/drawing/2014/main" id="{A0519590-0B92-AC8E-66A1-F87352205F66}"/>
              </a:ext>
            </a:extLst>
          </p:cNvPr>
          <p:cNvSpPr txBox="1"/>
          <p:nvPr/>
        </p:nvSpPr>
        <p:spPr>
          <a:xfrm>
            <a:off x="3204338" y="5732995"/>
            <a:ext cx="2494772" cy="143629"/>
          </a:xfrm>
          <a:prstGeom prst="rect">
            <a:avLst/>
          </a:prstGeom>
        </p:spPr>
        <p:txBody>
          <a:bodyPr lIns="0" tIns="0" rIns="0" bIns="0" rtlCol="0" anchor="t">
            <a:spAutoFit/>
          </a:bodyPr>
          <a:lstStyle/>
          <a:p>
            <a:pPr algn="ctr" defTabSz="609615">
              <a:lnSpc>
                <a:spcPts val="1164"/>
              </a:lnSpc>
              <a:spcBef>
                <a:spcPct val="0"/>
              </a:spcBef>
            </a:pPr>
            <a:r>
              <a:rPr lang="en-US" sz="832">
                <a:solidFill>
                  <a:srgbClr val="FCFEFD"/>
                </a:solidFill>
                <a:latin typeface="Arimo Italics"/>
              </a:rPr>
              <a:t>Version provisoire pour la formation des enseignants </a:t>
            </a:r>
          </a:p>
        </p:txBody>
      </p:sp>
      <p:sp>
        <p:nvSpPr>
          <p:cNvPr id="14" name="Nuage 13">
            <a:extLst>
              <a:ext uri="{FF2B5EF4-FFF2-40B4-BE49-F238E27FC236}">
                <a16:creationId xmlns:a16="http://schemas.microsoft.com/office/drawing/2014/main" id="{44D9B5C8-A64E-9209-FC27-0E5F8F39A596}"/>
              </a:ext>
            </a:extLst>
          </p:cNvPr>
          <p:cNvSpPr/>
          <p:nvPr/>
        </p:nvSpPr>
        <p:spPr>
          <a:xfrm>
            <a:off x="1320802" y="1691154"/>
            <a:ext cx="6741651" cy="2979175"/>
          </a:xfrm>
          <a:prstGeom prst="cloud">
            <a:avLst/>
          </a:prstGeom>
        </p:spPr>
        <p:style>
          <a:lnRef idx="2">
            <a:schemeClr val="accent3"/>
          </a:lnRef>
          <a:fillRef idx="1">
            <a:schemeClr val="lt1"/>
          </a:fillRef>
          <a:effectRef idx="0">
            <a:schemeClr val="accent3"/>
          </a:effectRef>
          <a:fontRef idx="minor">
            <a:schemeClr val="dk1"/>
          </a:fontRef>
        </p:style>
        <p:txBody>
          <a:bodyPr rtlCol="0" anchor="ctr"/>
          <a:lstStyle/>
          <a:p>
            <a:pPr algn="ctr" defTabSz="609615"/>
            <a:endParaRPr lang="fr-MA" dirty="0">
              <a:solidFill>
                <a:prstClr val="black"/>
              </a:solidFill>
              <a:latin typeface="Calibri"/>
            </a:endParaRPr>
          </a:p>
        </p:txBody>
      </p:sp>
      <p:sp>
        <p:nvSpPr>
          <p:cNvPr id="15" name="TextBox 7">
            <a:extLst>
              <a:ext uri="{FF2B5EF4-FFF2-40B4-BE49-F238E27FC236}">
                <a16:creationId xmlns:a16="http://schemas.microsoft.com/office/drawing/2014/main" id="{841705F4-AAEA-179B-DF8C-B050E4A74DB9}"/>
              </a:ext>
            </a:extLst>
          </p:cNvPr>
          <p:cNvSpPr txBox="1"/>
          <p:nvPr/>
        </p:nvSpPr>
        <p:spPr>
          <a:xfrm>
            <a:off x="1778002" y="2178764"/>
            <a:ext cx="6045201" cy="515526"/>
          </a:xfrm>
          <a:prstGeom prst="rect">
            <a:avLst/>
          </a:prstGeom>
        </p:spPr>
        <p:txBody>
          <a:bodyPr wrap="square" lIns="0" tIns="0" rIns="0" bIns="0" rtlCol="0" anchor="t">
            <a:spAutoFit/>
          </a:bodyPr>
          <a:lstStyle/>
          <a:p>
            <a:pPr algn="ctr" defTabSz="457235">
              <a:lnSpc>
                <a:spcPts val="4608"/>
              </a:lnSpc>
            </a:pPr>
            <a:r>
              <a:rPr lang="fr-MA" sz="2533" b="1" dirty="0">
                <a:solidFill>
                  <a:srgbClr val="9BBB59">
                    <a:lumMod val="75000"/>
                  </a:srgbClr>
                </a:solidFill>
                <a:latin typeface="Dosis" pitchFamily="2" charset="0"/>
              </a:rPr>
              <a:t>Exercice de production</a:t>
            </a:r>
            <a:endParaRPr lang="en-US" sz="2533" b="1" dirty="0">
              <a:solidFill>
                <a:srgbClr val="FFC000"/>
              </a:solidFill>
              <a:latin typeface="Dosis" pitchFamily="2" charset="0"/>
            </a:endParaRPr>
          </a:p>
        </p:txBody>
      </p:sp>
    </p:spTree>
    <p:extLst>
      <p:ext uri="{BB962C8B-B14F-4D97-AF65-F5344CB8AC3E}">
        <p14:creationId xmlns:p14="http://schemas.microsoft.com/office/powerpoint/2010/main" val="385613648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D788-275E-0BC4-2E44-0D6F02E4FE8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1024DA5-5BF7-D29E-7677-625DB52BBA8D}"/>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84B09B8-5D1C-9498-46B9-530BAFB2C88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57A98F0-9715-3BF8-E244-C7B3941C94D4}"/>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8598513-F836-82C4-C813-23E7D693568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FR" sz="900" dirty="0">
              <a:solidFill>
                <a:prstClr val="white"/>
              </a:solidFill>
              <a:latin typeface="Dosis" pitchFamily="2" charset="0"/>
            </a:endParaRPr>
          </a:p>
        </p:txBody>
      </p:sp>
      <p:sp>
        <p:nvSpPr>
          <p:cNvPr id="26" name="Rectangle 25">
            <a:extLst>
              <a:ext uri="{FF2B5EF4-FFF2-40B4-BE49-F238E27FC236}">
                <a16:creationId xmlns:a16="http://schemas.microsoft.com/office/drawing/2014/main" id="{23DA0DFB-A200-C9AC-34C6-66F0BF0DBA9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827C715-6558-B05D-7085-4BD1705828E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sp>
        <p:nvSpPr>
          <p:cNvPr id="12" name="ZoneTexte 11">
            <a:extLst>
              <a:ext uri="{FF2B5EF4-FFF2-40B4-BE49-F238E27FC236}">
                <a16:creationId xmlns:a16="http://schemas.microsoft.com/office/drawing/2014/main" id="{8347BDB1-D5F3-4F3B-14B3-563D16EE82B0}"/>
              </a:ext>
            </a:extLst>
          </p:cNvPr>
          <p:cNvSpPr txBox="1"/>
          <p:nvPr>
            <p:custDataLst>
              <p:tags r:id="rId7"/>
            </p:custDataLst>
          </p:nvPr>
        </p:nvSpPr>
        <p:spPr>
          <a:xfrm>
            <a:off x="861660" y="308991"/>
            <a:ext cx="7686264" cy="338554"/>
          </a:xfrm>
          <a:prstGeom prst="rect">
            <a:avLst/>
          </a:prstGeom>
          <a:noFill/>
        </p:spPr>
        <p:txBody>
          <a:bodyPr wrap="square" rtlCol="0">
            <a:spAutoFit/>
          </a:bodyPr>
          <a:lstStyle/>
          <a:p>
            <a:pPr defTabSz="685802">
              <a:defRPr/>
            </a:pPr>
            <a:r>
              <a:rPr lang="fr-FR" sz="1600" b="1" dirty="0">
                <a:solidFill>
                  <a:prstClr val="white">
                    <a:lumMod val="65000"/>
                  </a:prstClr>
                </a:solidFill>
              </a:rPr>
              <a:t>Maintenant nous allons apprendre à écrire des phrases sur le thème du texte.</a:t>
            </a:r>
          </a:p>
        </p:txBody>
      </p:sp>
      <p:graphicFrame>
        <p:nvGraphicFramePr>
          <p:cNvPr id="4" name="Tableau 3">
            <a:extLst>
              <a:ext uri="{FF2B5EF4-FFF2-40B4-BE49-F238E27FC236}">
                <a16:creationId xmlns:a16="http://schemas.microsoft.com/office/drawing/2014/main" id="{9841F397-E25E-11F9-70FB-75CF15922A3C}"/>
              </a:ext>
            </a:extLst>
          </p:cNvPr>
          <p:cNvGraphicFramePr>
            <a:graphicFrameLocks noGrp="1"/>
          </p:cNvGraphicFramePr>
          <p:nvPr>
            <p:custDataLst>
              <p:tags r:id="rId8"/>
            </p:custDataLst>
            <p:extLst>
              <p:ext uri="{D42A27DB-BD31-4B8C-83A1-F6EECF244321}">
                <p14:modId xmlns:p14="http://schemas.microsoft.com/office/powerpoint/2010/main" val="3814207551"/>
              </p:ext>
            </p:extLst>
          </p:nvPr>
        </p:nvGraphicFramePr>
        <p:xfrm>
          <a:off x="-28533" y="-28609"/>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pic>
        <p:nvPicPr>
          <p:cNvPr id="5" name="Image 4">
            <a:extLst>
              <a:ext uri="{FF2B5EF4-FFF2-40B4-BE49-F238E27FC236}">
                <a16:creationId xmlns:a16="http://schemas.microsoft.com/office/drawing/2014/main" id="{B631C0C5-E15F-3F71-FC05-024E4649420D}"/>
              </a:ext>
            </a:extLst>
          </p:cNvPr>
          <p:cNvPicPr>
            <a:picLocks noChangeAspect="1"/>
          </p:cNvPicPr>
          <p:nvPr/>
        </p:nvPicPr>
        <p:blipFill>
          <a:blip r:embed="rId12"/>
          <a:stretch>
            <a:fillRect/>
          </a:stretch>
        </p:blipFill>
        <p:spPr>
          <a:xfrm>
            <a:off x="2664822" y="1018642"/>
            <a:ext cx="4374279" cy="5528367"/>
          </a:xfrm>
          <a:prstGeom prst="rect">
            <a:avLst/>
          </a:prstGeom>
          <a:ln w="12700">
            <a:solidFill>
              <a:schemeClr val="tx1"/>
            </a:solidFill>
          </a:ln>
        </p:spPr>
      </p:pic>
      <p:sp>
        <p:nvSpPr>
          <p:cNvPr id="2" name="Rectangle 1">
            <a:extLst>
              <a:ext uri="{FF2B5EF4-FFF2-40B4-BE49-F238E27FC236}">
                <a16:creationId xmlns:a16="http://schemas.microsoft.com/office/drawing/2014/main" id="{66EA3065-BE46-3669-4ED6-78E9F1E9DD9F}"/>
              </a:ext>
            </a:extLst>
          </p:cNvPr>
          <p:cNvSpPr/>
          <p:nvPr/>
        </p:nvSpPr>
        <p:spPr>
          <a:xfrm>
            <a:off x="1759131" y="5784658"/>
            <a:ext cx="5599612" cy="65097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2032038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B0694-6C57-9B24-7066-6644252CD3B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19114C81-B777-8068-66D8-EBF4E8E7A75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CCD4243D-07A5-E04C-B258-A931202A20DE}"/>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1C429A3-25A6-3341-DF09-557258BC6793}"/>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92E68F-5550-3469-D112-2FEA6698DD35}"/>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3D91AF63-2FE0-1AEC-DC0C-4C8DCBB0BC1A}"/>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A5873B0-548C-6656-BA64-5582661F3B4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0F10C611-68E1-F062-2C47-53F53EB65AE0}"/>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8D6FD1D6-43C4-89AA-FBE6-33DC052FFBAF}"/>
              </a:ext>
            </a:extLst>
          </p:cNvPr>
          <p:cNvGraphicFramePr>
            <a:graphicFrameLocks noGrp="1"/>
          </p:cNvGraphicFramePr>
          <p:nvPr>
            <p:custDataLst>
              <p:tags r:id="rId7"/>
            </p:custDataLst>
            <p:extLst>
              <p:ext uri="{D42A27DB-BD31-4B8C-83A1-F6EECF244321}">
                <p14:modId xmlns:p14="http://schemas.microsoft.com/office/powerpoint/2010/main" val="158901845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32B7763-9525-E8F7-1956-4D2ADFEE1116}"/>
              </a:ext>
            </a:extLst>
          </p:cNvPr>
          <p:cNvSpPr txBox="1"/>
          <p:nvPr>
            <p:custDataLst>
              <p:tags r:id="rId8"/>
            </p:custDataLst>
          </p:nvPr>
        </p:nvSpPr>
        <p:spPr>
          <a:xfrm>
            <a:off x="282363" y="1334935"/>
            <a:ext cx="8566824" cy="2346796"/>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1- Pendant la récréation, je ……………………….………………………………. </a:t>
            </a:r>
          </a:p>
          <a:p>
            <a:pPr defTabSz="609660">
              <a:lnSpc>
                <a:spcPct val="200000"/>
              </a:lnSpc>
              <a:spcBef>
                <a:spcPts val="600"/>
              </a:spcBef>
              <a:defRPr/>
            </a:pPr>
            <a:r>
              <a:rPr lang="fr-FR" sz="2400" b="1" dirty="0">
                <a:solidFill>
                  <a:srgbClr val="215968"/>
                </a:solidFill>
                <a:latin typeface="Dosis" pitchFamily="2" charset="0"/>
              </a:rPr>
              <a:t>2- Souvent, je…………………………….…………………………….…………………….</a:t>
            </a:r>
          </a:p>
          <a:p>
            <a:pPr defTabSz="609660">
              <a:lnSpc>
                <a:spcPct val="200000"/>
              </a:lnSpc>
              <a:spcBef>
                <a:spcPts val="600"/>
              </a:spcBef>
              <a:defRPr/>
            </a:pPr>
            <a:r>
              <a:rPr lang="fr-FR" sz="2400" b="1" dirty="0">
                <a:solidFill>
                  <a:srgbClr val="215968"/>
                </a:solidFill>
                <a:latin typeface="Dosis" pitchFamily="2" charset="0"/>
              </a:rPr>
              <a:t>3- Parfois, je……………………………………………………………………………………..</a:t>
            </a:r>
          </a:p>
        </p:txBody>
      </p:sp>
      <p:pic>
        <p:nvPicPr>
          <p:cNvPr id="7" name="Image 6">
            <a:extLst>
              <a:ext uri="{FF2B5EF4-FFF2-40B4-BE49-F238E27FC236}">
                <a16:creationId xmlns:a16="http://schemas.microsoft.com/office/drawing/2014/main" id="{5C948D76-1D0D-9A30-A1A4-584344E040D1}"/>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9F85FA17-5828-71E4-FDCD-5E1A2DFD8272}"/>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Nous allons utiliser les modèles suivants. Lisons ensemble.</a:t>
            </a:r>
          </a:p>
        </p:txBody>
      </p:sp>
    </p:spTree>
    <p:extLst>
      <p:ext uri="{BB962C8B-B14F-4D97-AF65-F5344CB8AC3E}">
        <p14:creationId xmlns:p14="http://schemas.microsoft.com/office/powerpoint/2010/main" val="950952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9144000" cy="6858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183906" y="228600"/>
            <a:ext cx="8776195" cy="64008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219231" lvl="4" algn="ctr" defTabSz="457235"/>
            <a:r>
              <a:rPr lang="fr-MA" sz="2933" b="1" dirty="0">
                <a:solidFill>
                  <a:srgbClr val="106585"/>
                </a:solidFill>
                <a:latin typeface="Dosis" pitchFamily="2" charset="0"/>
              </a:rPr>
              <a:t>                                                                     </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190505" y="228600"/>
            <a:ext cx="8769597" cy="76200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5" name="Freeform 8">
            <a:extLst>
              <a:ext uri="{FF2B5EF4-FFF2-40B4-BE49-F238E27FC236}">
                <a16:creationId xmlns:a16="http://schemas.microsoft.com/office/drawing/2014/main" id="{EF3D67B1-384A-5530-5A16-B66A41BF7151}"/>
              </a:ext>
            </a:extLst>
          </p:cNvPr>
          <p:cNvSpPr/>
          <p:nvPr/>
        </p:nvSpPr>
        <p:spPr>
          <a:xfrm>
            <a:off x="673352" y="46262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endParaRPr lang="fr-MA" sz="900" dirty="0">
              <a:solidFill>
                <a:prstClr val="white">
                  <a:lumMod val="50000"/>
                </a:prstClr>
              </a:solidFill>
              <a:latin typeface="Dosis" pitchFamily="2" charset="0"/>
            </a:endParaRPr>
          </a:p>
        </p:txBody>
      </p:sp>
      <p:pic>
        <p:nvPicPr>
          <p:cNvPr id="2" name="Image 1" descr="Une image contenant croquis, dessin, illustration, Visage humain&#10;&#10;Le contenu généré par l’IA peut être incorrect.">
            <a:extLst>
              <a:ext uri="{FF2B5EF4-FFF2-40B4-BE49-F238E27FC236}">
                <a16:creationId xmlns:a16="http://schemas.microsoft.com/office/drawing/2014/main" id="{F4AABC4D-2A3B-2A47-4103-28CB2672AE51}"/>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388112" y="2837135"/>
            <a:ext cx="2925360" cy="3792269"/>
          </a:xfrm>
          <a:prstGeom prst="rect">
            <a:avLst/>
          </a:prstGeom>
        </p:spPr>
      </p:pic>
      <p:sp>
        <p:nvSpPr>
          <p:cNvPr id="4" name="Bulle narrative : rectangle à coins arrondis 3">
            <a:extLst>
              <a:ext uri="{FF2B5EF4-FFF2-40B4-BE49-F238E27FC236}">
                <a16:creationId xmlns:a16="http://schemas.microsoft.com/office/drawing/2014/main" id="{D781C9B8-A099-504B-BBE1-48840EF1296F}"/>
              </a:ext>
            </a:extLst>
          </p:cNvPr>
          <p:cNvSpPr/>
          <p:nvPr/>
        </p:nvSpPr>
        <p:spPr>
          <a:xfrm>
            <a:off x="2015618" y="2133917"/>
            <a:ext cx="5987559" cy="2813049"/>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graphicFrame>
        <p:nvGraphicFramePr>
          <p:cNvPr id="3" name="Tableau 2">
            <a:extLst>
              <a:ext uri="{FF2B5EF4-FFF2-40B4-BE49-F238E27FC236}">
                <a16:creationId xmlns:a16="http://schemas.microsoft.com/office/drawing/2014/main" id="{B7A7E3F0-2362-2BE1-6B1A-020860AFDDFD}"/>
              </a:ext>
            </a:extLst>
          </p:cNvPr>
          <p:cNvGraphicFramePr>
            <a:graphicFrameLocks noGrp="1"/>
          </p:cNvGraphicFramePr>
          <p:nvPr>
            <p:custDataLst>
              <p:tags r:id="rId1"/>
            </p:custDataLst>
            <p:extLst>
              <p:ext uri="{D42A27DB-BD31-4B8C-83A1-F6EECF244321}">
                <p14:modId xmlns:p14="http://schemas.microsoft.com/office/powerpoint/2010/main" val="1596429485"/>
              </p:ext>
            </p:extLst>
          </p:nvPr>
        </p:nvGraphicFramePr>
        <p:xfrm>
          <a:off x="6" y="-11545"/>
          <a:ext cx="8947890" cy="457200"/>
        </p:xfrm>
        <a:graphic>
          <a:graphicData uri="http://schemas.openxmlformats.org/drawingml/2006/table">
            <a:tbl>
              <a:tblPr firstRow="1" bandRow="1">
                <a:tableStyleId>{5C22544A-7EE6-4342-B048-85BDC9FD1C3A}</a:tableStyleId>
              </a:tblPr>
              <a:tblGrid>
                <a:gridCol w="1491315">
                  <a:extLst>
                    <a:ext uri="{9D8B030D-6E8A-4147-A177-3AD203B41FA5}">
                      <a16:colId xmlns:a16="http://schemas.microsoft.com/office/drawing/2014/main" val="1026576551"/>
                    </a:ext>
                  </a:extLst>
                </a:gridCol>
                <a:gridCol w="1491315">
                  <a:extLst>
                    <a:ext uri="{9D8B030D-6E8A-4147-A177-3AD203B41FA5}">
                      <a16:colId xmlns:a16="http://schemas.microsoft.com/office/drawing/2014/main" val="1915038765"/>
                    </a:ext>
                  </a:extLst>
                </a:gridCol>
                <a:gridCol w="1491315">
                  <a:extLst>
                    <a:ext uri="{9D8B030D-6E8A-4147-A177-3AD203B41FA5}">
                      <a16:colId xmlns:a16="http://schemas.microsoft.com/office/drawing/2014/main" val="2262048582"/>
                    </a:ext>
                  </a:extLst>
                </a:gridCol>
                <a:gridCol w="1699993">
                  <a:extLst>
                    <a:ext uri="{9D8B030D-6E8A-4147-A177-3AD203B41FA5}">
                      <a16:colId xmlns:a16="http://schemas.microsoft.com/office/drawing/2014/main" val="2897137454"/>
                    </a:ext>
                  </a:extLst>
                </a:gridCol>
                <a:gridCol w="1664577">
                  <a:extLst>
                    <a:ext uri="{9D8B030D-6E8A-4147-A177-3AD203B41FA5}">
                      <a16:colId xmlns:a16="http://schemas.microsoft.com/office/drawing/2014/main" val="2418460758"/>
                    </a:ext>
                  </a:extLst>
                </a:gridCol>
                <a:gridCol w="110937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300" b="1" dirty="0">
                          <a:solidFill>
                            <a:schemeClr val="bg1">
                              <a:lumMod val="65000"/>
                            </a:schemeClr>
                          </a:solidFill>
                          <a:latin typeface="Dosis" pitchFamily="2" charset="0"/>
                        </a:rPr>
                        <a:t>2. </a:t>
                      </a:r>
                      <a:r>
                        <a:rPr lang="fr-FR" sz="1300" b="1" kern="1200" dirty="0">
                          <a:solidFill>
                            <a:schemeClr val="bg1">
                              <a:lumMod val="65000"/>
                            </a:schemeClr>
                          </a:solidFill>
                          <a:latin typeface="Dosis" pitchFamily="2" charset="0"/>
                          <a:ea typeface="+mn-ea"/>
                          <a:cs typeface="+mn-cs"/>
                        </a:rPr>
                        <a:t>Vocabulaire</a:t>
                      </a:r>
                      <a:endParaRPr lang="fr-FR" sz="1300" b="1" dirty="0">
                        <a:solidFill>
                          <a:schemeClr val="bg1">
                            <a:lumMod val="6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3. </a:t>
                      </a:r>
                      <a:r>
                        <a:rPr lang="fr-FR" sz="1200" b="1" kern="1200" dirty="0">
                          <a:solidFill>
                            <a:schemeClr val="bg1">
                              <a:lumMod val="75000"/>
                            </a:schemeClr>
                          </a:solidFill>
                          <a:latin typeface="Dosis" pitchFamily="2" charset="0"/>
                          <a:ea typeface="+mn-ea"/>
                          <a:cs typeface="+mn-cs"/>
                        </a:rPr>
                        <a:t>fluidité</a:t>
                      </a: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7" name="ZoneTexte 6">
            <a:extLst>
              <a:ext uri="{FF2B5EF4-FFF2-40B4-BE49-F238E27FC236}">
                <a16:creationId xmlns:a16="http://schemas.microsoft.com/office/drawing/2014/main" id="{E7F4D0D9-643E-1B76-3A17-8D611D23C6B9}"/>
              </a:ext>
            </a:extLst>
          </p:cNvPr>
          <p:cNvSpPr txBox="1"/>
          <p:nvPr/>
        </p:nvSpPr>
        <p:spPr>
          <a:xfrm>
            <a:off x="1312557" y="422058"/>
            <a:ext cx="6324600" cy="327975"/>
          </a:xfrm>
          <a:prstGeom prst="rect">
            <a:avLst/>
          </a:prstGeom>
          <a:noFill/>
        </p:spPr>
        <p:txBody>
          <a:bodyPr wrap="square">
            <a:spAutoFit/>
          </a:bodyPr>
          <a:lstStyle/>
          <a:p>
            <a:pPr marL="0" lvl="1" defTabSz="457235">
              <a:lnSpc>
                <a:spcPts val="2011"/>
              </a:lnSpc>
              <a:spcBef>
                <a:spcPct val="0"/>
              </a:spcBef>
            </a:pPr>
            <a:r>
              <a:rPr lang="fr-FR" sz="1500" b="1" dirty="0">
                <a:solidFill>
                  <a:prstClr val="white">
                    <a:lumMod val="65000"/>
                  </a:prstClr>
                </a:solidFill>
                <a:latin typeface="Dosis" pitchFamily="2" charset="0"/>
              </a:rPr>
              <a:t>On commence la séance par la dictée. </a:t>
            </a:r>
          </a:p>
        </p:txBody>
      </p:sp>
      <p:sp>
        <p:nvSpPr>
          <p:cNvPr id="16" name="Titre 1">
            <a:extLst>
              <a:ext uri="{FF2B5EF4-FFF2-40B4-BE49-F238E27FC236}">
                <a16:creationId xmlns:a16="http://schemas.microsoft.com/office/drawing/2014/main" id="{BA31EDC9-5F19-4952-4337-6C8B230C6840}"/>
              </a:ext>
            </a:extLst>
          </p:cNvPr>
          <p:cNvSpPr txBox="1">
            <a:spLocks/>
          </p:cNvSpPr>
          <p:nvPr/>
        </p:nvSpPr>
        <p:spPr>
          <a:xfrm>
            <a:off x="3276601" y="3046071"/>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La dictée préparée</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40612515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35F88-68F8-56AE-89DB-DF0405E2445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FE80FE-D5CE-4527-1945-B391BE2D708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11680ACD-2E62-04E7-51CB-9A8D1DFA1E6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EBCA3B4C-D9A2-B8BA-3B73-9D941DE17BA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8536221D-8C32-3637-41E6-BFEAE621E8DF}"/>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E3A5F90-C7AA-CD81-DCD2-4712D05CD739}"/>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1712324-9BAD-8BAF-5675-2C268C23EE9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B7638210-CAB6-33CB-DA90-264DCEA63C1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7E79AC76-BBE2-B6C3-86A2-DF24C067082D}"/>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1F5449EA-1468-3FB9-04D0-A5384DE6F264}"/>
              </a:ext>
            </a:extLst>
          </p:cNvPr>
          <p:cNvSpPr txBox="1"/>
          <p:nvPr>
            <p:custDataLst>
              <p:tags r:id="rId8"/>
            </p:custDataLst>
          </p:nvPr>
        </p:nvSpPr>
        <p:spPr>
          <a:xfrm>
            <a:off x="282363" y="1334935"/>
            <a:ext cx="8566824" cy="715581"/>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1- Pendant la récréation, je ……………………….………………………………. </a:t>
            </a:r>
          </a:p>
        </p:txBody>
      </p:sp>
      <p:sp>
        <p:nvSpPr>
          <p:cNvPr id="10" name="ZoneTexte 9">
            <a:extLst>
              <a:ext uri="{FF2B5EF4-FFF2-40B4-BE49-F238E27FC236}">
                <a16:creationId xmlns:a16="http://schemas.microsoft.com/office/drawing/2014/main" id="{8F6EFDDC-F01F-4790-CBF8-D1330C00B345}"/>
              </a:ext>
            </a:extLst>
          </p:cNvPr>
          <p:cNvSpPr txBox="1"/>
          <p:nvPr/>
        </p:nvSpPr>
        <p:spPr>
          <a:xfrm>
            <a:off x="812685" y="288529"/>
            <a:ext cx="8160238" cy="646331"/>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Pendant la récréation. Comment vous dites « pendant la récréation » dans votre langue?</a:t>
            </a:r>
          </a:p>
        </p:txBody>
      </p:sp>
    </p:spTree>
    <p:extLst>
      <p:ext uri="{BB962C8B-B14F-4D97-AF65-F5344CB8AC3E}">
        <p14:creationId xmlns:p14="http://schemas.microsoft.com/office/powerpoint/2010/main" val="29795748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63925-D822-4A4E-58F1-37B1E7BBBCF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7FFD2F5-4BA0-AF8C-9DD7-F2C1E5E121D4}"/>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5A9A935B-207C-102C-11F2-F039EB722385}"/>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A9C31CCA-F5F0-A56E-C7A1-5B3BE6F23BE7}"/>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0E793CB0-11B0-3DCB-E07C-A42C1DCAD420}"/>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A1BF72EC-7532-88CD-9401-28DDF1B0309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24A51EE-F43C-C8AB-4BE8-5BAA30A61DC5}"/>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F220E190-1EF5-C9BF-5363-CEDD870251CC}"/>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EA99DF6D-8A6B-605C-D554-D0A4DF570A8E}"/>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7ADDE98A-1650-B8AF-F63E-175134777079}"/>
              </a:ext>
            </a:extLst>
          </p:cNvPr>
          <p:cNvSpPr txBox="1"/>
          <p:nvPr>
            <p:custDataLst>
              <p:tags r:id="rId8"/>
            </p:custDataLst>
          </p:nvPr>
        </p:nvSpPr>
        <p:spPr>
          <a:xfrm>
            <a:off x="282363" y="1334935"/>
            <a:ext cx="8566824" cy="715581"/>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2- Souvent, je…………………………….…………………………….…………………….</a:t>
            </a:r>
          </a:p>
        </p:txBody>
      </p:sp>
      <p:sp>
        <p:nvSpPr>
          <p:cNvPr id="10" name="ZoneTexte 9">
            <a:extLst>
              <a:ext uri="{FF2B5EF4-FFF2-40B4-BE49-F238E27FC236}">
                <a16:creationId xmlns:a16="http://schemas.microsoft.com/office/drawing/2014/main" id="{0C58065A-B247-AB0E-11F1-97A8B8356D00}"/>
              </a:ext>
            </a:extLst>
          </p:cNvPr>
          <p:cNvSpPr txBox="1"/>
          <p:nvPr/>
        </p:nvSpPr>
        <p:spPr>
          <a:xfrm>
            <a:off x="812685" y="288529"/>
            <a:ext cx="8160238" cy="369332"/>
          </a:xfrm>
          <a:prstGeom prst="rect">
            <a:avLst/>
          </a:prstGeom>
          <a:noFill/>
        </p:spPr>
        <p:txBody>
          <a:bodyPr wrap="square">
            <a:spAutoFit/>
          </a:bodyPr>
          <a:lstStyle/>
          <a:p>
            <a:pPr defTabSz="609660">
              <a:spcAft>
                <a:spcPts val="400"/>
              </a:spcAft>
              <a:defRPr/>
            </a:pPr>
            <a:r>
              <a:rPr lang="fr-FR" b="1" dirty="0">
                <a:solidFill>
                  <a:prstClr val="white">
                    <a:lumMod val="65000"/>
                  </a:prstClr>
                </a:solidFill>
              </a:rPr>
              <a:t>Souvent. Comment vous dites « souvent» dans votre langue?</a:t>
            </a:r>
          </a:p>
        </p:txBody>
      </p:sp>
    </p:spTree>
    <p:extLst>
      <p:ext uri="{BB962C8B-B14F-4D97-AF65-F5344CB8AC3E}">
        <p14:creationId xmlns:p14="http://schemas.microsoft.com/office/powerpoint/2010/main" val="312955611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84A54-B0DF-8D6B-6BDE-03FE3F176D0D}"/>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D98FCAE-37B3-2316-7526-1D575F9EEEE8}"/>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78B051D2-7C10-3AC6-8E68-202BE7816041}"/>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F63D6D0D-0300-A2C5-DFCB-54CB27A192A6}"/>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72819D96-19D3-F79B-0A9A-92BF17D81666}"/>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6CCE641F-0C59-B890-159A-B58D09DC3557}"/>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F62BEB22-3D46-AF04-8476-F5F69EE2564D}"/>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3FDD1CE-0805-44B0-A9EE-1FC94EF4D7DD}"/>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8633F6A-E31D-74CF-1C71-9088692A8C19}"/>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D7A91030-4902-76D4-44EE-8B616B0B1BEC}"/>
              </a:ext>
            </a:extLst>
          </p:cNvPr>
          <p:cNvSpPr txBox="1"/>
          <p:nvPr>
            <p:custDataLst>
              <p:tags r:id="rId8"/>
            </p:custDataLst>
          </p:nvPr>
        </p:nvSpPr>
        <p:spPr>
          <a:xfrm>
            <a:off x="282363" y="1334935"/>
            <a:ext cx="8566824" cy="715581"/>
          </a:xfrm>
          <a:prstGeom prst="rect">
            <a:avLst/>
          </a:prstGeom>
          <a:noFill/>
        </p:spPr>
        <p:txBody>
          <a:bodyPr wrap="square" rtlCol="0">
            <a:spAutoFit/>
          </a:bodyPr>
          <a:lstStyle/>
          <a:p>
            <a:pPr defTabSz="609660">
              <a:lnSpc>
                <a:spcPct val="200000"/>
              </a:lnSpc>
              <a:spcBef>
                <a:spcPts val="600"/>
              </a:spcBef>
              <a:defRPr/>
            </a:pPr>
            <a:r>
              <a:rPr lang="fr-FR" sz="2400" b="1" dirty="0">
                <a:solidFill>
                  <a:srgbClr val="215968"/>
                </a:solidFill>
                <a:latin typeface="Dosis" pitchFamily="2" charset="0"/>
              </a:rPr>
              <a:t>3- Parfois, je……………………………………………………………………………………</a:t>
            </a:r>
          </a:p>
        </p:txBody>
      </p:sp>
      <p:sp>
        <p:nvSpPr>
          <p:cNvPr id="10" name="ZoneTexte 9">
            <a:extLst>
              <a:ext uri="{FF2B5EF4-FFF2-40B4-BE49-F238E27FC236}">
                <a16:creationId xmlns:a16="http://schemas.microsoft.com/office/drawing/2014/main" id="{6F90795D-1DE5-3EF3-E33F-C988E85914A1}"/>
              </a:ext>
            </a:extLst>
          </p:cNvPr>
          <p:cNvSpPr txBox="1"/>
          <p:nvPr/>
        </p:nvSpPr>
        <p:spPr>
          <a:xfrm>
            <a:off x="812685" y="288529"/>
            <a:ext cx="8160238" cy="369332"/>
          </a:xfrm>
          <a:prstGeom prst="rect">
            <a:avLst/>
          </a:prstGeom>
          <a:noFill/>
        </p:spPr>
        <p:txBody>
          <a:bodyPr wrap="square">
            <a:spAutoFit/>
          </a:bodyPr>
          <a:lstStyle/>
          <a:p>
            <a:pPr defTabSz="609660">
              <a:spcAft>
                <a:spcPts val="400"/>
              </a:spcAft>
              <a:defRPr/>
            </a:pPr>
            <a:r>
              <a:rPr lang="fr-FR" b="1" dirty="0">
                <a:solidFill>
                  <a:prstClr val="white">
                    <a:lumMod val="65000"/>
                  </a:prstClr>
                </a:solidFill>
              </a:rPr>
              <a:t>Parfois. Comment vous dites « parfois» dans votre langue?</a:t>
            </a:r>
          </a:p>
        </p:txBody>
      </p:sp>
    </p:spTree>
    <p:extLst>
      <p:ext uri="{BB962C8B-B14F-4D97-AF65-F5344CB8AC3E}">
        <p14:creationId xmlns:p14="http://schemas.microsoft.com/office/powerpoint/2010/main" val="18229878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576B7-FD02-814A-1D4A-D5F2005485A3}"/>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48FA0A7-C177-29CE-060D-8E8A2E9328A5}"/>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B0AEE8F2-E012-9FB2-FEB1-9A306D8115F4}"/>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37FFE43-842A-C0A5-428F-D48FD9595CCC}"/>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0CBE8B6-880B-0F1E-6E9A-5131A3540B5C}"/>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784A9D23-66FC-C161-89C2-F9C72118AECC}"/>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299B2FC3-2B65-522B-F97A-A728DB27955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562A3219-35A8-82AE-07B1-80DF6129D78E}"/>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F8E52AC1-98B7-F9F4-7C68-D474FAC099B3}"/>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2412A6D4-E625-4B1A-C01F-4962033935F1}"/>
              </a:ext>
            </a:extLst>
          </p:cNvPr>
          <p:cNvSpPr txBox="1"/>
          <p:nvPr>
            <p:custDataLst>
              <p:tags r:id="rId8"/>
            </p:custDataLst>
          </p:nvPr>
        </p:nvSpPr>
        <p:spPr>
          <a:xfrm>
            <a:off x="272978" y="1100030"/>
            <a:ext cx="8566824" cy="5513048"/>
          </a:xfrm>
          <a:prstGeom prst="rect">
            <a:avLst/>
          </a:prstGeom>
          <a:noFill/>
        </p:spPr>
        <p:txBody>
          <a:bodyPr wrap="square" rtlCol="0">
            <a:spAutoFit/>
          </a:bodyPr>
          <a:lstStyle/>
          <a:p>
            <a:pPr defTabSz="609660">
              <a:lnSpc>
                <a:spcPct val="200000"/>
              </a:lnSpc>
              <a:spcBef>
                <a:spcPts val="600"/>
              </a:spcBef>
              <a:defRPr/>
            </a:pPr>
            <a:r>
              <a:rPr lang="fr-FR" sz="2800" b="1" dirty="0">
                <a:solidFill>
                  <a:srgbClr val="215968"/>
                </a:solidFill>
                <a:latin typeface="Dosis" pitchFamily="2" charset="0"/>
              </a:rPr>
              <a:t>1- Pendant la récréation, je……………………….………………………………. </a:t>
            </a:r>
          </a:p>
          <a:p>
            <a:pPr defTabSz="609660">
              <a:lnSpc>
                <a:spcPct val="200000"/>
              </a:lnSpc>
              <a:spcBef>
                <a:spcPts val="600"/>
              </a:spcBef>
              <a:defRPr/>
            </a:pPr>
            <a:r>
              <a:rPr lang="fr-FR" sz="2800" b="1" dirty="0">
                <a:solidFill>
                  <a:srgbClr val="215968"/>
                </a:solidFill>
                <a:latin typeface="Dosis" pitchFamily="2" charset="0"/>
              </a:rPr>
              <a:t>2- Souvent, je…………………………….…………………………….…………………….</a:t>
            </a:r>
          </a:p>
          <a:p>
            <a:pPr defTabSz="609660">
              <a:lnSpc>
                <a:spcPct val="200000"/>
              </a:lnSpc>
              <a:spcBef>
                <a:spcPts val="600"/>
              </a:spcBef>
              <a:defRPr/>
            </a:pPr>
            <a:r>
              <a:rPr lang="fr-FR" sz="2800" b="1" dirty="0">
                <a:solidFill>
                  <a:srgbClr val="215968"/>
                </a:solidFill>
                <a:latin typeface="Dosis" pitchFamily="2" charset="0"/>
              </a:rPr>
              <a:t>3- Parfois, je……………………………………………………………………………………</a:t>
            </a:r>
          </a:p>
          <a:p>
            <a:pPr defTabSz="609660">
              <a:lnSpc>
                <a:spcPct val="200000"/>
              </a:lnSpc>
              <a:spcBef>
                <a:spcPts val="600"/>
              </a:spcBef>
              <a:defRPr/>
            </a:pPr>
            <a:r>
              <a:rPr lang="fr-FR" sz="2800" b="1" dirty="0">
                <a:solidFill>
                  <a:srgbClr val="215968"/>
                </a:solidFill>
                <a:latin typeface="Dosis" pitchFamily="2" charset="0"/>
              </a:rPr>
              <a:t>                                    </a:t>
            </a:r>
          </a:p>
          <a:p>
            <a:pPr algn="ctr" defTabSz="609660">
              <a:lnSpc>
                <a:spcPct val="200000"/>
              </a:lnSpc>
              <a:spcBef>
                <a:spcPts val="600"/>
              </a:spcBef>
              <a:defRPr/>
            </a:pPr>
            <a:r>
              <a:rPr lang="fr-FR" sz="2800" b="1" dirty="0">
                <a:solidFill>
                  <a:srgbClr val="215968"/>
                </a:solidFill>
                <a:latin typeface="Dosis" pitchFamily="2" charset="0"/>
              </a:rPr>
              <a:t> </a:t>
            </a:r>
            <a:r>
              <a:rPr lang="fr-FR" sz="2800" b="1" dirty="0">
                <a:solidFill>
                  <a:srgbClr val="00B050"/>
                </a:solidFill>
                <a:latin typeface="Dosis" pitchFamily="2" charset="0"/>
              </a:rPr>
              <a:t>joue- dessine- m’amuse- saute- fais une course- lis-</a:t>
            </a:r>
          </a:p>
          <a:p>
            <a:pPr algn="ctr" defTabSz="609660">
              <a:lnSpc>
                <a:spcPct val="200000"/>
              </a:lnSpc>
              <a:spcBef>
                <a:spcPts val="600"/>
              </a:spcBef>
              <a:defRPr/>
            </a:pPr>
            <a:r>
              <a:rPr lang="fr-FR" sz="2800" b="1" dirty="0">
                <a:solidFill>
                  <a:srgbClr val="00B050"/>
                </a:solidFill>
                <a:latin typeface="Dosis" pitchFamily="2" charset="0"/>
              </a:rPr>
              <a:t>balle- corde à sauter- la marelle…</a:t>
            </a:r>
          </a:p>
        </p:txBody>
      </p:sp>
      <p:sp>
        <p:nvSpPr>
          <p:cNvPr id="10" name="ZoneTexte 9">
            <a:extLst>
              <a:ext uri="{FF2B5EF4-FFF2-40B4-BE49-F238E27FC236}">
                <a16:creationId xmlns:a16="http://schemas.microsoft.com/office/drawing/2014/main" id="{2B307FDB-B66C-F6EA-784D-B958AD905E57}"/>
              </a:ext>
            </a:extLst>
          </p:cNvPr>
          <p:cNvSpPr txBox="1"/>
          <p:nvPr/>
        </p:nvSpPr>
        <p:spPr>
          <a:xfrm>
            <a:off x="812685" y="288529"/>
            <a:ext cx="8116971" cy="974626"/>
          </a:xfrm>
          <a:prstGeom prst="rect">
            <a:avLst/>
          </a:prstGeom>
          <a:noFill/>
        </p:spPr>
        <p:txBody>
          <a:bodyPr wrap="square">
            <a:spAutoFit/>
          </a:bodyPr>
          <a:lstStyle/>
          <a:p>
            <a:pPr defTabSz="609660">
              <a:spcAft>
                <a:spcPts val="400"/>
              </a:spcAft>
              <a:defRPr/>
            </a:pPr>
            <a:r>
              <a:rPr lang="fr-FR" b="1" dirty="0">
                <a:solidFill>
                  <a:prstClr val="white">
                    <a:lumMod val="65000"/>
                  </a:prstClr>
                </a:solidFill>
                <a:latin typeface="Calibri"/>
              </a:rPr>
              <a:t>Dans vos livrets, </a:t>
            </a:r>
            <a:r>
              <a:rPr lang="fr-FR" sz="1800" b="1" dirty="0">
                <a:solidFill>
                  <a:prstClr val="white">
                    <a:lumMod val="65000"/>
                  </a:prstClr>
                </a:solidFill>
                <a:latin typeface="Calibri"/>
              </a:rPr>
              <a:t>complétez les phrases. Vous pouvez utiliser les mots dans la boite à  mots. </a:t>
            </a:r>
            <a:endParaRPr lang="fr-FR" b="1" dirty="0">
              <a:solidFill>
                <a:prstClr val="white">
                  <a:lumMod val="65000"/>
                </a:prstClr>
              </a:solidFill>
              <a:latin typeface="Calibri"/>
            </a:endParaRPr>
          </a:p>
          <a:p>
            <a:pPr defTabSz="609660">
              <a:spcAft>
                <a:spcPts val="400"/>
              </a:spcAft>
              <a:defRPr/>
            </a:pPr>
            <a:endParaRPr lang="fr-FR" sz="1800" b="1" dirty="0">
              <a:solidFill>
                <a:prstClr val="white">
                  <a:lumMod val="65000"/>
                </a:prstClr>
              </a:solidFill>
              <a:latin typeface="Calibri"/>
            </a:endParaRPr>
          </a:p>
        </p:txBody>
      </p:sp>
      <p:pic>
        <p:nvPicPr>
          <p:cNvPr id="7" name="Image 6">
            <a:extLst>
              <a:ext uri="{FF2B5EF4-FFF2-40B4-BE49-F238E27FC236}">
                <a16:creationId xmlns:a16="http://schemas.microsoft.com/office/drawing/2014/main" id="{88561848-EE0A-963E-41F0-99A65BBA1AD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969643" y="3821371"/>
            <a:ext cx="2829431" cy="1284946"/>
          </a:xfrm>
          <a:prstGeom prst="rect">
            <a:avLst/>
          </a:prstGeom>
        </p:spPr>
      </p:pic>
    </p:spTree>
    <p:extLst>
      <p:ext uri="{BB962C8B-B14F-4D97-AF65-F5344CB8AC3E}">
        <p14:creationId xmlns:p14="http://schemas.microsoft.com/office/powerpoint/2010/main" val="33594450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349F-E387-2215-2900-9A4CD7ACDFB4}"/>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0A365685-FBCB-8708-0D5E-1DCC0249E6BF}"/>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138DD7A-A9BA-132C-E98F-DBCEE7DE9BA7}"/>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3EFD7F14-2FC7-0539-9BE4-6E0AF3652ED0}"/>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C96775BB-8254-9C6D-542E-C98FA8227C17}"/>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0026DF9D-1EF9-FEBB-09AD-8DDB72B60FF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399E108A-FCD0-D9C7-655E-2EC306D9228B}"/>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D206B2B9-C5CE-0FF6-F82C-362CA3CB9C2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A4D3F480-7A53-DABE-997F-8834114EC000}"/>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AD11E43E-5952-17DE-BC48-0B1F04D07862}"/>
              </a:ext>
            </a:extLst>
          </p:cNvPr>
          <p:cNvSpPr txBox="1"/>
          <p:nvPr>
            <p:custDataLst>
              <p:tags r:id="rId8"/>
            </p:custDataLst>
          </p:nvPr>
        </p:nvSpPr>
        <p:spPr>
          <a:xfrm>
            <a:off x="282363" y="1334935"/>
            <a:ext cx="8566824" cy="3031792"/>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a:t>
            </a:r>
            <a:r>
              <a:rPr lang="fr-FR" sz="2400" b="1" dirty="0">
                <a:solidFill>
                  <a:srgbClr val="215968"/>
                </a:solidFill>
                <a:latin typeface="Dosis" pitchFamily="2" charset="0"/>
              </a:rPr>
              <a:t>Pendant la récréation, je…………………………….………………………………. </a:t>
            </a:r>
          </a:p>
          <a:p>
            <a:pPr defTabSz="609660">
              <a:lnSpc>
                <a:spcPct val="200000"/>
              </a:lnSpc>
              <a:spcBef>
                <a:spcPts val="600"/>
              </a:spcBef>
              <a:defRPr/>
            </a:pPr>
            <a:r>
              <a:rPr lang="fr-FR" sz="2400" b="1" dirty="0">
                <a:solidFill>
                  <a:srgbClr val="215968"/>
                </a:solidFill>
                <a:latin typeface="Dosis" pitchFamily="2" charset="0"/>
              </a:rPr>
              <a:t>2- Souvent, je…………………………………….…………………………….…………………….</a:t>
            </a:r>
          </a:p>
          <a:p>
            <a:pPr defTabSz="609660">
              <a:lnSpc>
                <a:spcPct val="200000"/>
              </a:lnSpc>
              <a:spcBef>
                <a:spcPts val="600"/>
              </a:spcBef>
              <a:defRPr/>
            </a:pPr>
            <a:r>
              <a:rPr lang="fr-FR" sz="2400" b="1" dirty="0">
                <a:solidFill>
                  <a:srgbClr val="215968"/>
                </a:solidFill>
                <a:latin typeface="Dosis" pitchFamily="2" charset="0"/>
              </a:rPr>
              <a:t>3- Parfois, je……………………………………………………………………………………..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B3D9EFBD-EB3A-C0F6-C956-17015396CEA9}"/>
              </a:ext>
            </a:extLst>
          </p:cNvPr>
          <p:cNvSpPr txBox="1"/>
          <p:nvPr/>
        </p:nvSpPr>
        <p:spPr>
          <a:xfrm>
            <a:off x="812685" y="288529"/>
            <a:ext cx="8116971"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Qui veut lire ses phrases? Encourager tous les élèves et nommer un gagna</a:t>
            </a:r>
            <a:r>
              <a:rPr lang="fr-FR" b="1" dirty="0">
                <a:solidFill>
                  <a:prstClr val="white">
                    <a:lumMod val="65000"/>
                  </a:prstClr>
                </a:solidFill>
                <a:latin typeface="Calibri"/>
              </a:rPr>
              <a:t>nt.</a:t>
            </a:r>
            <a:endParaRPr lang="fr-FR" sz="1800" b="1" dirty="0">
              <a:solidFill>
                <a:prstClr val="white">
                  <a:lumMod val="65000"/>
                </a:prstClr>
              </a:solidFill>
              <a:latin typeface="Calibri"/>
            </a:endParaRPr>
          </a:p>
        </p:txBody>
      </p:sp>
    </p:spTree>
    <p:extLst>
      <p:ext uri="{BB962C8B-B14F-4D97-AF65-F5344CB8AC3E}">
        <p14:creationId xmlns:p14="http://schemas.microsoft.com/office/powerpoint/2010/main" val="3062150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8DBFB-0C0D-CEF4-3014-70360412608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66B59D4-0441-40C0-8C08-B1BAFED51CA0}"/>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E2865047-2309-51CB-04BF-D7142C4D7CE9}"/>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7C5B9B9-B242-BB24-94B1-0EE90FD41505}"/>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EF830D24-6A89-D4F1-3AE1-3615B03B1022}"/>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8C626FAF-74B8-35AB-FBC2-CC004B40B40F}"/>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AF18AAB6-64BB-C778-615D-CC4B8851F820}"/>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1C3D14A1-ED78-5298-C9D5-FF328B5B1FC7}"/>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47D22D3A-6C38-324E-E974-34EB7F0DE08E}"/>
              </a:ext>
            </a:extLst>
          </p:cNvPr>
          <p:cNvGraphicFramePr>
            <a:graphicFrameLocks noGrp="1"/>
          </p:cNvGraphicFramePr>
          <p:nvPr>
            <p:custDataLst>
              <p:tags r:id="rId7"/>
            </p:custDataLst>
            <p:extLst>
              <p:ext uri="{D42A27DB-BD31-4B8C-83A1-F6EECF244321}">
                <p14:modId xmlns:p14="http://schemas.microsoft.com/office/powerpoint/2010/main" val="3816302978"/>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32A51A70-39FC-6D55-11B9-0541AB2D6C3E}"/>
              </a:ext>
            </a:extLst>
          </p:cNvPr>
          <p:cNvSpPr txBox="1"/>
          <p:nvPr>
            <p:custDataLst>
              <p:tags r:id="rId8"/>
            </p:custDataLst>
          </p:nvPr>
        </p:nvSpPr>
        <p:spPr>
          <a:xfrm>
            <a:off x="812685" y="2346858"/>
            <a:ext cx="8048951" cy="3196196"/>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Pendant la récréation, </a:t>
            </a:r>
            <a:r>
              <a:rPr lang="fr-FR" sz="2667" b="1" dirty="0">
                <a:solidFill>
                  <a:srgbClr val="00B050"/>
                </a:solidFill>
                <a:latin typeface="Dosis" pitchFamily="2" charset="0"/>
              </a:rPr>
              <a:t>je joue avec mes camarades. </a:t>
            </a:r>
          </a:p>
          <a:p>
            <a:pPr defTabSz="609660">
              <a:lnSpc>
                <a:spcPct val="200000"/>
              </a:lnSpc>
              <a:spcBef>
                <a:spcPts val="600"/>
              </a:spcBef>
              <a:defRPr/>
            </a:pPr>
            <a:r>
              <a:rPr lang="fr-FR" sz="2667" b="1" dirty="0">
                <a:solidFill>
                  <a:srgbClr val="215968"/>
                </a:solidFill>
                <a:latin typeface="Dosis" pitchFamily="2" charset="0"/>
              </a:rPr>
              <a:t>2- Souvent, </a:t>
            </a:r>
            <a:r>
              <a:rPr lang="fr-FR" sz="2667" b="1" dirty="0">
                <a:solidFill>
                  <a:srgbClr val="00B050"/>
                </a:solidFill>
                <a:latin typeface="Dosis" pitchFamily="2" charset="0"/>
              </a:rPr>
              <a:t>je joue à cache-cache</a:t>
            </a:r>
            <a:r>
              <a:rPr lang="fr-FR" sz="2667" b="1" dirty="0">
                <a:solidFill>
                  <a:srgbClr val="215968"/>
                </a:solidFill>
                <a:latin typeface="Dosis" pitchFamily="2" charset="0"/>
              </a:rPr>
              <a:t>.</a:t>
            </a:r>
            <a:endParaRPr lang="fr-FR" sz="2667" b="1" dirty="0">
              <a:solidFill>
                <a:srgbClr val="00B050"/>
              </a:solidFill>
              <a:latin typeface="Dosis" pitchFamily="2" charset="0"/>
            </a:endParaRPr>
          </a:p>
          <a:p>
            <a:pPr defTabSz="609660">
              <a:lnSpc>
                <a:spcPct val="200000"/>
              </a:lnSpc>
              <a:spcBef>
                <a:spcPts val="600"/>
              </a:spcBef>
              <a:defRPr/>
            </a:pPr>
            <a:r>
              <a:rPr lang="fr-FR" sz="2667" b="1" dirty="0">
                <a:solidFill>
                  <a:srgbClr val="215968"/>
                </a:solidFill>
                <a:latin typeface="Dosis" pitchFamily="2" charset="0"/>
              </a:rPr>
              <a:t>3- Parfois, je </a:t>
            </a:r>
            <a:r>
              <a:rPr lang="fr-FR" sz="2667" b="1" dirty="0">
                <a:solidFill>
                  <a:srgbClr val="00B050"/>
                </a:solidFill>
                <a:latin typeface="Dosis" pitchFamily="2" charset="0"/>
              </a:rPr>
              <a:t>dessine avec la craie.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pic>
        <p:nvPicPr>
          <p:cNvPr id="7" name="Image 6">
            <a:extLst>
              <a:ext uri="{FF2B5EF4-FFF2-40B4-BE49-F238E27FC236}">
                <a16:creationId xmlns:a16="http://schemas.microsoft.com/office/drawing/2014/main" id="{8E832E4C-3E16-3C75-D887-4934A17C3399}"/>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7829023" y="676161"/>
            <a:ext cx="1020164" cy="856397"/>
          </a:xfrm>
          <a:prstGeom prst="rect">
            <a:avLst/>
          </a:prstGeom>
        </p:spPr>
      </p:pic>
      <p:sp>
        <p:nvSpPr>
          <p:cNvPr id="10" name="ZoneTexte 9">
            <a:extLst>
              <a:ext uri="{FF2B5EF4-FFF2-40B4-BE49-F238E27FC236}">
                <a16:creationId xmlns:a16="http://schemas.microsoft.com/office/drawing/2014/main" id="{448729B3-0DAC-59B8-A0B2-B17BB06DD553}"/>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Je lis. Lisons ensemble.</a:t>
            </a:r>
          </a:p>
        </p:txBody>
      </p:sp>
    </p:spTree>
    <p:extLst>
      <p:ext uri="{BB962C8B-B14F-4D97-AF65-F5344CB8AC3E}">
        <p14:creationId xmlns:p14="http://schemas.microsoft.com/office/powerpoint/2010/main" val="80330387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C6ED-0863-3D32-9377-F8C2187878C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F3746D-3B4C-BA73-5319-415832C5C89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D0C21955-E2CA-24AC-4DA4-30DF5A4D1428}"/>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02DEE78-C998-21BC-43D9-CB84D2B4C48A}"/>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A6F3D2F3-C6C0-EA3E-BE72-866F6F8A199E}"/>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5B56F893-9F15-ED1F-5E04-2B85581343C3}"/>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7BDD98BF-7AE1-4E34-A203-A19FEC35DF88}"/>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CCFEC92-654E-90E5-70D8-F2EEE3FE46CA}"/>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1B207682-D281-D7A3-474F-ECB8ECDE863A}"/>
              </a:ext>
            </a:extLst>
          </p:cNvPr>
          <p:cNvGraphicFramePr>
            <a:graphicFrameLocks noGrp="1"/>
          </p:cNvGraphicFramePr>
          <p:nvPr>
            <p:custDataLst>
              <p:tags r:id="rId7"/>
            </p:custData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EB7B6349-A2CA-D222-9EDE-72EFF94C5A14}"/>
              </a:ext>
            </a:extLst>
          </p:cNvPr>
          <p:cNvSpPr txBox="1"/>
          <p:nvPr>
            <p:custDataLst>
              <p:tags r:id="rId8"/>
            </p:custDataLst>
          </p:nvPr>
        </p:nvSpPr>
        <p:spPr>
          <a:xfrm>
            <a:off x="812685" y="2346858"/>
            <a:ext cx="8048951" cy="3196196"/>
          </a:xfrm>
          <a:prstGeom prst="rect">
            <a:avLst/>
          </a:prstGeom>
          <a:noFill/>
        </p:spPr>
        <p:txBody>
          <a:bodyPr wrap="square" rtlCol="0">
            <a:spAutoFit/>
          </a:bodyPr>
          <a:lstStyle/>
          <a:p>
            <a:pPr defTabSz="609660">
              <a:lnSpc>
                <a:spcPct val="200000"/>
              </a:lnSpc>
              <a:spcBef>
                <a:spcPts val="600"/>
              </a:spcBef>
              <a:defRPr/>
            </a:pPr>
            <a:r>
              <a:rPr lang="fr-FR" sz="2667" b="1" dirty="0">
                <a:solidFill>
                  <a:srgbClr val="215968"/>
                </a:solidFill>
                <a:latin typeface="Dosis" pitchFamily="2" charset="0"/>
              </a:rPr>
              <a:t>1- Pendant la récréation, </a:t>
            </a:r>
            <a:r>
              <a:rPr lang="fr-FR" sz="2667" b="1" dirty="0">
                <a:solidFill>
                  <a:srgbClr val="00B050"/>
                </a:solidFill>
                <a:latin typeface="Dosis" pitchFamily="2" charset="0"/>
              </a:rPr>
              <a:t>je joue avec mes camarades. </a:t>
            </a:r>
          </a:p>
          <a:p>
            <a:pPr defTabSz="609660">
              <a:lnSpc>
                <a:spcPct val="200000"/>
              </a:lnSpc>
              <a:spcBef>
                <a:spcPts val="600"/>
              </a:spcBef>
              <a:defRPr/>
            </a:pPr>
            <a:r>
              <a:rPr lang="fr-FR" sz="2667" b="1" dirty="0">
                <a:solidFill>
                  <a:srgbClr val="215968"/>
                </a:solidFill>
                <a:latin typeface="Dosis" pitchFamily="2" charset="0"/>
              </a:rPr>
              <a:t>2- Souvent, </a:t>
            </a:r>
            <a:r>
              <a:rPr lang="fr-FR" sz="2667" b="1" dirty="0">
                <a:solidFill>
                  <a:srgbClr val="00B050"/>
                </a:solidFill>
                <a:latin typeface="Dosis" pitchFamily="2" charset="0"/>
              </a:rPr>
              <a:t>je joue à cache-cache</a:t>
            </a:r>
            <a:r>
              <a:rPr lang="fr-FR" sz="2667" b="1" dirty="0">
                <a:solidFill>
                  <a:srgbClr val="215968"/>
                </a:solidFill>
                <a:latin typeface="Dosis" pitchFamily="2" charset="0"/>
              </a:rPr>
              <a:t>.</a:t>
            </a:r>
            <a:endParaRPr lang="fr-FR" sz="2667" b="1" dirty="0">
              <a:solidFill>
                <a:srgbClr val="00B050"/>
              </a:solidFill>
              <a:latin typeface="Dosis" pitchFamily="2" charset="0"/>
            </a:endParaRPr>
          </a:p>
          <a:p>
            <a:pPr defTabSz="609660">
              <a:lnSpc>
                <a:spcPct val="200000"/>
              </a:lnSpc>
              <a:spcBef>
                <a:spcPts val="600"/>
              </a:spcBef>
              <a:defRPr/>
            </a:pPr>
            <a:r>
              <a:rPr lang="fr-FR" sz="2667" b="1" dirty="0">
                <a:solidFill>
                  <a:srgbClr val="215968"/>
                </a:solidFill>
                <a:latin typeface="Dosis" pitchFamily="2" charset="0"/>
              </a:rPr>
              <a:t>3- Parfois, je </a:t>
            </a:r>
            <a:r>
              <a:rPr lang="fr-FR" sz="2667" b="1" dirty="0">
                <a:solidFill>
                  <a:srgbClr val="00B050"/>
                </a:solidFill>
                <a:latin typeface="Dosis" pitchFamily="2" charset="0"/>
              </a:rPr>
              <a:t>dessine avec la craie.</a:t>
            </a:r>
          </a:p>
          <a:p>
            <a:pPr defTabSz="609660">
              <a:spcBef>
                <a:spcPts val="600"/>
              </a:spcBef>
              <a:spcAft>
                <a:spcPts val="600"/>
              </a:spcAft>
              <a:defRPr/>
            </a:pPr>
            <a:r>
              <a:rPr lang="fr-FR" sz="2667" b="1" dirty="0">
                <a:solidFill>
                  <a:srgbClr val="4BACC6">
                    <a:lumMod val="50000"/>
                  </a:srgbClr>
                </a:solidFill>
                <a:latin typeface="Dosis" pitchFamily="2" charset="0"/>
              </a:rPr>
              <a:t>  </a:t>
            </a:r>
            <a:endParaRPr lang="fr-FR" sz="2667" b="1" dirty="0">
              <a:solidFill>
                <a:srgbClr val="F79646">
                  <a:lumMod val="75000"/>
                </a:srgbClr>
              </a:solidFill>
              <a:latin typeface="Dosis" pitchFamily="2" charset="0"/>
            </a:endParaRPr>
          </a:p>
        </p:txBody>
      </p:sp>
      <p:sp>
        <p:nvSpPr>
          <p:cNvPr id="10" name="ZoneTexte 9">
            <a:extLst>
              <a:ext uri="{FF2B5EF4-FFF2-40B4-BE49-F238E27FC236}">
                <a16:creationId xmlns:a16="http://schemas.microsoft.com/office/drawing/2014/main" id="{69276AC4-04C4-4065-99ED-6ECAE7E67A55}"/>
              </a:ext>
            </a:extLst>
          </p:cNvPr>
          <p:cNvSpPr txBox="1"/>
          <p:nvPr/>
        </p:nvSpPr>
        <p:spPr>
          <a:xfrm>
            <a:off x="812685" y="288529"/>
            <a:ext cx="7677695" cy="369332"/>
          </a:xfrm>
          <a:prstGeom prst="rect">
            <a:avLst/>
          </a:prstGeom>
          <a:noFill/>
        </p:spPr>
        <p:txBody>
          <a:bodyPr wrap="square">
            <a:spAutoFit/>
          </a:bodyPr>
          <a:lstStyle/>
          <a:p>
            <a:pPr defTabSz="609660">
              <a:spcAft>
                <a:spcPts val="400"/>
              </a:spcAft>
              <a:defRPr/>
            </a:pPr>
            <a:r>
              <a:rPr lang="fr-FR" sz="1800" b="1" dirty="0">
                <a:solidFill>
                  <a:prstClr val="white">
                    <a:lumMod val="65000"/>
                  </a:prstClr>
                </a:solidFill>
                <a:latin typeface="Calibri"/>
              </a:rPr>
              <a:t>Recopiez dans vos cahiers.</a:t>
            </a:r>
          </a:p>
        </p:txBody>
      </p:sp>
    </p:spTree>
    <p:extLst>
      <p:ext uri="{BB962C8B-B14F-4D97-AF65-F5344CB8AC3E}">
        <p14:creationId xmlns:p14="http://schemas.microsoft.com/office/powerpoint/2010/main" val="315078588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E17FC-6B24-AB22-62A2-EFBAC8777F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82F3E56-4890-F307-B1EB-169BBB68ABF8}"/>
              </a:ext>
            </a:extLst>
          </p:cNvPr>
          <p:cNvSpPr/>
          <p:nvPr/>
        </p:nvSpPr>
        <p:spPr>
          <a:xfrm>
            <a:off x="0" y="8"/>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29B8C2A-B317-23B6-D7BF-3E32DCC0EBFF}"/>
              </a:ext>
            </a:extLst>
          </p:cNvPr>
          <p:cNvSpPr/>
          <p:nvPr/>
        </p:nvSpPr>
        <p:spPr>
          <a:xfrm>
            <a:off x="120902" y="381001"/>
            <a:ext cx="8914948" cy="6324600"/>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MA" sz="90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F8434791-D6D7-2990-60AB-2E007117E7F7}"/>
              </a:ext>
            </a:extLst>
          </p:cNvPr>
          <p:cNvSpPr/>
          <p:nvPr/>
        </p:nvSpPr>
        <p:spPr>
          <a:xfrm>
            <a:off x="108161" y="228604"/>
            <a:ext cx="8851945" cy="58187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35"/>
            <a:endParaRPr lang="fr-FR"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954A718B-C302-08A0-85F0-CC3A12674F77}"/>
              </a:ext>
            </a:extLst>
          </p:cNvPr>
          <p:cNvSpPr/>
          <p:nvPr/>
        </p:nvSpPr>
        <p:spPr>
          <a:xfrm>
            <a:off x="567368" y="3918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graphicFrame>
        <p:nvGraphicFramePr>
          <p:cNvPr id="7" name="Tableau 6">
            <a:extLst>
              <a:ext uri="{FF2B5EF4-FFF2-40B4-BE49-F238E27FC236}">
                <a16:creationId xmlns:a16="http://schemas.microsoft.com/office/drawing/2014/main" id="{CB1D1F36-EB08-542F-F304-95B09A71B207}"/>
              </a:ext>
            </a:extLst>
          </p:cNvPr>
          <p:cNvGraphicFramePr>
            <a:graphicFrameLocks noGrp="1"/>
          </p:cNvGraphicFramePr>
          <p:nvPr>
            <p:custDataLst>
              <p:tags r:id="rId1"/>
            </p:custDataLst>
          </p:nvPr>
        </p:nvGraphicFramePr>
        <p:xfrm>
          <a:off x="-6595" y="-25761"/>
          <a:ext cx="9042447" cy="457200"/>
        </p:xfrm>
        <a:graphic>
          <a:graphicData uri="http://schemas.openxmlformats.org/drawingml/2006/table">
            <a:tbl>
              <a:tblPr firstRow="1" bandRow="1">
                <a:tableStyleId>{5C22544A-7EE6-4342-B048-85BDC9FD1C3A}</a:tableStyleId>
              </a:tblPr>
              <a:tblGrid>
                <a:gridCol w="1507075">
                  <a:extLst>
                    <a:ext uri="{9D8B030D-6E8A-4147-A177-3AD203B41FA5}">
                      <a16:colId xmlns:a16="http://schemas.microsoft.com/office/drawing/2014/main" val="1026576551"/>
                    </a:ext>
                  </a:extLst>
                </a:gridCol>
                <a:gridCol w="1507075">
                  <a:extLst>
                    <a:ext uri="{9D8B030D-6E8A-4147-A177-3AD203B41FA5}">
                      <a16:colId xmlns:a16="http://schemas.microsoft.com/office/drawing/2014/main" val="1915038765"/>
                    </a:ext>
                  </a:extLst>
                </a:gridCol>
                <a:gridCol w="1507075">
                  <a:extLst>
                    <a:ext uri="{9D8B030D-6E8A-4147-A177-3AD203B41FA5}">
                      <a16:colId xmlns:a16="http://schemas.microsoft.com/office/drawing/2014/main" val="2262048582"/>
                    </a:ext>
                  </a:extLst>
                </a:gridCol>
                <a:gridCol w="1717956">
                  <a:extLst>
                    <a:ext uri="{9D8B030D-6E8A-4147-A177-3AD203B41FA5}">
                      <a16:colId xmlns:a16="http://schemas.microsoft.com/office/drawing/2014/main" val="2897137454"/>
                    </a:ext>
                  </a:extLst>
                </a:gridCol>
                <a:gridCol w="1682167">
                  <a:extLst>
                    <a:ext uri="{9D8B030D-6E8A-4147-A177-3AD203B41FA5}">
                      <a16:colId xmlns:a16="http://schemas.microsoft.com/office/drawing/2014/main" val="2418460758"/>
                    </a:ext>
                  </a:extLst>
                </a:gridCol>
                <a:gridCol w="1121099">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b="1" kern="1200" dirty="0">
                        <a:solidFill>
                          <a:schemeClr val="bg1">
                            <a:lumMod val="75000"/>
                          </a:schemeClr>
                        </a:solidFill>
                        <a:latin typeface="Dosis" pitchFamily="2" charset="0"/>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fr-FR" sz="1200" dirty="0">
                        <a:solidFill>
                          <a:schemeClr val="bg1">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2" name="ZoneTexte 1">
            <a:extLst>
              <a:ext uri="{FF2B5EF4-FFF2-40B4-BE49-F238E27FC236}">
                <a16:creationId xmlns:a16="http://schemas.microsoft.com/office/drawing/2014/main" id="{7736AB1E-3677-6FD9-22B4-12A3A0203AC4}"/>
              </a:ext>
            </a:extLst>
          </p:cNvPr>
          <p:cNvSpPr txBox="1"/>
          <p:nvPr/>
        </p:nvSpPr>
        <p:spPr>
          <a:xfrm>
            <a:off x="844382" y="329509"/>
            <a:ext cx="8178724" cy="307777"/>
          </a:xfrm>
          <a:prstGeom prst="rect">
            <a:avLst/>
          </a:prstGeom>
          <a:noFill/>
        </p:spPr>
        <p:txBody>
          <a:bodyPr wrap="square" rtlCol="0">
            <a:spAutoFit/>
          </a:bodyPr>
          <a:lstStyle/>
          <a:p>
            <a:pPr defTabSz="457223">
              <a:defRPr/>
            </a:pPr>
            <a:r>
              <a:rPr lang="fr-FR" sz="1400" b="1" dirty="0">
                <a:solidFill>
                  <a:prstClr val="white">
                    <a:lumMod val="65000"/>
                  </a:prstClr>
                </a:solidFill>
                <a:latin typeface="Dosis" pitchFamily="2" charset="0"/>
              </a:rPr>
              <a:t>Notez les devoirs</a:t>
            </a:r>
          </a:p>
        </p:txBody>
      </p:sp>
      <p:graphicFrame>
        <p:nvGraphicFramePr>
          <p:cNvPr id="8" name="Tableau 7">
            <a:extLst>
              <a:ext uri="{FF2B5EF4-FFF2-40B4-BE49-F238E27FC236}">
                <a16:creationId xmlns:a16="http://schemas.microsoft.com/office/drawing/2014/main" id="{BF5F5636-C7FC-A1DE-DE3E-D9FDB11AB679}"/>
              </a:ext>
            </a:extLst>
          </p:cNvPr>
          <p:cNvGraphicFramePr>
            <a:graphicFrameLocks noGrp="1"/>
          </p:cNvGraphicFramePr>
          <p:nvPr/>
        </p:nvGraphicFramePr>
        <p:xfrm>
          <a:off x="230246" y="962875"/>
          <a:ext cx="8350346" cy="5439159"/>
        </p:xfrm>
        <a:graphic>
          <a:graphicData uri="http://schemas.openxmlformats.org/drawingml/2006/table">
            <a:tbl>
              <a:tblPr firstRow="1" bandRow="1">
                <a:tableStyleId>{5C22544A-7EE6-4342-B048-85BDC9FD1C3A}</a:tableStyleId>
              </a:tblPr>
              <a:tblGrid>
                <a:gridCol w="4175173">
                  <a:extLst>
                    <a:ext uri="{9D8B030D-6E8A-4147-A177-3AD203B41FA5}">
                      <a16:colId xmlns:a16="http://schemas.microsoft.com/office/drawing/2014/main" val="3502533539"/>
                    </a:ext>
                  </a:extLst>
                </a:gridCol>
                <a:gridCol w="4175173">
                  <a:extLst>
                    <a:ext uri="{9D8B030D-6E8A-4147-A177-3AD203B41FA5}">
                      <a16:colId xmlns:a16="http://schemas.microsoft.com/office/drawing/2014/main" val="29375023"/>
                    </a:ext>
                  </a:extLst>
                </a:gridCol>
              </a:tblGrid>
              <a:tr h="5439159">
                <a:tc>
                  <a:txBody>
                    <a:bodyPr/>
                    <a:lstStyle/>
                    <a:p>
                      <a:pPr algn="ctr"/>
                      <a:r>
                        <a:rPr lang="fr-FR" sz="3200" dirty="0">
                          <a:solidFill>
                            <a:srgbClr val="0070C0"/>
                          </a:solidFill>
                          <a:latin typeface="Aptos" panose="020B0004020202020204" pitchFamily="34" charset="0"/>
                        </a:rPr>
                        <a:t>Je suis autonome:</a:t>
                      </a:r>
                    </a:p>
                    <a:p>
                      <a:pPr algn="ctr"/>
                      <a:r>
                        <a:rPr lang="fr-FR" sz="3600" dirty="0">
                          <a:solidFill>
                            <a:srgbClr val="0070C0"/>
                          </a:solidFill>
                          <a:latin typeface="Aptos" panose="020B0004020202020204" pitchFamily="34" charset="0"/>
                        </a:rPr>
                        <a:t> </a:t>
                      </a:r>
                    </a:p>
                  </a:txBody>
                  <a:tcPr>
                    <a:noFill/>
                  </a:tcPr>
                </a:tc>
                <a:tc>
                  <a:txBody>
                    <a:bodyPr/>
                    <a:lstStyle/>
                    <a:p>
                      <a:endParaRPr lang="fr-MA" sz="700" dirty="0"/>
                    </a:p>
                  </a:txBody>
                  <a:tcPr>
                    <a:noFill/>
                  </a:tcPr>
                </a:tc>
                <a:extLst>
                  <a:ext uri="{0D108BD9-81ED-4DB2-BD59-A6C34878D82A}">
                    <a16:rowId xmlns:a16="http://schemas.microsoft.com/office/drawing/2014/main" val="2845064086"/>
                  </a:ext>
                </a:extLst>
              </a:tr>
            </a:tbl>
          </a:graphicData>
        </a:graphic>
      </p:graphicFrame>
      <p:sp>
        <p:nvSpPr>
          <p:cNvPr id="13" name="Rectangle : coins arrondis 12">
            <a:extLst>
              <a:ext uri="{FF2B5EF4-FFF2-40B4-BE49-F238E27FC236}">
                <a16:creationId xmlns:a16="http://schemas.microsoft.com/office/drawing/2014/main" id="{21F918B0-CA1F-3818-E57D-EF41D32EAD2F}"/>
              </a:ext>
            </a:extLst>
          </p:cNvPr>
          <p:cNvSpPr/>
          <p:nvPr/>
        </p:nvSpPr>
        <p:spPr>
          <a:xfrm>
            <a:off x="246846" y="1702619"/>
            <a:ext cx="4586411" cy="4336121"/>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b="1" dirty="0">
                <a:solidFill>
                  <a:srgbClr val="FF0000"/>
                </a:solidFill>
                <a:latin typeface="Dosis" pitchFamily="2" charset="0"/>
              </a:rPr>
              <a:t>Je relis le texte</a:t>
            </a:r>
            <a:r>
              <a:rPr lang="fr-FR" sz="2400" b="1" dirty="0">
                <a:solidFill>
                  <a:srgbClr val="0070C0"/>
                </a:solidFill>
                <a:latin typeface="Dosis" pitchFamily="2" charset="0"/>
              </a:rPr>
              <a:t>: dans la cour de récréation.</a:t>
            </a:r>
          </a:p>
          <a:p>
            <a:endParaRPr lang="fr-FR" sz="2400" b="1" dirty="0">
              <a:solidFill>
                <a:srgbClr val="0070C0"/>
              </a:solidFill>
              <a:latin typeface="Dosis" pitchFamily="2" charset="0"/>
            </a:endParaRPr>
          </a:p>
          <a:p>
            <a:r>
              <a:rPr lang="fr-FR" sz="2400" b="1" dirty="0">
                <a:solidFill>
                  <a:srgbClr val="FF0000"/>
                </a:solidFill>
                <a:latin typeface="Dosis" pitchFamily="2" charset="0"/>
              </a:rPr>
              <a:t>Je prépare la dictée: </a:t>
            </a:r>
          </a:p>
          <a:p>
            <a:r>
              <a:rPr lang="fr-FR" sz="2400" b="1" dirty="0">
                <a:solidFill>
                  <a:srgbClr val="0070C0"/>
                </a:solidFill>
                <a:latin typeface="Dosis" pitchFamily="2" charset="0"/>
              </a:rPr>
              <a:t>«Pendant….. </a:t>
            </a:r>
            <a:r>
              <a:rPr lang="fr-FR" sz="2400" b="1" dirty="0" err="1">
                <a:solidFill>
                  <a:srgbClr val="0070C0"/>
                </a:solidFill>
                <a:latin typeface="Dosis" pitchFamily="2" charset="0"/>
              </a:rPr>
              <a:t>Razane</a:t>
            </a:r>
            <a:r>
              <a:rPr lang="fr-FR" sz="2400" b="1" dirty="0">
                <a:solidFill>
                  <a:srgbClr val="0070C0"/>
                </a:solidFill>
                <a:latin typeface="Dosis" pitchFamily="2" charset="0"/>
              </a:rPr>
              <a:t>».</a:t>
            </a:r>
          </a:p>
        </p:txBody>
      </p:sp>
      <p:pic>
        <p:nvPicPr>
          <p:cNvPr id="5" name="Image 4">
            <a:extLst>
              <a:ext uri="{FF2B5EF4-FFF2-40B4-BE49-F238E27FC236}">
                <a16:creationId xmlns:a16="http://schemas.microsoft.com/office/drawing/2014/main" id="{7C18EA88-912C-B855-33DC-40AAB2907A04}"/>
              </a:ext>
            </a:extLst>
          </p:cNvPr>
          <p:cNvPicPr>
            <a:picLocks noChangeAspect="1"/>
          </p:cNvPicPr>
          <p:nvPr/>
        </p:nvPicPr>
        <p:blipFill>
          <a:blip r:embed="rId5"/>
          <a:stretch>
            <a:fillRect/>
          </a:stretch>
        </p:blipFill>
        <p:spPr>
          <a:xfrm>
            <a:off x="5138057" y="861967"/>
            <a:ext cx="3660286" cy="5528367"/>
          </a:xfrm>
          <a:prstGeom prst="rect">
            <a:avLst/>
          </a:prstGeom>
          <a:ln w="12700">
            <a:solidFill>
              <a:schemeClr val="tx1"/>
            </a:solidFill>
          </a:ln>
        </p:spPr>
      </p:pic>
    </p:spTree>
    <p:extLst>
      <p:ext uri="{BB962C8B-B14F-4D97-AF65-F5344CB8AC3E}">
        <p14:creationId xmlns:p14="http://schemas.microsoft.com/office/powerpoint/2010/main" val="138857789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585BB-9171-1067-2E51-73364763F610}"/>
            </a:ext>
          </a:extLst>
        </p:cNvPr>
        <p:cNvGrpSpPr/>
        <p:nvPr/>
      </p:nvGrpSpPr>
      <p:grpSpPr>
        <a:xfrm>
          <a:off x="0" y="0"/>
          <a:ext cx="0" cy="0"/>
          <a:chOff x="0" y="0"/>
          <a:chExt cx="0" cy="0"/>
        </a:xfrm>
      </p:grpSpPr>
      <p:sp>
        <p:nvSpPr>
          <p:cNvPr id="11" name="Freeform 2">
            <a:extLst>
              <a:ext uri="{FF2B5EF4-FFF2-40B4-BE49-F238E27FC236}">
                <a16:creationId xmlns:a16="http://schemas.microsoft.com/office/drawing/2014/main" id="{2F2DE73F-F7DE-64B5-464A-0ACA22FCDD77}"/>
              </a:ext>
            </a:extLst>
          </p:cNvPr>
          <p:cNvSpPr/>
          <p:nvPr/>
        </p:nvSpPr>
        <p:spPr>
          <a:xfrm>
            <a:off x="0" y="-87086"/>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457235">
              <a:defRPr/>
            </a:pPr>
            <a:endParaRPr lang="fr-MA" sz="900" dirty="0">
              <a:solidFill>
                <a:prstClr val="black"/>
              </a:solidFill>
              <a:latin typeface="Dosis" pitchFamily="2" charset="0"/>
            </a:endParaRPr>
          </a:p>
        </p:txBody>
      </p:sp>
      <p:sp>
        <p:nvSpPr>
          <p:cNvPr id="21" name="TextBox 10">
            <a:extLst>
              <a:ext uri="{FF2B5EF4-FFF2-40B4-BE49-F238E27FC236}">
                <a16:creationId xmlns:a16="http://schemas.microsoft.com/office/drawing/2014/main" id="{BD355E33-0B1B-FB0D-B9C0-F9CEA6B012DA}"/>
              </a:ext>
            </a:extLst>
          </p:cNvPr>
          <p:cNvSpPr txBox="1"/>
          <p:nvPr/>
        </p:nvSpPr>
        <p:spPr>
          <a:xfrm>
            <a:off x="971588" y="2466239"/>
            <a:ext cx="2719829" cy="239040"/>
          </a:xfrm>
          <a:prstGeom prst="rect">
            <a:avLst/>
          </a:prstGeom>
        </p:spPr>
        <p:txBody>
          <a:bodyPr lIns="0" tIns="0" rIns="0" bIns="0" rtlCol="0" anchor="t">
            <a:spAutoFit/>
          </a:bodyPr>
          <a:lstStyle/>
          <a:p>
            <a:pPr defTabSz="457211">
              <a:lnSpc>
                <a:spcPts val="2017"/>
              </a:lnSpc>
              <a:defRPr/>
            </a:pPr>
            <a:r>
              <a:rPr lang="en-US" sz="1600" dirty="0">
                <a:solidFill>
                  <a:srgbClr val="8DC63F"/>
                </a:solidFill>
                <a:latin typeface="Carelia"/>
              </a:rPr>
              <a:t>   </a:t>
            </a:r>
            <a:endParaRPr lang="en-US" sz="1600" dirty="0">
              <a:solidFill>
                <a:srgbClr val="106585"/>
              </a:solidFill>
              <a:latin typeface="Carelia"/>
            </a:endParaRPr>
          </a:p>
        </p:txBody>
      </p:sp>
      <p:sp>
        <p:nvSpPr>
          <p:cNvPr id="25" name="TextBox 10">
            <a:extLst>
              <a:ext uri="{FF2B5EF4-FFF2-40B4-BE49-F238E27FC236}">
                <a16:creationId xmlns:a16="http://schemas.microsoft.com/office/drawing/2014/main" id="{565CF0E0-08F9-7C4F-6E50-A38514900542}"/>
              </a:ext>
            </a:extLst>
          </p:cNvPr>
          <p:cNvSpPr txBox="1"/>
          <p:nvPr/>
        </p:nvSpPr>
        <p:spPr>
          <a:xfrm>
            <a:off x="850792" y="4101392"/>
            <a:ext cx="2719829" cy="246478"/>
          </a:xfrm>
          <a:prstGeom prst="rect">
            <a:avLst/>
          </a:prstGeom>
        </p:spPr>
        <p:txBody>
          <a:bodyPr wrap="square" lIns="0" tIns="0" rIns="0" bIns="0" rtlCol="0" anchor="t">
            <a:spAutoFit/>
          </a:bodyPr>
          <a:lstStyle/>
          <a:p>
            <a:pPr defTabSz="457211">
              <a:lnSpc>
                <a:spcPts val="2017"/>
              </a:lnSpc>
              <a:defRPr/>
            </a:pPr>
            <a:r>
              <a:rPr lang="en-US" sz="1600" dirty="0">
                <a:solidFill>
                  <a:srgbClr val="106585"/>
                </a:solidFill>
                <a:latin typeface="Carelia"/>
              </a:rPr>
              <a:t>    </a:t>
            </a:r>
          </a:p>
        </p:txBody>
      </p:sp>
      <p:sp>
        <p:nvSpPr>
          <p:cNvPr id="6" name="TextBox 7">
            <a:extLst>
              <a:ext uri="{FF2B5EF4-FFF2-40B4-BE49-F238E27FC236}">
                <a16:creationId xmlns:a16="http://schemas.microsoft.com/office/drawing/2014/main" id="{A876F136-689B-17F7-61D9-6424D8E58D8C}"/>
              </a:ext>
            </a:extLst>
          </p:cNvPr>
          <p:cNvSpPr txBox="1"/>
          <p:nvPr/>
        </p:nvSpPr>
        <p:spPr>
          <a:xfrm>
            <a:off x="409302" y="1781960"/>
            <a:ext cx="8203475" cy="4621458"/>
          </a:xfrm>
          <a:prstGeom prst="rect">
            <a:avLst/>
          </a:prstGeom>
        </p:spPr>
        <p:txBody>
          <a:bodyPr wrap="square" lIns="0" tIns="0" rIns="0" bIns="0" rtlCol="0" anchor="t">
            <a:spAutoFit/>
          </a:bodyPr>
          <a:lstStyle/>
          <a:p>
            <a:pPr defTabSz="342926"/>
            <a:r>
              <a:rPr lang="fr-MA" sz="2000" b="1" dirty="0">
                <a:latin typeface="Dosis" pitchFamily="2" charset="0"/>
              </a:rPr>
              <a:t>Objectifs de l’activité: </a:t>
            </a:r>
            <a:r>
              <a:rPr lang="fr-FR" sz="2000" dirty="0">
                <a:latin typeface="Dosis" pitchFamily="2" charset="0"/>
              </a:rPr>
              <a:t>Stimuler la mémoire- Produire des phrases</a:t>
            </a:r>
            <a:r>
              <a:rPr lang="fr-FR" dirty="0">
                <a:latin typeface="Dosis" pitchFamily="2" charset="0"/>
              </a:rPr>
              <a:t>.</a:t>
            </a:r>
            <a:endParaRPr lang="fr-FR" sz="1400" dirty="0">
              <a:latin typeface="Dosis" pitchFamily="2" charset="0"/>
            </a:endParaRPr>
          </a:p>
          <a:p>
            <a:pPr defTabSz="342926"/>
            <a:r>
              <a:rPr lang="fr-MA" sz="2000" b="1" dirty="0">
                <a:latin typeface="Dosis" pitchFamily="2" charset="0"/>
              </a:rPr>
              <a:t>Le support: --</a:t>
            </a:r>
            <a:r>
              <a:rPr lang="fr-MA" dirty="0">
                <a:latin typeface="Dosis" pitchFamily="2" charset="0"/>
              </a:rPr>
              <a:t>.  </a:t>
            </a:r>
            <a:endParaRPr lang="fr-MA" sz="2000" dirty="0">
              <a:latin typeface="Dosis" pitchFamily="2" charset="0"/>
            </a:endParaRPr>
          </a:p>
          <a:p>
            <a:pPr defTabSz="342926"/>
            <a:r>
              <a:rPr lang="fr-MA" sz="2000" b="1" dirty="0">
                <a:latin typeface="Dosis" pitchFamily="2" charset="0"/>
              </a:rPr>
              <a:t>La durée: </a:t>
            </a:r>
            <a:r>
              <a:rPr lang="fr-MA" dirty="0">
                <a:solidFill>
                  <a:prstClr val="black">
                    <a:hueOff val="0"/>
                    <a:satOff val="0"/>
                    <a:lumOff val="0"/>
                    <a:alphaOff val="0"/>
                  </a:prstClr>
                </a:solidFill>
                <a:latin typeface="Dosis" pitchFamily="2" charset="0"/>
                <a:cs typeface="Arial" panose="020B0604020202020204" pitchFamily="34" charset="0"/>
              </a:rPr>
              <a:t>5 min</a:t>
            </a:r>
            <a:endParaRPr lang="fr-MA" sz="1400" dirty="0">
              <a:solidFill>
                <a:prstClr val="black">
                  <a:hueOff val="0"/>
                  <a:satOff val="0"/>
                  <a:lumOff val="0"/>
                  <a:alphaOff val="0"/>
                </a:prstClr>
              </a:solidFill>
              <a:latin typeface="Dosis" pitchFamily="2" charset="0"/>
              <a:cs typeface="Arial" panose="020B0604020202020204" pitchFamily="34" charset="0"/>
            </a:endParaRPr>
          </a:p>
          <a:p>
            <a:pPr defTabSz="342926"/>
            <a:r>
              <a:rPr lang="fr-MA" sz="2000" b="1" dirty="0">
                <a:latin typeface="Dosis" pitchFamily="2" charset="0"/>
              </a:rPr>
              <a:t>Le déroulement de l’activité: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Tous les élèves ferment leur livret et leur cahier.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Annoncer le  défi: </a:t>
            </a:r>
            <a:r>
              <a:rPr lang="fr-MA" u="sng" dirty="0">
                <a:solidFill>
                  <a:prstClr val="black">
                    <a:hueOff val="0"/>
                    <a:satOff val="0"/>
                    <a:lumOff val="0"/>
                    <a:alphaOff val="0"/>
                  </a:prstClr>
                </a:solidFill>
                <a:latin typeface="Dosis" pitchFamily="2" charset="0"/>
                <a:cs typeface="Arial" panose="020B0604020202020204" pitchFamily="34" charset="0"/>
              </a:rPr>
              <a:t>Sans vos cahiers et vos livrets, vous devez  dire 3 phrases avec ce que nous avons appris aujourd’hui (vocabulaire ou  lecture)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5 volontaires passent au tableau un par un.</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Ils énoncent 3 phrases correctes et liées à la séance.</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Toute la classe écoute et participe à la validation des phrases.</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Si la phrase n’est pas correcte, elle n’est pas comptée, toutefois on aide l’élève  à reformuler.</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Nommer un gagnant de cette activité.</a:t>
            </a:r>
          </a:p>
          <a:p>
            <a:pPr marL="228605" indent="-228605">
              <a:lnSpc>
                <a:spcPct val="107000"/>
              </a:lnSpc>
              <a:spcAft>
                <a:spcPts val="533"/>
              </a:spcAft>
              <a:buFont typeface="Symbol" panose="05050102010706020507" pitchFamily="18" charset="2"/>
              <a:buChar char=""/>
              <a:defRPr/>
            </a:pPr>
            <a:r>
              <a:rPr lang="fr-MA" dirty="0">
                <a:solidFill>
                  <a:prstClr val="black">
                    <a:hueOff val="0"/>
                    <a:satOff val="0"/>
                    <a:lumOff val="0"/>
                    <a:alphaOff val="0"/>
                  </a:prstClr>
                </a:solidFill>
                <a:latin typeface="Dosis" pitchFamily="2" charset="0"/>
                <a:cs typeface="Arial" panose="020B0604020202020204" pitchFamily="34" charset="0"/>
              </a:rPr>
              <a:t>Encourager tous les élèves à participer les prochaines séances et souligner l’importance d’être attentif pour réussir et gagner le défi.    </a:t>
            </a:r>
            <a:endParaRPr lang="fr-FR" sz="1400" dirty="0">
              <a:solidFill>
                <a:prstClr val="black">
                  <a:lumMod val="65000"/>
                  <a:lumOff val="35000"/>
                </a:prstClr>
              </a:solidFill>
              <a:latin typeface="Dosis" pitchFamily="2" charset="0"/>
            </a:endParaRPr>
          </a:p>
        </p:txBody>
      </p:sp>
      <p:sp>
        <p:nvSpPr>
          <p:cNvPr id="33" name="TextBox 12">
            <a:extLst>
              <a:ext uri="{FF2B5EF4-FFF2-40B4-BE49-F238E27FC236}">
                <a16:creationId xmlns:a16="http://schemas.microsoft.com/office/drawing/2014/main" id="{5C3AB203-A26A-A0F0-DC4E-77015F00671C}"/>
              </a:ext>
            </a:extLst>
          </p:cNvPr>
          <p:cNvSpPr txBox="1"/>
          <p:nvPr/>
        </p:nvSpPr>
        <p:spPr>
          <a:xfrm>
            <a:off x="1128073" y="3445107"/>
            <a:ext cx="6771817" cy="192360"/>
          </a:xfrm>
          <a:prstGeom prst="rect">
            <a:avLst/>
          </a:prstGeom>
        </p:spPr>
        <p:txBody>
          <a:bodyPr wrap="square" lIns="0" tIns="0" rIns="0" bIns="0" rtlCol="0" anchor="t">
            <a:spAutoFit/>
          </a:bodyPr>
          <a:lstStyle/>
          <a:p>
            <a:pPr marL="117796" lvl="1" defTabSz="457211">
              <a:lnSpc>
                <a:spcPts val="1527"/>
              </a:lnSpc>
              <a:spcAft>
                <a:spcPts val="300"/>
              </a:spcAft>
              <a:defRPr/>
            </a:pPr>
            <a:r>
              <a:rPr lang="pt-BR" sz="1600" dirty="0">
                <a:solidFill>
                  <a:prstClr val="black">
                    <a:lumMod val="75000"/>
                    <a:lumOff val="25000"/>
                  </a:prstClr>
                </a:solidFill>
                <a:latin typeface="Dosis" pitchFamily="2" charset="0"/>
                <a:ea typeface="Cambria" panose="02040503050406030204" pitchFamily="18" charset="0"/>
              </a:rPr>
              <a:t>   </a:t>
            </a:r>
            <a:endParaRPr lang="en-US" sz="1700" dirty="0">
              <a:solidFill>
                <a:prstClr val="black">
                  <a:lumMod val="75000"/>
                  <a:lumOff val="25000"/>
                </a:prstClr>
              </a:solidFill>
              <a:latin typeface="Dosis" pitchFamily="2" charset="0"/>
            </a:endParaRPr>
          </a:p>
        </p:txBody>
      </p:sp>
      <p:sp>
        <p:nvSpPr>
          <p:cNvPr id="37" name="TextBox 10">
            <a:extLst>
              <a:ext uri="{FF2B5EF4-FFF2-40B4-BE49-F238E27FC236}">
                <a16:creationId xmlns:a16="http://schemas.microsoft.com/office/drawing/2014/main" id="{4E59137E-A7B2-A4B1-CE42-DAE70E080158}"/>
              </a:ext>
            </a:extLst>
          </p:cNvPr>
          <p:cNvSpPr txBox="1"/>
          <p:nvPr/>
        </p:nvSpPr>
        <p:spPr>
          <a:xfrm>
            <a:off x="843733" y="5144735"/>
            <a:ext cx="2719829" cy="246478"/>
          </a:xfrm>
          <a:prstGeom prst="rect">
            <a:avLst/>
          </a:prstGeom>
        </p:spPr>
        <p:txBody>
          <a:bodyPr wrap="square" lIns="0" tIns="0" rIns="0" bIns="0" rtlCol="0" anchor="t">
            <a:spAutoFit/>
          </a:bodyPr>
          <a:lstStyle/>
          <a:p>
            <a:pPr defTabSz="457211">
              <a:lnSpc>
                <a:spcPts val="2017"/>
              </a:lnSpc>
              <a:defRPr/>
            </a:pPr>
            <a:endParaRPr lang="en-US" sz="1600" dirty="0">
              <a:solidFill>
                <a:srgbClr val="106585"/>
              </a:solidFill>
              <a:latin typeface="Carelia"/>
            </a:endParaRPr>
          </a:p>
        </p:txBody>
      </p:sp>
      <p:sp>
        <p:nvSpPr>
          <p:cNvPr id="2" name="Rectangle 1">
            <a:extLst>
              <a:ext uri="{FF2B5EF4-FFF2-40B4-BE49-F238E27FC236}">
                <a16:creationId xmlns:a16="http://schemas.microsoft.com/office/drawing/2014/main" id="{47660572-283A-A650-5AE7-90E62F4D142E}"/>
              </a:ext>
            </a:extLst>
          </p:cNvPr>
          <p:cNvSpPr/>
          <p:nvPr/>
        </p:nvSpPr>
        <p:spPr>
          <a:xfrm>
            <a:off x="269966" y="975806"/>
            <a:ext cx="8482148" cy="570366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reeform 7">
            <a:extLst>
              <a:ext uri="{FF2B5EF4-FFF2-40B4-BE49-F238E27FC236}">
                <a16:creationId xmlns:a16="http://schemas.microsoft.com/office/drawing/2014/main" id="{AFA3DC6E-C10F-CDC0-9829-7111A0739E55}"/>
              </a:ext>
            </a:extLst>
          </p:cNvPr>
          <p:cNvSpPr/>
          <p:nvPr/>
        </p:nvSpPr>
        <p:spPr>
          <a:xfrm>
            <a:off x="661796" y="518702"/>
            <a:ext cx="619583" cy="5948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457235">
              <a:defRPr/>
            </a:pPr>
            <a:endParaRPr lang="fr-MA" sz="900" dirty="0">
              <a:solidFill>
                <a:prstClr val="black"/>
              </a:solidFill>
              <a:latin typeface="Dosis" pitchFamily="2" charset="0"/>
            </a:endParaRPr>
          </a:p>
        </p:txBody>
      </p:sp>
      <p:sp>
        <p:nvSpPr>
          <p:cNvPr id="10" name="Titre 1">
            <a:extLst>
              <a:ext uri="{FF2B5EF4-FFF2-40B4-BE49-F238E27FC236}">
                <a16:creationId xmlns:a16="http://schemas.microsoft.com/office/drawing/2014/main" id="{6C65F3F9-F82C-0F26-7AFF-333C542E1E61}"/>
              </a:ext>
            </a:extLst>
          </p:cNvPr>
          <p:cNvSpPr txBox="1">
            <a:spLocks/>
          </p:cNvSpPr>
          <p:nvPr/>
        </p:nvSpPr>
        <p:spPr>
          <a:xfrm>
            <a:off x="2494280" y="1070126"/>
            <a:ext cx="3911600" cy="666567"/>
          </a:xfrm>
          <a:prstGeom prst="rect">
            <a:avLst/>
          </a:prstGeom>
          <a:solidFill>
            <a:srgbClr val="7CEB99"/>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fontScale="77500" lnSpcReduction="20000"/>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15" rtl="1">
              <a:lnSpc>
                <a:spcPct val="100000"/>
              </a:lnSpc>
              <a:spcBef>
                <a:spcPts val="0"/>
              </a:spcBef>
              <a:defRPr/>
            </a:pPr>
            <a:r>
              <a:rPr lang="fr-FR" sz="3200" b="1" dirty="0">
                <a:solidFill>
                  <a:prstClr val="black"/>
                </a:solidFill>
                <a:latin typeface="Calibri" panose="020F0502020204030204"/>
              </a:rPr>
              <a:t>Les champions des phrases</a:t>
            </a:r>
            <a:endParaRPr lang="fr-FR" sz="3200" dirty="0">
              <a:solidFill>
                <a:prstClr val="black"/>
              </a:solidFill>
              <a:latin typeface="Calibri" panose="020F0502020204030204"/>
            </a:endParaRPr>
          </a:p>
        </p:txBody>
      </p:sp>
    </p:spTree>
    <p:extLst>
      <p:ext uri="{BB962C8B-B14F-4D97-AF65-F5344CB8AC3E}">
        <p14:creationId xmlns:p14="http://schemas.microsoft.com/office/powerpoint/2010/main" val="283701514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E312F-EB53-D669-7CDA-80C88107D701}"/>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F3133579-3A82-9095-0322-58C5E53C8F81}"/>
              </a:ext>
            </a:extLst>
          </p:cNvPr>
          <p:cNvSpPr/>
          <p:nvPr>
            <p:custDataLst>
              <p:tags r:id="rId1"/>
            </p:custDataLst>
          </p:nvPr>
        </p:nvSpPr>
        <p:spPr>
          <a:xfrm>
            <a:off x="228606" y="990607"/>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15" name="Rectangle 14">
            <a:extLst>
              <a:ext uri="{FF2B5EF4-FFF2-40B4-BE49-F238E27FC236}">
                <a16:creationId xmlns:a16="http://schemas.microsoft.com/office/drawing/2014/main" id="{9A67B509-0224-E54C-1F6E-9033848F3540}"/>
              </a:ext>
            </a:extLst>
          </p:cNvPr>
          <p:cNvSpPr/>
          <p:nvPr>
            <p:custDataLst>
              <p:tags r:id="rId2"/>
            </p:custDataLst>
          </p:nvPr>
        </p:nvSpPr>
        <p:spPr>
          <a:xfrm>
            <a:off x="0" y="7"/>
            <a:ext cx="9144000" cy="6857999"/>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D36EBCB-8A91-0C5C-2C59-FC33682ABCDB}"/>
              </a:ext>
            </a:extLst>
          </p:cNvPr>
          <p:cNvSpPr/>
          <p:nvPr>
            <p:custDataLst>
              <p:tags r:id="rId3"/>
            </p:custDataLst>
          </p:nvPr>
        </p:nvSpPr>
        <p:spPr>
          <a:xfrm>
            <a:off x="183906" y="177803"/>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52">
              <a:lnSpc>
                <a:spcPct val="150000"/>
              </a:lnSpc>
              <a:spcAft>
                <a:spcPts val="900"/>
              </a:spcAft>
              <a:defRPr/>
            </a:pPr>
            <a:endParaRPr lang="fr-FR" sz="900" b="1" kern="0" spc="320" dirty="0">
              <a:solidFill>
                <a:srgbClr val="106585"/>
              </a:solidFill>
              <a:latin typeface="Dosis" pitchFamily="2" charset="0"/>
            </a:endParaRPr>
          </a:p>
        </p:txBody>
      </p:sp>
      <p:sp>
        <p:nvSpPr>
          <p:cNvPr id="23" name="Rectangle : coins arrondis 22">
            <a:extLst>
              <a:ext uri="{FF2B5EF4-FFF2-40B4-BE49-F238E27FC236}">
                <a16:creationId xmlns:a16="http://schemas.microsoft.com/office/drawing/2014/main" id="{5A46F959-BCD0-FF16-A3E4-D406EA5C001D}"/>
              </a:ext>
            </a:extLst>
          </p:cNvPr>
          <p:cNvSpPr/>
          <p:nvPr>
            <p:custDataLst>
              <p:tags r:id="rId4"/>
            </p:custDataLst>
          </p:nvPr>
        </p:nvSpPr>
        <p:spPr>
          <a:xfrm>
            <a:off x="180977" y="180295"/>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r>
              <a:rPr lang="fr-FR" sz="900" dirty="0">
                <a:solidFill>
                  <a:prstClr val="white"/>
                </a:solidFill>
                <a:latin typeface="Dosis" pitchFamily="2" charset="0"/>
              </a:rPr>
              <a:t>v</a:t>
            </a:r>
          </a:p>
        </p:txBody>
      </p:sp>
      <p:sp>
        <p:nvSpPr>
          <p:cNvPr id="26" name="Rectangle 25">
            <a:extLst>
              <a:ext uri="{FF2B5EF4-FFF2-40B4-BE49-F238E27FC236}">
                <a16:creationId xmlns:a16="http://schemas.microsoft.com/office/drawing/2014/main" id="{13ED6DFB-8B61-41F5-F495-ACC56A213024}"/>
              </a:ext>
            </a:extLst>
          </p:cNvPr>
          <p:cNvSpPr/>
          <p:nvPr>
            <p:custDataLst>
              <p:tags r:id="rId5"/>
            </p:custDataLst>
          </p:nvPr>
        </p:nvSpPr>
        <p:spPr>
          <a:xfrm>
            <a:off x="196728" y="737690"/>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11">
              <a:defRPr/>
            </a:pPr>
            <a:endParaRPr lang="fr-MA" sz="900" dirty="0">
              <a:solidFill>
                <a:prstClr val="white"/>
              </a:solidFill>
              <a:latin typeface="Dosis" pitchFamily="2" charset="0"/>
            </a:endParaRPr>
          </a:p>
        </p:txBody>
      </p:sp>
      <p:sp>
        <p:nvSpPr>
          <p:cNvPr id="22" name="Freeform 8">
            <a:extLst>
              <a:ext uri="{FF2B5EF4-FFF2-40B4-BE49-F238E27FC236}">
                <a16:creationId xmlns:a16="http://schemas.microsoft.com/office/drawing/2014/main" id="{1C9B98EC-ACCB-0C71-F9F5-FEBAA372725F}"/>
              </a:ext>
            </a:extLst>
          </p:cNvPr>
          <p:cNvSpPr/>
          <p:nvPr>
            <p:custDataLst>
              <p:tags r:id="rId6"/>
            </p:custDataLst>
          </p:nvPr>
        </p:nvSpPr>
        <p:spPr>
          <a:xfrm>
            <a:off x="535672" y="37262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457211">
              <a:defRPr/>
            </a:pPr>
            <a:endParaRPr lang="fr-MA" sz="900" dirty="0">
              <a:solidFill>
                <a:prstClr val="black"/>
              </a:solidFill>
              <a:latin typeface="Dosis" pitchFamily="2" charset="0"/>
            </a:endParaRPr>
          </a:p>
        </p:txBody>
      </p:sp>
      <p:graphicFrame>
        <p:nvGraphicFramePr>
          <p:cNvPr id="5" name="Tableau 4">
            <a:extLst>
              <a:ext uri="{FF2B5EF4-FFF2-40B4-BE49-F238E27FC236}">
                <a16:creationId xmlns:a16="http://schemas.microsoft.com/office/drawing/2014/main" id="{AFEEBC9D-E3E8-0034-EAE3-4D0CE12A1673}"/>
              </a:ext>
            </a:extLst>
          </p:cNvPr>
          <p:cNvGraphicFramePr>
            <a:graphicFrameLocks noGrp="1"/>
          </p:cNvGraphicFramePr>
          <p:nvPr/>
        </p:nvGraphicFramePr>
        <p:xfrm>
          <a:off x="282363" y="1204939"/>
          <a:ext cx="8566824" cy="3258905"/>
        </p:xfrm>
        <a:graphic>
          <a:graphicData uri="http://schemas.openxmlformats.org/drawingml/2006/table">
            <a:tbl>
              <a:tblPr firstRow="1" bandRow="1">
                <a:tableStyleId>{5C22544A-7EE6-4342-B048-85BDC9FD1C3A}</a:tableStyleId>
              </a:tblPr>
              <a:tblGrid>
                <a:gridCol w="8566824">
                  <a:extLst>
                    <a:ext uri="{9D8B030D-6E8A-4147-A177-3AD203B41FA5}">
                      <a16:colId xmlns:a16="http://schemas.microsoft.com/office/drawing/2014/main" val="3567599114"/>
                    </a:ext>
                  </a:extLst>
                </a:gridCol>
              </a:tblGrid>
              <a:tr h="3258905">
                <a:tc>
                  <a:txBody>
                    <a:bodyPr/>
                    <a:lstStyle/>
                    <a:p>
                      <a:pPr algn="l">
                        <a:lnSpc>
                          <a:spcPct val="150000"/>
                        </a:lnSpc>
                        <a:buNone/>
                      </a:pPr>
                      <a:endParaRPr lang="fr-MA" sz="800" b="0" dirty="0">
                        <a:solidFill>
                          <a:schemeClr val="bg1">
                            <a:lumMod val="65000"/>
                          </a:schemeClr>
                        </a:solidFill>
                        <a:effectLst/>
                        <a:latin typeface="Dosis" pitchFamily="2" charset="0"/>
                      </a:endParaRPr>
                    </a:p>
                  </a:txBody>
                  <a:tcPr anchor="ctr">
                    <a:noFill/>
                  </a:tcPr>
                </a:tc>
                <a:extLst>
                  <a:ext uri="{0D108BD9-81ED-4DB2-BD59-A6C34878D82A}">
                    <a16:rowId xmlns:a16="http://schemas.microsoft.com/office/drawing/2014/main" val="3742985614"/>
                  </a:ext>
                </a:extLst>
              </a:tr>
            </a:tbl>
          </a:graphicData>
        </a:graphic>
      </p:graphicFrame>
      <p:graphicFrame>
        <p:nvGraphicFramePr>
          <p:cNvPr id="4" name="Tableau 3">
            <a:extLst>
              <a:ext uri="{FF2B5EF4-FFF2-40B4-BE49-F238E27FC236}">
                <a16:creationId xmlns:a16="http://schemas.microsoft.com/office/drawing/2014/main" id="{0CA3E67E-B436-A2E2-5E28-B6CF05353C03}"/>
              </a:ext>
            </a:extLst>
          </p:cNvPr>
          <p:cNvGraphicFramePr>
            <a:graphicFrameLocks noGrp="1"/>
          </p:cNvGraphicFramePr>
          <p:nvPr>
            <p:custDataLst>
              <p:tags r:id="rId7"/>
            </p:custDataLst>
            <p:extLst>
              <p:ext uri="{D42A27DB-BD31-4B8C-83A1-F6EECF244321}">
                <p14:modId xmlns:p14="http://schemas.microsoft.com/office/powerpoint/2010/main" val="1219683699"/>
              </p:ext>
            </p:extLst>
          </p:nvPr>
        </p:nvGraphicFramePr>
        <p:xfrm>
          <a:off x="-80469" y="-74152"/>
          <a:ext cx="8929656" cy="457200"/>
        </p:xfrm>
        <a:graphic>
          <a:graphicData uri="http://schemas.openxmlformats.org/drawingml/2006/table">
            <a:tbl>
              <a:tblPr firstRow="1" bandRow="1">
                <a:tableStyleId>{5C22544A-7EE6-4342-B048-85BDC9FD1C3A}</a:tableStyleId>
              </a:tblPr>
              <a:tblGrid>
                <a:gridCol w="1488276">
                  <a:extLst>
                    <a:ext uri="{9D8B030D-6E8A-4147-A177-3AD203B41FA5}">
                      <a16:colId xmlns:a16="http://schemas.microsoft.com/office/drawing/2014/main" val="1026576551"/>
                    </a:ext>
                  </a:extLst>
                </a:gridCol>
                <a:gridCol w="1488276">
                  <a:extLst>
                    <a:ext uri="{9D8B030D-6E8A-4147-A177-3AD203B41FA5}">
                      <a16:colId xmlns:a16="http://schemas.microsoft.com/office/drawing/2014/main" val="1915038765"/>
                    </a:ext>
                  </a:extLst>
                </a:gridCol>
                <a:gridCol w="1488276">
                  <a:extLst>
                    <a:ext uri="{9D8B030D-6E8A-4147-A177-3AD203B41FA5}">
                      <a16:colId xmlns:a16="http://schemas.microsoft.com/office/drawing/2014/main" val="2262048582"/>
                    </a:ext>
                  </a:extLst>
                </a:gridCol>
                <a:gridCol w="1696528">
                  <a:extLst>
                    <a:ext uri="{9D8B030D-6E8A-4147-A177-3AD203B41FA5}">
                      <a16:colId xmlns:a16="http://schemas.microsoft.com/office/drawing/2014/main" val="2897137454"/>
                    </a:ext>
                  </a:extLst>
                </a:gridCol>
                <a:gridCol w="1661185">
                  <a:extLst>
                    <a:ext uri="{9D8B030D-6E8A-4147-A177-3AD203B41FA5}">
                      <a16:colId xmlns:a16="http://schemas.microsoft.com/office/drawing/2014/main" val="2418460758"/>
                    </a:ext>
                  </a:extLst>
                </a:gridCol>
                <a:gridCol w="1107115">
                  <a:extLst>
                    <a:ext uri="{9D8B030D-6E8A-4147-A177-3AD203B41FA5}">
                      <a16:colId xmlns:a16="http://schemas.microsoft.com/office/drawing/2014/main" val="138499468"/>
                    </a:ext>
                  </a:extLst>
                </a:gridCol>
              </a:tblGrid>
              <a:tr h="457200">
                <a:tc>
                  <a:txBody>
                    <a:bodyPr/>
                    <a:lstStyle/>
                    <a:p>
                      <a:pPr marL="0" indent="0" algn="ctr">
                        <a:buFont typeface="+mj-lt"/>
                        <a:buNone/>
                        <a:tabLst>
                          <a:tab pos="1695450" algn="l"/>
                        </a:tabLst>
                      </a:pPr>
                      <a:r>
                        <a:rPr lang="fr-FR" sz="1200" b="1" kern="1200" dirty="0">
                          <a:solidFill>
                            <a:schemeClr val="bg1">
                              <a:lumMod val="75000"/>
                            </a:schemeClr>
                          </a:solidFill>
                          <a:latin typeface="Dosis" pitchFamily="2" charset="0"/>
                          <a:ea typeface="+mn-ea"/>
                          <a:cs typeface="+mn-cs"/>
                        </a:rPr>
                        <a:t>1. Rituel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b="1" kern="1200" dirty="0">
                          <a:solidFill>
                            <a:schemeClr val="bg1">
                              <a:lumMod val="75000"/>
                            </a:schemeClr>
                          </a:solidFill>
                          <a:latin typeface="Dosis" pitchFamily="2" charset="0"/>
                          <a:ea typeface="+mn-ea"/>
                          <a:cs typeface="+mn-cs"/>
                        </a:rPr>
                        <a:t>2. Vocabulaire</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2">
                              <a:lumMod val="75000"/>
                            </a:schemeClr>
                          </a:solidFill>
                          <a:latin typeface="Dosis" pitchFamily="2" charset="0"/>
                        </a:rPr>
                        <a:t>3. </a:t>
                      </a:r>
                      <a:r>
                        <a:rPr lang="fr-FR" sz="1200" b="1" kern="1200" dirty="0">
                          <a:solidFill>
                            <a:schemeClr val="bg2">
                              <a:lumMod val="75000"/>
                            </a:schemeClr>
                          </a:solidFill>
                          <a:latin typeface="Dosis" pitchFamily="2" charset="0"/>
                          <a:ea typeface="+mn-ea"/>
                          <a:cs typeface="+mn-cs"/>
                        </a:rPr>
                        <a:t>fluidité</a:t>
                      </a:r>
                      <a:endParaRPr lang="fr-FR" sz="1200" dirty="0">
                        <a:solidFill>
                          <a:schemeClr val="bg2">
                            <a:lumMod val="75000"/>
                          </a:schemeClr>
                        </a:solidFill>
                        <a:latin typeface="Dosis" pitchFamily="2"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685783" rtl="0" eaLnBrk="1" fontAlgn="auto" latinLnBrk="0" hangingPunct="1">
                        <a:lnSpc>
                          <a:spcPct val="100000"/>
                        </a:lnSpc>
                        <a:spcBef>
                          <a:spcPts val="0"/>
                        </a:spcBef>
                        <a:spcAft>
                          <a:spcPts val="0"/>
                        </a:spcAft>
                        <a:buClrTx/>
                        <a:buSzTx/>
                        <a:buFontTx/>
                        <a:buNone/>
                        <a:tabLst/>
                        <a:defRPr/>
                      </a:pPr>
                      <a:r>
                        <a:rPr lang="fr-FR" sz="1200" dirty="0">
                          <a:solidFill>
                            <a:schemeClr val="bg1">
                              <a:lumMod val="75000"/>
                            </a:schemeClr>
                          </a:solidFill>
                          <a:latin typeface="Dosis" pitchFamily="2" charset="0"/>
                        </a:rPr>
                        <a:t>4.compréhension</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lumMod val="75000"/>
                            </a:schemeClr>
                          </a:solidFill>
                          <a:latin typeface="Dosis" pitchFamily="2" charset="0"/>
                        </a:rPr>
                        <a:t>5. Ecrit</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fr-FR" sz="1200" dirty="0">
                          <a:solidFill>
                            <a:schemeClr val="bg1"/>
                          </a:solidFill>
                          <a:latin typeface="Dosis" pitchFamily="2" charset="0"/>
                        </a:rPr>
                        <a:t>6.Jeu/Défi</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65557774"/>
                  </a:ext>
                </a:extLst>
              </a:tr>
            </a:tbl>
          </a:graphicData>
        </a:graphic>
      </p:graphicFrame>
      <p:sp>
        <p:nvSpPr>
          <p:cNvPr id="6" name="ZoneTexte 5">
            <a:extLst>
              <a:ext uri="{FF2B5EF4-FFF2-40B4-BE49-F238E27FC236}">
                <a16:creationId xmlns:a16="http://schemas.microsoft.com/office/drawing/2014/main" id="{61587BF6-B524-B3F3-5D61-D85CE20E81F4}"/>
              </a:ext>
            </a:extLst>
          </p:cNvPr>
          <p:cNvSpPr txBox="1"/>
          <p:nvPr>
            <p:custDataLst>
              <p:tags r:id="rId8"/>
            </p:custDataLst>
          </p:nvPr>
        </p:nvSpPr>
        <p:spPr>
          <a:xfrm>
            <a:off x="812685" y="2346858"/>
            <a:ext cx="8048951" cy="784958"/>
          </a:xfrm>
          <a:prstGeom prst="rect">
            <a:avLst/>
          </a:prstGeom>
          <a:noFill/>
        </p:spPr>
        <p:txBody>
          <a:bodyPr wrap="square" rtlCol="0">
            <a:spAutoFit/>
          </a:bodyPr>
          <a:lstStyle/>
          <a:p>
            <a:pPr algn="ctr" defTabSz="609660">
              <a:lnSpc>
                <a:spcPct val="200000"/>
              </a:lnSpc>
              <a:spcBef>
                <a:spcPts val="600"/>
              </a:spcBef>
              <a:defRPr/>
            </a:pPr>
            <a:r>
              <a:rPr lang="fr-FR" sz="2667" b="1" dirty="0">
                <a:solidFill>
                  <a:srgbClr val="F79646">
                    <a:lumMod val="75000"/>
                  </a:srgbClr>
                </a:solidFill>
                <a:latin typeface="Dosis" pitchFamily="2" charset="0"/>
              </a:rPr>
              <a:t>Les champions des phrases.</a:t>
            </a:r>
          </a:p>
        </p:txBody>
      </p:sp>
    </p:spTree>
    <p:extLst>
      <p:ext uri="{BB962C8B-B14F-4D97-AF65-F5344CB8AC3E}">
        <p14:creationId xmlns:p14="http://schemas.microsoft.com/office/powerpoint/2010/main" val="27399377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3"/>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5"/>
</p:tagLst>
</file>

<file path=ppt/tags/tag109.xml><?xml version="1.0" encoding="utf-8"?>
<p:tagLst xmlns:a="http://schemas.openxmlformats.org/drawingml/2006/main" xmlns:r="http://schemas.openxmlformats.org/officeDocument/2006/relationships" xmlns:p="http://schemas.openxmlformats.org/presentationml/2006/main">
  <p:tag name="NUM" val="6"/>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10.xml><?xml version="1.0" encoding="utf-8"?>
<p:tagLst xmlns:a="http://schemas.openxmlformats.org/drawingml/2006/main" xmlns:r="http://schemas.openxmlformats.org/officeDocument/2006/relationships" xmlns:p="http://schemas.openxmlformats.org/presentationml/2006/main">
  <p:tag name="NUM" val="7"/>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7"/>
</p:tagLst>
</file>

<file path=ppt/tags/tag113.xml><?xml version="1.0" encoding="utf-8"?>
<p:tagLst xmlns:a="http://schemas.openxmlformats.org/drawingml/2006/main" xmlns:r="http://schemas.openxmlformats.org/officeDocument/2006/relationships" xmlns:p="http://schemas.openxmlformats.org/presentationml/2006/main">
  <p:tag name="NUM" val="5"/>
</p:tagLst>
</file>

<file path=ppt/tags/tag114.xml><?xml version="1.0" encoding="utf-8"?>
<p:tagLst xmlns:a="http://schemas.openxmlformats.org/drawingml/2006/main" xmlns:r="http://schemas.openxmlformats.org/officeDocument/2006/relationships" xmlns:p="http://schemas.openxmlformats.org/presentationml/2006/main">
  <p:tag name="NUM" val="6"/>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5"/>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20.xml><?xml version="1.0" encoding="utf-8"?>
<p:tagLst xmlns:a="http://schemas.openxmlformats.org/drawingml/2006/main" xmlns:r="http://schemas.openxmlformats.org/officeDocument/2006/relationships" xmlns:p="http://schemas.openxmlformats.org/presentationml/2006/main">
  <p:tag name="NUM" val="6"/>
</p:tagLst>
</file>

<file path=ppt/tags/tag121.xml><?xml version="1.0" encoding="utf-8"?>
<p:tagLst xmlns:a="http://schemas.openxmlformats.org/drawingml/2006/main" xmlns:r="http://schemas.openxmlformats.org/officeDocument/2006/relationships" xmlns:p="http://schemas.openxmlformats.org/presentationml/2006/main">
  <p:tag name="NUM" val="7"/>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1"/>
</p:tagLst>
</file>

<file path=ppt/tags/tag124.xml><?xml version="1.0" encoding="utf-8"?>
<p:tagLst xmlns:a="http://schemas.openxmlformats.org/drawingml/2006/main" xmlns:r="http://schemas.openxmlformats.org/officeDocument/2006/relationships" xmlns:p="http://schemas.openxmlformats.org/presentationml/2006/main">
  <p:tag name="NUM" val="2"/>
</p:tagLst>
</file>

<file path=ppt/tags/tag125.xml><?xml version="1.0" encoding="utf-8"?>
<p:tagLst xmlns:a="http://schemas.openxmlformats.org/drawingml/2006/main" xmlns:r="http://schemas.openxmlformats.org/officeDocument/2006/relationships" xmlns:p="http://schemas.openxmlformats.org/presentationml/2006/main">
  <p:tag name="NUM" val="3"/>
</p:tagLst>
</file>

<file path=ppt/tags/tag126.xml><?xml version="1.0" encoding="utf-8"?>
<p:tagLst xmlns:a="http://schemas.openxmlformats.org/drawingml/2006/main" xmlns:r="http://schemas.openxmlformats.org/officeDocument/2006/relationships" xmlns:p="http://schemas.openxmlformats.org/presentationml/2006/main">
  <p:tag name="NUM" val="5"/>
</p:tagLst>
</file>

<file path=ppt/tags/tag127.xml><?xml version="1.0" encoding="utf-8"?>
<p:tagLst xmlns:a="http://schemas.openxmlformats.org/drawingml/2006/main" xmlns:r="http://schemas.openxmlformats.org/officeDocument/2006/relationships" xmlns:p="http://schemas.openxmlformats.org/presentationml/2006/main">
  <p:tag name="NUM" val="6"/>
</p:tagLst>
</file>

<file path=ppt/tags/tag128.xml><?xml version="1.0" encoding="utf-8"?>
<p:tagLst xmlns:a="http://schemas.openxmlformats.org/drawingml/2006/main" xmlns:r="http://schemas.openxmlformats.org/officeDocument/2006/relationships" xmlns:p="http://schemas.openxmlformats.org/presentationml/2006/main">
  <p:tag name="NUM" val="7"/>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5"/>
</p:tagLst>
</file>

<file path=ppt/tags/tag130.xml><?xml version="1.0" encoding="utf-8"?>
<p:tagLst xmlns:a="http://schemas.openxmlformats.org/drawingml/2006/main" xmlns:r="http://schemas.openxmlformats.org/officeDocument/2006/relationships" xmlns:p="http://schemas.openxmlformats.org/presentationml/2006/main">
  <p:tag name="NUM" val="7"/>
</p:tagLst>
</file>

<file path=ppt/tags/tag131.xml><?xml version="1.0" encoding="utf-8"?>
<p:tagLst xmlns:a="http://schemas.openxmlformats.org/drawingml/2006/main" xmlns:r="http://schemas.openxmlformats.org/officeDocument/2006/relationships" xmlns:p="http://schemas.openxmlformats.org/presentationml/2006/main">
  <p:tag name="NUM" val="1"/>
</p:tagLst>
</file>

<file path=ppt/tags/tag132.xml><?xml version="1.0" encoding="utf-8"?>
<p:tagLst xmlns:a="http://schemas.openxmlformats.org/drawingml/2006/main" xmlns:r="http://schemas.openxmlformats.org/officeDocument/2006/relationships" xmlns:p="http://schemas.openxmlformats.org/presentationml/2006/main">
  <p:tag name="NUM" val="2"/>
</p:tagLst>
</file>

<file path=ppt/tags/tag133.xml><?xml version="1.0" encoding="utf-8"?>
<p:tagLst xmlns:a="http://schemas.openxmlformats.org/drawingml/2006/main" xmlns:r="http://schemas.openxmlformats.org/officeDocument/2006/relationships" xmlns:p="http://schemas.openxmlformats.org/presentationml/2006/main">
  <p:tag name="NUM" val="3"/>
</p:tagLst>
</file>

<file path=ppt/tags/tag134.xml><?xml version="1.0" encoding="utf-8"?>
<p:tagLst xmlns:a="http://schemas.openxmlformats.org/drawingml/2006/main" xmlns:r="http://schemas.openxmlformats.org/officeDocument/2006/relationships" xmlns:p="http://schemas.openxmlformats.org/presentationml/2006/main">
  <p:tag name="NUM" val="4"/>
</p:tagLst>
</file>

<file path=ppt/tags/tag135.xml><?xml version="1.0" encoding="utf-8"?>
<p:tagLst xmlns:a="http://schemas.openxmlformats.org/drawingml/2006/main" xmlns:r="http://schemas.openxmlformats.org/officeDocument/2006/relationships" xmlns:p="http://schemas.openxmlformats.org/presentationml/2006/main">
  <p:tag name="NUM" val="5"/>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7"/>
</p:tagLst>
</file>

<file path=ppt/tags/tag138.xml><?xml version="1.0" encoding="utf-8"?>
<p:tagLst xmlns:a="http://schemas.openxmlformats.org/drawingml/2006/main" xmlns:r="http://schemas.openxmlformats.org/officeDocument/2006/relationships" xmlns:p="http://schemas.openxmlformats.org/presentationml/2006/main">
  <p:tag name="NUM" val="3"/>
</p:tagLst>
</file>

<file path=ppt/tags/tag139.xml><?xml version="1.0" encoding="utf-8"?>
<p:tagLst xmlns:a="http://schemas.openxmlformats.org/drawingml/2006/main" xmlns:r="http://schemas.openxmlformats.org/officeDocument/2006/relationships" xmlns:p="http://schemas.openxmlformats.org/presentationml/2006/main">
  <p:tag name="NUM" val="18"/>
</p:tagLst>
</file>

<file path=ppt/tags/tag14.xml><?xml version="1.0" encoding="utf-8"?>
<p:tagLst xmlns:a="http://schemas.openxmlformats.org/drawingml/2006/main" xmlns:r="http://schemas.openxmlformats.org/officeDocument/2006/relationships" xmlns:p="http://schemas.openxmlformats.org/presentationml/2006/main">
  <p:tag name="NUM" val="6"/>
</p:tagLst>
</file>

<file path=ppt/tags/tag140.xml><?xml version="1.0" encoding="utf-8"?>
<p:tagLst xmlns:a="http://schemas.openxmlformats.org/drawingml/2006/main" xmlns:r="http://schemas.openxmlformats.org/officeDocument/2006/relationships" xmlns:p="http://schemas.openxmlformats.org/presentationml/2006/main">
  <p:tag name="NUM" val="5"/>
</p:tagLst>
</file>

<file path=ppt/tags/tag141.xml><?xml version="1.0" encoding="utf-8"?>
<p:tagLst xmlns:a="http://schemas.openxmlformats.org/drawingml/2006/main" xmlns:r="http://schemas.openxmlformats.org/officeDocument/2006/relationships" xmlns:p="http://schemas.openxmlformats.org/presentationml/2006/main">
  <p:tag name="NUM" val="6"/>
</p:tagLst>
</file>

<file path=ppt/tags/tag142.xml><?xml version="1.0" encoding="utf-8"?>
<p:tagLst xmlns:a="http://schemas.openxmlformats.org/drawingml/2006/main" xmlns:r="http://schemas.openxmlformats.org/officeDocument/2006/relationships" xmlns:p="http://schemas.openxmlformats.org/presentationml/2006/main">
  <p:tag name="NUM" val="1"/>
</p:tagLst>
</file>

<file path=ppt/tags/tag143.xml><?xml version="1.0" encoding="utf-8"?>
<p:tagLst xmlns:a="http://schemas.openxmlformats.org/drawingml/2006/main" xmlns:r="http://schemas.openxmlformats.org/officeDocument/2006/relationships" xmlns:p="http://schemas.openxmlformats.org/presentationml/2006/main">
  <p:tag name="NUM" val="2"/>
</p:tagLst>
</file>

<file path=ppt/tags/tag144.xml><?xml version="1.0" encoding="utf-8"?>
<p:tagLst xmlns:a="http://schemas.openxmlformats.org/drawingml/2006/main" xmlns:r="http://schemas.openxmlformats.org/officeDocument/2006/relationships" xmlns:p="http://schemas.openxmlformats.org/presentationml/2006/main">
  <p:tag name="NUM" val="3"/>
</p:tagLst>
</file>

<file path=ppt/tags/tag145.xml><?xml version="1.0" encoding="utf-8"?>
<p:tagLst xmlns:a="http://schemas.openxmlformats.org/drawingml/2006/main" xmlns:r="http://schemas.openxmlformats.org/officeDocument/2006/relationships" xmlns:p="http://schemas.openxmlformats.org/presentationml/2006/main">
  <p:tag name="NUM" val="4"/>
</p:tagLst>
</file>

<file path=ppt/tags/tag146.xml><?xml version="1.0" encoding="utf-8"?>
<p:tagLst xmlns:a="http://schemas.openxmlformats.org/drawingml/2006/main" xmlns:r="http://schemas.openxmlformats.org/officeDocument/2006/relationships" xmlns:p="http://schemas.openxmlformats.org/presentationml/2006/main">
  <p:tag name="NUM" val="5"/>
</p:tagLst>
</file>

<file path=ppt/tags/tag147.xml><?xml version="1.0" encoding="utf-8"?>
<p:tagLst xmlns:a="http://schemas.openxmlformats.org/drawingml/2006/main" xmlns:r="http://schemas.openxmlformats.org/officeDocument/2006/relationships" xmlns:p="http://schemas.openxmlformats.org/presentationml/2006/main">
  <p:tag name="NUM" val="6"/>
</p:tagLst>
</file>

<file path=ppt/tags/tag148.xml><?xml version="1.0" encoding="utf-8"?>
<p:tagLst xmlns:a="http://schemas.openxmlformats.org/drawingml/2006/main" xmlns:r="http://schemas.openxmlformats.org/officeDocument/2006/relationships" xmlns:p="http://schemas.openxmlformats.org/presentationml/2006/main">
  <p:tag name="NUM" val="7"/>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7"/>
</p:tagLst>
</file>

<file path=ppt/tags/tag150.xml><?xml version="1.0" encoding="utf-8"?>
<p:tagLst xmlns:a="http://schemas.openxmlformats.org/drawingml/2006/main" xmlns:r="http://schemas.openxmlformats.org/officeDocument/2006/relationships" xmlns:p="http://schemas.openxmlformats.org/presentationml/2006/main">
  <p:tag name="NUM" val="1"/>
</p:tagLst>
</file>

<file path=ppt/tags/tag151.xml><?xml version="1.0" encoding="utf-8"?>
<p:tagLst xmlns:a="http://schemas.openxmlformats.org/drawingml/2006/main" xmlns:r="http://schemas.openxmlformats.org/officeDocument/2006/relationships" xmlns:p="http://schemas.openxmlformats.org/presentationml/2006/main">
  <p:tag name="NUM" val="2"/>
</p:tagLst>
</file>

<file path=ppt/tags/tag152.xml><?xml version="1.0" encoding="utf-8"?>
<p:tagLst xmlns:a="http://schemas.openxmlformats.org/drawingml/2006/main" xmlns:r="http://schemas.openxmlformats.org/officeDocument/2006/relationships" xmlns:p="http://schemas.openxmlformats.org/presentationml/2006/main">
  <p:tag name="NUM" val="3"/>
</p:tagLst>
</file>

<file path=ppt/tags/tag153.xml><?xml version="1.0" encoding="utf-8"?>
<p:tagLst xmlns:a="http://schemas.openxmlformats.org/drawingml/2006/main" xmlns:r="http://schemas.openxmlformats.org/officeDocument/2006/relationships" xmlns:p="http://schemas.openxmlformats.org/presentationml/2006/main">
  <p:tag name="NUM" val="4"/>
</p:tagLst>
</file>

<file path=ppt/tags/tag154.xml><?xml version="1.0" encoding="utf-8"?>
<p:tagLst xmlns:a="http://schemas.openxmlformats.org/drawingml/2006/main" xmlns:r="http://schemas.openxmlformats.org/officeDocument/2006/relationships" xmlns:p="http://schemas.openxmlformats.org/presentationml/2006/main">
  <p:tag name="NUM" val="5"/>
</p:tagLst>
</file>

<file path=ppt/tags/tag155.xml><?xml version="1.0" encoding="utf-8"?>
<p:tagLst xmlns:a="http://schemas.openxmlformats.org/drawingml/2006/main" xmlns:r="http://schemas.openxmlformats.org/officeDocument/2006/relationships" xmlns:p="http://schemas.openxmlformats.org/presentationml/2006/main">
  <p:tag name="NUM" val="6"/>
</p:tagLst>
</file>

<file path=ppt/tags/tag156.xml><?xml version="1.0" encoding="utf-8"?>
<p:tagLst xmlns:a="http://schemas.openxmlformats.org/drawingml/2006/main" xmlns:r="http://schemas.openxmlformats.org/officeDocument/2006/relationships" xmlns:p="http://schemas.openxmlformats.org/presentationml/2006/main">
  <p:tag name="NUM" val="7"/>
</p:tagLst>
</file>

<file path=ppt/tags/tag157.xml><?xml version="1.0" encoding="utf-8"?>
<p:tagLst xmlns:a="http://schemas.openxmlformats.org/drawingml/2006/main" xmlns:r="http://schemas.openxmlformats.org/officeDocument/2006/relationships" xmlns:p="http://schemas.openxmlformats.org/presentationml/2006/main">
  <p:tag name="NUM" val="3"/>
</p:tagLst>
</file>

<file path=ppt/tags/tag158.xml><?xml version="1.0" encoding="utf-8"?>
<p:tagLst xmlns:a="http://schemas.openxmlformats.org/drawingml/2006/main" xmlns:r="http://schemas.openxmlformats.org/officeDocument/2006/relationships" xmlns:p="http://schemas.openxmlformats.org/presentationml/2006/main">
  <p:tag name="NUM" val="5"/>
</p:tagLst>
</file>

<file path=ppt/tags/tag159.xml><?xml version="1.0" encoding="utf-8"?>
<p:tagLst xmlns:a="http://schemas.openxmlformats.org/drawingml/2006/main" xmlns:r="http://schemas.openxmlformats.org/officeDocument/2006/relationships" xmlns:p="http://schemas.openxmlformats.org/presentationml/2006/main">
  <p:tag name="NUM" val="6"/>
</p:tagLst>
</file>

<file path=ppt/tags/tag16.xml><?xml version="1.0" encoding="utf-8"?>
<p:tagLst xmlns:a="http://schemas.openxmlformats.org/drawingml/2006/main" xmlns:r="http://schemas.openxmlformats.org/officeDocument/2006/relationships" xmlns:p="http://schemas.openxmlformats.org/presentationml/2006/main">
  <p:tag name="NUM" val="8"/>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9"/>
</p:tagLst>
</file>

<file path=ppt/tags/tag170.xml><?xml version="1.0" encoding="utf-8"?>
<p:tagLst xmlns:a="http://schemas.openxmlformats.org/drawingml/2006/main" xmlns:r="http://schemas.openxmlformats.org/officeDocument/2006/relationships" xmlns:p="http://schemas.openxmlformats.org/presentationml/2006/main">
  <p:tag name="NUM" val="2"/>
</p:tagLst>
</file>

<file path=ppt/tags/tag171.xml><?xml version="1.0" encoding="utf-8"?>
<p:tagLst xmlns:a="http://schemas.openxmlformats.org/drawingml/2006/main" xmlns:r="http://schemas.openxmlformats.org/officeDocument/2006/relationships" xmlns:p="http://schemas.openxmlformats.org/presentationml/2006/main">
  <p:tag name="NUM" val="3"/>
</p:tagLst>
</file>

<file path=ppt/tags/tag172.xml><?xml version="1.0" encoding="utf-8"?>
<p:tagLst xmlns:a="http://schemas.openxmlformats.org/drawingml/2006/main" xmlns:r="http://schemas.openxmlformats.org/officeDocument/2006/relationships" xmlns:p="http://schemas.openxmlformats.org/presentationml/2006/main">
  <p:tag name="NUM" val="4"/>
</p:tagLst>
</file>

<file path=ppt/tags/tag173.xml><?xml version="1.0" encoding="utf-8"?>
<p:tagLst xmlns:a="http://schemas.openxmlformats.org/drawingml/2006/main" xmlns:r="http://schemas.openxmlformats.org/officeDocument/2006/relationships" xmlns:p="http://schemas.openxmlformats.org/presentationml/2006/main">
  <p:tag name="NUM" val="5"/>
</p:tagLst>
</file>

<file path=ppt/tags/tag174.xml><?xml version="1.0" encoding="utf-8"?>
<p:tagLst xmlns:a="http://schemas.openxmlformats.org/drawingml/2006/main" xmlns:r="http://schemas.openxmlformats.org/officeDocument/2006/relationships" xmlns:p="http://schemas.openxmlformats.org/presentationml/2006/main">
  <p:tag name="NUM" val="6"/>
</p:tagLst>
</file>

<file path=ppt/tags/tag175.xml><?xml version="1.0" encoding="utf-8"?>
<p:tagLst xmlns:a="http://schemas.openxmlformats.org/drawingml/2006/main" xmlns:r="http://schemas.openxmlformats.org/officeDocument/2006/relationships" xmlns:p="http://schemas.openxmlformats.org/presentationml/2006/main">
  <p:tag name="NUM" val="7"/>
</p:tagLst>
</file>

<file path=ppt/tags/tag176.xml><?xml version="1.0" encoding="utf-8"?>
<p:tagLst xmlns:a="http://schemas.openxmlformats.org/drawingml/2006/main" xmlns:r="http://schemas.openxmlformats.org/officeDocument/2006/relationships" xmlns:p="http://schemas.openxmlformats.org/presentationml/2006/main">
  <p:tag name="NUM" val="3"/>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0"/>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7"/>
</p:tagLst>
</file>

<file path=ppt/tags/tag184.xml><?xml version="1.0" encoding="utf-8"?>
<p:tagLst xmlns:a="http://schemas.openxmlformats.org/drawingml/2006/main" xmlns:r="http://schemas.openxmlformats.org/officeDocument/2006/relationships" xmlns:p="http://schemas.openxmlformats.org/presentationml/2006/main">
  <p:tag name="NUM" val="3"/>
</p:tagLst>
</file>

<file path=ppt/tags/tag185.xml><?xml version="1.0" encoding="utf-8"?>
<p:tagLst xmlns:a="http://schemas.openxmlformats.org/drawingml/2006/main" xmlns:r="http://schemas.openxmlformats.org/officeDocument/2006/relationships" xmlns:p="http://schemas.openxmlformats.org/presentationml/2006/main">
  <p:tag name="NUM" val="1"/>
</p:tagLst>
</file>

<file path=ppt/tags/tag186.xml><?xml version="1.0" encoding="utf-8"?>
<p:tagLst xmlns:a="http://schemas.openxmlformats.org/drawingml/2006/main" xmlns:r="http://schemas.openxmlformats.org/officeDocument/2006/relationships" xmlns:p="http://schemas.openxmlformats.org/presentationml/2006/main">
  <p:tag name="NUM" val="2"/>
</p:tagLst>
</file>

<file path=ppt/tags/tag187.xml><?xml version="1.0" encoding="utf-8"?>
<p:tagLst xmlns:a="http://schemas.openxmlformats.org/drawingml/2006/main" xmlns:r="http://schemas.openxmlformats.org/officeDocument/2006/relationships" xmlns:p="http://schemas.openxmlformats.org/presentationml/2006/main">
  <p:tag name="NUM" val="3"/>
</p:tagLst>
</file>

<file path=ppt/tags/tag188.xml><?xml version="1.0" encoding="utf-8"?>
<p:tagLst xmlns:a="http://schemas.openxmlformats.org/drawingml/2006/main" xmlns:r="http://schemas.openxmlformats.org/officeDocument/2006/relationships" xmlns:p="http://schemas.openxmlformats.org/presentationml/2006/main">
  <p:tag name="NUM" val="4"/>
</p:tagLst>
</file>

<file path=ppt/tags/tag189.xml><?xml version="1.0" encoding="utf-8"?>
<p:tagLst xmlns:a="http://schemas.openxmlformats.org/drawingml/2006/main" xmlns:r="http://schemas.openxmlformats.org/officeDocument/2006/relationships" xmlns:p="http://schemas.openxmlformats.org/presentationml/2006/main">
  <p:tag name="NUM" val="5"/>
</p:tagLst>
</file>

<file path=ppt/tags/tag19.xml><?xml version="1.0" encoding="utf-8"?>
<p:tagLst xmlns:a="http://schemas.openxmlformats.org/drawingml/2006/main" xmlns:r="http://schemas.openxmlformats.org/officeDocument/2006/relationships" xmlns:p="http://schemas.openxmlformats.org/presentationml/2006/main">
  <p:tag name="NUM" val="11"/>
</p:tagLst>
</file>

<file path=ppt/tags/tag190.xml><?xml version="1.0" encoding="utf-8"?>
<p:tagLst xmlns:a="http://schemas.openxmlformats.org/drawingml/2006/main" xmlns:r="http://schemas.openxmlformats.org/officeDocument/2006/relationships" xmlns:p="http://schemas.openxmlformats.org/presentationml/2006/main">
  <p:tag name="NUM" val="6"/>
</p:tagLst>
</file>

<file path=ppt/tags/tag191.xml><?xml version="1.0" encoding="utf-8"?>
<p:tagLst xmlns:a="http://schemas.openxmlformats.org/drawingml/2006/main" xmlns:r="http://schemas.openxmlformats.org/officeDocument/2006/relationships" xmlns:p="http://schemas.openxmlformats.org/presentationml/2006/main">
  <p:tag name="NUM" val="7"/>
</p:tagLst>
</file>

<file path=ppt/tags/tag192.xml><?xml version="1.0" encoding="utf-8"?>
<p:tagLst xmlns:a="http://schemas.openxmlformats.org/drawingml/2006/main" xmlns:r="http://schemas.openxmlformats.org/officeDocument/2006/relationships" xmlns:p="http://schemas.openxmlformats.org/presentationml/2006/main">
  <p:tag name="NUM" val="3"/>
</p:tagLst>
</file>

<file path=ppt/tags/tag193.xml><?xml version="1.0" encoding="utf-8"?>
<p:tagLst xmlns:a="http://schemas.openxmlformats.org/drawingml/2006/main" xmlns:r="http://schemas.openxmlformats.org/officeDocument/2006/relationships" xmlns:p="http://schemas.openxmlformats.org/presentationml/2006/main">
  <p:tag name="NUM" val="10"/>
</p:tagLst>
</file>

<file path=ppt/tags/tag194.xml><?xml version="1.0" encoding="utf-8"?>
<p:tagLst xmlns:a="http://schemas.openxmlformats.org/drawingml/2006/main" xmlns:r="http://schemas.openxmlformats.org/officeDocument/2006/relationships" xmlns:p="http://schemas.openxmlformats.org/presentationml/2006/main">
  <p:tag name="NUM" val="11"/>
</p:tagLst>
</file>

<file path=ppt/tags/tag195.xml><?xml version="1.0" encoding="utf-8"?>
<p:tagLst xmlns:a="http://schemas.openxmlformats.org/drawingml/2006/main" xmlns:r="http://schemas.openxmlformats.org/officeDocument/2006/relationships" xmlns:p="http://schemas.openxmlformats.org/presentationml/2006/main">
  <p:tag name="NUM" val="12"/>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2"/>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7"/>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1"/>
</p:tagLst>
</file>

<file path=ppt/tags/tag205.xml><?xml version="1.0" encoding="utf-8"?>
<p:tagLst xmlns:a="http://schemas.openxmlformats.org/drawingml/2006/main" xmlns:r="http://schemas.openxmlformats.org/officeDocument/2006/relationships" xmlns:p="http://schemas.openxmlformats.org/presentationml/2006/main">
  <p:tag name="NUM" val="2"/>
</p:tagLst>
</file>

<file path=ppt/tags/tag206.xml><?xml version="1.0" encoding="utf-8"?>
<p:tagLst xmlns:a="http://schemas.openxmlformats.org/drawingml/2006/main" xmlns:r="http://schemas.openxmlformats.org/officeDocument/2006/relationships" xmlns:p="http://schemas.openxmlformats.org/presentationml/2006/main">
  <p:tag name="NUM" val="3"/>
</p:tagLst>
</file>

<file path=ppt/tags/tag207.xml><?xml version="1.0" encoding="utf-8"?>
<p:tagLst xmlns:a="http://schemas.openxmlformats.org/drawingml/2006/main" xmlns:r="http://schemas.openxmlformats.org/officeDocument/2006/relationships" xmlns:p="http://schemas.openxmlformats.org/presentationml/2006/main">
  <p:tag name="NUM" val="4"/>
</p:tagLst>
</file>

<file path=ppt/tags/tag208.xml><?xml version="1.0" encoding="utf-8"?>
<p:tagLst xmlns:a="http://schemas.openxmlformats.org/drawingml/2006/main" xmlns:r="http://schemas.openxmlformats.org/officeDocument/2006/relationships" xmlns:p="http://schemas.openxmlformats.org/presentationml/2006/main">
  <p:tag name="NUM" val="5"/>
</p:tagLst>
</file>

<file path=ppt/tags/tag209.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4"/>
</p:tagLst>
</file>

<file path=ppt/tags/tag210.xml><?xml version="1.0" encoding="utf-8"?>
<p:tagLst xmlns:a="http://schemas.openxmlformats.org/drawingml/2006/main" xmlns:r="http://schemas.openxmlformats.org/officeDocument/2006/relationships" xmlns:p="http://schemas.openxmlformats.org/presentationml/2006/main">
  <p:tag name="NUM" val="7"/>
</p:tagLst>
</file>

<file path=ppt/tags/tag211.xml><?xml version="1.0" encoding="utf-8"?>
<p:tagLst xmlns:a="http://schemas.openxmlformats.org/drawingml/2006/main" xmlns:r="http://schemas.openxmlformats.org/officeDocument/2006/relationships" xmlns:p="http://schemas.openxmlformats.org/presentationml/2006/main">
  <p:tag name="NUM" val="3"/>
</p:tagLst>
</file>

<file path=ppt/tags/tag212.xml><?xml version="1.0" encoding="utf-8"?>
<p:tagLst xmlns:a="http://schemas.openxmlformats.org/drawingml/2006/main" xmlns:r="http://schemas.openxmlformats.org/officeDocument/2006/relationships" xmlns:p="http://schemas.openxmlformats.org/presentationml/2006/main">
  <p:tag name="NUM" val="1"/>
</p:tagLst>
</file>

<file path=ppt/tags/tag213.xml><?xml version="1.0" encoding="utf-8"?>
<p:tagLst xmlns:a="http://schemas.openxmlformats.org/drawingml/2006/main" xmlns:r="http://schemas.openxmlformats.org/officeDocument/2006/relationships" xmlns:p="http://schemas.openxmlformats.org/presentationml/2006/main">
  <p:tag name="NUM" val="2"/>
</p:tagLst>
</file>

<file path=ppt/tags/tag214.xml><?xml version="1.0" encoding="utf-8"?>
<p:tagLst xmlns:a="http://schemas.openxmlformats.org/drawingml/2006/main" xmlns:r="http://schemas.openxmlformats.org/officeDocument/2006/relationships" xmlns:p="http://schemas.openxmlformats.org/presentationml/2006/main">
  <p:tag name="NUM" val="3"/>
</p:tagLst>
</file>

<file path=ppt/tags/tag215.xml><?xml version="1.0" encoding="utf-8"?>
<p:tagLst xmlns:a="http://schemas.openxmlformats.org/drawingml/2006/main" xmlns:r="http://schemas.openxmlformats.org/officeDocument/2006/relationships" xmlns:p="http://schemas.openxmlformats.org/presentationml/2006/main">
  <p:tag name="NUM" val="4"/>
</p:tagLst>
</file>

<file path=ppt/tags/tag216.xml><?xml version="1.0" encoding="utf-8"?>
<p:tagLst xmlns:a="http://schemas.openxmlformats.org/drawingml/2006/main" xmlns:r="http://schemas.openxmlformats.org/officeDocument/2006/relationships" xmlns:p="http://schemas.openxmlformats.org/presentationml/2006/main">
  <p:tag name="NUM" val="5"/>
</p:tagLst>
</file>

<file path=ppt/tags/tag217.xml><?xml version="1.0" encoding="utf-8"?>
<p:tagLst xmlns:a="http://schemas.openxmlformats.org/drawingml/2006/main" xmlns:r="http://schemas.openxmlformats.org/officeDocument/2006/relationships" xmlns:p="http://schemas.openxmlformats.org/presentationml/2006/main">
  <p:tag name="NUM" val="6"/>
</p:tagLst>
</file>

<file path=ppt/tags/tag218.xml><?xml version="1.0" encoding="utf-8"?>
<p:tagLst xmlns:a="http://schemas.openxmlformats.org/drawingml/2006/main" xmlns:r="http://schemas.openxmlformats.org/officeDocument/2006/relationships" xmlns:p="http://schemas.openxmlformats.org/presentationml/2006/main">
  <p:tag name="NUM" val="7"/>
</p:tagLst>
</file>

<file path=ppt/tags/tag219.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15"/>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25.xml><?xml version="1.0" encoding="utf-8"?>
<p:tagLst xmlns:a="http://schemas.openxmlformats.org/drawingml/2006/main" xmlns:r="http://schemas.openxmlformats.org/officeDocument/2006/relationships" xmlns:p="http://schemas.openxmlformats.org/presentationml/2006/main">
  <p:tag name="NUM" val="6"/>
</p:tagLst>
</file>

<file path=ppt/tags/tag226.xml><?xml version="1.0" encoding="utf-8"?>
<p:tagLst xmlns:a="http://schemas.openxmlformats.org/drawingml/2006/main" xmlns:r="http://schemas.openxmlformats.org/officeDocument/2006/relationships" xmlns:p="http://schemas.openxmlformats.org/presentationml/2006/main">
  <p:tag name="NUM" val="7"/>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1"/>
</p:tagLst>
</file>

<file path=ppt/tags/tag229.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5"/>
</p:tagLst>
</file>

<file path=ppt/tags/tag230.xml><?xml version="1.0" encoding="utf-8"?>
<p:tagLst xmlns:a="http://schemas.openxmlformats.org/drawingml/2006/main" xmlns:r="http://schemas.openxmlformats.org/officeDocument/2006/relationships" xmlns:p="http://schemas.openxmlformats.org/presentationml/2006/main">
  <p:tag name="NUM" val="3"/>
</p:tagLst>
</file>

<file path=ppt/tags/tag231.xml><?xml version="1.0" encoding="utf-8"?>
<p:tagLst xmlns:a="http://schemas.openxmlformats.org/drawingml/2006/main" xmlns:r="http://schemas.openxmlformats.org/officeDocument/2006/relationships" xmlns:p="http://schemas.openxmlformats.org/presentationml/2006/main">
  <p:tag name="NUM" val="4"/>
</p:tagLst>
</file>

<file path=ppt/tags/tag232.xml><?xml version="1.0" encoding="utf-8"?>
<p:tagLst xmlns:a="http://schemas.openxmlformats.org/drawingml/2006/main" xmlns:r="http://schemas.openxmlformats.org/officeDocument/2006/relationships" xmlns:p="http://schemas.openxmlformats.org/presentationml/2006/main">
  <p:tag name="NUM" val="5"/>
</p:tagLst>
</file>

<file path=ppt/tags/tag233.xml><?xml version="1.0" encoding="utf-8"?>
<p:tagLst xmlns:a="http://schemas.openxmlformats.org/drawingml/2006/main" xmlns:r="http://schemas.openxmlformats.org/officeDocument/2006/relationships" xmlns:p="http://schemas.openxmlformats.org/presentationml/2006/main">
  <p:tag name="NUM" val="6"/>
</p:tagLst>
</file>

<file path=ppt/tags/tag234.xml><?xml version="1.0" encoding="utf-8"?>
<p:tagLst xmlns:a="http://schemas.openxmlformats.org/drawingml/2006/main" xmlns:r="http://schemas.openxmlformats.org/officeDocument/2006/relationships" xmlns:p="http://schemas.openxmlformats.org/presentationml/2006/main">
  <p:tag name="NUM" val="7"/>
</p:tagLst>
</file>

<file path=ppt/tags/tag235.xml><?xml version="1.0" encoding="utf-8"?>
<p:tagLst xmlns:a="http://schemas.openxmlformats.org/drawingml/2006/main" xmlns:r="http://schemas.openxmlformats.org/officeDocument/2006/relationships" xmlns:p="http://schemas.openxmlformats.org/presentationml/2006/main">
  <p:tag name="NUM" val="3"/>
</p:tagLst>
</file>

<file path=ppt/tags/tag236.xml><?xml version="1.0" encoding="utf-8"?>
<p:tagLst xmlns:a="http://schemas.openxmlformats.org/drawingml/2006/main" xmlns:r="http://schemas.openxmlformats.org/officeDocument/2006/relationships" xmlns:p="http://schemas.openxmlformats.org/presentationml/2006/main">
  <p:tag name="NUM" val="1"/>
</p:tagLst>
</file>

<file path=ppt/tags/tag237.xml><?xml version="1.0" encoding="utf-8"?>
<p:tagLst xmlns:a="http://schemas.openxmlformats.org/drawingml/2006/main" xmlns:r="http://schemas.openxmlformats.org/officeDocument/2006/relationships" xmlns:p="http://schemas.openxmlformats.org/presentationml/2006/main">
  <p:tag name="NUM" val="2"/>
</p:tagLst>
</file>

<file path=ppt/tags/tag238.xml><?xml version="1.0" encoding="utf-8"?>
<p:tagLst xmlns:a="http://schemas.openxmlformats.org/drawingml/2006/main" xmlns:r="http://schemas.openxmlformats.org/officeDocument/2006/relationships" xmlns:p="http://schemas.openxmlformats.org/presentationml/2006/main">
  <p:tag name="NUM" val="3"/>
</p:tagLst>
</file>

<file path=ppt/tags/tag239.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40.xml><?xml version="1.0" encoding="utf-8"?>
<p:tagLst xmlns:a="http://schemas.openxmlformats.org/drawingml/2006/main" xmlns:r="http://schemas.openxmlformats.org/officeDocument/2006/relationships" xmlns:p="http://schemas.openxmlformats.org/presentationml/2006/main">
  <p:tag name="NUM" val="5"/>
</p:tagLst>
</file>

<file path=ppt/tags/tag241.xml><?xml version="1.0" encoding="utf-8"?>
<p:tagLst xmlns:a="http://schemas.openxmlformats.org/drawingml/2006/main" xmlns:r="http://schemas.openxmlformats.org/officeDocument/2006/relationships" xmlns:p="http://schemas.openxmlformats.org/presentationml/2006/main">
  <p:tag name="NUM" val="6"/>
</p:tagLst>
</file>

<file path=ppt/tags/tag242.xml><?xml version="1.0" encoding="utf-8"?>
<p:tagLst xmlns:a="http://schemas.openxmlformats.org/drawingml/2006/main" xmlns:r="http://schemas.openxmlformats.org/officeDocument/2006/relationships" xmlns:p="http://schemas.openxmlformats.org/presentationml/2006/main">
  <p:tag name="NUM" val="7"/>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1"/>
</p:tagLst>
</file>

<file path=ppt/tags/tag245.xml><?xml version="1.0" encoding="utf-8"?>
<p:tagLst xmlns:a="http://schemas.openxmlformats.org/drawingml/2006/main" xmlns:r="http://schemas.openxmlformats.org/officeDocument/2006/relationships" xmlns:p="http://schemas.openxmlformats.org/presentationml/2006/main">
  <p:tag name="NUM" val="2"/>
</p:tagLst>
</file>

<file path=ppt/tags/tag246.xml><?xml version="1.0" encoding="utf-8"?>
<p:tagLst xmlns:a="http://schemas.openxmlformats.org/drawingml/2006/main" xmlns:r="http://schemas.openxmlformats.org/officeDocument/2006/relationships" xmlns:p="http://schemas.openxmlformats.org/presentationml/2006/main">
  <p:tag name="NUM" val="3"/>
</p:tagLst>
</file>

<file path=ppt/tags/tag247.xml><?xml version="1.0" encoding="utf-8"?>
<p:tagLst xmlns:a="http://schemas.openxmlformats.org/drawingml/2006/main" xmlns:r="http://schemas.openxmlformats.org/officeDocument/2006/relationships" xmlns:p="http://schemas.openxmlformats.org/presentationml/2006/main">
  <p:tag name="NUM" val="4"/>
</p:tagLst>
</file>

<file path=ppt/tags/tag248.xml><?xml version="1.0" encoding="utf-8"?>
<p:tagLst xmlns:a="http://schemas.openxmlformats.org/drawingml/2006/main" xmlns:r="http://schemas.openxmlformats.org/officeDocument/2006/relationships" xmlns:p="http://schemas.openxmlformats.org/presentationml/2006/main">
  <p:tag name="NUM" val="5"/>
</p:tagLst>
</file>

<file path=ppt/tags/tag249.xml><?xml version="1.0" encoding="utf-8"?>
<p:tagLst xmlns:a="http://schemas.openxmlformats.org/drawingml/2006/main" xmlns:r="http://schemas.openxmlformats.org/officeDocument/2006/relationships" xmlns:p="http://schemas.openxmlformats.org/presentationml/2006/main">
  <p:tag name="NUM" val="6"/>
</p:tagLst>
</file>

<file path=ppt/tags/tag25.xml><?xml version="1.0" encoding="utf-8"?>
<p:tagLst xmlns:a="http://schemas.openxmlformats.org/drawingml/2006/main" xmlns:r="http://schemas.openxmlformats.org/officeDocument/2006/relationships" xmlns:p="http://schemas.openxmlformats.org/presentationml/2006/main">
  <p:tag name="NUM" val="11"/>
</p:tagLst>
</file>

<file path=ppt/tags/tag250.xml><?xml version="1.0" encoding="utf-8"?>
<p:tagLst xmlns:a="http://schemas.openxmlformats.org/drawingml/2006/main" xmlns:r="http://schemas.openxmlformats.org/officeDocument/2006/relationships" xmlns:p="http://schemas.openxmlformats.org/presentationml/2006/main">
  <p:tag name="NUM" val="7"/>
</p:tagLst>
</file>

<file path=ppt/tags/tag251.xml><?xml version="1.0" encoding="utf-8"?>
<p:tagLst xmlns:a="http://schemas.openxmlformats.org/drawingml/2006/main" xmlns:r="http://schemas.openxmlformats.org/officeDocument/2006/relationships" xmlns:p="http://schemas.openxmlformats.org/presentationml/2006/main">
  <p:tag name="NUM" val="3"/>
</p:tagLst>
</file>

<file path=ppt/tags/tag252.xml><?xml version="1.0" encoding="utf-8"?>
<p:tagLst xmlns:a="http://schemas.openxmlformats.org/drawingml/2006/main" xmlns:r="http://schemas.openxmlformats.org/officeDocument/2006/relationships" xmlns:p="http://schemas.openxmlformats.org/presentationml/2006/main">
  <p:tag name="NUM" val="1"/>
</p:tagLst>
</file>

<file path=ppt/tags/tag253.xml><?xml version="1.0" encoding="utf-8"?>
<p:tagLst xmlns:a="http://schemas.openxmlformats.org/drawingml/2006/main" xmlns:r="http://schemas.openxmlformats.org/officeDocument/2006/relationships" xmlns:p="http://schemas.openxmlformats.org/presentationml/2006/main">
  <p:tag name="NUM" val="2"/>
</p:tagLst>
</file>

<file path=ppt/tags/tag254.xml><?xml version="1.0" encoding="utf-8"?>
<p:tagLst xmlns:a="http://schemas.openxmlformats.org/drawingml/2006/main" xmlns:r="http://schemas.openxmlformats.org/officeDocument/2006/relationships" xmlns:p="http://schemas.openxmlformats.org/presentationml/2006/main">
  <p:tag name="NUM" val="3"/>
</p:tagLst>
</file>

<file path=ppt/tags/tag255.xml><?xml version="1.0" encoding="utf-8"?>
<p:tagLst xmlns:a="http://schemas.openxmlformats.org/drawingml/2006/main" xmlns:r="http://schemas.openxmlformats.org/officeDocument/2006/relationships" xmlns:p="http://schemas.openxmlformats.org/presentationml/2006/main">
  <p:tag name="NUM" val="4"/>
</p:tagLst>
</file>

<file path=ppt/tags/tag256.xml><?xml version="1.0" encoding="utf-8"?>
<p:tagLst xmlns:a="http://schemas.openxmlformats.org/drawingml/2006/main" xmlns:r="http://schemas.openxmlformats.org/officeDocument/2006/relationships" xmlns:p="http://schemas.openxmlformats.org/presentationml/2006/main">
  <p:tag name="NUM" val="5"/>
</p:tagLst>
</file>

<file path=ppt/tags/tag257.xml><?xml version="1.0" encoding="utf-8"?>
<p:tagLst xmlns:a="http://schemas.openxmlformats.org/drawingml/2006/main" xmlns:r="http://schemas.openxmlformats.org/officeDocument/2006/relationships" xmlns:p="http://schemas.openxmlformats.org/presentationml/2006/main">
  <p:tag name="NUM" val="6"/>
</p:tagLst>
</file>

<file path=ppt/tags/tag258.xml><?xml version="1.0" encoding="utf-8"?>
<p:tagLst xmlns:a="http://schemas.openxmlformats.org/drawingml/2006/main" xmlns:r="http://schemas.openxmlformats.org/officeDocument/2006/relationships" xmlns:p="http://schemas.openxmlformats.org/presentationml/2006/main">
  <p:tag name="NUM" val="7"/>
</p:tagLst>
</file>

<file path=ppt/tags/tag259.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15"/>
</p:tagLst>
</file>

<file path=ppt/tags/tag260.xml><?xml version="1.0" encoding="utf-8"?>
<p:tagLst xmlns:a="http://schemas.openxmlformats.org/drawingml/2006/main" xmlns:r="http://schemas.openxmlformats.org/officeDocument/2006/relationships" xmlns:p="http://schemas.openxmlformats.org/presentationml/2006/main">
  <p:tag name="NUM" val="5"/>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3"/>
</p:tagLst>
</file>

<file path=ppt/tags/tag269.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6"/>
</p:tagLst>
</file>

<file path=ppt/tags/tag270.xml><?xml version="1.0" encoding="utf-8"?>
<p:tagLst xmlns:a="http://schemas.openxmlformats.org/drawingml/2006/main" xmlns:r="http://schemas.openxmlformats.org/officeDocument/2006/relationships" xmlns:p="http://schemas.openxmlformats.org/presentationml/2006/main">
  <p:tag name="NUM" val="2"/>
</p:tagLst>
</file>

<file path=ppt/tags/tag271.xml><?xml version="1.0" encoding="utf-8"?>
<p:tagLst xmlns:a="http://schemas.openxmlformats.org/drawingml/2006/main" xmlns:r="http://schemas.openxmlformats.org/officeDocument/2006/relationships" xmlns:p="http://schemas.openxmlformats.org/presentationml/2006/main">
  <p:tag name="NUM" val="3"/>
</p:tagLst>
</file>

<file path=ppt/tags/tag272.xml><?xml version="1.0" encoding="utf-8"?>
<p:tagLst xmlns:a="http://schemas.openxmlformats.org/drawingml/2006/main" xmlns:r="http://schemas.openxmlformats.org/officeDocument/2006/relationships" xmlns:p="http://schemas.openxmlformats.org/presentationml/2006/main">
  <p:tag name="NUM" val="4"/>
</p:tagLst>
</file>

<file path=ppt/tags/tag273.xml><?xml version="1.0" encoding="utf-8"?>
<p:tagLst xmlns:a="http://schemas.openxmlformats.org/drawingml/2006/main" xmlns:r="http://schemas.openxmlformats.org/officeDocument/2006/relationships" xmlns:p="http://schemas.openxmlformats.org/presentationml/2006/main">
  <p:tag name="NUM" val="5"/>
</p:tagLst>
</file>

<file path=ppt/tags/tag274.xml><?xml version="1.0" encoding="utf-8"?>
<p:tagLst xmlns:a="http://schemas.openxmlformats.org/drawingml/2006/main" xmlns:r="http://schemas.openxmlformats.org/officeDocument/2006/relationships" xmlns:p="http://schemas.openxmlformats.org/presentationml/2006/main">
  <p:tag name="NUM" val="6"/>
</p:tagLst>
</file>

<file path=ppt/tags/tag275.xml><?xml version="1.0" encoding="utf-8"?>
<p:tagLst xmlns:a="http://schemas.openxmlformats.org/drawingml/2006/main" xmlns:r="http://schemas.openxmlformats.org/officeDocument/2006/relationships" xmlns:p="http://schemas.openxmlformats.org/presentationml/2006/main">
  <p:tag name="NUM" val="7"/>
</p:tagLst>
</file>

<file path=ppt/tags/tag276.xml><?xml version="1.0" encoding="utf-8"?>
<p:tagLst xmlns:a="http://schemas.openxmlformats.org/drawingml/2006/main" xmlns:r="http://schemas.openxmlformats.org/officeDocument/2006/relationships" xmlns:p="http://schemas.openxmlformats.org/presentationml/2006/main">
  <p:tag name="NUM" val="3"/>
</p:tagLst>
</file>

<file path=ppt/tags/tag277.xml><?xml version="1.0" encoding="utf-8"?>
<p:tagLst xmlns:a="http://schemas.openxmlformats.org/drawingml/2006/main" xmlns:r="http://schemas.openxmlformats.org/officeDocument/2006/relationships" xmlns:p="http://schemas.openxmlformats.org/presentationml/2006/main">
  <p:tag name="NUM" val="10"/>
</p:tagLst>
</file>

<file path=ppt/tags/tag278.xml><?xml version="1.0" encoding="utf-8"?>
<p:tagLst xmlns:a="http://schemas.openxmlformats.org/drawingml/2006/main" xmlns:r="http://schemas.openxmlformats.org/officeDocument/2006/relationships" xmlns:p="http://schemas.openxmlformats.org/presentationml/2006/main">
  <p:tag name="NUM" val="11"/>
</p:tagLst>
</file>

<file path=ppt/tags/tag279.xml><?xml version="1.0" encoding="utf-8"?>
<p:tagLst xmlns:a="http://schemas.openxmlformats.org/drawingml/2006/main" xmlns:r="http://schemas.openxmlformats.org/officeDocument/2006/relationships" xmlns:p="http://schemas.openxmlformats.org/presentationml/2006/main">
  <p:tag name="NUM" val="12"/>
</p:tagLst>
</file>

<file path=ppt/tags/tag28.xml><?xml version="1.0" encoding="utf-8"?>
<p:tagLst xmlns:a="http://schemas.openxmlformats.org/drawingml/2006/main" xmlns:r="http://schemas.openxmlformats.org/officeDocument/2006/relationships" xmlns:p="http://schemas.openxmlformats.org/presentationml/2006/main">
  <p:tag name="NUM" val="15"/>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7"/>
</p:tagLst>
</file>

<file path=ppt/tags/tag287.xml><?xml version="1.0" encoding="utf-8"?>
<p:tagLst xmlns:a="http://schemas.openxmlformats.org/drawingml/2006/main" xmlns:r="http://schemas.openxmlformats.org/officeDocument/2006/relationships" xmlns:p="http://schemas.openxmlformats.org/presentationml/2006/main">
  <p:tag name="NUM" val="3"/>
</p:tagLst>
</file>

<file path=ppt/tags/tag288.xml><?xml version="1.0" encoding="utf-8"?>
<p:tagLst xmlns:a="http://schemas.openxmlformats.org/drawingml/2006/main" xmlns:r="http://schemas.openxmlformats.org/officeDocument/2006/relationships" xmlns:p="http://schemas.openxmlformats.org/presentationml/2006/main">
  <p:tag name="NUM" val="1"/>
</p:tagLst>
</file>

<file path=ppt/tags/tag289.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6"/>
</p:tagLst>
</file>

<file path=ppt/tags/tag290.xml><?xml version="1.0" encoding="utf-8"?>
<p:tagLst xmlns:a="http://schemas.openxmlformats.org/drawingml/2006/main" xmlns:r="http://schemas.openxmlformats.org/officeDocument/2006/relationships" xmlns:p="http://schemas.openxmlformats.org/presentationml/2006/main">
  <p:tag name="NUM" val="3"/>
</p:tagLst>
</file>

<file path=ppt/tags/tag291.xml><?xml version="1.0" encoding="utf-8"?>
<p:tagLst xmlns:a="http://schemas.openxmlformats.org/drawingml/2006/main" xmlns:r="http://schemas.openxmlformats.org/officeDocument/2006/relationships" xmlns:p="http://schemas.openxmlformats.org/presentationml/2006/main">
  <p:tag name="NUM" val="4"/>
</p:tagLst>
</file>

<file path=ppt/tags/tag292.xml><?xml version="1.0" encoding="utf-8"?>
<p:tagLst xmlns:a="http://schemas.openxmlformats.org/drawingml/2006/main" xmlns:r="http://schemas.openxmlformats.org/officeDocument/2006/relationships" xmlns:p="http://schemas.openxmlformats.org/presentationml/2006/main">
  <p:tag name="NUM" val="5"/>
</p:tagLst>
</file>

<file path=ppt/tags/tag293.xml><?xml version="1.0" encoding="utf-8"?>
<p:tagLst xmlns:a="http://schemas.openxmlformats.org/drawingml/2006/main" xmlns:r="http://schemas.openxmlformats.org/officeDocument/2006/relationships" xmlns:p="http://schemas.openxmlformats.org/presentationml/2006/main">
  <p:tag name="NUM" val="6"/>
</p:tagLst>
</file>

<file path=ppt/tags/tag294.xml><?xml version="1.0" encoding="utf-8"?>
<p:tagLst xmlns:a="http://schemas.openxmlformats.org/drawingml/2006/main" xmlns:r="http://schemas.openxmlformats.org/officeDocument/2006/relationships" xmlns:p="http://schemas.openxmlformats.org/presentationml/2006/main">
  <p:tag name="NUM" val="7"/>
</p:tagLst>
</file>

<file path=ppt/tags/tag295.xml><?xml version="1.0" encoding="utf-8"?>
<p:tagLst xmlns:a="http://schemas.openxmlformats.org/drawingml/2006/main" xmlns:r="http://schemas.openxmlformats.org/officeDocument/2006/relationships" xmlns:p="http://schemas.openxmlformats.org/presentationml/2006/main">
  <p:tag name="NUM" val="3"/>
</p:tagLst>
</file>

<file path=ppt/tags/tag296.xml><?xml version="1.0" encoding="utf-8"?>
<p:tagLst xmlns:a="http://schemas.openxmlformats.org/drawingml/2006/main" xmlns:r="http://schemas.openxmlformats.org/officeDocument/2006/relationships" xmlns:p="http://schemas.openxmlformats.org/presentationml/2006/main">
  <p:tag name="NUM" val="1"/>
</p:tagLst>
</file>

<file path=ppt/tags/tag297.xml><?xml version="1.0" encoding="utf-8"?>
<p:tagLst xmlns:a="http://schemas.openxmlformats.org/drawingml/2006/main" xmlns:r="http://schemas.openxmlformats.org/officeDocument/2006/relationships" xmlns:p="http://schemas.openxmlformats.org/presentationml/2006/main">
  <p:tag name="NUM" val="2"/>
</p:tagLst>
</file>

<file path=ppt/tags/tag298.xml><?xml version="1.0" encoding="utf-8"?>
<p:tagLst xmlns:a="http://schemas.openxmlformats.org/drawingml/2006/main" xmlns:r="http://schemas.openxmlformats.org/officeDocument/2006/relationships" xmlns:p="http://schemas.openxmlformats.org/presentationml/2006/main">
  <p:tag name="NUM" val="3"/>
</p:tagLst>
</file>

<file path=ppt/tags/tag29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00.xml><?xml version="1.0" encoding="utf-8"?>
<p:tagLst xmlns:a="http://schemas.openxmlformats.org/drawingml/2006/main" xmlns:r="http://schemas.openxmlformats.org/officeDocument/2006/relationships" xmlns:p="http://schemas.openxmlformats.org/presentationml/2006/main">
  <p:tag name="NUM" val="5"/>
</p:tagLst>
</file>

<file path=ppt/tags/tag301.xml><?xml version="1.0" encoding="utf-8"?>
<p:tagLst xmlns:a="http://schemas.openxmlformats.org/drawingml/2006/main" xmlns:r="http://schemas.openxmlformats.org/officeDocument/2006/relationships" xmlns:p="http://schemas.openxmlformats.org/presentationml/2006/main">
  <p:tag name="NUM" val="6"/>
</p:tagLst>
</file>

<file path=ppt/tags/tag302.xml><?xml version="1.0" encoding="utf-8"?>
<p:tagLst xmlns:a="http://schemas.openxmlformats.org/drawingml/2006/main" xmlns:r="http://schemas.openxmlformats.org/officeDocument/2006/relationships" xmlns:p="http://schemas.openxmlformats.org/presentationml/2006/main">
  <p:tag name="NUM" val="7"/>
</p:tagLst>
</file>

<file path=ppt/tags/tag303.xml><?xml version="1.0" encoding="utf-8"?>
<p:tagLst xmlns:a="http://schemas.openxmlformats.org/drawingml/2006/main" xmlns:r="http://schemas.openxmlformats.org/officeDocument/2006/relationships" xmlns:p="http://schemas.openxmlformats.org/presentationml/2006/main">
  <p:tag name="NUM" val="3"/>
</p:tagLst>
</file>

<file path=ppt/tags/tag304.xml><?xml version="1.0" encoding="utf-8"?>
<p:tagLst xmlns:a="http://schemas.openxmlformats.org/drawingml/2006/main" xmlns:r="http://schemas.openxmlformats.org/officeDocument/2006/relationships" xmlns:p="http://schemas.openxmlformats.org/presentationml/2006/main">
  <p:tag name="NUM" val="5"/>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10.xml><?xml version="1.0" encoding="utf-8"?>
<p:tagLst xmlns:a="http://schemas.openxmlformats.org/drawingml/2006/main" xmlns:r="http://schemas.openxmlformats.org/officeDocument/2006/relationships" xmlns:p="http://schemas.openxmlformats.org/presentationml/2006/main">
  <p:tag name="NUM" val="6"/>
</p:tagLst>
</file>

<file path=ppt/tags/tag311.xml><?xml version="1.0" encoding="utf-8"?>
<p:tagLst xmlns:a="http://schemas.openxmlformats.org/drawingml/2006/main" xmlns:r="http://schemas.openxmlformats.org/officeDocument/2006/relationships" xmlns:p="http://schemas.openxmlformats.org/presentationml/2006/main">
  <p:tag name="NUM" val="7"/>
</p:tagLst>
</file>

<file path=ppt/tags/tag312.xml><?xml version="1.0" encoding="utf-8"?>
<p:tagLst xmlns:a="http://schemas.openxmlformats.org/drawingml/2006/main" xmlns:r="http://schemas.openxmlformats.org/officeDocument/2006/relationships" xmlns:p="http://schemas.openxmlformats.org/presentationml/2006/main">
  <p:tag name="NUM" val="3"/>
</p:tagLst>
</file>

<file path=ppt/tags/tag313.xml><?xml version="1.0" encoding="utf-8"?>
<p:tagLst xmlns:a="http://schemas.openxmlformats.org/drawingml/2006/main" xmlns:r="http://schemas.openxmlformats.org/officeDocument/2006/relationships" xmlns:p="http://schemas.openxmlformats.org/presentationml/2006/main">
  <p:tag name="NUM" val="1"/>
</p:tagLst>
</file>

<file path=ppt/tags/tag314.xml><?xml version="1.0" encoding="utf-8"?>
<p:tagLst xmlns:a="http://schemas.openxmlformats.org/drawingml/2006/main" xmlns:r="http://schemas.openxmlformats.org/officeDocument/2006/relationships" xmlns:p="http://schemas.openxmlformats.org/presentationml/2006/main">
  <p:tag name="NUM" val="2"/>
</p:tagLst>
</file>

<file path=ppt/tags/tag315.xml><?xml version="1.0" encoding="utf-8"?>
<p:tagLst xmlns:a="http://schemas.openxmlformats.org/drawingml/2006/main" xmlns:r="http://schemas.openxmlformats.org/officeDocument/2006/relationships" xmlns:p="http://schemas.openxmlformats.org/presentationml/2006/main">
  <p:tag name="NUM" val="3"/>
</p:tagLst>
</file>

<file path=ppt/tags/tag316.xml><?xml version="1.0" encoding="utf-8"?>
<p:tagLst xmlns:a="http://schemas.openxmlformats.org/drawingml/2006/main" xmlns:r="http://schemas.openxmlformats.org/officeDocument/2006/relationships" xmlns:p="http://schemas.openxmlformats.org/presentationml/2006/main">
  <p:tag name="NUM" val="4"/>
</p:tagLst>
</file>

<file path=ppt/tags/tag317.xml><?xml version="1.0" encoding="utf-8"?>
<p:tagLst xmlns:a="http://schemas.openxmlformats.org/drawingml/2006/main" xmlns:r="http://schemas.openxmlformats.org/officeDocument/2006/relationships" xmlns:p="http://schemas.openxmlformats.org/presentationml/2006/main">
  <p:tag name="NUM" val="5"/>
</p:tagLst>
</file>

<file path=ppt/tags/tag318.xml><?xml version="1.0" encoding="utf-8"?>
<p:tagLst xmlns:a="http://schemas.openxmlformats.org/drawingml/2006/main" xmlns:r="http://schemas.openxmlformats.org/officeDocument/2006/relationships" xmlns:p="http://schemas.openxmlformats.org/presentationml/2006/main">
  <p:tag name="NUM" val="6"/>
</p:tagLst>
</file>

<file path=ppt/tags/tag319.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20.xml><?xml version="1.0" encoding="utf-8"?>
<p:tagLst xmlns:a="http://schemas.openxmlformats.org/drawingml/2006/main" xmlns:r="http://schemas.openxmlformats.org/officeDocument/2006/relationships" xmlns:p="http://schemas.openxmlformats.org/presentationml/2006/main">
  <p:tag name="NUM" val="3"/>
</p:tagLst>
</file>

<file path=ppt/tags/tag321.xml><?xml version="1.0" encoding="utf-8"?>
<p:tagLst xmlns:a="http://schemas.openxmlformats.org/drawingml/2006/main" xmlns:r="http://schemas.openxmlformats.org/officeDocument/2006/relationships" xmlns:p="http://schemas.openxmlformats.org/presentationml/2006/main">
  <p:tag name="NUM" val="1"/>
</p:tagLst>
</file>

<file path=ppt/tags/tag322.xml><?xml version="1.0" encoding="utf-8"?>
<p:tagLst xmlns:a="http://schemas.openxmlformats.org/drawingml/2006/main" xmlns:r="http://schemas.openxmlformats.org/officeDocument/2006/relationships" xmlns:p="http://schemas.openxmlformats.org/presentationml/2006/main">
  <p:tag name="NUM" val="2"/>
</p:tagLst>
</file>

<file path=ppt/tags/tag323.xml><?xml version="1.0" encoding="utf-8"?>
<p:tagLst xmlns:a="http://schemas.openxmlformats.org/drawingml/2006/main" xmlns:r="http://schemas.openxmlformats.org/officeDocument/2006/relationships" xmlns:p="http://schemas.openxmlformats.org/presentationml/2006/main">
  <p:tag name="NUM" val="3"/>
</p:tagLst>
</file>

<file path=ppt/tags/tag324.xml><?xml version="1.0" encoding="utf-8"?>
<p:tagLst xmlns:a="http://schemas.openxmlformats.org/drawingml/2006/main" xmlns:r="http://schemas.openxmlformats.org/officeDocument/2006/relationships" xmlns:p="http://schemas.openxmlformats.org/presentationml/2006/main">
  <p:tag name="NUM" val="4"/>
</p:tagLst>
</file>

<file path=ppt/tags/tag325.xml><?xml version="1.0" encoding="utf-8"?>
<p:tagLst xmlns:a="http://schemas.openxmlformats.org/drawingml/2006/main" xmlns:r="http://schemas.openxmlformats.org/officeDocument/2006/relationships" xmlns:p="http://schemas.openxmlformats.org/presentationml/2006/main">
  <p:tag name="NUM" val="5"/>
</p:tagLst>
</file>

<file path=ppt/tags/tag326.xml><?xml version="1.0" encoding="utf-8"?>
<p:tagLst xmlns:a="http://schemas.openxmlformats.org/drawingml/2006/main" xmlns:r="http://schemas.openxmlformats.org/officeDocument/2006/relationships" xmlns:p="http://schemas.openxmlformats.org/presentationml/2006/main">
  <p:tag name="NUM" val="6"/>
</p:tagLst>
</file>

<file path=ppt/tags/tag327.xml><?xml version="1.0" encoding="utf-8"?>
<p:tagLst xmlns:a="http://schemas.openxmlformats.org/drawingml/2006/main" xmlns:r="http://schemas.openxmlformats.org/officeDocument/2006/relationships" xmlns:p="http://schemas.openxmlformats.org/presentationml/2006/main">
  <p:tag name="NUM" val="7"/>
</p:tagLst>
</file>

<file path=ppt/tags/tag328.xml><?xml version="1.0" encoding="utf-8"?>
<p:tagLst xmlns:a="http://schemas.openxmlformats.org/drawingml/2006/main" xmlns:r="http://schemas.openxmlformats.org/officeDocument/2006/relationships" xmlns:p="http://schemas.openxmlformats.org/presentationml/2006/main">
  <p:tag name="NUM" val="3"/>
</p:tagLst>
</file>

<file path=ppt/tags/tag329.xml><?xml version="1.0" encoding="utf-8"?>
<p:tagLst xmlns:a="http://schemas.openxmlformats.org/drawingml/2006/main" xmlns:r="http://schemas.openxmlformats.org/officeDocument/2006/relationships" xmlns:p="http://schemas.openxmlformats.org/presentationml/2006/main">
  <p:tag name="NUM" val="1"/>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30.xml><?xml version="1.0" encoding="utf-8"?>
<p:tagLst xmlns:a="http://schemas.openxmlformats.org/drawingml/2006/main" xmlns:r="http://schemas.openxmlformats.org/officeDocument/2006/relationships" xmlns:p="http://schemas.openxmlformats.org/presentationml/2006/main">
  <p:tag name="NUM" val="2"/>
</p:tagLst>
</file>

<file path=ppt/tags/tag331.xml><?xml version="1.0" encoding="utf-8"?>
<p:tagLst xmlns:a="http://schemas.openxmlformats.org/drawingml/2006/main" xmlns:r="http://schemas.openxmlformats.org/officeDocument/2006/relationships" xmlns:p="http://schemas.openxmlformats.org/presentationml/2006/main">
  <p:tag name="NUM" val="3"/>
</p:tagLst>
</file>

<file path=ppt/tags/tag332.xml><?xml version="1.0" encoding="utf-8"?>
<p:tagLst xmlns:a="http://schemas.openxmlformats.org/drawingml/2006/main" xmlns:r="http://schemas.openxmlformats.org/officeDocument/2006/relationships" xmlns:p="http://schemas.openxmlformats.org/presentationml/2006/main">
  <p:tag name="NUM" val="4"/>
</p:tagLst>
</file>

<file path=ppt/tags/tag333.xml><?xml version="1.0" encoding="utf-8"?>
<p:tagLst xmlns:a="http://schemas.openxmlformats.org/drawingml/2006/main" xmlns:r="http://schemas.openxmlformats.org/officeDocument/2006/relationships" xmlns:p="http://schemas.openxmlformats.org/presentationml/2006/main">
  <p:tag name="NUM" val="5"/>
</p:tagLst>
</file>

<file path=ppt/tags/tag334.xml><?xml version="1.0" encoding="utf-8"?>
<p:tagLst xmlns:a="http://schemas.openxmlformats.org/drawingml/2006/main" xmlns:r="http://schemas.openxmlformats.org/officeDocument/2006/relationships" xmlns:p="http://schemas.openxmlformats.org/presentationml/2006/main">
  <p:tag name="NUM" val="6"/>
</p:tagLst>
</file>

<file path=ppt/tags/tag335.xml><?xml version="1.0" encoding="utf-8"?>
<p:tagLst xmlns:a="http://schemas.openxmlformats.org/drawingml/2006/main" xmlns:r="http://schemas.openxmlformats.org/officeDocument/2006/relationships" xmlns:p="http://schemas.openxmlformats.org/presentationml/2006/main">
  <p:tag name="NUM" val="7"/>
</p:tagLst>
</file>

<file path=ppt/tags/tag336.xml><?xml version="1.0" encoding="utf-8"?>
<p:tagLst xmlns:a="http://schemas.openxmlformats.org/drawingml/2006/main" xmlns:r="http://schemas.openxmlformats.org/officeDocument/2006/relationships" xmlns:p="http://schemas.openxmlformats.org/presentationml/2006/main">
  <p:tag name="NUM" val="3"/>
</p:tagLst>
</file>

<file path=ppt/tags/tag337.xml><?xml version="1.0" encoding="utf-8"?>
<p:tagLst xmlns:a="http://schemas.openxmlformats.org/drawingml/2006/main" xmlns:r="http://schemas.openxmlformats.org/officeDocument/2006/relationships" xmlns:p="http://schemas.openxmlformats.org/presentationml/2006/main">
  <p:tag name="NUM" val="1"/>
</p:tagLst>
</file>

<file path=ppt/tags/tag338.xml><?xml version="1.0" encoding="utf-8"?>
<p:tagLst xmlns:a="http://schemas.openxmlformats.org/drawingml/2006/main" xmlns:r="http://schemas.openxmlformats.org/officeDocument/2006/relationships" xmlns:p="http://schemas.openxmlformats.org/presentationml/2006/main">
  <p:tag name="NUM" val="2"/>
</p:tagLst>
</file>

<file path=ppt/tags/tag339.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6"/>
</p:tagLst>
</file>

<file path=ppt/tags/tag340.xml><?xml version="1.0" encoding="utf-8"?>
<p:tagLst xmlns:a="http://schemas.openxmlformats.org/drawingml/2006/main" xmlns:r="http://schemas.openxmlformats.org/officeDocument/2006/relationships" xmlns:p="http://schemas.openxmlformats.org/presentationml/2006/main">
  <p:tag name="NUM" val="4"/>
</p:tagLst>
</file>

<file path=ppt/tags/tag341.xml><?xml version="1.0" encoding="utf-8"?>
<p:tagLst xmlns:a="http://schemas.openxmlformats.org/drawingml/2006/main" xmlns:r="http://schemas.openxmlformats.org/officeDocument/2006/relationships" xmlns:p="http://schemas.openxmlformats.org/presentationml/2006/main">
  <p:tag name="NUM" val="5"/>
</p:tagLst>
</file>

<file path=ppt/tags/tag342.xml><?xml version="1.0" encoding="utf-8"?>
<p:tagLst xmlns:a="http://schemas.openxmlformats.org/drawingml/2006/main" xmlns:r="http://schemas.openxmlformats.org/officeDocument/2006/relationships" xmlns:p="http://schemas.openxmlformats.org/presentationml/2006/main">
  <p:tag name="NUM" val="6"/>
</p:tagLst>
</file>

<file path=ppt/tags/tag343.xml><?xml version="1.0" encoding="utf-8"?>
<p:tagLst xmlns:a="http://schemas.openxmlformats.org/drawingml/2006/main" xmlns:r="http://schemas.openxmlformats.org/officeDocument/2006/relationships" xmlns:p="http://schemas.openxmlformats.org/presentationml/2006/main">
  <p:tag name="NUM" val="7"/>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1"/>
</p:tagLst>
</file>

<file path=ppt/tags/tag346.xml><?xml version="1.0" encoding="utf-8"?>
<p:tagLst xmlns:a="http://schemas.openxmlformats.org/drawingml/2006/main" xmlns:r="http://schemas.openxmlformats.org/officeDocument/2006/relationships" xmlns:p="http://schemas.openxmlformats.org/presentationml/2006/main">
  <p:tag name="NUM" val="2"/>
</p:tagLst>
</file>

<file path=ppt/tags/tag347.xml><?xml version="1.0" encoding="utf-8"?>
<p:tagLst xmlns:a="http://schemas.openxmlformats.org/drawingml/2006/main" xmlns:r="http://schemas.openxmlformats.org/officeDocument/2006/relationships" xmlns:p="http://schemas.openxmlformats.org/presentationml/2006/main">
  <p:tag name="NUM" val="3"/>
</p:tagLst>
</file>

<file path=ppt/tags/tag348.xml><?xml version="1.0" encoding="utf-8"?>
<p:tagLst xmlns:a="http://schemas.openxmlformats.org/drawingml/2006/main" xmlns:r="http://schemas.openxmlformats.org/officeDocument/2006/relationships" xmlns:p="http://schemas.openxmlformats.org/presentationml/2006/main">
  <p:tag name="NUM" val="4"/>
</p:tagLst>
</file>

<file path=ppt/tags/tag349.xml><?xml version="1.0" encoding="utf-8"?>
<p:tagLst xmlns:a="http://schemas.openxmlformats.org/drawingml/2006/main" xmlns:r="http://schemas.openxmlformats.org/officeDocument/2006/relationships" xmlns:p="http://schemas.openxmlformats.org/presentationml/2006/main">
  <p:tag name="NUM" val="5"/>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50.xml><?xml version="1.0" encoding="utf-8"?>
<p:tagLst xmlns:a="http://schemas.openxmlformats.org/drawingml/2006/main" xmlns:r="http://schemas.openxmlformats.org/officeDocument/2006/relationships" xmlns:p="http://schemas.openxmlformats.org/presentationml/2006/main">
  <p:tag name="NUM" val="6"/>
</p:tagLst>
</file>

<file path=ppt/tags/tag351.xml><?xml version="1.0" encoding="utf-8"?>
<p:tagLst xmlns:a="http://schemas.openxmlformats.org/drawingml/2006/main" xmlns:r="http://schemas.openxmlformats.org/officeDocument/2006/relationships" xmlns:p="http://schemas.openxmlformats.org/presentationml/2006/main">
  <p:tag name="NUM" val="3"/>
</p:tagLst>
</file>

<file path=ppt/tags/tag352.xml><?xml version="1.0" encoding="utf-8"?>
<p:tagLst xmlns:a="http://schemas.openxmlformats.org/drawingml/2006/main" xmlns:r="http://schemas.openxmlformats.org/officeDocument/2006/relationships" xmlns:p="http://schemas.openxmlformats.org/presentationml/2006/main">
  <p:tag name="NUM" val="5"/>
</p:tagLst>
</file>

<file path=ppt/tags/tag353.xml><?xml version="1.0" encoding="utf-8"?>
<p:tagLst xmlns:a="http://schemas.openxmlformats.org/drawingml/2006/main" xmlns:r="http://schemas.openxmlformats.org/officeDocument/2006/relationships" xmlns:p="http://schemas.openxmlformats.org/presentationml/2006/main">
  <p:tag name="NUM" val="1"/>
</p:tagLst>
</file>

<file path=ppt/tags/tag354.xml><?xml version="1.0" encoding="utf-8"?>
<p:tagLst xmlns:a="http://schemas.openxmlformats.org/drawingml/2006/main" xmlns:r="http://schemas.openxmlformats.org/officeDocument/2006/relationships" xmlns:p="http://schemas.openxmlformats.org/presentationml/2006/main">
  <p:tag name="NUM" val="2"/>
</p:tagLst>
</file>

<file path=ppt/tags/tag355.xml><?xml version="1.0" encoding="utf-8"?>
<p:tagLst xmlns:a="http://schemas.openxmlformats.org/drawingml/2006/main" xmlns:r="http://schemas.openxmlformats.org/officeDocument/2006/relationships" xmlns:p="http://schemas.openxmlformats.org/presentationml/2006/main">
  <p:tag name="NUM" val="3"/>
</p:tagLst>
</file>

<file path=ppt/tags/tag356.xml><?xml version="1.0" encoding="utf-8"?>
<p:tagLst xmlns:a="http://schemas.openxmlformats.org/drawingml/2006/main" xmlns:r="http://schemas.openxmlformats.org/officeDocument/2006/relationships" xmlns:p="http://schemas.openxmlformats.org/presentationml/2006/main">
  <p:tag name="NUM" val="4"/>
</p:tagLst>
</file>

<file path=ppt/tags/tag357.xml><?xml version="1.0" encoding="utf-8"?>
<p:tagLst xmlns:a="http://schemas.openxmlformats.org/drawingml/2006/main" xmlns:r="http://schemas.openxmlformats.org/officeDocument/2006/relationships" xmlns:p="http://schemas.openxmlformats.org/presentationml/2006/main">
  <p:tag name="NUM" val="5"/>
</p:tagLst>
</file>

<file path=ppt/tags/tag358.xml><?xml version="1.0" encoding="utf-8"?>
<p:tagLst xmlns:a="http://schemas.openxmlformats.org/drawingml/2006/main" xmlns:r="http://schemas.openxmlformats.org/officeDocument/2006/relationships" xmlns:p="http://schemas.openxmlformats.org/presentationml/2006/main">
  <p:tag name="NUM" val="6"/>
</p:tagLst>
</file>

<file path=ppt/tags/tag359.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60.xml><?xml version="1.0" encoding="utf-8"?>
<p:tagLst xmlns:a="http://schemas.openxmlformats.org/drawingml/2006/main" xmlns:r="http://schemas.openxmlformats.org/officeDocument/2006/relationships" xmlns:p="http://schemas.openxmlformats.org/presentationml/2006/main">
  <p:tag name="NUM" val="5"/>
</p:tagLst>
</file>

<file path=ppt/tags/tag361.xml><?xml version="1.0" encoding="utf-8"?>
<p:tagLst xmlns:a="http://schemas.openxmlformats.org/drawingml/2006/main" xmlns:r="http://schemas.openxmlformats.org/officeDocument/2006/relationships" xmlns:p="http://schemas.openxmlformats.org/presentationml/2006/main">
  <p:tag name="NUM" val="5"/>
</p:tagLst>
</file>

<file path=ppt/tags/tag362.xml><?xml version="1.0" encoding="utf-8"?>
<p:tagLst xmlns:a="http://schemas.openxmlformats.org/drawingml/2006/main" xmlns:r="http://schemas.openxmlformats.org/officeDocument/2006/relationships" xmlns:p="http://schemas.openxmlformats.org/presentationml/2006/main">
  <p:tag name="NUM" val="1"/>
</p:tagLst>
</file>

<file path=ppt/tags/tag363.xml><?xml version="1.0" encoding="utf-8"?>
<p:tagLst xmlns:a="http://schemas.openxmlformats.org/drawingml/2006/main" xmlns:r="http://schemas.openxmlformats.org/officeDocument/2006/relationships" xmlns:p="http://schemas.openxmlformats.org/presentationml/2006/main">
  <p:tag name="NUM" val="2"/>
</p:tagLst>
</file>

<file path=ppt/tags/tag364.xml><?xml version="1.0" encoding="utf-8"?>
<p:tagLst xmlns:a="http://schemas.openxmlformats.org/drawingml/2006/main" xmlns:r="http://schemas.openxmlformats.org/officeDocument/2006/relationships" xmlns:p="http://schemas.openxmlformats.org/presentationml/2006/main">
  <p:tag name="NUM" val="3"/>
</p:tagLst>
</file>

<file path=ppt/tags/tag365.xml><?xml version="1.0" encoding="utf-8"?>
<p:tagLst xmlns:a="http://schemas.openxmlformats.org/drawingml/2006/main" xmlns:r="http://schemas.openxmlformats.org/officeDocument/2006/relationships" xmlns:p="http://schemas.openxmlformats.org/presentationml/2006/main">
  <p:tag name="NUM" val="4"/>
</p:tagLst>
</file>

<file path=ppt/tags/tag366.xml><?xml version="1.0" encoding="utf-8"?>
<p:tagLst xmlns:a="http://schemas.openxmlformats.org/drawingml/2006/main" xmlns:r="http://schemas.openxmlformats.org/officeDocument/2006/relationships" xmlns:p="http://schemas.openxmlformats.org/presentationml/2006/main">
  <p:tag name="NUM" val="5"/>
</p:tagLst>
</file>

<file path=ppt/tags/tag367.xml><?xml version="1.0" encoding="utf-8"?>
<p:tagLst xmlns:a="http://schemas.openxmlformats.org/drawingml/2006/main" xmlns:r="http://schemas.openxmlformats.org/officeDocument/2006/relationships" xmlns:p="http://schemas.openxmlformats.org/presentationml/2006/main">
  <p:tag name="NUM" val="6"/>
</p:tagLst>
</file>

<file path=ppt/tags/tag368.xml><?xml version="1.0" encoding="utf-8"?>
<p:tagLst xmlns:a="http://schemas.openxmlformats.org/drawingml/2006/main" xmlns:r="http://schemas.openxmlformats.org/officeDocument/2006/relationships" xmlns:p="http://schemas.openxmlformats.org/presentationml/2006/main">
  <p:tag name="NUM" val="7"/>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6"/>
</p:tagLst>
</file>

<file path=ppt/tags/tag376.xml><?xml version="1.0" encoding="utf-8"?>
<p:tagLst xmlns:a="http://schemas.openxmlformats.org/drawingml/2006/main" xmlns:r="http://schemas.openxmlformats.org/officeDocument/2006/relationships" xmlns:p="http://schemas.openxmlformats.org/presentationml/2006/main">
  <p:tag name="NUM" val="3"/>
</p:tagLst>
</file>

<file path=ppt/tags/tag377.xml><?xml version="1.0" encoding="utf-8"?>
<p:tagLst xmlns:a="http://schemas.openxmlformats.org/drawingml/2006/main" xmlns:r="http://schemas.openxmlformats.org/officeDocument/2006/relationships" xmlns:p="http://schemas.openxmlformats.org/presentationml/2006/main">
  <p:tag name="NUM" val="7"/>
</p:tagLst>
</file>

<file path=ppt/tags/tag378.xml><?xml version="1.0" encoding="utf-8"?>
<p:tagLst xmlns:a="http://schemas.openxmlformats.org/drawingml/2006/main" xmlns:r="http://schemas.openxmlformats.org/officeDocument/2006/relationships" xmlns:p="http://schemas.openxmlformats.org/presentationml/2006/main">
  <p:tag name="NUM" val="1"/>
</p:tagLst>
</file>

<file path=ppt/tags/tag379.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3"/>
</p:tagLst>
</file>

<file path=ppt/tags/tag381.xml><?xml version="1.0" encoding="utf-8"?>
<p:tagLst xmlns:a="http://schemas.openxmlformats.org/drawingml/2006/main" xmlns:r="http://schemas.openxmlformats.org/officeDocument/2006/relationships" xmlns:p="http://schemas.openxmlformats.org/presentationml/2006/main">
  <p:tag name="NUM" val="4"/>
</p:tagLst>
</file>

<file path=ppt/tags/tag382.xml><?xml version="1.0" encoding="utf-8"?>
<p:tagLst xmlns:a="http://schemas.openxmlformats.org/drawingml/2006/main" xmlns:r="http://schemas.openxmlformats.org/officeDocument/2006/relationships" xmlns:p="http://schemas.openxmlformats.org/presentationml/2006/main">
  <p:tag name="NUM" val="5"/>
</p:tagLst>
</file>

<file path=ppt/tags/tag383.xml><?xml version="1.0" encoding="utf-8"?>
<p:tagLst xmlns:a="http://schemas.openxmlformats.org/drawingml/2006/main" xmlns:r="http://schemas.openxmlformats.org/officeDocument/2006/relationships" xmlns:p="http://schemas.openxmlformats.org/presentationml/2006/main">
  <p:tag name="NUM" val="6"/>
</p:tagLst>
</file>

<file path=ppt/tags/tag384.xml><?xml version="1.0" encoding="utf-8"?>
<p:tagLst xmlns:a="http://schemas.openxmlformats.org/drawingml/2006/main" xmlns:r="http://schemas.openxmlformats.org/officeDocument/2006/relationships" xmlns:p="http://schemas.openxmlformats.org/presentationml/2006/main">
  <p:tag name="NUM" val="3"/>
</p:tagLst>
</file>

<file path=ppt/tags/tag385.xml><?xml version="1.0" encoding="utf-8"?>
<p:tagLst xmlns:a="http://schemas.openxmlformats.org/drawingml/2006/main" xmlns:r="http://schemas.openxmlformats.org/officeDocument/2006/relationships" xmlns:p="http://schemas.openxmlformats.org/presentationml/2006/main">
  <p:tag name="NUM" val="7"/>
</p:tagLst>
</file>

<file path=ppt/tags/tag386.xml><?xml version="1.0" encoding="utf-8"?>
<p:tagLst xmlns:a="http://schemas.openxmlformats.org/drawingml/2006/main" xmlns:r="http://schemas.openxmlformats.org/officeDocument/2006/relationships" xmlns:p="http://schemas.openxmlformats.org/presentationml/2006/main">
  <p:tag name="NUM" val="1"/>
</p:tagLst>
</file>

<file path=ppt/tags/tag387.xml><?xml version="1.0" encoding="utf-8"?>
<p:tagLst xmlns:a="http://schemas.openxmlformats.org/drawingml/2006/main" xmlns:r="http://schemas.openxmlformats.org/officeDocument/2006/relationships" xmlns:p="http://schemas.openxmlformats.org/presentationml/2006/main">
  <p:tag name="NUM" val="2"/>
</p:tagLst>
</file>

<file path=ppt/tags/tag388.xml><?xml version="1.0" encoding="utf-8"?>
<p:tagLst xmlns:a="http://schemas.openxmlformats.org/drawingml/2006/main" xmlns:r="http://schemas.openxmlformats.org/officeDocument/2006/relationships" xmlns:p="http://schemas.openxmlformats.org/presentationml/2006/main">
  <p:tag name="NUM" val="3"/>
</p:tagLst>
</file>

<file path=ppt/tags/tag389.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5"/>
</p:tagLst>
</file>

<file path=ppt/tags/tag391.xml><?xml version="1.0" encoding="utf-8"?>
<p:tagLst xmlns:a="http://schemas.openxmlformats.org/drawingml/2006/main" xmlns:r="http://schemas.openxmlformats.org/officeDocument/2006/relationships" xmlns:p="http://schemas.openxmlformats.org/presentationml/2006/main">
  <p:tag name="NUM" val="6"/>
</p:tagLst>
</file>

<file path=ppt/tags/tag392.xml><?xml version="1.0" encoding="utf-8"?>
<p:tagLst xmlns:a="http://schemas.openxmlformats.org/drawingml/2006/main" xmlns:r="http://schemas.openxmlformats.org/officeDocument/2006/relationships" xmlns:p="http://schemas.openxmlformats.org/presentationml/2006/main">
  <p:tag name="NUM" val="3"/>
</p:tagLst>
</file>

<file path=ppt/tags/tag393.xml><?xml version="1.0" encoding="utf-8"?>
<p:tagLst xmlns:a="http://schemas.openxmlformats.org/drawingml/2006/main" xmlns:r="http://schemas.openxmlformats.org/officeDocument/2006/relationships" xmlns:p="http://schemas.openxmlformats.org/presentationml/2006/main">
  <p:tag name="NUM" val="7"/>
</p:tagLst>
</file>

<file path=ppt/tags/tag394.xml><?xml version="1.0" encoding="utf-8"?>
<p:tagLst xmlns:a="http://schemas.openxmlformats.org/drawingml/2006/main" xmlns:r="http://schemas.openxmlformats.org/officeDocument/2006/relationships" xmlns:p="http://schemas.openxmlformats.org/presentationml/2006/main">
  <p:tag name="NUM" val="1"/>
</p:tagLst>
</file>

<file path=ppt/tags/tag395.xml><?xml version="1.0" encoding="utf-8"?>
<p:tagLst xmlns:a="http://schemas.openxmlformats.org/drawingml/2006/main" xmlns:r="http://schemas.openxmlformats.org/officeDocument/2006/relationships" xmlns:p="http://schemas.openxmlformats.org/presentationml/2006/main">
  <p:tag name="NUM" val="2"/>
</p:tagLst>
</file>

<file path=ppt/tags/tag396.xml><?xml version="1.0" encoding="utf-8"?>
<p:tagLst xmlns:a="http://schemas.openxmlformats.org/drawingml/2006/main" xmlns:r="http://schemas.openxmlformats.org/officeDocument/2006/relationships" xmlns:p="http://schemas.openxmlformats.org/presentationml/2006/main">
  <p:tag name="NUM" val="3"/>
</p:tagLst>
</file>

<file path=ppt/tags/tag397.xml><?xml version="1.0" encoding="utf-8"?>
<p:tagLst xmlns:a="http://schemas.openxmlformats.org/drawingml/2006/main" xmlns:r="http://schemas.openxmlformats.org/officeDocument/2006/relationships" xmlns:p="http://schemas.openxmlformats.org/presentationml/2006/main">
  <p:tag name="NUM" val="4"/>
</p:tagLst>
</file>

<file path=ppt/tags/tag398.xml><?xml version="1.0" encoding="utf-8"?>
<p:tagLst xmlns:a="http://schemas.openxmlformats.org/drawingml/2006/main" xmlns:r="http://schemas.openxmlformats.org/officeDocument/2006/relationships" xmlns:p="http://schemas.openxmlformats.org/presentationml/2006/main">
  <p:tag name="NUM" val="5"/>
</p:tagLst>
</file>

<file path=ppt/tags/tag399.xml><?xml version="1.0" encoding="utf-8"?>
<p:tagLst xmlns:a="http://schemas.openxmlformats.org/drawingml/2006/main" xmlns:r="http://schemas.openxmlformats.org/officeDocument/2006/relationships" xmlns:p="http://schemas.openxmlformats.org/presentationml/2006/main">
  <p:tag name="NUM" val="6"/>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00.xml><?xml version="1.0" encoding="utf-8"?>
<p:tagLst xmlns:a="http://schemas.openxmlformats.org/drawingml/2006/main" xmlns:r="http://schemas.openxmlformats.org/officeDocument/2006/relationships" xmlns:p="http://schemas.openxmlformats.org/presentationml/2006/main">
  <p:tag name="NUM" val="3"/>
</p:tagLst>
</file>

<file path=ppt/tags/tag401.xml><?xml version="1.0" encoding="utf-8"?>
<p:tagLst xmlns:a="http://schemas.openxmlformats.org/drawingml/2006/main" xmlns:r="http://schemas.openxmlformats.org/officeDocument/2006/relationships" xmlns:p="http://schemas.openxmlformats.org/presentationml/2006/main">
  <p:tag name="NUM" val="7"/>
</p:tagLst>
</file>

<file path=ppt/tags/tag402.xml><?xml version="1.0" encoding="utf-8"?>
<p:tagLst xmlns:a="http://schemas.openxmlformats.org/drawingml/2006/main" xmlns:r="http://schemas.openxmlformats.org/officeDocument/2006/relationships" xmlns:p="http://schemas.openxmlformats.org/presentationml/2006/main">
  <p:tag name="NUM" val="1"/>
</p:tagLst>
</file>

<file path=ppt/tags/tag403.xml><?xml version="1.0" encoding="utf-8"?>
<p:tagLst xmlns:a="http://schemas.openxmlformats.org/drawingml/2006/main" xmlns:r="http://schemas.openxmlformats.org/officeDocument/2006/relationships" xmlns:p="http://schemas.openxmlformats.org/presentationml/2006/main">
  <p:tag name="NUM" val="2"/>
</p:tagLst>
</file>

<file path=ppt/tags/tag404.xml><?xml version="1.0" encoding="utf-8"?>
<p:tagLst xmlns:a="http://schemas.openxmlformats.org/drawingml/2006/main" xmlns:r="http://schemas.openxmlformats.org/officeDocument/2006/relationships" xmlns:p="http://schemas.openxmlformats.org/presentationml/2006/main">
  <p:tag name="NUM" val="3"/>
</p:tagLst>
</file>

<file path=ppt/tags/tag405.xml><?xml version="1.0" encoding="utf-8"?>
<p:tagLst xmlns:a="http://schemas.openxmlformats.org/drawingml/2006/main" xmlns:r="http://schemas.openxmlformats.org/officeDocument/2006/relationships" xmlns:p="http://schemas.openxmlformats.org/presentationml/2006/main">
  <p:tag name="NUM" val="4"/>
</p:tagLst>
</file>

<file path=ppt/tags/tag406.xml><?xml version="1.0" encoding="utf-8"?>
<p:tagLst xmlns:a="http://schemas.openxmlformats.org/drawingml/2006/main" xmlns:r="http://schemas.openxmlformats.org/officeDocument/2006/relationships" xmlns:p="http://schemas.openxmlformats.org/presentationml/2006/main">
  <p:tag name="NUM" val="5"/>
</p:tagLst>
</file>

<file path=ppt/tags/tag407.xml><?xml version="1.0" encoding="utf-8"?>
<p:tagLst xmlns:a="http://schemas.openxmlformats.org/drawingml/2006/main" xmlns:r="http://schemas.openxmlformats.org/officeDocument/2006/relationships" xmlns:p="http://schemas.openxmlformats.org/presentationml/2006/main">
  <p:tag name="NUM" val="6"/>
</p:tagLst>
</file>

<file path=ppt/tags/tag408.xml><?xml version="1.0" encoding="utf-8"?>
<p:tagLst xmlns:a="http://schemas.openxmlformats.org/drawingml/2006/main" xmlns:r="http://schemas.openxmlformats.org/officeDocument/2006/relationships" xmlns:p="http://schemas.openxmlformats.org/presentationml/2006/main">
  <p:tag name="NUM" val="7"/>
</p:tagLst>
</file>

<file path=ppt/tags/tag409.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19"/>
</p:tagLst>
</file>

<file path=ppt/tags/tag410.xml><?xml version="1.0" encoding="utf-8"?>
<p:tagLst xmlns:a="http://schemas.openxmlformats.org/drawingml/2006/main" xmlns:r="http://schemas.openxmlformats.org/officeDocument/2006/relationships" xmlns:p="http://schemas.openxmlformats.org/presentationml/2006/main">
  <p:tag name="NUM" val="1"/>
</p:tagLst>
</file>

<file path=ppt/tags/tag411.xml><?xml version="1.0" encoding="utf-8"?>
<p:tagLst xmlns:a="http://schemas.openxmlformats.org/drawingml/2006/main" xmlns:r="http://schemas.openxmlformats.org/officeDocument/2006/relationships" xmlns:p="http://schemas.openxmlformats.org/presentationml/2006/main">
  <p:tag name="NUM" val="2"/>
</p:tagLst>
</file>

<file path=ppt/tags/tag412.xml><?xml version="1.0" encoding="utf-8"?>
<p:tagLst xmlns:a="http://schemas.openxmlformats.org/drawingml/2006/main" xmlns:r="http://schemas.openxmlformats.org/officeDocument/2006/relationships" xmlns:p="http://schemas.openxmlformats.org/presentationml/2006/main">
  <p:tag name="NUM" val="3"/>
</p:tagLst>
</file>

<file path=ppt/tags/tag413.xml><?xml version="1.0" encoding="utf-8"?>
<p:tagLst xmlns:a="http://schemas.openxmlformats.org/drawingml/2006/main" xmlns:r="http://schemas.openxmlformats.org/officeDocument/2006/relationships" xmlns:p="http://schemas.openxmlformats.org/presentationml/2006/main">
  <p:tag name="NUM" val="4"/>
</p:tagLst>
</file>

<file path=ppt/tags/tag414.xml><?xml version="1.0" encoding="utf-8"?>
<p:tagLst xmlns:a="http://schemas.openxmlformats.org/drawingml/2006/main" xmlns:r="http://schemas.openxmlformats.org/officeDocument/2006/relationships" xmlns:p="http://schemas.openxmlformats.org/presentationml/2006/main">
  <p:tag name="NUM" val="5"/>
</p:tagLst>
</file>

<file path=ppt/tags/tag415.xml><?xml version="1.0" encoding="utf-8"?>
<p:tagLst xmlns:a="http://schemas.openxmlformats.org/drawingml/2006/main" xmlns:r="http://schemas.openxmlformats.org/officeDocument/2006/relationships" xmlns:p="http://schemas.openxmlformats.org/presentationml/2006/main">
  <p:tag name="NUM" val="6"/>
</p:tagLst>
</file>

<file path=ppt/tags/tag416.xml><?xml version="1.0" encoding="utf-8"?>
<p:tagLst xmlns:a="http://schemas.openxmlformats.org/drawingml/2006/main" xmlns:r="http://schemas.openxmlformats.org/officeDocument/2006/relationships" xmlns:p="http://schemas.openxmlformats.org/presentationml/2006/main">
  <p:tag name="NUM" val="3"/>
</p:tagLst>
</file>

<file path=ppt/tags/tag417.xml><?xml version="1.0" encoding="utf-8"?>
<p:tagLst xmlns:a="http://schemas.openxmlformats.org/drawingml/2006/main" xmlns:r="http://schemas.openxmlformats.org/officeDocument/2006/relationships" xmlns:p="http://schemas.openxmlformats.org/presentationml/2006/main">
  <p:tag name="NUM" val="5"/>
</p:tagLst>
</file>

<file path=ppt/tags/tag418.xml><?xml version="1.0" encoding="utf-8"?>
<p:tagLst xmlns:a="http://schemas.openxmlformats.org/drawingml/2006/main" xmlns:r="http://schemas.openxmlformats.org/officeDocument/2006/relationships" xmlns:p="http://schemas.openxmlformats.org/presentationml/2006/main">
  <p:tag name="NUM" val="1"/>
</p:tagLst>
</file>

<file path=ppt/tags/tag419.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20.xml><?xml version="1.0" encoding="utf-8"?>
<p:tagLst xmlns:a="http://schemas.openxmlformats.org/drawingml/2006/main" xmlns:r="http://schemas.openxmlformats.org/officeDocument/2006/relationships" xmlns:p="http://schemas.openxmlformats.org/presentationml/2006/main">
  <p:tag name="NUM" val="3"/>
</p:tagLst>
</file>

<file path=ppt/tags/tag421.xml><?xml version="1.0" encoding="utf-8"?>
<p:tagLst xmlns:a="http://schemas.openxmlformats.org/drawingml/2006/main" xmlns:r="http://schemas.openxmlformats.org/officeDocument/2006/relationships" xmlns:p="http://schemas.openxmlformats.org/presentationml/2006/main">
  <p:tag name="NUM" val="4"/>
</p:tagLst>
</file>

<file path=ppt/tags/tag422.xml><?xml version="1.0" encoding="utf-8"?>
<p:tagLst xmlns:a="http://schemas.openxmlformats.org/drawingml/2006/main" xmlns:r="http://schemas.openxmlformats.org/officeDocument/2006/relationships" xmlns:p="http://schemas.openxmlformats.org/presentationml/2006/main">
  <p:tag name="NUM" val="5"/>
</p:tagLst>
</file>

<file path=ppt/tags/tag423.xml><?xml version="1.0" encoding="utf-8"?>
<p:tagLst xmlns:a="http://schemas.openxmlformats.org/drawingml/2006/main" xmlns:r="http://schemas.openxmlformats.org/officeDocument/2006/relationships" xmlns:p="http://schemas.openxmlformats.org/presentationml/2006/main">
  <p:tag name="NUM" val="6"/>
</p:tagLst>
</file>

<file path=ppt/tags/tag424.xml><?xml version="1.0" encoding="utf-8"?>
<p:tagLst xmlns:a="http://schemas.openxmlformats.org/drawingml/2006/main" xmlns:r="http://schemas.openxmlformats.org/officeDocument/2006/relationships" xmlns:p="http://schemas.openxmlformats.org/presentationml/2006/main">
  <p:tag name="NUM" val="3"/>
</p:tagLst>
</file>

<file path=ppt/tags/tag425.xml><?xml version="1.0" encoding="utf-8"?>
<p:tagLst xmlns:a="http://schemas.openxmlformats.org/drawingml/2006/main" xmlns:r="http://schemas.openxmlformats.org/officeDocument/2006/relationships" xmlns:p="http://schemas.openxmlformats.org/presentationml/2006/main">
  <p:tag name="NUM" val="5"/>
</p:tagLst>
</file>

<file path=ppt/tags/tag426.xml><?xml version="1.0" encoding="utf-8"?>
<p:tagLst xmlns:a="http://schemas.openxmlformats.org/drawingml/2006/main" xmlns:r="http://schemas.openxmlformats.org/officeDocument/2006/relationships" xmlns:p="http://schemas.openxmlformats.org/presentationml/2006/main">
  <p:tag name="NUM" val="1"/>
</p:tagLst>
</file>

<file path=ppt/tags/tag427.xml><?xml version="1.0" encoding="utf-8"?>
<p:tagLst xmlns:a="http://schemas.openxmlformats.org/drawingml/2006/main" xmlns:r="http://schemas.openxmlformats.org/officeDocument/2006/relationships" xmlns:p="http://schemas.openxmlformats.org/presentationml/2006/main">
  <p:tag name="NUM" val="2"/>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30.xml><?xml version="1.0" encoding="utf-8"?>
<p:tagLst xmlns:a="http://schemas.openxmlformats.org/drawingml/2006/main" xmlns:r="http://schemas.openxmlformats.org/officeDocument/2006/relationships" xmlns:p="http://schemas.openxmlformats.org/presentationml/2006/main">
  <p:tag name="NUM" val="5"/>
</p:tagLst>
</file>

<file path=ppt/tags/tag431.xml><?xml version="1.0" encoding="utf-8"?>
<p:tagLst xmlns:a="http://schemas.openxmlformats.org/drawingml/2006/main" xmlns:r="http://schemas.openxmlformats.org/officeDocument/2006/relationships" xmlns:p="http://schemas.openxmlformats.org/presentationml/2006/main">
  <p:tag name="NUM" val="6"/>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5"/>
</p:tagLst>
</file>

<file path=ppt/tags/tag434.xml><?xml version="1.0" encoding="utf-8"?>
<p:tagLst xmlns:a="http://schemas.openxmlformats.org/drawingml/2006/main" xmlns:r="http://schemas.openxmlformats.org/officeDocument/2006/relationships" xmlns:p="http://schemas.openxmlformats.org/presentationml/2006/main">
  <p:tag name="NUM" val="1"/>
</p:tagLst>
</file>

<file path=ppt/tags/tag435.xml><?xml version="1.0" encoding="utf-8"?>
<p:tagLst xmlns:a="http://schemas.openxmlformats.org/drawingml/2006/main" xmlns:r="http://schemas.openxmlformats.org/officeDocument/2006/relationships" xmlns:p="http://schemas.openxmlformats.org/presentationml/2006/main">
  <p:tag name="NUM" val="2"/>
</p:tagLst>
</file>

<file path=ppt/tags/tag436.xml><?xml version="1.0" encoding="utf-8"?>
<p:tagLst xmlns:a="http://schemas.openxmlformats.org/drawingml/2006/main" xmlns:r="http://schemas.openxmlformats.org/officeDocument/2006/relationships" xmlns:p="http://schemas.openxmlformats.org/presentationml/2006/main">
  <p:tag name="NUM" val="3"/>
</p:tagLst>
</file>

<file path=ppt/tags/tag437.xml><?xml version="1.0" encoding="utf-8"?>
<p:tagLst xmlns:a="http://schemas.openxmlformats.org/drawingml/2006/main" xmlns:r="http://schemas.openxmlformats.org/officeDocument/2006/relationships" xmlns:p="http://schemas.openxmlformats.org/presentationml/2006/main">
  <p:tag name="NUM" val="4"/>
</p:tagLst>
</file>

<file path=ppt/tags/tag438.xml><?xml version="1.0" encoding="utf-8"?>
<p:tagLst xmlns:a="http://schemas.openxmlformats.org/drawingml/2006/main" xmlns:r="http://schemas.openxmlformats.org/officeDocument/2006/relationships" xmlns:p="http://schemas.openxmlformats.org/presentationml/2006/main">
  <p:tag name="NUM" val="5"/>
</p:tagLst>
</file>

<file path=ppt/tags/tag439.xml><?xml version="1.0" encoding="utf-8"?>
<p:tagLst xmlns:a="http://schemas.openxmlformats.org/drawingml/2006/main" xmlns:r="http://schemas.openxmlformats.org/officeDocument/2006/relationships" xmlns:p="http://schemas.openxmlformats.org/presentationml/2006/main">
  <p:tag name="NUM" val="6"/>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40.xml><?xml version="1.0" encoding="utf-8"?>
<p:tagLst xmlns:a="http://schemas.openxmlformats.org/drawingml/2006/main" xmlns:r="http://schemas.openxmlformats.org/officeDocument/2006/relationships" xmlns:p="http://schemas.openxmlformats.org/presentationml/2006/main">
  <p:tag name="NUM" val="3"/>
</p:tagLst>
</file>

<file path=ppt/tags/tag441.xml><?xml version="1.0" encoding="utf-8"?>
<p:tagLst xmlns:a="http://schemas.openxmlformats.org/drawingml/2006/main" xmlns:r="http://schemas.openxmlformats.org/officeDocument/2006/relationships" xmlns:p="http://schemas.openxmlformats.org/presentationml/2006/main">
  <p:tag name="NUM" val="5"/>
</p:tagLst>
</file>

<file path=ppt/tags/tag442.xml><?xml version="1.0" encoding="utf-8"?>
<p:tagLst xmlns:a="http://schemas.openxmlformats.org/drawingml/2006/main" xmlns:r="http://schemas.openxmlformats.org/officeDocument/2006/relationships" xmlns:p="http://schemas.openxmlformats.org/presentationml/2006/main">
  <p:tag name="NUM" val="1"/>
</p:tagLst>
</file>

<file path=ppt/tags/tag443.xml><?xml version="1.0" encoding="utf-8"?>
<p:tagLst xmlns:a="http://schemas.openxmlformats.org/drawingml/2006/main" xmlns:r="http://schemas.openxmlformats.org/officeDocument/2006/relationships" xmlns:p="http://schemas.openxmlformats.org/presentationml/2006/main">
  <p:tag name="NUM" val="2"/>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4"/>
</p:tagLst>
</file>

<file path=ppt/tags/tag446.xml><?xml version="1.0" encoding="utf-8"?>
<p:tagLst xmlns:a="http://schemas.openxmlformats.org/drawingml/2006/main" xmlns:r="http://schemas.openxmlformats.org/officeDocument/2006/relationships" xmlns:p="http://schemas.openxmlformats.org/presentationml/2006/main">
  <p:tag name="NUM" val="5"/>
</p:tagLst>
</file>

<file path=ppt/tags/tag447.xml><?xml version="1.0" encoding="utf-8"?>
<p:tagLst xmlns:a="http://schemas.openxmlformats.org/drawingml/2006/main" xmlns:r="http://schemas.openxmlformats.org/officeDocument/2006/relationships" xmlns:p="http://schemas.openxmlformats.org/presentationml/2006/main">
  <p:tag name="NUM" val="6"/>
</p:tagLst>
</file>

<file path=ppt/tags/tag448.xml><?xml version="1.0" encoding="utf-8"?>
<p:tagLst xmlns:a="http://schemas.openxmlformats.org/drawingml/2006/main" xmlns:r="http://schemas.openxmlformats.org/officeDocument/2006/relationships" xmlns:p="http://schemas.openxmlformats.org/presentationml/2006/main">
  <p:tag name="NUM" val="3"/>
</p:tagLst>
</file>

<file path=ppt/tags/tag449.xml><?xml version="1.0" encoding="utf-8"?>
<p:tagLst xmlns:a="http://schemas.openxmlformats.org/drawingml/2006/main" xmlns:r="http://schemas.openxmlformats.org/officeDocument/2006/relationships" xmlns:p="http://schemas.openxmlformats.org/presentationml/2006/main">
  <p:tag name="NUM" val="5"/>
</p:tagLst>
</file>

<file path=ppt/tags/tag45.xml><?xml version="1.0" encoding="utf-8"?>
<p:tagLst xmlns:a="http://schemas.openxmlformats.org/drawingml/2006/main" xmlns:r="http://schemas.openxmlformats.org/officeDocument/2006/relationships" xmlns:p="http://schemas.openxmlformats.org/presentationml/2006/main">
  <p:tag name="NUM" val="16"/>
</p:tagLst>
</file>

<file path=ppt/tags/tag450.xml><?xml version="1.0" encoding="utf-8"?>
<p:tagLst xmlns:a="http://schemas.openxmlformats.org/drawingml/2006/main" xmlns:r="http://schemas.openxmlformats.org/officeDocument/2006/relationships" xmlns:p="http://schemas.openxmlformats.org/presentationml/2006/main">
  <p:tag name="NUM" val="1"/>
</p:tagLst>
</file>

<file path=ppt/tags/tag451.xml><?xml version="1.0" encoding="utf-8"?>
<p:tagLst xmlns:a="http://schemas.openxmlformats.org/drawingml/2006/main" xmlns:r="http://schemas.openxmlformats.org/officeDocument/2006/relationships" xmlns:p="http://schemas.openxmlformats.org/presentationml/2006/main">
  <p:tag name="NUM" val="2"/>
</p:tagLst>
</file>

<file path=ppt/tags/tag452.xml><?xml version="1.0" encoding="utf-8"?>
<p:tagLst xmlns:a="http://schemas.openxmlformats.org/drawingml/2006/main" xmlns:r="http://schemas.openxmlformats.org/officeDocument/2006/relationships" xmlns:p="http://schemas.openxmlformats.org/presentationml/2006/main">
  <p:tag name="NUM" val="3"/>
</p:tagLst>
</file>

<file path=ppt/tags/tag453.xml><?xml version="1.0" encoding="utf-8"?>
<p:tagLst xmlns:a="http://schemas.openxmlformats.org/drawingml/2006/main" xmlns:r="http://schemas.openxmlformats.org/officeDocument/2006/relationships" xmlns:p="http://schemas.openxmlformats.org/presentationml/2006/main">
  <p:tag name="NUM" val="4"/>
</p:tagLst>
</file>

<file path=ppt/tags/tag454.xml><?xml version="1.0" encoding="utf-8"?>
<p:tagLst xmlns:a="http://schemas.openxmlformats.org/drawingml/2006/main" xmlns:r="http://schemas.openxmlformats.org/officeDocument/2006/relationships" xmlns:p="http://schemas.openxmlformats.org/presentationml/2006/main">
  <p:tag name="NUM" val="5"/>
</p:tagLst>
</file>

<file path=ppt/tags/tag455.xml><?xml version="1.0" encoding="utf-8"?>
<p:tagLst xmlns:a="http://schemas.openxmlformats.org/drawingml/2006/main" xmlns:r="http://schemas.openxmlformats.org/officeDocument/2006/relationships" xmlns:p="http://schemas.openxmlformats.org/presentationml/2006/main">
  <p:tag name="NUM" val="6"/>
</p:tagLst>
</file>

<file path=ppt/tags/tag456.xml><?xml version="1.0" encoding="utf-8"?>
<p:tagLst xmlns:a="http://schemas.openxmlformats.org/drawingml/2006/main" xmlns:r="http://schemas.openxmlformats.org/officeDocument/2006/relationships" xmlns:p="http://schemas.openxmlformats.org/presentationml/2006/main">
  <p:tag name="NUM" val="3"/>
</p:tagLst>
</file>

<file path=ppt/tags/tag457.xml><?xml version="1.0" encoding="utf-8"?>
<p:tagLst xmlns:a="http://schemas.openxmlformats.org/drawingml/2006/main" xmlns:r="http://schemas.openxmlformats.org/officeDocument/2006/relationships" xmlns:p="http://schemas.openxmlformats.org/presentationml/2006/main">
  <p:tag name="NUM" val="5"/>
</p:tagLst>
</file>

<file path=ppt/tags/tag458.xml><?xml version="1.0" encoding="utf-8"?>
<p:tagLst xmlns:a="http://schemas.openxmlformats.org/drawingml/2006/main" xmlns:r="http://schemas.openxmlformats.org/officeDocument/2006/relationships" xmlns:p="http://schemas.openxmlformats.org/presentationml/2006/main">
  <p:tag name="NUM" val="1"/>
</p:tagLst>
</file>

<file path=ppt/tags/tag459.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7"/>
</p:tagLst>
</file>

<file path=ppt/tags/tag460.xml><?xml version="1.0" encoding="utf-8"?>
<p:tagLst xmlns:a="http://schemas.openxmlformats.org/drawingml/2006/main" xmlns:r="http://schemas.openxmlformats.org/officeDocument/2006/relationships" xmlns:p="http://schemas.openxmlformats.org/presentationml/2006/main">
  <p:tag name="NUM" val="3"/>
</p:tagLst>
</file>

<file path=ppt/tags/tag461.xml><?xml version="1.0" encoding="utf-8"?>
<p:tagLst xmlns:a="http://schemas.openxmlformats.org/drawingml/2006/main" xmlns:r="http://schemas.openxmlformats.org/officeDocument/2006/relationships" xmlns:p="http://schemas.openxmlformats.org/presentationml/2006/main">
  <p:tag name="NUM" val="4"/>
</p:tagLst>
</file>

<file path=ppt/tags/tag462.xml><?xml version="1.0" encoding="utf-8"?>
<p:tagLst xmlns:a="http://schemas.openxmlformats.org/drawingml/2006/main" xmlns:r="http://schemas.openxmlformats.org/officeDocument/2006/relationships" xmlns:p="http://schemas.openxmlformats.org/presentationml/2006/main">
  <p:tag name="NUM" val="5"/>
</p:tagLst>
</file>

<file path=ppt/tags/tag463.xml><?xml version="1.0" encoding="utf-8"?>
<p:tagLst xmlns:a="http://schemas.openxmlformats.org/drawingml/2006/main" xmlns:r="http://schemas.openxmlformats.org/officeDocument/2006/relationships" xmlns:p="http://schemas.openxmlformats.org/presentationml/2006/main">
  <p:tag name="NUM" val="6"/>
</p:tagLst>
</file>

<file path=ppt/tags/tag464.xml><?xml version="1.0" encoding="utf-8"?>
<p:tagLst xmlns:a="http://schemas.openxmlformats.org/drawingml/2006/main" xmlns:r="http://schemas.openxmlformats.org/officeDocument/2006/relationships" xmlns:p="http://schemas.openxmlformats.org/presentationml/2006/main">
  <p:tag name="NUM" val="3"/>
</p:tagLst>
</file>

<file path=ppt/tags/tag465.xml><?xml version="1.0" encoding="utf-8"?>
<p:tagLst xmlns:a="http://schemas.openxmlformats.org/drawingml/2006/main" xmlns:r="http://schemas.openxmlformats.org/officeDocument/2006/relationships" xmlns:p="http://schemas.openxmlformats.org/presentationml/2006/main">
  <p:tag name="NUM" val="5"/>
</p:tagLst>
</file>

<file path=ppt/tags/tag466.xml><?xml version="1.0" encoding="utf-8"?>
<p:tagLst xmlns:a="http://schemas.openxmlformats.org/drawingml/2006/main" xmlns:r="http://schemas.openxmlformats.org/officeDocument/2006/relationships" xmlns:p="http://schemas.openxmlformats.org/presentationml/2006/main">
  <p:tag name="NUM" val="1"/>
</p:tagLst>
</file>

<file path=ppt/tags/tag467.xml><?xml version="1.0" encoding="utf-8"?>
<p:tagLst xmlns:a="http://schemas.openxmlformats.org/drawingml/2006/main" xmlns:r="http://schemas.openxmlformats.org/officeDocument/2006/relationships" xmlns:p="http://schemas.openxmlformats.org/presentationml/2006/main">
  <p:tag name="NUM" val="2"/>
</p:tagLst>
</file>

<file path=ppt/tags/tag468.xml><?xml version="1.0" encoding="utf-8"?>
<p:tagLst xmlns:a="http://schemas.openxmlformats.org/drawingml/2006/main" xmlns:r="http://schemas.openxmlformats.org/officeDocument/2006/relationships" xmlns:p="http://schemas.openxmlformats.org/presentationml/2006/main">
  <p:tag name="NUM" val="3"/>
</p:tagLst>
</file>

<file path=ppt/tags/tag469.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7"/>
</p:tagLst>
</file>

<file path=ppt/tags/tag470.xml><?xml version="1.0" encoding="utf-8"?>
<p:tagLst xmlns:a="http://schemas.openxmlformats.org/drawingml/2006/main" xmlns:r="http://schemas.openxmlformats.org/officeDocument/2006/relationships" xmlns:p="http://schemas.openxmlformats.org/presentationml/2006/main">
  <p:tag name="NUM" val="5"/>
</p:tagLst>
</file>

<file path=ppt/tags/tag471.xml><?xml version="1.0" encoding="utf-8"?>
<p:tagLst xmlns:a="http://schemas.openxmlformats.org/drawingml/2006/main" xmlns:r="http://schemas.openxmlformats.org/officeDocument/2006/relationships" xmlns:p="http://schemas.openxmlformats.org/presentationml/2006/main">
  <p:tag name="NUM" val="6"/>
</p:tagLst>
</file>

<file path=ppt/tags/tag472.xml><?xml version="1.0" encoding="utf-8"?>
<p:tagLst xmlns:a="http://schemas.openxmlformats.org/drawingml/2006/main" xmlns:r="http://schemas.openxmlformats.org/officeDocument/2006/relationships" xmlns:p="http://schemas.openxmlformats.org/presentationml/2006/main">
  <p:tag name="NUM" val="3"/>
</p:tagLst>
</file>

<file path=ppt/tags/tag473.xml><?xml version="1.0" encoding="utf-8"?>
<p:tagLst xmlns:a="http://schemas.openxmlformats.org/drawingml/2006/main" xmlns:r="http://schemas.openxmlformats.org/officeDocument/2006/relationships" xmlns:p="http://schemas.openxmlformats.org/presentationml/2006/main">
  <p:tag name="NUM" val="5"/>
</p:tagLst>
</file>

<file path=ppt/tags/tag474.xml><?xml version="1.0" encoding="utf-8"?>
<p:tagLst xmlns:a="http://schemas.openxmlformats.org/drawingml/2006/main" xmlns:r="http://schemas.openxmlformats.org/officeDocument/2006/relationships" xmlns:p="http://schemas.openxmlformats.org/presentationml/2006/main">
  <p:tag name="NUM" val="3"/>
</p:tagLst>
</file>

<file path=ppt/tags/tag475.xml><?xml version="1.0" encoding="utf-8"?>
<p:tagLst xmlns:a="http://schemas.openxmlformats.org/drawingml/2006/main" xmlns:r="http://schemas.openxmlformats.org/officeDocument/2006/relationships" xmlns:p="http://schemas.openxmlformats.org/presentationml/2006/main">
  <p:tag name="NUM" val="1"/>
</p:tagLst>
</file>

<file path=ppt/tags/tag476.xml><?xml version="1.0" encoding="utf-8"?>
<p:tagLst xmlns:a="http://schemas.openxmlformats.org/drawingml/2006/main" xmlns:r="http://schemas.openxmlformats.org/officeDocument/2006/relationships" xmlns:p="http://schemas.openxmlformats.org/presentationml/2006/main">
  <p:tag name="NUM" val="2"/>
</p:tagLst>
</file>

<file path=ppt/tags/tag477.xml><?xml version="1.0" encoding="utf-8"?>
<p:tagLst xmlns:a="http://schemas.openxmlformats.org/drawingml/2006/main" xmlns:r="http://schemas.openxmlformats.org/officeDocument/2006/relationships" xmlns:p="http://schemas.openxmlformats.org/presentationml/2006/main">
  <p:tag name="NUM" val="3"/>
</p:tagLst>
</file>

<file path=ppt/tags/tag478.xml><?xml version="1.0" encoding="utf-8"?>
<p:tagLst xmlns:a="http://schemas.openxmlformats.org/drawingml/2006/main" xmlns:r="http://schemas.openxmlformats.org/officeDocument/2006/relationships" xmlns:p="http://schemas.openxmlformats.org/presentationml/2006/main">
  <p:tag name="NUM" val="4"/>
</p:tagLst>
</file>

<file path=ppt/tags/tag479.xml><?xml version="1.0" encoding="utf-8"?>
<p:tagLst xmlns:a="http://schemas.openxmlformats.org/drawingml/2006/main" xmlns:r="http://schemas.openxmlformats.org/officeDocument/2006/relationships" xmlns:p="http://schemas.openxmlformats.org/presentationml/2006/main">
  <p:tag name="NUM" val="5"/>
</p:tagLst>
</file>

<file path=ppt/tags/tag48.xml><?xml version="1.0" encoding="utf-8"?>
<p:tagLst xmlns:a="http://schemas.openxmlformats.org/drawingml/2006/main" xmlns:r="http://schemas.openxmlformats.org/officeDocument/2006/relationships" xmlns:p="http://schemas.openxmlformats.org/presentationml/2006/main">
  <p:tag name="NUM" val="9"/>
</p:tagLst>
</file>

<file path=ppt/tags/tag480.xml><?xml version="1.0" encoding="utf-8"?>
<p:tagLst xmlns:a="http://schemas.openxmlformats.org/drawingml/2006/main" xmlns:r="http://schemas.openxmlformats.org/officeDocument/2006/relationships" xmlns:p="http://schemas.openxmlformats.org/presentationml/2006/main">
  <p:tag name="NUM" val="6"/>
</p:tagLst>
</file>

<file path=ppt/tags/tag481.xml><?xml version="1.0" encoding="utf-8"?>
<p:tagLst xmlns:a="http://schemas.openxmlformats.org/drawingml/2006/main" xmlns:r="http://schemas.openxmlformats.org/officeDocument/2006/relationships" xmlns:p="http://schemas.openxmlformats.org/presentationml/2006/main">
  <p:tag name="NUM" val="3"/>
</p:tagLst>
</file>

<file path=ppt/tags/tag482.xml><?xml version="1.0" encoding="utf-8"?>
<p:tagLst xmlns:a="http://schemas.openxmlformats.org/drawingml/2006/main" xmlns:r="http://schemas.openxmlformats.org/officeDocument/2006/relationships" xmlns:p="http://schemas.openxmlformats.org/presentationml/2006/main">
  <p:tag name="NUM" val="5"/>
</p:tagLst>
</file>

<file path=ppt/tags/tag483.xml><?xml version="1.0" encoding="utf-8"?>
<p:tagLst xmlns:a="http://schemas.openxmlformats.org/drawingml/2006/main" xmlns:r="http://schemas.openxmlformats.org/officeDocument/2006/relationships" xmlns:p="http://schemas.openxmlformats.org/presentationml/2006/main">
  <p:tag name="NUM" val="1"/>
</p:tagLst>
</file>

<file path=ppt/tags/tag484.xml><?xml version="1.0" encoding="utf-8"?>
<p:tagLst xmlns:a="http://schemas.openxmlformats.org/drawingml/2006/main" xmlns:r="http://schemas.openxmlformats.org/officeDocument/2006/relationships" xmlns:p="http://schemas.openxmlformats.org/presentationml/2006/main">
  <p:tag name="NUM" val="2"/>
</p:tagLst>
</file>

<file path=ppt/tags/tag485.xml><?xml version="1.0" encoding="utf-8"?>
<p:tagLst xmlns:a="http://schemas.openxmlformats.org/drawingml/2006/main" xmlns:r="http://schemas.openxmlformats.org/officeDocument/2006/relationships" xmlns:p="http://schemas.openxmlformats.org/presentationml/2006/main">
  <p:tag name="NUM" val="3"/>
</p:tagLst>
</file>

<file path=ppt/tags/tag486.xml><?xml version="1.0" encoding="utf-8"?>
<p:tagLst xmlns:a="http://schemas.openxmlformats.org/drawingml/2006/main" xmlns:r="http://schemas.openxmlformats.org/officeDocument/2006/relationships" xmlns:p="http://schemas.openxmlformats.org/presentationml/2006/main">
  <p:tag name="NUM" val="4"/>
</p:tagLst>
</file>

<file path=ppt/tags/tag487.xml><?xml version="1.0" encoding="utf-8"?>
<p:tagLst xmlns:a="http://schemas.openxmlformats.org/drawingml/2006/main" xmlns:r="http://schemas.openxmlformats.org/officeDocument/2006/relationships" xmlns:p="http://schemas.openxmlformats.org/presentationml/2006/main">
  <p:tag name="NUM" val="5"/>
</p:tagLst>
</file>

<file path=ppt/tags/tag488.xml><?xml version="1.0" encoding="utf-8"?>
<p:tagLst xmlns:a="http://schemas.openxmlformats.org/drawingml/2006/main" xmlns:r="http://schemas.openxmlformats.org/officeDocument/2006/relationships" xmlns:p="http://schemas.openxmlformats.org/presentationml/2006/main">
  <p:tag name="NUM" val="6"/>
</p:tagLst>
</file>

<file path=ppt/tags/tag489.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17"/>
</p:tagLst>
</file>

<file path=ppt/tags/tag490.xml><?xml version="1.0" encoding="utf-8"?>
<p:tagLst xmlns:a="http://schemas.openxmlformats.org/drawingml/2006/main" xmlns:r="http://schemas.openxmlformats.org/officeDocument/2006/relationships" xmlns:p="http://schemas.openxmlformats.org/presentationml/2006/main">
  <p:tag name="NUM" val="6"/>
</p:tagLst>
</file>

<file path=ppt/tags/tag491.xml><?xml version="1.0" encoding="utf-8"?>
<p:tagLst xmlns:a="http://schemas.openxmlformats.org/drawingml/2006/main" xmlns:r="http://schemas.openxmlformats.org/officeDocument/2006/relationships" xmlns:p="http://schemas.openxmlformats.org/presentationml/2006/main">
  <p:tag name="NUM" val="7"/>
</p:tagLst>
</file>

<file path=ppt/tags/tag492.xml><?xml version="1.0" encoding="utf-8"?>
<p:tagLst xmlns:a="http://schemas.openxmlformats.org/drawingml/2006/main" xmlns:r="http://schemas.openxmlformats.org/officeDocument/2006/relationships" xmlns:p="http://schemas.openxmlformats.org/presentationml/2006/main">
  <p:tag name="NUM" val="8"/>
</p:tagLst>
</file>

<file path=ppt/tags/tag493.xml><?xml version="1.0" encoding="utf-8"?>
<p:tagLst xmlns:a="http://schemas.openxmlformats.org/drawingml/2006/main" xmlns:r="http://schemas.openxmlformats.org/officeDocument/2006/relationships" xmlns:p="http://schemas.openxmlformats.org/presentationml/2006/main">
  <p:tag name="NUM" val="9"/>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5"/>
</p:tagLst>
</file>

<file path=ppt/tags/tag53.xml><?xml version="1.0" encoding="utf-8"?>
<p:tagLst xmlns:a="http://schemas.openxmlformats.org/drawingml/2006/main" xmlns:r="http://schemas.openxmlformats.org/officeDocument/2006/relationships" xmlns:p="http://schemas.openxmlformats.org/presentationml/2006/main">
  <p:tag name="NUM" val="15"/>
</p:tagLst>
</file>

<file path=ppt/tags/tag54.xml><?xml version="1.0" encoding="utf-8"?>
<p:tagLst xmlns:a="http://schemas.openxmlformats.org/drawingml/2006/main" xmlns:r="http://schemas.openxmlformats.org/officeDocument/2006/relationships" xmlns:p="http://schemas.openxmlformats.org/presentationml/2006/main">
  <p:tag name="NUM" val="11"/>
</p:tagLst>
</file>

<file path=ppt/tags/tag55.xml><?xml version="1.0" encoding="utf-8"?>
<p:tagLst xmlns:a="http://schemas.openxmlformats.org/drawingml/2006/main" xmlns:r="http://schemas.openxmlformats.org/officeDocument/2006/relationships" xmlns:p="http://schemas.openxmlformats.org/presentationml/2006/main">
  <p:tag name="NUM" val="15"/>
</p:tagLst>
</file>

<file path=ppt/tags/tag56.xml><?xml version="1.0" encoding="utf-8"?>
<p:tagLst xmlns:a="http://schemas.openxmlformats.org/drawingml/2006/main" xmlns:r="http://schemas.openxmlformats.org/officeDocument/2006/relationships" xmlns:p="http://schemas.openxmlformats.org/presentationml/2006/main">
  <p:tag name="NUM" val="16"/>
</p:tagLst>
</file>

<file path=ppt/tags/tag57.xml><?xml version="1.0" encoding="utf-8"?>
<p:tagLst xmlns:a="http://schemas.openxmlformats.org/drawingml/2006/main" xmlns:r="http://schemas.openxmlformats.org/officeDocument/2006/relationships" xmlns:p="http://schemas.openxmlformats.org/presentationml/2006/main">
  <p:tag name="NUM" val="15"/>
</p:tagLst>
</file>

<file path=ppt/tags/tag58.xml><?xml version="1.0" encoding="utf-8"?>
<p:tagLst xmlns:a="http://schemas.openxmlformats.org/drawingml/2006/main" xmlns:r="http://schemas.openxmlformats.org/officeDocument/2006/relationships" xmlns:p="http://schemas.openxmlformats.org/presentationml/2006/main">
  <p:tag name="NUM" val="16"/>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11"/>
</p:tagLst>
</file>

<file path=ppt/tags/tag62.xml><?xml version="1.0" encoding="utf-8"?>
<p:tagLst xmlns:a="http://schemas.openxmlformats.org/drawingml/2006/main" xmlns:r="http://schemas.openxmlformats.org/officeDocument/2006/relationships" xmlns:p="http://schemas.openxmlformats.org/presentationml/2006/main">
  <p:tag name="NUM" val="3"/>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3"/>
</p:tagLst>
</file>

<file path=ppt/tags/tag77.xml><?xml version="1.0" encoding="utf-8"?>
<p:tagLst xmlns:a="http://schemas.openxmlformats.org/drawingml/2006/main" xmlns:r="http://schemas.openxmlformats.org/officeDocument/2006/relationships" xmlns:p="http://schemas.openxmlformats.org/presentationml/2006/main">
  <p:tag name="NUM" val="3"/>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3"/>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3"/>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ags/tag90.xml><?xml version="1.0" encoding="utf-8"?>
<p:tagLst xmlns:a="http://schemas.openxmlformats.org/drawingml/2006/main" xmlns:r="http://schemas.openxmlformats.org/officeDocument/2006/relationships" xmlns:p="http://schemas.openxmlformats.org/presentationml/2006/main">
  <p:tag name="NUM" val="3"/>
</p:tagLst>
</file>

<file path=ppt/tags/tag91.xml><?xml version="1.0" encoding="utf-8"?>
<p:tagLst xmlns:a="http://schemas.openxmlformats.org/drawingml/2006/main" xmlns:r="http://schemas.openxmlformats.org/officeDocument/2006/relationships" xmlns:p="http://schemas.openxmlformats.org/presentationml/2006/main">
  <p:tag name="NUM" val="7"/>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0"/>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12"/>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10133</TotalTime>
  <Words>4760</Words>
  <Application>Microsoft Office PowerPoint</Application>
  <PresentationFormat>Affichage à l'écran (4:3)</PresentationFormat>
  <Paragraphs>880</Paragraphs>
  <Slides>103</Slides>
  <Notes>2</Notes>
  <HiddenSlides>0</HiddenSlides>
  <MMClips>1</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103</vt:i4>
      </vt:variant>
    </vt:vector>
  </HeadingPairs>
  <TitlesOfParts>
    <vt:vector size="114" baseType="lpstr">
      <vt:lpstr>Aptos</vt:lpstr>
      <vt:lpstr>Arial</vt:lpstr>
      <vt:lpstr>Arimo Italics</vt:lpstr>
      <vt:lpstr>Calibri</vt:lpstr>
      <vt:lpstr>Cambria</vt:lpstr>
      <vt:lpstr>Carelia</vt:lpstr>
      <vt:lpstr>Dosis</vt:lpstr>
      <vt:lpstr>Microsoft Uighur</vt:lpstr>
      <vt:lpstr>Symbol</vt:lpstr>
      <vt:lpstr>Times New Roman</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CHABIH ZINEB - ENSEIGNANT</dc:creator>
  <cp:lastModifiedBy>AMAADID RACHID</cp:lastModifiedBy>
  <cp:revision>42</cp:revision>
  <dcterms:created xsi:type="dcterms:W3CDTF">2025-09-08T12:01:16Z</dcterms:created>
  <dcterms:modified xsi:type="dcterms:W3CDTF">2025-09-30T05:08:17Z</dcterms:modified>
</cp:coreProperties>
</file>