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147482784" r:id="rId2"/>
    <p:sldId id="2134808446" r:id="rId3"/>
    <p:sldId id="2134805101" r:id="rId4"/>
    <p:sldId id="2134805475" r:id="rId5"/>
    <p:sldId id="2134808443" r:id="rId6"/>
    <p:sldId id="2134805155" r:id="rId7"/>
    <p:sldId id="2134805393" r:id="rId8"/>
    <p:sldId id="2147482513" r:id="rId9"/>
    <p:sldId id="2147482472" r:id="rId10"/>
    <p:sldId id="2147482785" r:id="rId11"/>
    <p:sldId id="2147482991" r:id="rId12"/>
    <p:sldId id="2147482994" r:id="rId13"/>
    <p:sldId id="2147482993" r:id="rId14"/>
    <p:sldId id="2147483073" r:id="rId15"/>
    <p:sldId id="2147482514" r:id="rId16"/>
    <p:sldId id="2147482902" r:id="rId17"/>
    <p:sldId id="2147483036" r:id="rId18"/>
    <p:sldId id="2147483101" r:id="rId19"/>
    <p:sldId id="2147483100" r:id="rId20"/>
    <p:sldId id="2147483026" r:id="rId21"/>
    <p:sldId id="2147482995" r:id="rId22"/>
    <p:sldId id="2147483000" r:id="rId23"/>
    <p:sldId id="2147483076" r:id="rId24"/>
    <p:sldId id="2147483077" r:id="rId25"/>
    <p:sldId id="2147483078" r:id="rId26"/>
    <p:sldId id="2147483098" r:id="rId27"/>
    <p:sldId id="2147483099" r:id="rId28"/>
    <p:sldId id="2147483040" r:id="rId29"/>
    <p:sldId id="2147483027" r:id="rId30"/>
    <p:sldId id="2147483028" r:id="rId31"/>
    <p:sldId id="2147483072" r:id="rId32"/>
    <p:sldId id="2147483102" r:id="rId33"/>
    <p:sldId id="2147483103" r:id="rId34"/>
    <p:sldId id="2147483021" r:id="rId35"/>
    <p:sldId id="2147483022" r:id="rId36"/>
    <p:sldId id="2147483041" r:id="rId37"/>
    <p:sldId id="2134808453" r:id="rId38"/>
    <p:sldId id="2134808454" r:id="rId39"/>
    <p:sldId id="2134804880" r:id="rId40"/>
    <p:sldId id="2134808472" r:id="rId41"/>
    <p:sldId id="2134808455" r:id="rId42"/>
    <p:sldId id="2147482524" r:id="rId43"/>
    <p:sldId id="2147482685" r:id="rId44"/>
    <p:sldId id="2147482835" r:id="rId45"/>
    <p:sldId id="2147482516" r:id="rId46"/>
    <p:sldId id="2147482772" r:id="rId47"/>
    <p:sldId id="2147483037" r:id="rId48"/>
    <p:sldId id="2147483011" r:id="rId49"/>
    <p:sldId id="2147482713" r:id="rId50"/>
    <p:sldId id="2147483042" r:id="rId51"/>
    <p:sldId id="2147482960" r:id="rId52"/>
    <p:sldId id="2147483015" r:id="rId53"/>
    <p:sldId id="2147483017" r:id="rId54"/>
    <p:sldId id="2147483013" r:id="rId55"/>
    <p:sldId id="2147483038" r:id="rId56"/>
    <p:sldId id="2147483080" r:id="rId57"/>
    <p:sldId id="2147483016" r:id="rId58"/>
    <p:sldId id="2147483081" r:id="rId59"/>
    <p:sldId id="2147483093" r:id="rId60"/>
    <p:sldId id="2147482739" r:id="rId61"/>
    <p:sldId id="2147483018" r:id="rId62"/>
    <p:sldId id="2147483048" r:id="rId63"/>
    <p:sldId id="2147483047" r:id="rId64"/>
    <p:sldId id="2147483050" r:id="rId65"/>
    <p:sldId id="2147483096" r:id="rId66"/>
    <p:sldId id="2147483094" r:id="rId67"/>
    <p:sldId id="2147483065" r:id="rId68"/>
    <p:sldId id="2147483063" r:id="rId69"/>
    <p:sldId id="2147483064" r:id="rId70"/>
    <p:sldId id="2147483097" r:id="rId71"/>
    <p:sldId id="2147483067" r:id="rId72"/>
    <p:sldId id="2147483044" r:id="rId73"/>
    <p:sldId id="2147483057" r:id="rId74"/>
    <p:sldId id="2147483058" r:id="rId75"/>
    <p:sldId id="2147483046" r:id="rId76"/>
    <p:sldId id="2147483104" r:id="rId77"/>
    <p:sldId id="2147483059" r:id="rId78"/>
    <p:sldId id="2147483082" r:id="rId79"/>
    <p:sldId id="2147483045" r:id="rId80"/>
    <p:sldId id="2147483061" r:id="rId81"/>
    <p:sldId id="2147483085" r:id="rId82"/>
    <p:sldId id="2147483089" r:id="rId83"/>
    <p:sldId id="2147483091" r:id="rId84"/>
    <p:sldId id="2147483086" r:id="rId85"/>
    <p:sldId id="2147483088" r:id="rId86"/>
    <p:sldId id="2147483087" r:id="rId87"/>
    <p:sldId id="2147483092" r:id="rId88"/>
    <p:sldId id="2147483090" r:id="rId89"/>
    <p:sldId id="2134808805" r:id="rId90"/>
    <p:sldId id="2147482584" r:id="rId91"/>
    <p:sldId id="2147482773" r:id="rId92"/>
    <p:sldId id="701" r:id="rId9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900"/>
    <a:srgbClr val="800000"/>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94660"/>
  </p:normalViewPr>
  <p:slideViewPr>
    <p:cSldViewPr snapToGrid="0">
      <p:cViewPr varScale="1">
        <p:scale>
          <a:sx n="78" d="100"/>
          <a:sy n="78" d="100"/>
        </p:scale>
        <p:origin x="121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29/09/2025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1" indent="0" algn="ctr">
              <a:buNone/>
              <a:defRPr>
                <a:solidFill>
                  <a:schemeClr val="tx1">
                    <a:tint val="75000"/>
                  </a:schemeClr>
                </a:solidFill>
              </a:defRPr>
            </a:lvl2pPr>
            <a:lvl3pPr marL="457201" indent="0" algn="ctr">
              <a:buNone/>
              <a:defRPr>
                <a:solidFill>
                  <a:schemeClr val="tx1">
                    <a:tint val="75000"/>
                  </a:schemeClr>
                </a:solidFill>
              </a:defRPr>
            </a:lvl3pPr>
            <a:lvl4pPr marL="685802" indent="0" algn="ctr">
              <a:buNone/>
              <a:defRPr>
                <a:solidFill>
                  <a:schemeClr val="tx1">
                    <a:tint val="75000"/>
                  </a:schemeClr>
                </a:solidFill>
              </a:defRPr>
            </a:lvl4pPr>
            <a:lvl5pPr marL="914400" indent="0" algn="ctr">
              <a:buNone/>
              <a:defRPr>
                <a:solidFill>
                  <a:schemeClr val="tx1">
                    <a:tint val="75000"/>
                  </a:schemeClr>
                </a:solidFill>
              </a:defRPr>
            </a:lvl5pPr>
            <a:lvl6pPr marL="1142999"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101"/>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101"/>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5"/>
            <a:ext cx="3886200" cy="1000125"/>
          </a:xfrm>
        </p:spPr>
        <p:txBody>
          <a:bodyPr anchor="b"/>
          <a:lstStyle>
            <a:lvl1pPr marL="0" indent="0">
              <a:buNone/>
              <a:defRPr sz="1000">
                <a:solidFill>
                  <a:schemeClr val="tx1">
                    <a:tint val="75000"/>
                  </a:schemeClr>
                </a:solidFill>
              </a:defRPr>
            </a:lvl1pPr>
            <a:lvl2pPr marL="228601" indent="0">
              <a:buNone/>
              <a:defRPr sz="900">
                <a:solidFill>
                  <a:schemeClr val="tx1">
                    <a:tint val="75000"/>
                  </a:schemeClr>
                </a:solidFill>
              </a:defRPr>
            </a:lvl2pPr>
            <a:lvl3pPr marL="457201" indent="0">
              <a:buNone/>
              <a:defRPr sz="800">
                <a:solidFill>
                  <a:schemeClr val="tx1">
                    <a:tint val="75000"/>
                  </a:schemeClr>
                </a:solidFill>
              </a:defRPr>
            </a:lvl3pPr>
            <a:lvl4pPr marL="685802" indent="0">
              <a:buNone/>
              <a:defRPr sz="700">
                <a:solidFill>
                  <a:schemeClr val="tx1">
                    <a:tint val="75000"/>
                  </a:schemeClr>
                </a:solidFill>
              </a:defRPr>
            </a:lvl4pPr>
            <a:lvl5pPr marL="914400" indent="0">
              <a:buNone/>
              <a:defRPr sz="700">
                <a:solidFill>
                  <a:schemeClr val="tx1">
                    <a:tint val="75000"/>
                  </a:schemeClr>
                </a:solidFill>
              </a:defRPr>
            </a:lvl5pPr>
            <a:lvl6pPr marL="1142999"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4" y="1023409"/>
            <a:ext cx="2020094"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4"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3"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42"/>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3" y="956742"/>
            <a:ext cx="1504157" cy="31273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5"/>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1" indent="0">
              <a:buNone/>
              <a:defRPr sz="1400"/>
            </a:lvl2pPr>
            <a:lvl3pPr marL="457201" indent="0">
              <a:buNone/>
              <a:defRPr sz="1200"/>
            </a:lvl3pPr>
            <a:lvl4pPr marL="685802" indent="0">
              <a:buNone/>
              <a:defRPr sz="1000"/>
            </a:lvl4pPr>
            <a:lvl5pPr marL="914400" indent="0">
              <a:buNone/>
              <a:defRPr sz="1000"/>
            </a:lvl5pPr>
            <a:lvl6pPr marL="1142999" indent="0">
              <a:buNone/>
              <a:defRPr sz="1000"/>
            </a:lvl6pPr>
            <a:lvl7pPr marL="1371600" indent="0">
              <a:buNone/>
              <a:defRPr sz="1000"/>
            </a:lvl7pPr>
            <a:lvl8pPr marL="1600200" indent="0">
              <a:buNone/>
              <a:defRPr sz="1000"/>
            </a:lvl8pPr>
            <a:lvl9pPr marL="1828801" indent="0">
              <a:buNone/>
              <a:defRPr sz="1000"/>
            </a:lvl9pPr>
          </a:lstStyle>
          <a:p>
            <a:endParaRPr lang="en-US"/>
          </a:p>
        </p:txBody>
      </p:sp>
      <p:sp>
        <p:nvSpPr>
          <p:cNvPr id="4" name="Text Placeholder 3"/>
          <p:cNvSpPr>
            <a:spLocks noGrp="1"/>
          </p:cNvSpPr>
          <p:nvPr>
            <p:ph type="body" sz="half" idx="2"/>
          </p:nvPr>
        </p:nvSpPr>
        <p:spPr>
          <a:xfrm>
            <a:off x="896144" y="3578230"/>
            <a:ext cx="2743200" cy="5365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9"/>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5"/>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9/29/2025</a:t>
            </a:fld>
            <a:endParaRPr lang="en-US" dirty="0"/>
          </a:p>
        </p:txBody>
      </p:sp>
      <p:sp>
        <p:nvSpPr>
          <p:cNvPr id="5" name="Footer Placeholder 4"/>
          <p:cNvSpPr>
            <a:spLocks noGrp="1"/>
          </p:cNvSpPr>
          <p:nvPr>
            <p:ph type="ftr" sz="quarter" idx="3"/>
          </p:nvPr>
        </p:nvSpPr>
        <p:spPr>
          <a:xfrm>
            <a:off x="1562100" y="4237575"/>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5"/>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1" rtl="0" eaLnBrk="1" latinLnBrk="0" hangingPunct="1">
        <a:spcBef>
          <a:spcPct val="0"/>
        </a:spcBef>
        <a:buNone/>
        <a:defRPr sz="2200" kern="1200">
          <a:solidFill>
            <a:schemeClr val="tx1"/>
          </a:solidFill>
          <a:latin typeface="Dosis" pitchFamily="2" charset="0"/>
          <a:ea typeface="+mj-ea"/>
          <a:cs typeface="+mj-cs"/>
        </a:defRPr>
      </a:lvl1pPr>
    </p:titleStyle>
    <p:bodyStyle>
      <a:lvl1pPr marL="171450" indent="-171450" algn="l" defTabSz="457201"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76" indent="-142875" algn="l" defTabSz="457201"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00" indent="-114300" algn="l" defTabSz="457201"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00"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01"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01"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2"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099"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1" rtl="0" eaLnBrk="1" latinLnBrk="0" hangingPunct="1">
        <a:defRPr sz="900" kern="1200">
          <a:solidFill>
            <a:schemeClr val="tx1"/>
          </a:solidFill>
          <a:latin typeface="+mn-lt"/>
          <a:ea typeface="+mn-ea"/>
          <a:cs typeface="+mn-cs"/>
        </a:defRPr>
      </a:lvl1pPr>
      <a:lvl2pPr marL="228601" algn="l" defTabSz="457201" rtl="0" eaLnBrk="1" latinLnBrk="0" hangingPunct="1">
        <a:defRPr sz="900" kern="1200">
          <a:solidFill>
            <a:schemeClr val="tx1"/>
          </a:solidFill>
          <a:latin typeface="+mn-lt"/>
          <a:ea typeface="+mn-ea"/>
          <a:cs typeface="+mn-cs"/>
        </a:defRPr>
      </a:lvl2pPr>
      <a:lvl3pPr marL="457201" algn="l" defTabSz="457201" rtl="0" eaLnBrk="1" latinLnBrk="0" hangingPunct="1">
        <a:defRPr sz="900" kern="1200">
          <a:solidFill>
            <a:schemeClr val="tx1"/>
          </a:solidFill>
          <a:latin typeface="+mn-lt"/>
          <a:ea typeface="+mn-ea"/>
          <a:cs typeface="+mn-cs"/>
        </a:defRPr>
      </a:lvl3pPr>
      <a:lvl4pPr marL="685802" algn="l" defTabSz="457201" rtl="0" eaLnBrk="1" latinLnBrk="0" hangingPunct="1">
        <a:defRPr sz="900" kern="1200">
          <a:solidFill>
            <a:schemeClr val="tx1"/>
          </a:solidFill>
          <a:latin typeface="+mn-lt"/>
          <a:ea typeface="+mn-ea"/>
          <a:cs typeface="+mn-cs"/>
        </a:defRPr>
      </a:lvl4pPr>
      <a:lvl5pPr marL="914400" algn="l" defTabSz="457201" rtl="0" eaLnBrk="1" latinLnBrk="0" hangingPunct="1">
        <a:defRPr sz="900" kern="1200">
          <a:solidFill>
            <a:schemeClr val="tx1"/>
          </a:solidFill>
          <a:latin typeface="+mn-lt"/>
          <a:ea typeface="+mn-ea"/>
          <a:cs typeface="+mn-cs"/>
        </a:defRPr>
      </a:lvl5pPr>
      <a:lvl6pPr marL="1142999" algn="l" defTabSz="457201" rtl="0" eaLnBrk="1" latinLnBrk="0" hangingPunct="1">
        <a:defRPr sz="900" kern="1200">
          <a:solidFill>
            <a:schemeClr val="tx1"/>
          </a:solidFill>
          <a:latin typeface="+mn-lt"/>
          <a:ea typeface="+mn-ea"/>
          <a:cs typeface="+mn-cs"/>
        </a:defRPr>
      </a:lvl6pPr>
      <a:lvl7pPr marL="1371600" algn="l" defTabSz="457201" rtl="0" eaLnBrk="1" latinLnBrk="0" hangingPunct="1">
        <a:defRPr sz="900" kern="1200">
          <a:solidFill>
            <a:schemeClr val="tx1"/>
          </a:solidFill>
          <a:latin typeface="+mn-lt"/>
          <a:ea typeface="+mn-ea"/>
          <a:cs typeface="+mn-cs"/>
        </a:defRPr>
      </a:lvl7pPr>
      <a:lvl8pPr marL="1600200" algn="l" defTabSz="457201" rtl="0" eaLnBrk="1" latinLnBrk="0" hangingPunct="1">
        <a:defRPr sz="900" kern="1200">
          <a:solidFill>
            <a:schemeClr val="tx1"/>
          </a:solidFill>
          <a:latin typeface="+mn-lt"/>
          <a:ea typeface="+mn-ea"/>
          <a:cs typeface="+mn-cs"/>
        </a:defRPr>
      </a:lvl8pPr>
      <a:lvl9pPr marL="1828801" algn="l" defTabSz="457201"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31.jpe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jpe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3.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4.pn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jpg"/><Relationship Id="rId3" Type="http://schemas.openxmlformats.org/officeDocument/2006/relationships/image" Target="../media/image26.png"/><Relationship Id="rId7" Type="http://schemas.openxmlformats.org/officeDocument/2006/relationships/image" Target="../media/image37.png"/><Relationship Id="rId12" Type="http://schemas.openxmlformats.org/officeDocument/2006/relationships/image" Target="../media/image42.jp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1.jpe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41.pn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41.pn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40.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40.pn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42.jp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2.jp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44.jpe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5.pn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5.pn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9.pn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9.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6.jpe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7.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7.pn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7.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3.jp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3.jp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8.png"/><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8.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8.jpeg"/><Relationship Id="rId4" Type="http://schemas.openxmlformats.org/officeDocument/2006/relationships/image" Target="../media/image27.svg"/></Relationships>
</file>

<file path=ppt/slides/_rels/slide3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29.png"/><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6.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37.png"/><Relationship Id="rId5" Type="http://schemas.openxmlformats.org/officeDocument/2006/relationships/image" Target="../media/image50.jpeg"/><Relationship Id="rId4" Type="http://schemas.openxmlformats.org/officeDocument/2006/relationships/image" Target="../media/image27.svg"/><Relationship Id="rId9"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26.png"/><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0.png"/><Relationship Id="rId5" Type="http://schemas.openxmlformats.org/officeDocument/2006/relationships/image" Target="../media/image50.jpeg"/><Relationship Id="rId4" Type="http://schemas.openxmlformats.org/officeDocument/2006/relationships/image" Target="../media/image27.svg"/><Relationship Id="rId9" Type="http://schemas.openxmlformats.org/officeDocument/2006/relationships/image" Target="../media/image42.jp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50.jpeg"/><Relationship Id="rId5" Type="http://schemas.openxmlformats.org/officeDocument/2006/relationships/image" Target="../media/image51.png"/><Relationship Id="rId4" Type="http://schemas.openxmlformats.org/officeDocument/2006/relationships/image" Target="../media/image27.svg"/></Relationships>
</file>

<file path=ppt/slides/_rels/slide4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png"/><Relationship Id="rId12" Type="http://schemas.openxmlformats.org/officeDocument/2006/relationships/image" Target="../media/image43.jp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7.png"/><Relationship Id="rId11" Type="http://schemas.openxmlformats.org/officeDocument/2006/relationships/image" Target="../media/image42.jp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7.svg"/><Relationship Id="rId9" Type="http://schemas.openxmlformats.org/officeDocument/2006/relationships/image" Target="../media/image40.png"/></Relationships>
</file>

<file path=ppt/slides/_rels/slide44.xml.rels><?xml version="1.0" encoding="UTF-8" standalone="yes"?>
<Relationships xmlns="http://schemas.openxmlformats.org/package/2006/relationships"><Relationship Id="rId8" Type="http://schemas.openxmlformats.org/officeDocument/2006/relationships/tags" Target="../tags/tag98.xml"/><Relationship Id="rId13" Type="http://schemas.openxmlformats.org/officeDocument/2006/relationships/image" Target="../media/image52.png"/><Relationship Id="rId3" Type="http://schemas.openxmlformats.org/officeDocument/2006/relationships/tags" Target="../tags/tag93.xml"/><Relationship Id="rId7" Type="http://schemas.openxmlformats.org/officeDocument/2006/relationships/tags" Target="../tags/tag97.xml"/><Relationship Id="rId12" Type="http://schemas.openxmlformats.org/officeDocument/2006/relationships/image" Target="../media/image27.sv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11" Type="http://schemas.openxmlformats.org/officeDocument/2006/relationships/image" Target="../media/image26.png"/><Relationship Id="rId5" Type="http://schemas.openxmlformats.org/officeDocument/2006/relationships/tags" Target="../tags/tag95.xml"/><Relationship Id="rId10" Type="http://schemas.openxmlformats.org/officeDocument/2006/relationships/slideLayout" Target="../slideLayouts/slideLayout7.xml"/><Relationship Id="rId4" Type="http://schemas.openxmlformats.org/officeDocument/2006/relationships/tags" Target="../tags/tag94.xml"/><Relationship Id="rId9" Type="http://schemas.openxmlformats.org/officeDocument/2006/relationships/tags" Target="../tags/tag99.xml"/><Relationship Id="rId14" Type="http://schemas.openxmlformats.org/officeDocument/2006/relationships/image" Target="../media/image53.png"/></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16.jpeg"/><Relationship Id="rId5" Type="http://schemas.openxmlformats.org/officeDocument/2006/relationships/image" Target="../media/image27.sv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17.png"/><Relationship Id="rId5" Type="http://schemas.openxmlformats.org/officeDocument/2006/relationships/image" Target="../media/image27.sv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13.xml"/><Relationship Id="rId3" Type="http://schemas.openxmlformats.org/officeDocument/2006/relationships/tags" Target="../tags/tag108.xml"/><Relationship Id="rId7" Type="http://schemas.openxmlformats.org/officeDocument/2006/relationships/tags" Target="../tags/tag11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image" Target="../media/image27.svg"/><Relationship Id="rId5" Type="http://schemas.openxmlformats.org/officeDocument/2006/relationships/tags" Target="../tags/tag110.xml"/><Relationship Id="rId10" Type="http://schemas.openxmlformats.org/officeDocument/2006/relationships/image" Target="../media/image26.png"/><Relationship Id="rId4" Type="http://schemas.openxmlformats.org/officeDocument/2006/relationships/tags" Target="../tags/tag109.xml"/><Relationship Id="rId9"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image" Target="../media/image26.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slideLayout" Target="../slideLayouts/slideLayout7.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tags" Target="../tags/tag124.xml"/><Relationship Id="rId5" Type="http://schemas.openxmlformats.org/officeDocument/2006/relationships/tags" Target="../tags/tag118.xml"/><Relationship Id="rId15" Type="http://schemas.openxmlformats.org/officeDocument/2006/relationships/image" Target="../media/image16.jpeg"/><Relationship Id="rId10" Type="http://schemas.openxmlformats.org/officeDocument/2006/relationships/tags" Target="../tags/tag123.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image" Target="../media/image27.svg"/></Relationships>
</file>

<file path=ppt/slides/_rels/slide52.xml.rels><?xml version="1.0" encoding="UTF-8" standalone="yes"?>
<Relationships xmlns="http://schemas.openxmlformats.org/package/2006/relationships"><Relationship Id="rId8" Type="http://schemas.openxmlformats.org/officeDocument/2006/relationships/tags" Target="../tags/tag132.xml"/><Relationship Id="rId3" Type="http://schemas.openxmlformats.org/officeDocument/2006/relationships/tags" Target="../tags/tag127.xml"/><Relationship Id="rId7" Type="http://schemas.openxmlformats.org/officeDocument/2006/relationships/tags" Target="../tags/tag13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image" Target="../media/image27.svg"/><Relationship Id="rId5" Type="http://schemas.openxmlformats.org/officeDocument/2006/relationships/tags" Target="../tags/tag129.xml"/><Relationship Id="rId10" Type="http://schemas.openxmlformats.org/officeDocument/2006/relationships/image" Target="../media/image26.png"/><Relationship Id="rId4" Type="http://schemas.openxmlformats.org/officeDocument/2006/relationships/tags" Target="../tags/tag128.xml"/><Relationship Id="rId9"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image" Target="../media/image54.png"/><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image" Target="../media/image16.jpe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image" Target="../media/image27.svg"/><Relationship Id="rId5" Type="http://schemas.openxmlformats.org/officeDocument/2006/relationships/tags" Target="../tags/tag137.xml"/><Relationship Id="rId10" Type="http://schemas.openxmlformats.org/officeDocument/2006/relationships/image" Target="../media/image26.png"/><Relationship Id="rId4" Type="http://schemas.openxmlformats.org/officeDocument/2006/relationships/tags" Target="../tags/tag136.xml"/><Relationship Id="rId9"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image" Target="../media/image26.png"/><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slideLayout" Target="../slideLayouts/slideLayout7.xml"/><Relationship Id="rId2" Type="http://schemas.openxmlformats.org/officeDocument/2006/relationships/tags" Target="../tags/tag142.xml"/><Relationship Id="rId16" Type="http://schemas.openxmlformats.org/officeDocument/2006/relationships/image" Target="../media/image55.jpeg"/><Relationship Id="rId1" Type="http://schemas.openxmlformats.org/officeDocument/2006/relationships/tags" Target="../tags/tag141.xml"/><Relationship Id="rId6" Type="http://schemas.openxmlformats.org/officeDocument/2006/relationships/tags" Target="../tags/tag146.xml"/><Relationship Id="rId11" Type="http://schemas.openxmlformats.org/officeDocument/2006/relationships/tags" Target="../tags/tag151.xml"/><Relationship Id="rId5" Type="http://schemas.openxmlformats.org/officeDocument/2006/relationships/tags" Target="../tags/tag145.xml"/><Relationship Id="rId15" Type="http://schemas.openxmlformats.org/officeDocument/2006/relationships/image" Target="../media/image19.png"/><Relationship Id="rId10" Type="http://schemas.openxmlformats.org/officeDocument/2006/relationships/tags" Target="../tags/tag150.xml"/><Relationship Id="rId4" Type="http://schemas.openxmlformats.org/officeDocument/2006/relationships/tags" Target="../tags/tag144.xml"/><Relationship Id="rId9" Type="http://schemas.openxmlformats.org/officeDocument/2006/relationships/tags" Target="../tags/tag149.xml"/><Relationship Id="rId14" Type="http://schemas.openxmlformats.org/officeDocument/2006/relationships/image" Target="../media/image27.svg"/></Relationships>
</file>

<file path=ppt/slides/_rels/slide55.xml.rels><?xml version="1.0" encoding="UTF-8" standalone="yes"?>
<Relationships xmlns="http://schemas.openxmlformats.org/package/2006/relationships"><Relationship Id="rId8" Type="http://schemas.openxmlformats.org/officeDocument/2006/relationships/tags" Target="../tags/tag159.xml"/><Relationship Id="rId3" Type="http://schemas.openxmlformats.org/officeDocument/2006/relationships/tags" Target="../tags/tag154.xml"/><Relationship Id="rId7" Type="http://schemas.openxmlformats.org/officeDocument/2006/relationships/tags" Target="../tags/tag158.xml"/><Relationship Id="rId12" Type="http://schemas.openxmlformats.org/officeDocument/2006/relationships/image" Target="../media/image33.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image" Target="../media/image27.svg"/><Relationship Id="rId5" Type="http://schemas.openxmlformats.org/officeDocument/2006/relationships/tags" Target="../tags/tag156.xml"/><Relationship Id="rId10" Type="http://schemas.openxmlformats.org/officeDocument/2006/relationships/image" Target="../media/image26.png"/><Relationship Id="rId4" Type="http://schemas.openxmlformats.org/officeDocument/2006/relationships/tags" Target="../tags/tag155.xml"/><Relationship Id="rId9"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image" Target="../media/image27.svg"/><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image" Target="../media/image26.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slideLayout" Target="../slideLayouts/slideLayout7.xml"/><Relationship Id="rId5" Type="http://schemas.openxmlformats.org/officeDocument/2006/relationships/tags" Target="../tags/tag164.xml"/><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s>
</file>

<file path=ppt/slides/_rels/slide58.xml.rels><?xml version="1.0" encoding="UTF-8" standalone="yes"?>
<Relationships xmlns="http://schemas.openxmlformats.org/package/2006/relationships"><Relationship Id="rId8" Type="http://schemas.openxmlformats.org/officeDocument/2006/relationships/tags" Target="../tags/tag177.xml"/><Relationship Id="rId13" Type="http://schemas.openxmlformats.org/officeDocument/2006/relationships/image" Target="../media/image23.jpeg"/><Relationship Id="rId3" Type="http://schemas.openxmlformats.org/officeDocument/2006/relationships/tags" Target="../tags/tag172.xml"/><Relationship Id="rId7" Type="http://schemas.openxmlformats.org/officeDocument/2006/relationships/tags" Target="../tags/tag176.xml"/><Relationship Id="rId12" Type="http://schemas.openxmlformats.org/officeDocument/2006/relationships/image" Target="../media/image27.sv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image" Target="../media/image26.png"/><Relationship Id="rId5" Type="http://schemas.openxmlformats.org/officeDocument/2006/relationships/tags" Target="../tags/tag174.xml"/><Relationship Id="rId10" Type="http://schemas.openxmlformats.org/officeDocument/2006/relationships/slideLayout" Target="../slideLayouts/slideLayout7.xml"/><Relationship Id="rId4" Type="http://schemas.openxmlformats.org/officeDocument/2006/relationships/tags" Target="../tags/tag173.xml"/><Relationship Id="rId9" Type="http://schemas.openxmlformats.org/officeDocument/2006/relationships/tags" Target="../tags/tag178.xml"/><Relationship Id="rId14" Type="http://schemas.openxmlformats.org/officeDocument/2006/relationships/image" Target="../media/image54.png"/></Relationships>
</file>

<file path=ppt/slides/_rels/slide59.xml.rels><?xml version="1.0" encoding="UTF-8" standalone="yes"?>
<Relationships xmlns="http://schemas.openxmlformats.org/package/2006/relationships"><Relationship Id="rId8" Type="http://schemas.openxmlformats.org/officeDocument/2006/relationships/tags" Target="../tags/tag186.xml"/><Relationship Id="rId3" Type="http://schemas.openxmlformats.org/officeDocument/2006/relationships/tags" Target="../tags/tag181.xml"/><Relationship Id="rId7" Type="http://schemas.openxmlformats.org/officeDocument/2006/relationships/tags" Target="../tags/tag185.xml"/><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image" Target="../media/image27.svg"/><Relationship Id="rId5" Type="http://schemas.openxmlformats.org/officeDocument/2006/relationships/tags" Target="../tags/tag183.xml"/><Relationship Id="rId10" Type="http://schemas.openxmlformats.org/officeDocument/2006/relationships/image" Target="../media/image26.png"/><Relationship Id="rId4" Type="http://schemas.openxmlformats.org/officeDocument/2006/relationships/tags" Target="../tags/tag182.xml"/><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194.xml"/><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image" Target="../media/image54.png"/><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image" Target="../media/image27.svg"/><Relationship Id="rId5" Type="http://schemas.openxmlformats.org/officeDocument/2006/relationships/tags" Target="../tags/tag191.xml"/><Relationship Id="rId10" Type="http://schemas.openxmlformats.org/officeDocument/2006/relationships/image" Target="../media/image26.png"/><Relationship Id="rId4" Type="http://schemas.openxmlformats.org/officeDocument/2006/relationships/tags" Target="../tags/tag190.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202.xml"/><Relationship Id="rId3" Type="http://schemas.openxmlformats.org/officeDocument/2006/relationships/tags" Target="../tags/tag197.xml"/><Relationship Id="rId7" Type="http://schemas.openxmlformats.org/officeDocument/2006/relationships/tags" Target="../tags/tag201.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image" Target="../media/image27.svg"/><Relationship Id="rId5" Type="http://schemas.openxmlformats.org/officeDocument/2006/relationships/tags" Target="../tags/tag199.xml"/><Relationship Id="rId10" Type="http://schemas.openxmlformats.org/officeDocument/2006/relationships/image" Target="../media/image26.png"/><Relationship Id="rId4" Type="http://schemas.openxmlformats.org/officeDocument/2006/relationships/tags" Target="../tags/tag198.xml"/><Relationship Id="rId9"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image" Target="../media/image26.png"/><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slideLayout" Target="../slideLayouts/slideLayout7.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5" Type="http://schemas.openxmlformats.org/officeDocument/2006/relationships/tags" Target="../tags/tag207.xml"/><Relationship Id="rId15" Type="http://schemas.openxmlformats.org/officeDocument/2006/relationships/image" Target="../media/image56.png"/><Relationship Id="rId10" Type="http://schemas.openxmlformats.org/officeDocument/2006/relationships/tags" Target="../tags/tag212.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image" Target="../media/image27.svg"/></Relationships>
</file>

<file path=ppt/slides/_rels/slide64.xml.rels><?xml version="1.0" encoding="UTF-8" standalone="yes"?>
<Relationships xmlns="http://schemas.openxmlformats.org/package/2006/relationships"><Relationship Id="rId8" Type="http://schemas.openxmlformats.org/officeDocument/2006/relationships/tags" Target="../tags/tag221.xml"/><Relationship Id="rId3" Type="http://schemas.openxmlformats.org/officeDocument/2006/relationships/tags" Target="../tags/tag216.xml"/><Relationship Id="rId7" Type="http://schemas.openxmlformats.org/officeDocument/2006/relationships/tags" Target="../tags/tag220.xml"/><Relationship Id="rId12" Type="http://schemas.openxmlformats.org/officeDocument/2006/relationships/image" Target="../media/image57.pn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tags" Target="../tags/tag219.xml"/><Relationship Id="rId11" Type="http://schemas.openxmlformats.org/officeDocument/2006/relationships/image" Target="../media/image27.svg"/><Relationship Id="rId5" Type="http://schemas.openxmlformats.org/officeDocument/2006/relationships/tags" Target="../tags/tag218.xml"/><Relationship Id="rId10" Type="http://schemas.openxmlformats.org/officeDocument/2006/relationships/image" Target="../media/image26.png"/><Relationship Id="rId4" Type="http://schemas.openxmlformats.org/officeDocument/2006/relationships/tags" Target="../tags/tag217.xml"/><Relationship Id="rId9"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9.xml"/><Relationship Id="rId13" Type="http://schemas.openxmlformats.org/officeDocument/2006/relationships/image" Target="../media/image29.png"/><Relationship Id="rId3" Type="http://schemas.openxmlformats.org/officeDocument/2006/relationships/tags" Target="../tags/tag224.xml"/><Relationship Id="rId7" Type="http://schemas.openxmlformats.org/officeDocument/2006/relationships/tags" Target="../tags/tag228.xml"/><Relationship Id="rId12" Type="http://schemas.openxmlformats.org/officeDocument/2006/relationships/image" Target="../media/image27.svg"/><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image" Target="../media/image26.png"/><Relationship Id="rId5" Type="http://schemas.openxmlformats.org/officeDocument/2006/relationships/tags" Target="../tags/tag226.xml"/><Relationship Id="rId10" Type="http://schemas.openxmlformats.org/officeDocument/2006/relationships/slideLayout" Target="../slideLayouts/slideLayout7.xml"/><Relationship Id="rId4" Type="http://schemas.openxmlformats.org/officeDocument/2006/relationships/tags" Target="../tags/tag225.xml"/><Relationship Id="rId9" Type="http://schemas.openxmlformats.org/officeDocument/2006/relationships/tags" Target="../tags/tag230.xml"/></Relationships>
</file>

<file path=ppt/slides/_rels/slide66.xml.rels><?xml version="1.0" encoding="UTF-8" standalone="yes"?>
<Relationships xmlns="http://schemas.openxmlformats.org/package/2006/relationships"><Relationship Id="rId8" Type="http://schemas.openxmlformats.org/officeDocument/2006/relationships/tags" Target="../tags/tag238.xml"/><Relationship Id="rId3" Type="http://schemas.openxmlformats.org/officeDocument/2006/relationships/tags" Target="../tags/tag233.xml"/><Relationship Id="rId7" Type="http://schemas.openxmlformats.org/officeDocument/2006/relationships/tags" Target="../tags/tag237.xml"/><Relationship Id="rId12" Type="http://schemas.openxmlformats.org/officeDocument/2006/relationships/image" Target="../media/image57.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tags" Target="../tags/tag236.xml"/><Relationship Id="rId11" Type="http://schemas.openxmlformats.org/officeDocument/2006/relationships/image" Target="../media/image27.svg"/><Relationship Id="rId5" Type="http://schemas.openxmlformats.org/officeDocument/2006/relationships/tags" Target="../tags/tag235.xml"/><Relationship Id="rId10" Type="http://schemas.openxmlformats.org/officeDocument/2006/relationships/image" Target="../media/image26.png"/><Relationship Id="rId4" Type="http://schemas.openxmlformats.org/officeDocument/2006/relationships/tags" Target="../tags/tag234.xml"/><Relationship Id="rId9"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image" Target="../media/image26.png"/><Relationship Id="rId3" Type="http://schemas.openxmlformats.org/officeDocument/2006/relationships/tags" Target="../tags/tag241.xml"/><Relationship Id="rId7" Type="http://schemas.openxmlformats.org/officeDocument/2006/relationships/tags" Target="../tags/tag245.xml"/><Relationship Id="rId12"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5" Type="http://schemas.openxmlformats.org/officeDocument/2006/relationships/tags" Target="../tags/tag243.xml"/><Relationship Id="rId15" Type="http://schemas.openxmlformats.org/officeDocument/2006/relationships/image" Target="../media/image56.png"/><Relationship Id="rId10" Type="http://schemas.openxmlformats.org/officeDocument/2006/relationships/tags" Target="../tags/tag248.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image" Target="../media/image27.svg"/></Relationships>
</file>

<file path=ppt/slides/_rels/slide68.xml.rels><?xml version="1.0" encoding="UTF-8" standalone="yes"?>
<Relationships xmlns="http://schemas.openxmlformats.org/package/2006/relationships"><Relationship Id="rId8" Type="http://schemas.openxmlformats.org/officeDocument/2006/relationships/tags" Target="../tags/tag257.xml"/><Relationship Id="rId3" Type="http://schemas.openxmlformats.org/officeDocument/2006/relationships/tags" Target="../tags/tag252.xml"/><Relationship Id="rId7" Type="http://schemas.openxmlformats.org/officeDocument/2006/relationships/tags" Target="../tags/tag256.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tags" Target="../tags/tag255.xml"/><Relationship Id="rId11" Type="http://schemas.openxmlformats.org/officeDocument/2006/relationships/image" Target="../media/image27.svg"/><Relationship Id="rId5" Type="http://schemas.openxmlformats.org/officeDocument/2006/relationships/tags" Target="../tags/tag254.xml"/><Relationship Id="rId10" Type="http://schemas.openxmlformats.org/officeDocument/2006/relationships/image" Target="../media/image26.png"/><Relationship Id="rId4" Type="http://schemas.openxmlformats.org/officeDocument/2006/relationships/tags" Target="../tags/tag253.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265.xml"/><Relationship Id="rId3" Type="http://schemas.openxmlformats.org/officeDocument/2006/relationships/tags" Target="../tags/tag260.xml"/><Relationship Id="rId7" Type="http://schemas.openxmlformats.org/officeDocument/2006/relationships/tags" Target="../tags/tag264.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tags" Target="../tags/tag263.xml"/><Relationship Id="rId11" Type="http://schemas.openxmlformats.org/officeDocument/2006/relationships/image" Target="../media/image27.svg"/><Relationship Id="rId5" Type="http://schemas.openxmlformats.org/officeDocument/2006/relationships/tags" Target="../tags/tag262.xml"/><Relationship Id="rId10" Type="http://schemas.openxmlformats.org/officeDocument/2006/relationships/image" Target="../media/image26.png"/><Relationship Id="rId4" Type="http://schemas.openxmlformats.org/officeDocument/2006/relationships/tags" Target="../tags/tag261.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tags" Target="../tags/tag273.xml"/><Relationship Id="rId13" Type="http://schemas.openxmlformats.org/officeDocument/2006/relationships/image" Target="../media/image29.png"/><Relationship Id="rId3" Type="http://schemas.openxmlformats.org/officeDocument/2006/relationships/tags" Target="../tags/tag268.xml"/><Relationship Id="rId7" Type="http://schemas.openxmlformats.org/officeDocument/2006/relationships/tags" Target="../tags/tag272.xml"/><Relationship Id="rId12" Type="http://schemas.openxmlformats.org/officeDocument/2006/relationships/image" Target="../media/image27.sv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image" Target="../media/image26.png"/><Relationship Id="rId5" Type="http://schemas.openxmlformats.org/officeDocument/2006/relationships/tags" Target="../tags/tag270.xml"/><Relationship Id="rId10" Type="http://schemas.openxmlformats.org/officeDocument/2006/relationships/slideLayout" Target="../slideLayouts/slideLayout7.xml"/><Relationship Id="rId4" Type="http://schemas.openxmlformats.org/officeDocument/2006/relationships/tags" Target="../tags/tag269.xml"/><Relationship Id="rId9" Type="http://schemas.openxmlformats.org/officeDocument/2006/relationships/tags" Target="../tags/tag274.xml"/></Relationships>
</file>

<file path=ppt/slides/_rels/slide71.xml.rels><?xml version="1.0" encoding="UTF-8" standalone="yes"?>
<Relationships xmlns="http://schemas.openxmlformats.org/package/2006/relationships"><Relationship Id="rId8" Type="http://schemas.openxmlformats.org/officeDocument/2006/relationships/tags" Target="../tags/tag282.xml"/><Relationship Id="rId3" Type="http://schemas.openxmlformats.org/officeDocument/2006/relationships/tags" Target="../tags/tag277.xml"/><Relationship Id="rId7" Type="http://schemas.openxmlformats.org/officeDocument/2006/relationships/tags" Target="../tags/tag281.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image" Target="../media/image27.svg"/><Relationship Id="rId5" Type="http://schemas.openxmlformats.org/officeDocument/2006/relationships/tags" Target="../tags/tag279.xml"/><Relationship Id="rId10" Type="http://schemas.openxmlformats.org/officeDocument/2006/relationships/image" Target="../media/image26.png"/><Relationship Id="rId4" Type="http://schemas.openxmlformats.org/officeDocument/2006/relationships/tags" Target="../tags/tag278.xml"/><Relationship Id="rId9"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290.xml"/><Relationship Id="rId3" Type="http://schemas.openxmlformats.org/officeDocument/2006/relationships/tags" Target="../tags/tag285.xml"/><Relationship Id="rId7" Type="http://schemas.openxmlformats.org/officeDocument/2006/relationships/tags" Target="../tags/tag289.xml"/><Relationship Id="rId12" Type="http://schemas.openxmlformats.org/officeDocument/2006/relationships/image" Target="../media/image54.png"/><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tags" Target="../tags/tag288.xml"/><Relationship Id="rId11" Type="http://schemas.openxmlformats.org/officeDocument/2006/relationships/image" Target="../media/image27.svg"/><Relationship Id="rId5" Type="http://schemas.openxmlformats.org/officeDocument/2006/relationships/tags" Target="../tags/tag287.xml"/><Relationship Id="rId10" Type="http://schemas.openxmlformats.org/officeDocument/2006/relationships/image" Target="../media/image26.png"/><Relationship Id="rId4" Type="http://schemas.openxmlformats.org/officeDocument/2006/relationships/tags" Target="../tags/tag286.xml"/><Relationship Id="rId9"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298.xml"/><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image" Target="../media/image58.png"/><Relationship Id="rId2" Type="http://schemas.openxmlformats.org/officeDocument/2006/relationships/tags" Target="../tags/tag292.xml"/><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image" Target="../media/image27.svg"/><Relationship Id="rId5" Type="http://schemas.openxmlformats.org/officeDocument/2006/relationships/tags" Target="../tags/tag295.xml"/><Relationship Id="rId10" Type="http://schemas.openxmlformats.org/officeDocument/2006/relationships/image" Target="../media/image26.png"/><Relationship Id="rId4" Type="http://schemas.openxmlformats.org/officeDocument/2006/relationships/tags" Target="../tags/tag294.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06.xml"/><Relationship Id="rId3" Type="http://schemas.openxmlformats.org/officeDocument/2006/relationships/tags" Target="../tags/tag301.xml"/><Relationship Id="rId7" Type="http://schemas.openxmlformats.org/officeDocument/2006/relationships/tags" Target="../tags/tag305.xml"/><Relationship Id="rId12" Type="http://schemas.openxmlformats.org/officeDocument/2006/relationships/image" Target="../media/image17.png"/><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image" Target="../media/image27.svg"/><Relationship Id="rId5" Type="http://schemas.openxmlformats.org/officeDocument/2006/relationships/tags" Target="../tags/tag303.xml"/><Relationship Id="rId10" Type="http://schemas.openxmlformats.org/officeDocument/2006/relationships/image" Target="../media/image26.png"/><Relationship Id="rId4" Type="http://schemas.openxmlformats.org/officeDocument/2006/relationships/tags" Target="../tags/tag302.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314.xml"/><Relationship Id="rId3" Type="http://schemas.openxmlformats.org/officeDocument/2006/relationships/tags" Target="../tags/tag309.xml"/><Relationship Id="rId7" Type="http://schemas.openxmlformats.org/officeDocument/2006/relationships/tags" Target="../tags/tag313.xml"/><Relationship Id="rId12" Type="http://schemas.openxmlformats.org/officeDocument/2006/relationships/image" Target="../media/image17.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11" Type="http://schemas.openxmlformats.org/officeDocument/2006/relationships/image" Target="../media/image27.svg"/><Relationship Id="rId5" Type="http://schemas.openxmlformats.org/officeDocument/2006/relationships/tags" Target="../tags/tag311.xml"/><Relationship Id="rId10" Type="http://schemas.openxmlformats.org/officeDocument/2006/relationships/image" Target="../media/image26.png"/><Relationship Id="rId4" Type="http://schemas.openxmlformats.org/officeDocument/2006/relationships/tags" Target="../tags/tag310.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322.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image" Target="../media/image54.png"/><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image" Target="../media/image27.svg"/><Relationship Id="rId5" Type="http://schemas.openxmlformats.org/officeDocument/2006/relationships/tags" Target="../tags/tag319.xml"/><Relationship Id="rId10" Type="http://schemas.openxmlformats.org/officeDocument/2006/relationships/image" Target="../media/image26.png"/><Relationship Id="rId4" Type="http://schemas.openxmlformats.org/officeDocument/2006/relationships/tags" Target="../tags/tag318.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330.xml"/><Relationship Id="rId3" Type="http://schemas.openxmlformats.org/officeDocument/2006/relationships/tags" Target="../tags/tag325.xml"/><Relationship Id="rId7" Type="http://schemas.openxmlformats.org/officeDocument/2006/relationships/tags" Target="../tags/tag329.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image" Target="../media/image27.svg"/><Relationship Id="rId5" Type="http://schemas.openxmlformats.org/officeDocument/2006/relationships/tags" Target="../tags/tag327.xml"/><Relationship Id="rId10" Type="http://schemas.openxmlformats.org/officeDocument/2006/relationships/image" Target="../media/image26.png"/><Relationship Id="rId4" Type="http://schemas.openxmlformats.org/officeDocument/2006/relationships/tags" Target="../tags/tag326.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tags" Target="../tags/tag338.xml"/><Relationship Id="rId3" Type="http://schemas.openxmlformats.org/officeDocument/2006/relationships/tags" Target="../tags/tag333.xml"/><Relationship Id="rId7" Type="http://schemas.openxmlformats.org/officeDocument/2006/relationships/tags" Target="../tags/tag337.xml"/><Relationship Id="rId12" Type="http://schemas.openxmlformats.org/officeDocument/2006/relationships/image" Target="../media/image54.png"/><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tags" Target="../tags/tag336.xml"/><Relationship Id="rId11" Type="http://schemas.openxmlformats.org/officeDocument/2006/relationships/image" Target="../media/image27.svg"/><Relationship Id="rId5" Type="http://schemas.openxmlformats.org/officeDocument/2006/relationships/tags" Target="../tags/tag335.xml"/><Relationship Id="rId10" Type="http://schemas.openxmlformats.org/officeDocument/2006/relationships/image" Target="../media/image26.png"/><Relationship Id="rId4" Type="http://schemas.openxmlformats.org/officeDocument/2006/relationships/tags" Target="../tags/tag334.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346.xml"/><Relationship Id="rId3" Type="http://schemas.openxmlformats.org/officeDocument/2006/relationships/tags" Target="../tags/tag341.xml"/><Relationship Id="rId7" Type="http://schemas.openxmlformats.org/officeDocument/2006/relationships/tags" Target="../tags/tag345.xml"/><Relationship Id="rId12" Type="http://schemas.openxmlformats.org/officeDocument/2006/relationships/image" Target="../media/image17.png"/><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tags" Target="../tags/tag344.xml"/><Relationship Id="rId11" Type="http://schemas.openxmlformats.org/officeDocument/2006/relationships/image" Target="../media/image27.svg"/><Relationship Id="rId5" Type="http://schemas.openxmlformats.org/officeDocument/2006/relationships/tags" Target="../tags/tag343.xml"/><Relationship Id="rId10" Type="http://schemas.openxmlformats.org/officeDocument/2006/relationships/image" Target="../media/image26.png"/><Relationship Id="rId4" Type="http://schemas.openxmlformats.org/officeDocument/2006/relationships/tags" Target="../tags/tag342.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354.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image" Target="../media/image59.jpg"/><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image" Target="../media/image27.svg"/><Relationship Id="rId5" Type="http://schemas.openxmlformats.org/officeDocument/2006/relationships/tags" Target="../tags/tag351.xml"/><Relationship Id="rId10" Type="http://schemas.openxmlformats.org/officeDocument/2006/relationships/image" Target="../media/image26.png"/><Relationship Id="rId4" Type="http://schemas.openxmlformats.org/officeDocument/2006/relationships/tags" Target="../tags/tag350.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362.xml"/><Relationship Id="rId3" Type="http://schemas.openxmlformats.org/officeDocument/2006/relationships/tags" Target="../tags/tag357.xml"/><Relationship Id="rId7" Type="http://schemas.openxmlformats.org/officeDocument/2006/relationships/tags" Target="../tags/tag361.xml"/><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image" Target="../media/image27.svg"/><Relationship Id="rId5" Type="http://schemas.openxmlformats.org/officeDocument/2006/relationships/tags" Target="../tags/tag359.xml"/><Relationship Id="rId10" Type="http://schemas.openxmlformats.org/officeDocument/2006/relationships/image" Target="../media/image26.png"/><Relationship Id="rId4" Type="http://schemas.openxmlformats.org/officeDocument/2006/relationships/tags" Target="../tags/tag358.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370.xml"/><Relationship Id="rId3" Type="http://schemas.openxmlformats.org/officeDocument/2006/relationships/tags" Target="../tags/tag365.xml"/><Relationship Id="rId7" Type="http://schemas.openxmlformats.org/officeDocument/2006/relationships/tags" Target="../tags/tag369.xml"/><Relationship Id="rId12" Type="http://schemas.openxmlformats.org/officeDocument/2006/relationships/image" Target="../media/image17.png"/><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tags" Target="../tags/tag368.xml"/><Relationship Id="rId11" Type="http://schemas.openxmlformats.org/officeDocument/2006/relationships/image" Target="../media/image27.svg"/><Relationship Id="rId5" Type="http://schemas.openxmlformats.org/officeDocument/2006/relationships/tags" Target="../tags/tag367.xml"/><Relationship Id="rId10" Type="http://schemas.openxmlformats.org/officeDocument/2006/relationships/image" Target="../media/image26.png"/><Relationship Id="rId4" Type="http://schemas.openxmlformats.org/officeDocument/2006/relationships/tags" Target="../tags/tag366.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378.xml"/><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image" Target="../media/image17.png"/><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image" Target="../media/image27.svg"/><Relationship Id="rId5" Type="http://schemas.openxmlformats.org/officeDocument/2006/relationships/tags" Target="../tags/tag375.xml"/><Relationship Id="rId10" Type="http://schemas.openxmlformats.org/officeDocument/2006/relationships/image" Target="../media/image26.png"/><Relationship Id="rId4" Type="http://schemas.openxmlformats.org/officeDocument/2006/relationships/tags" Target="../tags/tag374.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379.xml"/><Relationship Id="rId5" Type="http://schemas.openxmlformats.org/officeDocument/2006/relationships/image" Target="../media/image54.png"/><Relationship Id="rId4" Type="http://schemas.openxmlformats.org/officeDocument/2006/relationships/image" Target="../media/image27.sv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8.xml.rels><?xml version="1.0" encoding="UTF-8" standalone="yes"?>
<Relationships xmlns="http://schemas.openxmlformats.org/package/2006/relationships"><Relationship Id="rId8" Type="http://schemas.openxmlformats.org/officeDocument/2006/relationships/tags" Target="../tags/tag387.xml"/><Relationship Id="rId3" Type="http://schemas.openxmlformats.org/officeDocument/2006/relationships/tags" Target="../tags/tag382.xml"/><Relationship Id="rId7" Type="http://schemas.openxmlformats.org/officeDocument/2006/relationships/tags" Target="../tags/tag386.xml"/><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tags" Target="../tags/tag385.xml"/><Relationship Id="rId11" Type="http://schemas.openxmlformats.org/officeDocument/2006/relationships/image" Target="../media/image27.svg"/><Relationship Id="rId5" Type="http://schemas.openxmlformats.org/officeDocument/2006/relationships/tags" Target="../tags/tag384.xml"/><Relationship Id="rId10" Type="http://schemas.openxmlformats.org/officeDocument/2006/relationships/image" Target="../media/image26.png"/><Relationship Id="rId4" Type="http://schemas.openxmlformats.org/officeDocument/2006/relationships/tags" Target="../tags/tag383.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393.xml"/><Relationship Id="rId13" Type="http://schemas.openxmlformats.org/officeDocument/2006/relationships/tags" Target="../tags/tag398.xml"/><Relationship Id="rId18" Type="http://schemas.openxmlformats.org/officeDocument/2006/relationships/image" Target="../media/image61.png"/><Relationship Id="rId3" Type="http://schemas.openxmlformats.org/officeDocument/2006/relationships/tags" Target="../tags/tag390.xml"/><Relationship Id="rId7" Type="http://schemas.openxmlformats.org/officeDocument/2006/relationships/audio" Target="../media/media1.mp3"/><Relationship Id="rId12" Type="http://schemas.openxmlformats.org/officeDocument/2006/relationships/tags" Target="../tags/tag397.xml"/><Relationship Id="rId17" Type="http://schemas.openxmlformats.org/officeDocument/2006/relationships/image" Target="../media/image60.gif"/><Relationship Id="rId2" Type="http://schemas.openxmlformats.org/officeDocument/2006/relationships/tags" Target="../tags/tag389.xml"/><Relationship Id="rId16" Type="http://schemas.openxmlformats.org/officeDocument/2006/relationships/image" Target="../media/image27.svg"/><Relationship Id="rId1" Type="http://schemas.openxmlformats.org/officeDocument/2006/relationships/tags" Target="../tags/tag388.xml"/><Relationship Id="rId6" Type="http://schemas.microsoft.com/office/2007/relationships/media" Target="../media/media1.mp3"/><Relationship Id="rId11" Type="http://schemas.openxmlformats.org/officeDocument/2006/relationships/tags" Target="../tags/tag396.xml"/><Relationship Id="rId5" Type="http://schemas.openxmlformats.org/officeDocument/2006/relationships/tags" Target="../tags/tag392.xml"/><Relationship Id="rId15" Type="http://schemas.openxmlformats.org/officeDocument/2006/relationships/image" Target="../media/image26.png"/><Relationship Id="rId10" Type="http://schemas.openxmlformats.org/officeDocument/2006/relationships/tags" Target="../tags/tag395.xml"/><Relationship Id="rId4" Type="http://schemas.openxmlformats.org/officeDocument/2006/relationships/tags" Target="../tags/tag391.xml"/><Relationship Id="rId9" Type="http://schemas.openxmlformats.org/officeDocument/2006/relationships/tags" Target="../tags/tag394.xml"/><Relationship Id="rId1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14.png"/><Relationship Id="rId5" Type="http://schemas.openxmlformats.org/officeDocument/2006/relationships/image" Target="../media/image27.svg"/><Relationship Id="rId4" Type="http://schemas.openxmlformats.org/officeDocument/2006/relationships/image" Target="../media/image26.png"/></Relationships>
</file>

<file path=ppt/slides/_rels/slide9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7.svg"/><Relationship Id="rId4" Type="http://schemas.openxmlformats.org/officeDocument/2006/relationships/image" Target="../media/image63.svg"/><Relationship Id="rId9"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9"/>
            <a:ext cx="6921576" cy="1039644"/>
          </a:xfrm>
          <a:prstGeom prst="rect">
            <a:avLst/>
          </a:prstGeom>
        </p:spPr>
        <p:txBody>
          <a:bodyPr wrap="square" lIns="0" tIns="0" rIns="0" bIns="0" rtlCol="0" anchor="t">
            <a:spAutoFit/>
          </a:bodyPr>
          <a:lstStyle/>
          <a:p>
            <a:pPr algn="ctr" defTabSz="457235">
              <a:lnSpc>
                <a:spcPct val="150000"/>
              </a:lnSpc>
            </a:pPr>
            <a:r>
              <a:rPr lang="en-US" sz="2400" b="1" dirty="0">
                <a:solidFill>
                  <a:srgbClr val="215968"/>
                </a:solidFill>
                <a:latin typeface="Carelia"/>
              </a:rPr>
              <a:t>PROGRAMME DE REMEDIATION INTENSIVE</a:t>
            </a:r>
          </a:p>
          <a:p>
            <a:pPr algn="ctr" defTabSz="457235">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5"/>
            <a:ext cx="6241120" cy="276999"/>
          </a:xfrm>
          <a:prstGeom prst="rect">
            <a:avLst/>
          </a:prstGeom>
          <a:noFill/>
        </p:spPr>
        <p:txBody>
          <a:bodyPr wrap="square" rtlCol="0">
            <a:spAutoFit/>
          </a:bodyPr>
          <a:lstStyle/>
          <a:p>
            <a:pPr algn="ctr" defTabSz="457235"/>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5" y="239232"/>
            <a:ext cx="6666387" cy="933295"/>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787774" y="3208864"/>
            <a:ext cx="1978091"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7" y="2512613"/>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8" y="2774657"/>
            <a:ext cx="2510119"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8" y="350772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7" y="4568585"/>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23" y="3762406"/>
            <a:ext cx="2510119"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6</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6" y="4783218"/>
            <a:ext cx="2510119" cy="584775"/>
          </a:xfrm>
          <a:prstGeom prst="rect">
            <a:avLst/>
          </a:prstGeom>
          <a:noFill/>
        </p:spPr>
        <p:txBody>
          <a:bodyPr wrap="square" rtlCol="0">
            <a:spAutoFit/>
          </a:bodyPr>
          <a:lstStyle/>
          <a:p>
            <a:r>
              <a:rPr lang="fr-FR" sz="3200" b="1" dirty="0">
                <a:solidFill>
                  <a:srgbClr val="E1A346"/>
                </a:solidFill>
              </a:rPr>
              <a:t>Séance : 2</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9" y="3354076"/>
            <a:ext cx="1784847"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pic>
        <p:nvPicPr>
          <p:cNvPr id="7" name="Image 6">
            <a:extLst>
              <a:ext uri="{FF2B5EF4-FFF2-40B4-BE49-F238E27FC236}">
                <a16:creationId xmlns:a16="http://schemas.microsoft.com/office/drawing/2014/main" id="{61B514D1-F347-8D91-151D-C40C28D7394A}"/>
              </a:ext>
            </a:extLst>
          </p:cNvPr>
          <p:cNvPicPr>
            <a:picLocks noChangeAspect="1"/>
          </p:cNvPicPr>
          <p:nvPr/>
        </p:nvPicPr>
        <p:blipFill>
          <a:blip r:embed="rId4"/>
          <a:stretch>
            <a:fillRect/>
          </a:stretch>
        </p:blipFill>
        <p:spPr>
          <a:xfrm>
            <a:off x="7818970" y="5048583"/>
            <a:ext cx="1074512" cy="15047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5"/>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8" y="2133917"/>
            <a:ext cx="5987559"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extLst>
              <p:ext uri="{D42A27DB-BD31-4B8C-83A1-F6EECF244321}">
                <p14:modId xmlns:p14="http://schemas.microsoft.com/office/powerpoint/2010/main" val="15964294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On commence la séance par la dictée. </a:t>
            </a:r>
          </a:p>
        </p:txBody>
      </p:sp>
      <p:sp>
        <p:nvSpPr>
          <p:cNvPr id="16" name="Titre 1">
            <a:extLst>
              <a:ext uri="{FF2B5EF4-FFF2-40B4-BE49-F238E27FC236}">
                <a16:creationId xmlns:a16="http://schemas.microsoft.com/office/drawing/2014/main" id="{BA31EDC9-5F19-4952-4337-6C8B230C6840}"/>
              </a:ext>
            </a:extLst>
          </p:cNvPr>
          <p:cNvSpPr txBox="1">
            <a:spLocks/>
          </p:cNvSpPr>
          <p:nvPr/>
        </p:nvSpPr>
        <p:spPr>
          <a:xfrm>
            <a:off x="3276601" y="3046071"/>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4061251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C4C9-25EB-4D89-0FCA-B0AEF5344DA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CE01C992-36DA-0186-6526-476440241C19}"/>
              </a:ext>
            </a:extLst>
          </p:cNvPr>
          <p:cNvSpPr/>
          <p:nvPr/>
        </p:nvSpPr>
        <p:spPr>
          <a:xfrm>
            <a:off x="0" y="-17852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F654C0A-59C0-A84C-D908-F1C2AC8ACBB7}"/>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140E944E-8466-47E3-706C-4CB615BBC075}"/>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71A5509F-CD76-EE9A-BBD9-39F7C729C47E}"/>
              </a:ext>
            </a:extLst>
          </p:cNvPr>
          <p:cNvSpPr txBox="1"/>
          <p:nvPr/>
        </p:nvSpPr>
        <p:spPr>
          <a:xfrm>
            <a:off x="391886" y="2576039"/>
            <a:ext cx="8220891" cy="4479175"/>
          </a:xfrm>
          <a:prstGeom prst="rect">
            <a:avLst/>
          </a:prstGeom>
        </p:spPr>
        <p:txBody>
          <a:bodyPr wrap="square" lIns="0" tIns="0" rIns="0" bIns="0" rtlCol="0" anchor="t">
            <a:spAutoFit/>
          </a:bodyPr>
          <a:lstStyle/>
          <a:p>
            <a:pPr defTabSz="342926"/>
            <a:r>
              <a:rPr lang="fr-MA" sz="2000" b="1" dirty="0">
                <a:latin typeface="Dosis" pitchFamily="2" charset="0"/>
              </a:rPr>
              <a:t>Objectifs de l’activité:</a:t>
            </a:r>
          </a:p>
          <a:p>
            <a:pPr defTabSz="342926"/>
            <a:r>
              <a:rPr lang="fr-FR" dirty="0">
                <a:latin typeface="Dosis" pitchFamily="2" charset="0"/>
              </a:rPr>
              <a:t>Ecrire correctement, sous dictée, un petit paragraphe contenant 20 à 25 mots.</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un paragraphe extrait du dernier texte étudié.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10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Demander aux élèves de préparer le paragraphe en devoir à la maison la séance précédente.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L’enseignant affiche le paragraphe, le lit deux fois aux élèves.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 passe à la diapositive suivante et dicte le paragraphe aux élèves.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Après la correction collective, nommer et féliciter les élèves ayant commis moins d’erreurs.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bien préparer la dictée du lendemain.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La première séance du palier, le texte de la  dictée est exceptionnellement présenté au tableau avant de le dicter car il n’a pas été lu aux élèves en classe pendant la séance de rebrassage du palier 5.</a:t>
            </a:r>
          </a:p>
          <a:p>
            <a:pPr marL="228605" indent="-228605" defTabSz="457211">
              <a:buFont typeface="Arial" panose="020B0604020202020204" pitchFamily="34" charset="0"/>
              <a:buChar char="•"/>
              <a:defRPr/>
            </a:pP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375EFB32-CEE5-A6F3-E1FC-F40654F5364A}"/>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D8F366B-1CC0-017C-DDAB-FA454EBCC7B9}"/>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7AAF7A2A-EB7D-C981-42EF-943759649B01}"/>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35FA1E8-A300-9184-541D-E918ECF69483}"/>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0561B414-8AF1-C08B-969F-B986AF2828DA}"/>
              </a:ext>
            </a:extLst>
          </p:cNvPr>
          <p:cNvSpPr txBox="1">
            <a:spLocks/>
          </p:cNvSpPr>
          <p:nvPr/>
        </p:nvSpPr>
        <p:spPr>
          <a:xfrm>
            <a:off x="2546531" y="1370279"/>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
        <p:nvSpPr>
          <p:cNvPr id="20" name="ZoneTexte 19">
            <a:extLst>
              <a:ext uri="{FF2B5EF4-FFF2-40B4-BE49-F238E27FC236}">
                <a16:creationId xmlns:a16="http://schemas.microsoft.com/office/drawing/2014/main" id="{F7810504-E321-718B-8A80-FA83885A90AC}"/>
              </a:ext>
            </a:extLst>
          </p:cNvPr>
          <p:cNvSpPr txBox="1"/>
          <p:nvPr/>
        </p:nvSpPr>
        <p:spPr>
          <a:xfrm>
            <a:off x="5386251" y="511881"/>
            <a:ext cx="4572000" cy="369332"/>
          </a:xfrm>
          <a:prstGeom prst="rect">
            <a:avLst/>
          </a:prstGeom>
          <a:noFill/>
        </p:spPr>
        <p:txBody>
          <a:bodyPr wrap="square">
            <a:spAutoFit/>
          </a:bodyPr>
          <a:lstStyle/>
          <a:p>
            <a:pPr algn="ctr" defTabSz="609645">
              <a:defRPr/>
            </a:pPr>
            <a:r>
              <a:rPr lang="fr-MA" sz="1800" i="1" dirty="0">
                <a:solidFill>
                  <a:prstClr val="black">
                    <a:lumMod val="75000"/>
                    <a:lumOff val="25000"/>
                  </a:prstClr>
                </a:solidFill>
                <a:latin typeface="Calibri"/>
              </a:rPr>
              <a:t>Pour l’enseignant ( e)</a:t>
            </a:r>
          </a:p>
        </p:txBody>
      </p:sp>
    </p:spTree>
    <p:extLst>
      <p:ext uri="{BB962C8B-B14F-4D97-AF65-F5344CB8AC3E}">
        <p14:creationId xmlns:p14="http://schemas.microsoft.com/office/powerpoint/2010/main" val="1378200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 </a:t>
            </a:r>
            <a:r>
              <a:rPr lang="fr-FR" sz="150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B74553E-6C38-C8F5-6180-A77177FCF6D0}"/>
              </a:ext>
            </a:extLst>
          </p:cNvPr>
          <p:cNvGraphicFramePr>
            <a:graphicFrameLocks noGrp="1"/>
          </p:cNvGraphicFramePr>
          <p:nvPr>
            <p:custDataLst>
              <p:tags r:id="rId1"/>
            </p:custDataLst>
            <p:extLst>
              <p:ext uri="{D42A27DB-BD31-4B8C-83A1-F6EECF244321}">
                <p14:modId xmlns:p14="http://schemas.microsoft.com/office/powerpoint/2010/main" val="3855582176"/>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81" y="2409245"/>
            <a:ext cx="2503637" cy="176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00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p>
          <a:p>
            <a:pPr marL="1219231" lvl="4" defTabSz="457235">
              <a:lnSpc>
                <a:spcPct val="150000"/>
              </a:lnSpc>
            </a:pPr>
            <a:r>
              <a:rPr lang="fr-FR" sz="4000" b="1" dirty="0">
                <a:solidFill>
                  <a:srgbClr val="106585"/>
                </a:solidFill>
                <a:latin typeface="Dosis" pitchFamily="2" charset="0"/>
              </a:rPr>
              <a:t>Je m’appelle Ali, je suis  en sixième année primaire. Aujourd’hui, c’est le jour de la rentrée. Je me lève tôt, je m’habille et je prépare soigneusement mon cartable.</a:t>
            </a:r>
          </a:p>
          <a:p>
            <a:pPr marL="1219231" lvl="4" defTabSz="457235">
              <a:lnSpc>
                <a:spcPct val="150000"/>
              </a:lnSpc>
            </a:pP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09AFAC-5F87-5EDD-16FF-05CD636E90BC}"/>
              </a:ext>
            </a:extLst>
          </p:cNvPr>
          <p:cNvGraphicFramePr>
            <a:graphicFrameLocks noGrp="1"/>
          </p:cNvGraphicFramePr>
          <p:nvPr>
            <p:custDataLst>
              <p:tags r:id="rId1"/>
            </p:custDataLst>
            <p:extLst>
              <p:ext uri="{D42A27DB-BD31-4B8C-83A1-F6EECF244321}">
                <p14:modId xmlns:p14="http://schemas.microsoft.com/office/powerpoint/2010/main" val="14466453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4393D2BB-5FDA-BDE5-5C4C-E8379246B50C}"/>
              </a:ext>
            </a:extLst>
          </p:cNvPr>
          <p:cNvSpPr txBox="1"/>
          <p:nvPr/>
        </p:nvSpPr>
        <p:spPr>
          <a:xfrm>
            <a:off x="1045029" y="422058"/>
            <a:ext cx="7715794" cy="58445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Soulignez les erreurs. Qui n’a pas commis  d’erreurs? /Qui a commis une seule erreur?</a:t>
            </a:r>
          </a:p>
          <a:p>
            <a:pPr marL="0" lvl="1" defTabSz="457235">
              <a:lnSpc>
                <a:spcPts val="2011"/>
              </a:lnSpc>
              <a:spcBef>
                <a:spcPct val="0"/>
              </a:spcBef>
            </a:pPr>
            <a:r>
              <a:rPr lang="fr-FR" sz="1500" i="1" dirty="0">
                <a:solidFill>
                  <a:prstClr val="white">
                    <a:lumMod val="65000"/>
                  </a:prstClr>
                </a:solidFill>
                <a:latin typeface="Dosis" pitchFamily="2" charset="0"/>
              </a:rPr>
              <a:t>Vérifier et nommer les élèves ayant commis moins d’erreurs.  Encourager tous les élèves.</a:t>
            </a:r>
          </a:p>
        </p:txBody>
      </p:sp>
      <p:pic>
        <p:nvPicPr>
          <p:cNvPr id="2" name="Image 1">
            <a:extLst>
              <a:ext uri="{FF2B5EF4-FFF2-40B4-BE49-F238E27FC236}">
                <a16:creationId xmlns:a16="http://schemas.microsoft.com/office/drawing/2014/main" id="{9E6E1449-BF11-A9E6-888A-C0D639B4DE0C}"/>
              </a:ext>
            </a:extLst>
          </p:cNvPr>
          <p:cNvPicPr>
            <a:picLocks noChangeAspect="1"/>
          </p:cNvPicPr>
          <p:nvPr/>
        </p:nvPicPr>
        <p:blipFill>
          <a:blip r:embed="rId5"/>
          <a:stretch>
            <a:fillRect/>
          </a:stretch>
        </p:blipFill>
        <p:spPr>
          <a:xfrm>
            <a:off x="7939524" y="457200"/>
            <a:ext cx="1062248" cy="796686"/>
          </a:xfrm>
          <a:prstGeom prst="rect">
            <a:avLst/>
          </a:prstGeom>
        </p:spPr>
      </p:pic>
    </p:spTree>
    <p:extLst>
      <p:ext uri="{BB962C8B-B14F-4D97-AF65-F5344CB8AC3E}">
        <p14:creationId xmlns:p14="http://schemas.microsoft.com/office/powerpoint/2010/main" val="305941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A3DB-CEDD-25A0-5E18-17066ABBF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5DF2A4-507E-4515-B1E6-8E1EA5DAE45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94933-CFA0-5CBD-09FC-4DAB56D3575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83C4E819-D559-E5D7-E3A8-DE34DECCFB9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70F8133-B949-2EBF-D67A-3D512F33CCA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DAE4D72-3328-A812-97DD-51791F26471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0882C4FE-A8B0-16F7-79CD-C4C70775494D}"/>
              </a:ext>
            </a:extLst>
          </p:cNvPr>
          <p:cNvSpPr txBox="1"/>
          <p:nvPr/>
        </p:nvSpPr>
        <p:spPr>
          <a:xfrm>
            <a:off x="1045029" y="422058"/>
            <a:ext cx="7715794"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A la maison vous allez corriger les erreurs. Le paragraphe 1  p 46.</a:t>
            </a:r>
            <a:endParaRPr lang="fr-FR" sz="1500" i="1" dirty="0">
              <a:solidFill>
                <a:prstClr val="white">
                  <a:lumMod val="65000"/>
                </a:prstClr>
              </a:solidFill>
              <a:latin typeface="Dosis" pitchFamily="2" charset="0"/>
            </a:endParaRPr>
          </a:p>
        </p:txBody>
      </p:sp>
      <p:cxnSp>
        <p:nvCxnSpPr>
          <p:cNvPr id="11" name="Connecteur droit avec flèche 10">
            <a:extLst>
              <a:ext uri="{FF2B5EF4-FFF2-40B4-BE49-F238E27FC236}">
                <a16:creationId xmlns:a16="http://schemas.microsoft.com/office/drawing/2014/main" id="{45776AD9-DBE4-4818-DE7F-BCFBAEF80460}"/>
              </a:ext>
            </a:extLst>
          </p:cNvPr>
          <p:cNvCxnSpPr/>
          <p:nvPr/>
        </p:nvCxnSpPr>
        <p:spPr>
          <a:xfrm>
            <a:off x="489640" y="3967842"/>
            <a:ext cx="644435" cy="67926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319D34C1-82D6-5B2B-2129-8FD856772F2B}"/>
              </a:ext>
            </a:extLst>
          </p:cNvPr>
          <p:cNvPicPr>
            <a:picLocks noChangeAspect="1"/>
          </p:cNvPicPr>
          <p:nvPr/>
        </p:nvPicPr>
        <p:blipFill>
          <a:blip r:embed="rId5"/>
          <a:stretch>
            <a:fillRect/>
          </a:stretch>
        </p:blipFill>
        <p:spPr>
          <a:xfrm>
            <a:off x="1203743" y="1485800"/>
            <a:ext cx="7006535" cy="3886400"/>
          </a:xfrm>
          <a:prstGeom prst="rect">
            <a:avLst/>
          </a:prstGeom>
          <a:ln w="12700">
            <a:solidFill>
              <a:schemeClr val="tx1"/>
            </a:solidFill>
          </a:ln>
        </p:spPr>
      </p:pic>
    </p:spTree>
    <p:extLst>
      <p:ext uri="{BB962C8B-B14F-4D97-AF65-F5344CB8AC3E}">
        <p14:creationId xmlns:p14="http://schemas.microsoft.com/office/powerpoint/2010/main" val="53458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50" y="648812"/>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9"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515291" y="2449148"/>
            <a:ext cx="6458669" cy="615553"/>
          </a:xfrm>
          <a:prstGeom prst="rect">
            <a:avLst/>
          </a:prstGeom>
        </p:spPr>
        <p:txBody>
          <a:bodyPr wrap="square" lIns="0" tIns="0" rIns="0" bIns="0" rtlCol="0" anchor="t">
            <a:spAutoFit/>
          </a:bodyPr>
          <a:lstStyle/>
          <a:p>
            <a:pPr defTabSz="457235">
              <a:spcAft>
                <a:spcPts val="600"/>
              </a:spcAft>
              <a:defRPr/>
            </a:pPr>
            <a:r>
              <a:rPr lang="fr-FR" sz="2000" dirty="0">
                <a:solidFill>
                  <a:srgbClr val="FF0000"/>
                </a:solidFill>
                <a:latin typeface="Dosis" pitchFamily="2" charset="0"/>
                <a:ea typeface="Calibri" panose="020F0502020204030204" pitchFamily="34" charset="0"/>
                <a:cs typeface="Calibri" panose="020F0502020204030204" pitchFamily="34" charset="0"/>
              </a:rPr>
              <a:t>Matin – soir – arriver- écouter – s’asseoir – ranger – histoire - mathématiques</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1" y="4310091"/>
            <a:ext cx="2029261" cy="1707056"/>
          </a:xfrm>
          <a:prstGeom prst="rect">
            <a:avLst/>
          </a:prstGeom>
        </p:spPr>
      </p:pic>
    </p:spTree>
    <p:extLst>
      <p:ext uri="{BB962C8B-B14F-4D97-AF65-F5344CB8AC3E}">
        <p14:creationId xmlns:p14="http://schemas.microsoft.com/office/powerpoint/2010/main" val="15355004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6C06-AC7B-EEE6-35DF-83563BD7BF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35DD91-F640-F2A4-B53E-FB4A5555F68D}"/>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042D67DB-A04A-21F8-0002-B519C10370ED}"/>
              </a:ext>
            </a:extLst>
          </p:cNvPr>
          <p:cNvSpPr/>
          <p:nvPr/>
        </p:nvSpPr>
        <p:spPr>
          <a:xfrm>
            <a:off x="167414"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rPr>
              <a:t>v</a:t>
            </a:r>
          </a:p>
        </p:txBody>
      </p:sp>
      <p:sp>
        <p:nvSpPr>
          <p:cNvPr id="14" name="Rectangle : coins arrondis 13">
            <a:extLst>
              <a:ext uri="{FF2B5EF4-FFF2-40B4-BE49-F238E27FC236}">
                <a16:creationId xmlns:a16="http://schemas.microsoft.com/office/drawing/2014/main" id="{3DA18099-E8A2-5568-6E06-E15549903462}"/>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3CF1A2EB-358F-F691-D12D-3BCD23301518}"/>
              </a:ext>
            </a:extLst>
          </p:cNvPr>
          <p:cNvSpPr txBox="1"/>
          <p:nvPr/>
        </p:nvSpPr>
        <p:spPr>
          <a:xfrm>
            <a:off x="1222407" y="431802"/>
            <a:ext cx="6324600" cy="327975"/>
          </a:xfrm>
          <a:prstGeom prst="rect">
            <a:avLst/>
          </a:prstGeom>
          <a:noFill/>
        </p:spPr>
        <p:txBody>
          <a:bodyPr wrap="square">
            <a:spAutoFit/>
          </a:bodyPr>
          <a:lstStyle/>
          <a:p>
            <a:pPr marL="0" lvl="1" defTabSz="457235">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C68D93D-F666-2220-2852-6D34AC057253}"/>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B6E59968-A5DF-411F-A1A1-24B6A444D29D}"/>
              </a:ext>
            </a:extLst>
          </p:cNvPr>
          <p:cNvSpPr/>
          <p:nvPr/>
        </p:nvSpPr>
        <p:spPr>
          <a:xfrm>
            <a:off x="2378633" y="2133914"/>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BE20BB48-9534-8688-343E-20547CC6AA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7" y="2320227"/>
            <a:ext cx="2482676" cy="3792269"/>
          </a:xfrm>
          <a:prstGeom prst="rect">
            <a:avLst/>
          </a:prstGeom>
        </p:spPr>
      </p:pic>
      <p:graphicFrame>
        <p:nvGraphicFramePr>
          <p:cNvPr id="2" name="Tableau 1">
            <a:extLst>
              <a:ext uri="{FF2B5EF4-FFF2-40B4-BE49-F238E27FC236}">
                <a16:creationId xmlns:a16="http://schemas.microsoft.com/office/drawing/2014/main" id="{9F0C01C7-43BE-4FBD-E0AF-516F80E98455}"/>
              </a:ext>
            </a:extLst>
          </p:cNvPr>
          <p:cNvGraphicFramePr>
            <a:graphicFrameLocks noGrp="1"/>
          </p:cNvGraphicFramePr>
          <p:nvPr>
            <p:custDataLst>
              <p:tags r:id="rId1"/>
            </p:custDataLst>
            <p:extLst>
              <p:ext uri="{D42A27DB-BD31-4B8C-83A1-F6EECF244321}">
                <p14:modId xmlns:p14="http://schemas.microsoft.com/office/powerpoint/2010/main" val="16941992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EEEF396-E69E-2F71-4E6B-73B1661588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6250" y="2397894"/>
            <a:ext cx="1506506" cy="1545855"/>
          </a:xfrm>
          <a:prstGeom prst="rect">
            <a:avLst/>
          </a:prstGeom>
        </p:spPr>
      </p:pic>
      <p:pic>
        <p:nvPicPr>
          <p:cNvPr id="7" name="Image 6">
            <a:extLst>
              <a:ext uri="{FF2B5EF4-FFF2-40B4-BE49-F238E27FC236}">
                <a16:creationId xmlns:a16="http://schemas.microsoft.com/office/drawing/2014/main" id="{1F9243E0-D1BD-A437-5AEE-84C52E7457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51200" y="4369635"/>
            <a:ext cx="1340904" cy="1328372"/>
          </a:xfrm>
          <a:prstGeom prst="rect">
            <a:avLst/>
          </a:prstGeom>
        </p:spPr>
      </p:pic>
      <p:pic>
        <p:nvPicPr>
          <p:cNvPr id="9" name="Image 8">
            <a:extLst>
              <a:ext uri="{FF2B5EF4-FFF2-40B4-BE49-F238E27FC236}">
                <a16:creationId xmlns:a16="http://schemas.microsoft.com/office/drawing/2014/main" id="{DE445C03-C747-C06F-A0BF-DE059BF920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0443" y="4123206"/>
            <a:ext cx="1248698" cy="1416364"/>
          </a:xfrm>
          <a:prstGeom prst="rect">
            <a:avLst/>
          </a:prstGeom>
        </p:spPr>
      </p:pic>
      <p:pic>
        <p:nvPicPr>
          <p:cNvPr id="11" name="Image 10">
            <a:extLst>
              <a:ext uri="{FF2B5EF4-FFF2-40B4-BE49-F238E27FC236}">
                <a16:creationId xmlns:a16="http://schemas.microsoft.com/office/drawing/2014/main" id="{CD2E8E33-45FB-5963-E04C-32D2980B97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26825" y="4294855"/>
            <a:ext cx="1405908" cy="1477932"/>
          </a:xfrm>
          <a:prstGeom prst="rect">
            <a:avLst/>
          </a:prstGeom>
        </p:spPr>
      </p:pic>
      <p:pic>
        <p:nvPicPr>
          <p:cNvPr id="18" name="Image 17">
            <a:extLst>
              <a:ext uri="{FF2B5EF4-FFF2-40B4-BE49-F238E27FC236}">
                <a16:creationId xmlns:a16="http://schemas.microsoft.com/office/drawing/2014/main" id="{5077E0B8-2C81-593B-2088-C64EC180A09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90753" y="2586868"/>
            <a:ext cx="1187120" cy="1193654"/>
          </a:xfrm>
          <a:prstGeom prst="rect">
            <a:avLst/>
          </a:prstGeom>
        </p:spPr>
      </p:pic>
      <p:pic>
        <p:nvPicPr>
          <p:cNvPr id="23" name="Image 22">
            <a:extLst>
              <a:ext uri="{FF2B5EF4-FFF2-40B4-BE49-F238E27FC236}">
                <a16:creationId xmlns:a16="http://schemas.microsoft.com/office/drawing/2014/main" id="{701C6497-BD99-7792-F2A7-49F4EC4C3E8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36219" y="2586868"/>
            <a:ext cx="1187120" cy="1182858"/>
          </a:xfrm>
          <a:prstGeom prst="rect">
            <a:avLst/>
          </a:prstGeom>
        </p:spPr>
      </p:pic>
      <p:pic>
        <p:nvPicPr>
          <p:cNvPr id="25" name="Image 24">
            <a:extLst>
              <a:ext uri="{FF2B5EF4-FFF2-40B4-BE49-F238E27FC236}">
                <a16:creationId xmlns:a16="http://schemas.microsoft.com/office/drawing/2014/main" id="{C19F1700-FE7D-A533-882F-69CA46804D9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4995" y="2620127"/>
            <a:ext cx="1791255" cy="1349039"/>
          </a:xfrm>
          <a:prstGeom prst="rect">
            <a:avLst/>
          </a:prstGeom>
        </p:spPr>
      </p:pic>
      <p:pic>
        <p:nvPicPr>
          <p:cNvPr id="27" name="Image 26">
            <a:extLst>
              <a:ext uri="{FF2B5EF4-FFF2-40B4-BE49-F238E27FC236}">
                <a16:creationId xmlns:a16="http://schemas.microsoft.com/office/drawing/2014/main" id="{F4A824B1-26FC-02C6-F78B-7BB9022E24A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73544" y="4423747"/>
            <a:ext cx="1456448" cy="1349040"/>
          </a:xfrm>
          <a:prstGeom prst="rect">
            <a:avLst/>
          </a:prstGeom>
        </p:spPr>
      </p:pic>
    </p:spTree>
    <p:extLst>
      <p:ext uri="{BB962C8B-B14F-4D97-AF65-F5344CB8AC3E}">
        <p14:creationId xmlns:p14="http://schemas.microsoft.com/office/powerpoint/2010/main" val="3301964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69FF-47F7-5CF1-AC5B-B0A6A6B4EFC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2ED1A1-D7AD-D996-1984-CE0F9A69D39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B64AB6-E29C-949C-B5AA-30A7BB0027C0}"/>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76B9A63-29D9-0123-471F-DBE4CCA89A67}"/>
              </a:ext>
            </a:extLst>
          </p:cNvPr>
          <p:cNvSpPr/>
          <p:nvPr/>
        </p:nvSpPr>
        <p:spPr>
          <a:xfrm>
            <a:off x="658462" y="337127"/>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c’est le matin . Le matin. Comment vous dites «le matin » dans votre langue?</a:t>
            </a:r>
          </a:p>
        </p:txBody>
      </p:sp>
      <p:sp>
        <p:nvSpPr>
          <p:cNvPr id="25" name="Freeform 8">
            <a:extLst>
              <a:ext uri="{FF2B5EF4-FFF2-40B4-BE49-F238E27FC236}">
                <a16:creationId xmlns:a16="http://schemas.microsoft.com/office/drawing/2014/main" id="{BE45F6DD-0527-13CB-FA5A-B8C21A07444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D2A4D6A-047B-9E8E-DE2C-F9E43BE0E94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56B20F7-389D-DBEF-E0D6-7C29364610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907" y="1517036"/>
            <a:ext cx="4336917" cy="4321345"/>
          </a:xfrm>
          <a:prstGeom prst="rect">
            <a:avLst/>
          </a:prstGeom>
        </p:spPr>
      </p:pic>
    </p:spTree>
    <p:extLst>
      <p:ext uri="{BB962C8B-B14F-4D97-AF65-F5344CB8AC3E}">
        <p14:creationId xmlns:p14="http://schemas.microsoft.com/office/powerpoint/2010/main" val="957549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B44B4-DA0F-3414-DE62-F7A2E48123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144B1AD-7DB6-4692-BA2A-0DBA7F28442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CB50C4-7715-A25E-5FCC-5D87C9D0D5C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Le matin </a:t>
            </a:r>
          </a:p>
        </p:txBody>
      </p:sp>
      <p:sp>
        <p:nvSpPr>
          <p:cNvPr id="23" name="Rectangle : coins arrondis 22">
            <a:extLst>
              <a:ext uri="{FF2B5EF4-FFF2-40B4-BE49-F238E27FC236}">
                <a16:creationId xmlns:a16="http://schemas.microsoft.com/office/drawing/2014/main" id="{26CD7412-2667-C45D-2DD2-94E02F864F2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C’est le matin</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le matin</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54165F4-2299-22D5-C185-EF67CF1CB1EB}"/>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3A63AAA-EBAD-2256-2928-A67E9396BC33}"/>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79E4CDD-7638-8C68-BEED-01DA981393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9025" y="1608205"/>
            <a:ext cx="3654712" cy="3641590"/>
          </a:xfrm>
          <a:prstGeom prst="rect">
            <a:avLst/>
          </a:prstGeom>
        </p:spPr>
      </p:pic>
    </p:spTree>
    <p:extLst>
      <p:ext uri="{BB962C8B-B14F-4D97-AF65-F5344CB8AC3E}">
        <p14:creationId xmlns:p14="http://schemas.microsoft.com/office/powerpoint/2010/main" val="792358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F42C-866D-069C-1635-BE4D406FF5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3731374-7AF0-1910-504A-BD85602285B2}"/>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409AAC8-E32C-1AE3-9FEC-BAF59E553A86}"/>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517F4A1-C838-89D7-74D3-6A27ED837A3D}"/>
              </a:ext>
            </a:extLst>
          </p:cNvPr>
          <p:cNvSpPr/>
          <p:nvPr/>
        </p:nvSpPr>
        <p:spPr>
          <a:xfrm>
            <a:off x="658462" y="337127"/>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c’est le soir . Le soir. Comment vous dites «le soir » dans votre langue?</a:t>
            </a:r>
          </a:p>
        </p:txBody>
      </p:sp>
      <p:sp>
        <p:nvSpPr>
          <p:cNvPr id="25" name="Freeform 8">
            <a:extLst>
              <a:ext uri="{FF2B5EF4-FFF2-40B4-BE49-F238E27FC236}">
                <a16:creationId xmlns:a16="http://schemas.microsoft.com/office/drawing/2014/main" id="{C387EC46-19E3-2E81-AB27-7108B644BA5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2939876-EF35-2585-9CB7-7B4101A4F204}"/>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26C92A6A-4B5C-EF73-F4DA-62A0A3E8E6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76364" y="1512259"/>
            <a:ext cx="4391271" cy="4415443"/>
          </a:xfrm>
          <a:prstGeom prst="rect">
            <a:avLst/>
          </a:prstGeom>
        </p:spPr>
      </p:pic>
    </p:spTree>
    <p:extLst>
      <p:ext uri="{BB962C8B-B14F-4D97-AF65-F5344CB8AC3E}">
        <p14:creationId xmlns:p14="http://schemas.microsoft.com/office/powerpoint/2010/main" val="188994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5"/>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9" y="369133"/>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6" y="1757415"/>
            <a:ext cx="8164492"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2" y="1312582"/>
            <a:ext cx="8222299" cy="6137578"/>
          </a:xfrm>
          <a:prstGeom prst="rect">
            <a:avLst/>
          </a:prstGeom>
        </p:spPr>
        <p:txBody>
          <a:bodyPr wrap="square" lIns="0" tIns="0" rIns="0" bIns="0" rtlCol="0" anchor="t">
            <a:spAutoFit/>
          </a:bodyPr>
          <a:lstStyle/>
          <a:p>
            <a:pPr marL="530239" indent="-530239"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39" indent="-530239" algn="just">
              <a:lnSpc>
                <a:spcPts val="2017"/>
              </a:lnSpc>
              <a:defRPr/>
            </a:pPr>
            <a:r>
              <a:rPr lang="fr-FR" sz="1867" dirty="0">
                <a:solidFill>
                  <a:prstClr val="black">
                    <a:lumMod val="85000"/>
                    <a:lumOff val="15000"/>
                  </a:prstClr>
                </a:solidFill>
                <a:latin typeface="Dosis" pitchFamily="2" charset="0"/>
              </a:rPr>
              <a:t> </a:t>
            </a:r>
          </a:p>
          <a:p>
            <a:pPr marL="530239" indent="-530239"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39" indent="-530239" algn="just">
              <a:lnSpc>
                <a:spcPts val="2017"/>
              </a:lnSpc>
              <a:defRPr/>
            </a:pPr>
            <a:endParaRPr lang="fr-FR" sz="1867" b="1" dirty="0">
              <a:solidFill>
                <a:srgbClr val="106585"/>
              </a:solidFill>
              <a:latin typeface="Carelia"/>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39" indent="-530239"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10" y="4988887"/>
            <a:ext cx="8164491" cy="238912"/>
          </a:xfrm>
          <a:prstGeom prst="rect">
            <a:avLst/>
          </a:prstGeom>
        </p:spPr>
        <p:txBody>
          <a:bodyPr wrap="square" lIns="0" tIns="0" rIns="0" bIns="0" rtlCol="0" anchor="t">
            <a:spAutoFit/>
          </a:bodyPr>
          <a:lstStyle/>
          <a:p>
            <a:pPr marL="530239" indent="-530239"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2" y="5569772"/>
            <a:ext cx="8164491" cy="246221"/>
          </a:xfrm>
          <a:prstGeom prst="rect">
            <a:avLst/>
          </a:prstGeom>
        </p:spPr>
        <p:txBody>
          <a:bodyPr wrap="square" lIns="0" tIns="0" rIns="0" bIns="0" rtlCol="0" anchor="t">
            <a:spAutoFit/>
          </a:bodyPr>
          <a:lstStyle/>
          <a:p>
            <a:pPr marL="633429" indent="-633429"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5" y="353747"/>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0FC-E243-B415-B5AF-E40E54E365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9130FA-78BA-8F42-B636-A7F8FB65289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7C4B1-9DBE-5528-1F9E-0425FA1B95D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Le soir </a:t>
            </a:r>
          </a:p>
        </p:txBody>
      </p:sp>
      <p:sp>
        <p:nvSpPr>
          <p:cNvPr id="23" name="Rectangle : coins arrondis 22">
            <a:extLst>
              <a:ext uri="{FF2B5EF4-FFF2-40B4-BE49-F238E27FC236}">
                <a16:creationId xmlns:a16="http://schemas.microsoft.com/office/drawing/2014/main" id="{6130ADFA-331F-04CA-272C-A64DD2258A92}"/>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C’est le soir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le soir</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3300F0E-6B73-36BE-DAFE-B182D997460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7621FA-B61D-BDE2-0FB2-898C2EC68F65}"/>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F3E7B47C-28AE-49CF-29B5-19985C3609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1285" y="1680632"/>
            <a:ext cx="3477593" cy="3496736"/>
          </a:xfrm>
          <a:prstGeom prst="rect">
            <a:avLst/>
          </a:prstGeom>
        </p:spPr>
      </p:pic>
    </p:spTree>
    <p:extLst>
      <p:ext uri="{BB962C8B-B14F-4D97-AF65-F5344CB8AC3E}">
        <p14:creationId xmlns:p14="http://schemas.microsoft.com/office/powerpoint/2010/main" val="4261882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3A9E-C114-8861-B8A4-75AE827E6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3FE82F-983C-4AB0-FA9E-9B563B7D5EF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8DC7F06-8677-E963-2A2F-D75F7D39177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255885-884B-DB30-6C34-D1D329A1B5AF}"/>
              </a:ext>
            </a:extLst>
          </p:cNvPr>
          <p:cNvSpPr/>
          <p:nvPr/>
        </p:nvSpPr>
        <p:spPr>
          <a:xfrm>
            <a:off x="578719" y="228600"/>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 arrive à l’école. arriver. Comment vous dites arriver dans votre langue?</a:t>
            </a:r>
          </a:p>
        </p:txBody>
      </p:sp>
      <p:sp>
        <p:nvSpPr>
          <p:cNvPr id="25" name="Freeform 8">
            <a:extLst>
              <a:ext uri="{FF2B5EF4-FFF2-40B4-BE49-F238E27FC236}">
                <a16:creationId xmlns:a16="http://schemas.microsoft.com/office/drawing/2014/main" id="{DF4CFA60-97C3-BB0E-B8D0-82D9A0758BBB}"/>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00F1CD6-FBB9-B970-05D9-5EBA6F1B406A}"/>
              </a:ext>
            </a:extLst>
          </p:cNvPr>
          <p:cNvGraphicFramePr>
            <a:graphicFrameLocks noGrp="1"/>
          </p:cNvGraphicFramePr>
          <p:nvPr>
            <p:custDataLst>
              <p:tags r:id="rId1"/>
            </p:custDataLst>
            <p:extLst>
              <p:ext uri="{D42A27DB-BD31-4B8C-83A1-F6EECF244321}">
                <p14:modId xmlns:p14="http://schemas.microsoft.com/office/powerpoint/2010/main" val="1014461288"/>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88754CC2-F87C-863B-7BD2-556E121643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0051" y="1438281"/>
            <a:ext cx="4898717" cy="3689346"/>
          </a:xfrm>
          <a:prstGeom prst="rect">
            <a:avLst/>
          </a:prstGeom>
        </p:spPr>
      </p:pic>
    </p:spTree>
    <p:extLst>
      <p:ext uri="{BB962C8B-B14F-4D97-AF65-F5344CB8AC3E}">
        <p14:creationId xmlns:p14="http://schemas.microsoft.com/office/powerpoint/2010/main" val="3521619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B57F-17F6-3CD2-1B3B-246AD40AF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28743FB-94A8-5B17-3EB7-A6D3F899EB1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128580-429C-DFD9-0D45-C7AD72EE1AF9}"/>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arriver </a:t>
            </a:r>
          </a:p>
        </p:txBody>
      </p:sp>
      <p:sp>
        <p:nvSpPr>
          <p:cNvPr id="23" name="Rectangle : coins arrondis 22">
            <a:extLst>
              <a:ext uri="{FF2B5EF4-FFF2-40B4-BE49-F238E27FC236}">
                <a16:creationId xmlns:a16="http://schemas.microsoft.com/office/drawing/2014/main" id="{EDC82BAA-0991-C3C9-ED09-B15CEC7A931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Arriver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arriver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A990C53-E07E-832A-8828-BE47FE1384D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ACAB88A-F576-4DD9-5705-C20C54948850}"/>
              </a:ext>
            </a:extLst>
          </p:cNvPr>
          <p:cNvGraphicFramePr>
            <a:graphicFrameLocks noGrp="1"/>
          </p:cNvGraphicFramePr>
          <p:nvPr>
            <p:custDataLst>
              <p:tags r:id="rId1"/>
            </p:custDataLst>
            <p:extLst>
              <p:ext uri="{D42A27DB-BD31-4B8C-83A1-F6EECF244321}">
                <p14:modId xmlns:p14="http://schemas.microsoft.com/office/powerpoint/2010/main" val="780733669"/>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0E79DE5-F3CB-6480-ADEA-F274EA2105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980351"/>
            <a:ext cx="3337546" cy="2513589"/>
          </a:xfrm>
          <a:prstGeom prst="rect">
            <a:avLst/>
          </a:prstGeom>
        </p:spPr>
      </p:pic>
    </p:spTree>
    <p:extLst>
      <p:ext uri="{BB962C8B-B14F-4D97-AF65-F5344CB8AC3E}">
        <p14:creationId xmlns:p14="http://schemas.microsoft.com/office/powerpoint/2010/main" val="2321707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A797-83FA-4184-F7AB-C2574F926F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3E96DD-E8AF-DF5B-A5EF-D645E510914A}"/>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D9F368-9038-782A-56BC-6A7329A6A82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F917071-0816-CC6E-94DD-666CC00169C9}"/>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4FC3AE-C1FD-5340-0DB1-922ADEAF373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7BF45A6-F76D-75F5-3459-BC822A6D1392}"/>
              </a:ext>
            </a:extLst>
          </p:cNvPr>
          <p:cNvSpPr txBox="1"/>
          <p:nvPr/>
        </p:nvSpPr>
        <p:spPr>
          <a:xfrm>
            <a:off x="432619" y="2052390"/>
            <a:ext cx="8534079" cy="1569660"/>
          </a:xfrm>
          <a:prstGeom prst="rect">
            <a:avLst/>
          </a:prstGeom>
          <a:noFill/>
        </p:spPr>
        <p:txBody>
          <a:bodyPr wrap="square" rtlCol="0">
            <a:spAutoFit/>
          </a:bodyPr>
          <a:lstStyle/>
          <a:p>
            <a:pPr defTabSz="685852">
              <a:defRPr/>
            </a:pPr>
            <a:r>
              <a:rPr lang="fr-MA" sz="4800" b="1" dirty="0">
                <a:solidFill>
                  <a:srgbClr val="106585"/>
                </a:solidFill>
                <a:latin typeface="Dosis" pitchFamily="2" charset="0"/>
              </a:rPr>
              <a:t>Les élèves </a:t>
            </a:r>
            <a:r>
              <a:rPr lang="fr-MA" sz="4800" b="1" dirty="0">
                <a:solidFill>
                  <a:schemeClr val="accent6">
                    <a:lumMod val="75000"/>
                  </a:schemeClr>
                </a:solidFill>
                <a:latin typeface="Dosis" pitchFamily="2" charset="0"/>
              </a:rPr>
              <a:t>arrivent</a:t>
            </a:r>
            <a:r>
              <a:rPr lang="fr-MA" sz="4800" b="1" dirty="0">
                <a:solidFill>
                  <a:srgbClr val="106585"/>
                </a:solidFill>
                <a:latin typeface="Dosis" pitchFamily="2" charset="0"/>
              </a:rPr>
              <a:t> à l’école le </a:t>
            </a:r>
            <a:r>
              <a:rPr lang="fr-MA" sz="4800" b="1" dirty="0">
                <a:solidFill>
                  <a:schemeClr val="accent6">
                    <a:lumMod val="75000"/>
                  </a:schemeClr>
                </a:solidFill>
                <a:latin typeface="Dosis" pitchFamily="2" charset="0"/>
              </a:rPr>
              <a:t>matin.</a:t>
            </a: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6F1E83B-DC5B-FD70-2303-1D885E325C09}"/>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357B44A-FEFA-1969-5D05-E7C5396A969F}"/>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arrivent à l’école le matin.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a:t>
            </a:r>
          </a:p>
        </p:txBody>
      </p:sp>
      <p:pic>
        <p:nvPicPr>
          <p:cNvPr id="1026" name="Picture 2" descr="bienvenue à l'école, enfants devant l'illustration vectorielle de dessin  animé de l'école 16891327 Art vectoriel chez Vecteezy">
            <a:extLst>
              <a:ext uri="{FF2B5EF4-FFF2-40B4-BE49-F238E27FC236}">
                <a16:creationId xmlns:a16="http://schemas.microsoft.com/office/drawing/2014/main" id="{A573ADCE-BBD2-3297-FF54-7AD6AA8ADC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0115" y="3676784"/>
            <a:ext cx="4795024" cy="269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43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2676C-79A0-0EDC-67E8-BA2F177C879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03BD4A-B117-B7B0-2D8D-D9450FFE013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2E8342-1279-7901-0998-766C869404C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DCB17FB-72A2-3DFB-CB74-7B3321B68E21}"/>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Ils ont un cours de mathématiques. mathématiques</a:t>
            </a:r>
          </a:p>
        </p:txBody>
      </p:sp>
      <p:sp>
        <p:nvSpPr>
          <p:cNvPr id="25" name="Freeform 8">
            <a:extLst>
              <a:ext uri="{FF2B5EF4-FFF2-40B4-BE49-F238E27FC236}">
                <a16:creationId xmlns:a16="http://schemas.microsoft.com/office/drawing/2014/main" id="{5A5B240F-8F75-611B-1506-01E346DB752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9A0BC03-D2E3-7D89-B0B1-189D821D7D87}"/>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5FFC17B-BB91-54FC-C3B3-93409F25C1B2}"/>
              </a:ext>
            </a:extLst>
          </p:cNvPr>
          <p:cNvPicPr>
            <a:picLocks noChangeAspect="1"/>
          </p:cNvPicPr>
          <p:nvPr/>
        </p:nvPicPr>
        <p:blipFill>
          <a:blip r:embed="rId5"/>
          <a:stretch>
            <a:fillRect/>
          </a:stretch>
        </p:blipFill>
        <p:spPr>
          <a:xfrm>
            <a:off x="2477730" y="1942284"/>
            <a:ext cx="3261536" cy="3346725"/>
          </a:xfrm>
          <a:prstGeom prst="rect">
            <a:avLst/>
          </a:prstGeom>
        </p:spPr>
      </p:pic>
    </p:spTree>
    <p:extLst>
      <p:ext uri="{BB962C8B-B14F-4D97-AF65-F5344CB8AC3E}">
        <p14:creationId xmlns:p14="http://schemas.microsoft.com/office/powerpoint/2010/main" val="1768244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0CF20-75B7-A95B-A9D4-740AB6F418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85CC6AC-24D7-89B8-7480-81E918CB6D72}"/>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EDB7B6F-3C2C-2352-066F-972CA9916D76}"/>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FR" sz="4800" b="1" dirty="0">
                <a:solidFill>
                  <a:srgbClr val="106585"/>
                </a:solidFill>
                <a:latin typeface="Dosis" pitchFamily="2" charset="0"/>
              </a:rPr>
              <a:t>Un cours de mathématiques</a:t>
            </a:r>
            <a:endParaRPr lang="fr-MA" sz="48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79F45DC-7FA7-1542-C8C3-5A1F00C9BDA9}"/>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Un cours de mathématiques</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un cours de mathématiques.</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A329ABA3-DECB-B077-FB26-C9F6BFC86FF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5DCDCD5-8916-EF48-8489-812660D7B10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16F50A2D-BC31-AF72-CE2C-E92B7D8F5F1D}"/>
              </a:ext>
            </a:extLst>
          </p:cNvPr>
          <p:cNvPicPr>
            <a:picLocks noChangeAspect="1"/>
          </p:cNvPicPr>
          <p:nvPr/>
        </p:nvPicPr>
        <p:blipFill>
          <a:blip r:embed="rId5"/>
          <a:stretch>
            <a:fillRect/>
          </a:stretch>
        </p:blipFill>
        <p:spPr>
          <a:xfrm>
            <a:off x="3470788" y="3991615"/>
            <a:ext cx="1983342" cy="2035145"/>
          </a:xfrm>
          <a:prstGeom prst="rect">
            <a:avLst/>
          </a:prstGeom>
        </p:spPr>
      </p:pic>
    </p:spTree>
    <p:extLst>
      <p:ext uri="{BB962C8B-B14F-4D97-AF65-F5344CB8AC3E}">
        <p14:creationId xmlns:p14="http://schemas.microsoft.com/office/powerpoint/2010/main" val="836559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2A8F2-270F-4B85-F787-86564B44504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B04A437-B201-2DE9-0C97-33816A5EBBA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F1A6123-A999-4884-6A5F-49CF65AC0FB2}"/>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41832E4-E298-F66C-45A0-290D9E2B25D6}"/>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s’assoit sur le fauteuil. S’asseoir. Comment vous dites s’asseoir dans votre langue?</a:t>
            </a:r>
          </a:p>
        </p:txBody>
      </p:sp>
      <p:sp>
        <p:nvSpPr>
          <p:cNvPr id="25" name="Freeform 8">
            <a:extLst>
              <a:ext uri="{FF2B5EF4-FFF2-40B4-BE49-F238E27FC236}">
                <a16:creationId xmlns:a16="http://schemas.microsoft.com/office/drawing/2014/main" id="{84B56324-7D8F-96C6-636D-EADB374B56F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44ED119-CEDE-5A50-EFB7-0FD23212FDAE}"/>
              </a:ext>
            </a:extLst>
          </p:cNvPr>
          <p:cNvGraphicFramePr>
            <a:graphicFrameLocks noGrp="1"/>
          </p:cNvGraphicFramePr>
          <p:nvPr>
            <p:custDataLst>
              <p:tags r:id="rId1"/>
            </p:custDataLst>
            <p:extLst>
              <p:ext uri="{D42A27DB-BD31-4B8C-83A1-F6EECF244321}">
                <p14:modId xmlns:p14="http://schemas.microsoft.com/office/powerpoint/2010/main" val="1467454322"/>
              </p:ext>
            </p:extLst>
          </p:nvPr>
        </p:nvGraphicFramePr>
        <p:xfrm>
          <a:off x="0" y="-80997"/>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0CF24304-0D8B-6CC3-3AD3-187B4E338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7575" y="2080913"/>
            <a:ext cx="3606815" cy="3791590"/>
          </a:xfrm>
          <a:prstGeom prst="rect">
            <a:avLst/>
          </a:prstGeom>
        </p:spPr>
      </p:pic>
    </p:spTree>
    <p:extLst>
      <p:ext uri="{BB962C8B-B14F-4D97-AF65-F5344CB8AC3E}">
        <p14:creationId xmlns:p14="http://schemas.microsoft.com/office/powerpoint/2010/main" val="1762630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7F801-BF59-6C38-9AD8-64E6F6B5D9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D82587-79E9-D62F-1C0A-797079D3CAC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8274408-64ED-5662-013E-5D607BC6342F}"/>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FR" sz="6000" b="1" dirty="0">
                <a:solidFill>
                  <a:srgbClr val="106585"/>
                </a:solidFill>
                <a:latin typeface="Dosis" pitchFamily="2" charset="0"/>
              </a:rPr>
              <a:t>S</a:t>
            </a:r>
            <a:r>
              <a:rPr lang="fr-MA" sz="6000" b="1" dirty="0">
                <a:solidFill>
                  <a:srgbClr val="106585"/>
                </a:solidFill>
                <a:latin typeface="Dosis" pitchFamily="2" charset="0"/>
              </a:rPr>
              <a:t>’asseoir</a:t>
            </a:r>
          </a:p>
        </p:txBody>
      </p:sp>
      <p:sp>
        <p:nvSpPr>
          <p:cNvPr id="23" name="Rectangle : coins arrondis 22">
            <a:extLst>
              <a:ext uri="{FF2B5EF4-FFF2-40B4-BE49-F238E27FC236}">
                <a16:creationId xmlns:a16="http://schemas.microsoft.com/office/drawing/2014/main" id="{02F2B347-164E-9863-0606-20F47A882134}"/>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S’asseoir. Répétons ensemble: </a:t>
            </a:r>
            <a:r>
              <a:rPr lang="fr-FR" sz="1500" b="1" dirty="0">
                <a:solidFill>
                  <a:prstClr val="white">
                    <a:lumMod val="65000"/>
                  </a:prstClr>
                </a:solidFill>
                <a:latin typeface="Dosis" pitchFamily="2" charset="0"/>
              </a:rPr>
              <a:t>s’asseoir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6A720384-4F52-37C2-9F9A-F6AF91AE3FB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D26BD6A-4499-374D-0541-CA0EBD1CCF5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5BA3E10F-8016-3F8F-354E-883B1A657A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6170" y="1709042"/>
            <a:ext cx="3272279" cy="3439916"/>
          </a:xfrm>
          <a:prstGeom prst="rect">
            <a:avLst/>
          </a:prstGeom>
        </p:spPr>
      </p:pic>
    </p:spTree>
    <p:extLst>
      <p:ext uri="{BB962C8B-B14F-4D97-AF65-F5344CB8AC3E}">
        <p14:creationId xmlns:p14="http://schemas.microsoft.com/office/powerpoint/2010/main" val="770755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E92CA-D892-F715-E7B7-193C680C36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BC1C12-FFB2-9250-4D47-A4BA9C5CDFEE}"/>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D48936A-E2D9-5555-159F-D2C5CD68FF34}"/>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2E38A5-70AC-F57A-E632-3C21F7380F1A}"/>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82FAB29-DE39-6295-1D34-8A96A557F0F5}"/>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917D211-D754-F870-7618-2ECBEAA4E017}"/>
              </a:ext>
            </a:extLst>
          </p:cNvPr>
          <p:cNvSpPr txBox="1"/>
          <p:nvPr/>
        </p:nvSpPr>
        <p:spPr>
          <a:xfrm>
            <a:off x="92448" y="1633024"/>
            <a:ext cx="8769597" cy="1734321"/>
          </a:xfrm>
          <a:prstGeom prst="rect">
            <a:avLst/>
          </a:prstGeom>
          <a:noFill/>
        </p:spPr>
        <p:txBody>
          <a:bodyPr wrap="square" rtlCol="0">
            <a:spAutoFit/>
          </a:bodyPr>
          <a:lstStyle/>
          <a:p>
            <a:pPr algn="ctr" defTabSz="685852">
              <a:defRPr/>
            </a:pPr>
            <a:r>
              <a:rPr lang="fr-FR" sz="5335" b="1" dirty="0">
                <a:solidFill>
                  <a:schemeClr val="accent5">
                    <a:lumMod val="50000"/>
                  </a:schemeClr>
                </a:solidFill>
                <a:latin typeface="Dosis" pitchFamily="2" charset="0"/>
              </a:rPr>
              <a:t>Les élèves </a:t>
            </a:r>
            <a:r>
              <a:rPr lang="fr-FR" sz="5335" b="1" dirty="0">
                <a:solidFill>
                  <a:srgbClr val="FF0000"/>
                </a:solidFill>
                <a:latin typeface="Dosis" pitchFamily="2" charset="0"/>
              </a:rPr>
              <a:t>s’assoient</a:t>
            </a:r>
            <a:r>
              <a:rPr lang="fr-FR" sz="5335" b="1" dirty="0">
                <a:solidFill>
                  <a:schemeClr val="accent5">
                    <a:lumMod val="50000"/>
                  </a:schemeClr>
                </a:solidFill>
                <a:latin typeface="Dosis" pitchFamily="2" charset="0"/>
              </a:rPr>
              <a:t> à leur place.</a:t>
            </a:r>
          </a:p>
        </p:txBody>
      </p:sp>
      <p:graphicFrame>
        <p:nvGraphicFramePr>
          <p:cNvPr id="2" name="Tableau 1">
            <a:extLst>
              <a:ext uri="{FF2B5EF4-FFF2-40B4-BE49-F238E27FC236}">
                <a16:creationId xmlns:a16="http://schemas.microsoft.com/office/drawing/2014/main" id="{C6471F90-0BCF-B645-F6A8-5EBFEB4BBFC8}"/>
              </a:ext>
            </a:extLst>
          </p:cNvPr>
          <p:cNvGraphicFramePr>
            <a:graphicFrameLocks noGrp="1"/>
          </p:cNvGraphicFramePr>
          <p:nvPr>
            <p:custDataLst>
              <p:tags r:id="rId1"/>
            </p:custDataLst>
            <p:extLst>
              <p:ext uri="{D42A27DB-BD31-4B8C-83A1-F6EECF244321}">
                <p14:modId xmlns:p14="http://schemas.microsoft.com/office/powerpoint/2010/main" val="806790715"/>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6A0DCD7E-EBDE-4C55-51ED-2B22253DE0F3}"/>
              </a:ext>
            </a:extLst>
          </p:cNvPr>
          <p:cNvSpPr txBox="1"/>
          <p:nvPr/>
        </p:nvSpPr>
        <p:spPr>
          <a:xfrm>
            <a:off x="952500" y="2794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s’assoient à leur place. Répétons ensemble.</a:t>
            </a:r>
            <a:endParaRPr lang="en-US" sz="1500" b="1" dirty="0">
              <a:solidFill>
                <a:prstClr val="white">
                  <a:lumMod val="65000"/>
                </a:prstClr>
              </a:solidFill>
              <a:latin typeface="Dosis" pitchFamily="2" charset="0"/>
            </a:endParaRPr>
          </a:p>
        </p:txBody>
      </p:sp>
      <p:pic>
        <p:nvPicPr>
          <p:cNvPr id="2050" name="Picture 2" descr="les élèves du primaire sont assis au bureau. éducation élémentaire, enfants  écrivant dans un cahier, levant">
            <a:extLst>
              <a:ext uri="{FF2B5EF4-FFF2-40B4-BE49-F238E27FC236}">
                <a16:creationId xmlns:a16="http://schemas.microsoft.com/office/drawing/2014/main" id="{539872BA-2F42-7B50-F591-96F175FE69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4046" y="3367345"/>
            <a:ext cx="4572000" cy="314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589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7110-1697-9497-77CA-325709AA27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2FA65D-C360-FBF6-2AF1-91CA8A53EB3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2C7AC-9C4E-F411-4F37-7B7DA324FB6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4BCD6E4-5903-5278-F0E6-5D85B597EBFB}"/>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elle range ses affaires. Ranger. Comment vous dites « ranger » dans votre langue?</a:t>
            </a:r>
          </a:p>
        </p:txBody>
      </p:sp>
      <p:sp>
        <p:nvSpPr>
          <p:cNvPr id="25" name="Freeform 8">
            <a:extLst>
              <a:ext uri="{FF2B5EF4-FFF2-40B4-BE49-F238E27FC236}">
                <a16:creationId xmlns:a16="http://schemas.microsoft.com/office/drawing/2014/main" id="{F9935300-9649-A00A-CA2F-51C5AF01C4D1}"/>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CFAFF4-6739-65A7-6E04-AB5264C099E6}"/>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0C53FF46-29E0-B143-3240-831FAD702A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0398" y="1323875"/>
            <a:ext cx="4085817" cy="4047632"/>
          </a:xfrm>
          <a:prstGeom prst="rect">
            <a:avLst/>
          </a:prstGeom>
        </p:spPr>
      </p:pic>
    </p:spTree>
    <p:extLst>
      <p:ext uri="{BB962C8B-B14F-4D97-AF65-F5344CB8AC3E}">
        <p14:creationId xmlns:p14="http://schemas.microsoft.com/office/powerpoint/2010/main" val="247411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3" name="Group 3"/>
          <p:cNvGrpSpPr/>
          <p:nvPr/>
        </p:nvGrpSpPr>
        <p:grpSpPr>
          <a:xfrm>
            <a:off x="571500" y="786969"/>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900" dirty="0">
                <a:solidFill>
                  <a:prstClr val="black"/>
                </a:solidFill>
                <a:latin typeface="Dosis" pitchFamily="2" charset="0"/>
              </a:endParaRPr>
            </a:p>
          </p:txBody>
        </p:sp>
      </p:grpSp>
      <p:sp>
        <p:nvSpPr>
          <p:cNvPr id="7" name="Freeform 7"/>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81"/>
            <a:ext cx="7787760" cy="354071"/>
          </a:xfrm>
          <a:prstGeom prst="rect">
            <a:avLst/>
          </a:prstGeom>
          <a:noFill/>
        </p:spPr>
        <p:txBody>
          <a:bodyPr wrap="square" rtlCol="0">
            <a:spAutoFit/>
          </a:bodyPr>
          <a:lstStyle/>
          <a:p>
            <a:pPr algn="ctr" defTabSz="457235">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6"/>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4" y="4803726"/>
              <a:ext cx="8423006" cy="1372627"/>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Comprendre et produire les mots </a:t>
              </a:r>
              <a:r>
                <a:rPr lang="fr-FR" sz="1867" b="1" dirty="0">
                  <a:solidFill>
                    <a:srgbClr val="215968"/>
                  </a:solidFill>
                  <a:latin typeface="Dosis" pitchFamily="2" charset="0"/>
                </a:rPr>
                <a:t>: </a:t>
              </a:r>
              <a:r>
                <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rPr>
                <a:t>matin – soir – arriver – écouter – s’asseoir - ranger – histoire - mathématiques</a:t>
              </a:r>
            </a:p>
            <a:p>
              <a:pPr defTabSz="457235">
                <a:spcAft>
                  <a:spcPts val="600"/>
                </a:spcAft>
                <a:defRPr/>
              </a:pPr>
              <a:endParaRPr lang="fr-FR" sz="1867" b="1" dirty="0">
                <a:solidFill>
                  <a:schemeClr val="tx2">
                    <a:lumMod val="60000"/>
                    <a:lumOff val="40000"/>
                  </a:schemeClr>
                </a:solidFill>
                <a:latin typeface="Dosis" pitchFamily="2" charset="0"/>
              </a:endParaRPr>
            </a:p>
            <a:p>
              <a:pPr algn="ctr" defTabSz="457235">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2" cy="3627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 lire avec fluidité et comprendre le texte.</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35">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04B9-2EDC-47B0-05D9-55DA4757B3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0CC177-F250-D535-084D-30720083465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FD9C1-7EE9-3806-A995-D1EC4D985A0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ranger </a:t>
            </a:r>
          </a:p>
        </p:txBody>
      </p:sp>
      <p:sp>
        <p:nvSpPr>
          <p:cNvPr id="23" name="Rectangle : coins arrondis 22">
            <a:extLst>
              <a:ext uri="{FF2B5EF4-FFF2-40B4-BE49-F238E27FC236}">
                <a16:creationId xmlns:a16="http://schemas.microsoft.com/office/drawing/2014/main" id="{BA89D78F-17A0-D039-A07E-B2736DDED3A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Ranger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ranger.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F902440-4773-8C77-03A0-4446DD1F1A6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3B9BED5-E94D-3605-25B5-62AA5E39B0E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25E1701D-9527-82E4-941F-3E9F3A99CE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6446" y="1664788"/>
            <a:ext cx="3561710" cy="3528424"/>
          </a:xfrm>
          <a:prstGeom prst="rect">
            <a:avLst/>
          </a:prstGeom>
        </p:spPr>
      </p:pic>
    </p:spTree>
    <p:extLst>
      <p:ext uri="{BB962C8B-B14F-4D97-AF65-F5344CB8AC3E}">
        <p14:creationId xmlns:p14="http://schemas.microsoft.com/office/powerpoint/2010/main" val="1596705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0D9A4-0E22-F77B-7591-32CF0DF909A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BE460D-7981-45A1-D518-7F9BBA44A6C3}"/>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8922EF-4CE4-123F-DBAE-CDB084EDEC8F}"/>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endParaRPr lang="fr-MA" sz="6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025F2823-84E0-B85B-14AD-B33CBECDC882}"/>
              </a:ext>
            </a:extLst>
          </p:cNvPr>
          <p:cNvSpPr/>
          <p:nvPr/>
        </p:nvSpPr>
        <p:spPr>
          <a:xfrm>
            <a:off x="593845" y="293255"/>
            <a:ext cx="836624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Les élèves rangent leurs affaires</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a:t>
            </a:r>
            <a:r>
              <a:rPr lang="fr-FR" sz="1500" b="1" dirty="0">
                <a:solidFill>
                  <a:prstClr val="white">
                    <a:lumMod val="65000"/>
                  </a:prstClr>
                </a:solidFill>
                <a:latin typeface="Dosis" pitchFamily="2" charset="0"/>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0EB30CB-EBED-E667-50D3-45A49783D1DD}"/>
              </a:ext>
            </a:extLst>
          </p:cNvPr>
          <p:cNvSpPr/>
          <p:nvPr/>
        </p:nvSpPr>
        <p:spPr>
          <a:xfrm>
            <a:off x="250369" y="46916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2BFC05B-105A-AEF5-DCC9-D5BE349D2B40}"/>
              </a:ext>
            </a:extLst>
          </p:cNvPr>
          <p:cNvGraphicFramePr>
            <a:graphicFrameLocks noGrp="1"/>
          </p:cNvGraphicFramePr>
          <p:nvPr>
            <p:custDataLst>
              <p:tags r:id="rId1"/>
            </p:custDataLst>
            <p:extLst>
              <p:ext uri="{D42A27DB-BD31-4B8C-83A1-F6EECF244321}">
                <p14:modId xmlns:p14="http://schemas.microsoft.com/office/powerpoint/2010/main" val="1714552518"/>
              </p:ext>
            </p:extLst>
          </p:nvPr>
        </p:nvGraphicFramePr>
        <p:xfrm>
          <a:off x="12204" y="-227783"/>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 coins arrondis 6">
            <a:extLst>
              <a:ext uri="{FF2B5EF4-FFF2-40B4-BE49-F238E27FC236}">
                <a16:creationId xmlns:a16="http://schemas.microsoft.com/office/drawing/2014/main" id="{160D2868-401E-EB45-0D48-ADD91450FE05}"/>
              </a:ext>
            </a:extLst>
          </p:cNvPr>
          <p:cNvSpPr/>
          <p:nvPr/>
        </p:nvSpPr>
        <p:spPr>
          <a:xfrm>
            <a:off x="339634" y="992777"/>
            <a:ext cx="8543109" cy="134983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600" b="1" dirty="0">
                <a:solidFill>
                  <a:srgbClr val="106585"/>
                </a:solidFill>
                <a:latin typeface="Dosis" pitchFamily="2" charset="0"/>
              </a:rPr>
              <a:t>Les élèves </a:t>
            </a:r>
            <a:r>
              <a:rPr lang="fr-MA" sz="3600" b="1" dirty="0">
                <a:solidFill>
                  <a:srgbClr val="FF0000"/>
                </a:solidFill>
                <a:latin typeface="Dosis" pitchFamily="2" charset="0"/>
              </a:rPr>
              <a:t>rangent</a:t>
            </a:r>
            <a:r>
              <a:rPr lang="fr-MA" sz="3600" b="1" dirty="0">
                <a:solidFill>
                  <a:srgbClr val="106585"/>
                </a:solidFill>
                <a:latin typeface="Dosis" pitchFamily="2" charset="0"/>
              </a:rPr>
              <a:t> leurs affaires.</a:t>
            </a:r>
          </a:p>
          <a:p>
            <a:pPr algn="ctr"/>
            <a:endParaRPr lang="fr-FR" dirty="0"/>
          </a:p>
        </p:txBody>
      </p:sp>
      <p:pic>
        <p:nvPicPr>
          <p:cNvPr id="3074" name="Picture 2" descr="Image générée">
            <a:extLst>
              <a:ext uri="{FF2B5EF4-FFF2-40B4-BE49-F238E27FC236}">
                <a16:creationId xmlns:a16="http://schemas.microsoft.com/office/drawing/2014/main" id="{B236B35A-FF8A-2679-FA06-30AE2973CA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0558" y="2708307"/>
            <a:ext cx="5421260" cy="3614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968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B60EC-3132-83E5-3D55-3FE8CBBEF95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CC73055-C892-8429-7691-562967847A4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555637B-0948-F94E-EBF1-81FB1AB073BB}"/>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61428B9-D68D-E613-8CBA-A50375195E6C}"/>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écoute de la musique. Écouter . Comment vous dites écouter dans votre langue?</a:t>
            </a:r>
          </a:p>
        </p:txBody>
      </p:sp>
      <p:sp>
        <p:nvSpPr>
          <p:cNvPr id="25" name="Freeform 8">
            <a:extLst>
              <a:ext uri="{FF2B5EF4-FFF2-40B4-BE49-F238E27FC236}">
                <a16:creationId xmlns:a16="http://schemas.microsoft.com/office/drawing/2014/main" id="{FD82925C-C785-8A47-6307-D3C124F340B8}"/>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F9C8A10-AAC6-8B11-AA30-EBD79562DBE8}"/>
              </a:ext>
            </a:extLst>
          </p:cNvPr>
          <p:cNvGraphicFramePr>
            <a:graphicFrameLocks noGrp="1"/>
          </p:cNvGraphicFramePr>
          <p:nvPr>
            <p:custDataLst>
              <p:tags r:id="rId1"/>
            </p:custDataLst>
          </p:nvPr>
        </p:nvGraphicFramePr>
        <p:xfrm>
          <a:off x="0" y="-8419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15019437-54CC-3810-49AE-B3A9FBA0A2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1893" y="1627042"/>
            <a:ext cx="4500214" cy="4168340"/>
          </a:xfrm>
          <a:prstGeom prst="rect">
            <a:avLst/>
          </a:prstGeom>
        </p:spPr>
      </p:pic>
    </p:spTree>
    <p:extLst>
      <p:ext uri="{BB962C8B-B14F-4D97-AF65-F5344CB8AC3E}">
        <p14:creationId xmlns:p14="http://schemas.microsoft.com/office/powerpoint/2010/main" val="4029802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B961F-E6DA-47C7-A420-5B8C845FBAD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679344-D3B0-7003-76D8-612811D5B2C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C93098-464A-C3C4-CB13-7F27FBA2BC6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FR" sz="6000" b="1" dirty="0">
                <a:solidFill>
                  <a:srgbClr val="106585"/>
                </a:solidFill>
                <a:latin typeface="Dosis" pitchFamily="2" charset="0"/>
              </a:rPr>
              <a:t>Écouter </a:t>
            </a:r>
            <a:endParaRPr lang="fr-MA" sz="6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ED3D15F-7BEB-F047-2BF3-139E705E7371}"/>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Écouter . Répétons ensemble: </a:t>
            </a:r>
            <a:r>
              <a:rPr lang="fr-FR" sz="1500" b="1" dirty="0">
                <a:solidFill>
                  <a:prstClr val="white">
                    <a:lumMod val="65000"/>
                  </a:prstClr>
                </a:solidFill>
                <a:latin typeface="Dosis" pitchFamily="2" charset="0"/>
              </a:rPr>
              <a:t>écouter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CC34C0F-FA88-9F56-CCB3-13FC2B487584}"/>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671695E-8DD2-F108-4566-88275E6E7FD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5E4949C7-5EED-8863-D2A5-6D4D62DC7F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2342" y="1494598"/>
            <a:ext cx="4176829" cy="3868803"/>
          </a:xfrm>
          <a:prstGeom prst="rect">
            <a:avLst/>
          </a:prstGeom>
        </p:spPr>
      </p:pic>
    </p:spTree>
    <p:extLst>
      <p:ext uri="{BB962C8B-B14F-4D97-AF65-F5344CB8AC3E}">
        <p14:creationId xmlns:p14="http://schemas.microsoft.com/office/powerpoint/2010/main" val="2341372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FEB7-C8BE-9974-FA3F-A58CA7067D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9417846-E6A8-328F-A735-F339124FCD4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1259D9-E546-00EF-5F4A-ECFB21C9002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A996C5A-7E42-BEC7-02EF-B455CE83CFA2}"/>
              </a:ext>
            </a:extLst>
          </p:cNvPr>
          <p:cNvSpPr/>
          <p:nvPr/>
        </p:nvSpPr>
        <p:spPr>
          <a:xfrm>
            <a:off x="658462" y="21705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Ali lit une histoire. Comment vous dites histoire dans votre langue?</a:t>
            </a:r>
          </a:p>
        </p:txBody>
      </p:sp>
      <p:sp>
        <p:nvSpPr>
          <p:cNvPr id="25" name="Freeform 8">
            <a:extLst>
              <a:ext uri="{FF2B5EF4-FFF2-40B4-BE49-F238E27FC236}">
                <a16:creationId xmlns:a16="http://schemas.microsoft.com/office/drawing/2014/main" id="{3AD50B1C-AC4D-F3DB-344C-8848D343BED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30FC69D-20DF-0860-ED65-41C7A8211BFA}"/>
              </a:ext>
            </a:extLst>
          </p:cNvPr>
          <p:cNvGraphicFramePr>
            <a:graphicFrameLocks noGrp="1"/>
          </p:cNvGraphicFramePr>
          <p:nvPr>
            <p:custDataLst>
              <p:tags r:id="rId1"/>
            </p:custDataLst>
            <p:extLst>
              <p:ext uri="{D42A27DB-BD31-4B8C-83A1-F6EECF244321}">
                <p14:modId xmlns:p14="http://schemas.microsoft.com/office/powerpoint/2010/main" val="1553389993"/>
              </p:ext>
            </p:extLst>
          </p:nvPr>
        </p:nvGraphicFramePr>
        <p:xfrm>
          <a:off x="0" y="-80997"/>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C69F50AD-2B97-E2E4-0EA4-8F8FA1ED5A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8150" y="1494597"/>
            <a:ext cx="3156895" cy="4013871"/>
          </a:xfrm>
          <a:prstGeom prst="rect">
            <a:avLst/>
          </a:prstGeom>
        </p:spPr>
      </p:pic>
    </p:spTree>
    <p:extLst>
      <p:ext uri="{BB962C8B-B14F-4D97-AF65-F5344CB8AC3E}">
        <p14:creationId xmlns:p14="http://schemas.microsoft.com/office/powerpoint/2010/main" val="445128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2FF4-7167-9FCD-AEC3-707B8E095D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743CF4-48E3-4E29-A08F-E71ACEEC111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DE5726-853A-F431-DE75-A5FDF0AB86F6}"/>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FR" sz="6000" b="1" dirty="0">
                <a:solidFill>
                  <a:srgbClr val="106585"/>
                </a:solidFill>
                <a:latin typeface="Dosis" pitchFamily="2" charset="0"/>
              </a:rPr>
              <a:t>Une h</a:t>
            </a:r>
            <a:r>
              <a:rPr lang="fr-MA" sz="6000" b="1" dirty="0" err="1">
                <a:solidFill>
                  <a:srgbClr val="106585"/>
                </a:solidFill>
                <a:latin typeface="Dosis" pitchFamily="2" charset="0"/>
              </a:rPr>
              <a:t>istoire</a:t>
            </a:r>
            <a:endParaRPr lang="fr-MA" sz="6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18F91F5-F9D3-B626-59DF-7F3210D9965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Histoire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histoire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9A55D0F-C4A7-D020-F929-530ACD2F18F6}"/>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8AA2412-F9D5-B0EE-DA22-C9DD4A67D5B0}"/>
              </a:ext>
            </a:extLst>
          </p:cNvPr>
          <p:cNvGraphicFramePr>
            <a:graphicFrameLocks noGrp="1"/>
          </p:cNvGraphicFramePr>
          <p:nvPr>
            <p:custDataLst>
              <p:tags r:id="rId1"/>
            </p:custDataLst>
            <p:extLst>
              <p:ext uri="{D42A27DB-BD31-4B8C-83A1-F6EECF244321}">
                <p14:modId xmlns:p14="http://schemas.microsoft.com/office/powerpoint/2010/main" val="40592675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5BA7634E-11B5-4A8D-F5FD-FF5FF08EB9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0382" y="1769645"/>
            <a:ext cx="2960659" cy="3764365"/>
          </a:xfrm>
          <a:prstGeom prst="rect">
            <a:avLst/>
          </a:prstGeom>
        </p:spPr>
      </p:pic>
      <p:cxnSp>
        <p:nvCxnSpPr>
          <p:cNvPr id="7" name="Connecteur droit avec flèche 6">
            <a:extLst>
              <a:ext uri="{FF2B5EF4-FFF2-40B4-BE49-F238E27FC236}">
                <a16:creationId xmlns:a16="http://schemas.microsoft.com/office/drawing/2014/main" id="{E8167B48-61AE-E2A9-59AD-49E620FD1464}"/>
              </a:ext>
            </a:extLst>
          </p:cNvPr>
          <p:cNvCxnSpPr>
            <a:cxnSpLocks/>
          </p:cNvCxnSpPr>
          <p:nvPr/>
        </p:nvCxnSpPr>
        <p:spPr>
          <a:xfrm>
            <a:off x="3951863" y="1840608"/>
            <a:ext cx="2389239" cy="169691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857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A131-701A-F58C-DD31-859446907D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4005BE-5622-99DE-93CC-559786BE6FF7}"/>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270FCDD-F3A8-9CAF-D2C9-66B2F94EB254}"/>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04E95A1-4A80-02A8-4C6D-6BC5A5CE9F5C}"/>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3FD83A-99F6-1E21-44CC-DA7C5594E6EA}"/>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F2501B4-6894-1B1C-1871-FD66171353EB}"/>
              </a:ext>
            </a:extLst>
          </p:cNvPr>
          <p:cNvSpPr txBox="1"/>
          <p:nvPr/>
        </p:nvSpPr>
        <p:spPr>
          <a:xfrm>
            <a:off x="132072" y="1063396"/>
            <a:ext cx="9040340" cy="1734321"/>
          </a:xfrm>
          <a:prstGeom prst="rect">
            <a:avLst/>
          </a:prstGeom>
          <a:noFill/>
        </p:spPr>
        <p:txBody>
          <a:bodyPr wrap="square" rtlCol="0">
            <a:spAutoFit/>
          </a:bodyPr>
          <a:lstStyle/>
          <a:p>
            <a:pPr algn="ctr" defTabSz="685852">
              <a:defRPr/>
            </a:pPr>
            <a:r>
              <a:rPr lang="fr-FR" sz="5200" b="1" dirty="0">
                <a:solidFill>
                  <a:schemeClr val="accent5">
                    <a:lumMod val="50000"/>
                  </a:schemeClr>
                </a:solidFill>
                <a:latin typeface="Dosis" pitchFamily="2" charset="0"/>
              </a:rPr>
              <a:t>La maîtresse lit </a:t>
            </a:r>
            <a:r>
              <a:rPr lang="fr-FR" sz="5200" b="1" dirty="0">
                <a:solidFill>
                  <a:srgbClr val="C00000"/>
                </a:solidFill>
                <a:latin typeface="Dosis" pitchFamily="2" charset="0"/>
              </a:rPr>
              <a:t>une histoire </a:t>
            </a:r>
            <a:r>
              <a:rPr lang="fr-FR" sz="5200" b="1" dirty="0">
                <a:solidFill>
                  <a:schemeClr val="accent5">
                    <a:lumMod val="50000"/>
                  </a:schemeClr>
                </a:solidFill>
                <a:latin typeface="Dosis" pitchFamily="2" charset="0"/>
              </a:rPr>
              <a:t>aux élèves. Les élèves </a:t>
            </a:r>
            <a:r>
              <a:rPr lang="fr-FR" sz="5200" b="1" dirty="0">
                <a:solidFill>
                  <a:srgbClr val="C00000"/>
                </a:solidFill>
                <a:latin typeface="Dosis" pitchFamily="2" charset="0"/>
              </a:rPr>
              <a:t>écoutent</a:t>
            </a:r>
            <a:r>
              <a:rPr lang="fr-FR" sz="5335" b="1" dirty="0">
                <a:solidFill>
                  <a:srgbClr val="C00000"/>
                </a:solidFill>
                <a:latin typeface="Dosis" pitchFamily="2" charset="0"/>
              </a:rPr>
              <a:t>.</a:t>
            </a:r>
          </a:p>
        </p:txBody>
      </p:sp>
      <p:graphicFrame>
        <p:nvGraphicFramePr>
          <p:cNvPr id="2" name="Tableau 1">
            <a:extLst>
              <a:ext uri="{FF2B5EF4-FFF2-40B4-BE49-F238E27FC236}">
                <a16:creationId xmlns:a16="http://schemas.microsoft.com/office/drawing/2014/main" id="{B13DE5E7-29DA-D8A1-EF48-BE5FCA49005F}"/>
              </a:ext>
            </a:extLst>
          </p:cNvPr>
          <p:cNvGraphicFramePr>
            <a:graphicFrameLocks noGrp="1"/>
          </p:cNvGraphicFramePr>
          <p:nvPr>
            <p:custDataLst>
              <p:tags r:id="rId1"/>
            </p:custDataLst>
            <p:extLst>
              <p:ext uri="{D42A27DB-BD31-4B8C-83A1-F6EECF244321}">
                <p14:modId xmlns:p14="http://schemas.microsoft.com/office/powerpoint/2010/main" val="3363116103"/>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7210C1A-81AD-4386-2D36-248C4272FCD4}"/>
              </a:ext>
            </a:extLst>
          </p:cNvPr>
          <p:cNvSpPr txBox="1"/>
          <p:nvPr/>
        </p:nvSpPr>
        <p:spPr>
          <a:xfrm>
            <a:off x="952499" y="279402"/>
            <a:ext cx="7817031"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La maitresse lit une histoire aux élèves. Les élèves écoutent. Répétons ensemble. </a:t>
            </a:r>
            <a:endParaRPr lang="en-US" sz="1500" b="1" dirty="0">
              <a:solidFill>
                <a:prstClr val="white">
                  <a:lumMod val="65000"/>
                </a:prstClr>
              </a:solidFill>
              <a:latin typeface="Dosis" pitchFamily="2" charset="0"/>
            </a:endParaRPr>
          </a:p>
        </p:txBody>
      </p:sp>
      <p:pic>
        <p:nvPicPr>
          <p:cNvPr id="4098" name="Picture 2" descr="Un enseignant raconte une histoire aux enfants en classe | Vecteur Premium">
            <a:extLst>
              <a:ext uri="{FF2B5EF4-FFF2-40B4-BE49-F238E27FC236}">
                <a16:creationId xmlns:a16="http://schemas.microsoft.com/office/drawing/2014/main" id="{51DC4DB4-C239-A635-22EB-9E989542E6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0106" y="3172947"/>
            <a:ext cx="3494281" cy="3081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46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5" y="2972542"/>
            <a:ext cx="7800675" cy="527067"/>
          </a:xfrm>
          <a:prstGeom prst="rect">
            <a:avLst/>
          </a:prstGeom>
        </p:spPr>
        <p:txBody>
          <a:bodyPr lIns="0" tIns="0" rIns="0" bIns="0" rtlCol="0" anchor="t">
            <a:spAutoFit/>
          </a:bodyPr>
          <a:lstStyle/>
          <a:p>
            <a:pPr algn="ctr" defTabSz="457235">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41" y="4343009"/>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6" y="1718517"/>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extLst>
              <p:ext uri="{D42A27DB-BD31-4B8C-83A1-F6EECF244321}">
                <p14:modId xmlns:p14="http://schemas.microsoft.com/office/powerpoint/2010/main" val="3235033337"/>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6"/>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57716" y="2037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705873" y="4297186"/>
            <a:ext cx="4919864" cy="557910"/>
            <a:chOff x="2447851" y="6491492"/>
            <a:chExt cx="5928454" cy="836865"/>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321812" y="6500656"/>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572574" y="6563966"/>
              <a:ext cx="803731" cy="76439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extLst>
              <p:ext uri="{D42A27DB-BD31-4B8C-83A1-F6EECF244321}">
                <p14:modId xmlns:p14="http://schemas.microsoft.com/office/powerpoint/2010/main" val="4196576256"/>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2" y="330202"/>
            <a:ext cx="7888843"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26" name="Ellipse 25">
            <a:extLst>
              <a:ext uri="{FF2B5EF4-FFF2-40B4-BE49-F238E27FC236}">
                <a16:creationId xmlns:a16="http://schemas.microsoft.com/office/drawing/2014/main" id="{10B9973A-6F69-109C-7970-59CFD26C65CF}"/>
              </a:ext>
            </a:extLst>
          </p:cNvPr>
          <p:cNvSpPr/>
          <p:nvPr/>
        </p:nvSpPr>
        <p:spPr>
          <a:xfrm>
            <a:off x="7167154" y="4297186"/>
            <a:ext cx="513806" cy="344483"/>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pic>
        <p:nvPicPr>
          <p:cNvPr id="4" name="Image 3">
            <a:extLst>
              <a:ext uri="{FF2B5EF4-FFF2-40B4-BE49-F238E27FC236}">
                <a16:creationId xmlns:a16="http://schemas.microsoft.com/office/drawing/2014/main" id="{0F4344E4-C43C-AFDF-F53F-0CE4EDCB87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5927" y="2419568"/>
            <a:ext cx="1688305" cy="1672526"/>
          </a:xfrm>
          <a:prstGeom prst="rect">
            <a:avLst/>
          </a:prstGeom>
        </p:spPr>
      </p:pic>
      <p:pic>
        <p:nvPicPr>
          <p:cNvPr id="7" name="Image 6">
            <a:extLst>
              <a:ext uri="{FF2B5EF4-FFF2-40B4-BE49-F238E27FC236}">
                <a16:creationId xmlns:a16="http://schemas.microsoft.com/office/drawing/2014/main" id="{2E5E7D54-09D0-4DBC-5F4F-C3874BD705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7996" y="2311376"/>
            <a:ext cx="1688305" cy="1732402"/>
          </a:xfrm>
          <a:prstGeom prst="rect">
            <a:avLst/>
          </a:prstGeom>
        </p:spPr>
      </p:pic>
      <p:pic>
        <p:nvPicPr>
          <p:cNvPr id="9" name="Image 8">
            <a:extLst>
              <a:ext uri="{FF2B5EF4-FFF2-40B4-BE49-F238E27FC236}">
                <a16:creationId xmlns:a16="http://schemas.microsoft.com/office/drawing/2014/main" id="{2F98E501-2E57-829C-0037-6FD0DB871B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30676" y="2229722"/>
            <a:ext cx="1464748" cy="1862371"/>
          </a:xfrm>
          <a:prstGeom prst="rect">
            <a:avLst/>
          </a:prstGeom>
        </p:spPr>
      </p:pic>
      <p:pic>
        <p:nvPicPr>
          <p:cNvPr id="15" name="Image 14">
            <a:extLst>
              <a:ext uri="{FF2B5EF4-FFF2-40B4-BE49-F238E27FC236}">
                <a16:creationId xmlns:a16="http://schemas.microsoft.com/office/drawing/2014/main" id="{088EDF48-DAC9-E3A6-31D0-F1BFCB6F92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69398" y="2290116"/>
            <a:ext cx="1862083" cy="1957477"/>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7"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45">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45">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45">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45">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71" y="3580284"/>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61" y="871399"/>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42" y="1648776"/>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12" y="2815442"/>
            <a:ext cx="1669455"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8" y="2814760"/>
            <a:ext cx="1012072"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93" y="2815443"/>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14" y="2823544"/>
            <a:ext cx="957891"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5" y="1302169"/>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22"/>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50" y="2819455"/>
            <a:ext cx="1782219"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6" y="1815782"/>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7" y="3903177"/>
            <a:ext cx="1720123"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71" y="5557449"/>
            <a:ext cx="1241880" cy="359074"/>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70"/>
              <a:ext cx="999184"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9" y="5532207"/>
            <a:ext cx="1186378" cy="359074"/>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70"/>
              <a:ext cx="787009"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4" y="4171071"/>
            <a:ext cx="918411" cy="999167"/>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9"/>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7" y="5565540"/>
            <a:ext cx="1186377"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81" y="3934214"/>
            <a:ext cx="1113665" cy="1434267"/>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844380" y="4246803"/>
            <a:ext cx="5288791" cy="735420"/>
            <a:chOff x="1420442" y="6491492"/>
            <a:chExt cx="9613272" cy="850941"/>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420442" y="6491492"/>
              <a:ext cx="890888"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658681" y="6578039"/>
              <a:ext cx="803730"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229984" y="6491492"/>
              <a:ext cx="803730" cy="764393"/>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extLst>
              <p:ext uri="{D42A27DB-BD31-4B8C-83A1-F6EECF244321}">
                <p14:modId xmlns:p14="http://schemas.microsoft.com/office/powerpoint/2010/main" val="3420040013"/>
              </p:ext>
            </p:extLst>
          </p:nvPr>
        </p:nvGraphicFramePr>
        <p:xfrm>
          <a:off x="2"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6" y="330202"/>
            <a:ext cx="7624135"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21" name="Ellipse 20">
            <a:extLst>
              <a:ext uri="{FF2B5EF4-FFF2-40B4-BE49-F238E27FC236}">
                <a16:creationId xmlns:a16="http://schemas.microsoft.com/office/drawing/2014/main" id="{C7583C28-B838-5F28-972B-EBBEDCE08BDA}"/>
              </a:ext>
            </a:extLst>
          </p:cNvPr>
          <p:cNvSpPr/>
          <p:nvPr/>
        </p:nvSpPr>
        <p:spPr>
          <a:xfrm>
            <a:off x="7689669" y="4321601"/>
            <a:ext cx="382074" cy="43327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pic>
        <p:nvPicPr>
          <p:cNvPr id="9" name="Image 8">
            <a:extLst>
              <a:ext uri="{FF2B5EF4-FFF2-40B4-BE49-F238E27FC236}">
                <a16:creationId xmlns:a16="http://schemas.microsoft.com/office/drawing/2014/main" id="{45B53285-4DCA-B5DB-95CC-FB3498F43E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929" y="2524822"/>
            <a:ext cx="1558862" cy="1567443"/>
          </a:xfrm>
          <a:prstGeom prst="rect">
            <a:avLst/>
          </a:prstGeom>
        </p:spPr>
      </p:pic>
      <p:pic>
        <p:nvPicPr>
          <p:cNvPr id="16" name="Image 15">
            <a:extLst>
              <a:ext uri="{FF2B5EF4-FFF2-40B4-BE49-F238E27FC236}">
                <a16:creationId xmlns:a16="http://schemas.microsoft.com/office/drawing/2014/main" id="{18D7D74E-5E02-2AB0-A2F0-6741387C77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2429583"/>
            <a:ext cx="1823069" cy="1816523"/>
          </a:xfrm>
          <a:prstGeom prst="rect">
            <a:avLst/>
          </a:prstGeom>
        </p:spPr>
      </p:pic>
      <p:pic>
        <p:nvPicPr>
          <p:cNvPr id="20" name="Image 19">
            <a:extLst>
              <a:ext uri="{FF2B5EF4-FFF2-40B4-BE49-F238E27FC236}">
                <a16:creationId xmlns:a16="http://schemas.microsoft.com/office/drawing/2014/main" id="{EFA0FAF4-24A8-9616-3390-C7E52C41F3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85407" y="2536399"/>
            <a:ext cx="1705312" cy="1579552"/>
          </a:xfrm>
          <a:prstGeom prst="rect">
            <a:avLst/>
          </a:prstGeom>
        </p:spPr>
      </p:pic>
      <p:pic>
        <p:nvPicPr>
          <p:cNvPr id="24" name="Image 23">
            <a:extLst>
              <a:ext uri="{FF2B5EF4-FFF2-40B4-BE49-F238E27FC236}">
                <a16:creationId xmlns:a16="http://schemas.microsoft.com/office/drawing/2014/main" id="{374E665D-7A0B-C1B0-CB02-FCBB9B0DEF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79940" y="2517492"/>
            <a:ext cx="2080069" cy="1566552"/>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9" y="2963304"/>
            <a:ext cx="7800675" cy="527067"/>
          </a:xfrm>
          <a:prstGeom prst="rect">
            <a:avLst/>
          </a:prstGeom>
        </p:spPr>
        <p:txBody>
          <a:bodyPr lIns="0" tIns="0" rIns="0" bIns="0" rtlCol="0" anchor="t">
            <a:spAutoFit/>
          </a:bodyPr>
          <a:lstStyle/>
          <a:p>
            <a:pPr algn="ctr" defTabSz="457235">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8" y="4000426"/>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5" y="4289624"/>
            <a:ext cx="2481457" cy="707886"/>
          </a:xfrm>
          <a:prstGeom prst="rect">
            <a:avLst/>
          </a:prstGeom>
          <a:noFill/>
        </p:spPr>
        <p:txBody>
          <a:bodyPr wrap="square" rtlCol="0">
            <a:spAutoFit/>
          </a:bodyPr>
          <a:lstStyle/>
          <a:p>
            <a:pPr algn="ctr" defTabSz="457211">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5" y="4255276"/>
            <a:ext cx="2166201" cy="400110"/>
          </a:xfrm>
          <a:prstGeom prst="rect">
            <a:avLst/>
          </a:prstGeom>
          <a:noFill/>
        </p:spPr>
        <p:txBody>
          <a:bodyPr wrap="square" rtlCol="0">
            <a:spAutoFit/>
          </a:bodyPr>
          <a:lstStyle/>
          <a:p>
            <a:pPr defTabSz="457211">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extLst>
              <p:ext uri="{D42A27DB-BD31-4B8C-83A1-F6EECF244321}">
                <p14:modId xmlns:p14="http://schemas.microsoft.com/office/powerpoint/2010/main" val="4250574924"/>
              </p:ext>
            </p:extLst>
          </p:nvPr>
        </p:nvGraphicFramePr>
        <p:xfrm>
          <a:off x="274837" y="-50035"/>
          <a:ext cx="8769596"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1">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9"/>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4" y="170290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1" y="1668558"/>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4" y="330202"/>
            <a:ext cx="8562183" cy="327975"/>
          </a:xfrm>
          <a:prstGeom prst="rect">
            <a:avLst/>
          </a:prstGeom>
          <a:noFill/>
        </p:spPr>
        <p:txBody>
          <a:bodyPr wrap="square">
            <a:spAutoFit/>
          </a:bodyPr>
          <a:lstStyle/>
          <a:p>
            <a:pPr marL="0" lvl="1" defTabSz="457211">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2" y="309185"/>
            <a:ext cx="8236899" cy="553998"/>
          </a:xfrm>
          <a:prstGeom prst="rect">
            <a:avLst/>
          </a:prstGeom>
          <a:noFill/>
        </p:spPr>
        <p:txBody>
          <a:bodyPr wrap="square">
            <a:spAutoFit/>
          </a:bodyPr>
          <a:lstStyle/>
          <a:p>
            <a:pPr defTabSz="457235"/>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2" y="228602"/>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4" y="344403"/>
            <a:ext cx="7465731" cy="553998"/>
          </a:xfrm>
          <a:prstGeom prst="rect">
            <a:avLst/>
          </a:prstGeom>
          <a:noFill/>
        </p:spPr>
        <p:txBody>
          <a:bodyPr wrap="square">
            <a:spAutoFit/>
          </a:bodyPr>
          <a:lstStyle/>
          <a:p>
            <a:pPr defTabSz="457235"/>
            <a:r>
              <a:rPr lang="fr-MA" sz="1500" b="1" dirty="0">
                <a:solidFill>
                  <a:prstClr val="white">
                    <a:lumMod val="65000"/>
                  </a:prstClr>
                </a:solidFill>
                <a:latin typeface="Dosis" pitchFamily="2" charset="0"/>
              </a:rPr>
              <a:t>Maintenant, on va commencer le jeu. Qui veut passer au tableau?</a:t>
            </a:r>
          </a:p>
          <a:p>
            <a:pPr defTabSz="457235"/>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404051432"/>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3F2A7380-EE56-C3EE-BED9-E1C89494CA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2764" y="1085213"/>
            <a:ext cx="1789961" cy="1836714"/>
          </a:xfrm>
          <a:prstGeom prst="rect">
            <a:avLst/>
          </a:prstGeom>
        </p:spPr>
      </p:pic>
      <p:pic>
        <p:nvPicPr>
          <p:cNvPr id="4" name="Image 3">
            <a:extLst>
              <a:ext uri="{FF2B5EF4-FFF2-40B4-BE49-F238E27FC236}">
                <a16:creationId xmlns:a16="http://schemas.microsoft.com/office/drawing/2014/main" id="{4A96784C-B35C-31D2-4AEE-AD6146E7DA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8464" y="3429000"/>
            <a:ext cx="1906169" cy="1888354"/>
          </a:xfrm>
          <a:prstGeom prst="rect">
            <a:avLst/>
          </a:prstGeom>
        </p:spPr>
      </p:pic>
      <p:pic>
        <p:nvPicPr>
          <p:cNvPr id="5" name="Image 4">
            <a:extLst>
              <a:ext uri="{FF2B5EF4-FFF2-40B4-BE49-F238E27FC236}">
                <a16:creationId xmlns:a16="http://schemas.microsoft.com/office/drawing/2014/main" id="{B1F8995D-C946-D253-281D-7B65E5B47B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2763" y="3429000"/>
            <a:ext cx="1696377" cy="1924154"/>
          </a:xfrm>
          <a:prstGeom prst="rect">
            <a:avLst/>
          </a:prstGeom>
        </p:spPr>
      </p:pic>
      <p:pic>
        <p:nvPicPr>
          <p:cNvPr id="6" name="Image 5">
            <a:extLst>
              <a:ext uri="{FF2B5EF4-FFF2-40B4-BE49-F238E27FC236}">
                <a16:creationId xmlns:a16="http://schemas.microsoft.com/office/drawing/2014/main" id="{E76210BC-6D56-65B0-0BBE-B673271DA2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859" y="3479569"/>
            <a:ext cx="1796330" cy="1888355"/>
          </a:xfrm>
          <a:prstGeom prst="rect">
            <a:avLst/>
          </a:prstGeom>
        </p:spPr>
      </p:pic>
      <p:pic>
        <p:nvPicPr>
          <p:cNvPr id="9" name="Image 8">
            <a:extLst>
              <a:ext uri="{FF2B5EF4-FFF2-40B4-BE49-F238E27FC236}">
                <a16:creationId xmlns:a16="http://schemas.microsoft.com/office/drawing/2014/main" id="{3FB146C5-EC8B-F73A-1466-C6395022B2F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07075" y="1148132"/>
            <a:ext cx="1675354" cy="1684575"/>
          </a:xfrm>
          <a:prstGeom prst="rect">
            <a:avLst/>
          </a:prstGeom>
        </p:spPr>
      </p:pic>
      <p:pic>
        <p:nvPicPr>
          <p:cNvPr id="15" name="Image 14">
            <a:extLst>
              <a:ext uri="{FF2B5EF4-FFF2-40B4-BE49-F238E27FC236}">
                <a16:creationId xmlns:a16="http://schemas.microsoft.com/office/drawing/2014/main" id="{945A7587-B4C6-B22E-EAAA-14C1FAAAE1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434" y="1162563"/>
            <a:ext cx="1789962" cy="1783536"/>
          </a:xfrm>
          <a:prstGeom prst="rect">
            <a:avLst/>
          </a:prstGeom>
        </p:spPr>
      </p:pic>
      <p:pic>
        <p:nvPicPr>
          <p:cNvPr id="16" name="Image 15">
            <a:extLst>
              <a:ext uri="{FF2B5EF4-FFF2-40B4-BE49-F238E27FC236}">
                <a16:creationId xmlns:a16="http://schemas.microsoft.com/office/drawing/2014/main" id="{74F4A27C-ED52-67AB-5724-C6AA24F98B9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72000" y="1309401"/>
            <a:ext cx="2040673" cy="1536882"/>
          </a:xfrm>
          <a:prstGeom prst="rect">
            <a:avLst/>
          </a:prstGeom>
        </p:spPr>
      </p:pic>
      <p:pic>
        <p:nvPicPr>
          <p:cNvPr id="17" name="Image 16">
            <a:extLst>
              <a:ext uri="{FF2B5EF4-FFF2-40B4-BE49-F238E27FC236}">
                <a16:creationId xmlns:a16="http://schemas.microsoft.com/office/drawing/2014/main" id="{B342D26F-6F95-DFD9-F92C-2A3DAC2F7C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96747" y="3479569"/>
            <a:ext cx="1906168" cy="1765595"/>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9" y="990609"/>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0"/>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9"/>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45">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7" y="381529"/>
            <a:ext cx="8009617" cy="338554"/>
          </a:xfrm>
          <a:prstGeom prst="rect">
            <a:avLst/>
          </a:prstGeom>
          <a:noFill/>
        </p:spPr>
        <p:txBody>
          <a:bodyPr wrap="square" rtlCol="0">
            <a:spAutoFit/>
          </a:bodyPr>
          <a:lstStyle/>
          <a:p>
            <a:pPr defTabSz="685835">
              <a:spcAft>
                <a:spcPts val="400"/>
              </a:spcAft>
              <a:defRPr/>
            </a:pPr>
            <a:r>
              <a:rPr lang="fr-FR" sz="1600" b="1" dirty="0">
                <a:solidFill>
                  <a:srgbClr val="A6A6A6"/>
                </a:solidFill>
                <a:latin typeface="Calibri"/>
              </a:rPr>
              <a:t>À la maison, écrivez, les mots du vocabulaire que nous avons vus aujourd’hui. La page 45.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extLst>
              <p:ext uri="{D42A27DB-BD31-4B8C-83A1-F6EECF244321}">
                <p14:modId xmlns:p14="http://schemas.microsoft.com/office/powerpoint/2010/main" val="467267590"/>
              </p:ext>
            </p:extLst>
          </p:nvPr>
        </p:nvGraphicFramePr>
        <p:xfrm>
          <a:off x="24113" y="-48543"/>
          <a:ext cx="8896612"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1">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7" y="513667"/>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30"/>
            <a:ext cx="3454400" cy="781881"/>
          </a:xfrm>
          <a:prstGeom prst="rect">
            <a:avLst/>
          </a:prstGeom>
        </p:spPr>
        <p:txBody>
          <a:bodyPr wrap="square" lIns="0" tIns="0" rIns="0" bIns="0" rtlCol="0" anchor="t">
            <a:spAutoFit/>
          </a:bodyPr>
          <a:lstStyle/>
          <a:p>
            <a:pPr algn="ctr" defTabSz="457235">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sp>
        <p:nvSpPr>
          <p:cNvPr id="9" name="Rectangle 8">
            <a:extLst>
              <a:ext uri="{FF2B5EF4-FFF2-40B4-BE49-F238E27FC236}">
                <a16:creationId xmlns:a16="http://schemas.microsoft.com/office/drawing/2014/main" id="{61017040-32A8-C78F-0CC0-8C5CDB9C1863}"/>
              </a:ext>
            </a:extLst>
          </p:cNvPr>
          <p:cNvSpPr/>
          <p:nvPr/>
        </p:nvSpPr>
        <p:spPr>
          <a:xfrm>
            <a:off x="453992" y="4226912"/>
            <a:ext cx="1799939"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écouter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50" y="2487565"/>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Ellipse 15">
            <a:extLst>
              <a:ext uri="{FF2B5EF4-FFF2-40B4-BE49-F238E27FC236}">
                <a16:creationId xmlns:a16="http://schemas.microsoft.com/office/drawing/2014/main" id="{8B2DAC9D-DDED-E3C2-A4BE-D408E8F67F87}"/>
              </a:ext>
            </a:extLst>
          </p:cNvPr>
          <p:cNvSpPr/>
          <p:nvPr/>
        </p:nvSpPr>
        <p:spPr>
          <a:xfrm>
            <a:off x="5260831" y="2381607"/>
            <a:ext cx="466128" cy="21191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3D4FCDC6-BC16-0576-DC73-804B6094F24C}"/>
              </a:ext>
            </a:extLst>
          </p:cNvPr>
          <p:cNvPicPr>
            <a:picLocks noChangeAspect="1"/>
          </p:cNvPicPr>
          <p:nvPr/>
        </p:nvPicPr>
        <p:blipFill>
          <a:blip r:embed="rId14"/>
          <a:stretch>
            <a:fillRect/>
          </a:stretch>
        </p:blipFill>
        <p:spPr>
          <a:xfrm>
            <a:off x="2969770" y="950607"/>
            <a:ext cx="4509713" cy="5514290"/>
          </a:xfrm>
          <a:prstGeom prst="rect">
            <a:avLst/>
          </a:prstGeom>
        </p:spPr>
      </p:pic>
      <p:sp>
        <p:nvSpPr>
          <p:cNvPr id="32" name="Flèche : droite 31">
            <a:extLst>
              <a:ext uri="{FF2B5EF4-FFF2-40B4-BE49-F238E27FC236}">
                <a16:creationId xmlns:a16="http://schemas.microsoft.com/office/drawing/2014/main" id="{22AA6AAE-E519-4F16-0D89-D24EB6C6117C}"/>
              </a:ext>
            </a:extLst>
          </p:cNvPr>
          <p:cNvSpPr/>
          <p:nvPr/>
        </p:nvSpPr>
        <p:spPr>
          <a:xfrm>
            <a:off x="2434196" y="2164381"/>
            <a:ext cx="702291"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2253931" y="3100039"/>
            <a:ext cx="2072742" cy="12736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512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r>
              <a:rPr lang="en-US" sz="3200" dirty="0">
                <a:solidFill>
                  <a:srgbClr val="215968"/>
                </a:solidFill>
                <a:latin typeface="Carelia"/>
              </a:rPr>
              <a:t>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3"/>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9" y="2178769"/>
            <a:ext cx="5588000" cy="1105431"/>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Préparation à la fluidité:</a:t>
            </a:r>
          </a:p>
          <a:p>
            <a:pPr algn="ctr" defTabSz="457235">
              <a:lnSpc>
                <a:spcPts val="4608"/>
              </a:lnSpc>
            </a:pPr>
            <a:r>
              <a:rPr lang="fr-MA" sz="2533" b="1" dirty="0">
                <a:solidFill>
                  <a:srgbClr val="9BBB59">
                    <a:lumMod val="75000"/>
                  </a:srgbClr>
                </a:solidFill>
                <a:latin typeface="Dosis" pitchFamily="2" charset="0"/>
              </a:rPr>
              <a:t>Les mots du texte</a:t>
            </a: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Ils arrivent      chacun         ensuite   </a:t>
            </a:r>
          </a:p>
          <a:p>
            <a:pPr algn="ctr" defTabSz="685852">
              <a:lnSpc>
                <a:spcPct val="250000"/>
              </a:lnSpc>
              <a:defRPr/>
            </a:pPr>
            <a:r>
              <a:rPr lang="fr-FR" sz="2800" b="1" kern="0" spc="320" dirty="0">
                <a:solidFill>
                  <a:srgbClr val="0070C0"/>
                </a:solidFill>
                <a:latin typeface="Dosis" pitchFamily="2" charset="0"/>
              </a:rPr>
              <a:t>la récréation           les mathématiques     </a:t>
            </a:r>
          </a:p>
          <a:p>
            <a:pPr algn="ctr" defTabSz="685852">
              <a:lnSpc>
                <a:spcPct val="250000"/>
              </a:lnSpc>
              <a:defRPr/>
            </a:pPr>
            <a:r>
              <a:rPr lang="fr-FR" sz="2800" b="1" kern="0" spc="320" dirty="0">
                <a:solidFill>
                  <a:srgbClr val="0070C0"/>
                </a:solidFill>
                <a:latin typeface="Dosis" pitchFamily="2" charset="0"/>
              </a:rPr>
              <a:t>Dessin           Une histoire       attention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25922542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Pour lire le texte avec fluidité,  Je vais vous lire les mots du texte. Ecoutez attentivement.</a:t>
            </a:r>
          </a:p>
        </p:txBody>
      </p:sp>
      <p:pic>
        <p:nvPicPr>
          <p:cNvPr id="10" name="Image 9">
            <a:extLst>
              <a:ext uri="{FF2B5EF4-FFF2-40B4-BE49-F238E27FC236}">
                <a16:creationId xmlns:a16="http://schemas.microsoft.com/office/drawing/2014/main" id="{887A5663-B882-E06C-D5E3-C072CD56FF3C}"/>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59865" y="262312"/>
            <a:ext cx="1090687" cy="1087867"/>
          </a:xfrm>
          <a:prstGeom prst="rect">
            <a:avLst/>
          </a:prstGeom>
        </p:spPr>
      </p:pic>
    </p:spTree>
    <p:extLst>
      <p:ext uri="{BB962C8B-B14F-4D97-AF65-F5344CB8AC3E}">
        <p14:creationId xmlns:p14="http://schemas.microsoft.com/office/powerpoint/2010/main" val="1641870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1D8E-0570-E36B-7493-188B1C1221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B552C5-2468-1B0A-7F81-6E6AC87DA1F3}"/>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0281151-3D16-35CE-C762-BA51E7EB077A}"/>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6D4173AA-3B27-35E3-2959-4AB023ACC903}"/>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CB7C1C7-3D34-49A2-BA17-1D7A040212BE}"/>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8959B64-9A25-D123-2245-8A31F7A1BD0E}"/>
              </a:ext>
            </a:extLst>
          </p:cNvPr>
          <p:cNvGraphicFramePr>
            <a:graphicFrameLocks noGrp="1"/>
          </p:cNvGraphicFramePr>
          <p:nvPr>
            <p:custDataLst>
              <p:tags r:id="rId1"/>
            </p:custDataLst>
            <p:extLst>
              <p:ext uri="{D42A27DB-BD31-4B8C-83A1-F6EECF244321}">
                <p14:modId xmlns:p14="http://schemas.microsoft.com/office/powerpoint/2010/main" val="14594784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DA22543-4785-4898-2D30-1A89F8AC32D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Lisons ensemble.</a:t>
            </a:r>
          </a:p>
        </p:txBody>
      </p:sp>
      <p:pic>
        <p:nvPicPr>
          <p:cNvPr id="3" name="Image 2">
            <a:extLst>
              <a:ext uri="{FF2B5EF4-FFF2-40B4-BE49-F238E27FC236}">
                <a16:creationId xmlns:a16="http://schemas.microsoft.com/office/drawing/2014/main" id="{AF647677-BB83-723F-399A-6000957D871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71241" y="582781"/>
            <a:ext cx="1165015" cy="977995"/>
          </a:xfrm>
          <a:prstGeom prst="rect">
            <a:avLst/>
          </a:prstGeom>
        </p:spPr>
      </p:pic>
      <p:sp>
        <p:nvSpPr>
          <p:cNvPr id="10" name="ZoneTexte 9">
            <a:extLst>
              <a:ext uri="{FF2B5EF4-FFF2-40B4-BE49-F238E27FC236}">
                <a16:creationId xmlns:a16="http://schemas.microsoft.com/office/drawing/2014/main" id="{958089BE-3693-FE12-61D6-1064103004E1}"/>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Ils arrivent      chacun         ensuite   </a:t>
            </a:r>
          </a:p>
          <a:p>
            <a:pPr algn="ctr" defTabSz="685852">
              <a:lnSpc>
                <a:spcPct val="250000"/>
              </a:lnSpc>
              <a:defRPr/>
            </a:pPr>
            <a:r>
              <a:rPr lang="fr-FR" sz="2800" b="1" kern="0" spc="320" dirty="0">
                <a:solidFill>
                  <a:srgbClr val="0070C0"/>
                </a:solidFill>
                <a:latin typeface="Dosis" pitchFamily="2" charset="0"/>
              </a:rPr>
              <a:t>la récréation           les mathématiques     </a:t>
            </a:r>
          </a:p>
          <a:p>
            <a:pPr algn="ctr" defTabSz="685852">
              <a:lnSpc>
                <a:spcPct val="250000"/>
              </a:lnSpc>
              <a:defRPr/>
            </a:pPr>
            <a:r>
              <a:rPr lang="fr-FR" sz="2800" b="1" kern="0" spc="320" dirty="0">
                <a:solidFill>
                  <a:srgbClr val="0070C0"/>
                </a:solidFill>
                <a:latin typeface="Dosis" pitchFamily="2" charset="0"/>
              </a:rPr>
              <a:t>Dessin           Une histoire       attention    </a:t>
            </a:r>
          </a:p>
        </p:txBody>
      </p:sp>
    </p:spTree>
    <p:extLst>
      <p:ext uri="{BB962C8B-B14F-4D97-AF65-F5344CB8AC3E}">
        <p14:creationId xmlns:p14="http://schemas.microsoft.com/office/powerpoint/2010/main" val="6583221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E035-E582-BCA3-F4BF-01D3CCD546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27C6ED-F3B4-603A-0802-51D831F1764C}"/>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B9AC50-4A06-B96F-032A-00D735728DE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30CF5AE7-251E-0BA2-D469-C751B1965885}"/>
              </a:ext>
            </a:extLst>
          </p:cNvPr>
          <p:cNvSpPr/>
          <p:nvPr/>
        </p:nvSpPr>
        <p:spPr>
          <a:xfrm>
            <a:off x="190504" y="228601"/>
            <a:ext cx="8769597" cy="7369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488733-40B5-DC74-98EA-AA89CD7D8254}"/>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D2A5A86-D84F-FAA1-9047-0A238E6C0163}"/>
              </a:ext>
            </a:extLst>
          </p:cNvPr>
          <p:cNvGraphicFramePr>
            <a:graphicFrameLocks noGrp="1"/>
          </p:cNvGraphicFramePr>
          <p:nvPr>
            <p:custDataLst>
              <p:tags r:id="rId1"/>
            </p:custDataLst>
            <p:extLst>
              <p:ext uri="{D42A27DB-BD31-4B8C-83A1-F6EECF244321}">
                <p14:modId xmlns:p14="http://schemas.microsoft.com/office/powerpoint/2010/main" val="2992630298"/>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6B5152-74C8-9229-3AB3-4EA52774D9BF}"/>
              </a:ext>
            </a:extLst>
          </p:cNvPr>
          <p:cNvSpPr txBox="1"/>
          <p:nvPr/>
        </p:nvSpPr>
        <p:spPr>
          <a:xfrm>
            <a:off x="688260" y="329509"/>
            <a:ext cx="8241397" cy="636072"/>
          </a:xfrm>
          <a:prstGeom prst="rect">
            <a:avLst/>
          </a:prstGeom>
          <a:noFill/>
        </p:spPr>
        <p:txBody>
          <a:bodyPr wrap="square" rtlCol="0">
            <a:spAutoFit/>
          </a:bodyPr>
          <a:lstStyle/>
          <a:p>
            <a:pPr defTabSz="609615">
              <a:spcAft>
                <a:spcPts val="400"/>
              </a:spcAft>
              <a:defRPr/>
            </a:pPr>
            <a:r>
              <a:rPr lang="fr-FR" sz="1600" b="1" dirty="0">
                <a:solidFill>
                  <a:prstClr val="white">
                    <a:lumMod val="65000"/>
                  </a:prstClr>
                </a:solidFill>
              </a:rPr>
              <a:t>   Qui veut passer au tableau pour lire les mots du texte?</a:t>
            </a:r>
          </a:p>
          <a:p>
            <a:pPr defTabSz="609615">
              <a:spcAft>
                <a:spcPts val="400"/>
              </a:spcAft>
              <a:defRPr/>
            </a:pPr>
            <a:r>
              <a:rPr lang="fr-FR" sz="1600" i="1" dirty="0">
                <a:solidFill>
                  <a:prstClr val="white">
                    <a:lumMod val="65000"/>
                  </a:prstClr>
                </a:solidFill>
              </a:rPr>
              <a:t>Cibler les élèves en difficulté de lecture. Les encourager pour leurs efforts. </a:t>
            </a:r>
          </a:p>
        </p:txBody>
      </p:sp>
      <p:pic>
        <p:nvPicPr>
          <p:cNvPr id="3" name="Image 2">
            <a:extLst>
              <a:ext uri="{FF2B5EF4-FFF2-40B4-BE49-F238E27FC236}">
                <a16:creationId xmlns:a16="http://schemas.microsoft.com/office/drawing/2014/main" id="{7E58D11A-C794-B0B5-2C83-812239A69D1D}"/>
              </a:ext>
            </a:extLst>
          </p:cNvPr>
          <p:cNvPicPr>
            <a:picLocks noChangeAspect="1"/>
          </p:cNvPicPr>
          <p:nvPr>
            <p:custDataLst>
              <p:tags r:id="rId2"/>
            </p:custDataLst>
          </p:nvPr>
        </p:nvPicPr>
        <p:blipFill>
          <a:blip r:embed="rId6"/>
          <a:stretch>
            <a:fillRect/>
          </a:stretch>
        </p:blipFill>
        <p:spPr>
          <a:xfrm>
            <a:off x="7727284" y="994196"/>
            <a:ext cx="1232811" cy="761784"/>
          </a:xfrm>
          <a:prstGeom prst="roundRect">
            <a:avLst>
              <a:gd name="adj" fmla="val 31362"/>
            </a:avLst>
          </a:prstGeom>
        </p:spPr>
      </p:pic>
      <p:sp>
        <p:nvSpPr>
          <p:cNvPr id="10" name="ZoneTexte 9">
            <a:extLst>
              <a:ext uri="{FF2B5EF4-FFF2-40B4-BE49-F238E27FC236}">
                <a16:creationId xmlns:a16="http://schemas.microsoft.com/office/drawing/2014/main" id="{B04AE716-6CBA-3CED-BD0A-BD621AFCD169}"/>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Ils arrivent      chacun         ensuite   </a:t>
            </a:r>
          </a:p>
          <a:p>
            <a:pPr algn="ctr" defTabSz="685852">
              <a:lnSpc>
                <a:spcPct val="250000"/>
              </a:lnSpc>
              <a:defRPr/>
            </a:pPr>
            <a:r>
              <a:rPr lang="fr-FR" sz="2800" b="1" kern="0" spc="320" dirty="0">
                <a:solidFill>
                  <a:srgbClr val="0070C0"/>
                </a:solidFill>
                <a:latin typeface="Dosis" pitchFamily="2" charset="0"/>
              </a:rPr>
              <a:t>la récréation           les mathématiques     </a:t>
            </a:r>
          </a:p>
          <a:p>
            <a:pPr algn="ctr" defTabSz="685852">
              <a:lnSpc>
                <a:spcPct val="250000"/>
              </a:lnSpc>
              <a:defRPr/>
            </a:pPr>
            <a:r>
              <a:rPr lang="fr-FR" sz="2800" b="1" kern="0" spc="320" dirty="0">
                <a:solidFill>
                  <a:srgbClr val="0070C0"/>
                </a:solidFill>
                <a:latin typeface="Dosis" pitchFamily="2" charset="0"/>
              </a:rPr>
              <a:t>Dessin           Une histoire       attention    </a:t>
            </a:r>
          </a:p>
        </p:txBody>
      </p:sp>
    </p:spTree>
    <p:extLst>
      <p:ext uri="{BB962C8B-B14F-4D97-AF65-F5344CB8AC3E}">
        <p14:creationId xmlns:p14="http://schemas.microsoft.com/office/powerpoint/2010/main" val="10960089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6B265A4-CA6D-9DC1-7E18-DEFC624CB14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8002" y="2178765"/>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Lecture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35">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3"/>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35">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35">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23"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35">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4" y="1243631"/>
            <a:ext cx="4847975" cy="330860"/>
          </a:xfrm>
          <a:prstGeom prst="rect">
            <a:avLst/>
          </a:prstGeom>
        </p:spPr>
        <p:txBody>
          <a:bodyPr wrap="square" lIns="0" tIns="0" rIns="0" bIns="0" rtlCol="0" anchor="t">
            <a:spAutoFit/>
          </a:bodyPr>
          <a:lstStyle/>
          <a:p>
            <a:pPr algn="just" defTabSz="457235">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7" y="3242772"/>
            <a:ext cx="2531264"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Modelage. </a:t>
            </a:r>
          </a:p>
          <a:p>
            <a:pPr algn="ctr" defTabSz="609645">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51" y="2041914"/>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10" y="2043942"/>
            <a:ext cx="1165015" cy="977995"/>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5" y="3259068"/>
            <a:ext cx="2872379"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Répétition chorale.</a:t>
            </a:r>
          </a:p>
          <a:p>
            <a:pPr algn="ctr" defTabSz="609645">
              <a:defRPr/>
            </a:pPr>
            <a:r>
              <a:rPr lang="fr-FR" dirty="0">
                <a:solidFill>
                  <a:srgbClr val="1F497D">
                    <a:lumMod val="50000"/>
                  </a:srgbClr>
                </a:solidFill>
                <a:latin typeface="Dosis" pitchFamily="2" charset="0"/>
              </a:rPr>
              <a:t>Toute la classe </a:t>
            </a:r>
          </a:p>
          <a:p>
            <a:pPr algn="ctr" defTabSz="609645">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8"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8"/>
            <a:ext cx="2610301"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Passage au tableau. </a:t>
            </a:r>
          </a:p>
          <a:p>
            <a:pPr algn="ctr" defTabSz="609645">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4"/>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30" y="3291864"/>
            <a:ext cx="196355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Observation. </a:t>
            </a:r>
          </a:p>
          <a:p>
            <a:pPr algn="ctr" defTabSz="609645">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8" y="1988666"/>
            <a:ext cx="1710839"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2" y="3219199"/>
            <a:ext cx="220269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Questions directes.</a:t>
            </a:r>
          </a:p>
          <a:p>
            <a:pPr algn="ctr" defTabSz="609645">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5"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6" y="5072679"/>
            <a:ext cx="2151783"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Pratique autonome.</a:t>
            </a:r>
          </a:p>
          <a:p>
            <a:pPr algn="ctr" defTabSz="609645">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6"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8" y="5077987"/>
            <a:ext cx="2330467"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Devoir à la maison. </a:t>
            </a:r>
          </a:p>
          <a:p>
            <a:pPr algn="ctr" defTabSz="609645">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8" y="4234374"/>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5"/>
            <a:ext cx="2009325"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Travail en binôme.</a:t>
            </a:r>
          </a:p>
          <a:p>
            <a:pPr algn="ctr" defTabSz="609645">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0EE96-9A58-2E92-2E04-3F6E4CE808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75C5F5A-FF93-624E-AE60-0A357B047BD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187E4C6-E461-12A4-AED4-755AC836048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F8DCE3-56CB-EF6B-7886-F48614E3ADB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7E73F9B-F5C7-D8D8-54F9-C0FE665138C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0A6850-C4D4-B2F8-F026-0D2975656C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0BB974B-F378-5661-C2E0-30D0F398FD6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A155D2C-D944-9C2D-01A1-C18939B42A91}"/>
              </a:ext>
            </a:extLst>
          </p:cNvPr>
          <p:cNvSpPr txBox="1"/>
          <p:nvPr>
            <p:custDataLst>
              <p:tags r:id="rId7"/>
            </p:custDataLst>
          </p:nvPr>
        </p:nvSpPr>
        <p:spPr>
          <a:xfrm>
            <a:off x="861660" y="308991"/>
            <a:ext cx="8067996" cy="830997"/>
          </a:xfrm>
          <a:prstGeom prst="rect">
            <a:avLst/>
          </a:prstGeom>
          <a:noFill/>
        </p:spPr>
        <p:txBody>
          <a:bodyPr wrap="square" rtlCol="0">
            <a:spAutoFit/>
          </a:bodyPr>
          <a:lstStyle/>
          <a:p>
            <a:pPr defTabSz="685802">
              <a:defRPr/>
            </a:pPr>
            <a:r>
              <a:rPr lang="fr-FR" sz="1600" b="1" dirty="0">
                <a:solidFill>
                  <a:prstClr val="white">
                    <a:lumMod val="65000"/>
                  </a:prstClr>
                </a:solidFill>
              </a:rPr>
              <a:t>Pour bien lire un texte  il faut remplir les conditions suivantes.</a:t>
            </a:r>
          </a:p>
          <a:p>
            <a:pPr defTabSz="685802">
              <a:defRPr/>
            </a:pPr>
            <a:r>
              <a:rPr lang="fr-FR" sz="1600" i="1" dirty="0">
                <a:solidFill>
                  <a:prstClr val="white">
                    <a:lumMod val="65000"/>
                  </a:prstClr>
                </a:solidFill>
              </a:rPr>
              <a:t>Dire et expliquer les conditions (audible- fluide- correcte) dans un langage compréhensible par les élèves.</a:t>
            </a:r>
          </a:p>
        </p:txBody>
      </p:sp>
      <p:graphicFrame>
        <p:nvGraphicFramePr>
          <p:cNvPr id="5" name="Tableau 4">
            <a:extLst>
              <a:ext uri="{FF2B5EF4-FFF2-40B4-BE49-F238E27FC236}">
                <a16:creationId xmlns:a16="http://schemas.microsoft.com/office/drawing/2014/main" id="{5E35C61D-0F11-10E1-056C-1703BEC0561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ED5AE46-C3B2-DDC7-45EB-E5E60046DA10}"/>
              </a:ext>
            </a:extLst>
          </p:cNvPr>
          <p:cNvGraphicFramePr>
            <a:graphicFrameLocks noGrp="1"/>
          </p:cNvGraphicFramePr>
          <p:nvPr>
            <p:custDataLst>
              <p:tags r:id="rId8"/>
            </p:custDataLst>
            <p:extLst>
              <p:ext uri="{D42A27DB-BD31-4B8C-83A1-F6EECF244321}">
                <p14:modId xmlns:p14="http://schemas.microsoft.com/office/powerpoint/2010/main" val="36713070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51F07AD2-74A6-A6C1-1067-F39C7D3455C7}"/>
              </a:ext>
            </a:extLst>
          </p:cNvPr>
          <p:cNvSpPr/>
          <p:nvPr/>
        </p:nvSpPr>
        <p:spPr>
          <a:xfrm>
            <a:off x="2020389" y="2151017"/>
            <a:ext cx="5460274" cy="2480913"/>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voix</a:t>
            </a:r>
            <a:r>
              <a:rPr lang="fr-MA" sz="2800" b="1" dirty="0">
                <a:solidFill>
                  <a:schemeClr val="accent5">
                    <a:lumMod val="75000"/>
                  </a:schemeClr>
                </a:solidFill>
                <a:latin typeface="Dosis" pitchFamily="2" charset="0"/>
              </a:rPr>
              <a:t> audible.</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La</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correcte </a:t>
            </a:r>
            <a:r>
              <a:rPr lang="fr-MA" sz="2800" dirty="0">
                <a:solidFill>
                  <a:schemeClr val="accent5">
                    <a:lumMod val="75000"/>
                  </a:schemeClr>
                </a:solidFill>
                <a:latin typeface="Dosis" pitchFamily="2" charset="0"/>
              </a:rPr>
              <a:t>des mots.</a:t>
            </a:r>
          </a:p>
        </p:txBody>
      </p:sp>
    </p:spTree>
    <p:extLst>
      <p:ext uri="{BB962C8B-B14F-4D97-AF65-F5344CB8AC3E}">
        <p14:creationId xmlns:p14="http://schemas.microsoft.com/office/powerpoint/2010/main" val="3875185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127F-5175-6D4F-6D59-A14A2E3612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D50ED2-E741-F771-BCE8-23FBF2F246D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03D226B-C81D-7FD6-91FC-76A5FDF12C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795D8F-CDC4-D91A-D98C-0F5A38EBC19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C9A10A8-12B4-14CE-1CDD-C3B0093EE94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18689E5-0D81-BF52-257A-6F4F5B755E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6958785-1E53-84A3-6B7E-4F0E3B46BAB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08BFFF27-B681-9EE7-85DA-7599E35A637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vais lire le texte écoutez attentivement et suivez au tableau.</a:t>
            </a:r>
          </a:p>
        </p:txBody>
      </p:sp>
      <p:graphicFrame>
        <p:nvGraphicFramePr>
          <p:cNvPr id="5" name="Tableau 4">
            <a:extLst>
              <a:ext uri="{FF2B5EF4-FFF2-40B4-BE49-F238E27FC236}">
                <a16:creationId xmlns:a16="http://schemas.microsoft.com/office/drawing/2014/main" id="{BD1AB587-3740-CC95-A22B-9D1CD0F1D324}"/>
              </a:ext>
            </a:extLst>
          </p:cNvPr>
          <p:cNvGraphicFramePr>
            <a:graphicFrameLocks noGrp="1"/>
          </p:cNvGraphicFramePr>
          <p:nvPr>
            <p:extLst>
              <p:ext uri="{D42A27DB-BD31-4B8C-83A1-F6EECF244321}">
                <p14:modId xmlns:p14="http://schemas.microsoft.com/office/powerpoint/2010/main" val="946211368"/>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2D8F0F-5C2D-A8B9-59E8-C4DCAF716A85}"/>
              </a:ext>
            </a:extLst>
          </p:cNvPr>
          <p:cNvGraphicFramePr>
            <a:graphicFrameLocks noGrp="1"/>
          </p:cNvGraphicFramePr>
          <p:nvPr>
            <p:custDataLst>
              <p:tags r:id="rId8"/>
            </p:custDataLst>
            <p:extLst>
              <p:ext uri="{D42A27DB-BD31-4B8C-83A1-F6EECF244321}">
                <p14:modId xmlns:p14="http://schemas.microsoft.com/office/powerpoint/2010/main" val="76535326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382004F-2360-9FAC-0030-9D4C805F5CF8}"/>
              </a:ext>
            </a:extLst>
          </p:cNvPr>
          <p:cNvPicPr>
            <a:picLocks noChangeAspect="1"/>
          </p:cNvPicPr>
          <p:nvPr>
            <p:custDataLst>
              <p:tags r:id="rId9"/>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77800" y="117072"/>
            <a:ext cx="1090687" cy="1087867"/>
          </a:xfrm>
          <a:prstGeom prst="rect">
            <a:avLst/>
          </a:prstGeom>
        </p:spPr>
      </p:pic>
      <p:sp>
        <p:nvSpPr>
          <p:cNvPr id="9" name="Rectangle : coins arrondis 8">
            <a:extLst>
              <a:ext uri="{FF2B5EF4-FFF2-40B4-BE49-F238E27FC236}">
                <a16:creationId xmlns:a16="http://schemas.microsoft.com/office/drawing/2014/main" id="{8A430DC0-63B9-4CAB-809C-6FD382B38FBB}"/>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D9DBE85F-1729-403B-F05F-9CE7283CDB80}"/>
              </a:ext>
            </a:extLst>
          </p:cNvPr>
          <p:cNvSpPr txBox="1"/>
          <p:nvPr>
            <p:custDataLst>
              <p:tags r:id="rId11"/>
            </p:custDataLst>
          </p:nvPr>
        </p:nvSpPr>
        <p:spPr>
          <a:xfrm>
            <a:off x="657725" y="1590092"/>
            <a:ext cx="7828550" cy="4065537"/>
          </a:xfrm>
          <a:prstGeom prst="rect">
            <a:avLst/>
          </a:prstGeom>
          <a:noFill/>
        </p:spPr>
        <p:txBody>
          <a:bodyPr wrap="square">
            <a:spAutoFit/>
          </a:bodyPr>
          <a:lstStyle/>
          <a:p>
            <a:pPr algn="ctr">
              <a:lnSpc>
                <a:spcPct val="150000"/>
              </a:lnSpc>
              <a:defRPr/>
            </a:pPr>
            <a:r>
              <a:rPr kumimoji="0" lang="fr-FR" sz="1800" b="1" i="0" u="none" strike="noStrike" kern="1200" cap="none" spc="0" normalizeH="0" baseline="0" noProof="0" dirty="0">
                <a:ln>
                  <a:noFill/>
                </a:ln>
                <a:solidFill>
                  <a:srgbClr val="0070C0"/>
                </a:solidFill>
                <a:effectLst/>
                <a:uLnTx/>
                <a:uFillTx/>
                <a:latin typeface="Dosis" pitchFamily="2" charset="0"/>
                <a:ea typeface="+mn-ea"/>
                <a:cs typeface="+mn-cs"/>
              </a:rPr>
              <a:t>Une journée à l’école</a:t>
            </a:r>
          </a:p>
          <a:p>
            <a:pPr>
              <a:lnSpc>
                <a:spcPct val="200000"/>
              </a:lnSpc>
            </a:pPr>
            <a:r>
              <a:rPr lang="fr-FR" dirty="0">
                <a:solidFill>
                  <a:srgbClr val="002060"/>
                </a:solidFill>
                <a:latin typeface="Dosis" pitchFamily="2" charset="0"/>
              </a:rPr>
              <a:t>À l’école, les élèves arrivent le matin. Ils posent leurs cartables et disent bonjour à l’enseignante. Dans la classe, chacun s’assoit à sa place. La journée commence par une lecture, ensuite, les élèves écrivent sur leur cahier. À la récréation, ils jouent dans la cour avec leurs amis. Après, ils ont une séance de mathématiques, puis un cours de dessin. Avant de partir, l’enseignante lit une histoire. Les enfants écoutent avec attention. Puis ils rangent leurs affaires. Ils disent au revoir et sortent contents. </a:t>
            </a:r>
            <a:br>
              <a:rPr lang="fr-FR" dirty="0">
                <a:solidFill>
                  <a:srgbClr val="002060"/>
                </a:solidFill>
                <a:latin typeface="Dosis" pitchFamily="2" charset="0"/>
              </a:rPr>
            </a:br>
            <a:endParaRPr kumimoji="0" lang="fr-MA" sz="900" b="0" i="0" u="none" strike="noStrike" kern="1200" cap="none" spc="0" normalizeH="0" baseline="0" noProof="0" dirty="0">
              <a:ln>
                <a:noFill/>
              </a:ln>
              <a:solidFill>
                <a:srgbClr val="002060"/>
              </a:solidFill>
              <a:effectLst/>
              <a:uLnTx/>
              <a:uFillTx/>
              <a:latin typeface="Dosis" pitchFamily="2" charset="0"/>
              <a:ea typeface="+mn-ea"/>
              <a:cs typeface="+mn-cs"/>
            </a:endParaRPr>
          </a:p>
        </p:txBody>
      </p:sp>
    </p:spTree>
    <p:extLst>
      <p:ext uri="{BB962C8B-B14F-4D97-AF65-F5344CB8AC3E}">
        <p14:creationId xmlns:p14="http://schemas.microsoft.com/office/powerpoint/2010/main" val="1778765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2C0A8-10DC-5185-76D3-6585849D884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AA184-34E7-FB7D-6926-4C0DDC694A8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DD6308F-4D22-837A-35D2-57C6DCD885D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061842-E541-C952-028A-6B3FE88A414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1D643C-A79F-A910-0401-5812615C9C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36ECF61-23F0-C497-6E43-996091BF31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FD5F6C-BCC0-6FB3-EB7A-DF8F2F216FB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D7C96DD-F298-8DB7-203B-DE531C7743F7}"/>
              </a:ext>
            </a:extLst>
          </p:cNvPr>
          <p:cNvSpPr txBox="1"/>
          <p:nvPr>
            <p:custDataLst>
              <p:tags r:id="rId7"/>
            </p:custDataLst>
          </p:nvPr>
        </p:nvSpPr>
        <p:spPr>
          <a:xfrm>
            <a:off x="861660" y="308991"/>
            <a:ext cx="8067996"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dites moi comment était ma lecture en répondant aux questions suivantes. </a:t>
            </a:r>
            <a:r>
              <a:rPr lang="fr-FR" sz="1600" i="1" dirty="0">
                <a:solidFill>
                  <a:prstClr val="white">
                    <a:lumMod val="65000"/>
                  </a:prstClr>
                </a:solidFill>
              </a:rPr>
              <a:t>Rappeler l’explication de: audible- fluide- correctement, dans un langage compris par les élèves.</a:t>
            </a:r>
          </a:p>
        </p:txBody>
      </p:sp>
      <p:graphicFrame>
        <p:nvGraphicFramePr>
          <p:cNvPr id="5" name="Tableau 4">
            <a:extLst>
              <a:ext uri="{FF2B5EF4-FFF2-40B4-BE49-F238E27FC236}">
                <a16:creationId xmlns:a16="http://schemas.microsoft.com/office/drawing/2014/main" id="{C1661ABF-9B10-2A02-BEE5-0F7EDC893E7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4D58DF-3B7B-BC9A-5CA3-97050D4DED2A}"/>
              </a:ext>
            </a:extLst>
          </p:cNvPr>
          <p:cNvGraphicFramePr>
            <a:graphicFrameLocks noGrp="1"/>
          </p:cNvGraphicFramePr>
          <p:nvPr>
            <p:custDataLst>
              <p:tags r:id="rId8"/>
            </p:custDataLst>
            <p:extLst>
              <p:ext uri="{D42A27DB-BD31-4B8C-83A1-F6EECF244321}">
                <p14:modId xmlns:p14="http://schemas.microsoft.com/office/powerpoint/2010/main" val="138907155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D0BBC084-9B9F-7BEE-17ED-00468D4CB7E4}"/>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648103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AACCB-ABEB-3C4B-74DF-BD41062B33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2DB0E1C-2829-2D2A-A043-A6DB45D9C7A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84ADFAA-20D7-A8E0-44FC-509D0881EB2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5A042B-555D-4E40-3C6A-0A4D57346D8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6" name="Rectangle 25">
            <a:extLst>
              <a:ext uri="{FF2B5EF4-FFF2-40B4-BE49-F238E27FC236}">
                <a16:creationId xmlns:a16="http://schemas.microsoft.com/office/drawing/2014/main" id="{316D88CA-AA20-22F8-76B2-A2D00EDF6ECA}"/>
              </a:ext>
            </a:extLst>
          </p:cNvPr>
          <p:cNvSpPr/>
          <p:nvPr>
            <p:custDataLst>
              <p:tags r:id="rId4"/>
            </p:custDataLst>
          </p:nvPr>
        </p:nvSpPr>
        <p:spPr>
          <a:xfrm>
            <a:off x="228606" y="233743"/>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2414FD-1A7B-4629-C67F-CEA6CE822311}"/>
              </a:ext>
            </a:extLst>
          </p:cNvPr>
          <p:cNvSpPr/>
          <p:nvPr>
            <p:custDataLst>
              <p:tags r:id="rId5"/>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0517F42-9E2D-5ACC-8525-24699CA38814}"/>
              </a:ext>
            </a:extLst>
          </p:cNvPr>
          <p:cNvSpPr txBox="1"/>
          <p:nvPr>
            <p:custDataLst>
              <p:tags r:id="rId6"/>
            </p:custDataLst>
          </p:nvPr>
        </p:nvSpPr>
        <p:spPr>
          <a:xfrm>
            <a:off x="741693" y="59218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Ouvrez vos livrets à la page 47.</a:t>
            </a:r>
          </a:p>
        </p:txBody>
      </p:sp>
      <p:graphicFrame>
        <p:nvGraphicFramePr>
          <p:cNvPr id="4" name="Tableau 3">
            <a:extLst>
              <a:ext uri="{FF2B5EF4-FFF2-40B4-BE49-F238E27FC236}">
                <a16:creationId xmlns:a16="http://schemas.microsoft.com/office/drawing/2014/main" id="{5DBFE8C7-4AD9-8450-4A8C-C477E1F75A21}"/>
              </a:ext>
            </a:extLst>
          </p:cNvPr>
          <p:cNvGraphicFramePr>
            <a:graphicFrameLocks noGrp="1"/>
          </p:cNvGraphicFramePr>
          <p:nvPr>
            <p:custDataLst>
              <p:tags r:id="rId7"/>
            </p:custDataLst>
            <p:extLst>
              <p:ext uri="{D42A27DB-BD31-4B8C-83A1-F6EECF244321}">
                <p14:modId xmlns:p14="http://schemas.microsoft.com/office/powerpoint/2010/main" val="322683241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23E4ED4-3C9B-8FC0-63F7-9B51668D2DEC}"/>
              </a:ext>
            </a:extLst>
          </p:cNvPr>
          <p:cNvPicPr>
            <a:picLocks noChangeAspect="1"/>
          </p:cNvPicPr>
          <p:nvPr>
            <p:custDataLst>
              <p:tags r:id="rId8"/>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6045" y="177803"/>
            <a:ext cx="1090687" cy="1087867"/>
          </a:xfrm>
          <a:prstGeom prst="rect">
            <a:avLst/>
          </a:prstGeom>
        </p:spPr>
      </p:pic>
      <p:pic>
        <p:nvPicPr>
          <p:cNvPr id="5" name="Image 4">
            <a:extLst>
              <a:ext uri="{FF2B5EF4-FFF2-40B4-BE49-F238E27FC236}">
                <a16:creationId xmlns:a16="http://schemas.microsoft.com/office/drawing/2014/main" id="{FA7D08DC-9939-8695-800A-E404CD7F6282}"/>
              </a:ext>
            </a:extLst>
          </p:cNvPr>
          <p:cNvPicPr>
            <a:picLocks noChangeAspect="1"/>
          </p:cNvPicPr>
          <p:nvPr/>
        </p:nvPicPr>
        <p:blipFill>
          <a:blip r:embed="rId13"/>
          <a:stretch>
            <a:fillRect/>
          </a:stretch>
        </p:blipFill>
        <p:spPr>
          <a:xfrm>
            <a:off x="2471487" y="957015"/>
            <a:ext cx="4290432" cy="5372566"/>
          </a:xfrm>
          <a:prstGeom prst="rect">
            <a:avLst/>
          </a:prstGeom>
          <a:ln w="12700">
            <a:solidFill>
              <a:schemeClr val="tx1"/>
            </a:solidFill>
          </a:ln>
        </p:spPr>
      </p:pic>
    </p:spTree>
    <p:extLst>
      <p:ext uri="{BB962C8B-B14F-4D97-AF65-F5344CB8AC3E}">
        <p14:creationId xmlns:p14="http://schemas.microsoft.com/office/powerpoint/2010/main" val="28003972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EAFC-AC22-13AE-4157-FA753F10CE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5BBE745-553B-9D81-8006-E4071902318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F8925F9-D98C-2102-AD37-FF1A42DB47C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4525FB5-468B-F9F6-14F1-016569D4DC2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B63B023-098A-00D9-0DAD-4276088165C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3B5CCEB-EF65-3EA8-5193-32CEA9C37F1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A107EF-E8E1-5F74-F3FE-8714D02839D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A142720-41C7-DD46-25F6-92325F37EF71}"/>
              </a:ext>
            </a:extLst>
          </p:cNvPr>
          <p:cNvSpPr txBox="1"/>
          <p:nvPr>
            <p:custDataLst>
              <p:tags r:id="rId7"/>
            </p:custDataLst>
          </p:nvPr>
        </p:nvSpPr>
        <p:spPr>
          <a:xfrm>
            <a:off x="812683" y="273498"/>
            <a:ext cx="8036503"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je vais relire le texte.  Suivez avec le doigt. Cherchez et soulignez au crayon les mots du texte qu’on a lus tout à l’heure au tableau. </a:t>
            </a:r>
          </a:p>
        </p:txBody>
      </p:sp>
      <p:graphicFrame>
        <p:nvGraphicFramePr>
          <p:cNvPr id="5" name="Tableau 4">
            <a:extLst>
              <a:ext uri="{FF2B5EF4-FFF2-40B4-BE49-F238E27FC236}">
                <a16:creationId xmlns:a16="http://schemas.microsoft.com/office/drawing/2014/main" id="{27AB8529-3A5E-E062-71A5-7CFEC7D9473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13FDB73-0AAF-FC18-8DC3-DDBD8BE8A46E}"/>
              </a:ext>
            </a:extLst>
          </p:cNvPr>
          <p:cNvGraphicFramePr>
            <a:graphicFrameLocks noGrp="1"/>
          </p:cNvGraphicFramePr>
          <p:nvPr>
            <p:custDataLst>
              <p:tags r:id="rId8"/>
            </p:custDataLst>
            <p:extLst>
              <p:ext uri="{D42A27DB-BD31-4B8C-83A1-F6EECF244321}">
                <p14:modId xmlns:p14="http://schemas.microsoft.com/office/powerpoint/2010/main" val="334820379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descr="Une image contenant dessin humoristique, dessin, illustration, croquis&#10;&#10;Description générée automatiquement">
            <a:extLst>
              <a:ext uri="{FF2B5EF4-FFF2-40B4-BE49-F238E27FC236}">
                <a16:creationId xmlns:a16="http://schemas.microsoft.com/office/drawing/2014/main" id="{8312FB54-853F-116B-7EAF-393882B8238E}"/>
              </a:ext>
            </a:extLst>
          </p:cNvPr>
          <p:cNvPicPr>
            <a:picLocks noChangeAspect="1"/>
          </p:cNvPicPr>
          <p:nvPr>
            <p:custDataLst>
              <p:tags r:id="rId9"/>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095015" y="586723"/>
            <a:ext cx="833509" cy="1008516"/>
          </a:xfrm>
          <a:prstGeom prst="rect">
            <a:avLst/>
          </a:prstGeom>
        </p:spPr>
      </p:pic>
      <p:sp>
        <p:nvSpPr>
          <p:cNvPr id="10" name="Rectangle : coins arrondis 9">
            <a:extLst>
              <a:ext uri="{FF2B5EF4-FFF2-40B4-BE49-F238E27FC236}">
                <a16:creationId xmlns:a16="http://schemas.microsoft.com/office/drawing/2014/main" id="{DB66B4D2-B031-1C68-8242-88B3AF9F850F}"/>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639C64C-29CB-D272-80A3-B02128E0D80F}"/>
              </a:ext>
            </a:extLst>
          </p:cNvPr>
          <p:cNvSpPr txBox="1"/>
          <p:nvPr>
            <p:custDataLst>
              <p:tags r:id="rId11"/>
            </p:custDataLst>
          </p:nvPr>
        </p:nvSpPr>
        <p:spPr>
          <a:xfrm>
            <a:off x="657725" y="1590092"/>
            <a:ext cx="7828550" cy="4195379"/>
          </a:xfrm>
          <a:prstGeom prst="rect">
            <a:avLst/>
          </a:prstGeom>
          <a:noFill/>
        </p:spPr>
        <p:txBody>
          <a:bodyPr wrap="square">
            <a:spAutoFit/>
          </a:bodyPr>
          <a:lstStyle/>
          <a:p>
            <a:pPr algn="ctr">
              <a:lnSpc>
                <a:spcPct val="150000"/>
              </a:lnSpc>
              <a:defRPr/>
            </a:pPr>
            <a:r>
              <a:rPr lang="fr-FR" b="1" dirty="0">
                <a:solidFill>
                  <a:srgbClr val="0070C0"/>
                </a:solidFill>
                <a:latin typeface="Dosis" pitchFamily="2" charset="0"/>
              </a:rPr>
              <a:t>Une journée à l’école</a:t>
            </a:r>
          </a:p>
          <a:p>
            <a:pPr>
              <a:lnSpc>
                <a:spcPct val="200000"/>
              </a:lnSpc>
            </a:pPr>
            <a:r>
              <a:rPr lang="fr-FR" dirty="0">
                <a:solidFill>
                  <a:srgbClr val="002060"/>
                </a:solidFill>
                <a:latin typeface="Dosis" pitchFamily="2" charset="0"/>
              </a:rPr>
              <a:t>À l’école, les élèves arrivent le matin. Ils posent leurs cartables et disent bonjour à l’enseignante. Dans la classe, chacun s’assoit à sa place. La journée commence par une lecture, ensuite, les élèves écrivent sur leur cahier. À la récréation, ils jouent dans la cour avec leurs amis. Après, ils ont une séance de mathématiques, puis un cours de dessin. Avant de partir, l’enseignante lit une histoire. Les enfants écoutent avec attention. Puis ils rangent leurs affaires. Ils disent au revoir et sortent contents. </a:t>
            </a:r>
            <a:br>
              <a:rPr lang="fr-FR" dirty="0">
                <a:solidFill>
                  <a:srgbClr val="002060"/>
                </a:solidFill>
                <a:latin typeface="Dosis" pitchFamily="2" charset="0"/>
              </a:rPr>
            </a:br>
            <a:endParaRPr lang="fr-MA" sz="900" dirty="0">
              <a:solidFill>
                <a:srgbClr val="002060"/>
              </a:solidFill>
              <a:latin typeface="Dosis" pitchFamily="2" charset="0"/>
            </a:endParaRPr>
          </a:p>
        </p:txBody>
      </p:sp>
      <p:pic>
        <p:nvPicPr>
          <p:cNvPr id="6" name="Picture 4" descr="main avec le doigt pointé 3190212 Art vectoriel chez Vecteezy">
            <a:extLst>
              <a:ext uri="{FF2B5EF4-FFF2-40B4-BE49-F238E27FC236}">
                <a16:creationId xmlns:a16="http://schemas.microsoft.com/office/drawing/2014/main" id="{C8261A81-F421-6E45-5EE2-DF69423D3E3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77418" y="1938810"/>
            <a:ext cx="478006" cy="6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4178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6451-D22A-A3C7-5D1C-FE7FE3A892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D1572D-1909-5C62-8950-E2B89DD2406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07179B-B7AB-010E-39C4-72E8B2EE6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25ECEF-FDC2-19E7-B58A-19BB3B861E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6405E2A-401D-2C9D-5662-076425F383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E5F236-710B-B271-11C4-F54F6C85DA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DEF83F-E278-6B67-86C9-37C99505BE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CF7F3A4-7612-4F79-C8D7-658F06A27DC0}"/>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Qui a trouvé tous les mots? (8 éléments). </a:t>
            </a:r>
          </a:p>
          <a:p>
            <a:pPr defTabSz="685802">
              <a:defRPr/>
            </a:pPr>
            <a:r>
              <a:rPr lang="fr-FR" sz="1600" i="1" dirty="0">
                <a:solidFill>
                  <a:prstClr val="white">
                    <a:lumMod val="65000"/>
                  </a:prstClr>
                </a:solidFill>
              </a:rPr>
              <a:t>Nommer des gagnants. une étoile est à attribuer à celui/celle qui trouve le maximum de mots</a:t>
            </a:r>
            <a:r>
              <a:rPr lang="fr-FR" sz="1600" b="1" dirty="0">
                <a:solidFill>
                  <a:prstClr val="white">
                    <a:lumMod val="65000"/>
                  </a:prstClr>
                </a:solidFill>
              </a:rPr>
              <a:t>.</a:t>
            </a:r>
          </a:p>
        </p:txBody>
      </p:sp>
      <p:graphicFrame>
        <p:nvGraphicFramePr>
          <p:cNvPr id="5" name="Tableau 4">
            <a:extLst>
              <a:ext uri="{FF2B5EF4-FFF2-40B4-BE49-F238E27FC236}">
                <a16:creationId xmlns:a16="http://schemas.microsoft.com/office/drawing/2014/main" id="{2235B7A4-3704-2A58-EE8A-48D78E861BF6}"/>
              </a:ext>
            </a:extLst>
          </p:cNvPr>
          <p:cNvGraphicFramePr>
            <a:graphicFrameLocks noGrp="1"/>
          </p:cNvGraphicFramePr>
          <p:nvPr>
            <p:extLst>
              <p:ext uri="{D42A27DB-BD31-4B8C-83A1-F6EECF244321}">
                <p14:modId xmlns:p14="http://schemas.microsoft.com/office/powerpoint/2010/main" val="3970341415"/>
              </p:ext>
            </p:extLst>
          </p:nvPr>
        </p:nvGraphicFramePr>
        <p:xfrm>
          <a:off x="282363" y="1204939"/>
          <a:ext cx="8566824" cy="3451860"/>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ctr" defTabSz="685852">
                        <a:lnSpc>
                          <a:spcPct val="250000"/>
                        </a:lnSpc>
                        <a:defRPr/>
                      </a:pPr>
                      <a:r>
                        <a:rPr lang="fr-FR" sz="2800" b="1" kern="0" spc="320" dirty="0">
                          <a:solidFill>
                            <a:srgbClr val="0070C0"/>
                          </a:solidFill>
                          <a:latin typeface="Dosis" pitchFamily="2" charset="0"/>
                        </a:rPr>
                        <a:t>Ils arrivent      chacun         ensuite   </a:t>
                      </a:r>
                    </a:p>
                    <a:p>
                      <a:pPr algn="ctr" defTabSz="685852">
                        <a:lnSpc>
                          <a:spcPct val="250000"/>
                        </a:lnSpc>
                        <a:defRPr/>
                      </a:pPr>
                      <a:r>
                        <a:rPr lang="fr-FR" sz="2800" b="1" kern="0" spc="320" dirty="0">
                          <a:solidFill>
                            <a:srgbClr val="0070C0"/>
                          </a:solidFill>
                          <a:latin typeface="Dosis" pitchFamily="2" charset="0"/>
                        </a:rPr>
                        <a:t>la récréation           les mathématiques     </a:t>
                      </a:r>
                    </a:p>
                    <a:p>
                      <a:pPr algn="ctr" defTabSz="685852">
                        <a:lnSpc>
                          <a:spcPct val="250000"/>
                        </a:lnSpc>
                        <a:defRPr/>
                      </a:pPr>
                      <a:r>
                        <a:rPr lang="fr-FR" sz="2800" b="1" kern="0" spc="320" dirty="0">
                          <a:solidFill>
                            <a:srgbClr val="0070C0"/>
                          </a:solidFill>
                          <a:latin typeface="Dosis" pitchFamily="2" charset="0"/>
                        </a:rPr>
                        <a:t>Dessin           Une histoire       attention    </a:t>
                      </a:r>
                    </a:p>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2FDB135-4499-4B9B-6956-F1D63EA96BB5}"/>
              </a:ext>
            </a:extLst>
          </p:cNvPr>
          <p:cNvGraphicFramePr>
            <a:graphicFrameLocks noGrp="1"/>
          </p:cNvGraphicFramePr>
          <p:nvPr>
            <p:custDataLst>
              <p:tags r:id="rId8"/>
            </p:custDataLst>
            <p:extLst>
              <p:ext uri="{D42A27DB-BD31-4B8C-83A1-F6EECF244321}">
                <p14:modId xmlns:p14="http://schemas.microsoft.com/office/powerpoint/2010/main" val="177468211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BFD717B-C8B1-1A2E-D8B6-9484CFA9EB0D}"/>
              </a:ext>
            </a:extLst>
          </p:cNvPr>
          <p:cNvPicPr>
            <a:picLocks noChangeAspect="1"/>
          </p:cNvPicPr>
          <p:nvPr/>
        </p:nvPicPr>
        <p:blipFill>
          <a:blip r:embed="rId12"/>
          <a:stretch>
            <a:fillRect/>
          </a:stretch>
        </p:blipFill>
        <p:spPr>
          <a:xfrm>
            <a:off x="7698575" y="1018058"/>
            <a:ext cx="1062248" cy="702822"/>
          </a:xfrm>
          <a:prstGeom prst="rect">
            <a:avLst/>
          </a:prstGeom>
        </p:spPr>
      </p:pic>
    </p:spTree>
    <p:extLst>
      <p:ext uri="{BB962C8B-B14F-4D97-AF65-F5344CB8AC3E}">
        <p14:creationId xmlns:p14="http://schemas.microsoft.com/office/powerpoint/2010/main" val="19555857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E818-5E78-172D-5BE2-CEE6335424F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422FAFF4-7520-DEF3-1179-A0A1ACC9CDD1}"/>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09645" rtl="0" eaLnBrk="1" fontAlgn="auto" latinLnBrk="0" hangingPunct="1">
              <a:lnSpc>
                <a:spcPct val="100000"/>
              </a:lnSpc>
              <a:spcBef>
                <a:spcPts val="0"/>
              </a:spcBef>
              <a:spcAft>
                <a:spcPts val="0"/>
              </a:spcAft>
              <a:buClrTx/>
              <a:buSzTx/>
              <a:buFontTx/>
              <a:buNone/>
              <a:tabLst/>
              <a:defRPr/>
            </a:pPr>
            <a:endPar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 e)</a:t>
            </a:r>
          </a:p>
        </p:txBody>
      </p:sp>
      <p:sp>
        <p:nvSpPr>
          <p:cNvPr id="21" name="TextBox 10">
            <a:extLst>
              <a:ext uri="{FF2B5EF4-FFF2-40B4-BE49-F238E27FC236}">
                <a16:creationId xmlns:a16="http://schemas.microsoft.com/office/drawing/2014/main" id="{04B77EBB-B777-4E07-006A-9F80870685FF}"/>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98FD9C40-A1DB-767C-A8C9-1ECFD8058F1E}"/>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0FC97952-1706-324A-E108-27991033EA6E}"/>
              </a:ext>
            </a:extLst>
          </p:cNvPr>
          <p:cNvSpPr txBox="1"/>
          <p:nvPr/>
        </p:nvSpPr>
        <p:spPr>
          <a:xfrm>
            <a:off x="409302" y="1781960"/>
            <a:ext cx="8203475" cy="4853701"/>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d</a:t>
            </a:r>
            <a:r>
              <a:rPr lang="fr-FR" dirty="0">
                <a:latin typeface="Dosis" pitchFamily="2" charset="0"/>
              </a:rPr>
              <a:t>évelopper la fluidité.</a:t>
            </a:r>
            <a:endParaRPr lang="fr-FR" sz="1400" dirty="0">
              <a:latin typeface="Dosis" pitchFamily="2" charset="0"/>
            </a:endParaRPr>
          </a:p>
          <a:p>
            <a:pPr defTabSz="342926"/>
            <a:r>
              <a:rPr lang="fr-MA" sz="2000" b="1" dirty="0">
                <a:latin typeface="Dosis" pitchFamily="2" charset="0"/>
              </a:rPr>
              <a:t>Le support: l</a:t>
            </a:r>
            <a:r>
              <a:rPr lang="fr-MA" dirty="0">
                <a:latin typeface="Dosis" pitchFamily="2" charset="0"/>
              </a:rPr>
              <a:t>e texte du jour.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Faire passer à chaque fois une  équipe de 4 lecteurs au tableau.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élève lit une partie. S’arrêter quand la couleur du texte change.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un élève se trompe: il essaie de s’autocorriger. Un des autres membres de l’équipe peut l’aider. Sinon toute la classe aide.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L’équipe gagnante est celle qui a lu le mieux et qui a su s’autocorriger (se corriger mutuellement).</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pour leurs efforts.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jour, au moins 4 équipes passent.(16 élèves). Les autres suivent et aident à corriger au besoin.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Les équipes doivent être équilibrées, càd composées d’élèves de niveaux de maitrise différents: Bonne maitrise/ maitrise moyenne/ en progrès).</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168EF21C-F486-B399-44A3-D4107AC3A326}"/>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CC70EB90-880B-A1AD-348F-A64B2841E3D1}"/>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2A46DCEE-A989-E6A7-4B25-91F7EEF706AF}"/>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64CB2EB2-6296-5685-6516-9A0D7177787A}"/>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B2749B9F-7544-0874-2C13-C72ACF618E62}"/>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lecture relais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5262775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4068-0C04-D2F3-CBC5-B3C0C2DA86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6A319A-97AD-05DB-CAB0-C9A4CE68622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5B25596-A917-98DF-7764-E559743ECDD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296AA4-20E8-CA54-3331-51892E2557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2195224-7A50-1E60-DE5C-02F4659793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E60327-36EF-A174-8B9C-9B7DB7D5F18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557F9C1-7A88-5DA6-624A-2FA32948ADB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847078F-9AE1-4CAE-F90B-C83C7F7D2D73}"/>
              </a:ext>
            </a:extLst>
          </p:cNvPr>
          <p:cNvSpPr txBox="1"/>
          <p:nvPr>
            <p:custDataLst>
              <p:tags r:id="rId7"/>
            </p:custDataLst>
          </p:nvPr>
        </p:nvSpPr>
        <p:spPr>
          <a:xfrm>
            <a:off x="879078"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Qui veut passer au tableau pour lire? </a:t>
            </a:r>
            <a:r>
              <a:rPr lang="fr-FR" sz="1600" i="1" dirty="0">
                <a:solidFill>
                  <a:prstClr val="white">
                    <a:lumMod val="65000"/>
                  </a:prstClr>
                </a:solidFill>
              </a:rPr>
              <a:t>Faire passer 4 élèves chacun lit une partie du texte. Nommer une équipe gagnante.</a:t>
            </a:r>
          </a:p>
        </p:txBody>
      </p:sp>
      <p:graphicFrame>
        <p:nvGraphicFramePr>
          <p:cNvPr id="5" name="Tableau 4">
            <a:extLst>
              <a:ext uri="{FF2B5EF4-FFF2-40B4-BE49-F238E27FC236}">
                <a16:creationId xmlns:a16="http://schemas.microsoft.com/office/drawing/2014/main" id="{D79E9B1F-8008-A744-E95B-49874F2FC26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D467D719-BA79-1DE7-69CF-3E01A68849C6}"/>
              </a:ext>
            </a:extLst>
          </p:cNvPr>
          <p:cNvGraphicFramePr>
            <a:graphicFrameLocks noGrp="1"/>
          </p:cNvGraphicFramePr>
          <p:nvPr>
            <p:custDataLst>
              <p:tags r:id="rId8"/>
            </p:custDataLst>
            <p:extLst>
              <p:ext uri="{D42A27DB-BD31-4B8C-83A1-F6EECF244321}">
                <p14:modId xmlns:p14="http://schemas.microsoft.com/office/powerpoint/2010/main" val="771052715"/>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522011">
                  <a:extLst>
                    <a:ext uri="{9D8B030D-6E8A-4147-A177-3AD203B41FA5}">
                      <a16:colId xmlns:a16="http://schemas.microsoft.com/office/drawing/2014/main" val="2418460758"/>
                    </a:ext>
                  </a:extLst>
                </a:gridCol>
                <a:gridCol w="12462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9" name="Rectangle : coins arrondis 8">
            <a:extLst>
              <a:ext uri="{FF2B5EF4-FFF2-40B4-BE49-F238E27FC236}">
                <a16:creationId xmlns:a16="http://schemas.microsoft.com/office/drawing/2014/main" id="{F81AE70C-2F93-2217-6366-48B60B68DFB9}"/>
              </a:ext>
            </a:extLst>
          </p:cNvPr>
          <p:cNvSpPr/>
          <p:nvPr>
            <p:custDataLst>
              <p:tags r:id="rId9"/>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ED9EC5E8-8223-216D-492B-C6127A0FD6BD}"/>
              </a:ext>
            </a:extLst>
          </p:cNvPr>
          <p:cNvSpPr txBox="1"/>
          <p:nvPr>
            <p:custDataLst>
              <p:tags r:id="rId10"/>
            </p:custDataLst>
          </p:nvPr>
        </p:nvSpPr>
        <p:spPr>
          <a:xfrm>
            <a:off x="657725" y="1590092"/>
            <a:ext cx="7828550" cy="4065537"/>
          </a:xfrm>
          <a:prstGeom prst="rect">
            <a:avLst/>
          </a:prstGeom>
          <a:noFill/>
        </p:spPr>
        <p:txBody>
          <a:bodyPr wrap="square">
            <a:spAutoFit/>
          </a:bodyPr>
          <a:lstStyle/>
          <a:p>
            <a:pPr algn="ctr">
              <a:lnSpc>
                <a:spcPct val="150000"/>
              </a:lnSpc>
              <a:defRPr/>
            </a:pPr>
            <a:r>
              <a:rPr lang="fr-FR" b="1" dirty="0">
                <a:solidFill>
                  <a:srgbClr val="0070C0"/>
                </a:solidFill>
                <a:latin typeface="Dosis" pitchFamily="2" charset="0"/>
              </a:rPr>
              <a:t>Une journée à l’école</a:t>
            </a:r>
          </a:p>
          <a:p>
            <a:pPr>
              <a:lnSpc>
                <a:spcPct val="200000"/>
              </a:lnSpc>
            </a:pPr>
            <a:r>
              <a:rPr lang="fr-FR" dirty="0">
                <a:solidFill>
                  <a:srgbClr val="800000"/>
                </a:solidFill>
                <a:latin typeface="Dosis" pitchFamily="2" charset="0"/>
              </a:rPr>
              <a:t>À l’école, les élèves arrivent le matin. Ils posent leurs cartables et disent bonjour à l’enseignante.</a:t>
            </a:r>
            <a:r>
              <a:rPr lang="fr-FR" dirty="0">
                <a:solidFill>
                  <a:schemeClr val="accent1">
                    <a:lumMod val="75000"/>
                  </a:schemeClr>
                </a:solidFill>
                <a:latin typeface="Dosis" pitchFamily="2" charset="0"/>
              </a:rPr>
              <a:t>. Dans la classe, chacun s’assoit à sa place. La journée commence par une lecture, ensuite, les élèves écrivent sur leur cahier </a:t>
            </a:r>
            <a:r>
              <a:rPr lang="fr-FR" dirty="0">
                <a:solidFill>
                  <a:srgbClr val="6A2900"/>
                </a:solidFill>
                <a:latin typeface="Dosis" pitchFamily="2" charset="0"/>
              </a:rPr>
              <a:t>À la récréation, ils jouent dans la cour avec leurs amis. Après, ils ont une séance de mathématiques, puis un cours de dessin. </a:t>
            </a:r>
            <a:r>
              <a:rPr lang="fr-FR" dirty="0">
                <a:solidFill>
                  <a:schemeClr val="accent1">
                    <a:lumMod val="75000"/>
                  </a:schemeClr>
                </a:solidFill>
                <a:latin typeface="Dosis" pitchFamily="2" charset="0"/>
              </a:rPr>
              <a:t>Avant de partir, l’enseignante lit une histoire. Les enfants écoutent avec attention. Puis ils rangent leurs affaires. Ils disent au revoir et sortent contents. </a:t>
            </a:r>
            <a:br>
              <a:rPr lang="fr-FR" dirty="0">
                <a:solidFill>
                  <a:schemeClr val="accent1">
                    <a:lumMod val="75000"/>
                  </a:schemeClr>
                </a:solidFill>
                <a:latin typeface="Dosis" pitchFamily="2" charset="0"/>
              </a:rPr>
            </a:br>
            <a:endParaRPr lang="fr-MA" sz="900" dirty="0">
              <a:solidFill>
                <a:schemeClr val="accent1">
                  <a:lumMod val="75000"/>
                </a:schemeClr>
              </a:solidFill>
              <a:latin typeface="Dosis" pitchFamily="2" charset="0"/>
            </a:endParaRPr>
          </a:p>
        </p:txBody>
      </p:sp>
    </p:spTree>
    <p:extLst>
      <p:ext uri="{BB962C8B-B14F-4D97-AF65-F5344CB8AC3E}">
        <p14:creationId xmlns:p14="http://schemas.microsoft.com/office/powerpoint/2010/main" val="1373203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E40AB-5783-90A0-1A1D-DD004C21F7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8BC6C62-CDFD-C4C6-0851-7E39C988605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1BA8D5-751D-0BFE-5C9F-7C666132D0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5F6737-D3BB-1241-90E3-C087CEB494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6F9E50-1929-7823-1224-F584CACA4E5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83724FF-18AA-D678-4501-D1D5C8A772A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CE3C48-DC5A-C45F-7CD1-1233854A199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DF17815-4E87-19BD-DE8C-AE8C1B28E3FC}"/>
              </a:ext>
            </a:extLst>
          </p:cNvPr>
          <p:cNvSpPr txBox="1"/>
          <p:nvPr>
            <p:custDataLst>
              <p:tags r:id="rId7"/>
            </p:custDataLst>
          </p:nvPr>
        </p:nvSpPr>
        <p:spPr>
          <a:xfrm>
            <a:off x="844241" y="308991"/>
            <a:ext cx="8085415"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prendre le livret. Lisez votre voisin (e) le texte puis échangez les rôles.</a:t>
            </a:r>
          </a:p>
        </p:txBody>
      </p:sp>
      <p:graphicFrame>
        <p:nvGraphicFramePr>
          <p:cNvPr id="4" name="Tableau 3">
            <a:extLst>
              <a:ext uri="{FF2B5EF4-FFF2-40B4-BE49-F238E27FC236}">
                <a16:creationId xmlns:a16="http://schemas.microsoft.com/office/drawing/2014/main" id="{9820B3A7-6FCE-7A00-3EA8-FA8FA7FC6B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descr="Une image contenant dessin, dessin humoristique, croquis, Dessin d’enfant&#10;&#10;Description générée automatiquement">
            <a:extLst>
              <a:ext uri="{FF2B5EF4-FFF2-40B4-BE49-F238E27FC236}">
                <a16:creationId xmlns:a16="http://schemas.microsoft.com/office/drawing/2014/main" id="{DEE7A46A-C837-FF2A-46D7-77A8B171DDE6}"/>
              </a:ext>
            </a:extLst>
          </p:cNvPr>
          <p:cNvPicPr>
            <a:picLocks noChangeAspect="1"/>
          </p:cNvPicPr>
          <p:nvPr>
            <p:custDataLst>
              <p:tags r:id="rId9"/>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30416" y="676161"/>
            <a:ext cx="1370707" cy="856623"/>
          </a:xfrm>
          <a:prstGeom prst="rect">
            <a:avLst/>
          </a:prstGeom>
        </p:spPr>
      </p:pic>
      <p:pic>
        <p:nvPicPr>
          <p:cNvPr id="6" name="Image 5">
            <a:extLst>
              <a:ext uri="{FF2B5EF4-FFF2-40B4-BE49-F238E27FC236}">
                <a16:creationId xmlns:a16="http://schemas.microsoft.com/office/drawing/2014/main" id="{59F3DDED-3AD0-E518-4F98-87A5B30B67F1}"/>
              </a:ext>
            </a:extLst>
          </p:cNvPr>
          <p:cNvPicPr>
            <a:picLocks noChangeAspect="1"/>
          </p:cNvPicPr>
          <p:nvPr/>
        </p:nvPicPr>
        <p:blipFill>
          <a:blip r:embed="rId14"/>
          <a:stretch>
            <a:fillRect/>
          </a:stretch>
        </p:blipFill>
        <p:spPr>
          <a:xfrm>
            <a:off x="2471487" y="957015"/>
            <a:ext cx="4290432" cy="5372566"/>
          </a:xfrm>
          <a:prstGeom prst="rect">
            <a:avLst/>
          </a:prstGeom>
          <a:ln w="12700">
            <a:solidFill>
              <a:schemeClr val="tx1"/>
            </a:solidFill>
          </a:ln>
        </p:spPr>
      </p:pic>
      <p:sp>
        <p:nvSpPr>
          <p:cNvPr id="2" name="Rectangle 1">
            <a:extLst>
              <a:ext uri="{FF2B5EF4-FFF2-40B4-BE49-F238E27FC236}">
                <a16:creationId xmlns:a16="http://schemas.microsoft.com/office/drawing/2014/main" id="{E33CE3E5-8277-729B-3FA5-7CE19858573A}"/>
              </a:ext>
            </a:extLst>
          </p:cNvPr>
          <p:cNvSpPr/>
          <p:nvPr/>
        </p:nvSpPr>
        <p:spPr>
          <a:xfrm>
            <a:off x="1759131" y="2629989"/>
            <a:ext cx="5599612" cy="79901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64222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A4ED-1048-F52E-AD57-C25CEA72D0A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36E3E9-D2E7-C06A-2DDD-96913AA6D73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2F73B8A-FD98-56A7-931F-4C0FE8E133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D85F26-683A-5258-4F29-ECD7D285ACF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AD09F6-9ABE-535B-AEBC-1E534227D7B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ACCBCD3-CE21-284E-112C-452B22C5FF2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2E0DCA-8097-B25D-568D-EB3960A78F3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69525B3-569F-7CB7-49CC-751CDB98E1BC}"/>
              </a:ext>
            </a:extLst>
          </p:cNvPr>
          <p:cNvSpPr txBox="1"/>
          <p:nvPr>
            <p:custDataLst>
              <p:tags r:id="rId7"/>
            </p:custDataLst>
          </p:nvPr>
        </p:nvSpPr>
        <p:spPr>
          <a:xfrm>
            <a:off x="861660" y="308991"/>
            <a:ext cx="8067996" cy="338554"/>
          </a:xfrm>
          <a:prstGeom prst="rect">
            <a:avLst/>
          </a:prstGeom>
          <a:noFill/>
        </p:spPr>
        <p:txBody>
          <a:bodyPr wrap="square" rtlCol="0">
            <a:spAutoFit/>
          </a:bodyPr>
          <a:lstStyle/>
          <a:p>
            <a:pPr defTabSz="685802">
              <a:defRPr/>
            </a:pPr>
            <a:r>
              <a:rPr lang="fr-FR" sz="1600" b="1" i="1" dirty="0">
                <a:solidFill>
                  <a:prstClr val="white">
                    <a:lumMod val="65000"/>
                  </a:prstClr>
                </a:solidFill>
              </a:rPr>
              <a:t>Lorsque l’élève finit de lire, il pose les 3 questions à son voisin</a:t>
            </a:r>
            <a:r>
              <a:rPr lang="fr-FR" sz="1600" i="1" dirty="0">
                <a:solidFill>
                  <a:prstClr val="white">
                    <a:lumMod val="65000"/>
                  </a:prstClr>
                </a:solidFill>
              </a:rPr>
              <a:t>.</a:t>
            </a:r>
          </a:p>
        </p:txBody>
      </p:sp>
      <p:graphicFrame>
        <p:nvGraphicFramePr>
          <p:cNvPr id="5" name="Tableau 4">
            <a:extLst>
              <a:ext uri="{FF2B5EF4-FFF2-40B4-BE49-F238E27FC236}">
                <a16:creationId xmlns:a16="http://schemas.microsoft.com/office/drawing/2014/main" id="{8607FA05-AA50-F547-B4F9-044C190C464B}"/>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A0520D9-9EF5-F97F-33FA-7C02A5DFA70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F4C9BAAF-F3D5-B7EF-E533-778C6A6BE546}"/>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909607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9" name="TextBox 9"/>
          <p:cNvSpPr txBox="1"/>
          <p:nvPr/>
        </p:nvSpPr>
        <p:spPr>
          <a:xfrm>
            <a:off x="2065217" y="1447802"/>
            <a:ext cx="5013577" cy="359073"/>
          </a:xfrm>
          <a:prstGeom prst="rect">
            <a:avLst/>
          </a:prstGeom>
        </p:spPr>
        <p:txBody>
          <a:bodyPr lIns="0" tIns="0" rIns="0" bIns="0" rtlCol="0" anchor="t">
            <a:spAutoFit/>
          </a:bodyPr>
          <a:lstStyle/>
          <a:p>
            <a:pPr algn="ctr" defTabSz="457211">
              <a:lnSpc>
                <a:spcPts val="2799"/>
              </a:lnSpc>
              <a:defRPr/>
            </a:pPr>
            <a:r>
              <a:rPr lang="en-US" sz="2400" b="1" dirty="0">
                <a:solidFill>
                  <a:srgbClr val="1F497D"/>
                </a:solidFill>
                <a:latin typeface="Carelia"/>
              </a:rPr>
              <a:t>Plan de la séance 2</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2" y="4101392"/>
            <a:ext cx="2719829" cy="769441"/>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3.Lecture- </a:t>
            </a:r>
            <a:r>
              <a:rPr lang="en-US" dirty="0" err="1">
                <a:solidFill>
                  <a:srgbClr val="106585"/>
                </a:solidFill>
                <a:latin typeface="Dosis" pitchFamily="2" charset="0"/>
              </a:rPr>
              <a:t>fluidité</a:t>
            </a:r>
            <a:endParaRPr lang="en-US" dirty="0">
              <a:solidFill>
                <a:srgbClr val="106585"/>
              </a:solidFill>
              <a:latin typeface="Dosis" pitchFamily="2" charset="0"/>
            </a:endParaRPr>
          </a:p>
          <a:p>
            <a:pPr defTabSz="457211">
              <a:lnSpc>
                <a:spcPts val="2017"/>
              </a:lnSpc>
              <a:defRPr/>
            </a:pPr>
            <a:r>
              <a:rPr lang="en-US" sz="1600" dirty="0">
                <a:solidFill>
                  <a:srgbClr val="106585"/>
                </a:solidFill>
                <a:latin typeface="Carelia"/>
              </a:rPr>
              <a:t> </a:t>
            </a:r>
          </a:p>
          <a:p>
            <a:pPr marL="175688" defTabSz="457211">
              <a:lnSpc>
                <a:spcPts val="2017"/>
              </a:lnSpc>
              <a:defRPr/>
            </a:pPr>
            <a:r>
              <a:rPr lang="en-US" dirty="0">
                <a:solidFill>
                  <a:srgbClr val="106585"/>
                </a:solidFill>
                <a:latin typeface="Dosis" pitchFamily="2" charset="0"/>
              </a:rPr>
              <a:t>  4.lecture- </a:t>
            </a:r>
            <a:r>
              <a:rPr lang="en-US" dirty="0" err="1">
                <a:solidFill>
                  <a:srgbClr val="106585"/>
                </a:solidFill>
                <a:latin typeface="Dosis" pitchFamily="2" charset="0"/>
              </a:rPr>
              <a:t>compréhension</a:t>
            </a:r>
            <a:endParaRPr lang="en-US" dirty="0">
              <a:solidFill>
                <a:srgbClr val="106585"/>
              </a:solidFill>
              <a:latin typeface="Dosis" pitchFamily="2" charset="0"/>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939799" y="272969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8DC63F"/>
                </a:solidFill>
                <a:latin typeface="Dosis" pitchFamily="2" charset="0"/>
              </a:rPr>
              <a:t>    </a:t>
            </a:r>
            <a:r>
              <a:rPr lang="en-US" dirty="0">
                <a:solidFill>
                  <a:srgbClr val="106585"/>
                </a:solidFill>
                <a:latin typeface="Dosis" pitchFamily="2" charset="0"/>
              </a:rPr>
              <a:t>1.Rituel: d</a:t>
            </a:r>
            <a:r>
              <a:rPr lang="fr-FR" dirty="0" err="1">
                <a:solidFill>
                  <a:srgbClr val="106585"/>
                </a:solidFill>
                <a:latin typeface="Dosis" pitchFamily="2" charset="0"/>
              </a:rPr>
              <a:t>ictée</a:t>
            </a:r>
            <a:r>
              <a:rPr lang="fr-FR" dirty="0">
                <a:solidFill>
                  <a:srgbClr val="106585"/>
                </a:solidFill>
                <a:latin typeface="Dosis" pitchFamily="2" charset="0"/>
              </a:rPr>
              <a:t> préparée</a:t>
            </a:r>
            <a:endParaRPr lang="en-US" dirty="0">
              <a:solidFill>
                <a:srgbClr val="106585"/>
              </a:solidFill>
              <a:latin typeface="Dosis" pitchFamily="2" charset="0"/>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9"/>
            <a:ext cx="1243347" cy="298681"/>
            <a:chOff x="3663231" y="3540342"/>
            <a:chExt cx="1066276" cy="448022"/>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9" y="3619032"/>
              <a:ext cx="748188" cy="36933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90" y="3531035"/>
            <a:ext cx="4318483"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60432" y="3358890"/>
            <a:ext cx="1404683" cy="305099"/>
            <a:chOff x="3663231" y="3540342"/>
            <a:chExt cx="1037462" cy="40095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5" y="3617717"/>
              <a:ext cx="748188" cy="323575"/>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2"/>
            <a:ext cx="1558005" cy="301920"/>
            <a:chOff x="3581032" y="3265648"/>
            <a:chExt cx="1108981" cy="422434"/>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450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39" y="5110624"/>
            <a:ext cx="1364675" cy="345383"/>
            <a:chOff x="3663231" y="3540342"/>
            <a:chExt cx="1036334" cy="446078"/>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7"/>
              <a:ext cx="748187" cy="369333"/>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6" y="5528732"/>
            <a:ext cx="4629151"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6. </a:t>
            </a:r>
            <a:r>
              <a:rPr lang="en-US" dirty="0" err="1">
                <a:solidFill>
                  <a:srgbClr val="106585"/>
                </a:solidFill>
                <a:latin typeface="Dosis" pitchFamily="2" charset="0"/>
              </a:rPr>
              <a:t>Défi</a:t>
            </a:r>
            <a:r>
              <a:rPr lang="en-US" dirty="0">
                <a:solidFill>
                  <a:srgbClr val="106585"/>
                </a:solidFill>
                <a:latin typeface="Dosis" pitchFamily="2" charset="0"/>
              </a:rPr>
              <a:t>: les champions des phrases</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72" y="5561369"/>
            <a:ext cx="1371741" cy="343922"/>
            <a:chOff x="3663231" y="3540342"/>
            <a:chExt cx="1066274" cy="448022"/>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69332"/>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3" y="514473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5.Ecrit</a:t>
            </a: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8" y="4520904"/>
            <a:ext cx="1483029" cy="362635"/>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0" y="2739040"/>
              <a:ext cx="748187" cy="261773"/>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Compréhension</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Compréhension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91EA-2358-53C2-309E-8F8D7AAE1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CA0738-65DD-659C-9D7E-DE63A62FF50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6A4CEA-EAE1-E0AB-3A56-BEF2DE9F64B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06C81-8A3E-A123-396E-5BF62B6524A8}"/>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0E1F84-DB2C-9345-D0E7-C8993E86703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5608C4F-3EAA-BF21-D3C5-36ECA102D21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F27867-7430-B128-EA42-14D2F40EFA6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C32F68-ABC9-E9B0-AB51-84F981F471CB}"/>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nous exercer à répondre à des questions de compréhension.</a:t>
            </a:r>
          </a:p>
        </p:txBody>
      </p:sp>
      <p:graphicFrame>
        <p:nvGraphicFramePr>
          <p:cNvPr id="4" name="Tableau 3">
            <a:extLst>
              <a:ext uri="{FF2B5EF4-FFF2-40B4-BE49-F238E27FC236}">
                <a16:creationId xmlns:a16="http://schemas.microsoft.com/office/drawing/2014/main" id="{B49819C7-5489-5B34-FA75-58F2AA0F5912}"/>
              </a:ext>
            </a:extLst>
          </p:cNvPr>
          <p:cNvGraphicFramePr>
            <a:graphicFrameLocks noGrp="1"/>
          </p:cNvGraphicFramePr>
          <p:nvPr>
            <p:custDataLst>
              <p:tags r:id="rId8"/>
            </p:custDataLst>
            <p:extLst>
              <p:ext uri="{D42A27DB-BD31-4B8C-83A1-F6EECF244321}">
                <p14:modId xmlns:p14="http://schemas.microsoft.com/office/powerpoint/2010/main" val="66371022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F2541A17-EC1A-05AA-6D98-341AEA5F4538}"/>
              </a:ext>
            </a:extLst>
          </p:cNvPr>
          <p:cNvPicPr>
            <a:picLocks noChangeAspect="1"/>
          </p:cNvPicPr>
          <p:nvPr/>
        </p:nvPicPr>
        <p:blipFill>
          <a:blip r:embed="rId12"/>
          <a:stretch>
            <a:fillRect/>
          </a:stretch>
        </p:blipFill>
        <p:spPr>
          <a:xfrm>
            <a:off x="2471487" y="957015"/>
            <a:ext cx="4290432" cy="5372566"/>
          </a:xfrm>
          <a:prstGeom prst="rect">
            <a:avLst/>
          </a:prstGeom>
          <a:ln w="12700">
            <a:solidFill>
              <a:schemeClr val="tx1"/>
            </a:solidFill>
          </a:ln>
        </p:spPr>
      </p:pic>
      <p:sp>
        <p:nvSpPr>
          <p:cNvPr id="2" name="Rectangle 1">
            <a:extLst>
              <a:ext uri="{FF2B5EF4-FFF2-40B4-BE49-F238E27FC236}">
                <a16:creationId xmlns:a16="http://schemas.microsoft.com/office/drawing/2014/main" id="{F14E048F-8C0D-ED86-C175-C4549A497D7C}"/>
              </a:ext>
            </a:extLst>
          </p:cNvPr>
          <p:cNvSpPr/>
          <p:nvPr/>
        </p:nvSpPr>
        <p:spPr>
          <a:xfrm>
            <a:off x="1759131" y="3429001"/>
            <a:ext cx="5599612" cy="11528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91706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2B8AF-0E07-BDD3-C3F5-346B4E3769A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603E2BD-EAAA-3EE7-F17E-D1B7CBD6075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5AE9D81-4716-862E-2498-49318FE2227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F825E-5C40-EF06-E6B9-DACA30D7F9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4A0E716-F1F7-9F9D-8A95-7AA12B1166E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456A2C3-AF34-9DE8-B87E-A1B8A6A3B38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9A7479-3E64-24BF-3890-8FCB56340F6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893480C-3C7B-DEE9-F520-7CDA1E516491}"/>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Voici des mots interrogatifs qui servent à poser des questions. </a:t>
            </a:r>
          </a:p>
          <a:p>
            <a:pPr defTabSz="685802">
              <a:defRPr/>
            </a:pPr>
            <a:r>
              <a:rPr lang="fr-FR" sz="1600" i="1" dirty="0">
                <a:solidFill>
                  <a:prstClr val="white">
                    <a:lumMod val="65000"/>
                  </a:prstClr>
                </a:solidFill>
              </a:rPr>
              <a:t>Expliquer dans un langage compréhensible les mots interrogatifs.</a:t>
            </a:r>
          </a:p>
        </p:txBody>
      </p:sp>
      <p:graphicFrame>
        <p:nvGraphicFramePr>
          <p:cNvPr id="5" name="Tableau 4">
            <a:extLst>
              <a:ext uri="{FF2B5EF4-FFF2-40B4-BE49-F238E27FC236}">
                <a16:creationId xmlns:a16="http://schemas.microsoft.com/office/drawing/2014/main" id="{6E70AE6E-0DC3-E858-E5B1-DD83E3AE4997}"/>
              </a:ext>
            </a:extLst>
          </p:cNvPr>
          <p:cNvGraphicFramePr>
            <a:graphicFrameLocks noGrp="1"/>
          </p:cNvGraphicFramePr>
          <p:nvPr>
            <p:extLst>
              <p:ext uri="{D42A27DB-BD31-4B8C-83A1-F6EECF244321}">
                <p14:modId xmlns:p14="http://schemas.microsoft.com/office/powerpoint/2010/main" val="2189355113"/>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575828C-4304-2F5A-E7C7-191CE9101CFF}"/>
              </a:ext>
            </a:extLst>
          </p:cNvPr>
          <p:cNvGraphicFramePr>
            <a:graphicFrameLocks noGrp="1"/>
          </p:cNvGraphicFramePr>
          <p:nvPr>
            <p:custDataLst>
              <p:tags r:id="rId8"/>
            </p:custDataLst>
            <p:extLst>
              <p:ext uri="{D42A27DB-BD31-4B8C-83A1-F6EECF244321}">
                <p14:modId xmlns:p14="http://schemas.microsoft.com/office/powerpoint/2010/main" val="1657544676"/>
              </p:ext>
            </p:extLst>
          </p:nvPr>
        </p:nvGraphicFramePr>
        <p:xfrm>
          <a:off x="-2922" y="-54467"/>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6D9FB40-47A7-306A-9CA3-81309CDFF3FA}"/>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869A3473-5678-839A-429E-560FB8DCBC1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E41FA6-E2D7-4BE4-B878-8E19724FF1CA}"/>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39A0932-3544-CBF2-345E-F0232E66C1A9}"/>
              </a:ext>
            </a:extLst>
          </p:cNvPr>
          <p:cNvSpPr txBox="1"/>
          <p:nvPr/>
        </p:nvSpPr>
        <p:spPr>
          <a:xfrm>
            <a:off x="542091" y="4739668"/>
            <a:ext cx="837972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sz="2800" b="1" dirty="0">
              <a:solidFill>
                <a:srgbClr val="225D6D"/>
              </a:solidFill>
              <a:latin typeface="Dosis" pitchFamily="2" charset="0"/>
            </a:endParaRPr>
          </a:p>
        </p:txBody>
      </p:sp>
      <p:sp>
        <p:nvSpPr>
          <p:cNvPr id="17" name="Flèche : droite 16">
            <a:extLst>
              <a:ext uri="{FF2B5EF4-FFF2-40B4-BE49-F238E27FC236}">
                <a16:creationId xmlns:a16="http://schemas.microsoft.com/office/drawing/2014/main" id="{7FDFEBCF-FEE7-AD2B-9A33-0850B250AED1}"/>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41B32562-DD6D-B0EE-A276-9561E811A3A2}"/>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BA49144C-EE20-54A3-13C7-7FCF3839AB17}"/>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2912DE78-5228-3571-E62B-88EEFE5F8A78}"/>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4954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19A-7C19-C096-83EE-CF4F357D7B9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F8D019-A87A-B4C8-D652-DD7E09D78D3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E847325-9F1A-C07B-37C6-F1D843FDA2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07B040-A944-DB1B-54EF-D2FCD50B08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0A5E87-A17E-CFEC-8618-B1750E8B54E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err="1">
                <a:solidFill>
                  <a:prstClr val="white"/>
                </a:solidFill>
                <a:latin typeface="Dosis" pitchFamily="2" charset="0"/>
              </a:rPr>
              <a:t>gg</a:t>
            </a: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BC39EE0-EC1D-B0AA-9A46-30DDAC278C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D934551-CCC1-EA27-8079-9C9C44818FD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0834E95-C5CD-389A-4E96-88A88FCDB86A}"/>
              </a:ext>
            </a:extLst>
          </p:cNvPr>
          <p:cNvSpPr txBox="1"/>
          <p:nvPr>
            <p:custDataLst>
              <p:tags r:id="rId7"/>
            </p:custDataLst>
          </p:nvPr>
        </p:nvSpPr>
        <p:spPr>
          <a:xfrm>
            <a:off x="812685" y="297729"/>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avec des choix  proposés voici la démarche à suivre:</a:t>
            </a:r>
          </a:p>
        </p:txBody>
      </p:sp>
      <p:graphicFrame>
        <p:nvGraphicFramePr>
          <p:cNvPr id="5" name="Tableau 4">
            <a:extLst>
              <a:ext uri="{FF2B5EF4-FFF2-40B4-BE49-F238E27FC236}">
                <a16:creationId xmlns:a16="http://schemas.microsoft.com/office/drawing/2014/main" id="{243FFAA3-EE25-C497-D2D4-FAEAF1C757E7}"/>
              </a:ext>
            </a:extLst>
          </p:cNvPr>
          <p:cNvGraphicFramePr>
            <a:graphicFrameLocks noGrp="1"/>
          </p:cNvGraphicFramePr>
          <p:nvPr>
            <p:extLst>
              <p:ext uri="{D42A27DB-BD31-4B8C-83A1-F6EECF244321}">
                <p14:modId xmlns:p14="http://schemas.microsoft.com/office/powerpoint/2010/main" val="328490761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E75A28B-3442-C220-094C-DDA743A16130}"/>
              </a:ext>
            </a:extLst>
          </p:cNvPr>
          <p:cNvGraphicFramePr>
            <a:graphicFrameLocks noGrp="1"/>
          </p:cNvGraphicFramePr>
          <p:nvPr>
            <p:custDataLst>
              <p:tags r:id="rId8"/>
            </p:custDataLst>
            <p:extLst>
              <p:ext uri="{D42A27DB-BD31-4B8C-83A1-F6EECF244321}">
                <p14:modId xmlns:p14="http://schemas.microsoft.com/office/powerpoint/2010/main" val="28090109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4C6845C-7DE2-1D60-5BB6-5CA10D5A957B}"/>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9805CD78-683E-715F-BD3C-BBA22E5B62BA}"/>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44D6C736-C426-C392-12E8-A43B9CD14937}"/>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B46FA072-49E4-F987-E04E-58AE4D18D9D1}"/>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4976264A-8916-F434-32A6-79840BD66DD6}"/>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24CC57EA-CF98-13A8-6F0C-4903EAD1736B}"/>
              </a:ext>
            </a:extLst>
          </p:cNvPr>
          <p:cNvSpPr txBox="1"/>
          <p:nvPr/>
        </p:nvSpPr>
        <p:spPr>
          <a:xfrm>
            <a:off x="1380235" y="4000697"/>
            <a:ext cx="763362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les propositions et j’entoure la bonne réponse.   </a:t>
            </a:r>
          </a:p>
        </p:txBody>
      </p:sp>
    </p:spTree>
    <p:extLst>
      <p:ext uri="{BB962C8B-B14F-4D97-AF65-F5344CB8AC3E}">
        <p14:creationId xmlns:p14="http://schemas.microsoft.com/office/powerpoint/2010/main" val="19068495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270E-C42F-81B0-5212-37CBBD10062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B5DB8-3C30-C866-699C-959F07ABA33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BD67D1A-E0B1-BEF4-33BC-DBA85B85E11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EB531D-1119-53C1-6FAC-74A6BB6FE62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2B7AD16-05C7-6FD9-73E0-8114ECB31F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2D512DC-B0F8-A0CD-4862-BB9E39C2A5E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0859F81-49E3-CE24-0FF0-E8D491114E9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EEE09C9-F14A-875F-919E-B5F9E61FCDEE}"/>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Que font les enfants en arrivant à l’école? </a:t>
            </a:r>
          </a:p>
          <a:p>
            <a:pPr defTabSz="685802">
              <a:defRPr/>
            </a:pPr>
            <a:r>
              <a:rPr lang="fr-FR" sz="1600" b="1" dirty="0">
                <a:solidFill>
                  <a:prstClr val="white">
                    <a:lumMod val="65000"/>
                  </a:prstClr>
                </a:solidFill>
              </a:rPr>
              <a:t>Le mot interrogatif est « que » . On cherche une action. </a:t>
            </a:r>
          </a:p>
        </p:txBody>
      </p:sp>
      <p:graphicFrame>
        <p:nvGraphicFramePr>
          <p:cNvPr id="5" name="Tableau 4">
            <a:extLst>
              <a:ext uri="{FF2B5EF4-FFF2-40B4-BE49-F238E27FC236}">
                <a16:creationId xmlns:a16="http://schemas.microsoft.com/office/drawing/2014/main" id="{1F7AA0F0-D1AC-BEE1-EC20-B4B3DADFC042}"/>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81F6AAB-2B92-0411-A4B4-94F5AB71930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54020D7-B10D-E5D7-37FD-422A3D781546}"/>
              </a:ext>
            </a:extLst>
          </p:cNvPr>
          <p:cNvPicPr>
            <a:picLocks noChangeAspect="1"/>
          </p:cNvPicPr>
          <p:nvPr/>
        </p:nvPicPr>
        <p:blipFill>
          <a:blip r:embed="rId12"/>
          <a:stretch>
            <a:fillRect/>
          </a:stretch>
        </p:blipFill>
        <p:spPr>
          <a:xfrm>
            <a:off x="831514" y="1914447"/>
            <a:ext cx="6188718" cy="3168829"/>
          </a:xfrm>
          <a:prstGeom prst="rect">
            <a:avLst/>
          </a:prstGeom>
        </p:spPr>
      </p:pic>
      <p:sp>
        <p:nvSpPr>
          <p:cNvPr id="16" name="Rectangle 15">
            <a:extLst>
              <a:ext uri="{FF2B5EF4-FFF2-40B4-BE49-F238E27FC236}">
                <a16:creationId xmlns:a16="http://schemas.microsoft.com/office/drawing/2014/main" id="{B7DABFBC-C2B7-79B0-971F-46FFDE510B50}"/>
              </a:ext>
            </a:extLst>
          </p:cNvPr>
          <p:cNvSpPr/>
          <p:nvPr/>
        </p:nvSpPr>
        <p:spPr>
          <a:xfrm>
            <a:off x="535672" y="1914447"/>
            <a:ext cx="7824557" cy="5239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9C39B545-75AB-2EB5-082B-1333D6432B6E}"/>
              </a:ext>
            </a:extLst>
          </p:cNvPr>
          <p:cNvSpPr/>
          <p:nvPr/>
        </p:nvSpPr>
        <p:spPr>
          <a:xfrm>
            <a:off x="647615" y="1849852"/>
            <a:ext cx="942424"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3434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B62EA-6C21-348E-9830-053A2950261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28DB50-25C7-14F1-224F-6E76B865914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CA9B6FB-452C-B1BA-8DB3-C625524C349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FCDF85-5D9A-944F-B541-1D5A521A6D2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6E200BC-F8A7-338C-E0F3-C5A6A93E6B0E}"/>
              </a:ext>
            </a:extLst>
          </p:cNvPr>
          <p:cNvSpPr/>
          <p:nvPr>
            <p:custDataLst>
              <p:tags r:id="rId4"/>
            </p:custDataLst>
          </p:nvPr>
        </p:nvSpPr>
        <p:spPr>
          <a:xfrm>
            <a:off x="183899" y="217403"/>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BC9412-5189-C458-3CAB-9DAD6A497E7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BF8A1E8-71D7-A2AD-3A13-6215E41EA0E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CCA4946-6CB8-0E92-7984-26592C2F257B}"/>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Cherchez la réponse dans le texte. Ecrivez et entourez la lettre de la bonne réponse sur votre ardoise.</a:t>
            </a:r>
          </a:p>
        </p:txBody>
      </p:sp>
      <p:graphicFrame>
        <p:nvGraphicFramePr>
          <p:cNvPr id="5" name="Tableau 4">
            <a:extLst>
              <a:ext uri="{FF2B5EF4-FFF2-40B4-BE49-F238E27FC236}">
                <a16:creationId xmlns:a16="http://schemas.microsoft.com/office/drawing/2014/main" id="{E1702046-1C01-C2E0-0C23-190946BA14DF}"/>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7A57CDAA-495A-6F0C-A3A1-E355F297AA0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48500F6D-96C2-4A48-FC35-6B57A7C05774}"/>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34068570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9C648-67A3-1E74-F2B2-C3057CE6DFD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1621D2A-AB41-5B1F-7ECB-3EC7E2F6E75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26A2CA2-9977-EB1A-B4F3-4B8D6D83FD2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A4EF519-8B93-F459-6CB7-3D9C2812C25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81E999B-45F2-6E87-2E9B-A32FCC67EE0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686FED4-E6BE-BBB9-ED62-C16741F1754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DB2F0F1-1DB2-C98B-4AC5-AEF458E0A9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0602229-A741-DF06-D334-96093DEFA254}"/>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La réponse est: </a:t>
            </a:r>
          </a:p>
        </p:txBody>
      </p:sp>
      <p:graphicFrame>
        <p:nvGraphicFramePr>
          <p:cNvPr id="5" name="Tableau 4">
            <a:extLst>
              <a:ext uri="{FF2B5EF4-FFF2-40B4-BE49-F238E27FC236}">
                <a16:creationId xmlns:a16="http://schemas.microsoft.com/office/drawing/2014/main" id="{EAECF77C-F47B-6B17-C97B-C6D80E9F2604}"/>
              </a:ext>
            </a:extLst>
          </p:cNvPr>
          <p:cNvGraphicFramePr>
            <a:graphicFrameLocks noGrp="1"/>
          </p:cNvGraphicFramePr>
          <p:nvPr>
            <p:extLst>
              <p:ext uri="{D42A27DB-BD31-4B8C-83A1-F6EECF244321}">
                <p14:modId xmlns:p14="http://schemas.microsoft.com/office/powerpoint/2010/main" val="3168194560"/>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5BF014D-BD34-7B10-54DA-6C6C8971331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7B1DD72F-8DFD-C0E9-8EAE-D0A5A44E0661}"/>
              </a:ext>
            </a:extLst>
          </p:cNvPr>
          <p:cNvPicPr>
            <a:picLocks noChangeAspect="1"/>
          </p:cNvPicPr>
          <p:nvPr/>
        </p:nvPicPr>
        <p:blipFill>
          <a:blip r:embed="rId12"/>
          <a:stretch>
            <a:fillRect/>
          </a:stretch>
        </p:blipFill>
        <p:spPr>
          <a:xfrm>
            <a:off x="831514" y="1914447"/>
            <a:ext cx="6188718" cy="3168829"/>
          </a:xfrm>
          <a:prstGeom prst="rect">
            <a:avLst/>
          </a:prstGeom>
        </p:spPr>
      </p:pic>
      <p:sp>
        <p:nvSpPr>
          <p:cNvPr id="16" name="Rectangle 15">
            <a:extLst>
              <a:ext uri="{FF2B5EF4-FFF2-40B4-BE49-F238E27FC236}">
                <a16:creationId xmlns:a16="http://schemas.microsoft.com/office/drawing/2014/main" id="{4EE2B1B0-F533-9E1A-18D2-E085FEA2B6F7}"/>
              </a:ext>
            </a:extLst>
          </p:cNvPr>
          <p:cNvSpPr/>
          <p:nvPr/>
        </p:nvSpPr>
        <p:spPr>
          <a:xfrm>
            <a:off x="535672" y="1914447"/>
            <a:ext cx="7824557" cy="5239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1D2908E6-F4BF-CEB7-CAD7-5A6C774B4408}"/>
              </a:ext>
            </a:extLst>
          </p:cNvPr>
          <p:cNvSpPr/>
          <p:nvPr/>
        </p:nvSpPr>
        <p:spPr>
          <a:xfrm>
            <a:off x="647615" y="1849852"/>
            <a:ext cx="942424"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Tableau 1">
            <a:extLst>
              <a:ext uri="{FF2B5EF4-FFF2-40B4-BE49-F238E27FC236}">
                <a16:creationId xmlns:a16="http://schemas.microsoft.com/office/drawing/2014/main" id="{438DE924-3415-1117-2195-76C21E531A5A}"/>
              </a:ext>
            </a:extLst>
          </p:cNvPr>
          <p:cNvGraphicFramePr>
            <a:graphicFrameLocks noGrp="1"/>
          </p:cNvGraphicFramePr>
          <p:nvPr>
            <p:extLst>
              <p:ext uri="{D42A27DB-BD31-4B8C-83A1-F6EECF244321}">
                <p14:modId xmlns:p14="http://schemas.microsoft.com/office/powerpoint/2010/main" val="3168194560"/>
              </p:ext>
            </p:extLst>
          </p:nvPr>
        </p:nvGraphicFramePr>
        <p:xfrm>
          <a:off x="334299"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sp>
        <p:nvSpPr>
          <p:cNvPr id="7" name="Rectangle 6">
            <a:extLst>
              <a:ext uri="{FF2B5EF4-FFF2-40B4-BE49-F238E27FC236}">
                <a16:creationId xmlns:a16="http://schemas.microsoft.com/office/drawing/2014/main" id="{5F1D76A4-8CC5-08C8-F487-5F778C727964}"/>
              </a:ext>
            </a:extLst>
          </p:cNvPr>
          <p:cNvSpPr/>
          <p:nvPr/>
        </p:nvSpPr>
        <p:spPr>
          <a:xfrm>
            <a:off x="587608" y="1914447"/>
            <a:ext cx="7824557" cy="5239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1D52E4BE-B450-C864-AC80-4FD2CB5AAA40}"/>
              </a:ext>
            </a:extLst>
          </p:cNvPr>
          <p:cNvSpPr/>
          <p:nvPr/>
        </p:nvSpPr>
        <p:spPr>
          <a:xfrm>
            <a:off x="1012723" y="3313471"/>
            <a:ext cx="471948" cy="491613"/>
          </a:xfrm>
          <a:prstGeom prst="ellipse">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661826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0B6D-B23A-9F6E-016B-F0F98F7CFC6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E06AE2-1494-9C57-38DD-2731D78B16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72D8CB-3B4F-B274-A77D-9416D99134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1C32BED-1F72-A9AD-0274-AD77F538F18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76D2DF4-BE0B-2C2F-5F1E-928B65C3CF0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52D62-5F69-A577-31D1-8814AD16684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43FEA6-8305-EB23-3545-CBB709FFE9B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8043FA3-81CD-895E-44F1-B01AA24DC756}"/>
              </a:ext>
            </a:extLst>
          </p:cNvPr>
          <p:cNvSpPr txBox="1"/>
          <p:nvPr>
            <p:custDataLst>
              <p:tags r:id="rId7"/>
            </p:custDataLst>
          </p:nvPr>
        </p:nvSpPr>
        <p:spPr>
          <a:xfrm>
            <a:off x="812685" y="297729"/>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ouvertes, voici la démarche à suivre:</a:t>
            </a:r>
          </a:p>
        </p:txBody>
      </p:sp>
      <p:graphicFrame>
        <p:nvGraphicFramePr>
          <p:cNvPr id="5" name="Tableau 4">
            <a:extLst>
              <a:ext uri="{FF2B5EF4-FFF2-40B4-BE49-F238E27FC236}">
                <a16:creationId xmlns:a16="http://schemas.microsoft.com/office/drawing/2014/main" id="{CC4F003E-DE34-5200-485C-B45D04A5F1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1036DA-F0F6-9AF4-DDCC-3A3B00057508}"/>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53658E3-5F33-DF8E-3F10-5CE75893BCD5}"/>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D67CDD6C-3B27-75A2-AF7F-E4FCBA633884}"/>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3E2E1174-CF2C-54E3-0B45-9B63AA6C7FCD}"/>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2BA67AC9-C943-27CA-53FD-250EEA493DB2}"/>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9B347D1E-91B9-E05F-434F-8854ACA75CA0}"/>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767D5833-F1A6-257E-B07C-FB6A6C297F9E}"/>
              </a:ext>
            </a:extLst>
          </p:cNvPr>
          <p:cNvSpPr txBox="1"/>
          <p:nvPr/>
        </p:nvSpPr>
        <p:spPr>
          <a:xfrm>
            <a:off x="1380235" y="4000697"/>
            <a:ext cx="753516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a:t>
            </a:r>
            <a:r>
              <a:rPr kumimoji="0" lang="fr-FR" sz="2800" b="1" i="0" u="none" strike="noStrike" kern="1200" cap="none" spc="0" normalizeH="0" baseline="0" noProof="0" dirty="0">
                <a:ln>
                  <a:noFill/>
                </a:ln>
                <a:solidFill>
                  <a:srgbClr val="FF0000"/>
                </a:solidFill>
                <a:effectLst/>
                <a:uLnTx/>
                <a:uFillTx/>
                <a:latin typeface="Dosis" pitchFamily="2" charset="0"/>
                <a:ea typeface="+mn-ea"/>
                <a:cs typeface="+mn-cs"/>
              </a:rPr>
              <a:t>formule une phrase </a:t>
            </a: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pour répondre.</a:t>
            </a:r>
          </a:p>
        </p:txBody>
      </p:sp>
    </p:spTree>
    <p:extLst>
      <p:ext uri="{BB962C8B-B14F-4D97-AF65-F5344CB8AC3E}">
        <p14:creationId xmlns:p14="http://schemas.microsoft.com/office/powerpoint/2010/main" val="39651736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DC55-6522-BC5D-2326-471EA7D76F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F676CD0-B579-8C3D-82BC-28C035F96E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529D92-50CE-BD22-21C1-49358FAE201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5D00B9-CDE9-94D9-A679-791B9653C33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r>
              <a:rPr lang="fr-FR" sz="3600" b="1" kern="0" spc="320" dirty="0">
                <a:solidFill>
                  <a:srgbClr val="106585"/>
                </a:solidFill>
                <a:latin typeface="Dosis" pitchFamily="2" charset="0"/>
              </a:rPr>
              <a:t>Que font les enfants à la récréation?</a:t>
            </a: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12C843A0-EB74-131C-4AF5-5251E2CAE40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A7CA5F1-597A-C31F-8429-7FF88D58F18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53DD84C-79D9-0138-6D7A-D3A5EE37447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AD5D4C8-91BC-22B6-9090-A825DCB6473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une question ouverte</a:t>
            </a:r>
          </a:p>
        </p:txBody>
      </p:sp>
      <p:graphicFrame>
        <p:nvGraphicFramePr>
          <p:cNvPr id="4" name="Tableau 3">
            <a:extLst>
              <a:ext uri="{FF2B5EF4-FFF2-40B4-BE49-F238E27FC236}">
                <a16:creationId xmlns:a16="http://schemas.microsoft.com/office/drawing/2014/main" id="{5AD11509-4CF2-2155-3A4A-6F5FA725239A}"/>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923909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0AFE-7452-D0D8-113F-3885E9037B7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ED7F05C-C2BE-A237-45CD-840C6748F78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DF48747-3A27-8592-C752-9DA4F129DF4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054D2A-FC43-3166-EF18-AC0A3F72108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90B7063-A74F-8DB0-9EA6-DC74EBDE66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C3FD4-29D9-276C-61BC-4F6201B6D20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DB347-5BEF-7678-1A16-36BBC318C14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95EDDF5-4CED-5AD7-A143-4456E81232EE}"/>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Le mot interrogatif est « que », on cherche une action.</a:t>
            </a:r>
          </a:p>
        </p:txBody>
      </p:sp>
      <p:graphicFrame>
        <p:nvGraphicFramePr>
          <p:cNvPr id="5" name="Tableau 4">
            <a:extLst>
              <a:ext uri="{FF2B5EF4-FFF2-40B4-BE49-F238E27FC236}">
                <a16:creationId xmlns:a16="http://schemas.microsoft.com/office/drawing/2014/main" id="{19E3D751-411B-50F0-C14A-4A3899D36D4F}"/>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0873885-798D-61F7-CDB0-38AA0FFDFCF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1324B80-EABD-BCCF-0E9C-7E723C54B257}"/>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6225D39C-51EB-AB86-1AD4-B81B89AA4B92}"/>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D68B0054-2259-9363-76E4-48696D46A562}"/>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FDD947E-250A-71EA-DC74-3709F551966A}"/>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FB3DB484-6653-E77F-13FE-9DF72522A128}"/>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CBD7D308-B0BC-F7FF-235C-9ACE0F087099}"/>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6E988061-D2E5-B277-484E-5F351B67D403}"/>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FC92461C-DE41-1170-7317-CB589242E354}"/>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381D504-9875-C571-9859-F6B6C6CE8C02}"/>
              </a:ext>
            </a:extLst>
          </p:cNvPr>
          <p:cNvSpPr/>
          <p:nvPr/>
        </p:nvSpPr>
        <p:spPr>
          <a:xfrm>
            <a:off x="365760" y="3021874"/>
            <a:ext cx="5747657" cy="7570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547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1" y="403736"/>
            <a:ext cx="6620779" cy="323165"/>
          </a:xfrm>
          <a:prstGeom prst="rect">
            <a:avLst/>
          </a:prstGeom>
          <a:noFill/>
        </p:spPr>
        <p:txBody>
          <a:bodyPr wrap="square" rtlCol="0">
            <a:spAutoFit/>
          </a:bodyPr>
          <a:lstStyle/>
          <a:p>
            <a:pPr defTabSz="457235"/>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5"/>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653980304"/>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6" y="4506241"/>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6"/>
              <a:ext cx="895074" cy="323165"/>
            </a:xfrm>
            <a:prstGeom prst="rect">
              <a:avLst/>
            </a:prstGeom>
            <a:noFill/>
          </p:spPr>
          <p:txBody>
            <a:bodyPr wrap="squar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31" y="4491212"/>
            <a:ext cx="1186378" cy="367174"/>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70"/>
              <a:ext cx="749050" cy="31603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6" y="2912335"/>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4"/>
            <a:ext cx="918411" cy="999167"/>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5" y="4516872"/>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52" y="4550621"/>
            <a:ext cx="833719"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31" y="2595669"/>
            <a:ext cx="1113665" cy="1434267"/>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5E1A4-E3F0-6E48-F3F0-92C37E083A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C42875-8668-D46F-A4F0-FD4A675D574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6E3A0-FF29-246E-C7A0-5987CC2C3E1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A6E3CA7-6087-8CE8-B7CF-D40A8BCDFB6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34CF9EB8-6973-6537-797F-C20D1FFCA69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C210BDD-B8DF-C623-F792-BEA1978CA75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074062-C379-1EB6-08F7-F187368FA4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A74407E-EF40-31F4-9010-B1CB7F9E1252}"/>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Ecrivez la bonne réponse sur votre ardoise.</a:t>
            </a:r>
          </a:p>
        </p:txBody>
      </p:sp>
      <p:graphicFrame>
        <p:nvGraphicFramePr>
          <p:cNvPr id="5" name="Tableau 4">
            <a:extLst>
              <a:ext uri="{FF2B5EF4-FFF2-40B4-BE49-F238E27FC236}">
                <a16:creationId xmlns:a16="http://schemas.microsoft.com/office/drawing/2014/main" id="{E78D6339-4ADA-A39F-02DF-D38E43BA25E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62EA72D-7144-0B31-D7E3-BB513CF1DDF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653282D4-F75B-F5BC-A7AA-CCCF1C94C23D}"/>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15118506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726F-604B-AE2B-8AA5-A6B5B7203AE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CF423E-AEB3-BBEA-7EB0-FCDE8FB9DB4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E33ED43-D49F-5DB2-7319-34C594CA12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81E1E4-1E60-CEAE-0036-DEE1D73EE95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r>
              <a:rPr lang="fr-FR" sz="2800" b="1" kern="0" spc="320" dirty="0">
                <a:solidFill>
                  <a:srgbClr val="106585"/>
                </a:solidFill>
                <a:latin typeface="Dosis" pitchFamily="2" charset="0"/>
              </a:rPr>
              <a:t>Que font les enfants à la récréation?</a:t>
            </a:r>
          </a:p>
          <a:p>
            <a:pPr defTabSz="685852">
              <a:lnSpc>
                <a:spcPct val="150000"/>
              </a:lnSpc>
              <a:spcAft>
                <a:spcPts val="900"/>
              </a:spcAft>
              <a:defRPr/>
            </a:pPr>
            <a:r>
              <a:rPr lang="fr-FR" sz="2800" b="1" kern="0" spc="320" dirty="0">
                <a:solidFill>
                  <a:srgbClr val="106585"/>
                </a:solidFill>
                <a:latin typeface="Dosis" pitchFamily="2" charset="0"/>
              </a:rPr>
              <a:t>Les enfants </a:t>
            </a:r>
            <a:r>
              <a:rPr lang="fr-FR" sz="2800" b="1" kern="0" spc="320" dirty="0">
                <a:solidFill>
                  <a:srgbClr val="FF0000"/>
                </a:solidFill>
                <a:latin typeface="Dosis" pitchFamily="2" charset="0"/>
              </a:rPr>
              <a:t>jouent</a:t>
            </a:r>
            <a:r>
              <a:rPr lang="fr-FR" sz="2800" b="1" kern="0" spc="320" dirty="0">
                <a:solidFill>
                  <a:srgbClr val="106585"/>
                </a:solidFill>
                <a:latin typeface="Dosis" pitchFamily="2" charset="0"/>
              </a:rPr>
              <a:t> dans la cour avec </a:t>
            </a:r>
            <a:r>
              <a:rPr lang="fr-FR" sz="2800" b="1" kern="0" spc="320" dirty="0">
                <a:solidFill>
                  <a:srgbClr val="FF0000"/>
                </a:solidFill>
                <a:latin typeface="Dosis" pitchFamily="2" charset="0"/>
              </a:rPr>
              <a:t>leurs</a:t>
            </a:r>
            <a:r>
              <a:rPr lang="fr-FR" sz="2800" b="1" kern="0" spc="320" dirty="0">
                <a:solidFill>
                  <a:srgbClr val="106585"/>
                </a:solidFill>
                <a:latin typeface="Dosis" pitchFamily="2" charset="0"/>
              </a:rPr>
              <a:t> amis.</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ADE07B30-36F6-CBAB-89D3-751FAC48777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3FDA131-8B9F-E785-D21A-7A14468169D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CA519D-B31E-7F57-9338-F7334CB27D5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608AD4B-6770-1BBC-721F-7F8244858BF8}"/>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Je formule une phrase complète en faisant attention à la conjugaison et aux adjectifs possessifs. </a:t>
            </a:r>
          </a:p>
        </p:txBody>
      </p:sp>
      <p:graphicFrame>
        <p:nvGraphicFramePr>
          <p:cNvPr id="4" name="Tableau 3">
            <a:extLst>
              <a:ext uri="{FF2B5EF4-FFF2-40B4-BE49-F238E27FC236}">
                <a16:creationId xmlns:a16="http://schemas.microsoft.com/office/drawing/2014/main" id="{36DD3DE1-C125-AF7E-76FA-AE23452D7200}"/>
              </a:ext>
            </a:extLst>
          </p:cNvPr>
          <p:cNvGraphicFramePr>
            <a:graphicFrameLocks noGrp="1"/>
          </p:cNvGraphicFramePr>
          <p:nvPr>
            <p:custDataLst>
              <p:tags r:id="rId8"/>
            </p:custDataLst>
            <p:extLst>
              <p:ext uri="{D42A27DB-BD31-4B8C-83A1-F6EECF244321}">
                <p14:modId xmlns:p14="http://schemas.microsoft.com/office/powerpoint/2010/main" val="246336917"/>
              </p:ext>
            </p:ext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764523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4DD1-BD33-BBD5-EFCE-F93280A370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29903A-0DD5-3CE5-9CCC-FC7EC7A4321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45FD6E-C3DA-B4F3-12DE-97F370C57611}"/>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CAC6A2E-2838-5D79-C95C-4DED890215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B8127BE1-F2CA-7A77-2E75-DA321DBC3C18}"/>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D35B91B7-321D-C9CA-A68E-8CD821F86EC1}"/>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transformation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4125058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58B-90A6-4773-31A5-3BF11506B5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E8F63-5193-1583-4BF5-56E25002987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4B4DD62-37AF-57AE-EB42-B5C8F259D5B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BECCEF-8BB8-EE96-0E84-9F412A8ECF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0CB1F57-F764-B9CE-CE6E-77840E53248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E9DA866-C014-1AB7-D6BE-7588290515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7EADD5-0AA1-E14C-0351-F19FB5A5C6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4333E7A-6857-52C9-4C59-B8895982F1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transformer des phrases.</a:t>
            </a:r>
          </a:p>
        </p:txBody>
      </p:sp>
      <p:graphicFrame>
        <p:nvGraphicFramePr>
          <p:cNvPr id="4" name="Tableau 3">
            <a:extLst>
              <a:ext uri="{FF2B5EF4-FFF2-40B4-BE49-F238E27FC236}">
                <a16:creationId xmlns:a16="http://schemas.microsoft.com/office/drawing/2014/main" id="{787BDC0B-473A-867A-B325-0B936A2F905C}"/>
              </a:ext>
            </a:extLst>
          </p:cNvPr>
          <p:cNvGraphicFramePr>
            <a:graphicFrameLocks noGrp="1"/>
          </p:cNvGraphicFramePr>
          <p:nvPr>
            <p:custDataLst>
              <p:tags r:id="rId8"/>
            </p:custDataLst>
            <p:extLst>
              <p:ext uri="{D42A27DB-BD31-4B8C-83A1-F6EECF244321}">
                <p14:modId xmlns:p14="http://schemas.microsoft.com/office/powerpoint/2010/main" val="248925215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9DCADB5E-3691-60B3-1D34-958BF5FA991A}"/>
              </a:ext>
            </a:extLst>
          </p:cNvPr>
          <p:cNvPicPr>
            <a:picLocks noChangeAspect="1"/>
          </p:cNvPicPr>
          <p:nvPr/>
        </p:nvPicPr>
        <p:blipFill>
          <a:blip r:embed="rId12"/>
          <a:stretch>
            <a:fillRect/>
          </a:stretch>
        </p:blipFill>
        <p:spPr>
          <a:xfrm>
            <a:off x="2471487" y="957015"/>
            <a:ext cx="4290432" cy="5372566"/>
          </a:xfrm>
          <a:prstGeom prst="rect">
            <a:avLst/>
          </a:prstGeom>
          <a:ln w="12700">
            <a:solidFill>
              <a:schemeClr val="tx1"/>
            </a:solidFill>
          </a:ln>
        </p:spPr>
      </p:pic>
      <p:sp>
        <p:nvSpPr>
          <p:cNvPr id="2" name="Rectangle 1">
            <a:extLst>
              <a:ext uri="{FF2B5EF4-FFF2-40B4-BE49-F238E27FC236}">
                <a16:creationId xmlns:a16="http://schemas.microsoft.com/office/drawing/2014/main" id="{3A8DFAB7-7A56-0FA4-E3F5-2987A4904B86}"/>
              </a:ext>
            </a:extLst>
          </p:cNvPr>
          <p:cNvSpPr/>
          <p:nvPr/>
        </p:nvSpPr>
        <p:spPr>
          <a:xfrm>
            <a:off x="1759131" y="4581832"/>
            <a:ext cx="5599612" cy="87507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85496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ACB9-A9B8-3BCE-3F06-EA84FFB3ECD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2C8C34-9BED-B0CE-AC06-5D1BA7ADD10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84BE13-12A5-E874-F371-3F030EB4E0F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BD28B-54D0-4252-6F7D-A727CF518D8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B3CE72-BFD6-8140-2DDE-4F2E923B29C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662942B-37CC-E856-BFC7-EF8B995305B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CA34D5-D77D-F0D9-1948-5C0D18F8836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15C321-9C61-55A4-9EAB-DAD15F4F2EA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Je raconte ma journée.</a:t>
            </a:r>
          </a:p>
        </p:txBody>
      </p:sp>
      <p:graphicFrame>
        <p:nvGraphicFramePr>
          <p:cNvPr id="4" name="Tableau 3">
            <a:extLst>
              <a:ext uri="{FF2B5EF4-FFF2-40B4-BE49-F238E27FC236}">
                <a16:creationId xmlns:a16="http://schemas.microsoft.com/office/drawing/2014/main" id="{482E4123-F0FE-82BC-D570-538F81FA71B6}"/>
              </a:ext>
            </a:extLst>
          </p:cNvPr>
          <p:cNvGraphicFramePr>
            <a:graphicFrameLocks noGrp="1"/>
          </p:cNvGraphicFramePr>
          <p:nvPr>
            <p:custDataLst>
              <p:tags r:id="rId8"/>
            </p:custDataLst>
            <p:extLst>
              <p:ext uri="{D42A27DB-BD31-4B8C-83A1-F6EECF244321}">
                <p14:modId xmlns:p14="http://schemas.microsoft.com/office/powerpoint/2010/main" val="290017769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3E381092-BACD-2425-4AB8-BDFC6571C219}"/>
              </a:ext>
            </a:extLst>
          </p:cNvPr>
          <p:cNvPicPr>
            <a:picLocks noChangeAspect="1"/>
          </p:cNvPicPr>
          <p:nvPr/>
        </p:nvPicPr>
        <p:blipFill>
          <a:blip r:embed="rId12"/>
          <a:stretch>
            <a:fillRect/>
          </a:stretch>
        </p:blipFill>
        <p:spPr>
          <a:xfrm>
            <a:off x="740229" y="2216992"/>
            <a:ext cx="7577862" cy="2424016"/>
          </a:xfrm>
          <a:prstGeom prst="rect">
            <a:avLst/>
          </a:prstGeom>
        </p:spPr>
      </p:pic>
      <p:sp>
        <p:nvSpPr>
          <p:cNvPr id="6" name="Rectangle 5">
            <a:extLst>
              <a:ext uri="{FF2B5EF4-FFF2-40B4-BE49-F238E27FC236}">
                <a16:creationId xmlns:a16="http://schemas.microsoft.com/office/drawing/2014/main" id="{20EA363E-0E96-15F7-DE5A-29F48EE2894E}"/>
              </a:ext>
            </a:extLst>
          </p:cNvPr>
          <p:cNvSpPr/>
          <p:nvPr/>
        </p:nvSpPr>
        <p:spPr>
          <a:xfrm>
            <a:off x="629265" y="2585884"/>
            <a:ext cx="3942735" cy="242401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5408405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1221-93D0-3E73-7354-A0D9F51CE8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12891C-94CA-4145-B3F5-F23CCACE325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4F355D8-5C31-2074-0A0B-BBB367A3E8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9B8809A-479E-5BC6-C322-E81E2972964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815AED-6C95-55C9-5E99-882D8C183FC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1052609-D88A-092E-03E9-D8845295EE3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5220E4-AD8C-4B87-D5FD-2873F5626C7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99495B-7C6F-CE23-D6AC-A442790C56D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DF42FEE-89ED-0B80-79FF-D394D2CB9E21}"/>
              </a:ext>
            </a:extLst>
          </p:cNvPr>
          <p:cNvGraphicFramePr>
            <a:graphicFrameLocks noGrp="1"/>
          </p:cNvGraphicFramePr>
          <p:nvPr>
            <p:custDataLst>
              <p:tags r:id="rId7"/>
            </p:custDataLst>
            <p:extLst>
              <p:ext uri="{D42A27DB-BD31-4B8C-83A1-F6EECF244321}">
                <p14:modId xmlns:p14="http://schemas.microsoft.com/office/powerpoint/2010/main" val="3757760763"/>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8C7BBCA2-229A-E0AA-9A36-0B1FF389D3B9}"/>
              </a:ext>
            </a:extLst>
          </p:cNvPr>
          <p:cNvSpPr txBox="1"/>
          <p:nvPr>
            <p:custDataLst>
              <p:tags r:id="rId8"/>
            </p:custDataLst>
          </p:nvPr>
        </p:nvSpPr>
        <p:spPr>
          <a:xfrm>
            <a:off x="2492684" y="2346858"/>
            <a:ext cx="4158633"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  Je</a:t>
            </a:r>
            <a:r>
              <a:rPr lang="fr-FR" sz="2667" b="1" dirty="0">
                <a:solidFill>
                  <a:srgbClr val="F79646">
                    <a:lumMod val="75000"/>
                  </a:srgbClr>
                </a:solidFill>
                <a:latin typeface="Dosis" pitchFamily="2" charset="0"/>
              </a:rPr>
              <a:t> raconte</a:t>
            </a:r>
          </a:p>
          <a:p>
            <a:pPr defTabSz="609660">
              <a:lnSpc>
                <a:spcPct val="20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racontes</a:t>
            </a:r>
          </a:p>
          <a:p>
            <a:pPr defTabSz="609660">
              <a:lnSpc>
                <a:spcPct val="200000"/>
              </a:lnSpc>
              <a:spcBef>
                <a:spcPts val="600"/>
              </a:spcBef>
              <a:spcAft>
                <a:spcPts val="600"/>
              </a:spcAft>
              <a:defRPr/>
            </a:pPr>
            <a:r>
              <a:rPr lang="fr-FR" sz="2667" b="1" dirty="0">
                <a:solidFill>
                  <a:srgbClr val="215968"/>
                </a:solidFill>
                <a:latin typeface="Dosis" pitchFamily="2" charset="0"/>
              </a:rPr>
              <a:t>  Il </a:t>
            </a:r>
            <a:r>
              <a:rPr lang="fr-FR" sz="2667" b="1" dirty="0">
                <a:solidFill>
                  <a:srgbClr val="F79646">
                    <a:lumMod val="75000"/>
                  </a:srgbClr>
                </a:solidFill>
                <a:latin typeface="Dosis" pitchFamily="2" charset="0"/>
              </a:rPr>
              <a:t>raconte</a:t>
            </a:r>
            <a:r>
              <a:rPr lang="fr-FR" sz="2667" b="1" dirty="0">
                <a:solidFill>
                  <a:srgbClr val="215968"/>
                </a:solidFill>
                <a:latin typeface="Dosis" pitchFamily="2" charset="0"/>
              </a:rPr>
              <a:t> / Elle </a:t>
            </a:r>
            <a:r>
              <a:rPr lang="fr-FR" sz="2667" b="1" dirty="0">
                <a:solidFill>
                  <a:srgbClr val="F79646">
                    <a:lumMod val="75000"/>
                  </a:srgbClr>
                </a:solidFill>
                <a:latin typeface="Dosis" pitchFamily="2" charset="0"/>
              </a:rPr>
              <a:t>raconte</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A35BC721-5F41-ED75-4183-5D71B6E77FE7}"/>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9C36FB-07ED-14F5-6247-FD3BC68572FC}"/>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raconter au présent. Répétons ensemble. </a:t>
            </a:r>
          </a:p>
        </p:txBody>
      </p:sp>
    </p:spTree>
    <p:extLst>
      <p:ext uri="{BB962C8B-B14F-4D97-AF65-F5344CB8AC3E}">
        <p14:creationId xmlns:p14="http://schemas.microsoft.com/office/powerpoint/2010/main" val="30862808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95D97-4030-7905-90B6-EA12277ABF7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6043FA-865B-C3CD-136E-62B22D991A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6A878C6-1127-DF85-5947-DA704AB76F7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5AB3CC-C249-32AD-8646-CEBD57C13299}"/>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0AD9448-30D0-4950-8BAC-580BA3425F0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1167173-DF6F-D35C-61AA-2200C62591EE}"/>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140FCEA-3432-E4CC-CC23-0E601D224EE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ED67AF63-DBA6-67CF-C1E6-A4A2354E94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C40C9DF-6E2D-5E67-E23B-203F68FE53E6}"/>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FC4F3151-EB88-848D-B95A-12F190198264}"/>
              </a:ext>
            </a:extLst>
          </p:cNvPr>
          <p:cNvSpPr txBox="1"/>
          <p:nvPr>
            <p:custDataLst>
              <p:tags r:id="rId8"/>
            </p:custDataLst>
          </p:nvPr>
        </p:nvSpPr>
        <p:spPr>
          <a:xfrm>
            <a:off x="2492684" y="2346858"/>
            <a:ext cx="4158633" cy="3196196"/>
          </a:xfrm>
          <a:prstGeom prst="rect">
            <a:avLst/>
          </a:prstGeom>
          <a:noFill/>
        </p:spPr>
        <p:txBody>
          <a:bodyPr wrap="square" rtlCol="0">
            <a:spAutoFit/>
          </a:bodyPr>
          <a:lstStyle/>
          <a:p>
            <a:pPr defTabSz="609660">
              <a:lnSpc>
                <a:spcPct val="200000"/>
              </a:lnSpc>
              <a:spcBef>
                <a:spcPts val="600"/>
              </a:spcBef>
              <a:defRPr/>
            </a:pPr>
            <a:r>
              <a:rPr lang="fr-FR" sz="2667" b="1" dirty="0">
                <a:solidFill>
                  <a:srgbClr val="FF0000"/>
                </a:solidFill>
                <a:latin typeface="Dosis" pitchFamily="2" charset="0"/>
              </a:rPr>
              <a:t>Ma</a:t>
            </a:r>
            <a:r>
              <a:rPr lang="fr-FR" sz="2667" b="1" dirty="0">
                <a:solidFill>
                  <a:srgbClr val="215968"/>
                </a:solidFill>
                <a:latin typeface="Dosis" pitchFamily="2" charset="0"/>
              </a:rPr>
              <a:t> journée</a:t>
            </a:r>
          </a:p>
          <a:p>
            <a:pPr defTabSz="609660">
              <a:lnSpc>
                <a:spcPct val="200000"/>
              </a:lnSpc>
              <a:spcBef>
                <a:spcPts val="600"/>
              </a:spcBef>
              <a:defRPr/>
            </a:pPr>
            <a:r>
              <a:rPr lang="fr-FR" sz="2667" b="1" dirty="0">
                <a:solidFill>
                  <a:srgbClr val="FF0000"/>
                </a:solidFill>
                <a:latin typeface="Dosis" pitchFamily="2" charset="0"/>
              </a:rPr>
              <a:t>Ta</a:t>
            </a:r>
            <a:r>
              <a:rPr lang="fr-FR" sz="2667" b="1" dirty="0">
                <a:solidFill>
                  <a:srgbClr val="215968"/>
                </a:solidFill>
                <a:latin typeface="Dosis" pitchFamily="2" charset="0"/>
              </a:rPr>
              <a:t> journée</a:t>
            </a:r>
            <a:endParaRPr lang="fr-FR" sz="2667" b="1" dirty="0">
              <a:solidFill>
                <a:srgbClr val="F79646">
                  <a:lumMod val="75000"/>
                </a:srgbClr>
              </a:solidFill>
              <a:latin typeface="Dosis" pitchFamily="2" charset="0"/>
            </a:endParaRPr>
          </a:p>
          <a:p>
            <a:pPr defTabSz="609660">
              <a:lnSpc>
                <a:spcPct val="200000"/>
              </a:lnSpc>
              <a:spcBef>
                <a:spcPts val="600"/>
              </a:spcBef>
              <a:defRPr/>
            </a:pPr>
            <a:r>
              <a:rPr lang="fr-FR" sz="2667" b="1" dirty="0">
                <a:solidFill>
                  <a:srgbClr val="215968"/>
                </a:solidFill>
                <a:latin typeface="Dosis" pitchFamily="2" charset="0"/>
              </a:rPr>
              <a:t> </a:t>
            </a:r>
            <a:r>
              <a:rPr lang="fr-FR" sz="2667" b="1" dirty="0">
                <a:solidFill>
                  <a:srgbClr val="FF0000"/>
                </a:solidFill>
                <a:latin typeface="Dosis" pitchFamily="2" charset="0"/>
              </a:rPr>
              <a:t>Sa</a:t>
            </a:r>
            <a:r>
              <a:rPr lang="fr-FR" sz="2667" b="1" dirty="0">
                <a:solidFill>
                  <a:srgbClr val="215968"/>
                </a:solidFill>
                <a:latin typeface="Dosis" pitchFamily="2" charset="0"/>
              </a:rPr>
              <a:t> journée</a:t>
            </a:r>
            <a:endParaRPr lang="fr-FR" sz="2667" b="1" dirty="0">
              <a:solidFill>
                <a:srgbClr val="F79646">
                  <a:lumMod val="75000"/>
                </a:srgbClr>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B028FFC-D9F2-F650-333F-05E351E1B57D}"/>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5E10B602-E01D-2CB5-41E9-D2002B3F1894}"/>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les adjectifs possessifs féminins singuliers. Répétons ensemble. </a:t>
            </a:r>
          </a:p>
        </p:txBody>
      </p:sp>
    </p:spTree>
    <p:extLst>
      <p:ext uri="{BB962C8B-B14F-4D97-AF65-F5344CB8AC3E}">
        <p14:creationId xmlns:p14="http://schemas.microsoft.com/office/powerpoint/2010/main" val="6347612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1888-CAC2-DD64-54A7-34BB7B854E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FFD6A41-3267-3352-043A-CAEFF497F84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46B29F-D227-E7E3-0B6B-15C58C288C6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CC3DCF9-6F4C-35E6-9BC9-99D1A63ECE1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CA2F262-9892-767E-9135-6ECE497588F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0D1FE93-3CA6-6088-B5C6-2927932328F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9C314AD-025C-C12C-EBC6-BCB8F25CFF1D}"/>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835200-D16B-0ECE-4C95-19C8CA94ABB3}"/>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transformer la phrase: je raconte ma journée.</a:t>
            </a:r>
          </a:p>
        </p:txBody>
      </p:sp>
      <p:graphicFrame>
        <p:nvGraphicFramePr>
          <p:cNvPr id="4" name="Tableau 3">
            <a:extLst>
              <a:ext uri="{FF2B5EF4-FFF2-40B4-BE49-F238E27FC236}">
                <a16:creationId xmlns:a16="http://schemas.microsoft.com/office/drawing/2014/main" id="{3D41B167-D8F0-D61B-72E0-B17C1D613E45}"/>
              </a:ext>
            </a:extLst>
          </p:cNvPr>
          <p:cNvGraphicFramePr>
            <a:graphicFrameLocks noGrp="1"/>
          </p:cNvGraphicFramePr>
          <p:nvPr>
            <p:custDataLst>
              <p:tags r:id="rId8"/>
            </p:custDataLst>
            <p:extLst>
              <p:ext uri="{D42A27DB-BD31-4B8C-83A1-F6EECF244321}">
                <p14:modId xmlns:p14="http://schemas.microsoft.com/office/powerpoint/2010/main" val="246299568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5B92ABAD-FD37-6E54-2365-1FA32850ACB3}"/>
              </a:ext>
            </a:extLst>
          </p:cNvPr>
          <p:cNvPicPr>
            <a:picLocks noChangeAspect="1"/>
          </p:cNvPicPr>
          <p:nvPr/>
        </p:nvPicPr>
        <p:blipFill>
          <a:blip r:embed="rId12"/>
          <a:stretch>
            <a:fillRect/>
          </a:stretch>
        </p:blipFill>
        <p:spPr>
          <a:xfrm>
            <a:off x="2585883" y="1100265"/>
            <a:ext cx="4176035" cy="5229316"/>
          </a:xfrm>
          <a:prstGeom prst="rect">
            <a:avLst/>
          </a:prstGeom>
          <a:ln w="12700">
            <a:solidFill>
              <a:schemeClr val="tx1"/>
            </a:solidFill>
          </a:ln>
        </p:spPr>
      </p:pic>
      <p:sp>
        <p:nvSpPr>
          <p:cNvPr id="5" name="Rectangle 4">
            <a:extLst>
              <a:ext uri="{FF2B5EF4-FFF2-40B4-BE49-F238E27FC236}">
                <a16:creationId xmlns:a16="http://schemas.microsoft.com/office/drawing/2014/main" id="{0FCD9EB0-3152-FC53-0C1A-1205C75CEB6A}"/>
              </a:ext>
            </a:extLst>
          </p:cNvPr>
          <p:cNvSpPr/>
          <p:nvPr/>
        </p:nvSpPr>
        <p:spPr>
          <a:xfrm>
            <a:off x="2054943" y="4748981"/>
            <a:ext cx="2517058" cy="7275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5373932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A2801-6260-2EEC-9B24-332551E8241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E52CB37-D31F-545D-6780-398F02D8683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A6B96A2-14C1-1615-A971-E211EF1C32D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F5A32EB-F083-314E-2D0E-3EEC95B2F85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8C3687D-DAA5-A36D-AFEB-1F00D6C7796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76DA7BD-64C7-1656-9A8A-78B2ECA559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F16933-6EE0-6657-B0F9-E03B8C4204BC}"/>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9614486B-EE53-7FFC-B195-4B880F316546}"/>
              </a:ext>
            </a:extLst>
          </p:cNvPr>
          <p:cNvSpPr txBox="1"/>
          <p:nvPr>
            <p:custDataLst>
              <p:tags r:id="rId7"/>
            </p:custDataLst>
          </p:nvPr>
        </p:nvSpPr>
        <p:spPr>
          <a:xfrm>
            <a:off x="722811" y="308991"/>
            <a:ext cx="8512660"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graphicFrame>
        <p:nvGraphicFramePr>
          <p:cNvPr id="4" name="Tableau 3">
            <a:extLst>
              <a:ext uri="{FF2B5EF4-FFF2-40B4-BE49-F238E27FC236}">
                <a16:creationId xmlns:a16="http://schemas.microsoft.com/office/drawing/2014/main" id="{4AE418C8-B9CD-E207-CB3B-15AC08D8FC2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3" name="Rectangle : coins arrondis 12">
            <a:extLst>
              <a:ext uri="{FF2B5EF4-FFF2-40B4-BE49-F238E27FC236}">
                <a16:creationId xmlns:a16="http://schemas.microsoft.com/office/drawing/2014/main" id="{1217061A-19C8-821B-B52B-851F47BC83B8}"/>
              </a:ext>
            </a:extLst>
          </p:cNvPr>
          <p:cNvSpPr/>
          <p:nvPr/>
        </p:nvSpPr>
        <p:spPr>
          <a:xfrm>
            <a:off x="1906191" y="3621830"/>
            <a:ext cx="4381535"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solidFill>
                <a:srgbClr val="00B050"/>
              </a:solidFill>
            </a:endParaRPr>
          </a:p>
          <a:p>
            <a:pPr algn="ctr"/>
            <a:r>
              <a:rPr lang="fr-FR" sz="2400" dirty="0">
                <a:solidFill>
                  <a:srgbClr val="00B050"/>
                </a:solidFill>
              </a:rPr>
              <a:t>Tu racontes ta </a:t>
            </a:r>
            <a:r>
              <a:rPr lang="fr-FR" sz="2400" dirty="0">
                <a:solidFill>
                  <a:srgbClr val="0070C0"/>
                </a:solidFill>
              </a:rPr>
              <a:t>journée.</a:t>
            </a:r>
          </a:p>
          <a:p>
            <a:pPr algn="ctr"/>
            <a:endParaRPr lang="fr-FR" sz="2400" dirty="0">
              <a:solidFill>
                <a:srgbClr val="00B050"/>
              </a:solidFill>
            </a:endParaRPr>
          </a:p>
        </p:txBody>
      </p:sp>
      <p:sp>
        <p:nvSpPr>
          <p:cNvPr id="5" name="Rectangle : coins arrondis 4">
            <a:extLst>
              <a:ext uri="{FF2B5EF4-FFF2-40B4-BE49-F238E27FC236}">
                <a16:creationId xmlns:a16="http://schemas.microsoft.com/office/drawing/2014/main" id="{3A432F82-F8E0-C97F-1D5C-05929E0A99B1}"/>
              </a:ext>
            </a:extLst>
          </p:cNvPr>
          <p:cNvSpPr/>
          <p:nvPr/>
        </p:nvSpPr>
        <p:spPr>
          <a:xfrm>
            <a:off x="1906192" y="2116885"/>
            <a:ext cx="4381535"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Je raconte ma </a:t>
            </a:r>
            <a:r>
              <a:rPr lang="fr-FR" sz="2400" dirty="0">
                <a:solidFill>
                  <a:srgbClr val="0070C0"/>
                </a:solidFill>
              </a:rPr>
              <a:t>journée.</a:t>
            </a:r>
          </a:p>
        </p:txBody>
      </p:sp>
      <p:sp>
        <p:nvSpPr>
          <p:cNvPr id="6" name="Rectangle : coins arrondis 5">
            <a:extLst>
              <a:ext uri="{FF2B5EF4-FFF2-40B4-BE49-F238E27FC236}">
                <a16:creationId xmlns:a16="http://schemas.microsoft.com/office/drawing/2014/main" id="{F3A5F466-EF5E-F054-61B9-043B344C8D1E}"/>
              </a:ext>
            </a:extLst>
          </p:cNvPr>
          <p:cNvSpPr/>
          <p:nvPr/>
        </p:nvSpPr>
        <p:spPr>
          <a:xfrm>
            <a:off x="1906190" y="5126775"/>
            <a:ext cx="4381535" cy="3918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00B050"/>
                </a:solidFill>
              </a:rPr>
              <a:t>Il raconte sa </a:t>
            </a:r>
            <a:r>
              <a:rPr lang="fr-FR" sz="2400" dirty="0">
                <a:solidFill>
                  <a:srgbClr val="0070C0"/>
                </a:solidFill>
              </a:rPr>
              <a:t>journée.</a:t>
            </a:r>
          </a:p>
        </p:txBody>
      </p:sp>
    </p:spTree>
    <p:extLst>
      <p:ext uri="{BB962C8B-B14F-4D97-AF65-F5344CB8AC3E}">
        <p14:creationId xmlns:p14="http://schemas.microsoft.com/office/powerpoint/2010/main" val="2298244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AE449-BADD-3EB3-7617-4A927FF65B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9D7FEC-B9DF-3DBC-ADB3-14D04B734D15}"/>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44FA54-8171-978A-42A5-08EE31D3BFDF}"/>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0519590-0B92-AC8E-66A1-F87352205F66}"/>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44D9B5C8-A64E-9209-FC27-0E5F8F39A596}"/>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41705F4-AAEA-179B-DF8C-B050E4A74DB9}"/>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production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3856136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50" y="647513"/>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7" y="2040846"/>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6" y="2553795"/>
            <a:ext cx="7711551" cy="527067"/>
          </a:xfrm>
          <a:prstGeom prst="rect">
            <a:avLst/>
          </a:prstGeom>
        </p:spPr>
        <p:txBody>
          <a:bodyPr lIns="0" tIns="0" rIns="0" bIns="0" rtlCol="0" anchor="t">
            <a:spAutoFit/>
          </a:bodyPr>
          <a:lstStyle/>
          <a:p>
            <a:pPr algn="ctr" defTabSz="457235">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3" y="4186855"/>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D788-275E-0BC4-2E44-0D6F02E4FE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1024DA5-5BF7-D29E-7677-625DB52BBA8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4B09B8-5D1C-9498-46B9-530BAFB2C88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A98F0-9715-3BF8-E244-C7B3941C94D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598513-F836-82C4-C813-23E7D69356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3DA0DFB-A200-C9AC-34C6-66F0BF0DBA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827C715-6558-B05D-7085-4BD1705828E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347BDB1-D5F3-4F3B-14B3-563D16EE82B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écrire des phrases sur une journée à l’école.</a:t>
            </a:r>
          </a:p>
        </p:txBody>
      </p:sp>
      <p:graphicFrame>
        <p:nvGraphicFramePr>
          <p:cNvPr id="4" name="Tableau 3">
            <a:extLst>
              <a:ext uri="{FF2B5EF4-FFF2-40B4-BE49-F238E27FC236}">
                <a16:creationId xmlns:a16="http://schemas.microsoft.com/office/drawing/2014/main" id="{9841F397-E25E-11F9-70FB-75CF15922A3C}"/>
              </a:ext>
            </a:extLst>
          </p:cNvPr>
          <p:cNvGraphicFramePr>
            <a:graphicFrameLocks noGrp="1"/>
          </p:cNvGraphicFramePr>
          <p:nvPr>
            <p:custDataLst>
              <p:tags r:id="rId8"/>
            </p:custDataLst>
            <p:extLst>
              <p:ext uri="{D42A27DB-BD31-4B8C-83A1-F6EECF244321}">
                <p14:modId xmlns:p14="http://schemas.microsoft.com/office/powerpoint/2010/main" val="381420755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DC5E4F61-0183-6C33-0513-20DFF7C02421}"/>
              </a:ext>
            </a:extLst>
          </p:cNvPr>
          <p:cNvPicPr>
            <a:picLocks noChangeAspect="1"/>
          </p:cNvPicPr>
          <p:nvPr/>
        </p:nvPicPr>
        <p:blipFill>
          <a:blip r:embed="rId12"/>
          <a:stretch>
            <a:fillRect/>
          </a:stretch>
        </p:blipFill>
        <p:spPr>
          <a:xfrm>
            <a:off x="2471487" y="957015"/>
            <a:ext cx="4290432" cy="5372566"/>
          </a:xfrm>
          <a:prstGeom prst="rect">
            <a:avLst/>
          </a:prstGeom>
          <a:ln w="12700">
            <a:solidFill>
              <a:schemeClr val="tx1"/>
            </a:solidFill>
          </a:ln>
        </p:spPr>
      </p:pic>
      <p:sp>
        <p:nvSpPr>
          <p:cNvPr id="2" name="Rectangle 1">
            <a:extLst>
              <a:ext uri="{FF2B5EF4-FFF2-40B4-BE49-F238E27FC236}">
                <a16:creationId xmlns:a16="http://schemas.microsoft.com/office/drawing/2014/main" id="{66EA3065-BE46-3669-4ED6-78E9F1E9DD9F}"/>
              </a:ext>
            </a:extLst>
          </p:cNvPr>
          <p:cNvSpPr/>
          <p:nvPr/>
        </p:nvSpPr>
        <p:spPr>
          <a:xfrm>
            <a:off x="1759131" y="5784658"/>
            <a:ext cx="5599612" cy="6509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32038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0694-6C57-9B24-7066-6644252CD3B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9114C81-B777-8068-66D8-EBF4E8E7A75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D4243D-07A5-E04C-B258-A931202A2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C429A3-25A6-3341-DF09-557258BC679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92E68F-5550-3469-D112-2FEA6698DD3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D91AF63-2FE0-1AEC-DC0C-4C8DCBB0BC1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5873B0-548C-6656-BA64-5582661F3B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0F10C611-68E1-F062-2C47-53F53EB65AE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D6FD1D6-43C4-89AA-FBE6-33DC052FFBAF}"/>
              </a:ext>
            </a:extLst>
          </p:cNvPr>
          <p:cNvGraphicFramePr>
            <a:graphicFrameLocks noGrp="1"/>
          </p:cNvGraphicFramePr>
          <p:nvPr>
            <p:custDataLst>
              <p:tags r:id="rId7"/>
            </p:custDataLst>
            <p:extLst>
              <p:ext uri="{D42A27DB-BD31-4B8C-83A1-F6EECF244321}">
                <p14:modId xmlns:p14="http://schemas.microsoft.com/office/powerpoint/2010/main" val="158901845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32B7763-9525-E8F7-1956-4D2ADFEE1116}"/>
              </a:ext>
            </a:extLst>
          </p:cNvPr>
          <p:cNvSpPr txBox="1"/>
          <p:nvPr>
            <p:custDataLst>
              <p:tags r:id="rId8"/>
            </p:custDataLst>
          </p:nvPr>
        </p:nvSpPr>
        <p:spPr>
          <a:xfrm>
            <a:off x="282363" y="1334935"/>
            <a:ext cx="8566824" cy="2469907"/>
          </a:xfrm>
          <a:prstGeom prst="rect">
            <a:avLst/>
          </a:prstGeom>
          <a:noFill/>
        </p:spPr>
        <p:txBody>
          <a:bodyPr wrap="square" rtlCol="0">
            <a:spAutoFit/>
          </a:bodyPr>
          <a:lstStyle/>
          <a:p>
            <a:pPr defTabSz="609660">
              <a:lnSpc>
                <a:spcPct val="200000"/>
              </a:lnSpc>
              <a:spcBef>
                <a:spcPts val="600"/>
              </a:spcBef>
              <a:defRPr/>
            </a:pPr>
            <a:r>
              <a:rPr lang="fr-FR" sz="2800" b="1" dirty="0">
                <a:solidFill>
                  <a:srgbClr val="215968"/>
                </a:solidFill>
                <a:latin typeface="Dosis" pitchFamily="2" charset="0"/>
              </a:rPr>
              <a:t>1- </a:t>
            </a:r>
            <a:r>
              <a:rPr lang="fr-FR" sz="2400" b="1" dirty="0">
                <a:solidFill>
                  <a:srgbClr val="215968"/>
                </a:solidFill>
                <a:latin typeface="Dosis" pitchFamily="2" charset="0"/>
              </a:rPr>
              <a:t>A l’école,…………………………………………………………..</a:t>
            </a:r>
          </a:p>
          <a:p>
            <a:pPr defTabSz="609660">
              <a:lnSpc>
                <a:spcPct val="200000"/>
              </a:lnSpc>
              <a:spcBef>
                <a:spcPts val="600"/>
              </a:spcBef>
              <a:defRPr/>
            </a:pPr>
            <a:r>
              <a:rPr lang="fr-FR" sz="2400" b="1" dirty="0">
                <a:solidFill>
                  <a:srgbClr val="215968"/>
                </a:solidFill>
                <a:latin typeface="Dosis" pitchFamily="2" charset="0"/>
              </a:rPr>
              <a:t>2- En classe, je ………………………………………………………</a:t>
            </a:r>
          </a:p>
          <a:p>
            <a:pPr defTabSz="609660">
              <a:lnSpc>
                <a:spcPct val="200000"/>
              </a:lnSpc>
              <a:spcBef>
                <a:spcPts val="600"/>
              </a:spcBef>
              <a:defRPr/>
            </a:pPr>
            <a:r>
              <a:rPr lang="fr-FR" sz="2400" b="1" dirty="0">
                <a:solidFill>
                  <a:srgbClr val="215968"/>
                </a:solidFill>
                <a:latin typeface="Dosis" pitchFamily="2" charset="0"/>
              </a:rPr>
              <a:t>3-Dans la cour, je…………………………………..……………..</a:t>
            </a:r>
            <a:endParaRPr lang="fr-FR" sz="2800"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5C948D76-1D0D-9A30-A1A4-584344E040D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9F85FA17-5828-71E4-FDCD-5E1A2DFD8272}"/>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utiliser ce modèle. Je lis. Lisons ensemble. </a:t>
            </a:r>
          </a:p>
        </p:txBody>
      </p:sp>
    </p:spTree>
    <p:extLst>
      <p:ext uri="{BB962C8B-B14F-4D97-AF65-F5344CB8AC3E}">
        <p14:creationId xmlns:p14="http://schemas.microsoft.com/office/powerpoint/2010/main" val="9509525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76B7-FD02-814A-1D4A-D5F2005485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8FA0A7-C177-29CE-060D-8E8A2E9328A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0AEE8F2-E012-9FB2-FEB1-9A306D8115F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7FFE43-842A-C0A5-428F-D48FD9595CC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CBE8B6-880B-0F1E-6E9A-5131A3540B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784A9D23-66FC-C161-89C2-F9C72118AEC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9B2FC3-2B65-522B-F97A-A728DB27955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562A3219-35A8-82AE-07B1-80DF6129D7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8E52AC1-98B7-F9F4-7C68-D474FAC099B3}"/>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12A6D4-E625-4B1A-C01F-4962033935F1}"/>
              </a:ext>
            </a:extLst>
          </p:cNvPr>
          <p:cNvSpPr txBox="1"/>
          <p:nvPr>
            <p:custDataLst>
              <p:tags r:id="rId8"/>
            </p:custDataLst>
          </p:nvPr>
        </p:nvSpPr>
        <p:spPr>
          <a:xfrm>
            <a:off x="282363" y="1334935"/>
            <a:ext cx="8566824" cy="6992171"/>
          </a:xfrm>
          <a:prstGeom prst="rect">
            <a:avLst/>
          </a:prstGeom>
          <a:noFill/>
        </p:spPr>
        <p:txBody>
          <a:bodyPr wrap="square" rtlCol="0">
            <a:spAutoFit/>
          </a:bodyPr>
          <a:lstStyle/>
          <a:p>
            <a:pPr defTabSz="609660">
              <a:lnSpc>
                <a:spcPct val="150000"/>
              </a:lnSpc>
              <a:spcBef>
                <a:spcPts val="600"/>
              </a:spcBef>
              <a:defRPr/>
            </a:pPr>
            <a:r>
              <a:rPr lang="fr-FR" sz="3600" b="1" dirty="0">
                <a:solidFill>
                  <a:srgbClr val="215968"/>
                </a:solidFill>
                <a:latin typeface="Dosis" pitchFamily="2" charset="0"/>
              </a:rPr>
              <a:t>1- </a:t>
            </a:r>
            <a:r>
              <a:rPr lang="fr-FR" sz="3200" b="1" dirty="0">
                <a:solidFill>
                  <a:srgbClr val="215968"/>
                </a:solidFill>
                <a:latin typeface="Dosis" pitchFamily="2" charset="0"/>
              </a:rPr>
              <a:t>A l’école, …………………………………………………………… </a:t>
            </a:r>
          </a:p>
          <a:p>
            <a:pPr defTabSz="609660">
              <a:lnSpc>
                <a:spcPct val="150000"/>
              </a:lnSpc>
              <a:spcBef>
                <a:spcPts val="600"/>
              </a:spcBef>
              <a:defRPr/>
            </a:pPr>
            <a:r>
              <a:rPr lang="fr-FR" sz="3200" b="1" dirty="0">
                <a:solidFill>
                  <a:srgbClr val="215968"/>
                </a:solidFill>
                <a:latin typeface="Dosis" pitchFamily="2" charset="0"/>
              </a:rPr>
              <a:t>2- En classe, je ………………………………………………………</a:t>
            </a:r>
          </a:p>
          <a:p>
            <a:pPr defTabSz="609660">
              <a:lnSpc>
                <a:spcPct val="150000"/>
              </a:lnSpc>
              <a:spcBef>
                <a:spcPts val="600"/>
              </a:spcBef>
              <a:defRPr/>
            </a:pPr>
            <a:r>
              <a:rPr lang="fr-FR" sz="3200" b="1" dirty="0">
                <a:solidFill>
                  <a:srgbClr val="215968"/>
                </a:solidFill>
                <a:latin typeface="Dosis" pitchFamily="2" charset="0"/>
              </a:rPr>
              <a:t>3-Dans la cour, je…………………………………..……………..</a:t>
            </a:r>
            <a:endParaRPr lang="fr-FR" sz="3600" b="1" dirty="0">
              <a:solidFill>
                <a:srgbClr val="F79646">
                  <a:lumMod val="75000"/>
                </a:srgbClr>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p>
          <a:p>
            <a:pPr defTabSz="609660">
              <a:spcBef>
                <a:spcPts val="600"/>
              </a:spcBef>
              <a:spcAft>
                <a:spcPts val="600"/>
              </a:spcAft>
              <a:defRPr/>
            </a:pPr>
            <a:endParaRPr lang="fr-FR" sz="2667" b="1" dirty="0">
              <a:solidFill>
                <a:srgbClr val="4BACC6">
                  <a:lumMod val="50000"/>
                </a:srgbClr>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p>
          <a:p>
            <a:pPr algn="ctr" defTabSz="609660">
              <a:spcBef>
                <a:spcPts val="600"/>
              </a:spcBef>
              <a:spcAft>
                <a:spcPts val="600"/>
              </a:spcAft>
              <a:defRPr/>
            </a:pPr>
            <a:r>
              <a:rPr lang="fr-FR" sz="2667" b="1" dirty="0">
                <a:solidFill>
                  <a:srgbClr val="00B050"/>
                </a:solidFill>
                <a:latin typeface="Dosis" pitchFamily="2" charset="0"/>
              </a:rPr>
              <a:t>j’arrive- j’écoute- j’apprends- je joue- je m’amuse- </a:t>
            </a:r>
          </a:p>
          <a:p>
            <a:pPr algn="ctr" defTabSz="609660">
              <a:spcBef>
                <a:spcPts val="600"/>
              </a:spcBef>
              <a:spcAft>
                <a:spcPts val="600"/>
              </a:spcAft>
              <a:defRPr/>
            </a:pPr>
            <a:r>
              <a:rPr lang="fr-FR" sz="2667" b="1" dirty="0">
                <a:solidFill>
                  <a:srgbClr val="00B050"/>
                </a:solidFill>
                <a:latin typeface="Dosis" pitchFamily="2" charset="0"/>
              </a:rPr>
              <a:t>j’écris- je lis</a:t>
            </a:r>
          </a:p>
          <a:p>
            <a:pPr defTabSz="609660">
              <a:spcBef>
                <a:spcPts val="600"/>
              </a:spcBef>
              <a:spcAft>
                <a:spcPts val="600"/>
              </a:spcAft>
              <a:defRPr/>
            </a:pPr>
            <a:endParaRPr lang="fr-FR" sz="2667" b="1" dirty="0">
              <a:solidFill>
                <a:srgbClr val="4BACC6">
                  <a:lumMod val="50000"/>
                </a:srgbClr>
              </a:solidFill>
              <a:latin typeface="Dosis" pitchFamily="2" charset="0"/>
            </a:endParaRPr>
          </a:p>
          <a:p>
            <a:pPr defTabSz="609660">
              <a:spcBef>
                <a:spcPts val="600"/>
              </a:spcBef>
              <a:spcAft>
                <a:spcPts val="600"/>
              </a:spcAft>
              <a:defRPr/>
            </a:pPr>
            <a:endParaRPr lang="fr-FR" sz="2667" b="1" dirty="0">
              <a:solidFill>
                <a:srgbClr val="4BACC6">
                  <a:lumMod val="50000"/>
                </a:srgbClr>
              </a:solidFill>
              <a:latin typeface="Dosis" pitchFamily="2" charset="0"/>
            </a:endParaRPr>
          </a:p>
          <a:p>
            <a:pPr defTabSz="609660">
              <a:spcBef>
                <a:spcPts val="600"/>
              </a:spcBef>
              <a:spcAft>
                <a:spcPts val="600"/>
              </a:spcAft>
              <a:defRPr/>
            </a:pP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2B307FDB-B66C-F6EA-784D-B958AD905E57}"/>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b="1" dirty="0">
                <a:solidFill>
                  <a:prstClr val="white">
                    <a:lumMod val="65000"/>
                  </a:prstClr>
                </a:solidFill>
                <a:latin typeface="Calibri"/>
              </a:rPr>
              <a:t>Dans mon livret, j</a:t>
            </a:r>
            <a:r>
              <a:rPr lang="fr-FR" sz="1800" b="1" dirty="0">
                <a:solidFill>
                  <a:prstClr val="white">
                    <a:lumMod val="65000"/>
                  </a:prstClr>
                </a:solidFill>
                <a:latin typeface="Calibri"/>
              </a:rPr>
              <a:t>e complète l</a:t>
            </a:r>
            <a:r>
              <a:rPr lang="fr-FR" b="1" dirty="0">
                <a:solidFill>
                  <a:prstClr val="white">
                    <a:lumMod val="65000"/>
                  </a:prstClr>
                </a:solidFill>
                <a:latin typeface="Calibri"/>
              </a:rPr>
              <a:t>es</a:t>
            </a:r>
            <a:r>
              <a:rPr lang="fr-FR" sz="1800" b="1" dirty="0">
                <a:solidFill>
                  <a:prstClr val="white">
                    <a:lumMod val="65000"/>
                  </a:prstClr>
                </a:solidFill>
                <a:latin typeface="Calibri"/>
              </a:rPr>
              <a:t> phrases. Vous pouvez utiliser la boite à mots.</a:t>
            </a:r>
          </a:p>
        </p:txBody>
      </p:sp>
      <p:pic>
        <p:nvPicPr>
          <p:cNvPr id="7" name="Image 6">
            <a:extLst>
              <a:ext uri="{FF2B5EF4-FFF2-40B4-BE49-F238E27FC236}">
                <a16:creationId xmlns:a16="http://schemas.microsoft.com/office/drawing/2014/main" id="{0F77A20F-CCAA-E991-8453-D84FA2617F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36354" y="3797408"/>
            <a:ext cx="2034816" cy="1688464"/>
          </a:xfrm>
          <a:prstGeom prst="rect">
            <a:avLst/>
          </a:prstGeom>
        </p:spPr>
      </p:pic>
    </p:spTree>
    <p:extLst>
      <p:ext uri="{BB962C8B-B14F-4D97-AF65-F5344CB8AC3E}">
        <p14:creationId xmlns:p14="http://schemas.microsoft.com/office/powerpoint/2010/main" val="33594450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349F-E387-2215-2900-9A4CD7ACDFB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365685-FBCB-8708-0D5E-1DCC0249E6B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138DD7A-A9BA-132C-E98F-DBCEE7DE9BA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EFD7F14-2FC7-0539-9BE4-6E0AF3652E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96775BB-8254-9C6D-542E-C98FA8227C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026DF9D-1EF9-FEBB-09AD-8DDB72B60FF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99E108A-FCD0-D9C7-655E-2EC306D9228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206B2B9-C5CE-0FF6-F82C-362CA3CB9C2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4D3F480-7A53-DABE-997F-8834114EC0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D11E43E-5952-17DE-BC48-0B1F04D07862}"/>
              </a:ext>
            </a:extLst>
          </p:cNvPr>
          <p:cNvSpPr txBox="1"/>
          <p:nvPr>
            <p:custDataLst>
              <p:tags r:id="rId8"/>
            </p:custDataLst>
          </p:nvPr>
        </p:nvSpPr>
        <p:spPr>
          <a:xfrm>
            <a:off x="282363" y="1334935"/>
            <a:ext cx="8566824" cy="3170099"/>
          </a:xfrm>
          <a:prstGeom prst="rect">
            <a:avLst/>
          </a:prstGeom>
          <a:noFill/>
        </p:spPr>
        <p:txBody>
          <a:bodyPr wrap="square" rtlCol="0">
            <a:spAutoFit/>
          </a:bodyPr>
          <a:lstStyle/>
          <a:p>
            <a:pPr defTabSz="609660">
              <a:lnSpc>
                <a:spcPct val="200000"/>
              </a:lnSpc>
              <a:spcBef>
                <a:spcPts val="600"/>
              </a:spcBef>
              <a:defRPr/>
            </a:pPr>
            <a:r>
              <a:rPr lang="fr-FR" sz="3600" b="1" dirty="0">
                <a:solidFill>
                  <a:srgbClr val="215968"/>
                </a:solidFill>
                <a:latin typeface="Dosis" pitchFamily="2" charset="0"/>
              </a:rPr>
              <a:t>1- </a:t>
            </a:r>
            <a:r>
              <a:rPr lang="fr-FR" sz="3200" b="1" dirty="0">
                <a:solidFill>
                  <a:srgbClr val="215968"/>
                </a:solidFill>
                <a:latin typeface="Dosis" pitchFamily="2" charset="0"/>
              </a:rPr>
              <a:t>A l’école, ………………………………………………………..</a:t>
            </a:r>
          </a:p>
          <a:p>
            <a:pPr defTabSz="609660">
              <a:lnSpc>
                <a:spcPct val="200000"/>
              </a:lnSpc>
              <a:spcBef>
                <a:spcPts val="600"/>
              </a:spcBef>
              <a:defRPr/>
            </a:pPr>
            <a:r>
              <a:rPr lang="fr-FR" sz="3200" b="1" dirty="0">
                <a:solidFill>
                  <a:srgbClr val="215968"/>
                </a:solidFill>
                <a:latin typeface="Dosis" pitchFamily="2" charset="0"/>
              </a:rPr>
              <a:t>2- En classe, je ………………………………………………………</a:t>
            </a:r>
          </a:p>
          <a:p>
            <a:pPr defTabSz="609660">
              <a:lnSpc>
                <a:spcPct val="200000"/>
              </a:lnSpc>
              <a:spcBef>
                <a:spcPts val="600"/>
              </a:spcBef>
              <a:defRPr/>
            </a:pPr>
            <a:r>
              <a:rPr lang="fr-FR" sz="3200" b="1" dirty="0">
                <a:solidFill>
                  <a:srgbClr val="215968"/>
                </a:solidFill>
                <a:latin typeface="Dosis" pitchFamily="2" charset="0"/>
              </a:rPr>
              <a:t>3-Dans la cour, je…………………………………..……………..</a:t>
            </a:r>
            <a:endParaRPr lang="fr-FR" sz="3600"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B3D9EFBD-EB3A-C0F6-C956-17015396CEA9}"/>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Qui veut lire ses phrases? </a:t>
            </a:r>
            <a:r>
              <a:rPr lang="fr-FR" sz="1800" i="1" dirty="0">
                <a:solidFill>
                  <a:prstClr val="white">
                    <a:lumMod val="65000"/>
                  </a:prstClr>
                </a:solidFill>
                <a:latin typeface="Calibri"/>
              </a:rPr>
              <a:t>Encourager tous les élèves et nommer un gagna</a:t>
            </a:r>
            <a:r>
              <a:rPr lang="fr-FR" i="1" dirty="0">
                <a:solidFill>
                  <a:prstClr val="white">
                    <a:lumMod val="65000"/>
                  </a:prstClr>
                </a:solidFill>
                <a:latin typeface="Calibri"/>
              </a:rPr>
              <a:t>nt</a:t>
            </a:r>
            <a:r>
              <a:rPr lang="fr-FR" b="1" dirty="0">
                <a:solidFill>
                  <a:prstClr val="white">
                    <a:lumMod val="65000"/>
                  </a:prstClr>
                </a:solidFill>
                <a:latin typeface="Calibri"/>
              </a:rPr>
              <a:t>.</a:t>
            </a:r>
            <a:endParaRPr lang="fr-FR" sz="1800" b="1" dirty="0">
              <a:solidFill>
                <a:prstClr val="white">
                  <a:lumMod val="65000"/>
                </a:prstClr>
              </a:solidFill>
              <a:latin typeface="Calibri"/>
            </a:endParaRPr>
          </a:p>
        </p:txBody>
      </p:sp>
    </p:spTree>
    <p:extLst>
      <p:ext uri="{BB962C8B-B14F-4D97-AF65-F5344CB8AC3E}">
        <p14:creationId xmlns:p14="http://schemas.microsoft.com/office/powerpoint/2010/main" val="30621506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DBFB-0C0D-CEF4-3014-70360412608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6B59D4-0441-40C0-8C08-B1BAFED51C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2865047-2309-51CB-04BF-D7142C4D7CE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C5B9B9-B242-BB24-94B1-0EE90FD415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F830D24-6A89-D4F1-3AE1-3615B03B102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8C626FAF-74B8-35AB-FBC2-CC004B40B40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18AAB6-64BB-C778-615D-CC4B8851F8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1C3D14A1-ED78-5298-C9D5-FF328B5B1FC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D22D3A-6C38-324E-E974-34EB7F0DE08E}"/>
              </a:ext>
            </a:extLst>
          </p:cNvPr>
          <p:cNvGraphicFramePr>
            <a:graphicFrameLocks noGrp="1"/>
          </p:cNvGraphicFramePr>
          <p:nvPr>
            <p:custDataLst>
              <p:tags r:id="rId7"/>
            </p:custDataLst>
            <p:extLst>
              <p:ext uri="{D42A27DB-BD31-4B8C-83A1-F6EECF244321}">
                <p14:modId xmlns:p14="http://schemas.microsoft.com/office/powerpoint/2010/main" val="3816302978"/>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2A51A70-39FC-6D55-11B9-0541AB2D6C3E}"/>
              </a:ext>
            </a:extLst>
          </p:cNvPr>
          <p:cNvSpPr txBox="1"/>
          <p:nvPr>
            <p:custDataLst>
              <p:tags r:id="rId8"/>
            </p:custDataLst>
          </p:nvPr>
        </p:nvSpPr>
        <p:spPr>
          <a:xfrm>
            <a:off x="812685" y="2346858"/>
            <a:ext cx="8048951" cy="2820003"/>
          </a:xfrm>
          <a:prstGeom prst="rect">
            <a:avLst/>
          </a:prstGeom>
          <a:noFill/>
        </p:spPr>
        <p:txBody>
          <a:bodyPr wrap="square" rtlCol="0">
            <a:spAutoFit/>
          </a:bodyPr>
          <a:lstStyle/>
          <a:p>
            <a:pPr defTabSz="609660">
              <a:lnSpc>
                <a:spcPct val="200000"/>
              </a:lnSpc>
              <a:spcBef>
                <a:spcPts val="600"/>
              </a:spcBef>
              <a:defRPr/>
            </a:pPr>
            <a:r>
              <a:rPr lang="fr-FR" sz="3200" b="1" dirty="0">
                <a:solidFill>
                  <a:srgbClr val="215968"/>
                </a:solidFill>
                <a:latin typeface="Dosis" pitchFamily="2" charset="0"/>
              </a:rPr>
              <a:t>1- </a:t>
            </a:r>
            <a:r>
              <a:rPr lang="fr-FR" sz="2800" b="1" dirty="0">
                <a:solidFill>
                  <a:srgbClr val="215968"/>
                </a:solidFill>
                <a:latin typeface="Dosis" pitchFamily="2" charset="0"/>
              </a:rPr>
              <a:t>A l’école, j’arrive toujours le premier.</a:t>
            </a:r>
          </a:p>
          <a:p>
            <a:pPr defTabSz="609660">
              <a:lnSpc>
                <a:spcPct val="200000"/>
              </a:lnSpc>
              <a:spcBef>
                <a:spcPts val="600"/>
              </a:spcBef>
              <a:defRPr/>
            </a:pPr>
            <a:r>
              <a:rPr lang="fr-FR" sz="2800" b="1" dirty="0">
                <a:solidFill>
                  <a:srgbClr val="215968"/>
                </a:solidFill>
                <a:latin typeface="Dosis" pitchFamily="2" charset="0"/>
              </a:rPr>
              <a:t>2- En classe, j’écoute et j’apprends.</a:t>
            </a:r>
          </a:p>
          <a:p>
            <a:pPr defTabSz="609660">
              <a:lnSpc>
                <a:spcPct val="200000"/>
              </a:lnSpc>
              <a:spcBef>
                <a:spcPts val="600"/>
              </a:spcBef>
              <a:defRPr/>
            </a:pPr>
            <a:r>
              <a:rPr lang="fr-FR" sz="2800" b="1" dirty="0">
                <a:solidFill>
                  <a:srgbClr val="215968"/>
                </a:solidFill>
                <a:latin typeface="Dosis" pitchFamily="2" charset="0"/>
              </a:rPr>
              <a:t>3-Dans la cour, je m’amuse.</a:t>
            </a:r>
            <a:endParaRPr lang="fr-FR" sz="3200"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E832E4C-3E16-3C75-D887-4934A17C339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448729B3-0DAC-59B8-A0B2-B17BB06DD553}"/>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Lisons ensemble.</a:t>
            </a:r>
          </a:p>
        </p:txBody>
      </p:sp>
    </p:spTree>
    <p:extLst>
      <p:ext uri="{BB962C8B-B14F-4D97-AF65-F5344CB8AC3E}">
        <p14:creationId xmlns:p14="http://schemas.microsoft.com/office/powerpoint/2010/main" val="8033038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D-0863-3D32-9377-F8C218787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F3746D-3B4C-BA73-5319-415832C5C89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0C21955-E2CA-24AC-4DA4-30DF5A4D14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2DEE78-C998-21BC-43D9-CB84D2B4C48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6F3D2F3-C6C0-EA3E-BE72-866F6F8A19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5B56F893-9F15-ED1F-5E04-2B85581343C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DD98BF-7AE1-4E34-A203-A19FEC35DF8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CCFEC92-654E-90E5-70D8-F2EEE3FE46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B207682-D281-D7A3-474F-ECB8ECDE863A}"/>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EB7B6349-A2CA-D222-9EDE-72EFF94C5A14}"/>
              </a:ext>
            </a:extLst>
          </p:cNvPr>
          <p:cNvSpPr txBox="1"/>
          <p:nvPr>
            <p:custDataLst>
              <p:tags r:id="rId8"/>
            </p:custDataLst>
          </p:nvPr>
        </p:nvSpPr>
        <p:spPr>
          <a:xfrm>
            <a:off x="812685" y="2346858"/>
            <a:ext cx="8048951" cy="3520194"/>
          </a:xfrm>
          <a:prstGeom prst="rect">
            <a:avLst/>
          </a:prstGeom>
          <a:noFill/>
        </p:spPr>
        <p:txBody>
          <a:bodyPr wrap="square" rtlCol="0">
            <a:spAutoFit/>
          </a:bodyPr>
          <a:lstStyle/>
          <a:p>
            <a:pPr defTabSz="609660">
              <a:lnSpc>
                <a:spcPct val="200000"/>
              </a:lnSpc>
              <a:spcBef>
                <a:spcPts val="600"/>
              </a:spcBef>
              <a:defRPr/>
            </a:pPr>
            <a:r>
              <a:rPr lang="fr-FR" sz="4000" b="1" dirty="0">
                <a:solidFill>
                  <a:srgbClr val="215968"/>
                </a:solidFill>
                <a:latin typeface="Dosis" pitchFamily="2" charset="0"/>
              </a:rPr>
              <a:t>1- </a:t>
            </a:r>
            <a:r>
              <a:rPr lang="fr-FR" sz="3600" b="1" dirty="0">
                <a:solidFill>
                  <a:srgbClr val="215968"/>
                </a:solidFill>
                <a:latin typeface="Dosis" pitchFamily="2" charset="0"/>
              </a:rPr>
              <a:t>A l’école, j’arrive toujours le premier.</a:t>
            </a:r>
          </a:p>
          <a:p>
            <a:pPr defTabSz="609660">
              <a:lnSpc>
                <a:spcPct val="200000"/>
              </a:lnSpc>
              <a:spcBef>
                <a:spcPts val="600"/>
              </a:spcBef>
              <a:defRPr/>
            </a:pPr>
            <a:r>
              <a:rPr lang="fr-FR" sz="3600" b="1" dirty="0">
                <a:solidFill>
                  <a:srgbClr val="215968"/>
                </a:solidFill>
                <a:latin typeface="Dosis" pitchFamily="2" charset="0"/>
              </a:rPr>
              <a:t>2- En classe, j’écoute et j’apprends.</a:t>
            </a:r>
          </a:p>
          <a:p>
            <a:pPr defTabSz="609660">
              <a:lnSpc>
                <a:spcPct val="200000"/>
              </a:lnSpc>
              <a:spcBef>
                <a:spcPts val="600"/>
              </a:spcBef>
              <a:defRPr/>
            </a:pPr>
            <a:r>
              <a:rPr lang="fr-FR" sz="3600" b="1" dirty="0">
                <a:solidFill>
                  <a:srgbClr val="215968"/>
                </a:solidFill>
                <a:latin typeface="Dosis" pitchFamily="2" charset="0"/>
              </a:rPr>
              <a:t>3-Dans la cour, je m’amuse.</a:t>
            </a:r>
            <a:endParaRPr lang="fr-FR" sz="4000"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4523C376-21EA-CBC4-2DD8-592A44926D6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276AC4-04C4-4065-99ED-6ECAE7E67A55}"/>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Recopiez dans vos cahiers.</a:t>
            </a:r>
          </a:p>
        </p:txBody>
      </p:sp>
    </p:spTree>
    <p:extLst>
      <p:ext uri="{BB962C8B-B14F-4D97-AF65-F5344CB8AC3E}">
        <p14:creationId xmlns:p14="http://schemas.microsoft.com/office/powerpoint/2010/main" val="31507858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7FC-6B24-AB22-62A2-EFBAC8777F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2F3E56-4890-F307-B1EB-169BBB68ABF8}"/>
              </a:ext>
            </a:extLst>
          </p:cNvPr>
          <p:cNvSpPr/>
          <p:nvPr/>
        </p:nvSpPr>
        <p:spPr>
          <a:xfrm>
            <a:off x="0" y="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29B8C2A-B317-23B6-D7BF-3E32DCC0EBFF}"/>
              </a:ext>
            </a:extLst>
          </p:cNvPr>
          <p:cNvSpPr/>
          <p:nvPr/>
        </p:nvSpPr>
        <p:spPr>
          <a:xfrm>
            <a:off x="120902"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8434791-D6D7-2990-60AB-2E007117E7F7}"/>
              </a:ext>
            </a:extLst>
          </p:cNvPr>
          <p:cNvSpPr/>
          <p:nvPr/>
        </p:nvSpPr>
        <p:spPr>
          <a:xfrm>
            <a:off x="108161" y="228604"/>
            <a:ext cx="8851945" cy="58187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4A718B-C302-08A0-85F0-CC3A12674F77}"/>
              </a:ext>
            </a:extLst>
          </p:cNvPr>
          <p:cNvSpPr/>
          <p:nvPr/>
        </p:nvSpPr>
        <p:spPr>
          <a:xfrm>
            <a:off x="567368"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B1D1F36-EB08-542F-F304-95B09A71B207}"/>
              </a:ext>
            </a:extLst>
          </p:cNvPr>
          <p:cNvGraphicFramePr>
            <a:graphicFrameLocks noGrp="1"/>
          </p:cNvGraphicFramePr>
          <p:nvPr>
            <p:custDataLst>
              <p:tags r:id="rId1"/>
            </p:custDataLst>
          </p:nvPr>
        </p:nvGraphicFramePr>
        <p:xfrm>
          <a:off x="-6595" y="-25761"/>
          <a:ext cx="9042447" cy="457200"/>
        </p:xfrm>
        <a:graphic>
          <a:graphicData uri="http://schemas.openxmlformats.org/drawingml/2006/table">
            <a:tbl>
              <a:tblPr firstRow="1" bandRow="1">
                <a:tableStyleId>{5C22544A-7EE6-4342-B048-85BDC9FD1C3A}</a:tableStyleId>
              </a:tblPr>
              <a:tblGrid>
                <a:gridCol w="1507075">
                  <a:extLst>
                    <a:ext uri="{9D8B030D-6E8A-4147-A177-3AD203B41FA5}">
                      <a16:colId xmlns:a16="http://schemas.microsoft.com/office/drawing/2014/main" val="1026576551"/>
                    </a:ext>
                  </a:extLst>
                </a:gridCol>
                <a:gridCol w="1507075">
                  <a:extLst>
                    <a:ext uri="{9D8B030D-6E8A-4147-A177-3AD203B41FA5}">
                      <a16:colId xmlns:a16="http://schemas.microsoft.com/office/drawing/2014/main" val="1915038765"/>
                    </a:ext>
                  </a:extLst>
                </a:gridCol>
                <a:gridCol w="1507075">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736AB1E-3677-6FD9-22B4-12A3A0203AC4}"/>
              </a:ext>
            </a:extLst>
          </p:cNvPr>
          <p:cNvSpPr txBox="1"/>
          <p:nvPr/>
        </p:nvSpPr>
        <p:spPr>
          <a:xfrm>
            <a:off x="844382" y="329509"/>
            <a:ext cx="8178724" cy="307777"/>
          </a:xfrm>
          <a:prstGeom prst="rect">
            <a:avLst/>
          </a:prstGeom>
          <a:noFill/>
        </p:spPr>
        <p:txBody>
          <a:bodyPr wrap="square" rtlCol="0">
            <a:spAutoFit/>
          </a:bodyPr>
          <a:lstStyle/>
          <a:p>
            <a:pPr defTabSz="457223">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BF5F5636-C7FC-A1DE-DE3E-D9FDB11AB679}"/>
              </a:ext>
            </a:extLst>
          </p:cNvPr>
          <p:cNvGraphicFramePr>
            <a:graphicFrameLocks noGrp="1"/>
          </p:cNvGraphicFramePr>
          <p:nvPr/>
        </p:nvGraphicFramePr>
        <p:xfrm>
          <a:off x="230246" y="962875"/>
          <a:ext cx="8350346" cy="5439159"/>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9">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sz="700" dirty="0"/>
                    </a:p>
                  </a:txBody>
                  <a:tcPr>
                    <a:noFill/>
                  </a:tcPr>
                </a:tc>
                <a:extLst>
                  <a:ext uri="{0D108BD9-81ED-4DB2-BD59-A6C34878D82A}">
                    <a16:rowId xmlns:a16="http://schemas.microsoft.com/office/drawing/2014/main" val="2845064086"/>
                  </a:ext>
                </a:extLst>
              </a:tr>
            </a:tbl>
          </a:graphicData>
        </a:graphic>
      </p:graphicFrame>
      <p:sp>
        <p:nvSpPr>
          <p:cNvPr id="13" name="Rectangle : coins arrondis 12">
            <a:extLst>
              <a:ext uri="{FF2B5EF4-FFF2-40B4-BE49-F238E27FC236}">
                <a16:creationId xmlns:a16="http://schemas.microsoft.com/office/drawing/2014/main" id="{21F918B0-CA1F-3818-E57D-EF41D32EAD2F}"/>
              </a:ext>
            </a:extLst>
          </p:cNvPr>
          <p:cNvSpPr/>
          <p:nvPr/>
        </p:nvSpPr>
        <p:spPr>
          <a:xfrm>
            <a:off x="246846" y="1702619"/>
            <a:ext cx="4586411" cy="433612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rgbClr val="FF0000"/>
                </a:solidFill>
                <a:latin typeface="Dosis" pitchFamily="2" charset="0"/>
              </a:rPr>
              <a:t>J’écris les mots du vocabulaire</a:t>
            </a:r>
            <a:r>
              <a:rPr lang="fr-FR" sz="2400" b="1" dirty="0">
                <a:solidFill>
                  <a:srgbClr val="0070C0"/>
                </a:solidFill>
                <a:latin typeface="Dosis" pitchFamily="2" charset="0"/>
              </a:rPr>
              <a:t>, p45.</a:t>
            </a:r>
          </a:p>
          <a:p>
            <a:endParaRPr lang="fr-FR" sz="2400" b="1" dirty="0">
              <a:solidFill>
                <a:srgbClr val="0070C0"/>
              </a:solidFill>
              <a:latin typeface="Dosis" pitchFamily="2" charset="0"/>
            </a:endParaRPr>
          </a:p>
          <a:p>
            <a:r>
              <a:rPr lang="fr-FR" sz="2400" b="1" dirty="0">
                <a:solidFill>
                  <a:srgbClr val="FF0000"/>
                </a:solidFill>
                <a:latin typeface="Dosis" pitchFamily="2" charset="0"/>
              </a:rPr>
              <a:t>Je relis le texte</a:t>
            </a:r>
            <a:r>
              <a:rPr lang="fr-FR" sz="2400" b="1" dirty="0">
                <a:solidFill>
                  <a:srgbClr val="0070C0"/>
                </a:solidFill>
                <a:latin typeface="Dosis" pitchFamily="2" charset="0"/>
              </a:rPr>
              <a:t>: une journée à l’école.</a:t>
            </a:r>
          </a:p>
          <a:p>
            <a:endParaRPr lang="fr-FR" sz="2400" b="1" dirty="0">
              <a:solidFill>
                <a:srgbClr val="0070C0"/>
              </a:solidFill>
              <a:latin typeface="Dosis" pitchFamily="2" charset="0"/>
            </a:endParaRPr>
          </a:p>
          <a:p>
            <a:r>
              <a:rPr lang="fr-FR" sz="2400" b="1" dirty="0">
                <a:solidFill>
                  <a:srgbClr val="FF0000"/>
                </a:solidFill>
                <a:latin typeface="Dosis" pitchFamily="2" charset="0"/>
              </a:rPr>
              <a:t>Je prépare la dictée: </a:t>
            </a:r>
          </a:p>
          <a:p>
            <a:r>
              <a:rPr lang="fr-FR" sz="2400" b="1" dirty="0">
                <a:solidFill>
                  <a:srgbClr val="0070C0"/>
                </a:solidFill>
                <a:latin typeface="Dosis" pitchFamily="2" charset="0"/>
              </a:rPr>
              <a:t>«A l’école….. à sa place».</a:t>
            </a:r>
          </a:p>
        </p:txBody>
      </p:sp>
      <p:pic>
        <p:nvPicPr>
          <p:cNvPr id="5" name="Image 4">
            <a:extLst>
              <a:ext uri="{FF2B5EF4-FFF2-40B4-BE49-F238E27FC236}">
                <a16:creationId xmlns:a16="http://schemas.microsoft.com/office/drawing/2014/main" id="{A47024F7-1028-87B3-9B85-27C8A41212CD}"/>
              </a:ext>
            </a:extLst>
          </p:cNvPr>
          <p:cNvPicPr>
            <a:picLocks noChangeAspect="1"/>
          </p:cNvPicPr>
          <p:nvPr/>
        </p:nvPicPr>
        <p:blipFill>
          <a:blip r:embed="rId5"/>
          <a:stretch>
            <a:fillRect/>
          </a:stretch>
        </p:blipFill>
        <p:spPr>
          <a:xfrm>
            <a:off x="5181599" y="810469"/>
            <a:ext cx="3281300" cy="5372566"/>
          </a:xfrm>
          <a:prstGeom prst="rect">
            <a:avLst/>
          </a:prstGeom>
          <a:ln w="12700">
            <a:solidFill>
              <a:schemeClr val="tx1"/>
            </a:solidFill>
          </a:ln>
        </p:spPr>
      </p:pic>
    </p:spTree>
    <p:extLst>
      <p:ext uri="{BB962C8B-B14F-4D97-AF65-F5344CB8AC3E}">
        <p14:creationId xmlns:p14="http://schemas.microsoft.com/office/powerpoint/2010/main" val="13885778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85BB-9171-1067-2E51-73364763F610}"/>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2F2DE73F-F7DE-64B5-464A-0ACA22FCDD77}"/>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D355E33-0B1B-FB0D-B9C0-F9CEA6B012DA}"/>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565CF0E0-08F9-7C4F-6E50-A38514900542}"/>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A876F136-689B-17F7-61D9-6424D8E58D8C}"/>
              </a:ext>
            </a:extLst>
          </p:cNvPr>
          <p:cNvSpPr txBox="1"/>
          <p:nvPr/>
        </p:nvSpPr>
        <p:spPr>
          <a:xfrm>
            <a:off x="409302" y="1781960"/>
            <a:ext cx="8203475" cy="4621458"/>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Stimuler la mémoire- Produire des phrases</a:t>
            </a:r>
            <a:r>
              <a:rPr lang="fr-FR" dirty="0">
                <a:latin typeface="Dosis" pitchFamily="2" charset="0"/>
              </a:rPr>
              <a:t>.</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Tous les élèves ferment leur livret et leur cahier.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Annoncer le  défi: </a:t>
            </a:r>
            <a:r>
              <a:rPr lang="fr-MA" u="sng" dirty="0">
                <a:solidFill>
                  <a:prstClr val="black">
                    <a:hueOff val="0"/>
                    <a:satOff val="0"/>
                    <a:lumOff val="0"/>
                    <a:alphaOff val="0"/>
                  </a:prstClr>
                </a:solidFill>
                <a:latin typeface="Dosis" pitchFamily="2" charset="0"/>
                <a:cs typeface="Arial" panose="020B0604020202020204" pitchFamily="34" charset="0"/>
              </a:rPr>
              <a:t>Sans vos cahiers et vos livrets, vous devez  dire 3 phrases avec ce que nous avons appris aujourd’hui (vocabulaire ou  lecture)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5 volontaires passent au tableau un par un.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Ils énoncent 3 phrases correctes et liées à la séance.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Toute la classe écoute et participe à la validation des phrases.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la phrase n’est pas correcte, elle n’est pas comptée, toutefois on aide l’élève  à reformuler.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Nommer un gagnant de cette 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participer les prochaines séances et souligner l’importance d’être attentif pour réussir et gagner le défi.    </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5C3AB203-A26A-A0F0-DC4E-77015F00671C}"/>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4E59137E-A7B2-A4B1-CE42-DAE70E080158}"/>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47660572-283A-A650-5AE7-90E62F4D142E}"/>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FA3DC6E-C10F-CDC0-9829-7111A0739E55}"/>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6C65F3F9-F82C-0F26-7AFF-333C542E1E61}"/>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fontScale="775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Les champions des phrases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28370151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E312F-EB53-D669-7CDA-80C88107D7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3133579-3A82-9095-0322-58C5E53C8F8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67B509-0224-E54C-1F6E-9033848F354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36EBCB-8A91-0C5C-2C59-FC33682ABCD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A46F959-BCD0-FF16-A3E4-D406EA5C001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13ED6DFB-8B61-41F5-F495-ACC56A2130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9B98EC-ACCB-0C71-F9F5-FEBAA37272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FEEBC9D-E3E8-0034-EAE3-4D0CE12A16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CA3E67E-B436-A2E2-5E28-B6CF05353C03}"/>
              </a:ext>
            </a:extLst>
          </p:cNvPr>
          <p:cNvGraphicFramePr>
            <a:graphicFrameLocks noGrp="1"/>
          </p:cNvGraphicFramePr>
          <p:nvPr>
            <p:custDataLst>
              <p:tags r:id="rId7"/>
            </p:custDataLst>
            <p:extLst>
              <p:ext uri="{D42A27DB-BD31-4B8C-83A1-F6EECF244321}">
                <p14:modId xmlns:p14="http://schemas.microsoft.com/office/powerpoint/2010/main" val="121968369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61587BF6-B524-B3F3-5D61-D85CE20E81F4}"/>
              </a:ext>
            </a:extLst>
          </p:cNvPr>
          <p:cNvSpPr txBox="1"/>
          <p:nvPr>
            <p:custDataLst>
              <p:tags r:id="rId8"/>
            </p:custDataLst>
          </p:nvPr>
        </p:nvSpPr>
        <p:spPr>
          <a:xfrm>
            <a:off x="812685" y="2346858"/>
            <a:ext cx="8048951" cy="784958"/>
          </a:xfrm>
          <a:prstGeom prst="rect">
            <a:avLst/>
          </a:prstGeom>
          <a:noFill/>
        </p:spPr>
        <p:txBody>
          <a:bodyPr wrap="square" rtlCol="0">
            <a:spAutoFit/>
          </a:bodyPr>
          <a:lstStyle/>
          <a:p>
            <a:pPr algn="ctr" defTabSz="609660">
              <a:lnSpc>
                <a:spcPct val="200000"/>
              </a:lnSpc>
              <a:spcBef>
                <a:spcPts val="600"/>
              </a:spcBef>
              <a:defRPr/>
            </a:pPr>
            <a:r>
              <a:rPr lang="fr-FR" sz="2667" b="1" dirty="0">
                <a:solidFill>
                  <a:srgbClr val="F79646">
                    <a:lumMod val="75000"/>
                  </a:srgbClr>
                </a:solidFill>
                <a:latin typeface="Dosis" pitchFamily="2" charset="0"/>
              </a:rPr>
              <a:t>Les champions des phrases.</a:t>
            </a:r>
          </a:p>
        </p:txBody>
      </p:sp>
    </p:spTree>
    <p:extLst>
      <p:ext uri="{BB962C8B-B14F-4D97-AF65-F5344CB8AC3E}">
        <p14:creationId xmlns:p14="http://schemas.microsoft.com/office/powerpoint/2010/main" val="27399377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228601" y="99060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9144000" cy="6857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508674" y="44828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816401" y="365609"/>
            <a:ext cx="8121115" cy="636072"/>
          </a:xfrm>
          <a:prstGeom prst="rect">
            <a:avLst/>
          </a:prstGeom>
          <a:noFill/>
        </p:spPr>
        <p:txBody>
          <a:bodyPr wrap="square" rtlCol="0">
            <a:spAutoFit/>
          </a:bodyPr>
          <a:lstStyle/>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des étoiles ! </a:t>
            </a:r>
          </a:p>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gagnants des étoiles sont : [noms des élèves]</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1888431" y="2308067"/>
            <a:ext cx="5338491" cy="4003868"/>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7"/>
            <p:custDataLst>
              <p:tags r:id="rId8"/>
            </p:custDataLst>
            <p:extLst>
              <p:ext uri="{DAA4B4D4-6D71-4841-9C94-3DE7FCFB9230}">
                <p14:media xmlns:p14="http://schemas.microsoft.com/office/powerpoint/2010/main" r:embed="rId6"/>
              </p:ext>
            </p:extLst>
          </p:nvPr>
        </p:nvPicPr>
        <p:blipFill>
          <a:blip r:embed="rId18"/>
          <a:stretch>
            <a:fillRect/>
          </a:stretch>
        </p:blipFill>
        <p:spPr>
          <a:xfrm>
            <a:off x="7751860" y="451202"/>
            <a:ext cx="487363" cy="487363"/>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custDataLst>
              <p:tags r:id="rId9"/>
            </p:custDataLst>
          </p:nvPr>
        </p:nvSpPr>
        <p:spPr>
          <a:xfrm>
            <a:off x="2934474" y="1723293"/>
            <a:ext cx="3246402" cy="584775"/>
          </a:xfrm>
          <a:prstGeom prst="rect">
            <a:avLst/>
          </a:prstGeom>
          <a:noFill/>
        </p:spPr>
        <p:txBody>
          <a:bodyPr wrap="non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cahiers. </a:t>
            </a:r>
          </a:p>
        </p:txBody>
      </p:sp>
      <p:sp>
        <p:nvSpPr>
          <p:cNvPr id="22" name="Freeform 8">
            <a:extLst>
              <a:ext uri="{FF2B5EF4-FFF2-40B4-BE49-F238E27FC236}">
                <a16:creationId xmlns:a16="http://schemas.microsoft.com/office/drawing/2014/main" id="{F625B1BE-6669-0FE7-AB01-D7115E1889A5}"/>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extLst>
              <p:ext uri="{D42A27DB-BD31-4B8C-83A1-F6EECF244321}">
                <p14:modId xmlns:p14="http://schemas.microsoft.com/office/powerpoint/2010/main" val="2977380348"/>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descr="Une image contenant dessin humoristique, dessin, capture d’écran, Dessin d’enfant&#10;&#10;Description générée automatiquement">
            <a:extLst>
              <a:ext uri="{FF2B5EF4-FFF2-40B4-BE49-F238E27FC236}">
                <a16:creationId xmlns:a16="http://schemas.microsoft.com/office/drawing/2014/main" id="{B35C5078-D0C5-0A4D-D2F2-77B81515F5B2}"/>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rcRect l="29731" t="56294" r="43963" b="7778"/>
          <a:stretch/>
        </p:blipFill>
        <p:spPr>
          <a:xfrm>
            <a:off x="3619958" y="1783380"/>
            <a:ext cx="1904083" cy="2071509"/>
          </a:xfrm>
          <a:prstGeom prst="rect">
            <a:avLst/>
          </a:prstGeom>
        </p:spPr>
      </p:pic>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5" y="-7085"/>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4" y="324006"/>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 </a:t>
            </a:r>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70" y="1905001"/>
            <a:ext cx="6947643" cy="3346451"/>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29"/>
              <a:endParaRPr lang="fr-MA" sz="451"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2"/>
              <a:ext cx="4344976" cy="1727753"/>
            </a:xfrm>
            <a:prstGeom prst="rect">
              <a:avLst/>
            </a:prstGeom>
            <a:noFill/>
          </p:spPr>
          <p:txBody>
            <a:bodyPr wrap="square" rtlCol="0">
              <a:spAutoFit/>
            </a:bodyPr>
            <a:lstStyle/>
            <a:p>
              <a:pPr algn="ctr" defTabSz="228629"/>
              <a:endParaRPr lang="fr-MA" sz="1600" b="1" dirty="0">
                <a:solidFill>
                  <a:srgbClr val="215968"/>
                </a:solidFill>
                <a:latin typeface="Dosis" pitchFamily="2" charset="0"/>
              </a:endParaRPr>
            </a:p>
            <a:p>
              <a:pPr algn="ctr" defTabSz="228629"/>
              <a:r>
                <a:rPr lang="fr-MA" sz="1600" b="1" dirty="0">
                  <a:solidFill>
                    <a:srgbClr val="215968"/>
                  </a:solidFill>
                  <a:latin typeface="Dosis" pitchFamily="2" charset="0"/>
                </a:rPr>
                <a:t>La séance d’aujourd’hui est terminée</a:t>
              </a:r>
            </a:p>
            <a:p>
              <a:pPr algn="ctr" defTabSz="228629"/>
              <a:r>
                <a:rPr lang="fr-MA" sz="1600" b="1" dirty="0">
                  <a:solidFill>
                    <a:srgbClr val="215968"/>
                  </a:solidFill>
                  <a:latin typeface="Dosis" pitchFamily="2" charset="0"/>
                </a:rPr>
                <a:t> </a:t>
              </a:r>
            </a:p>
            <a:p>
              <a:pPr algn="ctr" defTabSz="228629"/>
              <a:r>
                <a:rPr lang="fr-MA" sz="1600" b="1" dirty="0">
                  <a:solidFill>
                    <a:srgbClr val="215968"/>
                  </a:solidFill>
                  <a:latin typeface="Dosis" pitchFamily="2" charset="0"/>
                </a:rPr>
                <a:t>A demain ! </a:t>
              </a:r>
            </a:p>
            <a:p>
              <a:pPr marL="171468" indent="-171468" defTabSz="228629">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4800" b="1" dirty="0">
                <a:solidFill>
                  <a:srgbClr val="106585"/>
                </a:solidFill>
                <a:latin typeface="Microsoft Uighur" panose="02000000000000000000" pitchFamily="2" charset="-78"/>
                <a:cs typeface="Microsoft Uighur" panose="02000000000000000000" pitchFamily="2" charset="-78"/>
              </a:rPr>
              <a:t>Réflexions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8" y="1691150"/>
            <a:ext cx="8337755" cy="3094219"/>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50" y="2178766"/>
            <a:ext cx="6407353" cy="2031325"/>
          </a:xfrm>
          <a:prstGeom prst="rect">
            <a:avLst/>
          </a:prstGeom>
        </p:spPr>
        <p:txBody>
          <a:bodyPr wrap="square" lIns="0" tIns="0" rIns="0" bIns="0" rtlCol="0" anchor="t">
            <a:spAutoFit/>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5" y="905697"/>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50" y="1204403"/>
            <a:ext cx="4012071"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3"/>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11"/>
              <a:endParaRPr lang="fr-MA" sz="351"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4"/>
            <a:ext cx="7560963" cy="830997"/>
          </a:xfrm>
          <a:prstGeom prst="rect">
            <a:avLst/>
          </a:prstGeom>
          <a:noFill/>
        </p:spPr>
        <p:txBody>
          <a:bodyPr wrap="square">
            <a:spAutoFit/>
          </a:bodyPr>
          <a:lstStyle/>
          <a:p>
            <a:pPr algn="ct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4" y="2466382"/>
            <a:ext cx="6310783"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5"/>
                <a:ext cx="6168634"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des phrases avec </a:t>
                </a:r>
                <a:r>
                  <a:rPr lang="fr-FR" sz="2000" b="1" dirty="0">
                    <a:solidFill>
                      <a:srgbClr val="4F81BD"/>
                    </a:solidFill>
                    <a:latin typeface="Microsoft Uighur" panose="02000000000000000000" pitchFamily="2" charset="-78"/>
                    <a:cs typeface="Microsoft Uighur" panose="02000000000000000000" pitchFamily="2" charset="-78"/>
                  </a:rPr>
                  <a:t>les difficultés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4" y="4624352"/>
            <a:ext cx="6799027" cy="830997"/>
          </a:xfrm>
          <a:prstGeom prst="rect">
            <a:avLst/>
          </a:prstGeom>
          <a:noFill/>
        </p:spPr>
        <p:txBody>
          <a:bodyPr wrap="square">
            <a:spAutoFit/>
          </a:bodyPr>
          <a:lstStyle/>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5" y="4638924"/>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29">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7"/>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0"/>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23.xml><?xml version="1.0" encoding="utf-8"?>
<p:tagLst xmlns:a="http://schemas.openxmlformats.org/drawingml/2006/main" xmlns:r="http://schemas.openxmlformats.org/officeDocument/2006/relationships" xmlns:p="http://schemas.openxmlformats.org/presentationml/2006/main">
  <p:tag name="NUM" val="5"/>
</p:tagLst>
</file>

<file path=ppt/tags/tag124.xml><?xml version="1.0" encoding="utf-8"?>
<p:tagLst xmlns:a="http://schemas.openxmlformats.org/drawingml/2006/main" xmlns:r="http://schemas.openxmlformats.org/officeDocument/2006/relationships" xmlns:p="http://schemas.openxmlformats.org/presentationml/2006/main">
  <p:tag name="NUM" val="6"/>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7"/>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7"/>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6"/>
</p:tagLst>
</file>

<file path=ppt/tags/tag147.xml><?xml version="1.0" encoding="utf-8"?>
<p:tagLst xmlns:a="http://schemas.openxmlformats.org/drawingml/2006/main" xmlns:r="http://schemas.openxmlformats.org/officeDocument/2006/relationships" xmlns:p="http://schemas.openxmlformats.org/presentationml/2006/main">
  <p:tag name="NUM" val="7"/>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8"/>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6"/>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7"/>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5"/>
</p:tagLst>
</file>

<file path=ppt/tags/tag169.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6"/>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9"/>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5"/>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7"/>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6"/>
</p:tagLst>
</file>

<file path=ppt/tags/tag201.xml><?xml version="1.0" encoding="utf-8"?>
<p:tagLst xmlns:a="http://schemas.openxmlformats.org/drawingml/2006/main" xmlns:r="http://schemas.openxmlformats.org/officeDocument/2006/relationships" xmlns:p="http://schemas.openxmlformats.org/presentationml/2006/main">
  <p:tag name="NUM" val="7"/>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6"/>
</p:tagLst>
</file>

<file path=ppt/tags/tag209.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10"/>
</p:tagLst>
</file>

<file path=ppt/tags/tag212.xml><?xml version="1.0" encoding="utf-8"?>
<p:tagLst xmlns:a="http://schemas.openxmlformats.org/drawingml/2006/main" xmlns:r="http://schemas.openxmlformats.org/officeDocument/2006/relationships" xmlns:p="http://schemas.openxmlformats.org/presentationml/2006/main">
  <p:tag name="NUM" val="11"/>
</p:tagLst>
</file>

<file path=ppt/tags/tag213.xml><?xml version="1.0" encoding="utf-8"?>
<p:tagLst xmlns:a="http://schemas.openxmlformats.org/drawingml/2006/main" xmlns:r="http://schemas.openxmlformats.org/officeDocument/2006/relationships" xmlns:p="http://schemas.openxmlformats.org/presentationml/2006/main">
  <p:tag name="NUM" val="12"/>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7"/>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4"/>
</p:tagLst>
</file>

<file path=ppt/tags/tag235.xml><?xml version="1.0" encoding="utf-8"?>
<p:tagLst xmlns:a="http://schemas.openxmlformats.org/drawingml/2006/main" xmlns:r="http://schemas.openxmlformats.org/officeDocument/2006/relationships" xmlns:p="http://schemas.openxmlformats.org/presentationml/2006/main">
  <p:tag name="NUM" val="5"/>
</p:tagLst>
</file>

<file path=ppt/tags/tag236.xml><?xml version="1.0" encoding="utf-8"?>
<p:tagLst xmlns:a="http://schemas.openxmlformats.org/drawingml/2006/main" xmlns:r="http://schemas.openxmlformats.org/officeDocument/2006/relationships" xmlns:p="http://schemas.openxmlformats.org/presentationml/2006/main">
  <p:tag name="NUM" val="6"/>
</p:tagLst>
</file>

<file path=ppt/tags/tag237.xml><?xml version="1.0" encoding="utf-8"?>
<p:tagLst xmlns:a="http://schemas.openxmlformats.org/drawingml/2006/main" xmlns:r="http://schemas.openxmlformats.org/officeDocument/2006/relationships" xmlns:p="http://schemas.openxmlformats.org/presentationml/2006/main">
  <p:tag name="NUM" val="7"/>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6"/>
</p:tagLst>
</file>

<file path=ppt/tags/tag245.xml><?xml version="1.0" encoding="utf-8"?>
<p:tagLst xmlns:a="http://schemas.openxmlformats.org/drawingml/2006/main" xmlns:r="http://schemas.openxmlformats.org/officeDocument/2006/relationships" xmlns:p="http://schemas.openxmlformats.org/presentationml/2006/main">
  <p:tag name="NUM" val="7"/>
</p:tagLst>
</file>

<file path=ppt/tags/tag246.xml><?xml version="1.0" encoding="utf-8"?>
<p:tagLst xmlns:a="http://schemas.openxmlformats.org/drawingml/2006/main" xmlns:r="http://schemas.openxmlformats.org/officeDocument/2006/relationships" xmlns:p="http://schemas.openxmlformats.org/presentationml/2006/main">
  <p:tag name="NUM" val="3"/>
</p:tagLst>
</file>

<file path=ppt/tags/tag247.xml><?xml version="1.0" encoding="utf-8"?>
<p:tagLst xmlns:a="http://schemas.openxmlformats.org/drawingml/2006/main" xmlns:r="http://schemas.openxmlformats.org/officeDocument/2006/relationships" xmlns:p="http://schemas.openxmlformats.org/presentationml/2006/main">
  <p:tag name="NUM" val="10"/>
</p:tagLst>
</file>

<file path=ppt/tags/tag248.xml><?xml version="1.0" encoding="utf-8"?>
<p:tagLst xmlns:a="http://schemas.openxmlformats.org/drawingml/2006/main" xmlns:r="http://schemas.openxmlformats.org/officeDocument/2006/relationships" xmlns:p="http://schemas.openxmlformats.org/presentationml/2006/main">
  <p:tag name="NUM" val="11"/>
</p:tagLst>
</file>

<file path=ppt/tags/tag249.xml><?xml version="1.0" encoding="utf-8"?>
<p:tagLst xmlns:a="http://schemas.openxmlformats.org/drawingml/2006/main" xmlns:r="http://schemas.openxmlformats.org/officeDocument/2006/relationships" xmlns:p="http://schemas.openxmlformats.org/presentationml/2006/main">
  <p:tag name="NUM" val="12"/>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
</p:tagLst>
</file>

<file path=ppt/tags/tag251.xml><?xml version="1.0" encoding="utf-8"?>
<p:tagLst xmlns:a="http://schemas.openxmlformats.org/drawingml/2006/main" xmlns:r="http://schemas.openxmlformats.org/officeDocument/2006/relationships" xmlns:p="http://schemas.openxmlformats.org/presentationml/2006/main">
  <p:tag name="NUM" val="2"/>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4"/>
</p:tagLst>
</file>

<file path=ppt/tags/tag254.xml><?xml version="1.0" encoding="utf-8"?>
<p:tagLst xmlns:a="http://schemas.openxmlformats.org/drawingml/2006/main" xmlns:r="http://schemas.openxmlformats.org/officeDocument/2006/relationships" xmlns:p="http://schemas.openxmlformats.org/presentationml/2006/main">
  <p:tag name="NUM" val="5"/>
</p:tagLst>
</file>

<file path=ppt/tags/tag255.xml><?xml version="1.0" encoding="utf-8"?>
<p:tagLst xmlns:a="http://schemas.openxmlformats.org/drawingml/2006/main" xmlns:r="http://schemas.openxmlformats.org/officeDocument/2006/relationships" xmlns:p="http://schemas.openxmlformats.org/presentationml/2006/main">
  <p:tag name="NUM" val="6"/>
</p:tagLst>
</file>

<file path=ppt/tags/tag256.xml><?xml version="1.0" encoding="utf-8"?>
<p:tagLst xmlns:a="http://schemas.openxmlformats.org/drawingml/2006/main" xmlns:r="http://schemas.openxmlformats.org/officeDocument/2006/relationships" xmlns:p="http://schemas.openxmlformats.org/presentationml/2006/main">
  <p:tag name="NUM" val="7"/>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1"/>
</p:tagLst>
</file>

<file path=ppt/tags/tag259.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4"/>
</p:tagLst>
</file>

<file path=ppt/tags/tag262.xml><?xml version="1.0" encoding="utf-8"?>
<p:tagLst xmlns:a="http://schemas.openxmlformats.org/drawingml/2006/main" xmlns:r="http://schemas.openxmlformats.org/officeDocument/2006/relationships" xmlns:p="http://schemas.openxmlformats.org/presentationml/2006/main">
  <p:tag name="NUM" val="5"/>
</p:tagLst>
</file>

<file path=ppt/tags/tag263.xml><?xml version="1.0" encoding="utf-8"?>
<p:tagLst xmlns:a="http://schemas.openxmlformats.org/drawingml/2006/main" xmlns:r="http://schemas.openxmlformats.org/officeDocument/2006/relationships" xmlns:p="http://schemas.openxmlformats.org/presentationml/2006/main">
  <p:tag name="NUM" val="6"/>
</p:tagLst>
</file>

<file path=ppt/tags/tag264.xml><?xml version="1.0" encoding="utf-8"?>
<p:tagLst xmlns:a="http://schemas.openxmlformats.org/drawingml/2006/main" xmlns:r="http://schemas.openxmlformats.org/officeDocument/2006/relationships" xmlns:p="http://schemas.openxmlformats.org/presentationml/2006/main">
  <p:tag name="NUM" val="7"/>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6"/>
</p:tagLst>
</file>

<file path=ppt/tags/tag272.xml><?xml version="1.0" encoding="utf-8"?>
<p:tagLst xmlns:a="http://schemas.openxmlformats.org/drawingml/2006/main" xmlns:r="http://schemas.openxmlformats.org/officeDocument/2006/relationships" xmlns:p="http://schemas.openxmlformats.org/presentationml/2006/main">
  <p:tag name="NUM" val="7"/>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1"/>
</p:tagLst>
</file>

<file path=ppt/tags/tag276.xml><?xml version="1.0" encoding="utf-8"?>
<p:tagLst xmlns:a="http://schemas.openxmlformats.org/drawingml/2006/main" xmlns:r="http://schemas.openxmlformats.org/officeDocument/2006/relationships" xmlns:p="http://schemas.openxmlformats.org/presentationml/2006/main">
  <p:tag name="NUM" val="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4"/>
</p:tagLst>
</file>

<file path=ppt/tags/tag279.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6"/>
</p:tagLst>
</file>

<file path=ppt/tags/tag281.xml><?xml version="1.0" encoding="utf-8"?>
<p:tagLst xmlns:a="http://schemas.openxmlformats.org/drawingml/2006/main" xmlns:r="http://schemas.openxmlformats.org/officeDocument/2006/relationships" xmlns:p="http://schemas.openxmlformats.org/presentationml/2006/main">
  <p:tag name="NUM" val="7"/>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1"/>
</p:tagLst>
</file>

<file path=ppt/tags/tag284.xml><?xml version="1.0" encoding="utf-8"?>
<p:tagLst xmlns:a="http://schemas.openxmlformats.org/drawingml/2006/main" xmlns:r="http://schemas.openxmlformats.org/officeDocument/2006/relationships" xmlns:p="http://schemas.openxmlformats.org/presentationml/2006/main">
  <p:tag name="NUM" val="2"/>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4"/>
</p:tagLst>
</file>

<file path=ppt/tags/tag287.xml><?xml version="1.0" encoding="utf-8"?>
<p:tagLst xmlns:a="http://schemas.openxmlformats.org/drawingml/2006/main" xmlns:r="http://schemas.openxmlformats.org/officeDocument/2006/relationships" xmlns:p="http://schemas.openxmlformats.org/presentationml/2006/main">
  <p:tag name="NUM" val="5"/>
</p:tagLst>
</file>

<file path=ppt/tags/tag288.xml><?xml version="1.0" encoding="utf-8"?>
<p:tagLst xmlns:a="http://schemas.openxmlformats.org/drawingml/2006/main" xmlns:r="http://schemas.openxmlformats.org/officeDocument/2006/relationships" xmlns:p="http://schemas.openxmlformats.org/presentationml/2006/main">
  <p:tag name="NUM" val="6"/>
</p:tagLst>
</file>

<file path=ppt/tags/tag289.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5"/>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7"/>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2"/>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4"/>
</p:tagLst>
</file>

<file path=ppt/tags/tag303.xml><?xml version="1.0" encoding="utf-8"?>
<p:tagLst xmlns:a="http://schemas.openxmlformats.org/drawingml/2006/main" xmlns:r="http://schemas.openxmlformats.org/officeDocument/2006/relationships" xmlns:p="http://schemas.openxmlformats.org/presentationml/2006/main">
  <p:tag name="NUM" val="5"/>
</p:tagLst>
</file>

<file path=ppt/tags/tag304.xml><?xml version="1.0" encoding="utf-8"?>
<p:tagLst xmlns:a="http://schemas.openxmlformats.org/drawingml/2006/main" xmlns:r="http://schemas.openxmlformats.org/officeDocument/2006/relationships" xmlns:p="http://schemas.openxmlformats.org/presentationml/2006/main">
  <p:tag name="NUM" val="6"/>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1"/>
</p:tagLst>
</file>

<file path=ppt/tags/tag308.xml><?xml version="1.0" encoding="utf-8"?>
<p:tagLst xmlns:a="http://schemas.openxmlformats.org/drawingml/2006/main" xmlns:r="http://schemas.openxmlformats.org/officeDocument/2006/relationships" xmlns:p="http://schemas.openxmlformats.org/presentationml/2006/main">
  <p:tag name="NUM" val="2"/>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4"/>
</p:tagLst>
</file>

<file path=ppt/tags/tag311.xml><?xml version="1.0" encoding="utf-8"?>
<p:tagLst xmlns:a="http://schemas.openxmlformats.org/drawingml/2006/main" xmlns:r="http://schemas.openxmlformats.org/officeDocument/2006/relationships" xmlns:p="http://schemas.openxmlformats.org/presentationml/2006/main">
  <p:tag name="NUM" val="5"/>
</p:tagLst>
</file>

<file path=ppt/tags/tag312.xml><?xml version="1.0" encoding="utf-8"?>
<p:tagLst xmlns:a="http://schemas.openxmlformats.org/drawingml/2006/main" xmlns:r="http://schemas.openxmlformats.org/officeDocument/2006/relationships" xmlns:p="http://schemas.openxmlformats.org/presentationml/2006/main">
  <p:tag name="NUM" val="6"/>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5"/>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7"/>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1"/>
</p:tagLst>
</file>

<file path=ppt/tags/tag324.xml><?xml version="1.0" encoding="utf-8"?>
<p:tagLst xmlns:a="http://schemas.openxmlformats.org/drawingml/2006/main" xmlns:r="http://schemas.openxmlformats.org/officeDocument/2006/relationships" xmlns:p="http://schemas.openxmlformats.org/presentationml/2006/main">
  <p:tag name="NUM" val="2"/>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4"/>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6"/>
</p:tagLst>
</file>

<file path=ppt/tags/tag329.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1"/>
</p:tagLst>
</file>

<file path=ppt/tags/tag332.xml><?xml version="1.0" encoding="utf-8"?>
<p:tagLst xmlns:a="http://schemas.openxmlformats.org/drawingml/2006/main" xmlns:r="http://schemas.openxmlformats.org/officeDocument/2006/relationships" xmlns:p="http://schemas.openxmlformats.org/presentationml/2006/main">
  <p:tag name="NUM" val="2"/>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4"/>
</p:tagLst>
</file>

<file path=ppt/tags/tag335.xml><?xml version="1.0" encoding="utf-8"?>
<p:tagLst xmlns:a="http://schemas.openxmlformats.org/drawingml/2006/main" xmlns:r="http://schemas.openxmlformats.org/officeDocument/2006/relationships" xmlns:p="http://schemas.openxmlformats.org/presentationml/2006/main">
  <p:tag name="NUM" val="5"/>
</p:tagLst>
</file>

<file path=ppt/tags/tag336.xml><?xml version="1.0" encoding="utf-8"?>
<p:tagLst xmlns:a="http://schemas.openxmlformats.org/drawingml/2006/main" xmlns:r="http://schemas.openxmlformats.org/officeDocument/2006/relationships" xmlns:p="http://schemas.openxmlformats.org/presentationml/2006/main">
  <p:tag name="NUM" val="6"/>
</p:tagLst>
</file>

<file path=ppt/tags/tag337.xml><?xml version="1.0" encoding="utf-8"?>
<p:tagLst xmlns:a="http://schemas.openxmlformats.org/drawingml/2006/main" xmlns:r="http://schemas.openxmlformats.org/officeDocument/2006/relationships" xmlns:p="http://schemas.openxmlformats.org/presentationml/2006/main">
  <p:tag name="NUM" val="7"/>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2"/>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4"/>
</p:tagLst>
</file>

<file path=ppt/tags/tag343.xml><?xml version="1.0" encoding="utf-8"?>
<p:tagLst xmlns:a="http://schemas.openxmlformats.org/drawingml/2006/main" xmlns:r="http://schemas.openxmlformats.org/officeDocument/2006/relationships" xmlns:p="http://schemas.openxmlformats.org/presentationml/2006/main">
  <p:tag name="NUM" val="5"/>
</p:tagLst>
</file>

<file path=ppt/tags/tag344.xml><?xml version="1.0" encoding="utf-8"?>
<p:tagLst xmlns:a="http://schemas.openxmlformats.org/drawingml/2006/main" xmlns:r="http://schemas.openxmlformats.org/officeDocument/2006/relationships" xmlns:p="http://schemas.openxmlformats.org/presentationml/2006/main">
  <p:tag name="NUM" val="6"/>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1"/>
</p:tagLst>
</file>

<file path=ppt/tags/tag348.xml><?xml version="1.0" encoding="utf-8"?>
<p:tagLst xmlns:a="http://schemas.openxmlformats.org/drawingml/2006/main" xmlns:r="http://schemas.openxmlformats.org/officeDocument/2006/relationships" xmlns:p="http://schemas.openxmlformats.org/presentationml/2006/main">
  <p:tag name="NUM" val="2"/>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4"/>
</p:tagLst>
</file>

<file path=ppt/tags/tag351.xml><?xml version="1.0" encoding="utf-8"?>
<p:tagLst xmlns:a="http://schemas.openxmlformats.org/drawingml/2006/main" xmlns:r="http://schemas.openxmlformats.org/officeDocument/2006/relationships" xmlns:p="http://schemas.openxmlformats.org/presentationml/2006/main">
  <p:tag name="NUM" val="5"/>
</p:tagLst>
</file>

<file path=ppt/tags/tag352.xml><?xml version="1.0" encoding="utf-8"?>
<p:tagLst xmlns:a="http://schemas.openxmlformats.org/drawingml/2006/main" xmlns:r="http://schemas.openxmlformats.org/officeDocument/2006/relationships" xmlns:p="http://schemas.openxmlformats.org/presentationml/2006/main">
  <p:tag name="NUM" val="6"/>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5"/>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56.xml><?xml version="1.0" encoding="utf-8"?>
<p:tagLst xmlns:a="http://schemas.openxmlformats.org/drawingml/2006/main" xmlns:r="http://schemas.openxmlformats.org/officeDocument/2006/relationships" xmlns:p="http://schemas.openxmlformats.org/presentationml/2006/main">
  <p:tag name="NUM" val="2"/>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4"/>
</p:tagLst>
</file>

<file path=ppt/tags/tag359.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6"/>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5"/>
</p:tagLst>
</file>

<file path=ppt/tags/tag363.xml><?xml version="1.0" encoding="utf-8"?>
<p:tagLst xmlns:a="http://schemas.openxmlformats.org/drawingml/2006/main" xmlns:r="http://schemas.openxmlformats.org/officeDocument/2006/relationships" xmlns:p="http://schemas.openxmlformats.org/presentationml/2006/main">
  <p:tag name="NUM" val="1"/>
</p:tagLst>
</file>

<file path=ppt/tags/tag364.xml><?xml version="1.0" encoding="utf-8"?>
<p:tagLst xmlns:a="http://schemas.openxmlformats.org/drawingml/2006/main" xmlns:r="http://schemas.openxmlformats.org/officeDocument/2006/relationships" xmlns:p="http://schemas.openxmlformats.org/presentationml/2006/main">
  <p:tag name="NUM" val="2"/>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4"/>
</p:tagLst>
</file>

<file path=ppt/tags/tag367.xml><?xml version="1.0" encoding="utf-8"?>
<p:tagLst xmlns:a="http://schemas.openxmlformats.org/drawingml/2006/main" xmlns:r="http://schemas.openxmlformats.org/officeDocument/2006/relationships" xmlns:p="http://schemas.openxmlformats.org/presentationml/2006/main">
  <p:tag name="NUM" val="5"/>
</p:tagLst>
</file>

<file path=ppt/tags/tag368.xml><?xml version="1.0" encoding="utf-8"?>
<p:tagLst xmlns:a="http://schemas.openxmlformats.org/drawingml/2006/main" xmlns:r="http://schemas.openxmlformats.org/officeDocument/2006/relationships" xmlns:p="http://schemas.openxmlformats.org/presentationml/2006/main">
  <p:tag name="NUM" val="6"/>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5"/>
</p:tagLst>
</file>

<file path=ppt/tags/tag371.xml><?xml version="1.0" encoding="utf-8"?>
<p:tagLst xmlns:a="http://schemas.openxmlformats.org/drawingml/2006/main" xmlns:r="http://schemas.openxmlformats.org/officeDocument/2006/relationships" xmlns:p="http://schemas.openxmlformats.org/presentationml/2006/main">
  <p:tag name="NUM" val="1"/>
</p:tagLst>
</file>

<file path=ppt/tags/tag372.xml><?xml version="1.0" encoding="utf-8"?>
<p:tagLst xmlns:a="http://schemas.openxmlformats.org/drawingml/2006/main" xmlns:r="http://schemas.openxmlformats.org/officeDocument/2006/relationships" xmlns:p="http://schemas.openxmlformats.org/presentationml/2006/main">
  <p:tag name="NUM" val="2"/>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4"/>
</p:tagLst>
</file>

<file path=ppt/tags/tag375.xml><?xml version="1.0" encoding="utf-8"?>
<p:tagLst xmlns:a="http://schemas.openxmlformats.org/drawingml/2006/main" xmlns:r="http://schemas.openxmlformats.org/officeDocument/2006/relationships" xmlns:p="http://schemas.openxmlformats.org/presentationml/2006/main">
  <p:tag name="NUM" val="5"/>
</p:tagLst>
</file>

<file path=ppt/tags/tag376.xml><?xml version="1.0" encoding="utf-8"?>
<p:tagLst xmlns:a="http://schemas.openxmlformats.org/drawingml/2006/main" xmlns:r="http://schemas.openxmlformats.org/officeDocument/2006/relationships" xmlns:p="http://schemas.openxmlformats.org/presentationml/2006/main">
  <p:tag name="NUM" val="6"/>
</p:tagLst>
</file>

<file path=ppt/tags/tag377.xml><?xml version="1.0" encoding="utf-8"?>
<p:tagLst xmlns:a="http://schemas.openxmlformats.org/drawingml/2006/main" xmlns:r="http://schemas.openxmlformats.org/officeDocument/2006/relationships" xmlns:p="http://schemas.openxmlformats.org/presentationml/2006/main">
  <p:tag name="NUM" val="3"/>
</p:tagLst>
</file>

<file path=ppt/tags/tag378.xml><?xml version="1.0" encoding="utf-8"?>
<p:tagLst xmlns:a="http://schemas.openxmlformats.org/drawingml/2006/main" xmlns:r="http://schemas.openxmlformats.org/officeDocument/2006/relationships" xmlns:p="http://schemas.openxmlformats.org/presentationml/2006/main">
  <p:tag name="NUM" val="5"/>
</p:tagLst>
</file>

<file path=ppt/tags/tag379.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1"/>
</p:tagLst>
</file>

<file path=ppt/tags/tag381.xml><?xml version="1.0" encoding="utf-8"?>
<p:tagLst xmlns:a="http://schemas.openxmlformats.org/drawingml/2006/main" xmlns:r="http://schemas.openxmlformats.org/officeDocument/2006/relationships" xmlns:p="http://schemas.openxmlformats.org/presentationml/2006/main">
  <p:tag name="NUM" val="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4"/>
</p:tagLst>
</file>

<file path=ppt/tags/tag384.xml><?xml version="1.0" encoding="utf-8"?>
<p:tagLst xmlns:a="http://schemas.openxmlformats.org/drawingml/2006/main" xmlns:r="http://schemas.openxmlformats.org/officeDocument/2006/relationships" xmlns:p="http://schemas.openxmlformats.org/presentationml/2006/main">
  <p:tag name="NUM" val="5"/>
</p:tagLst>
</file>

<file path=ppt/tags/tag385.xml><?xml version="1.0" encoding="utf-8"?>
<p:tagLst xmlns:a="http://schemas.openxmlformats.org/drawingml/2006/main" xmlns:r="http://schemas.openxmlformats.org/officeDocument/2006/relationships" xmlns:p="http://schemas.openxmlformats.org/presentationml/2006/main">
  <p:tag name="NUM" val="6"/>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1"/>
</p:tagLst>
</file>

<file path=ppt/tags/tag389.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4"/>
</p:tagLst>
</file>

<file path=ppt/tags/tag392.xml><?xml version="1.0" encoding="utf-8"?>
<p:tagLst xmlns:a="http://schemas.openxmlformats.org/drawingml/2006/main" xmlns:r="http://schemas.openxmlformats.org/officeDocument/2006/relationships" xmlns:p="http://schemas.openxmlformats.org/presentationml/2006/main">
  <p:tag name="NUM" val="5"/>
</p:tagLst>
</file>

<file path=ppt/tags/tag393.xml><?xml version="1.0" encoding="utf-8"?>
<p:tagLst xmlns:a="http://schemas.openxmlformats.org/drawingml/2006/main" xmlns:r="http://schemas.openxmlformats.org/officeDocument/2006/relationships" xmlns:p="http://schemas.openxmlformats.org/presentationml/2006/main">
  <p:tag name="NUM" val="6"/>
</p:tagLst>
</file>

<file path=ppt/tags/tag394.xml><?xml version="1.0" encoding="utf-8"?>
<p:tagLst xmlns:a="http://schemas.openxmlformats.org/drawingml/2006/main" xmlns:r="http://schemas.openxmlformats.org/officeDocument/2006/relationships" xmlns:p="http://schemas.openxmlformats.org/presentationml/2006/main">
  <p:tag name="NUM" val="7"/>
</p:tagLst>
</file>

<file path=ppt/tags/tag395.xml><?xml version="1.0" encoding="utf-8"?>
<p:tagLst xmlns:a="http://schemas.openxmlformats.org/drawingml/2006/main" xmlns:r="http://schemas.openxmlformats.org/officeDocument/2006/relationships" xmlns:p="http://schemas.openxmlformats.org/presentationml/2006/main">
  <p:tag name="NUM" val="6"/>
</p:tagLst>
</file>

<file path=ppt/tags/tag396.xml><?xml version="1.0" encoding="utf-8"?>
<p:tagLst xmlns:a="http://schemas.openxmlformats.org/drawingml/2006/main" xmlns:r="http://schemas.openxmlformats.org/officeDocument/2006/relationships" xmlns:p="http://schemas.openxmlformats.org/presentationml/2006/main">
  <p:tag name="NUM" val="7"/>
</p:tagLst>
</file>

<file path=ppt/tags/tag397.xml><?xml version="1.0" encoding="utf-8"?>
<p:tagLst xmlns:a="http://schemas.openxmlformats.org/drawingml/2006/main" xmlns:r="http://schemas.openxmlformats.org/officeDocument/2006/relationships" xmlns:p="http://schemas.openxmlformats.org/presentationml/2006/main">
  <p:tag name="NUM" val="8"/>
</p:tagLst>
</file>

<file path=ppt/tags/tag398.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1"/>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7"/>
</p:tagLst>
</file>

<file path=ppt/tags/tag98.xml><?xml version="1.0" encoding="utf-8"?>
<p:tagLst xmlns:a="http://schemas.openxmlformats.org/drawingml/2006/main" xmlns:r="http://schemas.openxmlformats.org/officeDocument/2006/relationships" xmlns:p="http://schemas.openxmlformats.org/presentationml/2006/main">
  <p:tag name="NUM" val="8"/>
</p:tagLst>
</file>

<file path=ppt/tags/tag99.xml><?xml version="1.0" encoding="utf-8"?>
<p:tagLst xmlns:a="http://schemas.openxmlformats.org/drawingml/2006/main" xmlns:r="http://schemas.openxmlformats.org/officeDocument/2006/relationships" xmlns:p="http://schemas.openxmlformats.org/presentationml/2006/main">
  <p:tag name="NUM" val="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10120</TotalTime>
  <Words>4391</Words>
  <Application>Microsoft Office PowerPoint</Application>
  <PresentationFormat>Affichage à l'écran (4:3)</PresentationFormat>
  <Paragraphs>794</Paragraphs>
  <Slides>92</Slides>
  <Notes>2</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92</vt:i4>
      </vt:variant>
    </vt:vector>
  </HeadingPairs>
  <TitlesOfParts>
    <vt:vector size="103" baseType="lpstr">
      <vt:lpstr>Aptos</vt:lpstr>
      <vt:lpstr>Arial</vt:lpstr>
      <vt:lpstr>Arimo Italics</vt:lpstr>
      <vt:lpstr>Calibri</vt:lpstr>
      <vt:lpstr>Cambria</vt:lpstr>
      <vt:lpstr>Carelia</vt:lpstr>
      <vt:lpstr>Dosis</vt:lpstr>
      <vt:lpstr>Microsoft Uighur</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Z Chabih</cp:lastModifiedBy>
  <cp:revision>45</cp:revision>
  <dcterms:created xsi:type="dcterms:W3CDTF">2025-09-08T12:01:16Z</dcterms:created>
  <dcterms:modified xsi:type="dcterms:W3CDTF">2025-09-29T19:59:49Z</dcterms:modified>
</cp:coreProperties>
</file>