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9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3141" r:id="rId10"/>
    <p:sldId id="2147482472" r:id="rId11"/>
    <p:sldId id="2147482994" r:id="rId12"/>
    <p:sldId id="2147482993" r:id="rId13"/>
    <p:sldId id="2147483073" r:id="rId14"/>
    <p:sldId id="2147482514" r:id="rId15"/>
    <p:sldId id="2147482902" r:id="rId16"/>
    <p:sldId id="2147483036" r:id="rId17"/>
    <p:sldId id="2147483026" r:id="rId18"/>
    <p:sldId id="2147483075" r:id="rId19"/>
    <p:sldId id="2147483074" r:id="rId20"/>
    <p:sldId id="2147483143" r:id="rId21"/>
    <p:sldId id="2147483021" r:id="rId22"/>
    <p:sldId id="2147483022" r:id="rId23"/>
    <p:sldId id="2147482995" r:id="rId24"/>
    <p:sldId id="2147483000" r:id="rId25"/>
    <p:sldId id="2147483099" r:id="rId26"/>
    <p:sldId id="2147483100" r:id="rId27"/>
    <p:sldId id="2147483158" r:id="rId28"/>
    <p:sldId id="2147483027" r:id="rId29"/>
    <p:sldId id="2147483028" r:id="rId30"/>
    <p:sldId id="2147483117" r:id="rId31"/>
    <p:sldId id="2147483119" r:id="rId32"/>
    <p:sldId id="2147483118" r:id="rId33"/>
    <p:sldId id="2147483120" r:id="rId34"/>
    <p:sldId id="2134808453" r:id="rId35"/>
    <p:sldId id="2134808454" r:id="rId36"/>
    <p:sldId id="2134804880" r:id="rId37"/>
    <p:sldId id="2134808472" r:id="rId38"/>
    <p:sldId id="2134808455" r:id="rId39"/>
    <p:sldId id="2147482524" r:id="rId40"/>
    <p:sldId id="2147482685" r:id="rId41"/>
    <p:sldId id="2147482835" r:id="rId42"/>
    <p:sldId id="2147482516" r:id="rId43"/>
    <p:sldId id="2147482772" r:id="rId44"/>
    <p:sldId id="2147483037" r:id="rId45"/>
    <p:sldId id="2147483011" r:id="rId46"/>
    <p:sldId id="2147482713" r:id="rId47"/>
    <p:sldId id="2147482960" r:id="rId48"/>
    <p:sldId id="2147483017" r:id="rId49"/>
    <p:sldId id="2147483013" r:id="rId50"/>
    <p:sldId id="2147483038" r:id="rId51"/>
    <p:sldId id="2147483080" r:id="rId52"/>
    <p:sldId id="2147483016" r:id="rId53"/>
    <p:sldId id="2147483081" r:id="rId54"/>
    <p:sldId id="2147483093" r:id="rId55"/>
    <p:sldId id="2147482739" r:id="rId56"/>
    <p:sldId id="2147483018" r:id="rId57"/>
    <p:sldId id="2147483047" r:id="rId58"/>
    <p:sldId id="2147483123" r:id="rId59"/>
    <p:sldId id="2147483132" r:id="rId60"/>
    <p:sldId id="2147483159" r:id="rId61"/>
    <p:sldId id="2147483055" r:id="rId62"/>
    <p:sldId id="2147483145" r:id="rId63"/>
    <p:sldId id="2147483125" r:id="rId64"/>
    <p:sldId id="2147483131" r:id="rId65"/>
    <p:sldId id="2147483133" r:id="rId66"/>
    <p:sldId id="2147483144" r:id="rId67"/>
    <p:sldId id="2147483160" r:id="rId68"/>
    <p:sldId id="2147483161" r:id="rId69"/>
    <p:sldId id="2147483134" r:id="rId70"/>
    <p:sldId id="2147483111" r:id="rId71"/>
    <p:sldId id="2147483051" r:id="rId72"/>
    <p:sldId id="2147483052" r:id="rId73"/>
    <p:sldId id="2147483135" r:id="rId74"/>
    <p:sldId id="2147483065" r:id="rId75"/>
    <p:sldId id="2147483063" r:id="rId76"/>
    <p:sldId id="2147483136" r:id="rId77"/>
    <p:sldId id="2147483101" r:id="rId78"/>
    <p:sldId id="2147483066" r:id="rId79"/>
    <p:sldId id="2147483114" r:id="rId80"/>
    <p:sldId id="2147483067" r:id="rId81"/>
    <p:sldId id="2147483122" r:id="rId82"/>
    <p:sldId id="2147483044" r:id="rId83"/>
    <p:sldId id="2147483057" r:id="rId84"/>
    <p:sldId id="2147483139" r:id="rId85"/>
    <p:sldId id="2147483146" r:id="rId86"/>
    <p:sldId id="2147483151" r:id="rId87"/>
    <p:sldId id="2147483154" r:id="rId88"/>
    <p:sldId id="2147483148" r:id="rId89"/>
    <p:sldId id="2147483152" r:id="rId90"/>
    <p:sldId id="2147483155" r:id="rId91"/>
    <p:sldId id="2147483150" r:id="rId92"/>
    <p:sldId id="2147483157" r:id="rId93"/>
    <p:sldId id="2147483156" r:id="rId94"/>
    <p:sldId id="2147483045" r:id="rId95"/>
    <p:sldId id="2147483142" r:id="rId96"/>
    <p:sldId id="2147483140" r:id="rId97"/>
    <p:sldId id="2147483089" r:id="rId98"/>
    <p:sldId id="2147483091" r:id="rId99"/>
    <p:sldId id="2147483086" r:id="rId100"/>
    <p:sldId id="2147483088" r:id="rId101"/>
    <p:sldId id="2147483087" r:id="rId102"/>
    <p:sldId id="2147483092" r:id="rId103"/>
    <p:sldId id="2147483090" r:id="rId104"/>
    <p:sldId id="2134808805" r:id="rId105"/>
    <p:sldId id="2147482584" r:id="rId106"/>
    <p:sldId id="2147482773" r:id="rId107"/>
    <p:sldId id="701" r:id="rId10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48"/>
    <a:srgbClr val="800000"/>
    <a:srgbClr val="6A2900"/>
    <a:srgbClr val="7CE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69" autoAdjust="0"/>
    <p:restoredTop sz="94660"/>
  </p:normalViewPr>
  <p:slideViewPr>
    <p:cSldViewPr snapToGrid="0">
      <p:cViewPr>
        <p:scale>
          <a:sx n="73" d="100"/>
          <a:sy n="73" d="100"/>
        </p:scale>
        <p:origin x="7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589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tags" Target="../tags/tag523.xml"/><Relationship Id="rId3" Type="http://schemas.openxmlformats.org/officeDocument/2006/relationships/tags" Target="../tags/tag518.xml"/><Relationship Id="rId7" Type="http://schemas.openxmlformats.org/officeDocument/2006/relationships/tags" Target="../tags/tag522.xml"/><Relationship Id="rId2" Type="http://schemas.openxmlformats.org/officeDocument/2006/relationships/tags" Target="../tags/tag517.xml"/><Relationship Id="rId1" Type="http://schemas.openxmlformats.org/officeDocument/2006/relationships/tags" Target="../tags/tag516.xml"/><Relationship Id="rId6" Type="http://schemas.openxmlformats.org/officeDocument/2006/relationships/tags" Target="../tags/tag521.xml"/><Relationship Id="rId11" Type="http://schemas.openxmlformats.org/officeDocument/2006/relationships/image" Target="../media/image27.svg"/><Relationship Id="rId5" Type="http://schemas.openxmlformats.org/officeDocument/2006/relationships/tags" Target="../tags/tag520.xml"/><Relationship Id="rId10" Type="http://schemas.openxmlformats.org/officeDocument/2006/relationships/image" Target="../media/image26.png"/><Relationship Id="rId4" Type="http://schemas.openxmlformats.org/officeDocument/2006/relationships/tags" Target="../tags/tag519.xml"/><Relationship Id="rId9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4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3" Type="http://schemas.openxmlformats.org/officeDocument/2006/relationships/tags" Target="../tags/tag527.xml"/><Relationship Id="rId7" Type="http://schemas.openxmlformats.org/officeDocument/2006/relationships/tags" Target="../tags/tag531.xml"/><Relationship Id="rId2" Type="http://schemas.openxmlformats.org/officeDocument/2006/relationships/tags" Target="../tags/tag526.xml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11" Type="http://schemas.openxmlformats.org/officeDocument/2006/relationships/image" Target="../media/image27.svg"/><Relationship Id="rId5" Type="http://schemas.openxmlformats.org/officeDocument/2006/relationships/tags" Target="../tags/tag529.xml"/><Relationship Id="rId10" Type="http://schemas.openxmlformats.org/officeDocument/2006/relationships/image" Target="../media/image26.png"/><Relationship Id="rId4" Type="http://schemas.openxmlformats.org/officeDocument/2006/relationships/tags" Target="../tags/tag528.xml"/><Relationship Id="rId9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tags" Target="../tags/tag538.xml"/><Relationship Id="rId13" Type="http://schemas.openxmlformats.org/officeDocument/2006/relationships/tags" Target="../tags/tag543.xml"/><Relationship Id="rId18" Type="http://schemas.openxmlformats.org/officeDocument/2006/relationships/image" Target="../media/image62.png"/><Relationship Id="rId3" Type="http://schemas.openxmlformats.org/officeDocument/2006/relationships/tags" Target="../tags/tag535.xml"/><Relationship Id="rId7" Type="http://schemas.openxmlformats.org/officeDocument/2006/relationships/audio" Target="../media/media1.mp3"/><Relationship Id="rId12" Type="http://schemas.openxmlformats.org/officeDocument/2006/relationships/tags" Target="../tags/tag542.xml"/><Relationship Id="rId17" Type="http://schemas.openxmlformats.org/officeDocument/2006/relationships/image" Target="../media/image61.gif"/><Relationship Id="rId2" Type="http://schemas.openxmlformats.org/officeDocument/2006/relationships/tags" Target="../tags/tag534.xml"/><Relationship Id="rId16" Type="http://schemas.openxmlformats.org/officeDocument/2006/relationships/image" Target="../media/image27.svg"/><Relationship Id="rId1" Type="http://schemas.openxmlformats.org/officeDocument/2006/relationships/tags" Target="../tags/tag533.xml"/><Relationship Id="rId6" Type="http://schemas.microsoft.com/office/2007/relationships/media" Target="../media/media1.mp3"/><Relationship Id="rId11" Type="http://schemas.openxmlformats.org/officeDocument/2006/relationships/tags" Target="../tags/tag541.xml"/><Relationship Id="rId5" Type="http://schemas.openxmlformats.org/officeDocument/2006/relationships/tags" Target="../tags/tag537.xml"/><Relationship Id="rId15" Type="http://schemas.openxmlformats.org/officeDocument/2006/relationships/image" Target="../media/image26.png"/><Relationship Id="rId10" Type="http://schemas.openxmlformats.org/officeDocument/2006/relationships/tags" Target="../tags/tag540.xml"/><Relationship Id="rId4" Type="http://schemas.openxmlformats.org/officeDocument/2006/relationships/tags" Target="../tags/tag536.xml"/><Relationship Id="rId9" Type="http://schemas.openxmlformats.org/officeDocument/2006/relationships/tags" Target="../tags/tag539.xml"/><Relationship Id="rId14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8.svg"/><Relationship Id="rId4" Type="http://schemas.openxmlformats.org/officeDocument/2006/relationships/image" Target="../media/image64.svg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32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33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34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png"/><Relationship Id="rId3" Type="http://schemas.openxmlformats.org/officeDocument/2006/relationships/image" Target="../media/image26.png"/><Relationship Id="rId7" Type="http://schemas.openxmlformats.org/officeDocument/2006/relationships/image" Target="../media/image37.jpe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1.jpeg"/><Relationship Id="rId10" Type="http://schemas.openxmlformats.org/officeDocument/2006/relationships/image" Target="../media/image40.jpe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36.jpe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36.jpe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44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0.jpe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40.jpe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41.jpe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41.jpe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6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39.png"/><Relationship Id="rId5" Type="http://schemas.openxmlformats.org/officeDocument/2006/relationships/image" Target="../media/image47.jpeg"/><Relationship Id="rId4" Type="http://schemas.openxmlformats.org/officeDocument/2006/relationships/image" Target="../media/image27.svg"/><Relationship Id="rId9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26.pn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36.jpeg"/><Relationship Id="rId5" Type="http://schemas.openxmlformats.org/officeDocument/2006/relationships/image" Target="../media/image47.jpeg"/><Relationship Id="rId4" Type="http://schemas.openxmlformats.org/officeDocument/2006/relationships/image" Target="../media/image27.svg"/><Relationship Id="rId9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47.jpeg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6.png"/><Relationship Id="rId7" Type="http://schemas.openxmlformats.org/officeDocument/2006/relationships/image" Target="../media/image38.jpe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37.jpeg"/><Relationship Id="rId11" Type="http://schemas.openxmlformats.org/officeDocument/2006/relationships/image" Target="../media/image43.pn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27.svg"/><Relationship Id="rId9" Type="http://schemas.openxmlformats.org/officeDocument/2006/relationships/image" Target="../media/image40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49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27.sv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image" Target="../media/image26.png"/><Relationship Id="rId5" Type="http://schemas.openxmlformats.org/officeDocument/2006/relationships/tags" Target="../tags/tag9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6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image" Target="../media/image26.png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5" Type="http://schemas.openxmlformats.org/officeDocument/2006/relationships/tags" Target="../tags/tag108.xml"/><Relationship Id="rId15" Type="http://schemas.openxmlformats.org/officeDocument/2006/relationships/image" Target="../media/image16.jpeg"/><Relationship Id="rId10" Type="http://schemas.openxmlformats.org/officeDocument/2006/relationships/tags" Target="../tags/tag113.xml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image" Target="../media/image27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51.pn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16.jpe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27.svg"/><Relationship Id="rId5" Type="http://schemas.openxmlformats.org/officeDocument/2006/relationships/tags" Target="../tags/tag119.xml"/><Relationship Id="rId10" Type="http://schemas.openxmlformats.org/officeDocument/2006/relationships/image" Target="../media/image26.png"/><Relationship Id="rId4" Type="http://schemas.openxmlformats.org/officeDocument/2006/relationships/tags" Target="../tags/tag118.xml"/><Relationship Id="rId9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image" Target="../media/image26.png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6" Type="http://schemas.openxmlformats.org/officeDocument/2006/relationships/image" Target="../media/image52.jpeg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tags" Target="../tags/tag133.xml"/><Relationship Id="rId5" Type="http://schemas.openxmlformats.org/officeDocument/2006/relationships/tags" Target="../tags/tag127.xml"/><Relationship Id="rId15" Type="http://schemas.openxmlformats.org/officeDocument/2006/relationships/image" Target="../media/image19.png"/><Relationship Id="rId10" Type="http://schemas.openxmlformats.org/officeDocument/2006/relationships/tags" Target="../tags/tag132.xml"/><Relationship Id="rId4" Type="http://schemas.openxmlformats.org/officeDocument/2006/relationships/tags" Target="../tags/tag126.xml"/><Relationship Id="rId9" Type="http://schemas.openxmlformats.org/officeDocument/2006/relationships/tags" Target="../tags/tag131.xml"/><Relationship Id="rId1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33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image" Target="../media/image27.svg"/><Relationship Id="rId5" Type="http://schemas.openxmlformats.org/officeDocument/2006/relationships/tags" Target="../tags/tag138.xml"/><Relationship Id="rId10" Type="http://schemas.openxmlformats.org/officeDocument/2006/relationships/image" Target="../media/image26.png"/><Relationship Id="rId4" Type="http://schemas.openxmlformats.org/officeDocument/2006/relationships/tags" Target="../tags/tag137.xml"/><Relationship Id="rId9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13" Type="http://schemas.openxmlformats.org/officeDocument/2006/relationships/image" Target="../media/image27.svg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12" Type="http://schemas.openxmlformats.org/officeDocument/2006/relationships/image" Target="../media/image26.pn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46.xml"/><Relationship Id="rId10" Type="http://schemas.openxmlformats.org/officeDocument/2006/relationships/tags" Target="../tags/tag151.xml"/><Relationship Id="rId4" Type="http://schemas.openxmlformats.org/officeDocument/2006/relationships/tags" Target="../tags/tag145.xml"/><Relationship Id="rId9" Type="http://schemas.openxmlformats.org/officeDocument/2006/relationships/tags" Target="../tags/tag150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image" Target="../media/image23.jpeg"/><Relationship Id="rId3" Type="http://schemas.openxmlformats.org/officeDocument/2006/relationships/tags" Target="../tags/tag154.xml"/><Relationship Id="rId7" Type="http://schemas.openxmlformats.org/officeDocument/2006/relationships/tags" Target="../tags/tag158.xml"/><Relationship Id="rId12" Type="http://schemas.openxmlformats.org/officeDocument/2006/relationships/image" Target="../media/image27.svg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image" Target="../media/image26.png"/><Relationship Id="rId5" Type="http://schemas.openxmlformats.org/officeDocument/2006/relationships/tags" Target="../tags/tag15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168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image" Target="../media/image27.svg"/><Relationship Id="rId5" Type="http://schemas.openxmlformats.org/officeDocument/2006/relationships/tags" Target="../tags/tag165.xml"/><Relationship Id="rId10" Type="http://schemas.openxmlformats.org/officeDocument/2006/relationships/image" Target="../media/image26.png"/><Relationship Id="rId4" Type="http://schemas.openxmlformats.org/officeDocument/2006/relationships/tags" Target="../tags/tag164.xml"/><Relationship Id="rId9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image" Target="../media/image51.pn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image" Target="../media/image27.svg"/><Relationship Id="rId5" Type="http://schemas.openxmlformats.org/officeDocument/2006/relationships/tags" Target="../tags/tag173.xml"/><Relationship Id="rId10" Type="http://schemas.openxmlformats.org/officeDocument/2006/relationships/image" Target="../media/image26.png"/><Relationship Id="rId4" Type="http://schemas.openxmlformats.org/officeDocument/2006/relationships/tags" Target="../tags/tag172.xml"/><Relationship Id="rId9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26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tags" Target="../tags/tag187.xml"/><Relationship Id="rId5" Type="http://schemas.openxmlformats.org/officeDocument/2006/relationships/tags" Target="../tags/tag181.xml"/><Relationship Id="rId15" Type="http://schemas.openxmlformats.org/officeDocument/2006/relationships/image" Target="../media/image53.png"/><Relationship Id="rId10" Type="http://schemas.openxmlformats.org/officeDocument/2006/relationships/tags" Target="../tags/tag186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image" Target="../media/image27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27.svg"/><Relationship Id="rId5" Type="http://schemas.openxmlformats.org/officeDocument/2006/relationships/tags" Target="../tags/tag192.xml"/><Relationship Id="rId10" Type="http://schemas.openxmlformats.org/officeDocument/2006/relationships/image" Target="../media/image26.png"/><Relationship Id="rId4" Type="http://schemas.openxmlformats.org/officeDocument/2006/relationships/tags" Target="../tags/tag191.xml"/><Relationship Id="rId9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image" Target="../media/image27.svg"/><Relationship Id="rId5" Type="http://schemas.openxmlformats.org/officeDocument/2006/relationships/tags" Target="../tags/tag200.xml"/><Relationship Id="rId10" Type="http://schemas.openxmlformats.org/officeDocument/2006/relationships/image" Target="../media/image26.png"/><Relationship Id="rId4" Type="http://schemas.openxmlformats.org/officeDocument/2006/relationships/tags" Target="../tags/tag199.xml"/><Relationship Id="rId9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image" Target="../media/image27.svg"/><Relationship Id="rId5" Type="http://schemas.openxmlformats.org/officeDocument/2006/relationships/tags" Target="../tags/tag208.xml"/><Relationship Id="rId10" Type="http://schemas.openxmlformats.org/officeDocument/2006/relationships/image" Target="../media/image26.png"/><Relationship Id="rId4" Type="http://schemas.openxmlformats.org/officeDocument/2006/relationships/tags" Target="../tags/tag207.xml"/><Relationship Id="rId9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image" Target="../media/image27.svg"/><Relationship Id="rId5" Type="http://schemas.openxmlformats.org/officeDocument/2006/relationships/tags" Target="../tags/tag216.xml"/><Relationship Id="rId10" Type="http://schemas.openxmlformats.org/officeDocument/2006/relationships/image" Target="../media/image26.png"/><Relationship Id="rId4" Type="http://schemas.openxmlformats.org/officeDocument/2006/relationships/tags" Target="../tags/tag215.xml"/><Relationship Id="rId9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13" Type="http://schemas.openxmlformats.org/officeDocument/2006/relationships/image" Target="../media/image29.png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12" Type="http://schemas.openxmlformats.org/officeDocument/2006/relationships/image" Target="../media/image27.sv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image" Target="../media/image26.png"/><Relationship Id="rId5" Type="http://schemas.openxmlformats.org/officeDocument/2006/relationships/tags" Target="../tags/tag22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3.xml"/><Relationship Id="rId9" Type="http://schemas.openxmlformats.org/officeDocument/2006/relationships/tags" Target="../tags/tag228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3" Type="http://schemas.openxmlformats.org/officeDocument/2006/relationships/tags" Target="../tags/tag231.xml"/><Relationship Id="rId7" Type="http://schemas.openxmlformats.org/officeDocument/2006/relationships/tags" Target="../tags/tag235.xml"/><Relationship Id="rId12" Type="http://schemas.openxmlformats.org/officeDocument/2006/relationships/image" Target="../media/image54.png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image" Target="../media/image27.svg"/><Relationship Id="rId5" Type="http://schemas.openxmlformats.org/officeDocument/2006/relationships/tags" Target="../tags/tag233.xml"/><Relationship Id="rId10" Type="http://schemas.openxmlformats.org/officeDocument/2006/relationships/image" Target="../media/image26.png"/><Relationship Id="rId4" Type="http://schemas.openxmlformats.org/officeDocument/2006/relationships/tags" Target="../tags/tag232.xml"/><Relationship Id="rId9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image" Target="../media/image27.svg"/><Relationship Id="rId5" Type="http://schemas.openxmlformats.org/officeDocument/2006/relationships/tags" Target="../tags/tag241.xml"/><Relationship Id="rId10" Type="http://schemas.openxmlformats.org/officeDocument/2006/relationships/image" Target="../media/image26.png"/><Relationship Id="rId4" Type="http://schemas.openxmlformats.org/officeDocument/2006/relationships/tags" Target="../tags/tag240.xml"/><Relationship Id="rId9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tags" Target="../tags/tag250.xml"/><Relationship Id="rId11" Type="http://schemas.openxmlformats.org/officeDocument/2006/relationships/image" Target="../media/image27.svg"/><Relationship Id="rId5" Type="http://schemas.openxmlformats.org/officeDocument/2006/relationships/tags" Target="../tags/tag249.xml"/><Relationship Id="rId10" Type="http://schemas.openxmlformats.org/officeDocument/2006/relationships/image" Target="../media/image26.png"/><Relationship Id="rId4" Type="http://schemas.openxmlformats.org/officeDocument/2006/relationships/tags" Target="../tags/tag248.xml"/><Relationship Id="rId9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51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27.svg"/><Relationship Id="rId5" Type="http://schemas.openxmlformats.org/officeDocument/2006/relationships/tags" Target="../tags/tag257.xml"/><Relationship Id="rId10" Type="http://schemas.openxmlformats.org/officeDocument/2006/relationships/image" Target="../media/image26.png"/><Relationship Id="rId4" Type="http://schemas.openxmlformats.org/officeDocument/2006/relationships/tags" Target="../tags/tag256.xml"/><Relationship Id="rId9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3" Type="http://schemas.openxmlformats.org/officeDocument/2006/relationships/tags" Target="../tags/tag263.xml"/><Relationship Id="rId7" Type="http://schemas.openxmlformats.org/officeDocument/2006/relationships/tags" Target="../tags/tag267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image" Target="../media/image27.svg"/><Relationship Id="rId5" Type="http://schemas.openxmlformats.org/officeDocument/2006/relationships/tags" Target="../tags/tag265.xml"/><Relationship Id="rId10" Type="http://schemas.openxmlformats.org/officeDocument/2006/relationships/image" Target="../media/image26.png"/><Relationship Id="rId4" Type="http://schemas.openxmlformats.org/officeDocument/2006/relationships/tags" Target="../tags/tag264.xml"/><Relationship Id="rId9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276.xml"/><Relationship Id="rId3" Type="http://schemas.openxmlformats.org/officeDocument/2006/relationships/tags" Target="../tags/tag271.xml"/><Relationship Id="rId7" Type="http://schemas.openxmlformats.org/officeDocument/2006/relationships/tags" Target="../tags/tag275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tags" Target="../tags/tag274.xml"/><Relationship Id="rId11" Type="http://schemas.openxmlformats.org/officeDocument/2006/relationships/image" Target="../media/image27.svg"/><Relationship Id="rId5" Type="http://schemas.openxmlformats.org/officeDocument/2006/relationships/tags" Target="../tags/tag273.xml"/><Relationship Id="rId10" Type="http://schemas.openxmlformats.org/officeDocument/2006/relationships/image" Target="../media/image26.png"/><Relationship Id="rId4" Type="http://schemas.openxmlformats.org/officeDocument/2006/relationships/tags" Target="../tags/tag272.xml"/><Relationship Id="rId9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image" Target="../media/image55.pn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image" Target="../media/image27.svg"/><Relationship Id="rId5" Type="http://schemas.openxmlformats.org/officeDocument/2006/relationships/tags" Target="../tags/tag281.xml"/><Relationship Id="rId10" Type="http://schemas.openxmlformats.org/officeDocument/2006/relationships/image" Target="../media/image26.png"/><Relationship Id="rId4" Type="http://schemas.openxmlformats.org/officeDocument/2006/relationships/tags" Target="../tags/tag280.xml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image" Target="../media/image29.png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12" Type="http://schemas.openxmlformats.org/officeDocument/2006/relationships/image" Target="../media/image27.sv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image" Target="../media/image26.png"/><Relationship Id="rId5" Type="http://schemas.openxmlformats.org/officeDocument/2006/relationships/tags" Target="../tags/tag28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88.xml"/><Relationship Id="rId9" Type="http://schemas.openxmlformats.org/officeDocument/2006/relationships/tags" Target="../tags/tag29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3" Type="http://schemas.openxmlformats.org/officeDocument/2006/relationships/tags" Target="../tags/tag296.xml"/><Relationship Id="rId7" Type="http://schemas.openxmlformats.org/officeDocument/2006/relationships/tags" Target="../tags/tag300.xml"/><Relationship Id="rId12" Type="http://schemas.openxmlformats.org/officeDocument/2006/relationships/image" Target="../media/image54.png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1" Type="http://schemas.openxmlformats.org/officeDocument/2006/relationships/image" Target="../media/image27.svg"/><Relationship Id="rId5" Type="http://schemas.openxmlformats.org/officeDocument/2006/relationships/tags" Target="../tags/tag298.xml"/><Relationship Id="rId10" Type="http://schemas.openxmlformats.org/officeDocument/2006/relationships/image" Target="../media/image26.png"/><Relationship Id="rId4" Type="http://schemas.openxmlformats.org/officeDocument/2006/relationships/tags" Target="../tags/tag297.xml"/><Relationship Id="rId9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12" Type="http://schemas.openxmlformats.org/officeDocument/2006/relationships/image" Target="../media/image55.png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image" Target="../media/image27.svg"/><Relationship Id="rId5" Type="http://schemas.openxmlformats.org/officeDocument/2006/relationships/tags" Target="../tags/tag306.xml"/><Relationship Id="rId10" Type="http://schemas.openxmlformats.org/officeDocument/2006/relationships/image" Target="../media/image26.png"/><Relationship Id="rId4" Type="http://schemas.openxmlformats.org/officeDocument/2006/relationships/tags" Target="../tags/tag305.xml"/><Relationship Id="rId9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image" Target="../media/image51.png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image" Target="../media/image27.svg"/><Relationship Id="rId5" Type="http://schemas.openxmlformats.org/officeDocument/2006/relationships/tags" Target="../tags/tag314.xml"/><Relationship Id="rId10" Type="http://schemas.openxmlformats.org/officeDocument/2006/relationships/image" Target="../media/image26.png"/><Relationship Id="rId4" Type="http://schemas.openxmlformats.org/officeDocument/2006/relationships/tags" Target="../tags/tag313.xml"/><Relationship Id="rId9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image" Target="../media/image26.png"/><Relationship Id="rId3" Type="http://schemas.openxmlformats.org/officeDocument/2006/relationships/tags" Target="../tags/tag320.xml"/><Relationship Id="rId7" Type="http://schemas.openxmlformats.org/officeDocument/2006/relationships/tags" Target="../tags/tag32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tags" Target="../tags/tag328.xml"/><Relationship Id="rId5" Type="http://schemas.openxmlformats.org/officeDocument/2006/relationships/tags" Target="../tags/tag322.xml"/><Relationship Id="rId15" Type="http://schemas.openxmlformats.org/officeDocument/2006/relationships/image" Target="../media/image53.png"/><Relationship Id="rId10" Type="http://schemas.openxmlformats.org/officeDocument/2006/relationships/tags" Target="../tags/tag327.xml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336.xml"/><Relationship Id="rId3" Type="http://schemas.openxmlformats.org/officeDocument/2006/relationships/tags" Target="../tags/tag331.xml"/><Relationship Id="rId7" Type="http://schemas.openxmlformats.org/officeDocument/2006/relationships/tags" Target="../tags/tag335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openxmlformats.org/officeDocument/2006/relationships/tags" Target="../tags/tag334.xml"/><Relationship Id="rId11" Type="http://schemas.openxmlformats.org/officeDocument/2006/relationships/image" Target="../media/image27.svg"/><Relationship Id="rId5" Type="http://schemas.openxmlformats.org/officeDocument/2006/relationships/tags" Target="../tags/tag333.xml"/><Relationship Id="rId10" Type="http://schemas.openxmlformats.org/officeDocument/2006/relationships/image" Target="../media/image26.png"/><Relationship Id="rId4" Type="http://schemas.openxmlformats.org/officeDocument/2006/relationships/tags" Target="../tags/tag332.xml"/><Relationship Id="rId9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tags" Target="../tags/tag344.xml"/><Relationship Id="rId3" Type="http://schemas.openxmlformats.org/officeDocument/2006/relationships/tags" Target="../tags/tag339.xml"/><Relationship Id="rId7" Type="http://schemas.openxmlformats.org/officeDocument/2006/relationships/tags" Target="../tags/tag343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image" Target="../media/image27.svg"/><Relationship Id="rId5" Type="http://schemas.openxmlformats.org/officeDocument/2006/relationships/tags" Target="../tags/tag341.xml"/><Relationship Id="rId10" Type="http://schemas.openxmlformats.org/officeDocument/2006/relationships/image" Target="../media/image26.png"/><Relationship Id="rId4" Type="http://schemas.openxmlformats.org/officeDocument/2006/relationships/tags" Target="../tags/tag340.xml"/><Relationship Id="rId9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tags" Target="../tags/tag352.xml"/><Relationship Id="rId13" Type="http://schemas.openxmlformats.org/officeDocument/2006/relationships/image" Target="../media/image29.png"/><Relationship Id="rId3" Type="http://schemas.openxmlformats.org/officeDocument/2006/relationships/tags" Target="../tags/tag347.xml"/><Relationship Id="rId7" Type="http://schemas.openxmlformats.org/officeDocument/2006/relationships/tags" Target="../tags/tag351.xml"/><Relationship Id="rId12" Type="http://schemas.openxmlformats.org/officeDocument/2006/relationships/image" Target="../media/image27.svg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tags" Target="../tags/tag350.xml"/><Relationship Id="rId11" Type="http://schemas.openxmlformats.org/officeDocument/2006/relationships/image" Target="../media/image26.png"/><Relationship Id="rId5" Type="http://schemas.openxmlformats.org/officeDocument/2006/relationships/tags" Target="../tags/tag34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48.xml"/><Relationship Id="rId9" Type="http://schemas.openxmlformats.org/officeDocument/2006/relationships/tags" Target="../tags/tag353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image" Target="../media/image54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image" Target="../media/image27.svg"/><Relationship Id="rId5" Type="http://schemas.openxmlformats.org/officeDocument/2006/relationships/tags" Target="../tags/tag358.xml"/><Relationship Id="rId10" Type="http://schemas.openxmlformats.org/officeDocument/2006/relationships/image" Target="../media/image26.png"/><Relationship Id="rId4" Type="http://schemas.openxmlformats.org/officeDocument/2006/relationships/tags" Target="../tags/tag357.xml"/><Relationship Id="rId9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tags" Target="../tags/tag369.xml"/><Relationship Id="rId3" Type="http://schemas.openxmlformats.org/officeDocument/2006/relationships/tags" Target="../tags/tag364.xml"/><Relationship Id="rId7" Type="http://schemas.openxmlformats.org/officeDocument/2006/relationships/tags" Target="../tags/tag368.xml"/><Relationship Id="rId12" Type="http://schemas.openxmlformats.org/officeDocument/2006/relationships/image" Target="../media/image54.png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tags" Target="../tags/tag367.xml"/><Relationship Id="rId11" Type="http://schemas.openxmlformats.org/officeDocument/2006/relationships/image" Target="../media/image27.svg"/><Relationship Id="rId5" Type="http://schemas.openxmlformats.org/officeDocument/2006/relationships/tags" Target="../tags/tag366.xml"/><Relationship Id="rId10" Type="http://schemas.openxmlformats.org/officeDocument/2006/relationships/image" Target="../media/image26.png"/><Relationship Id="rId4" Type="http://schemas.openxmlformats.org/officeDocument/2006/relationships/tags" Target="../tags/tag365.xml"/><Relationship Id="rId9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image" Target="../media/image27.svg"/><Relationship Id="rId5" Type="http://schemas.openxmlformats.org/officeDocument/2006/relationships/tags" Target="../tags/tag374.xml"/><Relationship Id="rId10" Type="http://schemas.openxmlformats.org/officeDocument/2006/relationships/image" Target="../media/image26.png"/><Relationship Id="rId4" Type="http://schemas.openxmlformats.org/officeDocument/2006/relationships/tags" Target="../tags/tag373.xml"/><Relationship Id="rId9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tags" Target="../tags/tag385.xml"/><Relationship Id="rId3" Type="http://schemas.openxmlformats.org/officeDocument/2006/relationships/tags" Target="../tags/tag380.xml"/><Relationship Id="rId7" Type="http://schemas.openxmlformats.org/officeDocument/2006/relationships/tags" Target="../tags/tag384.xml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tags" Target="../tags/tag383.xml"/><Relationship Id="rId11" Type="http://schemas.openxmlformats.org/officeDocument/2006/relationships/image" Target="../media/image27.svg"/><Relationship Id="rId5" Type="http://schemas.openxmlformats.org/officeDocument/2006/relationships/tags" Target="../tags/tag382.xml"/><Relationship Id="rId10" Type="http://schemas.openxmlformats.org/officeDocument/2006/relationships/image" Target="../media/image26.png"/><Relationship Id="rId4" Type="http://schemas.openxmlformats.org/officeDocument/2006/relationships/tags" Target="../tags/tag381.xml"/><Relationship Id="rId9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393.xml"/><Relationship Id="rId3" Type="http://schemas.openxmlformats.org/officeDocument/2006/relationships/tags" Target="../tags/tag388.xml"/><Relationship Id="rId7" Type="http://schemas.openxmlformats.org/officeDocument/2006/relationships/tags" Target="../tags/tag392.xml"/><Relationship Id="rId12" Type="http://schemas.openxmlformats.org/officeDocument/2006/relationships/image" Target="../media/image51.pn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image" Target="../media/image27.svg"/><Relationship Id="rId5" Type="http://schemas.openxmlformats.org/officeDocument/2006/relationships/tags" Target="../tags/tag390.xml"/><Relationship Id="rId10" Type="http://schemas.openxmlformats.org/officeDocument/2006/relationships/image" Target="../media/image26.png"/><Relationship Id="rId4" Type="http://schemas.openxmlformats.org/officeDocument/2006/relationships/tags" Target="../tags/tag389.xml"/><Relationship Id="rId9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401.xml"/><Relationship Id="rId3" Type="http://schemas.openxmlformats.org/officeDocument/2006/relationships/tags" Target="../tags/tag396.xml"/><Relationship Id="rId7" Type="http://schemas.openxmlformats.org/officeDocument/2006/relationships/tags" Target="../tags/tag400.xml"/><Relationship Id="rId12" Type="http://schemas.openxmlformats.org/officeDocument/2006/relationships/image" Target="../media/image56.png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tags" Target="../tags/tag399.xml"/><Relationship Id="rId11" Type="http://schemas.openxmlformats.org/officeDocument/2006/relationships/image" Target="../media/image27.svg"/><Relationship Id="rId5" Type="http://schemas.openxmlformats.org/officeDocument/2006/relationships/tags" Target="../tags/tag398.xml"/><Relationship Id="rId10" Type="http://schemas.openxmlformats.org/officeDocument/2006/relationships/image" Target="../media/image26.png"/><Relationship Id="rId4" Type="http://schemas.openxmlformats.org/officeDocument/2006/relationships/tags" Target="../tags/tag397.xml"/><Relationship Id="rId9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image" Target="../media/image57.png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image" Target="../media/image27.sv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image" Target="../media/image26.png"/><Relationship Id="rId5" Type="http://schemas.openxmlformats.org/officeDocument/2006/relationships/tags" Target="../tags/tag406.xml"/><Relationship Id="rId15" Type="http://schemas.openxmlformats.org/officeDocument/2006/relationships/image" Target="../media/image58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4" Type="http://schemas.openxmlformats.org/officeDocument/2006/relationships/image" Target="../media/image16.jpe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tags" Target="../tags/tag418.xml"/><Relationship Id="rId13" Type="http://schemas.openxmlformats.org/officeDocument/2006/relationships/image" Target="../media/image16.jpeg"/><Relationship Id="rId3" Type="http://schemas.openxmlformats.org/officeDocument/2006/relationships/tags" Target="../tags/tag413.xml"/><Relationship Id="rId7" Type="http://schemas.openxmlformats.org/officeDocument/2006/relationships/tags" Target="../tags/tag417.xml"/><Relationship Id="rId12" Type="http://schemas.openxmlformats.org/officeDocument/2006/relationships/image" Target="../media/image27.svg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11" Type="http://schemas.openxmlformats.org/officeDocument/2006/relationships/image" Target="../media/image26.png"/><Relationship Id="rId5" Type="http://schemas.openxmlformats.org/officeDocument/2006/relationships/tags" Target="../tags/tag415.xml"/><Relationship Id="rId15" Type="http://schemas.openxmlformats.org/officeDocument/2006/relationships/image" Target="../media/image5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14.xml"/><Relationship Id="rId9" Type="http://schemas.openxmlformats.org/officeDocument/2006/relationships/tags" Target="../tags/tag419.xml"/><Relationship Id="rId14" Type="http://schemas.openxmlformats.org/officeDocument/2006/relationships/image" Target="../media/image5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tags" Target="../tags/tag427.xml"/><Relationship Id="rId13" Type="http://schemas.openxmlformats.org/officeDocument/2006/relationships/image" Target="../media/image57.png"/><Relationship Id="rId3" Type="http://schemas.openxmlformats.org/officeDocument/2006/relationships/tags" Target="../tags/tag422.xml"/><Relationship Id="rId7" Type="http://schemas.openxmlformats.org/officeDocument/2006/relationships/tags" Target="../tags/tag426.xml"/><Relationship Id="rId12" Type="http://schemas.openxmlformats.org/officeDocument/2006/relationships/image" Target="../media/image27.svg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11" Type="http://schemas.openxmlformats.org/officeDocument/2006/relationships/image" Target="../media/image26.png"/><Relationship Id="rId5" Type="http://schemas.openxmlformats.org/officeDocument/2006/relationships/tags" Target="../tags/tag424.xml"/><Relationship Id="rId15" Type="http://schemas.openxmlformats.org/officeDocument/2006/relationships/image" Target="../media/image5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3.xml"/><Relationship Id="rId9" Type="http://schemas.openxmlformats.org/officeDocument/2006/relationships/tags" Target="../tags/tag428.xml"/><Relationship Id="rId14" Type="http://schemas.openxmlformats.org/officeDocument/2006/relationships/image" Target="../media/image16.jpe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tags" Target="../tags/tag436.xml"/><Relationship Id="rId13" Type="http://schemas.openxmlformats.org/officeDocument/2006/relationships/image" Target="../media/image16.jpeg"/><Relationship Id="rId3" Type="http://schemas.openxmlformats.org/officeDocument/2006/relationships/tags" Target="../tags/tag431.xml"/><Relationship Id="rId7" Type="http://schemas.openxmlformats.org/officeDocument/2006/relationships/tags" Target="../tags/tag435.xml"/><Relationship Id="rId12" Type="http://schemas.openxmlformats.org/officeDocument/2006/relationships/image" Target="../media/image27.svg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6" Type="http://schemas.openxmlformats.org/officeDocument/2006/relationships/tags" Target="../tags/tag434.xml"/><Relationship Id="rId11" Type="http://schemas.openxmlformats.org/officeDocument/2006/relationships/image" Target="../media/image26.png"/><Relationship Id="rId5" Type="http://schemas.openxmlformats.org/officeDocument/2006/relationships/tags" Target="../tags/tag43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32.xml"/><Relationship Id="rId9" Type="http://schemas.openxmlformats.org/officeDocument/2006/relationships/tags" Target="../tags/tag437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13" Type="http://schemas.openxmlformats.org/officeDocument/2006/relationships/image" Target="../media/image56.png"/><Relationship Id="rId3" Type="http://schemas.openxmlformats.org/officeDocument/2006/relationships/tags" Target="../tags/tag440.xml"/><Relationship Id="rId7" Type="http://schemas.openxmlformats.org/officeDocument/2006/relationships/tags" Target="../tags/tag444.xml"/><Relationship Id="rId12" Type="http://schemas.openxmlformats.org/officeDocument/2006/relationships/image" Target="../media/image27.svg"/><Relationship Id="rId2" Type="http://schemas.openxmlformats.org/officeDocument/2006/relationships/tags" Target="../tags/tag439.xml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image" Target="../media/image26.png"/><Relationship Id="rId5" Type="http://schemas.openxmlformats.org/officeDocument/2006/relationships/tags" Target="../tags/tag44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41.xml"/><Relationship Id="rId9" Type="http://schemas.openxmlformats.org/officeDocument/2006/relationships/tags" Target="../tags/tag446.xml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tags" Target="../tags/tag454.xml"/><Relationship Id="rId13" Type="http://schemas.openxmlformats.org/officeDocument/2006/relationships/image" Target="../media/image29.png"/><Relationship Id="rId3" Type="http://schemas.openxmlformats.org/officeDocument/2006/relationships/tags" Target="../tags/tag449.xml"/><Relationship Id="rId7" Type="http://schemas.openxmlformats.org/officeDocument/2006/relationships/tags" Target="../tags/tag453.xml"/><Relationship Id="rId12" Type="http://schemas.openxmlformats.org/officeDocument/2006/relationships/image" Target="../media/image27.svg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11" Type="http://schemas.openxmlformats.org/officeDocument/2006/relationships/image" Target="../media/image26.png"/><Relationship Id="rId5" Type="http://schemas.openxmlformats.org/officeDocument/2006/relationships/tags" Target="../tags/tag45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50.xml"/><Relationship Id="rId9" Type="http://schemas.openxmlformats.org/officeDocument/2006/relationships/tags" Target="../tags/tag455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tags" Target="../tags/tag463.xml"/><Relationship Id="rId13" Type="http://schemas.openxmlformats.org/officeDocument/2006/relationships/image" Target="../media/image21.jpeg"/><Relationship Id="rId3" Type="http://schemas.openxmlformats.org/officeDocument/2006/relationships/tags" Target="../tags/tag458.xml"/><Relationship Id="rId7" Type="http://schemas.openxmlformats.org/officeDocument/2006/relationships/tags" Target="../tags/tag462.xml"/><Relationship Id="rId12" Type="http://schemas.openxmlformats.org/officeDocument/2006/relationships/image" Target="../media/image27.svg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11" Type="http://schemas.openxmlformats.org/officeDocument/2006/relationships/image" Target="../media/image26.png"/><Relationship Id="rId5" Type="http://schemas.openxmlformats.org/officeDocument/2006/relationships/tags" Target="../tags/tag46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59.xml"/><Relationship Id="rId9" Type="http://schemas.openxmlformats.org/officeDocument/2006/relationships/tags" Target="../tags/tag464.xml"/><Relationship Id="rId14" Type="http://schemas.openxmlformats.org/officeDocument/2006/relationships/image" Target="../media/image56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tags" Target="../tags/tag472.xml"/><Relationship Id="rId3" Type="http://schemas.openxmlformats.org/officeDocument/2006/relationships/tags" Target="../tags/tag467.xml"/><Relationship Id="rId7" Type="http://schemas.openxmlformats.org/officeDocument/2006/relationships/tags" Target="../tags/tag471.xml"/><Relationship Id="rId12" Type="http://schemas.openxmlformats.org/officeDocument/2006/relationships/image" Target="../media/image56.png"/><Relationship Id="rId2" Type="http://schemas.openxmlformats.org/officeDocument/2006/relationships/tags" Target="../tags/tag466.xml"/><Relationship Id="rId1" Type="http://schemas.openxmlformats.org/officeDocument/2006/relationships/tags" Target="../tags/tag465.xml"/><Relationship Id="rId6" Type="http://schemas.openxmlformats.org/officeDocument/2006/relationships/tags" Target="../tags/tag470.xml"/><Relationship Id="rId11" Type="http://schemas.openxmlformats.org/officeDocument/2006/relationships/image" Target="../media/image27.svg"/><Relationship Id="rId5" Type="http://schemas.openxmlformats.org/officeDocument/2006/relationships/tags" Target="../tags/tag469.xml"/><Relationship Id="rId10" Type="http://schemas.openxmlformats.org/officeDocument/2006/relationships/image" Target="../media/image26.png"/><Relationship Id="rId4" Type="http://schemas.openxmlformats.org/officeDocument/2006/relationships/tags" Target="../tags/tag468.xml"/><Relationship Id="rId9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tags" Target="../tags/tag480.xml"/><Relationship Id="rId13" Type="http://schemas.openxmlformats.org/officeDocument/2006/relationships/image" Target="../media/image21.jpeg"/><Relationship Id="rId3" Type="http://schemas.openxmlformats.org/officeDocument/2006/relationships/tags" Target="../tags/tag475.xml"/><Relationship Id="rId7" Type="http://schemas.openxmlformats.org/officeDocument/2006/relationships/tags" Target="../tags/tag479.xml"/><Relationship Id="rId12" Type="http://schemas.openxmlformats.org/officeDocument/2006/relationships/image" Target="../media/image27.svg"/><Relationship Id="rId2" Type="http://schemas.openxmlformats.org/officeDocument/2006/relationships/tags" Target="../tags/tag474.xml"/><Relationship Id="rId1" Type="http://schemas.openxmlformats.org/officeDocument/2006/relationships/tags" Target="../tags/tag473.xml"/><Relationship Id="rId6" Type="http://schemas.openxmlformats.org/officeDocument/2006/relationships/tags" Target="../tags/tag478.xml"/><Relationship Id="rId11" Type="http://schemas.openxmlformats.org/officeDocument/2006/relationships/image" Target="../media/image26.png"/><Relationship Id="rId5" Type="http://schemas.openxmlformats.org/officeDocument/2006/relationships/tags" Target="../tags/tag47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76.xml"/><Relationship Id="rId9" Type="http://schemas.openxmlformats.org/officeDocument/2006/relationships/tags" Target="../tags/tag481.xml"/><Relationship Id="rId14" Type="http://schemas.openxmlformats.org/officeDocument/2006/relationships/image" Target="../media/image56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83.xml"/><Relationship Id="rId1" Type="http://schemas.openxmlformats.org/officeDocument/2006/relationships/tags" Target="../tags/tag482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tags" Target="../tags/tag491.xml"/><Relationship Id="rId3" Type="http://schemas.openxmlformats.org/officeDocument/2006/relationships/tags" Target="../tags/tag486.xml"/><Relationship Id="rId7" Type="http://schemas.openxmlformats.org/officeDocument/2006/relationships/tags" Target="../tags/tag490.xml"/><Relationship Id="rId2" Type="http://schemas.openxmlformats.org/officeDocument/2006/relationships/tags" Target="../tags/tag485.xml"/><Relationship Id="rId1" Type="http://schemas.openxmlformats.org/officeDocument/2006/relationships/tags" Target="../tags/tag484.xml"/><Relationship Id="rId6" Type="http://schemas.openxmlformats.org/officeDocument/2006/relationships/tags" Target="../tags/tag489.xml"/><Relationship Id="rId11" Type="http://schemas.openxmlformats.org/officeDocument/2006/relationships/image" Target="../media/image27.svg"/><Relationship Id="rId5" Type="http://schemas.openxmlformats.org/officeDocument/2006/relationships/tags" Target="../tags/tag488.xml"/><Relationship Id="rId10" Type="http://schemas.openxmlformats.org/officeDocument/2006/relationships/image" Target="../media/image26.png"/><Relationship Id="rId4" Type="http://schemas.openxmlformats.org/officeDocument/2006/relationships/tags" Target="../tags/tag487.xml"/><Relationship Id="rId9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tags" Target="../tags/tag499.xml"/><Relationship Id="rId3" Type="http://schemas.openxmlformats.org/officeDocument/2006/relationships/tags" Target="../tags/tag494.xml"/><Relationship Id="rId7" Type="http://schemas.openxmlformats.org/officeDocument/2006/relationships/tags" Target="../tags/tag498.xml"/><Relationship Id="rId12" Type="http://schemas.openxmlformats.org/officeDocument/2006/relationships/image" Target="../media/image60.jpg"/><Relationship Id="rId2" Type="http://schemas.openxmlformats.org/officeDocument/2006/relationships/tags" Target="../tags/tag493.xml"/><Relationship Id="rId1" Type="http://schemas.openxmlformats.org/officeDocument/2006/relationships/tags" Target="../tags/tag492.xml"/><Relationship Id="rId6" Type="http://schemas.openxmlformats.org/officeDocument/2006/relationships/tags" Target="../tags/tag497.xml"/><Relationship Id="rId11" Type="http://schemas.openxmlformats.org/officeDocument/2006/relationships/image" Target="../media/image27.svg"/><Relationship Id="rId5" Type="http://schemas.openxmlformats.org/officeDocument/2006/relationships/tags" Target="../tags/tag496.xml"/><Relationship Id="rId10" Type="http://schemas.openxmlformats.org/officeDocument/2006/relationships/image" Target="../media/image26.png"/><Relationship Id="rId4" Type="http://schemas.openxmlformats.org/officeDocument/2006/relationships/tags" Target="../tags/tag495.xml"/><Relationship Id="rId9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tags" Target="../tags/tag507.xml"/><Relationship Id="rId3" Type="http://schemas.openxmlformats.org/officeDocument/2006/relationships/tags" Target="../tags/tag502.xml"/><Relationship Id="rId7" Type="http://schemas.openxmlformats.org/officeDocument/2006/relationships/tags" Target="../tags/tag506.xml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6" Type="http://schemas.openxmlformats.org/officeDocument/2006/relationships/tags" Target="../tags/tag505.xml"/><Relationship Id="rId11" Type="http://schemas.openxmlformats.org/officeDocument/2006/relationships/image" Target="../media/image27.svg"/><Relationship Id="rId5" Type="http://schemas.openxmlformats.org/officeDocument/2006/relationships/tags" Target="../tags/tag504.xml"/><Relationship Id="rId10" Type="http://schemas.openxmlformats.org/officeDocument/2006/relationships/image" Target="../media/image26.png"/><Relationship Id="rId4" Type="http://schemas.openxmlformats.org/officeDocument/2006/relationships/tags" Target="../tags/tag503.xml"/><Relationship Id="rId9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tags" Target="../tags/tag515.xml"/><Relationship Id="rId3" Type="http://schemas.openxmlformats.org/officeDocument/2006/relationships/tags" Target="../tags/tag510.xml"/><Relationship Id="rId7" Type="http://schemas.openxmlformats.org/officeDocument/2006/relationships/tags" Target="../tags/tag514.xml"/><Relationship Id="rId12" Type="http://schemas.openxmlformats.org/officeDocument/2006/relationships/image" Target="../media/image17.png"/><Relationship Id="rId2" Type="http://schemas.openxmlformats.org/officeDocument/2006/relationships/tags" Target="../tags/tag509.xml"/><Relationship Id="rId1" Type="http://schemas.openxmlformats.org/officeDocument/2006/relationships/tags" Target="../tags/tag508.xml"/><Relationship Id="rId6" Type="http://schemas.openxmlformats.org/officeDocument/2006/relationships/tags" Target="../tags/tag513.xml"/><Relationship Id="rId11" Type="http://schemas.openxmlformats.org/officeDocument/2006/relationships/image" Target="../media/image27.svg"/><Relationship Id="rId5" Type="http://schemas.openxmlformats.org/officeDocument/2006/relationships/tags" Target="../tags/tag512.xml"/><Relationship Id="rId10" Type="http://schemas.openxmlformats.org/officeDocument/2006/relationships/image" Target="../media/image26.png"/><Relationship Id="rId4" Type="http://schemas.openxmlformats.org/officeDocument/2006/relationships/tags" Target="../tags/tag511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3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6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11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EC7EA7-CDEA-8B14-F64C-C46935205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142" y="4912968"/>
            <a:ext cx="1185733" cy="16605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cahiers.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7380348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35C5078-D0C5-0A4D-D2F2-77B81515F5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619958" y="1783380"/>
            <a:ext cx="1904083" cy="20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C6ED-0863-3D32-9377-F8C218787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F3746D-3B4C-BA73-5319-415832C5C8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C21955-E2CA-24AC-4DA4-30DF5A4D14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2DEE78-C998-21BC-43D9-CB84D2B4C4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F3D2F3-C6C0-EA3E-BE72-866F6F8A19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56F893-9F15-ED1F-5E04-2B85581343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BDD98BF-7AE1-4E34-A203-A19FEC35DF8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CCFEC92-654E-90E5-70D8-F2EEE3FE46C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B207682-D281-D7A3-474F-ECB8ECDE863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9276AC4-04C4-4065-99ED-6ECAE7E67A55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Recopiez dans vos cahiers.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4B40A0-C575-AEC6-1482-43564794297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27064" y="1548809"/>
            <a:ext cx="8575880" cy="293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J’habite dans un appartement au rez-de-chaussée d’un immeuble. À l’entrée, on trouve un salon et une salle de séjour. La cuisine est à côté du salon. Ma chambre est en face de la salle de bain. J’aime vivre avec ma famille dans notre appartement.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78588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17FC-6B24-AB22-62A2-EFBAC877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2F3E56-4890-F307-B1EB-169BBB68ABF8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9B8C2A-B317-23B6-D7BF-3E32DCC0EBFF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434791-D6D7-2990-60AB-2E007117E7F7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4A718B-C302-08A0-85F0-CC3A12674F7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1D1F36-EB08-542F-F304-95B09A71B2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736AB1E-3677-6FD9-22B4-12A3A0203AC4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F5F5636-C7FC-A1DE-DE3E-D9FDB11AB679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1F918B0-CA1F-3818-E57D-EF41D32EAD2F}"/>
              </a:ext>
            </a:extLst>
          </p:cNvPr>
          <p:cNvSpPr/>
          <p:nvPr/>
        </p:nvSpPr>
        <p:spPr>
          <a:xfrm>
            <a:off x="347333" y="1676572"/>
            <a:ext cx="4586411" cy="43361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J’écris les mots du vocabulaire, p45 puis je les emploie dans des phrases. </a:t>
            </a:r>
          </a:p>
          <a:p>
            <a:endParaRPr lang="fr-FR" sz="2000" b="1" dirty="0">
              <a:solidFill>
                <a:srgbClr val="FF000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Je relis le texte</a:t>
            </a:r>
            <a:r>
              <a:rPr lang="fr-FR" sz="2000" b="1" dirty="0">
                <a:solidFill>
                  <a:srgbClr val="0070C0"/>
                </a:solidFill>
                <a:latin typeface="Dosis" pitchFamily="2" charset="0"/>
              </a:rPr>
              <a:t>: la maison de Rime ; P55</a:t>
            </a:r>
          </a:p>
          <a:p>
            <a:endParaRPr lang="fr-FR" sz="24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Je prépare la dictée: </a:t>
            </a:r>
          </a:p>
          <a:p>
            <a:r>
              <a:rPr lang="fr-FR" sz="2000" b="1" dirty="0">
                <a:solidFill>
                  <a:srgbClr val="0070C0"/>
                </a:solidFill>
                <a:latin typeface="Dosis" pitchFamily="2" charset="0"/>
              </a:rPr>
              <a:t>«Je m’appelle……….. discuter».</a:t>
            </a:r>
          </a:p>
          <a:p>
            <a:endParaRPr lang="fr-FR" sz="20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J’écris un paragraphe de 4 lignes </a:t>
            </a:r>
            <a:r>
              <a:rPr lang="fr-FR" sz="2000" b="1">
                <a:solidFill>
                  <a:srgbClr val="FF0000"/>
                </a:solidFill>
                <a:latin typeface="Dosis" pitchFamily="2" charset="0"/>
              </a:rPr>
              <a:t>sur ma maison.</a:t>
            </a:r>
            <a:endParaRPr lang="fr-FR" sz="2000" b="1" dirty="0">
              <a:solidFill>
                <a:srgbClr val="FF000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331984-B7BE-F128-BC57-6031094970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9004" y="1527945"/>
            <a:ext cx="3331588" cy="418494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857789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585BB-9171-1067-2E51-73364763F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2F2DE73F-F7DE-64B5-464A-0ACA22FCDD77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BD355E33-0B1B-FB0D-B9C0-F9CEA6B012DA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65CF0E0-08F9-7C4F-6E50-A38514900542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876F136-689B-17F7-61D9-6424D8E58D8C}"/>
              </a:ext>
            </a:extLst>
          </p:cNvPr>
          <p:cNvSpPr txBox="1"/>
          <p:nvPr/>
        </p:nvSpPr>
        <p:spPr>
          <a:xfrm>
            <a:off x="409302" y="1781960"/>
            <a:ext cx="8203475" cy="4621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Stimuler la mémoire- Produire des phrases</a:t>
            </a:r>
            <a:r>
              <a:rPr lang="fr-FR" dirty="0">
                <a:latin typeface="Dosis" pitchFamily="2" charset="0"/>
              </a:rPr>
              <a:t>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--</a:t>
            </a:r>
            <a:r>
              <a:rPr lang="fr-MA" dirty="0">
                <a:latin typeface="Dosis" pitchFamily="2" charset="0"/>
              </a:rPr>
              <a:t>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Tous les élèves ferment leur livret et leur cahier.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Annoncer le  défi: </a:t>
            </a:r>
            <a:r>
              <a:rPr lang="fr-MA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vos cahiers et vos livrets, vous devez  dire 3 phrases avec ce que nous avons appris aujourd’hui (vocabulaire ou  lecture)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volontaires passent au tableau un par un.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Ils énoncent 3 phrases correctes et liées à la séance.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Toute la classe écoute et participe à la validation des phrases.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la phrase n’est pas correcte, elle n’est pas comptée, toutefois on aide l’élève  à reformuler.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Nommer un gagnant de cette activité.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à participer les prochaines séances et souligner l’importance d’être attentif pour réussir et gagner le défi.    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5C3AB203-A26A-A0F0-DC4E-77015F00671C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4E59137E-A7B2-A4B1-CE42-DAE70E080158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660572-283A-A650-5AE7-90E62F4D142E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AFA3DC6E-C10F-CDC0-9829-7111A0739E55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C65F3F9-F82C-0F26-7AFF-333C542E1E61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Les champions des phrases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701514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E312F-EB53-D669-7CDA-80C88107D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133579-3A82-9095-0322-58C5E53C8F8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67B509-0224-E54C-1F6E-9033848F35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36EBCB-8A91-0C5C-2C59-FC33682ABCD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46F959-BCD0-FF16-A3E4-D406EA5C001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ED6DFB-8B61-41F5-F495-ACC56A2130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9B98EC-ACCB-0C71-F9F5-FEBAA372725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EEBC9D-E3E8-0034-EAE3-4D0CE12A167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A3E67E-B436-A2E2-5E28-B6CF05353C0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19683699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1587BF6-B524-B3F3-5D61-D85CE20E81F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2346858"/>
            <a:ext cx="8048951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Les champions des phrases.</a:t>
            </a:r>
          </a:p>
        </p:txBody>
      </p:sp>
    </p:spTree>
    <p:extLst>
      <p:ext uri="{BB962C8B-B14F-4D97-AF65-F5344CB8AC3E}">
        <p14:creationId xmlns:p14="http://schemas.microsoft.com/office/powerpoint/2010/main" val="273993775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08674" y="44828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16401" y="365609"/>
            <a:ext cx="8121115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des étoiles ! </a:t>
            </a:r>
          </a:p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gagnants des étoiles sont : [noms des élèves]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31" y="2308067"/>
            <a:ext cx="5338491" cy="4003868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751860" y="451202"/>
            <a:ext cx="487363" cy="48736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34474" y="1723293"/>
            <a:ext cx="3246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comprendre le texte.</a:t>
                </a:r>
                <a:endParaRPr lang="fr-FR" sz="2000" b="1" dirty="0">
                  <a:solidFill>
                    <a:srgbClr val="4F81BD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6DD7A-0E9C-AD59-84EF-E60DFC24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0D8016-B9E7-BE89-4D54-FD7AA2F266A7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D46FA61-AA91-E8A4-20EC-C6907D784CB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EC503D-FF48-BE60-5107-00095EFE86A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F42C200-4722-86D7-FE8F-A0037327406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Ecrivez.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dicte les phrases lentement.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44B76F7-6B6D-57AE-DE5E-3275F40A0B63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74553E-6C38-C8F5-6180-A77177FCF6D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5582176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 descr="Main d'enfant écrivant sur cahier avec mot 'dictée' retourné en miroir horizontal.">
            <a:extLst>
              <a:ext uri="{FF2B5EF4-FFF2-40B4-BE49-F238E27FC236}">
                <a16:creationId xmlns:a16="http://schemas.microsoft.com/office/drawing/2014/main" id="{51381111-A2E3-20FE-0106-7B651D546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81" y="2409245"/>
            <a:ext cx="2503637" cy="17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008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4D47F-A0FC-7244-DEE7-83F760527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9CF85C-9C2D-71EE-A788-CD23398F7D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CC8E6F-CCBF-671A-A3FE-5AB4AD2A2554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219231" lvl="4" defTabSz="457235">
              <a:lnSpc>
                <a:spcPct val="150000"/>
              </a:lnSpc>
            </a:pPr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7C2FC-678E-9E50-A5A8-B045E556A12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3519C1B-9759-1D8F-D6F9-8AE153A28A8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09AFAC-5F87-5EDD-16FF-05CD636E90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66453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393D2BB-5FDA-BDE5-5C4C-E8379246B50C}"/>
              </a:ext>
            </a:extLst>
          </p:cNvPr>
          <p:cNvSpPr txBox="1"/>
          <p:nvPr/>
        </p:nvSpPr>
        <p:spPr>
          <a:xfrm>
            <a:off x="1045029" y="422058"/>
            <a:ext cx="7715794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Soulignez les erreurs.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Vérifier et nommer les élèves ayant commis moins d’erreurs.  Encourager tous les élèves.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E6E1449-BF11-A9E6-888A-C0D639B4D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649" y="262583"/>
            <a:ext cx="1062248" cy="7966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150B37-7DB1-8C52-A75B-BB8F30EECE07}"/>
              </a:ext>
            </a:extLst>
          </p:cNvPr>
          <p:cNvSpPr txBox="1"/>
          <p:nvPr/>
        </p:nvSpPr>
        <p:spPr>
          <a:xfrm>
            <a:off x="243891" y="1312821"/>
            <a:ext cx="8656218" cy="33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Notre corps est très précieux, il faut en prendre soin pour rester en bonne santé.</a:t>
            </a:r>
          </a:p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Pour cela, il faut d’abord manger équilibré et boire beaucoup d’eau.</a:t>
            </a:r>
            <a:endParaRPr lang="fr-FR" sz="4000" b="1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18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A3DB-CEDD-25A0-5E18-17066ABB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5DF2A4-507E-4515-B1E6-8E1EA5DAE4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D94933-CFA0-5CBD-09FC-4DAB56D3575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C4E819-D559-E5D7-E3A8-DE34DECCFB9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70F8133-B949-2EBF-D67A-3D512F33CCA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DAE4D72-3328-A812-97DD-51791F2647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882C4FE-A8B0-16F7-79CD-C4C70775494D}"/>
              </a:ext>
            </a:extLst>
          </p:cNvPr>
          <p:cNvSpPr txBox="1"/>
          <p:nvPr/>
        </p:nvSpPr>
        <p:spPr>
          <a:xfrm>
            <a:off x="1045029" y="422058"/>
            <a:ext cx="7715794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la maison vous allez corriger les erreurs. p54.</a:t>
            </a:r>
            <a:endParaRPr lang="fr-FR" sz="15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49FE95E-EB26-CBB9-7490-4B493EA825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029" y="2263025"/>
            <a:ext cx="7654834" cy="22326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7E18E9-05BF-3C6C-50D8-6C5F03948E80}"/>
              </a:ext>
            </a:extLst>
          </p:cNvPr>
          <p:cNvSpPr/>
          <p:nvPr/>
        </p:nvSpPr>
        <p:spPr>
          <a:xfrm>
            <a:off x="893045" y="2901471"/>
            <a:ext cx="7356451" cy="5275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5776AD9-DBE4-4818-DE7F-BCFBAEF80460}"/>
              </a:ext>
            </a:extLst>
          </p:cNvPr>
          <p:cNvCxnSpPr/>
          <p:nvPr/>
        </p:nvCxnSpPr>
        <p:spPr>
          <a:xfrm>
            <a:off x="349145" y="2360451"/>
            <a:ext cx="644435" cy="6792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586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17844"/>
            <a:ext cx="8268929" cy="2222933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896983" y="2449148"/>
            <a:ext cx="741051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endParaRPr lang="fr-FR" sz="2000" dirty="0"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Salle de séjour – cuisine – chambre – salle de bain – </a:t>
            </a:r>
            <a:r>
              <a:rPr lang="fr-FR" sz="2000" dirty="0" err="1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rez</a:t>
            </a: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de chaussée – escalier – canapé - couloir</a:t>
            </a: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3" y="241972"/>
            <a:ext cx="8825176" cy="652153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>
                <a:solidFill>
                  <a:prstClr val="white"/>
                </a:solidFill>
                <a:latin typeface="Dosis" pitchFamily="2" charset="0"/>
              </a:rPr>
              <a:t>v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419920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5" name="Ellipse 24">
            <a:extLst>
              <a:ext uri="{FF2B5EF4-FFF2-40B4-BE49-F238E27FC236}">
                <a16:creationId xmlns:a16="http://schemas.microsoft.com/office/drawing/2014/main" id="{83762066-1D7E-195C-6249-F34F4024DDB6}"/>
              </a:ext>
            </a:extLst>
          </p:cNvPr>
          <p:cNvSpPr/>
          <p:nvPr/>
        </p:nvSpPr>
        <p:spPr>
          <a:xfrm>
            <a:off x="6614853" y="3125317"/>
            <a:ext cx="361604" cy="83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utoShape 4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D053B257-78E0-81A6-D3C3-279438DCE5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AutoShape 6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3FB4DC83-D525-72B0-B3EB-67E7E6CD4E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AutoShape 8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0843BF68-7615-D858-0926-6AD2C832B7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7" name="AutoShape 16" descr="Une Vache Qui Broute Dans L Herbe PNG , Vache, Herber, Herbe Fichier PNG et  PSD pour le téléchargement libre">
            <a:extLst>
              <a:ext uri="{FF2B5EF4-FFF2-40B4-BE49-F238E27FC236}">
                <a16:creationId xmlns:a16="http://schemas.microsoft.com/office/drawing/2014/main" id="{2A459E65-6ADF-8571-15CE-065FBF87C1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AutoShape 10" descr="Ferme. Abri de jardin rouge, icône vectorielle 3d — Image vectorielle">
            <a:extLst>
              <a:ext uri="{FF2B5EF4-FFF2-40B4-BE49-F238E27FC236}">
                <a16:creationId xmlns:a16="http://schemas.microsoft.com/office/drawing/2014/main" id="{6138147C-AF18-DF87-3476-9E6010B74D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9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3" name="AutoShape 12" descr="Belle grange vectorielle rouge avec foin, girouette et buissons — Image vectorielle">
            <a:extLst>
              <a:ext uri="{FF2B5EF4-FFF2-40B4-BE49-F238E27FC236}">
                <a16:creationId xmlns:a16="http://schemas.microsoft.com/office/drawing/2014/main" id="{10F4D5D8-5C00-EFDE-3E40-CBCD701BBA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81600" y="403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6" name="Picture 2" descr="intérieur de cuisine avec meubles. illustration vectorielle de dessin animé  5369961 Art vectoriel chez Vecteezy">
            <a:extLst>
              <a:ext uri="{FF2B5EF4-FFF2-40B4-BE49-F238E27FC236}">
                <a16:creationId xmlns:a16="http://schemas.microsoft.com/office/drawing/2014/main" id="{0EBDFFCA-4150-37BC-6CD9-A229527BC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257" y="2396763"/>
            <a:ext cx="1016634" cy="8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hambre à l'intérieur de l'intérieur, chambre à coucher, salon de dessin  animé, chambre d'enfant avec mobilier. chambre d'adolescent avec lit,  chambre d'enfant ou chambre d'enfant. 11863714 Art vectoriel chez Vecteezy">
            <a:extLst>
              <a:ext uri="{FF2B5EF4-FFF2-40B4-BE49-F238E27FC236}">
                <a16:creationId xmlns:a16="http://schemas.microsoft.com/office/drawing/2014/main" id="{B0EBCF61-9675-74A8-E718-B5684B0B1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122" y="2545006"/>
            <a:ext cx="1174139" cy="73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Illustration vectorielle de dessin animé de salle de bain dessinée à la  main clipart fond blanc | Vecteur Premium généré à base d'IA">
            <a:extLst>
              <a:ext uri="{FF2B5EF4-FFF2-40B4-BE49-F238E27FC236}">
                <a16:creationId xmlns:a16="http://schemas.microsoft.com/office/drawing/2014/main" id="{9E9EAB6A-2660-4C4D-86BD-8BEF0B5A1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903" y="2333943"/>
            <a:ext cx="1075700" cy="107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AutoShape 12" descr="Intérieur de l'escalier images vectorielles, Intérieur de l'escalier  vecteurs libres de droits | DepositPhotos">
            <a:extLst>
              <a:ext uri="{FF2B5EF4-FFF2-40B4-BE49-F238E27FC236}">
                <a16:creationId xmlns:a16="http://schemas.microsoft.com/office/drawing/2014/main" id="{8C6CF07C-5B0D-88C1-7D8C-456DC85390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34000" y="4191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MA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7876196E-3C15-8BDD-D0F1-68D21121F4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9389" y="4283112"/>
            <a:ext cx="1035451" cy="1035451"/>
          </a:xfrm>
          <a:prstGeom prst="rect">
            <a:avLst/>
          </a:prstGeom>
        </p:spPr>
      </p:pic>
      <p:pic>
        <p:nvPicPr>
          <p:cNvPr id="1038" name="Picture 14" descr="Clip Art - iStock | Salon, Fauteuil ...">
            <a:extLst>
              <a:ext uri="{FF2B5EF4-FFF2-40B4-BE49-F238E27FC236}">
                <a16:creationId xmlns:a16="http://schemas.microsoft.com/office/drawing/2014/main" id="{4DCCB114-B7CA-6A0C-25FB-2860CB1A0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733" y="4199847"/>
            <a:ext cx="1468018" cy="117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16" descr="Couloir Clipart Dessin Animé Couloir De Dessin Animé Avec Des Portes Et Des  Murs Avec De Lart Mural Vecteur PNG , Couloir, Clipart, Dessin Animé PNG et  vecteur pour téléchargement gratuit">
            <a:extLst>
              <a:ext uri="{FF2B5EF4-FFF2-40B4-BE49-F238E27FC236}">
                <a16:creationId xmlns:a16="http://schemas.microsoft.com/office/drawing/2014/main" id="{1A7B2390-8716-3974-A1B7-9EBC7FDEB4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86400" y="4343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MA"/>
          </a:p>
        </p:txBody>
      </p:sp>
      <p:pic>
        <p:nvPicPr>
          <p:cNvPr id="1042" name="Picture 18" descr="Couloir Clipart Dessin Animé Couloir De Dessin Animé Avec Des Portes Et Des  Murs Avec De Lart Mural Vecteur PNG , Couloir, Clipart, Dessin Animé PNG et  vecteur pour téléchargement gratuit">
            <a:extLst>
              <a:ext uri="{FF2B5EF4-FFF2-40B4-BE49-F238E27FC236}">
                <a16:creationId xmlns:a16="http://schemas.microsoft.com/office/drawing/2014/main" id="{4813610C-473C-3FDF-988A-DC90A1B8A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457" y="4026689"/>
            <a:ext cx="1182958" cy="118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81747FE-CB95-8ADA-1F8F-070CD9987E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7074" y="2514856"/>
            <a:ext cx="1207742" cy="7894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51E3D0-8BB4-E18B-FA4D-3E284ED41D3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60180" y="4142979"/>
            <a:ext cx="673555" cy="1175584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389CBFC-A284-6AD5-E475-66D45A3B1DF7}"/>
              </a:ext>
            </a:extLst>
          </p:cNvPr>
          <p:cNvCxnSpPr>
            <a:cxnSpLocks/>
          </p:cNvCxnSpPr>
          <p:nvPr/>
        </p:nvCxnSpPr>
        <p:spPr>
          <a:xfrm>
            <a:off x="2590930" y="4800837"/>
            <a:ext cx="578990" cy="3198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F69FF-47F7-5CF1-AC5B-B0A6A6B4E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2ED1A1-D7AD-D996-1984-CE0F9A69D3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1B64AB6-E29C-949C-B5AA-30A7BB0027C0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6B9A63-29D9-0123-471F-DBE4CCA89A67}"/>
              </a:ext>
            </a:extLst>
          </p:cNvPr>
          <p:cNvSpPr/>
          <p:nvPr/>
        </p:nvSpPr>
        <p:spPr>
          <a:xfrm>
            <a:off x="658463" y="337127"/>
            <a:ext cx="820689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Toute la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famille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la salle de séjour.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salle de séjour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La salle de séjour. Comment vous dites salle de séjour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E45F6DD-0527-13CB-FA5A-B8C21A07444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2A4D6A-047B-9E8E-DE2C-F9E43BE0E9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84FECFF-6682-76F9-5F51-5A254F7CF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4166" y="2815028"/>
            <a:ext cx="4235668" cy="2768742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B6111F9-9169-6925-3D39-D00512031DC9}"/>
              </a:ext>
            </a:extLst>
          </p:cNvPr>
          <p:cNvCxnSpPr/>
          <p:nvPr/>
        </p:nvCxnSpPr>
        <p:spPr>
          <a:xfrm>
            <a:off x="1654629" y="2595154"/>
            <a:ext cx="748937" cy="53122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549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D90FC-E243-B415-B5AF-E40E54E36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9130FA-78BA-8F42-B636-A7F8FB6528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D7C4B1-9DBE-5528-1F9E-0425FA1B95D5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 lvl="4" algn="l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30ADFA-331F-04CA-272C-A64DD2258A92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salle de séjour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salle de séjour.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3300F0E-6B73-36BE-DAFE-B182D9974602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7621FA-B61D-BDE2-0FB2-898C2EC68F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43B6FAF-A5BA-F66B-49C9-CFE22CDA4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4166" y="2815028"/>
            <a:ext cx="4235668" cy="276874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CC2B7C-23A8-13A4-FCEA-BC176033D82D}"/>
              </a:ext>
            </a:extLst>
          </p:cNvPr>
          <p:cNvSpPr txBox="1"/>
          <p:nvPr/>
        </p:nvSpPr>
        <p:spPr>
          <a:xfrm>
            <a:off x="1902823" y="1513505"/>
            <a:ext cx="457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lvl="4" algn="l" defTabSz="457235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La salle de séjour</a:t>
            </a:r>
          </a:p>
        </p:txBody>
      </p:sp>
    </p:spTree>
    <p:extLst>
      <p:ext uri="{BB962C8B-B14F-4D97-AF65-F5344CB8AC3E}">
        <p14:creationId xmlns:p14="http://schemas.microsoft.com/office/powerpoint/2010/main" val="4261882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DE9F5-9773-56FE-CFB5-D97DC3B7B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FFDA79-AC8B-B233-8B2E-D19D58CA173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8AA18C-EBF5-4909-2446-CB9B7000C7A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A048C5-C32F-B020-1D80-E1F42DB40DE6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cuisine. La cuisine .  Comment vous dites «cuisine» 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5550A12D-8D04-0091-584F-B6C12AF2D2F6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1B91E41-5181-F639-130F-AE6BFD3D5DE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2" descr="intérieur de cuisine avec meubles. illustration vectorielle de dessin animé  5369961 Art vectoriel chez Vecteezy">
            <a:extLst>
              <a:ext uri="{FF2B5EF4-FFF2-40B4-BE49-F238E27FC236}">
                <a16:creationId xmlns:a16="http://schemas.microsoft.com/office/drawing/2014/main" id="{A257E228-E513-9E33-7079-5C0B263CF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85" y="1936896"/>
            <a:ext cx="3701776" cy="326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203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8236-DECB-21ED-A3A0-236FDF53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10694-38D0-71FB-AC83-08C08CC524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D2B932-5B0C-75E3-C3C6-D48DFFB8F21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219231" lvl="4" defTabSz="457235"/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La cuisine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0B7F4-D08A-2A31-B851-61582C5E4CB3}"/>
              </a:ext>
            </a:extLst>
          </p:cNvPr>
          <p:cNvSpPr/>
          <p:nvPr/>
        </p:nvSpPr>
        <p:spPr>
          <a:xfrm>
            <a:off x="1054019" y="286713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cuisine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cuisine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E45B88D-9DCE-7483-04DF-1DCEAD1D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6E7285D-3CEB-B26F-C864-DEE989CD514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2" descr="intérieur de cuisine avec meubles. illustration vectorielle de dessin animé  5369961 Art vectoriel chez Vecteezy">
            <a:extLst>
              <a:ext uri="{FF2B5EF4-FFF2-40B4-BE49-F238E27FC236}">
                <a16:creationId xmlns:a16="http://schemas.microsoft.com/office/drawing/2014/main" id="{7351FF74-4EAD-C0AE-41F8-64D90776E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939" y="2154655"/>
            <a:ext cx="3190499" cy="281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54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E40C7-88E9-3FA5-B399-9F5DDF097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BDB1F0-5C52-8E60-81D5-76AB4F6297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9197A1-475F-7365-E4EA-A28AA29DE100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8C7658D-C99E-BDFE-48ED-3E3EEFE6AD6A}"/>
              </a:ext>
            </a:extLst>
          </p:cNvPr>
          <p:cNvSpPr/>
          <p:nvPr/>
        </p:nvSpPr>
        <p:spPr>
          <a:xfrm>
            <a:off x="1054019" y="286713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maman et ses enfants préparent un repas dans la cuisine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A77614B3-5F20-51D4-6934-FA0716C29B27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6B13434-98F2-8BA4-A714-53D9734E9C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5F2E738-D759-63A5-76E8-94132FF55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9233" y="3266524"/>
            <a:ext cx="3111660" cy="268618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0B51584-3137-00A2-BE28-DE661E7540DC}"/>
              </a:ext>
            </a:extLst>
          </p:cNvPr>
          <p:cNvSpPr txBox="1"/>
          <p:nvPr/>
        </p:nvSpPr>
        <p:spPr>
          <a:xfrm>
            <a:off x="566057" y="1705093"/>
            <a:ext cx="80380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chemeClr val="accent5">
                    <a:lumMod val="50000"/>
                  </a:schemeClr>
                </a:solidFill>
              </a:rPr>
              <a:t>La maman et ses enfants préparent un repas dans la cuisine.</a:t>
            </a:r>
          </a:p>
        </p:txBody>
      </p:sp>
    </p:spTree>
    <p:extLst>
      <p:ext uri="{BB962C8B-B14F-4D97-AF65-F5344CB8AC3E}">
        <p14:creationId xmlns:p14="http://schemas.microsoft.com/office/powerpoint/2010/main" val="3020346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CFEB7-C8BE-9974-FA3F-A58CA706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417846-E6A8-328F-A735-F339124FCD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1259D9-E546-00EF-5F4A-ECFB21C9002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996C5A-7E42-BEC7-02EF-B455CE83CFA2}"/>
              </a:ext>
            </a:extLst>
          </p:cNvPr>
          <p:cNvSpPr/>
          <p:nvPr/>
        </p:nvSpPr>
        <p:spPr>
          <a:xfrm>
            <a:off x="658462" y="21705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chambre. La chambre. Comment vous dites chambre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AD50B1C-AC4D-F3DB-344C-8848D343BED7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30FC69D-20DF-0860-ED65-41C7A8211B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521661"/>
              </p:ext>
            </p:extLst>
          </p:nvPr>
        </p:nvGraphicFramePr>
        <p:xfrm>
          <a:off x="-82534" y="-17317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437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4" descr="chambre à l'intérieur de l'intérieur, chambre à coucher, salon de dessin  animé, chambre d'enfant avec mobilier. chambre d'adolescent avec lit,  chambre d'enfant ou chambre d'enfant. 11863714 Art vectoriel chez Vecteezy">
            <a:extLst>
              <a:ext uri="{FF2B5EF4-FFF2-40B4-BE49-F238E27FC236}">
                <a16:creationId xmlns:a16="http://schemas.microsoft.com/office/drawing/2014/main" id="{A931B538-2BD1-7EE9-F583-86D63CE1C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75" y="2394513"/>
            <a:ext cx="4630809" cy="288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128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B2FF4-7167-9FCD-AEC3-707B8E095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743CF4-48E3-4E29-A08F-E71ACEEC11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DE5726-853A-F431-DE75-A5FDF0AB86F6}"/>
              </a:ext>
            </a:extLst>
          </p:cNvPr>
          <p:cNvSpPr/>
          <p:nvPr/>
        </p:nvSpPr>
        <p:spPr>
          <a:xfrm>
            <a:off x="171701" y="2932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La chambre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8F91F5-F9D3-B626-59DF-7F3210D9965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chambre. Répétons ensemble: la chambre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A55D0F-C4A7-D020-F929-530ACD2F18F6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8AA2412-F9D5-B0EE-DA22-C9DD4A67D5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92675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4" descr="chambre à l'intérieur de l'intérieur, chambre à coucher, salon de dessin  animé, chambre d'enfant avec mobilier. chambre d'adolescent avec lit,  chambre d'enfant ou chambre d'enfant. 11863714 Art vectoriel chez Vecteezy">
            <a:extLst>
              <a:ext uri="{FF2B5EF4-FFF2-40B4-BE49-F238E27FC236}">
                <a16:creationId xmlns:a16="http://schemas.microsoft.com/office/drawing/2014/main" id="{871457D6-45C1-2AE5-8692-D9CFDB5C6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205" y="2481943"/>
            <a:ext cx="2517229" cy="156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857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F3A9E-C114-8861-B8A4-75AE827E6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3FE82F-983C-4AB0-FA9E-9B563B7D5E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DC7F06-8677-E963-2A2F-D75F7D39177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255885-884B-DB30-6C34-D1D329A1B5AF}"/>
              </a:ext>
            </a:extLst>
          </p:cNvPr>
          <p:cNvSpPr/>
          <p:nvPr/>
        </p:nvSpPr>
        <p:spPr>
          <a:xfrm>
            <a:off x="578719" y="228600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salle de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bain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La salle de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bain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salle de bain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F4CFA60-97C3-BB0E-B8D0-82D9A0758BBB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00F1CD6-FBB9-B970-05D9-5EBA6F1B40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689" y="-9243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784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8" descr="Illustration vectorielle de dessin animé de salle de bain dessinée à la  main clipart fond blanc | Vecteur Premium généré à base d'IA">
            <a:extLst>
              <a:ext uri="{FF2B5EF4-FFF2-40B4-BE49-F238E27FC236}">
                <a16:creationId xmlns:a16="http://schemas.microsoft.com/office/drawing/2014/main" id="{F2ED23C5-7C76-4951-7D44-3D1255CEF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123" y="1474123"/>
            <a:ext cx="3909753" cy="390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95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FB57F-17F6-3CD2-1B3B-246AD40A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8743FB-94A8-5B17-3EB7-A6D3F899E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28580-429C-DFD9-0D45-C7AD72EE1AF9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La salle </a:t>
            </a: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de bain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C82BAA-0991-C3C9-ED09-B15CEC7A931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salle de bain. Répétons ensemble: la salle de bain.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A990C53-E07E-832A-8828-BE47FE1384D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ACAB88A-F576-4DD9-5705-C20C549488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8" descr="Illustration vectorielle de dessin animé de salle de bain dessinée à la  main clipart fond blanc | Vecteur Premium généré à base d'IA">
            <a:extLst>
              <a:ext uri="{FF2B5EF4-FFF2-40B4-BE49-F238E27FC236}">
                <a16:creationId xmlns:a16="http://schemas.microsoft.com/office/drawing/2014/main" id="{F901F012-3A60-C446-2557-10B2BE712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481" y="1968987"/>
            <a:ext cx="2920026" cy="292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390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4577B-7AEA-6C24-4A55-4F39ADE98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071A22-BF40-23A8-E959-FAD939321F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7E8F1D-160D-AB52-87C0-5A75D3EE071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5DFF29-098A-66D2-1957-DEC26058A868}"/>
              </a:ext>
            </a:extLst>
          </p:cNvPr>
          <p:cNvSpPr/>
          <p:nvPr/>
        </p:nvSpPr>
        <p:spPr>
          <a:xfrm>
            <a:off x="673457" y="258705"/>
            <a:ext cx="827443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Cette maison a plusieurs étages. En bas il y a  le rez-de-chaussée. Comment vous dites rez-de-chaussée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6398299E-9708-E2FE-E752-33969899E5D5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6F5E46-2345-3DE5-9371-898E42559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2240245"/>
              </p:ext>
            </p:ext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A1C864E-3040-75AB-6104-8B51D0C05B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5870" y="1754621"/>
            <a:ext cx="2044805" cy="356888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276EA59-6D3A-6A0C-91AB-5E2876C71683}"/>
              </a:ext>
            </a:extLst>
          </p:cNvPr>
          <p:cNvSpPr/>
          <p:nvPr/>
        </p:nvSpPr>
        <p:spPr>
          <a:xfrm>
            <a:off x="2978331" y="4241074"/>
            <a:ext cx="3439885" cy="8098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B4622B97-2542-0147-5FD4-BD3FFB492113}"/>
              </a:ext>
            </a:extLst>
          </p:cNvPr>
          <p:cNvCxnSpPr/>
          <p:nvPr/>
        </p:nvCxnSpPr>
        <p:spPr>
          <a:xfrm>
            <a:off x="2690949" y="3882934"/>
            <a:ext cx="858648" cy="4876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2754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5E032-A52C-6D0C-6C12-442B6A2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3D6877-69B7-D911-326F-B51CA56285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715F5C-C515-794D-5109-CB7BC135D8F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72CAD0-6A0B-B80B-23F9-ACA1F11B6767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fr-FR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rez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de chaussée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</a:t>
            </a:r>
            <a:r>
              <a:rPr lang="fr-FR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rez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de chaussée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B51F245-6C34-2609-7D11-554F642D673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C5528C-3E45-2622-D3D1-2097A1E55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D7827F7-4F44-8123-2688-E410246CB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8822" y="3461232"/>
            <a:ext cx="1341120" cy="2340712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6F30495-45B1-6E7D-E804-273126980581}"/>
              </a:ext>
            </a:extLst>
          </p:cNvPr>
          <p:cNvCxnSpPr/>
          <p:nvPr/>
        </p:nvCxnSpPr>
        <p:spPr>
          <a:xfrm>
            <a:off x="2782770" y="4919254"/>
            <a:ext cx="858648" cy="4876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BA5C6C1A-863C-32CC-B7A5-E8864571114E}"/>
              </a:ext>
            </a:extLst>
          </p:cNvPr>
          <p:cNvSpPr txBox="1"/>
          <p:nvPr/>
        </p:nvSpPr>
        <p:spPr>
          <a:xfrm>
            <a:off x="673351" y="1867506"/>
            <a:ext cx="80874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19231" lvl="4" defTabSz="457235"/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Le </a:t>
            </a:r>
            <a:r>
              <a:rPr lang="fr-MA" sz="5400" b="1" dirty="0" err="1">
                <a:solidFill>
                  <a:srgbClr val="106585"/>
                </a:solidFill>
                <a:latin typeface="Dosis" pitchFamily="2" charset="0"/>
              </a:rPr>
              <a:t>rez</a:t>
            </a:r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–</a:t>
            </a:r>
            <a:r>
              <a:rPr lang="fr-MA" sz="5400" b="1" dirty="0" err="1">
                <a:solidFill>
                  <a:srgbClr val="106585"/>
                </a:solidFill>
                <a:latin typeface="Dosis" pitchFamily="2" charset="0"/>
              </a:rPr>
              <a:t>de-chaussée</a:t>
            </a:r>
            <a:endParaRPr lang="fr-MA" sz="5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F2CFCE-6578-5DF7-44DE-47464E3D60CB}"/>
              </a:ext>
            </a:extLst>
          </p:cNvPr>
          <p:cNvSpPr/>
          <p:nvPr/>
        </p:nvSpPr>
        <p:spPr>
          <a:xfrm>
            <a:off x="3892731" y="5163094"/>
            <a:ext cx="2403566" cy="4876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368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C6853-56C0-06B3-2ED4-41743249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2BED0B-8EEA-6832-30B9-A88180AF7FF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1CEA4D-0111-B1E2-38B1-AB1ABBC043D4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202F93-9B1D-029E-D969-8EFDADAD126A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cette maison, la cuisine est au rez-de-chaussée, la chambre et la salle de bain sont à l’étage. Répétons ensemble.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FE716DD-2EAC-038F-5320-24B5A2AD879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304C5C3-B18B-7150-931E-F792A4B5F69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D835E2C-4755-EE2A-2655-7FB2212FFACB}"/>
              </a:ext>
            </a:extLst>
          </p:cNvPr>
          <p:cNvSpPr txBox="1"/>
          <p:nvPr/>
        </p:nvSpPr>
        <p:spPr>
          <a:xfrm>
            <a:off x="-923108" y="1127753"/>
            <a:ext cx="97971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19231" lvl="4" defTabSz="457235"/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Dans cette maison, la cuisine est au </a:t>
            </a:r>
          </a:p>
          <a:p>
            <a:pPr marL="1219231" lvl="4" defTabSz="457235"/>
            <a:r>
              <a:rPr lang="fr-MA" sz="4000" b="1" dirty="0">
                <a:solidFill>
                  <a:srgbClr val="FF0000"/>
                </a:solidFill>
                <a:latin typeface="Dosis" pitchFamily="2" charset="0"/>
              </a:rPr>
              <a:t>rez-de-chaussée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, la chambre et la salle de bain sont à </a:t>
            </a:r>
            <a:r>
              <a:rPr lang="fr-MA" sz="4000" b="1" dirty="0">
                <a:solidFill>
                  <a:srgbClr val="FF0000"/>
                </a:solidFill>
                <a:latin typeface="Dosis" pitchFamily="2" charset="0"/>
              </a:rPr>
              <a:t>l’étage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D2612A5-CE08-F8D7-EADA-C76D965605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9007" y="3408087"/>
            <a:ext cx="4654789" cy="3054507"/>
          </a:xfrm>
          <a:prstGeom prst="rect">
            <a:avLst/>
          </a:prstGeom>
        </p:spPr>
      </p:pic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3AAE33A2-2777-6B65-9CD3-7CDF6297A835}"/>
              </a:ext>
            </a:extLst>
          </p:cNvPr>
          <p:cNvCxnSpPr>
            <a:cxnSpLocks/>
          </p:cNvCxnSpPr>
          <p:nvPr/>
        </p:nvCxnSpPr>
        <p:spPr>
          <a:xfrm>
            <a:off x="2365108" y="5446541"/>
            <a:ext cx="608032" cy="2600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D358E7A-69D5-DF2E-F3F8-E7AE6D0C0648}"/>
              </a:ext>
            </a:extLst>
          </p:cNvPr>
          <p:cNvCxnSpPr>
            <a:cxnSpLocks/>
          </p:cNvCxnSpPr>
          <p:nvPr/>
        </p:nvCxnSpPr>
        <p:spPr>
          <a:xfrm>
            <a:off x="2332038" y="4427644"/>
            <a:ext cx="608803" cy="3684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28D15FA-240D-96BB-F7ED-5B8AB96292DC}"/>
              </a:ext>
            </a:extLst>
          </p:cNvPr>
          <p:cNvCxnSpPr>
            <a:cxnSpLocks/>
          </p:cNvCxnSpPr>
          <p:nvPr/>
        </p:nvCxnSpPr>
        <p:spPr>
          <a:xfrm flipH="1">
            <a:off x="4427793" y="3682298"/>
            <a:ext cx="418564" cy="8634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0BE5C1A-DEE9-645D-774D-D622CC1BEFDB}"/>
              </a:ext>
            </a:extLst>
          </p:cNvPr>
          <p:cNvSpPr/>
          <p:nvPr/>
        </p:nvSpPr>
        <p:spPr>
          <a:xfrm>
            <a:off x="2549007" y="4462820"/>
            <a:ext cx="2297350" cy="8089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8DDC4BB-24DF-A7B6-BD48-74BF6CA98983}"/>
              </a:ext>
            </a:extLst>
          </p:cNvPr>
          <p:cNvSpPr/>
          <p:nvPr/>
        </p:nvSpPr>
        <p:spPr>
          <a:xfrm>
            <a:off x="2706798" y="5385487"/>
            <a:ext cx="1508151" cy="8089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2280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7110-1697-9497-77CA-325709AA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2FA65D-C360-FBF6-2AF1-91CA8A53EB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C2C7AC-9C4E-F411-4F37-7B7DA324FB6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CD6E4-5903-5278-F0E6-5D85B597EBFB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escalier. L’escalier.  Comment vous dites «escalier»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935300-9649-A00A-CA2F-51C5AF01C4D1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FAFF4-6739-65A7-6E04-AB5264C099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4994513"/>
              </p:ext>
            </p:extLst>
          </p:nvPr>
        </p:nvGraphicFramePr>
        <p:xfrm>
          <a:off x="6" y="-11545"/>
          <a:ext cx="8947890" cy="306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0612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9BDEF00-6A77-A3E7-61E4-3A6412703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7041" y="2412273"/>
            <a:ext cx="3349955" cy="3349955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2AC3807-C314-BA65-DF60-3805E2C0E9C1}"/>
              </a:ext>
            </a:extLst>
          </p:cNvPr>
          <p:cNvCxnSpPr>
            <a:cxnSpLocks/>
          </p:cNvCxnSpPr>
          <p:nvPr/>
        </p:nvCxnSpPr>
        <p:spPr>
          <a:xfrm flipH="1">
            <a:off x="6178195" y="3165843"/>
            <a:ext cx="1201501" cy="12842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645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04B9-2EDC-47B0-05D9-55DA4757B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0CC177-F250-D535-084D-3072008346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FD9C1-7EE9-3806-A995-D1EC4D985A07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L’escalier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89D78F-17A0-D039-A07E-B2736DDED3A5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L’escalier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l’escalier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F902440-4773-8C77-03A0-4446DD1F1A6E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B9BED5-E94D-3605-25B5-62AA5E39B0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58A3A9D-F888-E7BF-6C73-47794B1B4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769" y="2466871"/>
            <a:ext cx="2087712" cy="208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34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333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mots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: salle de séjour – cuisine – chambre – salle de bain – </a:t>
              </a:r>
              <a:r>
                <a:rPr lang="fr-FR" sz="1867" b="1" dirty="0" err="1">
                  <a:solidFill>
                    <a:srgbClr val="215968"/>
                  </a:solidFill>
                  <a:latin typeface="Dosis" pitchFamily="2" charset="0"/>
                </a:rPr>
                <a:t>rez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-de chaussée – escalier – canapé </a:t>
              </a:r>
              <a:endPara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avec fluidité et comprendre le texte.</a:t>
              </a:r>
              <a:endParaRPr lang="fr-FR" sz="1867" b="1" dirty="0">
                <a:solidFill>
                  <a:srgbClr val="008EC0"/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46DD4-9419-DBE5-8049-69A4C30D2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C6A6AC-3BD6-9FB7-E8A0-2140696E82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64CC5A-298D-BACC-46E8-F94AE6979A62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848E80-0429-CC54-E22C-E97D4BFB8FEB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canapé. Le canapé. Comment vous dites canapé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6252A6F-8003-646E-5236-FD01BFA3E67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384F58-CA7B-AE5C-13C3-6E079EBE25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4" descr="Clip Art - iStock | Salon, Fauteuil ...">
            <a:extLst>
              <a:ext uri="{FF2B5EF4-FFF2-40B4-BE49-F238E27FC236}">
                <a16:creationId xmlns:a16="http://schemas.microsoft.com/office/drawing/2014/main" id="{FCB62E7B-E71C-07E6-E41A-5B0008C62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25" y="1759634"/>
            <a:ext cx="4169262" cy="333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40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8310-F0B8-4B6C-1A6C-B7542E6A5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FC535-3BC0-C11B-059D-09B009C265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2FBB5E-B271-7B4A-EA17-ACD4261FBE3F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Un canapé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740578-1D83-29C5-3417-5708D9FB64B2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canapé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canapé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3586CF4-8DF2-B230-9AC6-2D4CB6FFD930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DB1BAA-DE7F-F9A9-C5C6-E6C2849164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4" descr="Clip Art - iStock | Salon, Fauteuil ...">
            <a:extLst>
              <a:ext uri="{FF2B5EF4-FFF2-40B4-BE49-F238E27FC236}">
                <a16:creationId xmlns:a16="http://schemas.microsoft.com/office/drawing/2014/main" id="{5619D390-3C54-56DC-6171-BF935E5AD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395" y="2018985"/>
            <a:ext cx="3521529" cy="282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576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A871E-5BEB-0F5E-06BF-69BA9B083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CCBFEF-51E0-AB7E-AD38-6654E116906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CC6B7C-59A5-5C9D-E226-74BF6BF7EB0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1816C7-49A2-B1FD-FD94-5F006264BBD2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couloir. Le couloir.  Comment vous dites couloir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2CC0EB0-98F4-67F8-F849-D927765B0AD4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4128D58-F94D-30CD-6852-0E7D56DAD3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8" descr="Couloir Clipart Dessin Animé Couloir De Dessin Animé Avec Des Portes Et Des  Murs Avec De Lart Mural Vecteur PNG , Couloir, Clipart, Dessin Animé PNG et  vecteur pour téléchargement gratuit">
            <a:extLst>
              <a:ext uri="{FF2B5EF4-FFF2-40B4-BE49-F238E27FC236}">
                <a16:creationId xmlns:a16="http://schemas.microsoft.com/office/drawing/2014/main" id="{990FBA6A-7928-7748-B8F2-15606ACEE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668" y="1621698"/>
            <a:ext cx="3019128" cy="301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642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EB6BA-B299-D176-D9F4-5EFFA1B6F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F3361D-D8F8-70E3-251F-0E969E52B8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8168C-1065-C657-9A54-DE2B9C0C728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Le couloir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F1E14A-2828-A06E-D7A6-76D314508A6F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couloir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. Répétons ensemble : le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couloir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BEA8D1B-3A4D-2520-EACA-BF7E196F0B49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F1D64E-31FF-3CBB-38A2-FE5D33AB8B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8" descr="Couloir Clipart Dessin Animé Couloir De Dessin Animé Avec Des Portes Et Des  Murs Avec De Lart Mural Vecteur PNG , Couloir, Clipart, Dessin Animé PNG et  vecteur pour téléchargement gratuit">
            <a:extLst>
              <a:ext uri="{FF2B5EF4-FFF2-40B4-BE49-F238E27FC236}">
                <a16:creationId xmlns:a16="http://schemas.microsoft.com/office/drawing/2014/main" id="{D2664128-9B6B-7D24-50AE-5B67DA29E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423" y="2099643"/>
            <a:ext cx="2944306" cy="294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986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033337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83899" y="213359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1114697" y="4297186"/>
            <a:ext cx="4711337" cy="557912"/>
            <a:chOff x="2447851" y="6491492"/>
            <a:chExt cx="5928454" cy="836868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053792" y="6563966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7572574" y="6563966"/>
              <a:ext cx="803731" cy="764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6576256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1051B0C-1066-B9A0-157B-7F7A4E9140A3}"/>
              </a:ext>
            </a:extLst>
          </p:cNvPr>
          <p:cNvSpPr/>
          <p:nvPr/>
        </p:nvSpPr>
        <p:spPr>
          <a:xfrm>
            <a:off x="7433279" y="4351861"/>
            <a:ext cx="400594" cy="4002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630BF8E-A414-BF6E-18C6-1E2BE53FC1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8085" y="2791241"/>
            <a:ext cx="1337328" cy="1337328"/>
          </a:xfrm>
          <a:prstGeom prst="rect">
            <a:avLst/>
          </a:prstGeom>
        </p:spPr>
      </p:pic>
      <p:pic>
        <p:nvPicPr>
          <p:cNvPr id="9" name="Picture 18" descr="Couloir Clipart Dessin Animé Couloir De Dessin Animé Avec Des Portes Et Des  Murs Avec De Lart Mural Vecteur PNG , Couloir, Clipart, Dessin Animé PNG et  vecteur pour téléchargement gratuit">
            <a:extLst>
              <a:ext uri="{FF2B5EF4-FFF2-40B4-BE49-F238E27FC236}">
                <a16:creationId xmlns:a16="http://schemas.microsoft.com/office/drawing/2014/main" id="{EF41FD4E-7396-5ADA-E498-99640A497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404" y="2694991"/>
            <a:ext cx="1468018" cy="146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8C5E73-8694-1F03-75E0-38B7CC3EA8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497" y="3027411"/>
            <a:ext cx="1612916" cy="1054320"/>
          </a:xfrm>
          <a:prstGeom prst="rect">
            <a:avLst/>
          </a:prstGeom>
        </p:spPr>
      </p:pic>
      <p:pic>
        <p:nvPicPr>
          <p:cNvPr id="4" name="Picture 8" descr="Illustration vectorielle de dessin animé de salle de bain dessinée à la  main clipart fond blanc | Vecteur Premium généré à base d'IA">
            <a:extLst>
              <a:ext uri="{FF2B5EF4-FFF2-40B4-BE49-F238E27FC236}">
                <a16:creationId xmlns:a16="http://schemas.microsoft.com/office/drawing/2014/main" id="{1AFA00CE-92FE-3878-0F66-103C27741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404" y="2940784"/>
            <a:ext cx="1343440" cy="134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352263" y="4206422"/>
            <a:ext cx="4177680" cy="735420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040013"/>
              </p:ext>
            </p:ext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70A30BD-97C9-1F12-1BA2-44B20C4D4DDF}"/>
              </a:ext>
            </a:extLst>
          </p:cNvPr>
          <p:cNvSpPr/>
          <p:nvPr/>
        </p:nvSpPr>
        <p:spPr>
          <a:xfrm>
            <a:off x="7128479" y="4351861"/>
            <a:ext cx="400594" cy="4002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pic>
        <p:nvPicPr>
          <p:cNvPr id="13" name="Picture 2" descr="intérieur de cuisine avec meubles. illustration vectorielle de dessin animé  5369961 Art vectoriel chez Vecteezy">
            <a:extLst>
              <a:ext uri="{FF2B5EF4-FFF2-40B4-BE49-F238E27FC236}">
                <a16:creationId xmlns:a16="http://schemas.microsoft.com/office/drawing/2014/main" id="{2E482FB0-5DE6-3905-DA0F-16537AD12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67" y="2634678"/>
            <a:ext cx="1521297" cy="134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hambre à l'intérieur de l'intérieur, chambre à coucher, salon de dessin  animé, chambre d'enfant avec mobilier. chambre d'adolescent avec lit,  chambre d'enfant ou chambre d'enfant. 11863714 Art vectoriel chez Vecteezy">
            <a:extLst>
              <a:ext uri="{FF2B5EF4-FFF2-40B4-BE49-F238E27FC236}">
                <a16:creationId xmlns:a16="http://schemas.microsoft.com/office/drawing/2014/main" id="{9D29D1F5-E9AC-85BE-A64F-1F8857626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73" y="2999423"/>
            <a:ext cx="1612915" cy="100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Clip Art - iStock | Salon, Fauteuil ...">
            <a:extLst>
              <a:ext uri="{FF2B5EF4-FFF2-40B4-BE49-F238E27FC236}">
                <a16:creationId xmlns:a16="http://schemas.microsoft.com/office/drawing/2014/main" id="{031F37D9-7E2D-06E9-6C49-F149EC3CD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527" y="2767454"/>
            <a:ext cx="1796920" cy="143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C43F5E-E760-FF68-DDE4-5B49CAE52E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8567" y="2351235"/>
            <a:ext cx="956102" cy="1668724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3B1E0E34-3AE9-07C3-9ADF-32389D57BD3D}"/>
              </a:ext>
            </a:extLst>
          </p:cNvPr>
          <p:cNvCxnSpPr>
            <a:cxnSpLocks/>
          </p:cNvCxnSpPr>
          <p:nvPr/>
        </p:nvCxnSpPr>
        <p:spPr>
          <a:xfrm>
            <a:off x="2417109" y="3532578"/>
            <a:ext cx="522747" cy="2641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0574924"/>
              </p:ext>
            </p:ext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2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051432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icture 2" descr="intérieur de cuisine avec meubles. illustration vectorielle de dessin animé  5369961 Art vectoriel chez Vecteezy">
            <a:extLst>
              <a:ext uri="{FF2B5EF4-FFF2-40B4-BE49-F238E27FC236}">
                <a16:creationId xmlns:a16="http://schemas.microsoft.com/office/drawing/2014/main" id="{60D8FB0A-4414-18CA-F763-559F72023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789" y="1740455"/>
            <a:ext cx="1317918" cy="116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hambre à l'intérieur de l'intérieur, chambre à coucher, salon de dessin  animé, chambre d'enfant avec mobilier. chambre d'adolescent avec lit,  chambre d'enfant ou chambre d'enfant. 11863714 Art vectoriel chez Vecteezy">
            <a:extLst>
              <a:ext uri="{FF2B5EF4-FFF2-40B4-BE49-F238E27FC236}">
                <a16:creationId xmlns:a16="http://schemas.microsoft.com/office/drawing/2014/main" id="{13AAB8D1-DBE8-B9F4-5CEE-8B578E07C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61" y="1874152"/>
            <a:ext cx="1581360" cy="98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Illustration vectorielle de dessin animé de salle de bain dessinée à la  main clipart fond blanc | Vecteur Premium généré à base d'IA">
            <a:extLst>
              <a:ext uri="{FF2B5EF4-FFF2-40B4-BE49-F238E27FC236}">
                <a16:creationId xmlns:a16="http://schemas.microsoft.com/office/drawing/2014/main" id="{AEB12B85-21A0-E608-6895-604CE3AE2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01" y="1693661"/>
            <a:ext cx="1343440" cy="134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1BC8890-95B3-3C41-E95B-EF11CA40D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2589" y="3892731"/>
            <a:ext cx="1390414" cy="1390414"/>
          </a:xfrm>
          <a:prstGeom prst="rect">
            <a:avLst/>
          </a:prstGeom>
        </p:spPr>
      </p:pic>
      <p:pic>
        <p:nvPicPr>
          <p:cNvPr id="18" name="Picture 14" descr="Clip Art - iStock | Salon, Fauteuil ...">
            <a:extLst>
              <a:ext uri="{FF2B5EF4-FFF2-40B4-BE49-F238E27FC236}">
                <a16:creationId xmlns:a16="http://schemas.microsoft.com/office/drawing/2014/main" id="{84081B3C-03A0-F153-D858-214F11A33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467" y="3771403"/>
            <a:ext cx="1887797" cy="151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Couloir Clipart Dessin Animé Couloir De Dessin Animé Avec Des Portes Et Des  Murs Avec De Lart Mural Vecteur PNG , Couloir, Clipart, Dessin Animé PNG et  vecteur pour téléchargement gratuit">
            <a:extLst>
              <a:ext uri="{FF2B5EF4-FFF2-40B4-BE49-F238E27FC236}">
                <a16:creationId xmlns:a16="http://schemas.microsoft.com/office/drawing/2014/main" id="{E846DD3C-9B7C-B6E9-7DBD-34ADFED59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901" y="3690531"/>
            <a:ext cx="1343440" cy="151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BA0CF39-CE8D-F7E3-C05E-2AFEAA0600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9010" y="3491994"/>
            <a:ext cx="1083601" cy="1891254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D7967F7-1D5D-6A41-CCFF-23440FEC5680}"/>
              </a:ext>
            </a:extLst>
          </p:cNvPr>
          <p:cNvCxnSpPr>
            <a:cxnSpLocks/>
          </p:cNvCxnSpPr>
          <p:nvPr/>
        </p:nvCxnSpPr>
        <p:spPr>
          <a:xfrm>
            <a:off x="373626" y="4786836"/>
            <a:ext cx="522747" cy="2641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E6D023A6-9F90-B09E-8285-074CE2A6AD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4857" y="1740455"/>
            <a:ext cx="1711905" cy="111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 les mots du vocabulaire que nous avons vus aujourd’hui,  la page 45, puis mettez les dans des phrases.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892" y="478158"/>
            <a:ext cx="624354" cy="58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Salle de séjour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5260831" y="2381607"/>
            <a:ext cx="466128" cy="21191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D4FCDC6-BC16-0576-DC73-804B6094F2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69770" y="950607"/>
            <a:ext cx="4509713" cy="5514290"/>
          </a:xfrm>
          <a:prstGeom prst="rect">
            <a:avLst/>
          </a:prstGeom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516375" y="2396760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>
            <a:off x="2253931" y="4364884"/>
            <a:ext cx="1148030" cy="14257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Préparation à la fluidité:</a:t>
            </a:r>
          </a:p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Les mots du texte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190504" y="865886"/>
            <a:ext cx="8551816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composée    plusieurs      se réunit    salle de bain    à l’étage   des posters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mes personnages         endroit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agréable         mes sœurs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27240942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Rituel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Pour lire le texte avec fluidité,  Je vais vous lire les mots du texte. Ecoutez attentivement.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87A5663-B882-E06C-D5E3-C072CD56FF3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0" y="262312"/>
            <a:ext cx="759992" cy="75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41D8E-0570-E36B-7493-188B1C122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B552C5-2468-1B0A-7F81-6E6AC87DA1F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281151-3D16-35CE-C762-BA51E7EB077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D4173AA-3B27-35E3-2959-4AB023ACC903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B7C1C7-3D34-49A2-BA17-1D7A040212B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FD335E-46B7-BA08-FC3D-8938EEA9E312}"/>
              </a:ext>
            </a:extLst>
          </p:cNvPr>
          <p:cNvSpPr txBox="1"/>
          <p:nvPr/>
        </p:nvSpPr>
        <p:spPr>
          <a:xfrm>
            <a:off x="183900" y="800520"/>
            <a:ext cx="8551816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composée    plusieurs      se réunit    salle de bain    à l’étage   des posters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mes personnages         endroit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agréable         mes sœurs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959B64-9A25-D123-2245-8A31F7A1BD0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9478437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DA22543-4785-4898-2D30-1A89F8AC32D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Lisons ensemble.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F647677-BB83-723F-399A-6000957D87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04528" y="293446"/>
            <a:ext cx="610862" cy="5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221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9E035-E582-BCA3-F4BF-01D3CCD5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27C6ED-F3B4-603A-0802-51D831F1764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B9AC50-4A06-B96F-032A-00D735728DE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CF5AE7-251E-0BA2-D469-C751B1965885}"/>
              </a:ext>
            </a:extLst>
          </p:cNvPr>
          <p:cNvSpPr/>
          <p:nvPr/>
        </p:nvSpPr>
        <p:spPr>
          <a:xfrm>
            <a:off x="190504" y="228601"/>
            <a:ext cx="8769597" cy="7369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488733-40B5-DC74-98EA-AA89CD7D8254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0B3B5E-B78E-0471-D6D4-769D8B83A89E}"/>
              </a:ext>
            </a:extLst>
          </p:cNvPr>
          <p:cNvSpPr txBox="1"/>
          <p:nvPr/>
        </p:nvSpPr>
        <p:spPr>
          <a:xfrm>
            <a:off x="403122" y="834029"/>
            <a:ext cx="8498001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composée    plusieurs      se réunit    salle de bain    à l’étage   des posters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mes personnages         endroit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agréable         mes sœurs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D2A5A86-D84F-FAA1-9047-0A238E6C01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2630298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36B5152-74C8-9229-3AB3-4EA52774D9BF}"/>
              </a:ext>
            </a:extLst>
          </p:cNvPr>
          <p:cNvSpPr txBox="1"/>
          <p:nvPr/>
        </p:nvSpPr>
        <p:spPr>
          <a:xfrm>
            <a:off x="688260" y="329509"/>
            <a:ext cx="8241397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 Qui veut passer au tableau pour lire les mots du texte?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Cibler les élèves en difficulté de lecture. Les encourager pour leurs efforts.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58D11A-C794-B0B5-2C83-812239A69D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32644" y="406632"/>
            <a:ext cx="782746" cy="483678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0960089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 texte écoutez attentivement et suivez au tableau.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211368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6535326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382004F-2360-9FAC-0030-9D4C805F5CF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340" y="117073"/>
            <a:ext cx="886147" cy="883856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430DC0-63B9-4CAB-809C-6FD382B38FB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DBE85F-1729-403B-F05F-9CE7283CDB8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35672" y="1732345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La maison de Rim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Je m’appelle Rime. J’habite dans une grande maison. Elle est composée de plusieurs pièces. Il y a une grande salle de séjour où toute la famille se réunit pour regarder la télévision et discuter. La cuisine est à côté de la salle de séjour, et c’est là que ma maman prépare de bons repas. Il y a aussi une salle de bain avec une douche et un lavabo. La chambre des enfants est à l’étage, elle est décorée avec des posters de mes personnages préférés. Dans le jardin, il y a des fleurs et un petit arbre. C’est un endroit très agréable où je joue souvent avec mes sœurs.</a:t>
            </a:r>
            <a:endParaRPr lang="fr-MA" dirty="0">
              <a:solidFill>
                <a:srgbClr val="00206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ACCB-ABEB-3C4B-74DF-BD41062B3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DB0E1C-2829-2D2A-A043-A6DB45D9C7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4ADFAA-20D7-A8E0-44FC-509D0881EB2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85A042B-555D-4E40-3C6A-0A4D57346D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6D88CA-AA20-22F8-76B2-A2D00EDF6EC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606" y="233743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02414FD-1A7B-4629-C67F-CEA6CE8223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0517F42-9E2D-5ACC-8525-24699CA3881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6796" y="199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Ouvrez vos livrets à la page 55.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BFE8C7-4AD9-8450-4A8C-C477E1F75A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485311323"/>
              </p:ext>
            </p:extLst>
          </p:nvPr>
        </p:nvGraphicFramePr>
        <p:xfrm>
          <a:off x="-28533" y="-28609"/>
          <a:ext cx="8929656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0305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3E4ED4-3C9B-8FC0-63F7-9B51668D2DE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0" y="177804"/>
            <a:ext cx="765212" cy="76323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7BE680-EBD7-1DB8-526D-1C45C60DA6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5613" y="602664"/>
            <a:ext cx="4695644" cy="589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972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FEAFC-AC22-13AE-4157-FA753F10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5BBE745-553B-9D81-8006-E40719023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8925F9-D98C-2102-AD37-FF1A42DB47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525FB5-468B-F9F6-14F1-016569D4DC2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63B023-098A-00D9-0DAD-4276088165C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B5CCEB-EF65-3EA8-5193-32CEA9C37F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A107EF-E8E1-5F74-F3FE-8714D02839D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142720-41C7-DD46-25F6-92325F37EF7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3" y="273498"/>
            <a:ext cx="8036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je vais relire le texte.  Suivez avec le doigt. Cherchez et soulignez au crayon les mots du texte qu’on a lus tout à l’heure au tableau.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7AB8529-3A5E-E062-71A5-7CFEC7D9473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13FDB73-0AAF-FC18-8DC3-DDBD8BE8A46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48203794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312FB54-853F-116B-7EAF-393882B8238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7586" y="586723"/>
            <a:ext cx="510937" cy="618216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B66B4D2-B031-1C68-8242-88B3AF9F850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39C64C-29CB-D272-80A3-B02128E0D80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57725" y="1590092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La maison de Rime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Je m’appelle Rime. J’habite dans une grande maison. Elle est composée de plusieurs pièces. Il y a une grande salle de séjour où toute la famille se réunit pour regarder la télévision et discuter. La cuisine est à côté de la salle de séjour, et c’est là que ma maman prépare de bons repas. Il y a aussi une salle de bain avec une douche et un lavabo. La chambre des enfants est à l’étage, elle est décorée avec des posters de mes personnages préférés. Dans le jardin, il y a des fleurs et un petit arbre. C’est un endroit très agréable où je joue souvent avec mes sœurs.</a:t>
            </a:r>
            <a:endParaRPr lang="fr-MA" dirty="0">
              <a:solidFill>
                <a:srgbClr val="002060"/>
              </a:solidFill>
              <a:latin typeface="Dosis" pitchFamily="2" charset="0"/>
            </a:endParaRPr>
          </a:p>
        </p:txBody>
      </p:sp>
      <p:pic>
        <p:nvPicPr>
          <p:cNvPr id="6" name="Picture 4" descr="main avec le doigt pointé 3190212 Art vectoriel chez Vecteezy">
            <a:extLst>
              <a:ext uri="{FF2B5EF4-FFF2-40B4-BE49-F238E27FC236}">
                <a16:creationId xmlns:a16="http://schemas.microsoft.com/office/drawing/2014/main" id="{C8261A81-F421-6E45-5EE2-DF69423D3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567" y="1901625"/>
            <a:ext cx="478006" cy="62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41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66451-D22A-A3C7-5D1C-FE7FE3A89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D1572D-1909-5C62-8950-E2B89DD2406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07179B-B7AB-010E-39C4-72E8B2EE6E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5ECEF-FDC2-19E7-B58A-19BB3B861E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05E2A-401D-2C9D-5662-076425F383C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E5F236-710B-B271-11C4-F54F6C85DA3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0DEF83F-E278-6B67-86C9-37C99505BE7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F7F3A4-7612-4F79-C8D7-658F06A27DC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a trouvé tous les mots? (10 éléments).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Nommer des gagnants. une étoile est à attribuer à celui/celle qui trouve le maximum de mots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235B7A4-3704-2A58-EE8A-48D78E861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75668"/>
              </p:ext>
            </p:extLst>
          </p:nvPr>
        </p:nvGraphicFramePr>
        <p:xfrm>
          <a:off x="171084" y="1631449"/>
          <a:ext cx="8566824" cy="451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composée       plusieurs        se réunit    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salle de bain      à l’étage     des posters   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mes personnages          endroit   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agréable           mes sœurs    </a:t>
                      </a:r>
                    </a:p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FDB135-4499-4B9B-6956-F1D63EA96BB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774682116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BFD717B-C8B1-1A2E-D8B6-9484CFA9E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9570" y="840926"/>
            <a:ext cx="1062248" cy="70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857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E818-5E78-172D-5BE2-CEE633542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422FAFF4-7520-DEF3-1179-A0A1ACC9CDD1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33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333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 e)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04B77EBB-B777-4E07-006A-9F80870685FF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98FD9C40-A1DB-767C-A8C9-1ECFD8058F1E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FC97952-1706-324A-E108-27991033EA6E}"/>
              </a:ext>
            </a:extLst>
          </p:cNvPr>
          <p:cNvSpPr txBox="1"/>
          <p:nvPr/>
        </p:nvSpPr>
        <p:spPr>
          <a:xfrm>
            <a:off x="409302" y="1781960"/>
            <a:ext cx="8203475" cy="4853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d</a:t>
            </a:r>
            <a:r>
              <a:rPr lang="fr-FR" dirty="0">
                <a:latin typeface="Dosis" pitchFamily="2" charset="0"/>
              </a:rPr>
              <a:t>évelopper la fluidité.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l</a:t>
            </a:r>
            <a:r>
              <a:rPr lang="fr-MA" dirty="0">
                <a:latin typeface="Dosis" pitchFamily="2" charset="0"/>
              </a:rPr>
              <a:t>e texte du jour.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Faire passer à chaque fois une  équipe de 4 lecteurs au tableau.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élève lit une partie. S’arrêter quand la couleur du texte change.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un élève se trompe: il essaie de s’autocorriger. Un des autres membres de l’équipe peut l’aider. Sinon toute la classe aide.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L’équipe gagnante est celle qui a lu le mieux et qui a su s’autocorriger (se corriger mutuellement).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pour leurs efforts.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jour, au moins 4 équipes passent.(16 élèves). Les autres suivent et aident à corriger au besoin. 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équipes doivent être équilibrées, càd composées d’élèves de niveaux de maitrise différents: Bonne maitrise/ maitrise moyenne/ en progrès).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168EF21C-F486-B399-44A3-D4107AC3A326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CC70EB90-880B-A1AD-348F-A64B2841E3D1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46DCEE-A989-E6A7-4B25-91F7EEF706AF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64CB2EB2-6296-5685-6516-9A0D7177787A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2749B9F-7544-0874-2C13-C72ACF618E62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lecture relais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62775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F4068-0C04-D2F3-CBC5-B3C0C2DA8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6A319A-97AD-05DB-CAB0-C9A4CE6862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25596-A917-98DF-7764-E559743ECD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296AA4-20E8-CA54-3331-51892E2557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195224-7A50-1E60-DE5C-02F4659793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FE60327-36EF-A174-8B9C-9B7DB7D5F18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557F9C1-7A88-5DA6-624A-2FA32948ADB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847078F-9AE1-4CAE-F90B-C83C7F7D2D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078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Faire passer 4 élèves à chaque fois. Chacun lit une partie du texte. Nommer une équipe gagnante.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79E9B1F-8008-A744-E95B-49874F2FC265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467D719-BA79-1DE7-69CF-3E01A68849C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1052715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52201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2462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1AE70C-2F93-2217-6366-48B60B68DFB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9EC5E8-8223-216D-492B-C6127A0FD6B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57725" y="1590092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La maison de Rime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Je m’appelle Rime. J’habite dans une grande maison. Elle est composée de plusieurs pièces. </a:t>
            </a:r>
            <a:r>
              <a:rPr lang="fr-FR" dirty="0">
                <a:solidFill>
                  <a:srgbClr val="800000"/>
                </a:solidFill>
                <a:latin typeface="Dosis" pitchFamily="2" charset="0"/>
              </a:rPr>
              <a:t>Il y a une grande salle de séjour où toute la famille se réunit pour regarder la télévision et discuter. La cuisine est à côté de la salle de séjour, et c’est là que ma maman prépare de bons repas</a:t>
            </a: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. Il y a aussi une salle de bain avec une douche et un lavabo. La chambre des enfants est à l’étage, elle est décorée avec des posters de mes personnages préférés.</a:t>
            </a: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 </a:t>
            </a:r>
            <a:r>
              <a:rPr lang="fr-FR" dirty="0">
                <a:solidFill>
                  <a:srgbClr val="800000"/>
                </a:solidFill>
                <a:latin typeface="Dosis" pitchFamily="2" charset="0"/>
              </a:rPr>
              <a:t>Dans le jardin, il y a des fleurs et un petit arbre. C’est un endroit très agréable où je joue souvent avec mes sœurs.</a:t>
            </a:r>
            <a:endParaRPr lang="fr-MA" dirty="0">
              <a:solidFill>
                <a:srgbClr val="800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032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E40AB-5783-90A0-1A1D-DD004C21F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BC6C62-CDFD-C4C6-0851-7E39C9886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1BA8D5-751D-0BFE-5C9F-7C666132D0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5F6737-D3BB-1241-90E3-C087CEB494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6F9E50-1929-7823-1224-F584CACA4E5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3724FF-18AA-D678-4501-D1D5C8A772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8CE3C48-DC5A-C45F-7CD1-1233854A199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F17815-4E87-19BD-DE8C-AE8C1B28E3F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4241" y="308991"/>
            <a:ext cx="808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Maintenant nous allons prendre le livret. Lisez à votre voisin (e) le texte puis échangez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20B3A7-6FCE-7A00-3EA8-FA8FA7FC6B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EE7A46A-C837-FF2A-46D7-77A8B171DDE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349" y="308991"/>
            <a:ext cx="723774" cy="45232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98F11DA-C2AC-C3EF-5608-1CF66EF542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28232" y="1157322"/>
            <a:ext cx="4334619" cy="54448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3CE3E5-8277-729B-3FA5-7CE19858573A}"/>
              </a:ext>
            </a:extLst>
          </p:cNvPr>
          <p:cNvSpPr/>
          <p:nvPr/>
        </p:nvSpPr>
        <p:spPr>
          <a:xfrm>
            <a:off x="2011857" y="2546555"/>
            <a:ext cx="5518559" cy="11208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4222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6A4ED-1048-F52E-AD57-C25CEA72D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936E3E9-D2E7-C06A-2DDD-96913AA6D7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F73B8A-FD98-56A7-931F-4C0FE8E133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D85F26-683A-5258-4F29-ECD7D285AC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AD09F6-9ABE-535B-AEBC-1E534227D7B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CCBCD3-CE21-284E-112C-452B22C5FF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72E0DCA-8097-B25D-568D-EB3960A78F3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9525B3-569F-7CB7-49CC-751CDB98E1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06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Après la lecture de chacun de vous, vous devez poser les questions sur votre lecture à votre voisin.</a:t>
            </a:r>
            <a:endParaRPr lang="fr-FR" sz="1600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607FA05-AA50-F547-B4F9-044C190C464B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0520D9-9EF5-F97F-33FA-7C02A5DFA70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4C9BAAF-F3D5-B7EF-E533-778C6A6BE546}"/>
              </a:ext>
            </a:extLst>
          </p:cNvPr>
          <p:cNvSpPr/>
          <p:nvPr/>
        </p:nvSpPr>
        <p:spPr>
          <a:xfrm>
            <a:off x="1410946" y="1942011"/>
            <a:ext cx="6309657" cy="30654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1-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voix était audible? 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2-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lecture était fluide?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3-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j’ai lu correctement?</a:t>
            </a:r>
          </a:p>
        </p:txBody>
      </p:sp>
    </p:spTree>
    <p:extLst>
      <p:ext uri="{BB962C8B-B14F-4D97-AF65-F5344CB8AC3E}">
        <p14:creationId xmlns:p14="http://schemas.microsoft.com/office/powerpoint/2010/main" val="39096072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Compréhension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Compréhension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491EA-2358-53C2-309E-8F8D7AAE1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CA0738-65DD-659C-9D7E-DE63A62FF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6A4CEA-EAE1-E0AB-3A56-BEF2DE9F64B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406C81-8A3E-A123-396E-5BF62B6524A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0E1F84-DB2C-9345-D0E7-C8993E8670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608C4F-3EAA-BF21-D3C5-36ECA102D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F27867-7430-B128-EA42-14D2F40EFA6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C32F68-ABC9-E9B0-AB51-84F981F471C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répondre à des questions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9819C7-5489-5B34-FA75-58F2AA0F591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66371022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F19A749-AE08-9A5B-A31A-65A9AA5E45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6812" y="1292296"/>
            <a:ext cx="4256026" cy="53461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4E048F-8C0D-ED86-C175-C4549A497D7C}"/>
              </a:ext>
            </a:extLst>
          </p:cNvPr>
          <p:cNvSpPr/>
          <p:nvPr/>
        </p:nvSpPr>
        <p:spPr>
          <a:xfrm>
            <a:off x="1759131" y="3701143"/>
            <a:ext cx="5599612" cy="1010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1706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EB19A-7C19-C096-83EE-CF4F357D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F8D019-A87A-B4C8-D652-DD7E09D78D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847325-9F1A-C07B-37C6-F1D843FDA2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07B040-A944-DB1B-54EF-D2FCD50B08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0A5E87-A17E-CFEC-8618-B1750E8B54E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C39EE0-EC1D-B0AA-9A46-30DDAC278C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D934551-CCC1-EA27-8079-9C9C44818FD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0834E95-C5CD-389A-4E96-88A88FCDB86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avec des choix  proposés 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43FFAA3-EE25-C497-D2D4-FAEAF1C75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07614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E75A28B-3442-C220-094C-DDA743A1613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0901092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4C6845C-7DE2-1D60-5BB6-5CA10D5A957B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805CD78-683E-715F-BD3C-BBA22E5B62B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D6C736-C426-C392-12E8-A43B9CD14937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6FA072-49E4-F987-E04E-58AE4D18D9D1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976264A-8916-F434-32A6-79840BD66DD6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CC57EA-CF98-13A8-6F0C-4903EAD1736B}"/>
              </a:ext>
            </a:extLst>
          </p:cNvPr>
          <p:cNvSpPr txBox="1"/>
          <p:nvPr/>
        </p:nvSpPr>
        <p:spPr>
          <a:xfrm>
            <a:off x="1380235" y="400069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les propositions et j’entoure la bonne réponse.   </a:t>
            </a:r>
          </a:p>
        </p:txBody>
      </p:sp>
    </p:spTree>
    <p:extLst>
      <p:ext uri="{BB962C8B-B14F-4D97-AF65-F5344CB8AC3E}">
        <p14:creationId xmlns:p14="http://schemas.microsoft.com/office/powerpoint/2010/main" val="19068495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09497-C3BA-0792-D0A3-64FEACFFE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45E3075-1407-F656-5A76-C8C8F42FED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88345A-C05C-1DBE-E72B-2E27E867C3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2BCCC-B937-2423-10C9-953D4305F43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239C43-77B9-3598-6109-749FFDEE67B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BE5461A-C60A-5B77-46D3-D182C84D432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C182A1-1C00-BD25-5287-50B2D13B01B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787E91C-9149-AF53-D339-FC37794B6F6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Où est située la chambre des enfants? Nous allons chercher la bonne réponse à cette question.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4882882-E9B1-C166-0294-09AB9CF51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533608"/>
              </p:ext>
            </p:extLst>
          </p:nvPr>
        </p:nvGraphicFramePr>
        <p:xfrm>
          <a:off x="215784" y="1084604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3362760-8752-D0DC-9E0C-5C2B18966A1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E585478-D138-07AA-1554-F0379C0C26E9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est située la chambre des enfants?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566181-7268-8B72-007D-7F5AC85CA60D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En bas, près du salon.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2315A27-626A-C5A9-7BC8-C625D1E86E3F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A l’étage.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03D522C-2AC1-8FEB-D61E-F9D822AB2DD7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le jardin.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5DA6412-7E09-5521-D249-2DE322B558BD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Dans la cuisine.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7D0271-E26C-941D-506A-F52A06629AC7}"/>
              </a:ext>
            </a:extLst>
          </p:cNvPr>
          <p:cNvSpPr/>
          <p:nvPr/>
        </p:nvSpPr>
        <p:spPr>
          <a:xfrm>
            <a:off x="1236617" y="2368731"/>
            <a:ext cx="6104709" cy="4509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86791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D4DC2-56E4-937B-DC48-508F280E4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9717C97-72C4-B188-810A-11ED05C314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951AD2-4F9B-5320-7CB2-A71A0709C18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9FE480-82B6-D1E1-71A8-7F51029B48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9644E0-14FD-447B-9950-54C9C48EB78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12E3EF-EBE8-E559-51F0-44A95AEEDC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41501F-3733-B237-7B55-BF32F7801DC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00D2F6-0025-9CE1-DFB3-E1050F2D76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38811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« Où » est le mot interrogatif.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16C2AB-6340-58E9-15C7-0E3A110A15A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AF025B-0255-878A-FEB5-1F15256B87E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Ellipse 15">
            <a:extLst>
              <a:ext uri="{FF2B5EF4-FFF2-40B4-BE49-F238E27FC236}">
                <a16:creationId xmlns:a16="http://schemas.microsoft.com/office/drawing/2014/main" id="{8DE4EC5E-0C4B-C516-FA25-AF9D915971BB}"/>
              </a:ext>
            </a:extLst>
          </p:cNvPr>
          <p:cNvSpPr/>
          <p:nvPr/>
        </p:nvSpPr>
        <p:spPr>
          <a:xfrm>
            <a:off x="1512080" y="2310659"/>
            <a:ext cx="598123" cy="6184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4B34F-F032-3CB5-8AFC-1776FCCD8983}"/>
              </a:ext>
            </a:extLst>
          </p:cNvPr>
          <p:cNvSpPr txBox="1"/>
          <p:nvPr/>
        </p:nvSpPr>
        <p:spPr>
          <a:xfrm>
            <a:off x="1556774" y="24414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 est située la chambre des enfants?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83ABB46-4777-3A69-5414-BA802D8C3DA3}"/>
              </a:ext>
            </a:extLst>
          </p:cNvPr>
          <p:cNvSpPr txBox="1"/>
          <p:nvPr/>
        </p:nvSpPr>
        <p:spPr>
          <a:xfrm>
            <a:off x="1501225" y="32829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En bas, près du salon.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8C1AA3C-C4CF-09E8-6E0E-A42F45E24B99}"/>
              </a:ext>
            </a:extLst>
          </p:cNvPr>
          <p:cNvSpPr txBox="1"/>
          <p:nvPr/>
        </p:nvSpPr>
        <p:spPr>
          <a:xfrm>
            <a:off x="1478871" y="39948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A l’étage.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A94FCEA-7763-4C06-C8CE-B5E6A272AB26}"/>
              </a:ext>
            </a:extLst>
          </p:cNvPr>
          <p:cNvSpPr txBox="1"/>
          <p:nvPr/>
        </p:nvSpPr>
        <p:spPr>
          <a:xfrm>
            <a:off x="1501225" y="47241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le jardin. 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19E360F-DF15-DB23-6E1B-A52B49048D57}"/>
              </a:ext>
            </a:extLst>
          </p:cNvPr>
          <p:cNvSpPr txBox="1"/>
          <p:nvPr/>
        </p:nvSpPr>
        <p:spPr>
          <a:xfrm>
            <a:off x="1501221" y="53847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Dans la cuisine.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46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8" y="803074"/>
            <a:ext cx="8362331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r>
                <a:rPr lang="fr-MA" sz="1000" dirty="0">
                  <a:solidFill>
                    <a:prstClr val="black"/>
                  </a:solidFill>
                  <a:latin typeface="Dosis" pitchFamily="2" charset="0"/>
                </a:rPr>
                <a:t>  </a:t>
              </a: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11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3.Lecture-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fluidité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4.lecture-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compréhension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8DC63F"/>
                </a:solidFill>
                <a:latin typeface="Dosis" pitchFamily="2" charset="0"/>
              </a:rPr>
              <a:t>    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1.Rituel: d</a:t>
            </a:r>
            <a:r>
              <a:rPr lang="fr-FR" dirty="0" err="1">
                <a:solidFill>
                  <a:srgbClr val="106585"/>
                </a:solidFill>
                <a:latin typeface="Dosis" pitchFamily="2" charset="0"/>
              </a:rPr>
              <a:t>ictée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 préparée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79"/>
            <a:ext cx="1243347" cy="298681"/>
            <a:chOff x="3663231" y="3540342"/>
            <a:chExt cx="1066276" cy="448022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92561" y="3533915"/>
            <a:ext cx="1404683" cy="305099"/>
            <a:chOff x="3663231" y="3540342"/>
            <a:chExt cx="1037462" cy="40095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2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558005" cy="301920"/>
            <a:chOff x="3581032" y="3265648"/>
            <a:chExt cx="1108981" cy="422434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4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39" y="5110624"/>
            <a:ext cx="1364675" cy="345383"/>
            <a:chOff x="3663231" y="3540342"/>
            <a:chExt cx="1036334" cy="446078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7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6.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Défi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: les champions des phrases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2" y="5561369"/>
            <a:ext cx="1371741" cy="343922"/>
            <a:chOff x="3663231" y="3540342"/>
            <a:chExt cx="1066274" cy="448022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5.Ecrit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4"/>
            <a:ext cx="1483029" cy="362635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61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74093-6596-921B-5623-C12669252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1469A91-B4C6-2D2F-5D6F-C89C18F7EBB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87B398-501C-D8E0-7904-E9A8229E69F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C3C9EA-DF00-300D-A489-6277AD1594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077F5-B22A-C63B-5D7F-8B29B2605D9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8F9822-9056-02A2-B09F-F0ADC0C7C29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3667A45-F668-3693-48D5-F46AEAECF50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10D7FC-E2C0-5472-5E7D-67D065EC2E7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le mot « où »,  on cherche quoi?.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21BFF56-0228-29A8-1B77-39DEA38AB34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500C7F7-E22E-B64C-BECB-F0446F06D6C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B510BDA-46B4-E4EF-207E-80E7B5611BF1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27F623A-7B92-EE7A-6C58-C2E0D4E2C80E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fait?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20C210-032E-F691-9D4B-A71CA7511EDA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24CA6D-C878-93EC-7F3D-D55FC1580548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5949BA6B-2908-D89C-DA16-4F53A4A07711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6654BF2F-03F9-45FF-4460-95BEC500C9AE}"/>
              </a:ext>
            </a:extLst>
          </p:cNvPr>
          <p:cNvSpPr/>
          <p:nvPr/>
        </p:nvSpPr>
        <p:spPr>
          <a:xfrm>
            <a:off x="1964089" y="331654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1F22DD18-86E7-E2B1-259A-C48618A017BC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76F84536-6E7E-5717-9FB4-D1E909E3C765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9062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B2047-5808-6416-F74C-E9862FD9F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A5D578-D142-09C2-4020-1D1B13E263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640AAA-4804-5E92-6E95-78A4F21710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3BA72A-ABF6-7A47-A9DC-9F991F9EB1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ACFE7B-C73D-0209-F63B-31D2A8C178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417FCF-1594-2469-0319-CD1BF12BCBA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C912CF5-2096-5755-7492-2DD5A14B998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3CF5382-9693-A535-77D3-1E86DADB308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le mot « où »,  on cherche un lieu.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A4219F8-6F39-F8F3-7679-A96E085E3E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71036D5-7212-305A-FBAA-FA6A95BC8D7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7AA3A63-C1F8-BD28-C8D1-81DB85FD164F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86DC45D-86BE-C25F-5FAA-43A3D09B8A50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fait?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BB73CCD-8A42-7D26-95E4-77B5EEAA39D1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27697B3-84F7-6DC5-F412-760FB3CDF44C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22D4A169-C086-ED49-4184-C58722EAB7FA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174CDEA2-1468-CDD4-8A33-FCD82E75A503}"/>
              </a:ext>
            </a:extLst>
          </p:cNvPr>
          <p:cNvSpPr/>
          <p:nvPr/>
        </p:nvSpPr>
        <p:spPr>
          <a:xfrm>
            <a:off x="1964089" y="331654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FB390F8A-E62B-021B-9273-A98395AE065E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9A68F4D5-ED9E-0CB0-3FD0-F13DD3B582DF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E52323-8E45-0742-40A6-11317D5A3ECF}"/>
              </a:ext>
            </a:extLst>
          </p:cNvPr>
          <p:cNvSpPr/>
          <p:nvPr/>
        </p:nvSpPr>
        <p:spPr>
          <a:xfrm>
            <a:off x="535672" y="4807763"/>
            <a:ext cx="5037814" cy="5654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231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12DE8-5A90-2ACF-2040-3F73FF1A9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225EDE-0FE8-0F76-1220-3E83E11574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416BEB-71F7-C82A-55E2-E1A02F270E5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D68703-6F1D-4201-43F8-3C58ABE1512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1EF9B6-56F3-0E68-4BD3-56D577F6563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116C859-C046-AA8F-F8B8-5A3840F2111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AC89EA-A09E-D5B4-99B1-B496135A481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1CDAC0-4365-D820-AB7D-30783FD8A98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une minute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6FAEF8C-3EA6-F082-98B4-51761BC737A0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AD051C-2281-1242-E10C-81A567C7ACA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1F4264A0-7141-573B-9A17-F003C5F6171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837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4D877-A318-1A0C-A2E8-98D5F5005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3CCE28-86DF-3AB3-8F80-6B7C125781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525354-4620-8FB4-3D25-22EECF4294A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834638-426D-E595-FA8F-EB32BB80AC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369CD2-FCC8-C879-4E45-7A1450EF244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ECEF9C-1F2D-41F4-7CFD-036727CE7FA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34831F0-C2CB-25BA-119D-89C2405E061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16D061-A0A7-1648-C949-1A094517D28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reviens au texte et je cherche la  phrase qui contient la réponse. La chambre des enfants est à l’étage.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BD4165-22CF-8BD2-5720-4BE1F76A20B9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19242AD-DE93-0BAE-F451-D685950466F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05753D7-58FB-DB25-630C-9A192BD43B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394" y="2324935"/>
            <a:ext cx="8278761" cy="33281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C6F9FAA-5BDD-50DA-7FC6-6E62E704728F}"/>
              </a:ext>
            </a:extLst>
          </p:cNvPr>
          <p:cNvCxnSpPr>
            <a:cxnSpLocks/>
          </p:cNvCxnSpPr>
          <p:nvPr/>
        </p:nvCxnSpPr>
        <p:spPr>
          <a:xfrm>
            <a:off x="2950521" y="4687957"/>
            <a:ext cx="28415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627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F6758-CE64-517B-A394-4E1BF5547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4313BD-0C9A-90EA-ADAC-154A9CB905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B3E41-9B64-F8C2-12F4-ADEE8CDD36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0750000-072C-9E04-7762-B0805CDC00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C865D0-4891-238D-A54A-87CBEFD3CF8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AA3523-B1C0-8DD7-8031-5E54848A140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7C3D1C0-D71F-DA35-29A7-6CEC4DA81A7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723FCB-E263-9768-F393-20E0C579B4B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pour lire les propositions et entourer  la bonne. 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EF7001-09A2-849A-FA70-64A321D5A20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F04FF-84BC-228B-4098-A58D46F9155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250243926"/>
              </p:ext>
            </p:extLst>
          </p:nvPr>
        </p:nvGraphicFramePr>
        <p:xfrm>
          <a:off x="-14249" y="-45812"/>
          <a:ext cx="8929656" cy="30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0012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D2A773-8E48-6153-6BDC-ACFEC0C51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465204"/>
              </p:ext>
            </p:extLst>
          </p:nvPr>
        </p:nvGraphicFramePr>
        <p:xfrm>
          <a:off x="282363" y="1067512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129C064-4AE1-8DF2-8E85-E0C20D153CE5}"/>
              </a:ext>
            </a:extLst>
          </p:cNvPr>
          <p:cNvSpPr txBox="1"/>
          <p:nvPr/>
        </p:nvSpPr>
        <p:spPr>
          <a:xfrm>
            <a:off x="1556774" y="24414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 est située la chambre des enfants?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EAFDFC-A593-E2FC-7012-C7EC22954C4E}"/>
              </a:ext>
            </a:extLst>
          </p:cNvPr>
          <p:cNvSpPr txBox="1"/>
          <p:nvPr/>
        </p:nvSpPr>
        <p:spPr>
          <a:xfrm>
            <a:off x="1501225" y="32829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En bas, près de la cuisine.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F7B074E-25AC-0BFA-586C-C2C0FA26FDD9}"/>
              </a:ext>
            </a:extLst>
          </p:cNvPr>
          <p:cNvSpPr txBox="1"/>
          <p:nvPr/>
        </p:nvSpPr>
        <p:spPr>
          <a:xfrm>
            <a:off x="1478871" y="39948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A l’étage.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3393D68-57BE-8EE1-8C2D-32CA0923482C}"/>
              </a:ext>
            </a:extLst>
          </p:cNvPr>
          <p:cNvSpPr txBox="1"/>
          <p:nvPr/>
        </p:nvSpPr>
        <p:spPr>
          <a:xfrm>
            <a:off x="1501225" y="47241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le jardin. 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23C87B7-A99C-4B26-F7A6-F4FE21963269}"/>
              </a:ext>
            </a:extLst>
          </p:cNvPr>
          <p:cNvSpPr txBox="1"/>
          <p:nvPr/>
        </p:nvSpPr>
        <p:spPr>
          <a:xfrm>
            <a:off x="1501221" y="53847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Dans la cuisine.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E868EC-12EC-EFC7-EAD1-775D4A977B41}"/>
              </a:ext>
            </a:extLst>
          </p:cNvPr>
          <p:cNvSpPr/>
          <p:nvPr/>
        </p:nvSpPr>
        <p:spPr>
          <a:xfrm>
            <a:off x="1317326" y="3201253"/>
            <a:ext cx="5862455" cy="28250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507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E31EC-44E0-B452-D3A0-DCAD6236A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5D33CDC-B001-EA25-BDC1-E140577294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6CD58-6267-E2E9-ADE0-EAB49E4558E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798466-04D1-CB26-4F1A-67E9DD436D1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6727" y="216199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E6410B-0ECF-AE44-F2E6-CCE32F7856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BB0C489-3F3F-E5B8-1940-F8528120043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1169B08-EF69-9AD8-C272-87517C23943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51349E-84E4-DC6F-61DB-A993B9983C2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La chambre des enfants est située à l’étage.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1D76E71-66D3-E21C-92E6-B59AAD5876C6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EE0260D-D692-0887-A0A4-968FB6B9359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875029725"/>
              </p:ext>
            </p:extLst>
          </p:nvPr>
        </p:nvGraphicFramePr>
        <p:xfrm>
          <a:off x="-28533" y="-28609"/>
          <a:ext cx="8929656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4550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BB36AD-F4F5-42B4-FB38-A01C8F84FE1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00C3ECA-162E-B1E9-831E-84985AB4AFC8}"/>
              </a:ext>
            </a:extLst>
          </p:cNvPr>
          <p:cNvSpPr txBox="1"/>
          <p:nvPr/>
        </p:nvSpPr>
        <p:spPr>
          <a:xfrm>
            <a:off x="1410789" y="239439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est située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chambre des enfants?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81AD34-43E7-6AD5-540F-D50A22BA8C26}"/>
              </a:ext>
            </a:extLst>
          </p:cNvPr>
          <p:cNvSpPr txBox="1"/>
          <p:nvPr/>
        </p:nvSpPr>
        <p:spPr>
          <a:xfrm>
            <a:off x="1501225" y="32829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En bas, près de la cuisine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6DDBA42-2952-107B-FF39-1452E0D79232}"/>
              </a:ext>
            </a:extLst>
          </p:cNvPr>
          <p:cNvSpPr txBox="1"/>
          <p:nvPr/>
        </p:nvSpPr>
        <p:spPr>
          <a:xfrm>
            <a:off x="1478871" y="39948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A l’étage.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EFEEF1C-71D4-7770-9B8D-409393CA80D4}"/>
              </a:ext>
            </a:extLst>
          </p:cNvPr>
          <p:cNvSpPr txBox="1"/>
          <p:nvPr/>
        </p:nvSpPr>
        <p:spPr>
          <a:xfrm>
            <a:off x="1501225" y="47241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Dans le jardin. 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932888-6F32-BB75-3271-C9982D0A96DB}"/>
              </a:ext>
            </a:extLst>
          </p:cNvPr>
          <p:cNvSpPr txBox="1"/>
          <p:nvPr/>
        </p:nvSpPr>
        <p:spPr>
          <a:xfrm>
            <a:off x="1501221" y="53847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Dans la cuisine.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742A97F-0791-B470-5992-6BB6C119C1B9}"/>
              </a:ext>
            </a:extLst>
          </p:cNvPr>
          <p:cNvSpPr/>
          <p:nvPr/>
        </p:nvSpPr>
        <p:spPr>
          <a:xfrm>
            <a:off x="1447365" y="4038735"/>
            <a:ext cx="397248" cy="570250"/>
          </a:xfrm>
          <a:prstGeom prst="ellipse">
            <a:avLst/>
          </a:prstGeom>
          <a:noFill/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97CCED-E56C-9341-2CEF-517BDD99C4FA}"/>
              </a:ext>
            </a:extLst>
          </p:cNvPr>
          <p:cNvSpPr/>
          <p:nvPr/>
        </p:nvSpPr>
        <p:spPr>
          <a:xfrm>
            <a:off x="1150655" y="3963083"/>
            <a:ext cx="5495108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66328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0F1F8-D643-7B0C-A9A1-A72B553FE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90056EE-B1F2-33C5-FA4E-A97B504D5B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AA752A-EEAF-4301-7D04-FA49B343D24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8ECA3E-7278-A15D-184E-13724546AF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61EA22-605B-F8CB-156C-3BE30857E83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39E5F0-AEE8-6E8D-6678-A607E92F89D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7DE983-6EB0-D1E8-2D63-29300B14B10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3D96790-759E-3133-6BC0-52AE4817042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Passons à la question suivante: que fait la maman dans la cuisine?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990C8F1-2D2B-B5C9-3F8B-E5EC1D33F54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576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6DF81A3-91C2-C45A-6184-17514E337D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6812" y="1139524"/>
            <a:ext cx="4256026" cy="53461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D53DDD6-32B5-7B19-0E9C-9239D5137018}"/>
              </a:ext>
            </a:extLst>
          </p:cNvPr>
          <p:cNvSpPr/>
          <p:nvPr/>
        </p:nvSpPr>
        <p:spPr>
          <a:xfrm>
            <a:off x="4338570" y="3526188"/>
            <a:ext cx="2831675" cy="7888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20405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AB293-BF58-9179-8A14-CB646DF5E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E44CB8-33E5-2EFE-0B5A-4CEB662200A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272700-DFAF-907C-53E5-962C90E77D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0C26F6-F040-6EE1-436D-7F69259AD3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E4DBE5-4989-3806-1921-2422A85FDC4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ABD99C-2635-AB21-DCB3-90C39280F67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8CA0CF2-6D94-CACD-C96D-C16725B2A6A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525D652-C0E3-0503-2C07-4F7EF772E9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« Que fait »,  on cherche quoi?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30FC12F-3779-C8CE-1C3A-7075F21321A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9086248-0AC0-C660-4890-4B268D9425B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69F2D2-6866-BFDF-4F35-53328196F9B2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EA1054-44CE-7A58-E0CE-43320C04A5A8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fait?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15023DF-3220-AA83-B05B-33BA7D0C59E1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ED78A91-9050-6EE8-30BF-8A6CE40C4860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9934C3F6-B996-F0D6-2EB7-039F6240A356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C707E4A0-2863-97DA-0944-313DDE695AA9}"/>
              </a:ext>
            </a:extLst>
          </p:cNvPr>
          <p:cNvSpPr/>
          <p:nvPr/>
        </p:nvSpPr>
        <p:spPr>
          <a:xfrm>
            <a:off x="1964089" y="331654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BC8F3EEA-DB63-9A1A-20F4-B7BB14AF49AA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0CB8BF11-C802-6C1D-55B1-B4CAEDC16584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4894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67C59-130C-378A-3FA5-FE86A63E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029BEB5-08AD-E76D-66A4-598A07A995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7492B0-52B2-5E2F-886D-5B60E2BD079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64B45C-11E0-8BB0-6794-2CE72C8DC3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030FA3-3406-8151-2A45-30524CE9413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AF2B13B-4062-4458-7CED-942B8029C7F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674BD14-7E43-936F-DD43-69EAC816B31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473829D-C9B1-CD90-3535-3C4FBD581FC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« Que fait »,  on cherche une action.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AC91C4-82E2-7B9F-4468-D4127964735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9BEDD48-345B-F61D-1D4B-34495F998A4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D3C730-D394-7266-36FB-769696B307D1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ABAA2F2-7546-2FB5-8193-23DF483D1E10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fait?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38A4A0-D8D8-D832-2A14-50BC360DAB30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ECDBE73-EC11-9F16-28AE-08BCFCDE165F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23F37EC6-58B8-139A-5E8D-ECF82767CDCD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FEA00B13-0CB7-79F9-1378-78E0FB9B80AC}"/>
              </a:ext>
            </a:extLst>
          </p:cNvPr>
          <p:cNvSpPr/>
          <p:nvPr/>
        </p:nvSpPr>
        <p:spPr>
          <a:xfrm>
            <a:off x="1964089" y="331654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E725BD8B-400A-D646-8476-FD4A0530BEAF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2CBF4C93-97A6-1AB7-5B64-D4D4425449C6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E0A850-F0AF-65A2-0BD7-7BD61934E2A9}"/>
              </a:ext>
            </a:extLst>
          </p:cNvPr>
          <p:cNvSpPr/>
          <p:nvPr/>
        </p:nvSpPr>
        <p:spPr>
          <a:xfrm>
            <a:off x="535672" y="3138151"/>
            <a:ext cx="5037814" cy="5654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03705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EAE1F-02FB-51E7-D99F-FE8AECF0A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73B87B-B25D-EE5C-8E54-2B2B4B1F08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AF86C5-A48C-991A-A1E1-CD2F69C6E9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3E8693-35CA-28A2-44DD-35464A413E6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1077" y="22244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D837C4-88BA-E3E0-3335-48824BDAB26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7AA4DA-93ED-6F29-3A12-5F4F7436196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C6C494-1326-5BDA-6CDE-D41405D8926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A709BC-2AA4-B576-64E1-A39F4DA826A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139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Relisez le texte et cherchez la phrase qui contient réponse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092811E-A326-A6EA-0166-43A00129A4E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928754240"/>
              </p:ext>
            </p:extLst>
          </p:nvPr>
        </p:nvGraphicFramePr>
        <p:xfrm>
          <a:off x="-28533" y="-28609"/>
          <a:ext cx="8929656" cy="31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1835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AB2DAE15-4FE2-2E90-27C9-61E234E842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1696" y="2305900"/>
            <a:ext cx="6134956" cy="26292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A670995-D9DD-C924-5D35-8CA2E2174B98}"/>
              </a:ext>
            </a:extLst>
          </p:cNvPr>
          <p:cNvSpPr/>
          <p:nvPr/>
        </p:nvSpPr>
        <p:spPr>
          <a:xfrm>
            <a:off x="1485932" y="2305900"/>
            <a:ext cx="6311797" cy="3396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E165A252-7CB7-0799-305C-65E598EA24D5}"/>
              </a:ext>
            </a:extLst>
          </p:cNvPr>
          <p:cNvSpPr/>
          <p:nvPr/>
        </p:nvSpPr>
        <p:spPr>
          <a:xfrm>
            <a:off x="1517348" y="2223018"/>
            <a:ext cx="596587" cy="5053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6955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3980304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7A6A4-0933-BC05-C007-C08B81B87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1EEBE0-7C11-1CFA-5AF9-A0D2015512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AA1487-5701-EE9F-9ED3-28B89558101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7391FE-8AA5-47B2-6BBB-89E7E271EC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E8749C-F163-8488-1261-4D1FD287451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7F8E770-4E30-AF72-1998-CC18EC7FA1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86CD0B4-5225-214B-0FD3-8199FE4D166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2DE71-6CE3-1C91-B835-3C7092D2CE5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une minute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B92D660-536C-C9F3-3A7D-B6D2578F3A4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8E33639-4A2F-6947-CCDD-7CAC274F0B1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61C4488-27AE-DDC2-EAF9-E13FDAFC747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686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2F30A-9ED9-7478-DC7C-11CD55F67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5EF15-77CD-AED2-C29D-013DD90000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C8788A-C48D-E886-BEA7-C71A6EB957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2440D0-697A-E0A0-2C3C-92EEF11B25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6AE6D9-0851-347C-48DA-5887B976644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336002-201A-C1C9-E8CF-53C553EEC0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A4B76CB-BB3B-24EC-B91A-157AF602416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03F9-D30B-1F84-B0BA-85DD1EC8DF1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Revenons au texte pour chercher la phrase qui contient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53FD910-2EF7-63FC-F8E0-2C545B37B78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C9B5CE-7A54-9E09-F2BB-5E4C37D558B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301866C-105F-5270-540C-AF47F12B35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914" y="2512091"/>
            <a:ext cx="8278761" cy="2082120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6806FF7-1AEF-0EDF-3493-C802879D23EA}"/>
              </a:ext>
            </a:extLst>
          </p:cNvPr>
          <p:cNvCxnSpPr>
            <a:cxnSpLocks/>
          </p:cNvCxnSpPr>
          <p:nvPr/>
        </p:nvCxnSpPr>
        <p:spPr>
          <a:xfrm>
            <a:off x="2340830" y="3677623"/>
            <a:ext cx="37846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5766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2CF21-4BE8-0F8A-F5C8-4F7A7857A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C31625-5905-C0C8-FBA5-30D542879C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0E8481-E3AA-41A0-4B41-B16D57F9DC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51E90-D5AB-C8BE-A00B-4AC9472B4A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B2CB45-649B-C5C1-641E-21E1A31B7BF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D3D74A-F28E-616F-3E6E-0E067EB70BB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666BF4-3566-2165-B8AF-0C4962B338E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9E0AAF-5255-DED5-41BC-26E4D32AB8F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139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lis les propositions et j’entoure la bonne réponse. Entourez la bonne réponse dans le livret.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582AA0B-2152-844D-E6DB-D00F06367F2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63CE38C-DF54-157A-45BD-93B17927162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21333" y="2310164"/>
            <a:ext cx="6134956" cy="26292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949FE1E-6C91-6F54-7B6C-513D45B9AA7D}"/>
              </a:ext>
            </a:extLst>
          </p:cNvPr>
          <p:cNvSpPr/>
          <p:nvPr/>
        </p:nvSpPr>
        <p:spPr>
          <a:xfrm>
            <a:off x="1446343" y="3540091"/>
            <a:ext cx="6276963" cy="52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0B00D22-EC0B-F604-38A6-A59997CAEB42}"/>
              </a:ext>
            </a:extLst>
          </p:cNvPr>
          <p:cNvSpPr/>
          <p:nvPr/>
        </p:nvSpPr>
        <p:spPr>
          <a:xfrm>
            <a:off x="1781993" y="3532681"/>
            <a:ext cx="523241" cy="50539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72178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B5946-8403-BFC4-235F-FDCA68BC4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0C0AC7-C47F-35D6-858C-3F454ABA20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A9DE6A-46DF-2477-5BFC-992E45F295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57FDF7-F60E-CDAC-C924-E27B0F9060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A23FBC-E8C5-D130-BB09-2816BB6D803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5EB6566-3AA5-3C51-5428-D27F55D1DEC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45AC16-D455-CFB8-E634-7AAC0CBABD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0C80547-83D6-ABDB-B71E-D97A5CCA5F8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vous allez répondre à la troisième question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791C7A-6CAA-849A-4356-1032FF421CC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9FB960E-A099-8B61-6050-75AF9C8BD8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6812" y="1139524"/>
            <a:ext cx="4256026" cy="53461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67E08C-6BC5-BE43-1976-D84AB0FA2D34}"/>
              </a:ext>
            </a:extLst>
          </p:cNvPr>
          <p:cNvSpPr/>
          <p:nvPr/>
        </p:nvSpPr>
        <p:spPr>
          <a:xfrm>
            <a:off x="2381951" y="4347543"/>
            <a:ext cx="5104611" cy="2264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01818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C0B6D-B23A-9F6E-016B-F0F98F7CF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E06AE2-1494-9C57-38DD-2731D78B16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72D8CB-3B4F-B274-A77D-9416D99134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C32BED-1F72-A9AD-0274-AD77F538F1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6D2DF4-BE0B-2C2F-5F1E-928B65C3CF0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C52D62-5F69-A577-31D1-8814AD16684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43FEA6-8305-EB23-3545-CBB709FFE9B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043FA3-81CD-895E-44F1-B01AA24DC75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5" y="297729"/>
            <a:ext cx="8036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ouvertes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C4F003E-DE34-5200-485C-B45D04A5F1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1036DA-F0F6-9AF4-DDCC-3A3B0005750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53658E3-5F33-DF8E-3F10-5CE75893BCD5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7CDD6C-3B27-75A2-AF7F-E4FCBA6338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2E1174-CF2C-54E3-0B45-9B63AA6C7FC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A67AC9-C943-27CA-53FD-250EEA493DB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7D1E-91B9-E05F-434F-8854ACA75CA0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7D5833-F1A6-257E-B07C-FB6A6C297F9E}"/>
              </a:ext>
            </a:extLst>
          </p:cNvPr>
          <p:cNvSpPr txBox="1"/>
          <p:nvPr/>
        </p:nvSpPr>
        <p:spPr>
          <a:xfrm>
            <a:off x="1380235" y="4000697"/>
            <a:ext cx="7535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formule une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pour répondre.</a:t>
            </a:r>
          </a:p>
        </p:txBody>
      </p:sp>
    </p:spTree>
    <p:extLst>
      <p:ext uri="{BB962C8B-B14F-4D97-AF65-F5344CB8AC3E}">
        <p14:creationId xmlns:p14="http://schemas.microsoft.com/office/powerpoint/2010/main" val="39651736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0DC55-6522-BC5D-2326-471EA7D76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676CD0-B579-8C3D-82BC-28C035F96E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529D92-50CE-BD22-21C1-49358FAE20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5D00B9-CDE9-94D9-A679-791B9653C3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fait Rime avec ses sœurs dans le jardin?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C843A0-EB74-131C-4AF5-5251E2CAE40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7CA5F1-597A-C31F-8429-7FF88D58F18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3DD84C-79D9-0138-6D7A-D3A5EE37447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D5D4C8-91BC-22B6-9090-A825DCB6473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 fait Rime avec ses sœurs dans le jardin? C’est une question ouverte.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AD11509-4CF2-2155-3A4A-6F5FA725239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741324317"/>
              </p:ext>
            </p:extLst>
          </p:nvPr>
        </p:nvGraphicFramePr>
        <p:xfrm>
          <a:off x="-28533" y="-28609"/>
          <a:ext cx="8929656" cy="33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76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7715C401-15B6-C85E-6069-6ED4EDF8AADE}"/>
              </a:ext>
            </a:extLst>
          </p:cNvPr>
          <p:cNvSpPr/>
          <p:nvPr/>
        </p:nvSpPr>
        <p:spPr>
          <a:xfrm>
            <a:off x="393290" y="3119413"/>
            <a:ext cx="865240" cy="8011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3909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036A6-6BD3-B17F-88FB-E1520BDB7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238FC5A-05C9-5A1D-B4ED-1C1B98BA120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AF40BA-0214-2168-E9FB-317D98DA5D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66F28-A3F7-080D-0AF4-509FA4F8571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6102" y="177802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13737E-2B96-3459-5655-E0C35DD3232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7A995A-8726-F319-7007-12988B304A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DC243CA-CD50-198E-420E-C9EE9D0F2B6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BDE156-92B5-8467-BB28-2069E4EC10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« que fait » on cherche une action.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1B8ED8F-40ED-2B55-4AD2-461F886D4D8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256AD81-CE0B-2BA7-7707-2B4D3E4688E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43A8F2-82AC-7133-13B3-E87A1A00A4FC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ECF539F-9502-7101-1631-C0D85406A4B5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fait?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9C584BA-506A-65AB-9FE5-5CB84715D9BF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81F3CCD-37A7-8AF8-C0B4-18A38710091E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B233F53C-4F35-CF3C-D6CF-21F67E08CE1E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83415DE7-C3A3-8C0D-4F9A-0710518C0E8D}"/>
              </a:ext>
            </a:extLst>
          </p:cNvPr>
          <p:cNvSpPr/>
          <p:nvPr/>
        </p:nvSpPr>
        <p:spPr>
          <a:xfrm>
            <a:off x="1990215" y="3342499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6BE77061-86BB-D965-C268-C44EF715545E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7317B680-BB16-1E86-535A-CE4560B4BCC3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967CA8B-487E-0F52-1B7E-3DAE9118E8C3}"/>
              </a:ext>
            </a:extLst>
          </p:cNvPr>
          <p:cNvSpPr/>
          <p:nvPr/>
        </p:nvSpPr>
        <p:spPr>
          <a:xfrm>
            <a:off x="472562" y="3128076"/>
            <a:ext cx="6092701" cy="5654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0032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43C2-8C84-BDB8-AAEF-46B69916E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B89859-9F71-C082-B444-67D6A9EEF43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6301A4-2481-69A0-F8C3-9C55B18D3A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D70A88-4F7A-FF1B-CB3E-02AFF6F4B9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FC148-100E-43C1-91D8-D515F1DFC39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83D967-A744-1BD4-986D-F6C3FC0F9B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3AAC1A-A9ED-F919-B073-30E807E8C5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BEF2D1-8772-13AF-25A3-4EFA26567B6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Deux  minutes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62558-2D91-86F5-5BA0-267F576E85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2645B-9D1A-2F20-C340-EFB721D689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FF46FDC-817F-F5AA-1BFE-F26A5A25EC2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5426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9F5B2-3374-C735-AC24-F988A95C1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85076B-460A-0F56-D66C-187A17F7CD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921983-4D48-83CB-3E17-85F80F45CC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A3975C-11FD-4932-C701-004C5D1C7D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2D5C7A-459D-0FE4-BF36-F931C6C44A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A86BD5-F24B-FECD-E587-A429314C07D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33416D1-CA44-8BA3-366D-09AA0E02C98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597FB6-777A-136F-4C92-F07607341A0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Revenons au texte et cherchons la phrase qui contient la 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03E4D1-923C-4A5D-40D7-A73C4818B07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EB1615F-24BA-4C37-140A-072A86A2D4E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411800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E76830C-1276-82C8-1441-FF9D2E5512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394" y="2324934"/>
            <a:ext cx="8278761" cy="28914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36438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85EF9-B05B-5B09-C1AC-5E5F1F05F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101BC3-3243-81A5-9521-084B1AC2E5A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BDD056-B70B-BAAE-D710-732756D507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F7D361-9FB8-247E-EFFC-D011EA896F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2D38F3-6836-9B61-4E21-2D3B1002DB9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6F5097-6886-C9C0-F4A5-39B16E370E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4FEF68-FC6E-6885-50A4-0470A1E613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42CCFC-F71A-BDE1-FE25-AD6DEE7AB4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la phrase qui contient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E38D48A-9DB6-FF98-D73C-DC985D5D645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BB9B21-9FB1-5899-68D7-EDB454F5EA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BBD8D04-B05B-1BD0-CF04-121CB9499548}"/>
              </a:ext>
            </a:extLst>
          </p:cNvPr>
          <p:cNvCxnSpPr>
            <a:cxnSpLocks/>
          </p:cNvCxnSpPr>
          <p:nvPr/>
        </p:nvCxnSpPr>
        <p:spPr>
          <a:xfrm>
            <a:off x="8273143" y="4110826"/>
            <a:ext cx="3831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AAE1A9CD-574D-7C05-B4F4-2ECDACB67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444" y="2234787"/>
            <a:ext cx="8278761" cy="34182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D2FA5097-F4B2-AE7C-AD27-888103913F5F}"/>
              </a:ext>
            </a:extLst>
          </p:cNvPr>
          <p:cNvSpPr/>
          <p:nvPr/>
        </p:nvSpPr>
        <p:spPr>
          <a:xfrm>
            <a:off x="2489299" y="4641640"/>
            <a:ext cx="1140542" cy="4396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F1154C7-0B27-0A11-AE3E-28D45EA81D77}"/>
              </a:ext>
            </a:extLst>
          </p:cNvPr>
          <p:cNvCxnSpPr>
            <a:cxnSpLocks/>
          </p:cNvCxnSpPr>
          <p:nvPr/>
        </p:nvCxnSpPr>
        <p:spPr>
          <a:xfrm>
            <a:off x="535672" y="5501273"/>
            <a:ext cx="25238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42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5726F-604B-AE2B-8AA5-A6B5B720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CF423E-AEB3-BBEA-7EB0-FCDE8FB9DB4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33ED43-D49F-5DB2-7319-34C594CA12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81E1E4-1E60-CEAE-0036-DEE1D73EE95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3426" y="179467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fait Rime avec ses sœurs dans le jardin?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Rime joue avec ses sœurs dans le jardin.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07B30-36F6-CBAB-89D3-751FAC48777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FDA131-8B9F-E785-D21A-7A14468169D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CA519D-B31E-7F57-9338-F7334CB27D5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08AD4B-6770-1BBC-721F-7F8244858BF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formule une phrase complète en faisant attention à la conjugaison et aux  pronoms.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DD3DE1-C125-AF7E-76FA-AE23452D720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6336917"/>
              </p:ext>
            </p:extLst>
          </p:nvPr>
        </p:nvGraphicFramePr>
        <p:xfrm>
          <a:off x="100947" y="-49133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4523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3A41E-B91F-AC88-E7DC-58072F30A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6CD1D7-3412-1E7D-1366-4D93246A7A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D837F1-8622-58A0-0C6D-C0F39B5D3E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ADADB1-6D58-4A0B-527E-AC0DA6FB8A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3426" y="179467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fait Rime avec ses sœurs dans le jardin?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Rime jour avec ses sœurs dans le jardin.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FAC68A-56F8-859D-C418-AF733C29420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F2523B-CE94-D8B7-7C1F-BD4CC3A2919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37DEE9A-129E-CCF1-DCEF-7391A42556B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80F7A5-7093-B241-49FC-E9AF4C90476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Recopiez dans vos livrets.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0B84FF5-EA55-E4DD-49C8-2183D9E0A91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186034318"/>
              </p:ext>
            </p:extLst>
          </p:nvPr>
        </p:nvGraphicFramePr>
        <p:xfrm>
          <a:off x="100947" y="-49133"/>
          <a:ext cx="8929656" cy="338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855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8076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4DD1-BD33-BBD5-EFCE-F93280A37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129903A-0DD5-3CE5-9CCC-FC7EC7A4321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45FD6E-C3DA-B4F3-12DE-97F370C57611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AC6A2E-2838-5D79-C95C-4DED890215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B8127BE1-F2CA-7A77-2E75-DA321DBC3C18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35B91B7-321D-C9CA-A68E-8CD821F86EC1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transformation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5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9058B-90A6-4773-31A5-3BF11506B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E8F63-5193-1583-4BF5-56E2500298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B4DD62-37AF-57AE-EB42-B5C8F259D5B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BECCEF-8BB8-EE96-0E84-9F412A8ECF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CB1F57-F764-B9CE-CE6E-77840E53248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9DA866-C014-1AB7-D6BE-7588290515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7EADD5-0AA1-E14C-0351-F19FB5A5C6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333E7A-6857-52C9-4C59-B8895982F1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transformer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BDC0B-473A-867A-B325-0B936A2F905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8925215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401DC22-4023-2B63-41E4-B46BAA9D1F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6812" y="1139524"/>
            <a:ext cx="4256026" cy="53461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8DFAB7-7A56-0FA4-E3F5-2987A4904B86}"/>
              </a:ext>
            </a:extLst>
          </p:cNvPr>
          <p:cNvSpPr/>
          <p:nvPr/>
        </p:nvSpPr>
        <p:spPr>
          <a:xfrm>
            <a:off x="1759131" y="4680155"/>
            <a:ext cx="5599612" cy="8846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5496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87F43-E630-F87F-9228-F3C98789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E1D4D-605E-559F-4FA0-24F4DBFC93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C99F6E-82AB-3961-879B-5520AB8889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297382-ACF5-F5B1-2685-E94E070E73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14815A-33ED-88B8-D150-5EA65B7A665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0E65F5-5D2E-666C-2AF6-005512AFEE0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DC3FD5-05B4-EC4A-F816-84E9B20F6A1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2437A3-A118-C814-21F1-6C2944023CE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Suivez bien comment je fais pour transformer une phrase affirmative en phrase négative.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41B942-4343-F396-F78C-E545E8F3E98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966549975"/>
              </p:ext>
            </p:extLst>
          </p:nvPr>
        </p:nvGraphicFramePr>
        <p:xfrm>
          <a:off x="-28533" y="-28609"/>
          <a:ext cx="8929656" cy="317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1725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65C0679-1122-7B59-71EF-03EBCB5851C3}"/>
              </a:ext>
            </a:extLst>
          </p:cNvPr>
          <p:cNvSpPr txBox="1"/>
          <p:nvPr/>
        </p:nvSpPr>
        <p:spPr>
          <a:xfrm>
            <a:off x="584055" y="1193423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transforme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phrases.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FBD992F-6659-82F8-13CD-CB2E90AA4A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8668" y="2634374"/>
            <a:ext cx="8249265" cy="26980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F15CE5-885D-6A5D-9338-83454D232CD5}"/>
              </a:ext>
            </a:extLst>
          </p:cNvPr>
          <p:cNvSpPr/>
          <p:nvPr/>
        </p:nvSpPr>
        <p:spPr>
          <a:xfrm>
            <a:off x="358637" y="2641623"/>
            <a:ext cx="8379296" cy="7334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D02AED21-D34D-9AAE-F25F-E873B7B37424}"/>
              </a:ext>
            </a:extLst>
          </p:cNvPr>
          <p:cNvSpPr/>
          <p:nvPr/>
        </p:nvSpPr>
        <p:spPr>
          <a:xfrm>
            <a:off x="4423954" y="2917371"/>
            <a:ext cx="348343" cy="2525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969217E5-7513-5E0C-18D3-EDD4BCC30F69}"/>
              </a:ext>
            </a:extLst>
          </p:cNvPr>
          <p:cNvCxnSpPr/>
          <p:nvPr/>
        </p:nvCxnSpPr>
        <p:spPr>
          <a:xfrm flipH="1">
            <a:off x="4772297" y="4789714"/>
            <a:ext cx="243840" cy="287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BF5D67B-8D41-6CDF-00CA-1F5DDC125FAA}"/>
              </a:ext>
            </a:extLst>
          </p:cNvPr>
          <p:cNvCxnSpPr/>
          <p:nvPr/>
        </p:nvCxnSpPr>
        <p:spPr>
          <a:xfrm>
            <a:off x="4772297" y="4789714"/>
            <a:ext cx="313509" cy="287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59107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87F43-E630-F87F-9228-F3C98789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E1D4D-605E-559F-4FA0-24F4DBFC93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C99F6E-82AB-3961-879B-5520AB8889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297382-ACF5-F5B1-2685-E94E070E73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14815A-33ED-88B8-D150-5EA65B7A665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0E65F5-5D2E-666C-2AF6-005512AFEE0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DC3FD5-05B4-EC4A-F816-84E9B20F6A1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2437A3-A118-C814-21F1-6C2944023CE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C’est une phrase affirmative. Dans la maison il y a deux éléments: la cuisine et le salon.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Insister sur la présence de « deux éléments » reliés par « et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41B942-4343-F396-F78C-E545E8F3E98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F15CE5-885D-6A5D-9338-83454D232CD5}"/>
              </a:ext>
            </a:extLst>
          </p:cNvPr>
          <p:cNvSpPr/>
          <p:nvPr/>
        </p:nvSpPr>
        <p:spPr>
          <a:xfrm>
            <a:off x="1062445" y="2370769"/>
            <a:ext cx="6818811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F37C523-16C1-DC63-A1A8-115D050C1700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la maison il y a 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cuisine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un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salon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7C55C5-1DFA-36E4-B9F4-97DF8A6946BA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b="1" dirty="0">
              <a:solidFill>
                <a:srgbClr val="225D6D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375E834-328D-B94F-C9EB-457DCC92DB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1773" y="2380309"/>
            <a:ext cx="549654" cy="53934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460A75E-B616-70EC-157B-CBF9F08300A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03" y="199992"/>
            <a:ext cx="771577" cy="7695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7A6833C-7811-7234-5DB4-6B4D3F6A994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83943" y="3024351"/>
            <a:ext cx="1701887" cy="3333921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4E5E553-A6AE-01E2-A052-C0E08DC069DD}"/>
              </a:ext>
            </a:extLst>
          </p:cNvPr>
          <p:cNvCxnSpPr>
            <a:cxnSpLocks/>
          </p:cNvCxnSpPr>
          <p:nvPr/>
        </p:nvCxnSpPr>
        <p:spPr>
          <a:xfrm flipH="1">
            <a:off x="5330530" y="2886156"/>
            <a:ext cx="170932" cy="6598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F4BAA82-0ED4-55C9-7F19-463A2B1EF16C}"/>
              </a:ext>
            </a:extLst>
          </p:cNvPr>
          <p:cNvCxnSpPr>
            <a:cxnSpLocks/>
          </p:cNvCxnSpPr>
          <p:nvPr/>
        </p:nvCxnSpPr>
        <p:spPr>
          <a:xfrm flipH="1">
            <a:off x="5314363" y="2840861"/>
            <a:ext cx="1711236" cy="23842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211C1670-11D5-8DA8-BD97-D368CF12985C}"/>
              </a:ext>
            </a:extLst>
          </p:cNvPr>
          <p:cNvSpPr/>
          <p:nvPr/>
        </p:nvSpPr>
        <p:spPr>
          <a:xfrm>
            <a:off x="4861516" y="2299438"/>
            <a:ext cx="1025478" cy="58671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76DC3652-B0B9-7DC1-6B3D-E633AC6B6FFA}"/>
              </a:ext>
            </a:extLst>
          </p:cNvPr>
          <p:cNvSpPr/>
          <p:nvPr/>
        </p:nvSpPr>
        <p:spPr>
          <a:xfrm>
            <a:off x="6773034" y="2299439"/>
            <a:ext cx="916636" cy="58671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8C57DB-D0AD-1E86-0B53-D5BD69228FE4}"/>
              </a:ext>
            </a:extLst>
          </p:cNvPr>
          <p:cNvSpPr/>
          <p:nvPr/>
        </p:nvSpPr>
        <p:spPr>
          <a:xfrm>
            <a:off x="5956663" y="2211977"/>
            <a:ext cx="287383" cy="8123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476202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358AC-C7A7-14D6-4D79-43C929B3F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081BD3-5353-3F33-3202-A993BFBB4E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37D19E-813B-6D6C-3D50-7EEACBD7BAF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9ED3B7-B831-E427-6BF5-5438833EE9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39E0BB6-8BBB-AFD5-263B-F62612826D4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B51C31-82B9-1BD8-D788-950815EE7B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CBD4E3-2F86-7B04-5E8F-79150E38359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1DBB2-97EA-CAAE-04EC-60BFBE6FE4B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C’est une phrase négative. Dans la maison il  n’y a ni cuisine ni salon. 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Insister sur la présence de « deux éléments » liés par ni-ni  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A0C9F9-E1AB-66A5-9AF2-8FB037EF2FC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CFE3DF2-5AFB-123E-5F41-78AEDB6ACE8E}"/>
              </a:ext>
            </a:extLst>
          </p:cNvPr>
          <p:cNvSpPr/>
          <p:nvPr/>
        </p:nvSpPr>
        <p:spPr>
          <a:xfrm>
            <a:off x="1062445" y="2370769"/>
            <a:ext cx="6818811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7F8B35C-1114-06E7-76B9-42D4E161B651}"/>
              </a:ext>
            </a:extLst>
          </p:cNvPr>
          <p:cNvSpPr txBox="1"/>
          <p:nvPr/>
        </p:nvSpPr>
        <p:spPr>
          <a:xfrm>
            <a:off x="641849" y="2333870"/>
            <a:ext cx="7798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la maison  il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n’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y a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ni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cuisine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ni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salon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41D8C9-C7E7-2678-54DA-4E6E55BBF2A1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b="1" dirty="0">
              <a:solidFill>
                <a:srgbClr val="225D6D"/>
              </a:solidFill>
              <a:latin typeface="Dosis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2FF9EAF-779A-607B-865A-F716B7F4F12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771" y="548202"/>
            <a:ext cx="771577" cy="7695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1B851E4-A047-5F56-C776-301CA832527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83943" y="3024351"/>
            <a:ext cx="1701887" cy="33339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EFD4C9E-817D-F16C-F0AD-A142C6416C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7022" y="2354803"/>
            <a:ext cx="549655" cy="542911"/>
          </a:xfrm>
          <a:prstGeom prst="rect">
            <a:avLst/>
          </a:prstGeom>
        </p:spPr>
      </p:pic>
      <p:sp>
        <p:nvSpPr>
          <p:cNvPr id="10" name="Signe de multiplication 9">
            <a:extLst>
              <a:ext uri="{FF2B5EF4-FFF2-40B4-BE49-F238E27FC236}">
                <a16:creationId xmlns:a16="http://schemas.microsoft.com/office/drawing/2014/main" id="{7452C022-A89D-9B8A-0EC6-4649E1BA5049}"/>
              </a:ext>
            </a:extLst>
          </p:cNvPr>
          <p:cNvSpPr/>
          <p:nvPr/>
        </p:nvSpPr>
        <p:spPr>
          <a:xfrm>
            <a:off x="3475054" y="3248614"/>
            <a:ext cx="1680802" cy="129375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0EA19883-1C0B-30F8-B420-C3FB37D4D73A}"/>
              </a:ext>
            </a:extLst>
          </p:cNvPr>
          <p:cNvSpPr/>
          <p:nvPr/>
        </p:nvSpPr>
        <p:spPr>
          <a:xfrm>
            <a:off x="3605028" y="4874291"/>
            <a:ext cx="1680802" cy="129375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1671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89164-EE31-5CC1-6851-54AAC28CC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7A1B81-641F-10CD-7F6D-25D9E2B58F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7DC29A-672C-C8C5-083A-96E2066B38A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91E284-D3E8-EBCD-F8B4-2342B8B0469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E246C5-4D7F-5F2C-3A91-B7E402F54AF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AD46DF7-ECAA-6BB7-2E53-D57CCEEBBED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8A5215B-E86F-0A7E-8C7B-673C6668967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C77C9D-63C0-7CE8-40FD-CFF88524234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0"/>
            <a:ext cx="76858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Dans la phrase négative le ni remplace le « et ». </a:t>
            </a:r>
            <a:endParaRPr lang="fr-FR" sz="1600" i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0F58F4-55F2-8E89-1B0F-49BEC813B2A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736121-659E-BE3D-2A4C-B2F189AE2510}"/>
              </a:ext>
            </a:extLst>
          </p:cNvPr>
          <p:cNvSpPr/>
          <p:nvPr/>
        </p:nvSpPr>
        <p:spPr>
          <a:xfrm>
            <a:off x="1062445" y="2370769"/>
            <a:ext cx="6818811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223C1C-CE0E-EF57-16FE-B27597D55D18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la maison il y a 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cuisine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un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salon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E76DB7-394C-3991-A2B9-2F2BBED582CE}"/>
              </a:ext>
            </a:extLst>
          </p:cNvPr>
          <p:cNvSpPr txBox="1"/>
          <p:nvPr/>
        </p:nvSpPr>
        <p:spPr>
          <a:xfrm>
            <a:off x="443722" y="3630652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b="1" dirty="0">
              <a:solidFill>
                <a:srgbClr val="225D6D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916F62C-448A-ABEA-6B50-2FAEC75E47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1773" y="2380309"/>
            <a:ext cx="549654" cy="53934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D96CCC2-A848-3252-BF08-68533F37A3D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03" y="199992"/>
            <a:ext cx="771577" cy="769582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8515A837-0416-D965-B7E9-9F211E29D4B3}"/>
              </a:ext>
            </a:extLst>
          </p:cNvPr>
          <p:cNvSpPr/>
          <p:nvPr/>
        </p:nvSpPr>
        <p:spPr>
          <a:xfrm>
            <a:off x="4206240" y="2299438"/>
            <a:ext cx="1680754" cy="58671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6FA9F8FC-F846-02C2-25BE-27F1B7922F0B}"/>
              </a:ext>
            </a:extLst>
          </p:cNvPr>
          <p:cNvSpPr/>
          <p:nvPr/>
        </p:nvSpPr>
        <p:spPr>
          <a:xfrm>
            <a:off x="6313715" y="2299439"/>
            <a:ext cx="1375955" cy="58671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EE6CDA4-734D-FBEC-D256-D8D1D1106D6E}"/>
              </a:ext>
            </a:extLst>
          </p:cNvPr>
          <p:cNvSpPr/>
          <p:nvPr/>
        </p:nvSpPr>
        <p:spPr>
          <a:xfrm>
            <a:off x="5956663" y="2211977"/>
            <a:ext cx="287383" cy="81237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D2350FD-9899-A30D-EDA2-966AC9AB973C}"/>
              </a:ext>
            </a:extLst>
          </p:cNvPr>
          <p:cNvSpPr txBox="1"/>
          <p:nvPr/>
        </p:nvSpPr>
        <p:spPr>
          <a:xfrm>
            <a:off x="627621" y="3915456"/>
            <a:ext cx="7798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la maison  il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n’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y a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ni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cuisine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ni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salon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D33FA4-ABE3-0B7C-47E4-03EFDA4D8ED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7542" y="3990611"/>
            <a:ext cx="549655" cy="542911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B59B621-CB88-C8F7-0E90-B232FBBF4BB1}"/>
              </a:ext>
            </a:extLst>
          </p:cNvPr>
          <p:cNvSpPr/>
          <p:nvPr/>
        </p:nvSpPr>
        <p:spPr>
          <a:xfrm>
            <a:off x="1062444" y="4007828"/>
            <a:ext cx="6975567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12CACD8-D368-8877-CBD5-DF4F61C2E5CD}"/>
              </a:ext>
            </a:extLst>
          </p:cNvPr>
          <p:cNvCxnSpPr>
            <a:cxnSpLocks/>
          </p:cNvCxnSpPr>
          <p:nvPr/>
        </p:nvCxnSpPr>
        <p:spPr>
          <a:xfrm flipH="1">
            <a:off x="5137743" y="2928299"/>
            <a:ext cx="817455" cy="1031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B97C31D-1528-961D-7BC6-6ED325047F29}"/>
              </a:ext>
            </a:extLst>
          </p:cNvPr>
          <p:cNvCxnSpPr/>
          <p:nvPr/>
        </p:nvCxnSpPr>
        <p:spPr>
          <a:xfrm>
            <a:off x="6163451" y="2964381"/>
            <a:ext cx="528988" cy="995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D692F071-F623-A716-80E9-E0663FA90C00}"/>
              </a:ext>
            </a:extLst>
          </p:cNvPr>
          <p:cNvSpPr/>
          <p:nvPr/>
        </p:nvSpPr>
        <p:spPr>
          <a:xfrm>
            <a:off x="6902580" y="3972507"/>
            <a:ext cx="1375955" cy="58671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5812C4E-3D54-6749-5282-332A401F1AB1}"/>
              </a:ext>
            </a:extLst>
          </p:cNvPr>
          <p:cNvSpPr/>
          <p:nvPr/>
        </p:nvSpPr>
        <p:spPr>
          <a:xfrm>
            <a:off x="5303520" y="3982564"/>
            <a:ext cx="1236617" cy="58671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03768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9796B-A299-54AF-970A-655F48260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F1B60FF-0799-31F9-52C5-2E815737E0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3DAF6E-F777-7E7F-E056-CB5683F21FF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C60BE39-7A95-723C-E7B7-1B3725B3C02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6001A1-54A4-BAD4-CE4D-3D86EA2D87F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4029345-FE4D-6E23-449F-B03000B8C5D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EE5A78A-DC57-75D0-F7CF-9508695046D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AE8157D-A5DD-BFC7-CAF3-017188DFA2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Les mots de la négation sont: ne…ni…..ni…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D94DDBD-CE8A-0C0D-7991-BA2B1D7FEA4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78AD6A9-F550-0D37-11D6-E13C1C919836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FFE18E3-6BE8-8269-A4A2-B175C5EDB839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b="1" dirty="0">
              <a:solidFill>
                <a:srgbClr val="225D6D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D690A12-5E4A-B691-8DE6-3E28286AE905}"/>
              </a:ext>
            </a:extLst>
          </p:cNvPr>
          <p:cNvSpPr/>
          <p:nvPr/>
        </p:nvSpPr>
        <p:spPr>
          <a:xfrm>
            <a:off x="535672" y="2370769"/>
            <a:ext cx="7519757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…………….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ne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……………..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……………….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………………</a:t>
            </a:r>
          </a:p>
          <a:p>
            <a:pPr algn="ctr"/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3DBE817-A0F6-77B5-D301-46014042C19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03" y="199992"/>
            <a:ext cx="771577" cy="76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425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11970-6993-6F2D-DE8E-B8BAB0A03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C0EDA6-D8B1-DBDD-C2AC-F3C5333DDA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D8418D8-ECBA-BE23-8B96-7989371006C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FA7C69-9701-0C45-BC6D-BAA0E826029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1FAC09-1E26-B9BF-86AB-59184E24DBC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FDB3F2-1468-B975-7CA2-D00F128E78C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2DBA237-D797-5A01-B802-3FA0EA21934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096281B-E967-061F-3FE0-DC0FF42C744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Transformez de la même façon la deuxième phrase: il y a des posters et des photos.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EB16EBC-DD3E-6396-3C5E-A237AE5D1A8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317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1725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9AB7F5F-412F-E8FD-8FF0-335A418A8204}"/>
              </a:ext>
            </a:extLst>
          </p:cNvPr>
          <p:cNvSpPr txBox="1"/>
          <p:nvPr/>
        </p:nvSpPr>
        <p:spPr>
          <a:xfrm>
            <a:off x="584055" y="1193423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transforme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phrases.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62BB4D1-1EF0-10B7-1E12-CB20C4F8FC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8637" y="2649033"/>
            <a:ext cx="8585303" cy="2915743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CFEEEE-AE4C-540D-A763-533B3A0DC979}"/>
              </a:ext>
            </a:extLst>
          </p:cNvPr>
          <p:cNvSpPr/>
          <p:nvPr/>
        </p:nvSpPr>
        <p:spPr>
          <a:xfrm>
            <a:off x="313943" y="3387401"/>
            <a:ext cx="8585303" cy="6579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B1CCAD27-A566-60E6-CBDE-AA20308394D4}"/>
              </a:ext>
            </a:extLst>
          </p:cNvPr>
          <p:cNvSpPr/>
          <p:nvPr/>
        </p:nvSpPr>
        <p:spPr>
          <a:xfrm>
            <a:off x="4490179" y="3871224"/>
            <a:ext cx="322217" cy="1741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4E2E279-73B6-07C8-839A-C6DD9F6DE5C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7090" y="593823"/>
            <a:ext cx="1188180" cy="91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28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5987559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A31EDC9-5F19-4952-4337-6C8B230C6840}"/>
              </a:ext>
            </a:extLst>
          </p:cNvPr>
          <p:cNvSpPr txBox="1">
            <a:spLocks/>
          </p:cNvSpPr>
          <p:nvPr/>
        </p:nvSpPr>
        <p:spPr>
          <a:xfrm>
            <a:off x="3276601" y="3046071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dictée préparée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7034184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359E9-005E-BECE-0E07-BB727C39D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D193AB5-1DD8-01DC-CC2F-0FDF50FABA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F46BD1-CB1D-FFF5-855A-187EB61A86E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A682437-A309-34ED-E2E3-448265E338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235863-4180-3039-7E21-BE0C7B495E1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22C419-4872-4E00-133E-8360A312CD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69A894-49BA-9C65-0B21-A79E5E02795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3E933C-0F86-CE15-B3AF-599CFCFCCD1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Levez les ardoises.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8AB14D8-5030-22FD-6D24-CF9B103E9AA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0647A0D-9613-F5CC-0C72-499A74AC98F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DD08F704-B4E9-020E-6CEE-262CB0FD6FA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5113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23498-4C5A-0E00-6D35-4D42052D4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AE8186-208C-3F82-4287-4E01EEB47A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713837-8474-5715-F203-419190DC3A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4C4B66-54D2-AB2F-B901-401368F3088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68455D-CDD9-C21F-A1B2-31E4804BA31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1B4DFF0-922A-887D-4A2A-77785492BE5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6670E32-BC32-B8D9-1AB8-2C644DF0E08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F6C3A5-687F-06EC-577B-3CE08A383AE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 la phrase.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Corrigez.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471CE1-372D-A5F8-C817-80572496A5A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2029BE3-184B-0B26-A167-F63C7AA14F8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703" y="327128"/>
            <a:ext cx="766524" cy="5333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558063B-684C-5344-8AE1-056A1E45B8B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8593" y="2406926"/>
            <a:ext cx="8249265" cy="2915743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0A77E14-C280-6688-FCFD-CEF212535E05}"/>
              </a:ext>
            </a:extLst>
          </p:cNvPr>
          <p:cNvSpPr/>
          <p:nvPr/>
        </p:nvSpPr>
        <p:spPr>
          <a:xfrm>
            <a:off x="4572000" y="3314369"/>
            <a:ext cx="4218226" cy="400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il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n’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y a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posters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photos.</a:t>
            </a:r>
          </a:p>
        </p:txBody>
      </p:sp>
    </p:spTree>
    <p:extLst>
      <p:ext uri="{BB962C8B-B14F-4D97-AF65-F5344CB8AC3E}">
        <p14:creationId xmlns:p14="http://schemas.microsoft.com/office/powerpoint/2010/main" val="412434769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6B753-B5E7-FAAE-8C84-0D2C3CD93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D92ABF-6C23-941A-CFD9-271EC57EC24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2CC22B-CB79-C756-1179-94593805B48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0D93544-7B14-35AE-D9E0-E177F4FBA77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0B92A3-0764-A259-34EA-E3D77C7B87B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CF1228-0AF9-01F1-C3AC-7FB54AE2105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A21460D-4AC8-4AD9-F288-0A283C8BC89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304477-D9AF-3204-9599-DD49E7568D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Prenez vos livrets. Transformez de la même façon les deux  autres phrases. Le « je » de la dernière phrase est à barrer avec le stylo, Il n’existe pas dans la phrase.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7F2F4C9-D6D0-4550-E1F0-9A5AF5F169C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317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1725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DDF7A85-A62A-00AF-017F-7E32E4EFFEBE}"/>
              </a:ext>
            </a:extLst>
          </p:cNvPr>
          <p:cNvSpPr txBox="1"/>
          <p:nvPr/>
        </p:nvSpPr>
        <p:spPr>
          <a:xfrm>
            <a:off x="584055" y="1193423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transforme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les phrases.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A2380A5-A946-C475-9376-2F54D64E2F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8637" y="2649033"/>
            <a:ext cx="8585303" cy="2915743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6A7F7F-FBB6-74BF-8A99-7B02A862F10B}"/>
              </a:ext>
            </a:extLst>
          </p:cNvPr>
          <p:cNvSpPr/>
          <p:nvPr/>
        </p:nvSpPr>
        <p:spPr>
          <a:xfrm>
            <a:off x="313943" y="3387401"/>
            <a:ext cx="8585303" cy="6579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60E9F37D-B303-0008-E995-BEB8CA98F226}"/>
              </a:ext>
            </a:extLst>
          </p:cNvPr>
          <p:cNvSpPr/>
          <p:nvPr/>
        </p:nvSpPr>
        <p:spPr>
          <a:xfrm>
            <a:off x="4491738" y="4611983"/>
            <a:ext cx="322217" cy="1741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D49DC5AA-9865-8353-99E7-3A00B4F2FAC4}"/>
              </a:ext>
            </a:extLst>
          </p:cNvPr>
          <p:cNvSpPr/>
          <p:nvPr/>
        </p:nvSpPr>
        <p:spPr>
          <a:xfrm>
            <a:off x="4476394" y="5086070"/>
            <a:ext cx="322217" cy="1741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6C662F-7631-32B4-FC8D-9F17ADC42D16}"/>
              </a:ext>
            </a:extLst>
          </p:cNvPr>
          <p:cNvSpPr/>
          <p:nvPr/>
        </p:nvSpPr>
        <p:spPr>
          <a:xfrm>
            <a:off x="4886765" y="4934507"/>
            <a:ext cx="174171" cy="4441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17911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C8A01-0FD1-BC6F-33DA-342E32A2B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0BEC6B-7B76-66CF-C271-C116765E88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FBCFCE-6176-9A09-6070-2A506110EC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C7A4BF7-BE4E-4C31-03A6-C24B5E576C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D3D037-763F-808B-C564-CB04AF84E62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63EBA5D-0DF9-D1D3-DD67-F9B4F9E36B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845BB5-399D-B3C1-9BC0-D0206B601F2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9A181F5-8A80-B548-6244-6AD53BE1DB7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 les phrases.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Corrigez.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17C2E36-FF63-2446-3B79-A4C91A57464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89F5B16-B66D-23A6-AA71-A5085C3C4D6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703" y="327128"/>
            <a:ext cx="766524" cy="5333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7D18F5B-EE88-259D-DA9A-4A4B854FB6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8593" y="2406926"/>
            <a:ext cx="8249265" cy="2915743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2864A4-CC9E-DAE9-95D7-07347223EFBE}"/>
              </a:ext>
            </a:extLst>
          </p:cNvPr>
          <p:cNvSpPr/>
          <p:nvPr/>
        </p:nvSpPr>
        <p:spPr>
          <a:xfrm>
            <a:off x="4572000" y="3314369"/>
            <a:ext cx="4218226" cy="400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il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n’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y a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posters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photos.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61CC860-88E3-A7FA-5B71-01CD09027636}"/>
              </a:ext>
            </a:extLst>
          </p:cNvPr>
          <p:cNvSpPr/>
          <p:nvPr/>
        </p:nvSpPr>
        <p:spPr>
          <a:xfrm>
            <a:off x="4565775" y="4015210"/>
            <a:ext cx="4218226" cy="3772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il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 n’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y a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douche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 lavabo.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4B7D81-8BD5-BDAB-0554-78FC655953BE}"/>
              </a:ext>
            </a:extLst>
          </p:cNvPr>
          <p:cNvSpPr/>
          <p:nvPr/>
        </p:nvSpPr>
        <p:spPr>
          <a:xfrm>
            <a:off x="4571999" y="4636209"/>
            <a:ext cx="4329123" cy="400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 </a:t>
            </a:r>
          </a:p>
          <a:p>
            <a:pPr algn="ctr"/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il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n’ 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y a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 canapés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ni</a:t>
            </a:r>
            <a:r>
              <a:rPr lang="fr-FR" sz="2800" b="1" dirty="0">
                <a:solidFill>
                  <a:schemeClr val="bg1"/>
                </a:solidFill>
                <a:latin typeface="Dosis" pitchFamily="2" charset="0"/>
              </a:rPr>
              <a:t> tables.</a:t>
            </a:r>
          </a:p>
          <a:p>
            <a:pPr algn="ctr"/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41168860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AE449-BADD-3EB3-7617-4A927FF65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9D7FEC-B9DF-3DBC-ADB3-14D04B734D15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44FA54-8171-978A-42A5-08EE31D3BFDF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0519590-0B92-AC8E-66A1-F87352205F66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44D9B5C8-A64E-9209-FC27-0E5F8F39A596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41705F4-AAEA-179B-DF8C-B050E4A74DB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production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3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4D87A-615D-FE47-C37A-C92FC34D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CB56D7-DB5C-CFC7-2A88-DB6C8CF4DEB3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D037AE8-D34D-DAB8-2462-3E375EDBC9C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05F7CE-BEB9-8263-C1CF-D1178457F5D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D8D1A52-0070-0D07-33C4-A34117CC52AA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cahiers.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7D73773-42C7-D691-1537-114FD5C98176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64A117-72D1-3376-8CC0-772085CD687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E9CB0EA-60B5-AE4B-380C-016C9E645D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619958" y="1783380"/>
            <a:ext cx="1904083" cy="20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7085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EB31A-09A4-1F39-E275-A0ADF6686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5F06C8-68FB-4AAC-D296-5DCDD933CF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043CB6-C342-5ED4-C84C-744259BD0CC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D85FEE-3B5A-EE0C-317B-E595F3053AF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C77D68-EBB6-558C-6EBE-47B88600051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D41BDFF-A663-008B-73AE-F1540146BA4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CA31CD-1C08-F58B-B0E7-5C972979686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7EA5DA-9346-9EBF-FF30-85F74E99859B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DD8C601-F4E3-B93B-E426-F83D25DA6C0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66A190E-DC6B-0D54-0113-FDE5C760BA2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374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J’écris un petit paragraphe sur ma maison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………………………………………………..….……………………………….………………………………………………..….……………………………….………………………………………………..….…………………………………………………………………………………………………………………………………………………….........………………………………………………………………………………………………………………………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8091A0-7B82-21A6-8B57-FB2CCFFF82A7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écrire un paragraphe sur notre maison.</a:t>
            </a:r>
          </a:p>
        </p:txBody>
      </p:sp>
    </p:spTree>
    <p:extLst>
      <p:ext uri="{BB962C8B-B14F-4D97-AF65-F5344CB8AC3E}">
        <p14:creationId xmlns:p14="http://schemas.microsoft.com/office/powerpoint/2010/main" val="388855549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576B7-FD02-814A-1D4A-D5F200548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8FA0A7-C177-29CE-060D-8E8A2E932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AEE8F2-E012-9FB2-FEB1-9A306D8115F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7FFE43-842A-C0A5-428F-D48FD9595C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CBE8B6-880B-0F1E-6E9A-5131A3540B5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4A9D23-66FC-C161-89C2-F9C72118AEC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99B2FC3-2B65-522B-F97A-A728DB27955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62A3219-35A8-82AE-07B1-80DF6129D7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8E52AC1-98B7-F9F4-7C68-D474FAC099B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412A6D4-E625-4B1A-C01F-4962033935F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2978" y="1100030"/>
            <a:ext cx="8566824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J’habite dans ………………………………………………………………………..…...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La cuisine est ………………………………………………………………….…………. 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…………………………..est …………………………………………………………………………..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J’aime …………………………………..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                                    </a:t>
            </a:r>
          </a:p>
          <a:p>
            <a:pPr algn="ctr" defTabSz="609660"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appartement- immeuble- salle de séjour- salle de bain- salon- </a:t>
            </a:r>
          </a:p>
          <a:p>
            <a:pPr algn="ctr" defTabSz="609660"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rez-de-chaussée – entrée – étage- chambre- </a:t>
            </a:r>
            <a:r>
              <a:rPr lang="fr-FR" sz="2400" b="1" dirty="0">
                <a:solidFill>
                  <a:srgbClr val="00AA48"/>
                </a:solidFill>
                <a:latin typeface="Dosis" pitchFamily="2" charset="0"/>
              </a:rPr>
              <a:t>jardin  </a:t>
            </a:r>
          </a:p>
          <a:p>
            <a:pPr algn="ctr" defTabSz="609660"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FFC000"/>
                </a:solidFill>
                <a:latin typeface="Dosis" pitchFamily="2" charset="0"/>
              </a:rPr>
              <a:t>se trouve – est situé – se compose de - à côté - en face</a:t>
            </a:r>
            <a:endParaRPr lang="fr-FR" sz="2400" b="1" dirty="0">
              <a:solidFill>
                <a:srgbClr val="00AA48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307FDB-B66C-F6EA-784D-B958AD905E57}"/>
              </a:ext>
            </a:extLst>
          </p:cNvPr>
          <p:cNvSpPr txBox="1"/>
          <p:nvPr/>
        </p:nvSpPr>
        <p:spPr>
          <a:xfrm>
            <a:off x="812685" y="288529"/>
            <a:ext cx="8116971" cy="97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Dans vos livrets, 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écrivez le paragraphe. Vous pouvez utiliser les mots dans la boite à  mots.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609660">
              <a:spcAft>
                <a:spcPts val="400"/>
              </a:spcAft>
              <a:defRPr/>
            </a:pPr>
            <a:endParaRPr lang="fr-FR" sz="1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B46A84B-491E-DB01-1C9F-A3FDFF008B54}"/>
              </a:ext>
            </a:extLst>
          </p:cNvPr>
          <p:cNvSpPr/>
          <p:nvPr/>
        </p:nvSpPr>
        <p:spPr>
          <a:xfrm>
            <a:off x="304198" y="4127863"/>
            <a:ext cx="8465333" cy="206423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561848-EE0A-963E-41F0-99A65BBA1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334" y="3563377"/>
            <a:ext cx="2146111" cy="97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4502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349F-E387-2215-2900-9A4CD7ACD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365685-FBCB-8708-0D5E-1DCC0249E6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38DD7A-A9BA-132C-E98F-DBCEE7DE9BA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FD7F14-2FC7-0539-9BE4-6E0AF3652E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96775BB-8254-9C6D-542E-C98FA8227C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26DF9D-1EF9-FEBB-09AD-8DDB72B60FF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9E108A-FCD0-D9C7-655E-2EC306D9228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206B2B9-C5CE-0FF6-F82C-362CA3CB9C2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D3F480-7A53-DABE-997F-8834114EC00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D11E43E-5952-17DE-BC48-0B1F04D0786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J’habite dans ………………………………………………………………………..…...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La cuisine est ………………………………………………………………….…………. 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…………………………..est …………………………………………………………………………..</a:t>
            </a:r>
          </a:p>
          <a:p>
            <a:pPr defTabSz="609660">
              <a:lnSpc>
                <a:spcPct val="15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J’aime …………………………………..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D9EFBD-EB3A-C0F6-C956-17015396CEA9}"/>
              </a:ext>
            </a:extLst>
          </p:cNvPr>
          <p:cNvSpPr txBox="1"/>
          <p:nvPr/>
        </p:nvSpPr>
        <p:spPr>
          <a:xfrm>
            <a:off x="812685" y="288529"/>
            <a:ext cx="8116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son paragraphe? </a:t>
            </a:r>
            <a:r>
              <a:rPr lang="fr-FR" sz="18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Encourager tous les élèves et nommer un gagna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nt.</a:t>
            </a:r>
            <a:endParaRPr lang="fr-FR" sz="18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215069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DBFB-0C0D-CEF4-3014-703604126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6B59D4-0441-40C0-8C08-B1BAFED51C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865047-2309-51CB-04BF-D7142C4D7CE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C5B9B9-B242-BB24-94B1-0EE90FD4150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830D24-6A89-D4F1-3AE1-3615B03B102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626FAF-74B8-35AB-FBC2-CC004B40B4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18AAB6-64BB-C778-615D-CC4B8851F82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C3D14A1-ED78-5298-C9D5-FF328B5B1FC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D22D3A-6C38-324E-E974-34EB7F0DE08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816302978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2A51A70-39FC-6D55-11B9-0541AB2D6C3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4" y="2346858"/>
            <a:ext cx="8713512" cy="3008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J’habite dans un appartement au rez-de-chaussée d’un immeuble. À l’entrée, on trouve un salon et une salle de séjour. La cuisine est à côté du salon. Ma chambre est en face de la salle de bain. J’aime vivre avec ma famille dans notre appartement .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832E4C-3E16-3C75-D887-4934A17C339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0285" y="236423"/>
            <a:ext cx="724090" cy="60785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8729B3-0DAC-59B8-A0B2-B17BB06DD553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lis cet exemple. Lisons ensemble.</a:t>
            </a:r>
          </a:p>
        </p:txBody>
      </p:sp>
    </p:spTree>
    <p:extLst>
      <p:ext uri="{BB962C8B-B14F-4D97-AF65-F5344CB8AC3E}">
        <p14:creationId xmlns:p14="http://schemas.microsoft.com/office/powerpoint/2010/main" val="8033038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14430</TotalTime>
  <Words>5285</Words>
  <Application>Microsoft Office PowerPoint</Application>
  <PresentationFormat>Affichage à l'écran (4:3)</PresentationFormat>
  <Paragraphs>942</Paragraphs>
  <Slides>107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107</vt:i4>
      </vt:variant>
    </vt:vector>
  </HeadingPairs>
  <TitlesOfParts>
    <vt:vector size="119" baseType="lpstr">
      <vt:lpstr>Aptos</vt:lpstr>
      <vt:lpstr>Arial</vt:lpstr>
      <vt:lpstr>Arimo Italics</vt:lpstr>
      <vt:lpstr>Calibri</vt:lpstr>
      <vt:lpstr>Cambria</vt:lpstr>
      <vt:lpstr>Carelia</vt:lpstr>
      <vt:lpstr>Dosis</vt:lpstr>
      <vt:lpstr>Dosis-SemiBold</vt:lpstr>
      <vt:lpstr>Microsoft Uighur</vt:lpstr>
      <vt:lpstr>Symbol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CHABIH ZINEB - ENSEIGNANT</cp:lastModifiedBy>
  <cp:revision>62</cp:revision>
  <dcterms:created xsi:type="dcterms:W3CDTF">2025-09-08T12:01:16Z</dcterms:created>
  <dcterms:modified xsi:type="dcterms:W3CDTF">2025-10-09T09:47:24Z</dcterms:modified>
</cp:coreProperties>
</file>