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7"/>
  </p:notesMasterIdLst>
  <p:sldIdLst>
    <p:sldId id="2147482784" r:id="rId2"/>
    <p:sldId id="2134808446" r:id="rId3"/>
    <p:sldId id="2134805101" r:id="rId4"/>
    <p:sldId id="2134805475" r:id="rId5"/>
    <p:sldId id="2134808443" r:id="rId6"/>
    <p:sldId id="2134805155" r:id="rId7"/>
    <p:sldId id="2134805393" r:id="rId8"/>
    <p:sldId id="2147482513" r:id="rId9"/>
    <p:sldId id="2147482472" r:id="rId10"/>
    <p:sldId id="2147482785" r:id="rId11"/>
    <p:sldId id="2147482991" r:id="rId12"/>
    <p:sldId id="2147482988" r:id="rId13"/>
    <p:sldId id="2147482992" r:id="rId14"/>
    <p:sldId id="2147482994" r:id="rId15"/>
    <p:sldId id="2147482993" r:id="rId16"/>
    <p:sldId id="2147483073" r:id="rId17"/>
    <p:sldId id="2147482514" r:id="rId18"/>
    <p:sldId id="2147482902" r:id="rId19"/>
    <p:sldId id="2147483036" r:id="rId20"/>
    <p:sldId id="2147483026" r:id="rId21"/>
    <p:sldId id="2147483075" r:id="rId22"/>
    <p:sldId id="2147483074" r:id="rId23"/>
    <p:sldId id="2147482995" r:id="rId24"/>
    <p:sldId id="2147483000" r:id="rId25"/>
    <p:sldId id="2147483077" r:id="rId26"/>
    <p:sldId id="2147483078" r:id="rId27"/>
    <p:sldId id="2147483079" r:id="rId28"/>
    <p:sldId id="2147483019" r:id="rId29"/>
    <p:sldId id="2147483020" r:id="rId30"/>
    <p:sldId id="2147483040" r:id="rId31"/>
    <p:sldId id="2147483027" r:id="rId32"/>
    <p:sldId id="2147483028" r:id="rId33"/>
    <p:sldId id="2147483072" r:id="rId34"/>
    <p:sldId id="2147483021" r:id="rId35"/>
    <p:sldId id="2147483022" r:id="rId36"/>
    <p:sldId id="2147483041" r:id="rId37"/>
    <p:sldId id="2147483023" r:id="rId38"/>
    <p:sldId id="2147483035" r:id="rId39"/>
    <p:sldId id="2147483076" r:id="rId40"/>
    <p:sldId id="2134808453" r:id="rId41"/>
    <p:sldId id="2134808454" r:id="rId42"/>
    <p:sldId id="2134804880" r:id="rId43"/>
    <p:sldId id="2134808472" r:id="rId44"/>
    <p:sldId id="2134808455" r:id="rId45"/>
    <p:sldId id="2147482524" r:id="rId46"/>
    <p:sldId id="2147482685" r:id="rId47"/>
    <p:sldId id="2147482835" r:id="rId48"/>
    <p:sldId id="2147482516" r:id="rId49"/>
    <p:sldId id="2147482772" r:id="rId50"/>
    <p:sldId id="2147483037" r:id="rId51"/>
    <p:sldId id="2147483011" r:id="rId52"/>
    <p:sldId id="2147482713" r:id="rId53"/>
    <p:sldId id="2147483042" r:id="rId54"/>
    <p:sldId id="2147482960" r:id="rId55"/>
    <p:sldId id="2147483015" r:id="rId56"/>
    <p:sldId id="2147483017" r:id="rId57"/>
    <p:sldId id="2147483013" r:id="rId58"/>
    <p:sldId id="2147483038" r:id="rId59"/>
    <p:sldId id="2147483080" r:id="rId60"/>
    <p:sldId id="2147483016" r:id="rId61"/>
    <p:sldId id="2147483081" r:id="rId62"/>
    <p:sldId id="2147483093" r:id="rId63"/>
    <p:sldId id="2147482739" r:id="rId64"/>
    <p:sldId id="2147483018" r:id="rId65"/>
    <p:sldId id="2147483048" r:id="rId66"/>
    <p:sldId id="2147483047" r:id="rId67"/>
    <p:sldId id="2147483050" r:id="rId68"/>
    <p:sldId id="2147483051" r:id="rId69"/>
    <p:sldId id="2147483052" r:id="rId70"/>
    <p:sldId id="2147483053" r:id="rId71"/>
    <p:sldId id="2147483056" r:id="rId72"/>
    <p:sldId id="2147483055" r:id="rId73"/>
    <p:sldId id="2147483049" r:id="rId74"/>
    <p:sldId id="2147483054" r:id="rId75"/>
    <p:sldId id="2147483065" r:id="rId76"/>
    <p:sldId id="2147483063" r:id="rId77"/>
    <p:sldId id="2147483064" r:id="rId78"/>
    <p:sldId id="2147483066" r:id="rId79"/>
    <p:sldId id="2147483067" r:id="rId80"/>
    <p:sldId id="2147483068" r:id="rId81"/>
    <p:sldId id="2147483069" r:id="rId82"/>
    <p:sldId id="2147483070" r:id="rId83"/>
    <p:sldId id="2147483044" r:id="rId84"/>
    <p:sldId id="2147483057" r:id="rId85"/>
    <p:sldId id="2147483058" r:id="rId86"/>
    <p:sldId id="2147483046" r:id="rId87"/>
    <p:sldId id="2147483043" r:id="rId88"/>
    <p:sldId id="2147483059" r:id="rId89"/>
    <p:sldId id="2147483082" r:id="rId90"/>
    <p:sldId id="2147483083" r:id="rId91"/>
    <p:sldId id="2147483060" r:id="rId92"/>
    <p:sldId id="2147483045" r:id="rId93"/>
    <p:sldId id="2147483061" r:id="rId94"/>
    <p:sldId id="2147483085" r:id="rId95"/>
    <p:sldId id="2147483089" r:id="rId96"/>
    <p:sldId id="2147483091" r:id="rId97"/>
    <p:sldId id="2147483086" r:id="rId98"/>
    <p:sldId id="2147483088" r:id="rId99"/>
    <p:sldId id="2147483087" r:id="rId100"/>
    <p:sldId id="2147483092" r:id="rId101"/>
    <p:sldId id="2147483090" r:id="rId102"/>
    <p:sldId id="2134808805" r:id="rId103"/>
    <p:sldId id="2147482584" r:id="rId104"/>
    <p:sldId id="2147482773" r:id="rId105"/>
    <p:sldId id="701" r:id="rId10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2900"/>
    <a:srgbClr val="800000"/>
    <a:srgbClr val="7CE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72" autoAdjust="0"/>
    <p:restoredTop sz="94660"/>
  </p:normalViewPr>
  <p:slideViewPr>
    <p:cSldViewPr snapToGrid="0">
      <p:cViewPr varScale="1">
        <p:scale>
          <a:sx n="73" d="100"/>
          <a:sy n="73" d="100"/>
        </p:scale>
        <p:origin x="7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notesMaster" Target="notesMasters/notes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27/09/2025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1" indent="0" algn="ctr">
              <a:buNone/>
              <a:defRPr>
                <a:solidFill>
                  <a:schemeClr val="tx1">
                    <a:tint val="75000"/>
                  </a:schemeClr>
                </a:solidFill>
              </a:defRPr>
            </a:lvl2pPr>
            <a:lvl3pPr marL="457201" indent="0" algn="ctr">
              <a:buNone/>
              <a:defRPr>
                <a:solidFill>
                  <a:schemeClr val="tx1">
                    <a:tint val="75000"/>
                  </a:schemeClr>
                </a:solidFill>
              </a:defRPr>
            </a:lvl3pPr>
            <a:lvl4pPr marL="685802" indent="0" algn="ctr">
              <a:buNone/>
              <a:defRPr>
                <a:solidFill>
                  <a:schemeClr val="tx1">
                    <a:tint val="75000"/>
                  </a:schemeClr>
                </a:solidFill>
              </a:defRPr>
            </a:lvl4pPr>
            <a:lvl5pPr marL="914400" indent="0" algn="ctr">
              <a:buNone/>
              <a:defRPr>
                <a:solidFill>
                  <a:schemeClr val="tx1">
                    <a:tint val="75000"/>
                  </a:schemeClr>
                </a:solidFill>
              </a:defRPr>
            </a:lvl5pPr>
            <a:lvl6pPr marL="1142999"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101"/>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101"/>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5"/>
            <a:ext cx="3886200" cy="1000125"/>
          </a:xfrm>
        </p:spPr>
        <p:txBody>
          <a:bodyPr anchor="b"/>
          <a:lstStyle>
            <a:lvl1pPr marL="0" indent="0">
              <a:buNone/>
              <a:defRPr sz="1000">
                <a:solidFill>
                  <a:schemeClr val="tx1">
                    <a:tint val="75000"/>
                  </a:schemeClr>
                </a:solidFill>
              </a:defRPr>
            </a:lvl1pPr>
            <a:lvl2pPr marL="228601" indent="0">
              <a:buNone/>
              <a:defRPr sz="900">
                <a:solidFill>
                  <a:schemeClr val="tx1">
                    <a:tint val="75000"/>
                  </a:schemeClr>
                </a:solidFill>
              </a:defRPr>
            </a:lvl2pPr>
            <a:lvl3pPr marL="457201" indent="0">
              <a:buNone/>
              <a:defRPr sz="800">
                <a:solidFill>
                  <a:schemeClr val="tx1">
                    <a:tint val="75000"/>
                  </a:schemeClr>
                </a:solidFill>
              </a:defRPr>
            </a:lvl3pPr>
            <a:lvl4pPr marL="685802" indent="0">
              <a:buNone/>
              <a:defRPr sz="700">
                <a:solidFill>
                  <a:schemeClr val="tx1">
                    <a:tint val="75000"/>
                  </a:schemeClr>
                </a:solidFill>
              </a:defRPr>
            </a:lvl4pPr>
            <a:lvl5pPr marL="914400" indent="0">
              <a:buNone/>
              <a:defRPr sz="700">
                <a:solidFill>
                  <a:schemeClr val="tx1">
                    <a:tint val="75000"/>
                  </a:schemeClr>
                </a:solidFill>
              </a:defRPr>
            </a:lvl5pPr>
            <a:lvl6pPr marL="1142999"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4" y="1023409"/>
            <a:ext cx="2020094"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4"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3"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42"/>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3" y="956742"/>
            <a:ext cx="1504157" cy="31273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5"/>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1" indent="0">
              <a:buNone/>
              <a:defRPr sz="1400"/>
            </a:lvl2pPr>
            <a:lvl3pPr marL="457201" indent="0">
              <a:buNone/>
              <a:defRPr sz="1200"/>
            </a:lvl3pPr>
            <a:lvl4pPr marL="685802" indent="0">
              <a:buNone/>
              <a:defRPr sz="1000"/>
            </a:lvl4pPr>
            <a:lvl5pPr marL="914400" indent="0">
              <a:buNone/>
              <a:defRPr sz="1000"/>
            </a:lvl5pPr>
            <a:lvl6pPr marL="1142999" indent="0">
              <a:buNone/>
              <a:defRPr sz="1000"/>
            </a:lvl6pPr>
            <a:lvl7pPr marL="1371600" indent="0">
              <a:buNone/>
              <a:defRPr sz="1000"/>
            </a:lvl7pPr>
            <a:lvl8pPr marL="1600200" indent="0">
              <a:buNone/>
              <a:defRPr sz="1000"/>
            </a:lvl8pPr>
            <a:lvl9pPr marL="1828801" indent="0">
              <a:buNone/>
              <a:defRPr sz="1000"/>
            </a:lvl9pPr>
          </a:lstStyle>
          <a:p>
            <a:endParaRPr lang="en-US"/>
          </a:p>
        </p:txBody>
      </p:sp>
      <p:sp>
        <p:nvSpPr>
          <p:cNvPr id="4" name="Text Placeholder 3"/>
          <p:cNvSpPr>
            <a:spLocks noGrp="1"/>
          </p:cNvSpPr>
          <p:nvPr>
            <p:ph type="body" sz="half" idx="2"/>
          </p:nvPr>
        </p:nvSpPr>
        <p:spPr>
          <a:xfrm>
            <a:off x="896144" y="3578230"/>
            <a:ext cx="2743200" cy="5365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9"/>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5"/>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9/27/2025</a:t>
            </a:fld>
            <a:endParaRPr lang="en-US" dirty="0"/>
          </a:p>
        </p:txBody>
      </p:sp>
      <p:sp>
        <p:nvSpPr>
          <p:cNvPr id="5" name="Footer Placeholder 4"/>
          <p:cNvSpPr>
            <a:spLocks noGrp="1"/>
          </p:cNvSpPr>
          <p:nvPr>
            <p:ph type="ftr" sz="quarter" idx="3"/>
          </p:nvPr>
        </p:nvSpPr>
        <p:spPr>
          <a:xfrm>
            <a:off x="1562100" y="4237575"/>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5"/>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1" rtl="0" eaLnBrk="1" latinLnBrk="0" hangingPunct="1">
        <a:spcBef>
          <a:spcPct val="0"/>
        </a:spcBef>
        <a:buNone/>
        <a:defRPr sz="2200" kern="1200">
          <a:solidFill>
            <a:schemeClr val="tx1"/>
          </a:solidFill>
          <a:latin typeface="Dosis" pitchFamily="2" charset="0"/>
          <a:ea typeface="+mj-ea"/>
          <a:cs typeface="+mj-cs"/>
        </a:defRPr>
      </a:lvl1pPr>
    </p:titleStyle>
    <p:bodyStyle>
      <a:lvl1pPr marL="171450" indent="-171450" algn="l" defTabSz="457201"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76" indent="-142875" algn="l" defTabSz="457201"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00" indent="-114300" algn="l" defTabSz="457201"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00"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01"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01"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2"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099"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1" rtl="0" eaLnBrk="1" latinLnBrk="0" hangingPunct="1">
        <a:defRPr sz="900" kern="1200">
          <a:solidFill>
            <a:schemeClr val="tx1"/>
          </a:solidFill>
          <a:latin typeface="+mn-lt"/>
          <a:ea typeface="+mn-ea"/>
          <a:cs typeface="+mn-cs"/>
        </a:defRPr>
      </a:lvl1pPr>
      <a:lvl2pPr marL="228601" algn="l" defTabSz="457201" rtl="0" eaLnBrk="1" latinLnBrk="0" hangingPunct="1">
        <a:defRPr sz="900" kern="1200">
          <a:solidFill>
            <a:schemeClr val="tx1"/>
          </a:solidFill>
          <a:latin typeface="+mn-lt"/>
          <a:ea typeface="+mn-ea"/>
          <a:cs typeface="+mn-cs"/>
        </a:defRPr>
      </a:lvl2pPr>
      <a:lvl3pPr marL="457201" algn="l" defTabSz="457201" rtl="0" eaLnBrk="1" latinLnBrk="0" hangingPunct="1">
        <a:defRPr sz="900" kern="1200">
          <a:solidFill>
            <a:schemeClr val="tx1"/>
          </a:solidFill>
          <a:latin typeface="+mn-lt"/>
          <a:ea typeface="+mn-ea"/>
          <a:cs typeface="+mn-cs"/>
        </a:defRPr>
      </a:lvl3pPr>
      <a:lvl4pPr marL="685802" algn="l" defTabSz="457201" rtl="0" eaLnBrk="1" latinLnBrk="0" hangingPunct="1">
        <a:defRPr sz="900" kern="1200">
          <a:solidFill>
            <a:schemeClr val="tx1"/>
          </a:solidFill>
          <a:latin typeface="+mn-lt"/>
          <a:ea typeface="+mn-ea"/>
          <a:cs typeface="+mn-cs"/>
        </a:defRPr>
      </a:lvl4pPr>
      <a:lvl5pPr marL="914400" algn="l" defTabSz="457201" rtl="0" eaLnBrk="1" latinLnBrk="0" hangingPunct="1">
        <a:defRPr sz="900" kern="1200">
          <a:solidFill>
            <a:schemeClr val="tx1"/>
          </a:solidFill>
          <a:latin typeface="+mn-lt"/>
          <a:ea typeface="+mn-ea"/>
          <a:cs typeface="+mn-cs"/>
        </a:defRPr>
      </a:lvl5pPr>
      <a:lvl6pPr marL="1142999" algn="l" defTabSz="457201" rtl="0" eaLnBrk="1" latinLnBrk="0" hangingPunct="1">
        <a:defRPr sz="900" kern="1200">
          <a:solidFill>
            <a:schemeClr val="tx1"/>
          </a:solidFill>
          <a:latin typeface="+mn-lt"/>
          <a:ea typeface="+mn-ea"/>
          <a:cs typeface="+mn-cs"/>
        </a:defRPr>
      </a:lvl6pPr>
      <a:lvl7pPr marL="1371600" algn="l" defTabSz="457201" rtl="0" eaLnBrk="1" latinLnBrk="0" hangingPunct="1">
        <a:defRPr sz="900" kern="1200">
          <a:solidFill>
            <a:schemeClr val="tx1"/>
          </a:solidFill>
          <a:latin typeface="+mn-lt"/>
          <a:ea typeface="+mn-ea"/>
          <a:cs typeface="+mn-cs"/>
        </a:defRPr>
      </a:lvl7pPr>
      <a:lvl8pPr marL="1600200" algn="l" defTabSz="457201" rtl="0" eaLnBrk="1" latinLnBrk="0" hangingPunct="1">
        <a:defRPr sz="900" kern="1200">
          <a:solidFill>
            <a:schemeClr val="tx1"/>
          </a:solidFill>
          <a:latin typeface="+mn-lt"/>
          <a:ea typeface="+mn-ea"/>
          <a:cs typeface="+mn-cs"/>
        </a:defRPr>
      </a:lvl8pPr>
      <a:lvl9pPr marL="1828801" algn="l" defTabSz="457201"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1.xml"/><Relationship Id="rId5" Type="http://schemas.openxmlformats.org/officeDocument/2006/relationships/image" Target="../media/image31.jpeg"/><Relationship Id="rId4" Type="http://schemas.openxmlformats.org/officeDocument/2006/relationships/image" Target="../media/image27.svg"/></Relationships>
</file>

<file path=ppt/slides/_rels/slide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01.xml.rels><?xml version="1.0" encoding="UTF-8" standalone="yes"?>
<Relationships xmlns="http://schemas.openxmlformats.org/package/2006/relationships"><Relationship Id="rId8" Type="http://schemas.openxmlformats.org/officeDocument/2006/relationships/tags" Target="../tags/tag468.xml"/><Relationship Id="rId3" Type="http://schemas.openxmlformats.org/officeDocument/2006/relationships/tags" Target="../tags/tag463.xml"/><Relationship Id="rId7" Type="http://schemas.openxmlformats.org/officeDocument/2006/relationships/tags" Target="../tags/tag467.xml"/><Relationship Id="rId2" Type="http://schemas.openxmlformats.org/officeDocument/2006/relationships/tags" Target="../tags/tag462.xml"/><Relationship Id="rId1" Type="http://schemas.openxmlformats.org/officeDocument/2006/relationships/tags" Target="../tags/tag461.xml"/><Relationship Id="rId6" Type="http://schemas.openxmlformats.org/officeDocument/2006/relationships/tags" Target="../tags/tag466.xml"/><Relationship Id="rId11" Type="http://schemas.openxmlformats.org/officeDocument/2006/relationships/image" Target="../media/image27.svg"/><Relationship Id="rId5" Type="http://schemas.openxmlformats.org/officeDocument/2006/relationships/tags" Target="../tags/tag465.xml"/><Relationship Id="rId10" Type="http://schemas.openxmlformats.org/officeDocument/2006/relationships/image" Target="../media/image26.png"/><Relationship Id="rId4" Type="http://schemas.openxmlformats.org/officeDocument/2006/relationships/tags" Target="../tags/tag464.xml"/><Relationship Id="rId9"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tags" Target="../tags/tag474.xml"/><Relationship Id="rId13" Type="http://schemas.openxmlformats.org/officeDocument/2006/relationships/tags" Target="../tags/tag479.xml"/><Relationship Id="rId18" Type="http://schemas.openxmlformats.org/officeDocument/2006/relationships/image" Target="../media/image62.png"/><Relationship Id="rId3" Type="http://schemas.openxmlformats.org/officeDocument/2006/relationships/tags" Target="../tags/tag471.xml"/><Relationship Id="rId7" Type="http://schemas.openxmlformats.org/officeDocument/2006/relationships/audio" Target="../media/media1.mp3"/><Relationship Id="rId12" Type="http://schemas.openxmlformats.org/officeDocument/2006/relationships/tags" Target="../tags/tag478.xml"/><Relationship Id="rId17" Type="http://schemas.openxmlformats.org/officeDocument/2006/relationships/image" Target="../media/image61.gif"/><Relationship Id="rId2" Type="http://schemas.openxmlformats.org/officeDocument/2006/relationships/tags" Target="../tags/tag470.xml"/><Relationship Id="rId16" Type="http://schemas.openxmlformats.org/officeDocument/2006/relationships/image" Target="../media/image27.svg"/><Relationship Id="rId1" Type="http://schemas.openxmlformats.org/officeDocument/2006/relationships/tags" Target="../tags/tag469.xml"/><Relationship Id="rId6" Type="http://schemas.microsoft.com/office/2007/relationships/media" Target="../media/media1.mp3"/><Relationship Id="rId11" Type="http://schemas.openxmlformats.org/officeDocument/2006/relationships/tags" Target="../tags/tag477.xml"/><Relationship Id="rId5" Type="http://schemas.openxmlformats.org/officeDocument/2006/relationships/tags" Target="../tags/tag473.xml"/><Relationship Id="rId15" Type="http://schemas.openxmlformats.org/officeDocument/2006/relationships/image" Target="../media/image26.png"/><Relationship Id="rId10" Type="http://schemas.openxmlformats.org/officeDocument/2006/relationships/tags" Target="../tags/tag476.xml"/><Relationship Id="rId4" Type="http://schemas.openxmlformats.org/officeDocument/2006/relationships/tags" Target="../tags/tag472.xml"/><Relationship Id="rId9" Type="http://schemas.openxmlformats.org/officeDocument/2006/relationships/tags" Target="../tags/tag475.xml"/><Relationship Id="rId14"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68.svg"/><Relationship Id="rId4" Type="http://schemas.openxmlformats.org/officeDocument/2006/relationships/image" Target="../media/image64.svg"/><Relationship Id="rId9" Type="http://schemas.openxmlformats.org/officeDocument/2006/relationships/image" Target="../media/image67.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2.xml"/><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3.xml"/><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32.jpeg"/><Relationship Id="rId4" Type="http://schemas.openxmlformats.org/officeDocument/2006/relationships/image" Target="../media/image27.sv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33.png"/><Relationship Id="rId4"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34.pn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26.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1.jpeg"/><Relationship Id="rId10" Type="http://schemas.openxmlformats.org/officeDocument/2006/relationships/image" Target="../media/image40.png"/><Relationship Id="rId4" Type="http://schemas.openxmlformats.org/officeDocument/2006/relationships/image" Target="../media/image27.svg"/><Relationship Id="rId9"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40.pn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40.png"/><Relationship Id="rId4"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43.png"/><Relationship Id="rId4" Type="http://schemas.openxmlformats.org/officeDocument/2006/relationships/image" Target="../media/image27.sv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43.png"/><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6.png"/><Relationship Id="rId4" Type="http://schemas.openxmlformats.org/officeDocument/2006/relationships/image" Target="../media/image27.sv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6.png"/><Relationship Id="rId4" Type="http://schemas.openxmlformats.org/officeDocument/2006/relationships/image" Target="../media/image27.sv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41.png"/><Relationship Id="rId4" Type="http://schemas.openxmlformats.org/officeDocument/2006/relationships/image" Target="../media/image27.sv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41.png"/><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44.png"/><Relationship Id="rId4" Type="http://schemas.openxmlformats.org/officeDocument/2006/relationships/image" Target="../media/image27.sv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8.png"/><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8.png"/><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45.jpeg"/><Relationship Id="rId4" Type="http://schemas.openxmlformats.org/officeDocument/2006/relationships/image" Target="../media/image27.sv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2.png"/><Relationship Id="rId4" Type="http://schemas.openxmlformats.org/officeDocument/2006/relationships/image" Target="../media/image27.sv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2.png"/><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46.jpeg"/><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7.png"/><Relationship Id="rId4" Type="http://schemas.openxmlformats.org/officeDocument/2006/relationships/image" Target="../media/image27.sv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7.png"/><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7.png"/><Relationship Id="rId4" Type="http://schemas.openxmlformats.org/officeDocument/2006/relationships/image" Target="../media/image27.sv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39.png"/><Relationship Id="rId4" Type="http://schemas.openxmlformats.org/officeDocument/2006/relationships/image" Target="../media/image27.sv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9.png"/><Relationship Id="rId4" Type="http://schemas.openxmlformats.org/officeDocument/2006/relationships/image" Target="../media/image27.svg"/></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39.png"/><Relationship Id="rId4" Type="http://schemas.openxmlformats.org/officeDocument/2006/relationships/image" Target="../media/image27.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29.png"/><Relationship Id="rId4" Type="http://schemas.openxmlformats.org/officeDocument/2006/relationships/image" Target="../media/image27.svg"/></Relationships>
</file>

<file path=ppt/slides/_rels/slide4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6.png"/><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36.png"/><Relationship Id="rId5" Type="http://schemas.openxmlformats.org/officeDocument/2006/relationships/image" Target="../media/image49.jpeg"/><Relationship Id="rId4" Type="http://schemas.openxmlformats.org/officeDocument/2006/relationships/image" Target="../media/image27.svg"/><Relationship Id="rId9" Type="http://schemas.openxmlformats.org/officeDocument/2006/relationships/image" Target="../media/image43.png"/></Relationships>
</file>

<file path=ppt/slides/_rels/slide4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6.png"/><Relationship Id="rId7"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37.png"/><Relationship Id="rId5" Type="http://schemas.openxmlformats.org/officeDocument/2006/relationships/image" Target="../media/image49.jpeg"/><Relationship Id="rId4" Type="http://schemas.openxmlformats.org/officeDocument/2006/relationships/image" Target="../media/image27.svg"/><Relationship Id="rId9"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49.jpeg"/><Relationship Id="rId5" Type="http://schemas.openxmlformats.org/officeDocument/2006/relationships/image" Target="../media/image50.png"/><Relationship Id="rId4" Type="http://schemas.openxmlformats.org/officeDocument/2006/relationships/image" Target="../media/image27.svg"/></Relationships>
</file>

<file path=ppt/slides/_rels/slide4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6.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27.svg"/><Relationship Id="rId9" Type="http://schemas.openxmlformats.org/officeDocument/2006/relationships/image" Target="../media/image40.png"/></Relationships>
</file>

<file path=ppt/slides/_rels/slide47.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image" Target="../media/image51.png"/><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27.sv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26.png"/><Relationship Id="rId5" Type="http://schemas.openxmlformats.org/officeDocument/2006/relationships/tags" Target="../tags/tag98.xml"/><Relationship Id="rId10" Type="http://schemas.openxmlformats.org/officeDocument/2006/relationships/slideLayout" Target="../slideLayouts/slideLayout7.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image" Target="../media/image52.png"/></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16.jpeg"/><Relationship Id="rId5" Type="http://schemas.openxmlformats.org/officeDocument/2006/relationships/image" Target="../media/image27.sv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17.png"/><Relationship Id="rId5" Type="http://schemas.openxmlformats.org/officeDocument/2006/relationships/image" Target="../media/image27.svg"/><Relationship Id="rId4" Type="http://schemas.openxmlformats.org/officeDocument/2006/relationships/image" Target="../media/image26.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18.png"/><Relationship Id="rId5" Type="http://schemas.openxmlformats.org/officeDocument/2006/relationships/image" Target="../media/image27.svg"/><Relationship Id="rId4" Type="http://schemas.openxmlformats.org/officeDocument/2006/relationships/image" Target="../media/image26.png"/></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tags" Target="../tags/tag116.xml"/><Relationship Id="rId3" Type="http://schemas.openxmlformats.org/officeDocument/2006/relationships/tags" Target="../tags/tag111.xml"/><Relationship Id="rId7" Type="http://schemas.openxmlformats.org/officeDocument/2006/relationships/tags" Target="../tags/tag115.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image" Target="../media/image27.svg"/><Relationship Id="rId5" Type="http://schemas.openxmlformats.org/officeDocument/2006/relationships/tags" Target="../tags/tag113.xml"/><Relationship Id="rId10" Type="http://schemas.openxmlformats.org/officeDocument/2006/relationships/image" Target="../media/image26.png"/><Relationship Id="rId4" Type="http://schemas.openxmlformats.org/officeDocument/2006/relationships/tags" Target="../tags/tag112.xml"/><Relationship Id="rId9"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image" Target="../media/image26.png"/><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slideLayout" Target="../slideLayouts/slideLayout7.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5" Type="http://schemas.openxmlformats.org/officeDocument/2006/relationships/image" Target="../media/image16.jpeg"/><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image" Target="../media/image27.svg"/></Relationships>
</file>

<file path=ppt/slides/_rels/slide55.xml.rels><?xml version="1.0" encoding="UTF-8" standalone="yes"?>
<Relationships xmlns="http://schemas.openxmlformats.org/package/2006/relationships"><Relationship Id="rId8" Type="http://schemas.openxmlformats.org/officeDocument/2006/relationships/tags" Target="../tags/tag135.xml"/><Relationship Id="rId3" Type="http://schemas.openxmlformats.org/officeDocument/2006/relationships/tags" Target="../tags/tag130.xml"/><Relationship Id="rId7" Type="http://schemas.openxmlformats.org/officeDocument/2006/relationships/tags" Target="../tags/tag134.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tags" Target="../tags/tag133.xml"/><Relationship Id="rId11" Type="http://schemas.openxmlformats.org/officeDocument/2006/relationships/image" Target="../media/image27.svg"/><Relationship Id="rId5" Type="http://schemas.openxmlformats.org/officeDocument/2006/relationships/tags" Target="../tags/tag132.xml"/><Relationship Id="rId10" Type="http://schemas.openxmlformats.org/officeDocument/2006/relationships/image" Target="../media/image26.png"/><Relationship Id="rId4" Type="http://schemas.openxmlformats.org/officeDocument/2006/relationships/tags" Target="../tags/tag131.xml"/><Relationship Id="rId9"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image" Target="../media/image53.png"/><Relationship Id="rId3" Type="http://schemas.openxmlformats.org/officeDocument/2006/relationships/tags" Target="../tags/tag138.xml"/><Relationship Id="rId7" Type="http://schemas.openxmlformats.org/officeDocument/2006/relationships/tags" Target="../tags/tag142.xml"/><Relationship Id="rId12" Type="http://schemas.openxmlformats.org/officeDocument/2006/relationships/image" Target="../media/image16.jpeg"/><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image" Target="../media/image27.svg"/><Relationship Id="rId5" Type="http://schemas.openxmlformats.org/officeDocument/2006/relationships/tags" Target="../tags/tag140.xml"/><Relationship Id="rId10" Type="http://schemas.openxmlformats.org/officeDocument/2006/relationships/image" Target="../media/image26.png"/><Relationship Id="rId4" Type="http://schemas.openxmlformats.org/officeDocument/2006/relationships/tags" Target="../tags/tag139.xml"/><Relationship Id="rId9"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151.xml"/><Relationship Id="rId13" Type="http://schemas.openxmlformats.org/officeDocument/2006/relationships/image" Target="../media/image26.png"/><Relationship Id="rId3" Type="http://schemas.openxmlformats.org/officeDocument/2006/relationships/tags" Target="../tags/tag146.xml"/><Relationship Id="rId7" Type="http://schemas.openxmlformats.org/officeDocument/2006/relationships/tags" Target="../tags/tag150.xml"/><Relationship Id="rId12" Type="http://schemas.openxmlformats.org/officeDocument/2006/relationships/slideLayout" Target="../slideLayouts/slideLayout7.xml"/><Relationship Id="rId2" Type="http://schemas.openxmlformats.org/officeDocument/2006/relationships/tags" Target="../tags/tag145.xml"/><Relationship Id="rId16" Type="http://schemas.openxmlformats.org/officeDocument/2006/relationships/image" Target="../media/image54.jpeg"/><Relationship Id="rId1" Type="http://schemas.openxmlformats.org/officeDocument/2006/relationships/tags" Target="../tags/tag144.xml"/><Relationship Id="rId6" Type="http://schemas.openxmlformats.org/officeDocument/2006/relationships/tags" Target="../tags/tag149.xml"/><Relationship Id="rId11" Type="http://schemas.openxmlformats.org/officeDocument/2006/relationships/tags" Target="../tags/tag154.xml"/><Relationship Id="rId5" Type="http://schemas.openxmlformats.org/officeDocument/2006/relationships/tags" Target="../tags/tag148.xml"/><Relationship Id="rId15" Type="http://schemas.openxmlformats.org/officeDocument/2006/relationships/image" Target="../media/image19.png"/><Relationship Id="rId10" Type="http://schemas.openxmlformats.org/officeDocument/2006/relationships/tags" Target="../tags/tag153.xml"/><Relationship Id="rId4" Type="http://schemas.openxmlformats.org/officeDocument/2006/relationships/tags" Target="../tags/tag147.xml"/><Relationship Id="rId9" Type="http://schemas.openxmlformats.org/officeDocument/2006/relationships/tags" Target="../tags/tag152.xml"/><Relationship Id="rId14" Type="http://schemas.openxmlformats.org/officeDocument/2006/relationships/image" Target="../media/image27.svg"/></Relationships>
</file>

<file path=ppt/slides/_rels/slide58.xml.rels><?xml version="1.0" encoding="UTF-8" standalone="yes"?>
<Relationships xmlns="http://schemas.openxmlformats.org/package/2006/relationships"><Relationship Id="rId8" Type="http://schemas.openxmlformats.org/officeDocument/2006/relationships/tags" Target="../tags/tag162.xml"/><Relationship Id="rId3" Type="http://schemas.openxmlformats.org/officeDocument/2006/relationships/tags" Target="../tags/tag157.xml"/><Relationship Id="rId7" Type="http://schemas.openxmlformats.org/officeDocument/2006/relationships/tags" Target="../tags/tag161.xml"/><Relationship Id="rId12" Type="http://schemas.openxmlformats.org/officeDocument/2006/relationships/image" Target="../media/image33.png"/><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tags" Target="../tags/tag160.xml"/><Relationship Id="rId11" Type="http://schemas.openxmlformats.org/officeDocument/2006/relationships/image" Target="../media/image27.svg"/><Relationship Id="rId5" Type="http://schemas.openxmlformats.org/officeDocument/2006/relationships/tags" Target="../tags/tag159.xml"/><Relationship Id="rId10" Type="http://schemas.openxmlformats.org/officeDocument/2006/relationships/image" Target="../media/image26.png"/><Relationship Id="rId4" Type="http://schemas.openxmlformats.org/officeDocument/2006/relationships/tags" Target="../tags/tag158.xml"/><Relationship Id="rId9"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70.xml"/><Relationship Id="rId13" Type="http://schemas.openxmlformats.org/officeDocument/2006/relationships/image" Target="../media/image27.svg"/><Relationship Id="rId3" Type="http://schemas.openxmlformats.org/officeDocument/2006/relationships/tags" Target="../tags/tag165.xml"/><Relationship Id="rId7" Type="http://schemas.openxmlformats.org/officeDocument/2006/relationships/tags" Target="../tags/tag169.xml"/><Relationship Id="rId12" Type="http://schemas.openxmlformats.org/officeDocument/2006/relationships/image" Target="../media/image26.png"/><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tags" Target="../tags/tag168.xml"/><Relationship Id="rId11" Type="http://schemas.openxmlformats.org/officeDocument/2006/relationships/slideLayout" Target="../slideLayouts/slideLayout7.xml"/><Relationship Id="rId5" Type="http://schemas.openxmlformats.org/officeDocument/2006/relationships/tags" Target="../tags/tag167.xml"/><Relationship Id="rId10" Type="http://schemas.openxmlformats.org/officeDocument/2006/relationships/tags" Target="../tags/tag172.xml"/><Relationship Id="rId4" Type="http://schemas.openxmlformats.org/officeDocument/2006/relationships/tags" Target="../tags/tag166.xml"/><Relationship Id="rId9" Type="http://schemas.openxmlformats.org/officeDocument/2006/relationships/tags" Target="../tags/tag171.xml"/></Relationships>
</file>

<file path=ppt/slides/_rels/slide61.xml.rels><?xml version="1.0" encoding="UTF-8" standalone="yes"?>
<Relationships xmlns="http://schemas.openxmlformats.org/package/2006/relationships"><Relationship Id="rId8" Type="http://schemas.openxmlformats.org/officeDocument/2006/relationships/tags" Target="../tags/tag180.xml"/><Relationship Id="rId13" Type="http://schemas.openxmlformats.org/officeDocument/2006/relationships/image" Target="../media/image53.png"/><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image" Target="../media/image27.svg"/><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image" Target="../media/image26.png"/><Relationship Id="rId5" Type="http://schemas.openxmlformats.org/officeDocument/2006/relationships/tags" Target="../tags/tag177.xml"/><Relationship Id="rId10" Type="http://schemas.openxmlformats.org/officeDocument/2006/relationships/slideLayout" Target="../slideLayouts/slideLayout7.xml"/><Relationship Id="rId4" Type="http://schemas.openxmlformats.org/officeDocument/2006/relationships/tags" Target="../tags/tag176.xml"/><Relationship Id="rId9" Type="http://schemas.openxmlformats.org/officeDocument/2006/relationships/tags" Target="../tags/tag181.xml"/><Relationship Id="rId14" Type="http://schemas.openxmlformats.org/officeDocument/2006/relationships/image" Target="../media/image23.jpeg"/></Relationships>
</file>

<file path=ppt/slides/_rels/slide62.xml.rels><?xml version="1.0" encoding="UTF-8" standalone="yes"?>
<Relationships xmlns="http://schemas.openxmlformats.org/package/2006/relationships"><Relationship Id="rId8" Type="http://schemas.openxmlformats.org/officeDocument/2006/relationships/tags" Target="../tags/tag189.xml"/><Relationship Id="rId3" Type="http://schemas.openxmlformats.org/officeDocument/2006/relationships/tags" Target="../tags/tag184.xml"/><Relationship Id="rId7" Type="http://schemas.openxmlformats.org/officeDocument/2006/relationships/tags" Target="../tags/tag188.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image" Target="../media/image27.svg"/><Relationship Id="rId5" Type="http://schemas.openxmlformats.org/officeDocument/2006/relationships/tags" Target="../tags/tag186.xml"/><Relationship Id="rId10" Type="http://schemas.openxmlformats.org/officeDocument/2006/relationships/image" Target="../media/image26.png"/><Relationship Id="rId4" Type="http://schemas.openxmlformats.org/officeDocument/2006/relationships/tags" Target="../tags/tag185.xml"/><Relationship Id="rId9"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197.xml"/><Relationship Id="rId3" Type="http://schemas.openxmlformats.org/officeDocument/2006/relationships/tags" Target="../tags/tag192.xml"/><Relationship Id="rId7" Type="http://schemas.openxmlformats.org/officeDocument/2006/relationships/tags" Target="../tags/tag196.xml"/><Relationship Id="rId12" Type="http://schemas.openxmlformats.org/officeDocument/2006/relationships/image" Target="../media/image53.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tags" Target="../tags/tag195.xml"/><Relationship Id="rId11" Type="http://schemas.openxmlformats.org/officeDocument/2006/relationships/image" Target="../media/image27.svg"/><Relationship Id="rId5" Type="http://schemas.openxmlformats.org/officeDocument/2006/relationships/tags" Target="../tags/tag194.xml"/><Relationship Id="rId10" Type="http://schemas.openxmlformats.org/officeDocument/2006/relationships/image" Target="../media/image26.png"/><Relationship Id="rId4" Type="http://schemas.openxmlformats.org/officeDocument/2006/relationships/tags" Target="../tags/tag193.xml"/><Relationship Id="rId9"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05.xml"/><Relationship Id="rId3" Type="http://schemas.openxmlformats.org/officeDocument/2006/relationships/tags" Target="../tags/tag200.xml"/><Relationship Id="rId7" Type="http://schemas.openxmlformats.org/officeDocument/2006/relationships/tags" Target="../tags/tag204.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tags" Target="../tags/tag203.xml"/><Relationship Id="rId11" Type="http://schemas.openxmlformats.org/officeDocument/2006/relationships/image" Target="../media/image27.svg"/><Relationship Id="rId5" Type="http://schemas.openxmlformats.org/officeDocument/2006/relationships/tags" Target="../tags/tag202.xml"/><Relationship Id="rId10" Type="http://schemas.openxmlformats.org/officeDocument/2006/relationships/image" Target="../media/image26.png"/><Relationship Id="rId4" Type="http://schemas.openxmlformats.org/officeDocument/2006/relationships/tags" Target="../tags/tag201.xml"/><Relationship Id="rId9"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213.xml"/><Relationship Id="rId13" Type="http://schemas.openxmlformats.org/officeDocument/2006/relationships/image" Target="../media/image26.png"/><Relationship Id="rId3" Type="http://schemas.openxmlformats.org/officeDocument/2006/relationships/tags" Target="../tags/tag208.xml"/><Relationship Id="rId7" Type="http://schemas.openxmlformats.org/officeDocument/2006/relationships/tags" Target="../tags/tag212.xml"/><Relationship Id="rId12" Type="http://schemas.openxmlformats.org/officeDocument/2006/relationships/slideLayout" Target="../slideLayouts/slideLayout7.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tags" Target="../tags/tag211.xml"/><Relationship Id="rId11" Type="http://schemas.openxmlformats.org/officeDocument/2006/relationships/tags" Target="../tags/tag216.xml"/><Relationship Id="rId5" Type="http://schemas.openxmlformats.org/officeDocument/2006/relationships/tags" Target="../tags/tag210.xml"/><Relationship Id="rId15" Type="http://schemas.openxmlformats.org/officeDocument/2006/relationships/image" Target="../media/image55.png"/><Relationship Id="rId10" Type="http://schemas.openxmlformats.org/officeDocument/2006/relationships/tags" Target="../tags/tag215.xml"/><Relationship Id="rId4" Type="http://schemas.openxmlformats.org/officeDocument/2006/relationships/tags" Target="../tags/tag209.xml"/><Relationship Id="rId9" Type="http://schemas.openxmlformats.org/officeDocument/2006/relationships/tags" Target="../tags/tag214.xml"/><Relationship Id="rId14" Type="http://schemas.openxmlformats.org/officeDocument/2006/relationships/image" Target="../media/image27.svg"/></Relationships>
</file>

<file path=ppt/slides/_rels/slide67.xml.rels><?xml version="1.0" encoding="UTF-8" standalone="yes"?>
<Relationships xmlns="http://schemas.openxmlformats.org/package/2006/relationships"><Relationship Id="rId8" Type="http://schemas.openxmlformats.org/officeDocument/2006/relationships/tags" Target="../tags/tag224.xml"/><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image" Target="../media/image56.pn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image" Target="../media/image27.svg"/><Relationship Id="rId5" Type="http://schemas.openxmlformats.org/officeDocument/2006/relationships/tags" Target="../tags/tag221.xml"/><Relationship Id="rId10" Type="http://schemas.openxmlformats.org/officeDocument/2006/relationships/image" Target="../media/image26.png"/><Relationship Id="rId4" Type="http://schemas.openxmlformats.org/officeDocument/2006/relationships/tags" Target="../tags/tag220.xml"/><Relationship Id="rId9"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232.xml"/><Relationship Id="rId3" Type="http://schemas.openxmlformats.org/officeDocument/2006/relationships/tags" Target="../tags/tag227.xml"/><Relationship Id="rId7" Type="http://schemas.openxmlformats.org/officeDocument/2006/relationships/tags" Target="../tags/tag231.xml"/><Relationship Id="rId12" Type="http://schemas.openxmlformats.org/officeDocument/2006/relationships/image" Target="../media/image57.png"/><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tags" Target="../tags/tag230.xml"/><Relationship Id="rId11" Type="http://schemas.openxmlformats.org/officeDocument/2006/relationships/image" Target="../media/image27.svg"/><Relationship Id="rId5" Type="http://schemas.openxmlformats.org/officeDocument/2006/relationships/tags" Target="../tags/tag229.xml"/><Relationship Id="rId10" Type="http://schemas.openxmlformats.org/officeDocument/2006/relationships/image" Target="../media/image26.png"/><Relationship Id="rId4" Type="http://schemas.openxmlformats.org/officeDocument/2006/relationships/tags" Target="../tags/tag228.xml"/><Relationship Id="rId9"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240.xml"/><Relationship Id="rId3" Type="http://schemas.openxmlformats.org/officeDocument/2006/relationships/tags" Target="../tags/tag235.xml"/><Relationship Id="rId7" Type="http://schemas.openxmlformats.org/officeDocument/2006/relationships/tags" Target="../tags/tag239.xml"/><Relationship Id="rId12" Type="http://schemas.openxmlformats.org/officeDocument/2006/relationships/image" Target="../media/image56.png"/><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tags" Target="../tags/tag238.xml"/><Relationship Id="rId11" Type="http://schemas.openxmlformats.org/officeDocument/2006/relationships/image" Target="../media/image27.svg"/><Relationship Id="rId5" Type="http://schemas.openxmlformats.org/officeDocument/2006/relationships/tags" Target="../tags/tag237.xml"/><Relationship Id="rId10" Type="http://schemas.openxmlformats.org/officeDocument/2006/relationships/image" Target="../media/image26.png"/><Relationship Id="rId4" Type="http://schemas.openxmlformats.org/officeDocument/2006/relationships/tags" Target="../tags/tag236.xml"/><Relationship Id="rId9"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8.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7.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6.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openxmlformats.org/officeDocument/2006/relationships/tags" Target="../tags/tag248.xml"/><Relationship Id="rId3" Type="http://schemas.openxmlformats.org/officeDocument/2006/relationships/tags" Target="../tags/tag243.xml"/><Relationship Id="rId7" Type="http://schemas.openxmlformats.org/officeDocument/2006/relationships/tags" Target="../tags/tag247.xml"/><Relationship Id="rId12" Type="http://schemas.openxmlformats.org/officeDocument/2006/relationships/image" Target="../media/image53.png"/><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tags" Target="../tags/tag246.xml"/><Relationship Id="rId11" Type="http://schemas.openxmlformats.org/officeDocument/2006/relationships/image" Target="../media/image27.svg"/><Relationship Id="rId5" Type="http://schemas.openxmlformats.org/officeDocument/2006/relationships/tags" Target="../tags/tag245.xml"/><Relationship Id="rId10" Type="http://schemas.openxmlformats.org/officeDocument/2006/relationships/image" Target="../media/image26.png"/><Relationship Id="rId4" Type="http://schemas.openxmlformats.org/officeDocument/2006/relationships/tags" Target="../tags/tag244.xml"/><Relationship Id="rId9"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256.xml"/><Relationship Id="rId3" Type="http://schemas.openxmlformats.org/officeDocument/2006/relationships/tags" Target="../tags/tag251.xml"/><Relationship Id="rId7" Type="http://schemas.openxmlformats.org/officeDocument/2006/relationships/tags" Target="../tags/tag255.xml"/><Relationship Id="rId12" Type="http://schemas.openxmlformats.org/officeDocument/2006/relationships/image" Target="../media/image58.png"/><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tags" Target="../tags/tag254.xml"/><Relationship Id="rId11" Type="http://schemas.openxmlformats.org/officeDocument/2006/relationships/image" Target="../media/image27.svg"/><Relationship Id="rId5" Type="http://schemas.openxmlformats.org/officeDocument/2006/relationships/tags" Target="../tags/tag253.xml"/><Relationship Id="rId10" Type="http://schemas.openxmlformats.org/officeDocument/2006/relationships/image" Target="../media/image26.png"/><Relationship Id="rId4" Type="http://schemas.openxmlformats.org/officeDocument/2006/relationships/tags" Target="../tags/tag252.xml"/><Relationship Id="rId9"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264.xml"/><Relationship Id="rId3" Type="http://schemas.openxmlformats.org/officeDocument/2006/relationships/tags" Target="../tags/tag259.xml"/><Relationship Id="rId7" Type="http://schemas.openxmlformats.org/officeDocument/2006/relationships/tags" Target="../tags/tag263.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tags" Target="../tags/tag262.xml"/><Relationship Id="rId11" Type="http://schemas.openxmlformats.org/officeDocument/2006/relationships/image" Target="../media/image27.svg"/><Relationship Id="rId5" Type="http://schemas.openxmlformats.org/officeDocument/2006/relationships/tags" Target="../tags/tag261.xml"/><Relationship Id="rId10" Type="http://schemas.openxmlformats.org/officeDocument/2006/relationships/image" Target="../media/image26.png"/><Relationship Id="rId4" Type="http://schemas.openxmlformats.org/officeDocument/2006/relationships/tags" Target="../tags/tag260.xml"/><Relationship Id="rId9"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272.xml"/><Relationship Id="rId13" Type="http://schemas.openxmlformats.org/officeDocument/2006/relationships/image" Target="../media/image29.png"/><Relationship Id="rId3" Type="http://schemas.openxmlformats.org/officeDocument/2006/relationships/tags" Target="../tags/tag267.xml"/><Relationship Id="rId7" Type="http://schemas.openxmlformats.org/officeDocument/2006/relationships/tags" Target="../tags/tag271.xml"/><Relationship Id="rId12" Type="http://schemas.openxmlformats.org/officeDocument/2006/relationships/image" Target="../media/image27.svg"/><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tags" Target="../tags/tag270.xml"/><Relationship Id="rId11" Type="http://schemas.openxmlformats.org/officeDocument/2006/relationships/image" Target="../media/image26.png"/><Relationship Id="rId5" Type="http://schemas.openxmlformats.org/officeDocument/2006/relationships/tags" Target="../tags/tag269.xml"/><Relationship Id="rId10" Type="http://schemas.openxmlformats.org/officeDocument/2006/relationships/slideLayout" Target="../slideLayouts/slideLayout7.xml"/><Relationship Id="rId4" Type="http://schemas.openxmlformats.org/officeDocument/2006/relationships/tags" Target="../tags/tag268.xml"/><Relationship Id="rId9" Type="http://schemas.openxmlformats.org/officeDocument/2006/relationships/tags" Target="../tags/tag273.xml"/></Relationships>
</file>

<file path=ppt/slides/_rels/slide74.xml.rels><?xml version="1.0" encoding="UTF-8" standalone="yes"?>
<Relationships xmlns="http://schemas.openxmlformats.org/package/2006/relationships"><Relationship Id="rId8" Type="http://schemas.openxmlformats.org/officeDocument/2006/relationships/tags" Target="../tags/tag281.xml"/><Relationship Id="rId3" Type="http://schemas.openxmlformats.org/officeDocument/2006/relationships/tags" Target="../tags/tag276.xml"/><Relationship Id="rId7" Type="http://schemas.openxmlformats.org/officeDocument/2006/relationships/tags" Target="../tags/tag280.xml"/><Relationship Id="rId12" Type="http://schemas.openxmlformats.org/officeDocument/2006/relationships/image" Target="../media/image58.png"/><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tags" Target="../tags/tag279.xml"/><Relationship Id="rId11" Type="http://schemas.openxmlformats.org/officeDocument/2006/relationships/image" Target="../media/image27.svg"/><Relationship Id="rId5" Type="http://schemas.openxmlformats.org/officeDocument/2006/relationships/tags" Target="../tags/tag278.xml"/><Relationship Id="rId10" Type="http://schemas.openxmlformats.org/officeDocument/2006/relationships/image" Target="../media/image26.png"/><Relationship Id="rId4" Type="http://schemas.openxmlformats.org/officeDocument/2006/relationships/tags" Target="../tags/tag277.xml"/><Relationship Id="rId9"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289.xml"/><Relationship Id="rId13" Type="http://schemas.openxmlformats.org/officeDocument/2006/relationships/image" Target="../media/image26.png"/><Relationship Id="rId3" Type="http://schemas.openxmlformats.org/officeDocument/2006/relationships/tags" Target="../tags/tag284.xml"/><Relationship Id="rId7" Type="http://schemas.openxmlformats.org/officeDocument/2006/relationships/tags" Target="../tags/tag288.xml"/><Relationship Id="rId12" Type="http://schemas.openxmlformats.org/officeDocument/2006/relationships/slideLayout" Target="../slideLayouts/slideLayout7.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tags" Target="../tags/tag292.xml"/><Relationship Id="rId5" Type="http://schemas.openxmlformats.org/officeDocument/2006/relationships/tags" Target="../tags/tag286.xml"/><Relationship Id="rId15" Type="http://schemas.openxmlformats.org/officeDocument/2006/relationships/image" Target="../media/image55.png"/><Relationship Id="rId10" Type="http://schemas.openxmlformats.org/officeDocument/2006/relationships/tags" Target="../tags/tag291.xml"/><Relationship Id="rId4" Type="http://schemas.openxmlformats.org/officeDocument/2006/relationships/tags" Target="../tags/tag285.xml"/><Relationship Id="rId9" Type="http://schemas.openxmlformats.org/officeDocument/2006/relationships/tags" Target="../tags/tag290.xml"/><Relationship Id="rId14" Type="http://schemas.openxmlformats.org/officeDocument/2006/relationships/image" Target="../media/image27.svg"/></Relationships>
</file>

<file path=ppt/slides/_rels/slide76.xml.rels><?xml version="1.0" encoding="UTF-8" standalone="yes"?>
<Relationships xmlns="http://schemas.openxmlformats.org/package/2006/relationships"><Relationship Id="rId8" Type="http://schemas.openxmlformats.org/officeDocument/2006/relationships/tags" Target="../tags/tag300.xml"/><Relationship Id="rId3" Type="http://schemas.openxmlformats.org/officeDocument/2006/relationships/tags" Target="../tags/tag295.xml"/><Relationship Id="rId7" Type="http://schemas.openxmlformats.org/officeDocument/2006/relationships/tags" Target="../tags/tag299.xml"/><Relationship Id="rId2" Type="http://schemas.openxmlformats.org/officeDocument/2006/relationships/tags" Target="../tags/tag294.xml"/><Relationship Id="rId1" Type="http://schemas.openxmlformats.org/officeDocument/2006/relationships/tags" Target="../tags/tag293.xml"/><Relationship Id="rId6" Type="http://schemas.openxmlformats.org/officeDocument/2006/relationships/tags" Target="../tags/tag298.xml"/><Relationship Id="rId11" Type="http://schemas.openxmlformats.org/officeDocument/2006/relationships/image" Target="../media/image27.svg"/><Relationship Id="rId5" Type="http://schemas.openxmlformats.org/officeDocument/2006/relationships/tags" Target="../tags/tag297.xml"/><Relationship Id="rId10" Type="http://schemas.openxmlformats.org/officeDocument/2006/relationships/image" Target="../media/image26.png"/><Relationship Id="rId4" Type="http://schemas.openxmlformats.org/officeDocument/2006/relationships/tags" Target="../tags/tag296.xml"/><Relationship Id="rId9"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308.xml"/><Relationship Id="rId3" Type="http://schemas.openxmlformats.org/officeDocument/2006/relationships/tags" Target="../tags/tag303.xml"/><Relationship Id="rId7" Type="http://schemas.openxmlformats.org/officeDocument/2006/relationships/tags" Target="../tags/tag307.xml"/><Relationship Id="rId2" Type="http://schemas.openxmlformats.org/officeDocument/2006/relationships/tags" Target="../tags/tag302.xml"/><Relationship Id="rId1" Type="http://schemas.openxmlformats.org/officeDocument/2006/relationships/tags" Target="../tags/tag301.xml"/><Relationship Id="rId6" Type="http://schemas.openxmlformats.org/officeDocument/2006/relationships/tags" Target="../tags/tag306.xml"/><Relationship Id="rId11" Type="http://schemas.openxmlformats.org/officeDocument/2006/relationships/image" Target="../media/image27.svg"/><Relationship Id="rId5" Type="http://schemas.openxmlformats.org/officeDocument/2006/relationships/tags" Target="../tags/tag305.xml"/><Relationship Id="rId10" Type="http://schemas.openxmlformats.org/officeDocument/2006/relationships/image" Target="../media/image26.png"/><Relationship Id="rId4" Type="http://schemas.openxmlformats.org/officeDocument/2006/relationships/tags" Target="../tags/tag304.xml"/><Relationship Id="rId9"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tags" Target="../tags/tag316.xml"/><Relationship Id="rId3" Type="http://schemas.openxmlformats.org/officeDocument/2006/relationships/tags" Target="../tags/tag311.xml"/><Relationship Id="rId7" Type="http://schemas.openxmlformats.org/officeDocument/2006/relationships/tags" Target="../tags/tag315.xml"/><Relationship Id="rId12" Type="http://schemas.openxmlformats.org/officeDocument/2006/relationships/image" Target="../media/image57.png"/><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tags" Target="../tags/tag314.xml"/><Relationship Id="rId11" Type="http://schemas.openxmlformats.org/officeDocument/2006/relationships/image" Target="../media/image27.svg"/><Relationship Id="rId5" Type="http://schemas.openxmlformats.org/officeDocument/2006/relationships/tags" Target="../tags/tag313.xml"/><Relationship Id="rId10" Type="http://schemas.openxmlformats.org/officeDocument/2006/relationships/image" Target="../media/image26.png"/><Relationship Id="rId4" Type="http://schemas.openxmlformats.org/officeDocument/2006/relationships/tags" Target="../tags/tag312.xml"/><Relationship Id="rId9"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324.xml"/><Relationship Id="rId3" Type="http://schemas.openxmlformats.org/officeDocument/2006/relationships/tags" Target="../tags/tag319.xml"/><Relationship Id="rId7" Type="http://schemas.openxmlformats.org/officeDocument/2006/relationships/tags" Target="../tags/tag323.xml"/><Relationship Id="rId2" Type="http://schemas.openxmlformats.org/officeDocument/2006/relationships/tags" Target="../tags/tag318.xml"/><Relationship Id="rId1" Type="http://schemas.openxmlformats.org/officeDocument/2006/relationships/tags" Target="../tags/tag317.xml"/><Relationship Id="rId6" Type="http://schemas.openxmlformats.org/officeDocument/2006/relationships/tags" Target="../tags/tag322.xml"/><Relationship Id="rId11" Type="http://schemas.openxmlformats.org/officeDocument/2006/relationships/image" Target="../media/image27.svg"/><Relationship Id="rId5" Type="http://schemas.openxmlformats.org/officeDocument/2006/relationships/tags" Target="../tags/tag321.xml"/><Relationship Id="rId10" Type="http://schemas.openxmlformats.org/officeDocument/2006/relationships/image" Target="../media/image26.png"/><Relationship Id="rId4" Type="http://schemas.openxmlformats.org/officeDocument/2006/relationships/tags" Target="../tags/tag320.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27.xml"/><Relationship Id="rId7" Type="http://schemas.openxmlformats.org/officeDocument/2006/relationships/tags" Target="../tags/tag331.xml"/><Relationship Id="rId2" Type="http://schemas.openxmlformats.org/officeDocument/2006/relationships/tags" Target="../tags/tag326.xml"/><Relationship Id="rId1" Type="http://schemas.openxmlformats.org/officeDocument/2006/relationships/tags" Target="../tags/tag325.xml"/><Relationship Id="rId6" Type="http://schemas.openxmlformats.org/officeDocument/2006/relationships/tags" Target="../tags/tag330.xml"/><Relationship Id="rId11" Type="http://schemas.openxmlformats.org/officeDocument/2006/relationships/image" Target="../media/image59.png"/><Relationship Id="rId5" Type="http://schemas.openxmlformats.org/officeDocument/2006/relationships/tags" Target="../tags/tag329.xml"/><Relationship Id="rId10" Type="http://schemas.openxmlformats.org/officeDocument/2006/relationships/image" Target="../media/image27.svg"/><Relationship Id="rId4" Type="http://schemas.openxmlformats.org/officeDocument/2006/relationships/tags" Target="../tags/tag328.xml"/><Relationship Id="rId9" Type="http://schemas.openxmlformats.org/officeDocument/2006/relationships/image" Target="../media/image26.png"/></Relationships>
</file>

<file path=ppt/slides/_rels/slide81.xml.rels><?xml version="1.0" encoding="UTF-8" standalone="yes"?>
<Relationships xmlns="http://schemas.openxmlformats.org/package/2006/relationships"><Relationship Id="rId8" Type="http://schemas.openxmlformats.org/officeDocument/2006/relationships/tags" Target="../tags/tag339.xml"/><Relationship Id="rId13" Type="http://schemas.openxmlformats.org/officeDocument/2006/relationships/image" Target="../media/image29.png"/><Relationship Id="rId3" Type="http://schemas.openxmlformats.org/officeDocument/2006/relationships/tags" Target="../tags/tag334.xml"/><Relationship Id="rId7" Type="http://schemas.openxmlformats.org/officeDocument/2006/relationships/tags" Target="../tags/tag338.xml"/><Relationship Id="rId12" Type="http://schemas.openxmlformats.org/officeDocument/2006/relationships/image" Target="../media/image27.svg"/><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tags" Target="../tags/tag337.xml"/><Relationship Id="rId11" Type="http://schemas.openxmlformats.org/officeDocument/2006/relationships/image" Target="../media/image26.png"/><Relationship Id="rId5" Type="http://schemas.openxmlformats.org/officeDocument/2006/relationships/tags" Target="../tags/tag336.xml"/><Relationship Id="rId10" Type="http://schemas.openxmlformats.org/officeDocument/2006/relationships/slideLayout" Target="../slideLayouts/slideLayout7.xml"/><Relationship Id="rId4" Type="http://schemas.openxmlformats.org/officeDocument/2006/relationships/tags" Target="../tags/tag335.xml"/><Relationship Id="rId9" Type="http://schemas.openxmlformats.org/officeDocument/2006/relationships/tags" Target="../tags/tag340.xml"/></Relationships>
</file>

<file path=ppt/slides/_rels/slide82.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43.xml"/><Relationship Id="rId7" Type="http://schemas.openxmlformats.org/officeDocument/2006/relationships/tags" Target="../tags/tag347.xml"/><Relationship Id="rId2" Type="http://schemas.openxmlformats.org/officeDocument/2006/relationships/tags" Target="../tags/tag342.xml"/><Relationship Id="rId1" Type="http://schemas.openxmlformats.org/officeDocument/2006/relationships/tags" Target="../tags/tag341.xml"/><Relationship Id="rId6" Type="http://schemas.openxmlformats.org/officeDocument/2006/relationships/tags" Target="../tags/tag346.xml"/><Relationship Id="rId11" Type="http://schemas.openxmlformats.org/officeDocument/2006/relationships/image" Target="../media/image59.png"/><Relationship Id="rId5" Type="http://schemas.openxmlformats.org/officeDocument/2006/relationships/tags" Target="../tags/tag345.xml"/><Relationship Id="rId10" Type="http://schemas.openxmlformats.org/officeDocument/2006/relationships/image" Target="../media/image27.svg"/><Relationship Id="rId4" Type="http://schemas.openxmlformats.org/officeDocument/2006/relationships/tags" Target="../tags/tag344.xml"/><Relationship Id="rId9" Type="http://schemas.openxmlformats.org/officeDocument/2006/relationships/image" Target="../media/image26.png"/></Relationships>
</file>

<file path=ppt/slides/_rels/slide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355.xml"/><Relationship Id="rId3" Type="http://schemas.openxmlformats.org/officeDocument/2006/relationships/tags" Target="../tags/tag350.xml"/><Relationship Id="rId7" Type="http://schemas.openxmlformats.org/officeDocument/2006/relationships/tags" Target="../tags/tag354.xml"/><Relationship Id="rId12" Type="http://schemas.openxmlformats.org/officeDocument/2006/relationships/image" Target="../media/image53.png"/><Relationship Id="rId2" Type="http://schemas.openxmlformats.org/officeDocument/2006/relationships/tags" Target="../tags/tag349.xml"/><Relationship Id="rId1" Type="http://schemas.openxmlformats.org/officeDocument/2006/relationships/tags" Target="../tags/tag348.xml"/><Relationship Id="rId6" Type="http://schemas.openxmlformats.org/officeDocument/2006/relationships/tags" Target="../tags/tag353.xml"/><Relationship Id="rId11" Type="http://schemas.openxmlformats.org/officeDocument/2006/relationships/image" Target="../media/image27.svg"/><Relationship Id="rId5" Type="http://schemas.openxmlformats.org/officeDocument/2006/relationships/tags" Target="../tags/tag352.xml"/><Relationship Id="rId10" Type="http://schemas.openxmlformats.org/officeDocument/2006/relationships/image" Target="../media/image26.png"/><Relationship Id="rId4" Type="http://schemas.openxmlformats.org/officeDocument/2006/relationships/tags" Target="../tags/tag351.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363.xml"/><Relationship Id="rId3" Type="http://schemas.openxmlformats.org/officeDocument/2006/relationships/tags" Target="../tags/tag358.xml"/><Relationship Id="rId7" Type="http://schemas.openxmlformats.org/officeDocument/2006/relationships/tags" Target="../tags/tag362.xml"/><Relationship Id="rId12" Type="http://schemas.openxmlformats.org/officeDocument/2006/relationships/image" Target="../media/image60.png"/><Relationship Id="rId2" Type="http://schemas.openxmlformats.org/officeDocument/2006/relationships/tags" Target="../tags/tag357.xml"/><Relationship Id="rId1" Type="http://schemas.openxmlformats.org/officeDocument/2006/relationships/tags" Target="../tags/tag356.xml"/><Relationship Id="rId6" Type="http://schemas.openxmlformats.org/officeDocument/2006/relationships/tags" Target="../tags/tag361.xml"/><Relationship Id="rId11" Type="http://schemas.openxmlformats.org/officeDocument/2006/relationships/image" Target="../media/image27.svg"/><Relationship Id="rId5" Type="http://schemas.openxmlformats.org/officeDocument/2006/relationships/tags" Target="../tags/tag360.xml"/><Relationship Id="rId10" Type="http://schemas.openxmlformats.org/officeDocument/2006/relationships/image" Target="../media/image26.png"/><Relationship Id="rId4" Type="http://schemas.openxmlformats.org/officeDocument/2006/relationships/tags" Target="../tags/tag359.xml"/><Relationship Id="rId9"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371.xml"/><Relationship Id="rId3" Type="http://schemas.openxmlformats.org/officeDocument/2006/relationships/tags" Target="../tags/tag366.xml"/><Relationship Id="rId7" Type="http://schemas.openxmlformats.org/officeDocument/2006/relationships/tags" Target="../tags/tag370.xml"/><Relationship Id="rId12" Type="http://schemas.openxmlformats.org/officeDocument/2006/relationships/image" Target="../media/image17.png"/><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tags" Target="../tags/tag369.xml"/><Relationship Id="rId11" Type="http://schemas.openxmlformats.org/officeDocument/2006/relationships/image" Target="../media/image27.svg"/><Relationship Id="rId5" Type="http://schemas.openxmlformats.org/officeDocument/2006/relationships/tags" Target="../tags/tag368.xml"/><Relationship Id="rId10" Type="http://schemas.openxmlformats.org/officeDocument/2006/relationships/image" Target="../media/image26.png"/><Relationship Id="rId4" Type="http://schemas.openxmlformats.org/officeDocument/2006/relationships/tags" Target="../tags/tag367.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tags" Target="../tags/tag379.xml"/><Relationship Id="rId3" Type="http://schemas.openxmlformats.org/officeDocument/2006/relationships/tags" Target="../tags/tag374.xml"/><Relationship Id="rId7" Type="http://schemas.openxmlformats.org/officeDocument/2006/relationships/tags" Target="../tags/tag378.xml"/><Relationship Id="rId12" Type="http://schemas.openxmlformats.org/officeDocument/2006/relationships/image" Target="../media/image17.png"/><Relationship Id="rId2" Type="http://schemas.openxmlformats.org/officeDocument/2006/relationships/tags" Target="../tags/tag373.xml"/><Relationship Id="rId1" Type="http://schemas.openxmlformats.org/officeDocument/2006/relationships/tags" Target="../tags/tag372.xml"/><Relationship Id="rId6" Type="http://schemas.openxmlformats.org/officeDocument/2006/relationships/tags" Target="../tags/tag377.xml"/><Relationship Id="rId11" Type="http://schemas.openxmlformats.org/officeDocument/2006/relationships/image" Target="../media/image27.svg"/><Relationship Id="rId5" Type="http://schemas.openxmlformats.org/officeDocument/2006/relationships/tags" Target="../tags/tag376.xml"/><Relationship Id="rId10" Type="http://schemas.openxmlformats.org/officeDocument/2006/relationships/image" Target="../media/image26.png"/><Relationship Id="rId4" Type="http://schemas.openxmlformats.org/officeDocument/2006/relationships/tags" Target="../tags/tag375.xml"/><Relationship Id="rId9"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tags" Target="../tags/tag387.xml"/><Relationship Id="rId3" Type="http://schemas.openxmlformats.org/officeDocument/2006/relationships/tags" Target="../tags/tag382.xml"/><Relationship Id="rId7" Type="http://schemas.openxmlformats.org/officeDocument/2006/relationships/tags" Target="../tags/tag386.xml"/><Relationship Id="rId12" Type="http://schemas.openxmlformats.org/officeDocument/2006/relationships/image" Target="../media/image60.png"/><Relationship Id="rId2" Type="http://schemas.openxmlformats.org/officeDocument/2006/relationships/tags" Target="../tags/tag381.xml"/><Relationship Id="rId1" Type="http://schemas.openxmlformats.org/officeDocument/2006/relationships/tags" Target="../tags/tag380.xml"/><Relationship Id="rId6" Type="http://schemas.openxmlformats.org/officeDocument/2006/relationships/tags" Target="../tags/tag385.xml"/><Relationship Id="rId11" Type="http://schemas.openxmlformats.org/officeDocument/2006/relationships/image" Target="../media/image27.svg"/><Relationship Id="rId5" Type="http://schemas.openxmlformats.org/officeDocument/2006/relationships/tags" Target="../tags/tag384.xml"/><Relationship Id="rId10" Type="http://schemas.openxmlformats.org/officeDocument/2006/relationships/image" Target="../media/image26.png"/><Relationship Id="rId4" Type="http://schemas.openxmlformats.org/officeDocument/2006/relationships/tags" Target="../tags/tag383.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395.xml"/><Relationship Id="rId3" Type="http://schemas.openxmlformats.org/officeDocument/2006/relationships/tags" Target="../tags/tag390.xml"/><Relationship Id="rId7" Type="http://schemas.openxmlformats.org/officeDocument/2006/relationships/tags" Target="../tags/tag394.xml"/><Relationship Id="rId12" Type="http://schemas.openxmlformats.org/officeDocument/2006/relationships/image" Target="../media/image60.png"/><Relationship Id="rId2" Type="http://schemas.openxmlformats.org/officeDocument/2006/relationships/tags" Target="../tags/tag389.xml"/><Relationship Id="rId1" Type="http://schemas.openxmlformats.org/officeDocument/2006/relationships/tags" Target="../tags/tag388.xml"/><Relationship Id="rId6" Type="http://schemas.openxmlformats.org/officeDocument/2006/relationships/tags" Target="../tags/tag393.xml"/><Relationship Id="rId11" Type="http://schemas.openxmlformats.org/officeDocument/2006/relationships/image" Target="../media/image27.svg"/><Relationship Id="rId5" Type="http://schemas.openxmlformats.org/officeDocument/2006/relationships/tags" Target="../tags/tag392.xml"/><Relationship Id="rId10" Type="http://schemas.openxmlformats.org/officeDocument/2006/relationships/image" Target="../media/image26.png"/><Relationship Id="rId4" Type="http://schemas.openxmlformats.org/officeDocument/2006/relationships/tags" Target="../tags/tag391.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14.png"/><Relationship Id="rId5" Type="http://schemas.openxmlformats.org/officeDocument/2006/relationships/image" Target="../media/image27.svg"/><Relationship Id="rId4" Type="http://schemas.openxmlformats.org/officeDocument/2006/relationships/image" Target="../media/image26.png"/></Relationships>
</file>

<file path=ppt/slides/_rels/slide90.xml.rels><?xml version="1.0" encoding="UTF-8" standalone="yes"?>
<Relationships xmlns="http://schemas.openxmlformats.org/package/2006/relationships"><Relationship Id="rId8" Type="http://schemas.openxmlformats.org/officeDocument/2006/relationships/tags" Target="../tags/tag403.xml"/><Relationship Id="rId3" Type="http://schemas.openxmlformats.org/officeDocument/2006/relationships/tags" Target="../tags/tag398.xml"/><Relationship Id="rId7" Type="http://schemas.openxmlformats.org/officeDocument/2006/relationships/tags" Target="../tags/tag402.xml"/><Relationship Id="rId12" Type="http://schemas.openxmlformats.org/officeDocument/2006/relationships/image" Target="../media/image60.png"/><Relationship Id="rId2" Type="http://schemas.openxmlformats.org/officeDocument/2006/relationships/tags" Target="../tags/tag397.xml"/><Relationship Id="rId1" Type="http://schemas.openxmlformats.org/officeDocument/2006/relationships/tags" Target="../tags/tag396.xml"/><Relationship Id="rId6" Type="http://schemas.openxmlformats.org/officeDocument/2006/relationships/tags" Target="../tags/tag401.xml"/><Relationship Id="rId11" Type="http://schemas.openxmlformats.org/officeDocument/2006/relationships/image" Target="../media/image27.svg"/><Relationship Id="rId5" Type="http://schemas.openxmlformats.org/officeDocument/2006/relationships/tags" Target="../tags/tag400.xml"/><Relationship Id="rId10" Type="http://schemas.openxmlformats.org/officeDocument/2006/relationships/image" Target="../media/image26.png"/><Relationship Id="rId4" Type="http://schemas.openxmlformats.org/officeDocument/2006/relationships/tags" Target="../tags/tag399.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411.xml"/><Relationship Id="rId3" Type="http://schemas.openxmlformats.org/officeDocument/2006/relationships/tags" Target="../tags/tag406.xml"/><Relationship Id="rId7" Type="http://schemas.openxmlformats.org/officeDocument/2006/relationships/tags" Target="../tags/tag410.xml"/><Relationship Id="rId12" Type="http://schemas.openxmlformats.org/officeDocument/2006/relationships/image" Target="../media/image60.png"/><Relationship Id="rId2" Type="http://schemas.openxmlformats.org/officeDocument/2006/relationships/tags" Target="../tags/tag405.xml"/><Relationship Id="rId1" Type="http://schemas.openxmlformats.org/officeDocument/2006/relationships/tags" Target="../tags/tag404.xml"/><Relationship Id="rId6" Type="http://schemas.openxmlformats.org/officeDocument/2006/relationships/tags" Target="../tags/tag409.xml"/><Relationship Id="rId11" Type="http://schemas.openxmlformats.org/officeDocument/2006/relationships/image" Target="../media/image27.svg"/><Relationship Id="rId5" Type="http://schemas.openxmlformats.org/officeDocument/2006/relationships/tags" Target="../tags/tag408.xml"/><Relationship Id="rId10" Type="http://schemas.openxmlformats.org/officeDocument/2006/relationships/image" Target="../media/image26.png"/><Relationship Id="rId4" Type="http://schemas.openxmlformats.org/officeDocument/2006/relationships/tags" Target="../tags/tag407.xml"/><Relationship Id="rId9"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8" Type="http://schemas.openxmlformats.org/officeDocument/2006/relationships/tags" Target="../tags/tag419.xml"/><Relationship Id="rId3" Type="http://schemas.openxmlformats.org/officeDocument/2006/relationships/tags" Target="../tags/tag414.xml"/><Relationship Id="rId7" Type="http://schemas.openxmlformats.org/officeDocument/2006/relationships/tags" Target="../tags/tag418.xml"/><Relationship Id="rId12" Type="http://schemas.openxmlformats.org/officeDocument/2006/relationships/image" Target="../media/image53.png"/><Relationship Id="rId2" Type="http://schemas.openxmlformats.org/officeDocument/2006/relationships/tags" Target="../tags/tag413.xml"/><Relationship Id="rId1" Type="http://schemas.openxmlformats.org/officeDocument/2006/relationships/tags" Target="../tags/tag412.xml"/><Relationship Id="rId6" Type="http://schemas.openxmlformats.org/officeDocument/2006/relationships/tags" Target="../tags/tag417.xml"/><Relationship Id="rId11" Type="http://schemas.openxmlformats.org/officeDocument/2006/relationships/image" Target="../media/image27.svg"/><Relationship Id="rId5" Type="http://schemas.openxmlformats.org/officeDocument/2006/relationships/tags" Target="../tags/tag416.xml"/><Relationship Id="rId10" Type="http://schemas.openxmlformats.org/officeDocument/2006/relationships/image" Target="../media/image26.png"/><Relationship Id="rId4" Type="http://schemas.openxmlformats.org/officeDocument/2006/relationships/tags" Target="../tags/tag415.xml"/><Relationship Id="rId9"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tags" Target="../tags/tag427.xml"/><Relationship Id="rId3" Type="http://schemas.openxmlformats.org/officeDocument/2006/relationships/tags" Target="../tags/tag422.xml"/><Relationship Id="rId7" Type="http://schemas.openxmlformats.org/officeDocument/2006/relationships/tags" Target="../tags/tag426.xml"/><Relationship Id="rId12" Type="http://schemas.openxmlformats.org/officeDocument/2006/relationships/image" Target="../media/image17.png"/><Relationship Id="rId2" Type="http://schemas.openxmlformats.org/officeDocument/2006/relationships/tags" Target="../tags/tag421.xml"/><Relationship Id="rId1" Type="http://schemas.openxmlformats.org/officeDocument/2006/relationships/tags" Target="../tags/tag420.xml"/><Relationship Id="rId6" Type="http://schemas.openxmlformats.org/officeDocument/2006/relationships/tags" Target="../tags/tag425.xml"/><Relationship Id="rId11" Type="http://schemas.openxmlformats.org/officeDocument/2006/relationships/image" Target="../media/image27.svg"/><Relationship Id="rId5" Type="http://schemas.openxmlformats.org/officeDocument/2006/relationships/tags" Target="../tags/tag424.xml"/><Relationship Id="rId10" Type="http://schemas.openxmlformats.org/officeDocument/2006/relationships/image" Target="../media/image26.png"/><Relationship Id="rId4" Type="http://schemas.openxmlformats.org/officeDocument/2006/relationships/tags" Target="../tags/tag423.xml"/><Relationship Id="rId9"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tags" Target="../tags/tag435.xml"/><Relationship Id="rId3" Type="http://schemas.openxmlformats.org/officeDocument/2006/relationships/tags" Target="../tags/tag430.xml"/><Relationship Id="rId7" Type="http://schemas.openxmlformats.org/officeDocument/2006/relationships/tags" Target="../tags/tag434.xml"/><Relationship Id="rId2" Type="http://schemas.openxmlformats.org/officeDocument/2006/relationships/tags" Target="../tags/tag429.xml"/><Relationship Id="rId1" Type="http://schemas.openxmlformats.org/officeDocument/2006/relationships/tags" Target="../tags/tag428.xml"/><Relationship Id="rId6" Type="http://schemas.openxmlformats.org/officeDocument/2006/relationships/tags" Target="../tags/tag433.xml"/><Relationship Id="rId11" Type="http://schemas.openxmlformats.org/officeDocument/2006/relationships/image" Target="../media/image27.svg"/><Relationship Id="rId5" Type="http://schemas.openxmlformats.org/officeDocument/2006/relationships/tags" Target="../tags/tag432.xml"/><Relationship Id="rId10" Type="http://schemas.openxmlformats.org/officeDocument/2006/relationships/image" Target="../media/image26.png"/><Relationship Id="rId4" Type="http://schemas.openxmlformats.org/officeDocument/2006/relationships/tags" Target="../tags/tag431.xml"/><Relationship Id="rId9"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tags" Target="../tags/tag443.xml"/><Relationship Id="rId3" Type="http://schemas.openxmlformats.org/officeDocument/2006/relationships/tags" Target="../tags/tag438.xml"/><Relationship Id="rId7" Type="http://schemas.openxmlformats.org/officeDocument/2006/relationships/tags" Target="../tags/tag442.xml"/><Relationship Id="rId2" Type="http://schemas.openxmlformats.org/officeDocument/2006/relationships/tags" Target="../tags/tag437.xml"/><Relationship Id="rId1" Type="http://schemas.openxmlformats.org/officeDocument/2006/relationships/tags" Target="../tags/tag436.xml"/><Relationship Id="rId6" Type="http://schemas.openxmlformats.org/officeDocument/2006/relationships/tags" Target="../tags/tag441.xml"/><Relationship Id="rId11" Type="http://schemas.openxmlformats.org/officeDocument/2006/relationships/image" Target="../media/image27.svg"/><Relationship Id="rId5" Type="http://schemas.openxmlformats.org/officeDocument/2006/relationships/tags" Target="../tags/tag440.xml"/><Relationship Id="rId10" Type="http://schemas.openxmlformats.org/officeDocument/2006/relationships/image" Target="../media/image26.png"/><Relationship Id="rId4" Type="http://schemas.openxmlformats.org/officeDocument/2006/relationships/tags" Target="../tags/tag439.xml"/><Relationship Id="rId9"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8" Type="http://schemas.openxmlformats.org/officeDocument/2006/relationships/tags" Target="../tags/tag451.xml"/><Relationship Id="rId3" Type="http://schemas.openxmlformats.org/officeDocument/2006/relationships/tags" Target="../tags/tag446.xml"/><Relationship Id="rId7" Type="http://schemas.openxmlformats.org/officeDocument/2006/relationships/tags" Target="../tags/tag450.xml"/><Relationship Id="rId12" Type="http://schemas.openxmlformats.org/officeDocument/2006/relationships/image" Target="../media/image17.png"/><Relationship Id="rId2" Type="http://schemas.openxmlformats.org/officeDocument/2006/relationships/tags" Target="../tags/tag445.xml"/><Relationship Id="rId1" Type="http://schemas.openxmlformats.org/officeDocument/2006/relationships/tags" Target="../tags/tag444.xml"/><Relationship Id="rId6" Type="http://schemas.openxmlformats.org/officeDocument/2006/relationships/tags" Target="../tags/tag449.xml"/><Relationship Id="rId11" Type="http://schemas.openxmlformats.org/officeDocument/2006/relationships/image" Target="../media/image27.svg"/><Relationship Id="rId5" Type="http://schemas.openxmlformats.org/officeDocument/2006/relationships/tags" Target="../tags/tag448.xml"/><Relationship Id="rId10" Type="http://schemas.openxmlformats.org/officeDocument/2006/relationships/image" Target="../media/image26.png"/><Relationship Id="rId4" Type="http://schemas.openxmlformats.org/officeDocument/2006/relationships/tags" Target="../tags/tag447.xml"/><Relationship Id="rId9"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8" Type="http://schemas.openxmlformats.org/officeDocument/2006/relationships/tags" Target="../tags/tag459.xml"/><Relationship Id="rId3" Type="http://schemas.openxmlformats.org/officeDocument/2006/relationships/tags" Target="../tags/tag454.xml"/><Relationship Id="rId7" Type="http://schemas.openxmlformats.org/officeDocument/2006/relationships/tags" Target="../tags/tag458.xml"/><Relationship Id="rId12" Type="http://schemas.openxmlformats.org/officeDocument/2006/relationships/image" Target="../media/image17.png"/><Relationship Id="rId2" Type="http://schemas.openxmlformats.org/officeDocument/2006/relationships/tags" Target="../tags/tag453.xml"/><Relationship Id="rId1" Type="http://schemas.openxmlformats.org/officeDocument/2006/relationships/tags" Target="../tags/tag452.xml"/><Relationship Id="rId6" Type="http://schemas.openxmlformats.org/officeDocument/2006/relationships/tags" Target="../tags/tag457.xml"/><Relationship Id="rId11" Type="http://schemas.openxmlformats.org/officeDocument/2006/relationships/image" Target="../media/image27.svg"/><Relationship Id="rId5" Type="http://schemas.openxmlformats.org/officeDocument/2006/relationships/tags" Target="../tags/tag456.xml"/><Relationship Id="rId10" Type="http://schemas.openxmlformats.org/officeDocument/2006/relationships/image" Target="../media/image26.png"/><Relationship Id="rId4" Type="http://schemas.openxmlformats.org/officeDocument/2006/relationships/tags" Target="../tags/tag455.xml"/><Relationship Id="rId9"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60.xml"/><Relationship Id="rId5" Type="http://schemas.openxmlformats.org/officeDocument/2006/relationships/image" Target="../media/image53.pn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9"/>
            <a:ext cx="6921576" cy="1039644"/>
          </a:xfrm>
          <a:prstGeom prst="rect">
            <a:avLst/>
          </a:prstGeom>
        </p:spPr>
        <p:txBody>
          <a:bodyPr wrap="square" lIns="0" tIns="0" rIns="0" bIns="0" rtlCol="0" anchor="t">
            <a:spAutoFit/>
          </a:bodyPr>
          <a:lstStyle/>
          <a:p>
            <a:pPr algn="ctr" defTabSz="457235">
              <a:lnSpc>
                <a:spcPct val="150000"/>
              </a:lnSpc>
            </a:pPr>
            <a:r>
              <a:rPr lang="en-US" sz="2400" b="1" dirty="0">
                <a:solidFill>
                  <a:srgbClr val="215968"/>
                </a:solidFill>
                <a:latin typeface="Carelia"/>
              </a:rPr>
              <a:t>PROGRAMME DE REMEDIATION INTENSIVE</a:t>
            </a:r>
          </a:p>
          <a:p>
            <a:pPr algn="ctr" defTabSz="457235">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5"/>
            <a:ext cx="6241120" cy="276999"/>
          </a:xfrm>
          <a:prstGeom prst="rect">
            <a:avLst/>
          </a:prstGeom>
          <a:noFill/>
        </p:spPr>
        <p:txBody>
          <a:bodyPr wrap="square" rtlCol="0">
            <a:spAutoFit/>
          </a:bodyPr>
          <a:lstStyle/>
          <a:p>
            <a:pPr algn="ctr" defTabSz="457235"/>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5" y="239232"/>
            <a:ext cx="6666387" cy="933295"/>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787774" y="3208864"/>
            <a:ext cx="1978091"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dirty="0">
                <a:solidFill>
                  <a:srgbClr val="FFFFFF"/>
                </a:solidFill>
                <a:latin typeface="Times New Roman" panose="02020603050405020304" pitchFamily="18" charset="0"/>
                <a:ea typeface="Calibri" panose="020F0502020204030204" pitchFamily="34" charset="0"/>
              </a:rPr>
              <a:t> </a:t>
            </a:r>
            <a:endParaRPr lang="fr-MA" sz="110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7" y="2512613"/>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8" y="2774657"/>
            <a:ext cx="2510119"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8" y="350772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7" y="4568585"/>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23" y="3762406"/>
            <a:ext cx="2510119"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6</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6" y="4783218"/>
            <a:ext cx="2510119" cy="584775"/>
          </a:xfrm>
          <a:prstGeom prst="rect">
            <a:avLst/>
          </a:prstGeom>
          <a:noFill/>
        </p:spPr>
        <p:txBody>
          <a:bodyPr wrap="square" rtlCol="0">
            <a:spAutoFit/>
          </a:bodyPr>
          <a:lstStyle/>
          <a:p>
            <a:r>
              <a:rPr lang="fr-FR" sz="3200" b="1" dirty="0">
                <a:solidFill>
                  <a:srgbClr val="E1A346"/>
                </a:solidFill>
              </a:rPr>
              <a:t>Séance : 1</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9" y="3354076"/>
            <a:ext cx="1784847"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pic>
        <p:nvPicPr>
          <p:cNvPr id="6" name="Image 5">
            <a:extLst>
              <a:ext uri="{FF2B5EF4-FFF2-40B4-BE49-F238E27FC236}">
                <a16:creationId xmlns:a16="http://schemas.microsoft.com/office/drawing/2014/main" id="{E7E102E3-CE0E-42B9-5FEB-8588EF46C3BB}"/>
              </a:ext>
            </a:extLst>
          </p:cNvPr>
          <p:cNvPicPr>
            <a:picLocks noChangeAspect="1"/>
          </p:cNvPicPr>
          <p:nvPr/>
        </p:nvPicPr>
        <p:blipFill>
          <a:blip r:embed="rId4"/>
          <a:stretch>
            <a:fillRect/>
          </a:stretch>
        </p:blipFill>
        <p:spPr>
          <a:xfrm>
            <a:off x="7377578" y="5108402"/>
            <a:ext cx="1401988" cy="123651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algn="ctr" defTabSz="457235"/>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5"/>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8" y="2133917"/>
            <a:ext cx="5987559"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extLst>
              <p:ext uri="{D42A27DB-BD31-4B8C-83A1-F6EECF244321}">
                <p14:modId xmlns:p14="http://schemas.microsoft.com/office/powerpoint/2010/main" val="1596429485"/>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8"/>
            <a:ext cx="6324600"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On commence la séance par la dictée. </a:t>
            </a:r>
          </a:p>
        </p:txBody>
      </p:sp>
      <p:sp>
        <p:nvSpPr>
          <p:cNvPr id="16" name="Titre 1">
            <a:extLst>
              <a:ext uri="{FF2B5EF4-FFF2-40B4-BE49-F238E27FC236}">
                <a16:creationId xmlns:a16="http://schemas.microsoft.com/office/drawing/2014/main" id="{BA31EDC9-5F19-4952-4337-6C8B230C6840}"/>
              </a:ext>
            </a:extLst>
          </p:cNvPr>
          <p:cNvSpPr txBox="1">
            <a:spLocks/>
          </p:cNvSpPr>
          <p:nvPr/>
        </p:nvSpPr>
        <p:spPr>
          <a:xfrm>
            <a:off x="3276601" y="3046071"/>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40612515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585BB-9171-1067-2E51-73364763F610}"/>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2F2DE73F-F7DE-64B5-464A-0ACA22FCDD77}"/>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D355E33-0B1B-FB0D-B9C0-F9CEA6B012DA}"/>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565CF0E0-08F9-7C4F-6E50-A38514900542}"/>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A876F136-689B-17F7-61D9-6424D8E58D8C}"/>
              </a:ext>
            </a:extLst>
          </p:cNvPr>
          <p:cNvSpPr txBox="1"/>
          <p:nvPr/>
        </p:nvSpPr>
        <p:spPr>
          <a:xfrm>
            <a:off x="409302" y="1781960"/>
            <a:ext cx="8203475" cy="4621458"/>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Stimuler la mémoire- Produire des phrases</a:t>
            </a:r>
            <a:r>
              <a:rPr lang="fr-FR" dirty="0">
                <a:latin typeface="Dosis" pitchFamily="2" charset="0"/>
              </a:rPr>
              <a:t>.</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Tous les élèves ferment leur livret et leur cahier.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Annoncer le  défi: </a:t>
            </a:r>
            <a:r>
              <a:rPr lang="fr-MA" u="sng" dirty="0">
                <a:solidFill>
                  <a:prstClr val="black">
                    <a:hueOff val="0"/>
                    <a:satOff val="0"/>
                    <a:lumOff val="0"/>
                    <a:alphaOff val="0"/>
                  </a:prstClr>
                </a:solidFill>
                <a:latin typeface="Dosis" pitchFamily="2" charset="0"/>
                <a:cs typeface="Arial" panose="020B0604020202020204" pitchFamily="34" charset="0"/>
              </a:rPr>
              <a:t>Sans vos cahiers et vos livrets, vous devez  dire 3 phrases avec ce que nous avons appris aujourd’hui (vocabulaire ou  lecture)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5 volontaires passent au tableau un par un.</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Ils énoncent 3 phrases correctes et liées à la séance.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Toute la classe écoute et participe à la validation des phrases.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la phrase n’est pas correcte, elle n’est pas comptée, toutefois on aide l’élève  à reformuler.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Nommer un gagnant de cette 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participer les prochaines séances et souligner l’importance d’être attentif pour réussir et gagner le défi.    </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5C3AB203-A26A-A0F0-DC4E-77015F00671C}"/>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4E59137E-A7B2-A4B1-CE42-DAE70E080158}"/>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47660572-283A-A650-5AE7-90E62F4D142E}"/>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FA3DC6E-C10F-CDC0-9829-7111A0739E55}"/>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6C65F3F9-F82C-0F26-7AFF-333C542E1E61}"/>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fontScale="77500" lnSpcReduction="20000"/>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Les champions des phrases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28370151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E312F-EB53-D669-7CDA-80C88107D70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3133579-3A82-9095-0322-58C5E53C8F8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A67B509-0224-E54C-1F6E-9033848F354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D36EBCB-8A91-0C5C-2C59-FC33682ABCD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A46F959-BCD0-FF16-A3E4-D406EA5C001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13ED6DFB-8B61-41F5-F495-ACC56A21302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9B98EC-ACCB-0C71-F9F5-FEBAA372725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FEEBC9D-E3E8-0034-EAE3-4D0CE12A1673}"/>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CA3E67E-B436-A2E2-5E28-B6CF05353C03}"/>
              </a:ext>
            </a:extLst>
          </p:cNvPr>
          <p:cNvGraphicFramePr>
            <a:graphicFrameLocks noGrp="1"/>
          </p:cNvGraphicFramePr>
          <p:nvPr>
            <p:custDataLst>
              <p:tags r:id="rId7"/>
            </p:custDataLst>
            <p:extLst>
              <p:ext uri="{D42A27DB-BD31-4B8C-83A1-F6EECF244321}">
                <p14:modId xmlns:p14="http://schemas.microsoft.com/office/powerpoint/2010/main" val="121968369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61587BF6-B524-B3F3-5D61-D85CE20E81F4}"/>
              </a:ext>
            </a:extLst>
          </p:cNvPr>
          <p:cNvSpPr txBox="1"/>
          <p:nvPr>
            <p:custDataLst>
              <p:tags r:id="rId8"/>
            </p:custDataLst>
          </p:nvPr>
        </p:nvSpPr>
        <p:spPr>
          <a:xfrm>
            <a:off x="812685" y="2346858"/>
            <a:ext cx="8048951" cy="784958"/>
          </a:xfrm>
          <a:prstGeom prst="rect">
            <a:avLst/>
          </a:prstGeom>
          <a:noFill/>
        </p:spPr>
        <p:txBody>
          <a:bodyPr wrap="square" rtlCol="0">
            <a:spAutoFit/>
          </a:bodyPr>
          <a:lstStyle/>
          <a:p>
            <a:pPr algn="ctr" defTabSz="609660">
              <a:lnSpc>
                <a:spcPct val="200000"/>
              </a:lnSpc>
              <a:spcBef>
                <a:spcPts val="600"/>
              </a:spcBef>
              <a:defRPr/>
            </a:pPr>
            <a:r>
              <a:rPr lang="fr-FR" sz="2667" b="1" dirty="0">
                <a:solidFill>
                  <a:srgbClr val="F79646">
                    <a:lumMod val="75000"/>
                  </a:srgbClr>
                </a:solidFill>
                <a:latin typeface="Dosis" pitchFamily="2" charset="0"/>
              </a:rPr>
              <a:t>Les champions des phrases.</a:t>
            </a:r>
          </a:p>
        </p:txBody>
      </p:sp>
    </p:spTree>
    <p:extLst>
      <p:ext uri="{BB962C8B-B14F-4D97-AF65-F5344CB8AC3E}">
        <p14:creationId xmlns:p14="http://schemas.microsoft.com/office/powerpoint/2010/main" val="27399377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B2F8E-8E4B-B38D-6EC6-157DBEC6ABC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9DA564-4137-0B35-B63C-8F406A7ED789}"/>
              </a:ext>
            </a:extLst>
          </p:cNvPr>
          <p:cNvSpPr/>
          <p:nvPr>
            <p:custDataLst>
              <p:tags r:id="rId1"/>
            </p:custDataLst>
          </p:nvPr>
        </p:nvSpPr>
        <p:spPr>
          <a:xfrm>
            <a:off x="228601" y="990602"/>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949B5E2-9DAF-EBAC-1584-E8498FE57133}"/>
              </a:ext>
            </a:extLst>
          </p:cNvPr>
          <p:cNvGrpSpPr/>
          <p:nvPr>
            <p:custDataLst>
              <p:tags r:id="rId2"/>
            </p:custDataLst>
          </p:nvPr>
        </p:nvGrpSpPr>
        <p:grpSpPr>
          <a:xfrm>
            <a:off x="0" y="2"/>
            <a:ext cx="9144000" cy="6857999"/>
            <a:chOff x="0" y="1"/>
            <a:chExt cx="9144000" cy="6857999"/>
          </a:xfrm>
        </p:grpSpPr>
        <p:sp>
          <p:nvSpPr>
            <p:cNvPr id="15" name="Rectangle 14">
              <a:extLst>
                <a:ext uri="{FF2B5EF4-FFF2-40B4-BE49-F238E27FC236}">
                  <a16:creationId xmlns:a16="http://schemas.microsoft.com/office/drawing/2014/main" id="{4AD6A8CE-237D-E11D-FB38-6BE34B3E0835}"/>
                </a:ext>
              </a:extLst>
            </p:cNvPr>
            <p:cNvSpPr/>
            <p:nvPr>
              <p:custDataLst>
                <p:tags r:id="rId10"/>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EE41AF00-29B6-0559-7392-CBB24DC9BCAE}"/>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7FD85179-174A-845C-7CFE-54051F108E84}"/>
                  </a:ext>
                </a:extLst>
              </p:cNvPr>
              <p:cNvSpPr/>
              <p:nvPr>
                <p:custDataLst>
                  <p:tags r:id="rId11"/>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12C9BBAC-CE86-4C53-77DA-E5814234D2AA}"/>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68EE3136-876C-FF1D-9374-917F60585709}"/>
                    </a:ext>
                  </a:extLst>
                </p:cNvPr>
                <p:cNvSpPr/>
                <p:nvPr>
                  <p:custDataLst>
                    <p:tags r:id="rId12"/>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EE779AC7-DF84-D22B-4141-20259CB8CD57}"/>
                    </a:ext>
                  </a:extLst>
                </p:cNvPr>
                <p:cNvSpPr/>
                <p:nvPr>
                  <p:custDataLst>
                    <p:tags r:id="rId13"/>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867910BF-C541-2939-C8A2-4188E783FEA2}"/>
              </a:ext>
            </a:extLst>
          </p:cNvPr>
          <p:cNvSpPr/>
          <p:nvPr>
            <p:custDataLst>
              <p:tags r:id="rId3"/>
            </p:custDataLst>
          </p:nvPr>
        </p:nvSpPr>
        <p:spPr>
          <a:xfrm rot="10800000" flipH="1">
            <a:off x="508674" y="44828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A48166C-A99A-AD99-DFDD-88B1259120E3}"/>
              </a:ext>
            </a:extLst>
          </p:cNvPr>
          <p:cNvSpPr txBox="1"/>
          <p:nvPr>
            <p:custDataLst>
              <p:tags r:id="rId4"/>
            </p:custDataLst>
          </p:nvPr>
        </p:nvSpPr>
        <p:spPr>
          <a:xfrm>
            <a:off x="816401" y="365609"/>
            <a:ext cx="8121115" cy="636072"/>
          </a:xfrm>
          <a:prstGeom prst="rect">
            <a:avLst/>
          </a:prstGeom>
          <a:noFill/>
        </p:spPr>
        <p:txBody>
          <a:bodyPr wrap="square" rtlCol="0">
            <a:spAutoFit/>
          </a:bodyPr>
          <a:lstStyle/>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moment des étoiles ! </a:t>
            </a:r>
          </a:p>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gagnants des étoiles sont : [noms des élèves]</a:t>
            </a:r>
          </a:p>
        </p:txBody>
      </p:sp>
      <p:pic>
        <p:nvPicPr>
          <p:cNvPr id="9" name="Image 8">
            <a:extLst>
              <a:ext uri="{FF2B5EF4-FFF2-40B4-BE49-F238E27FC236}">
                <a16:creationId xmlns:a16="http://schemas.microsoft.com/office/drawing/2014/main" id="{A02DA9B2-0104-78F5-925E-F3EFC6122AD0}"/>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1888431" y="2308067"/>
            <a:ext cx="5338491" cy="4003868"/>
          </a:xfrm>
          <a:prstGeom prst="rect">
            <a:avLst/>
          </a:prstGeom>
        </p:spPr>
      </p:pic>
      <p:pic>
        <p:nvPicPr>
          <p:cNvPr id="12" name="goodresult-82807">
            <a:hlinkClick r:id="" action="ppaction://media"/>
            <a:extLst>
              <a:ext uri="{FF2B5EF4-FFF2-40B4-BE49-F238E27FC236}">
                <a16:creationId xmlns:a16="http://schemas.microsoft.com/office/drawing/2014/main" id="{00BACA63-FA03-9C5C-8E5A-BE3B170E69F3}"/>
              </a:ext>
            </a:extLst>
          </p:cNvPr>
          <p:cNvPicPr>
            <a:picLocks noChangeAspect="1"/>
          </p:cNvPicPr>
          <p:nvPr>
            <a:audioFile r:link="rId7"/>
            <p:custDataLst>
              <p:tags r:id="rId8"/>
            </p:custDataLst>
            <p:extLst>
              <p:ext uri="{DAA4B4D4-6D71-4841-9C94-3DE7FCFB9230}">
                <p14:media xmlns:p14="http://schemas.microsoft.com/office/powerpoint/2010/main" r:embed="rId6"/>
              </p:ext>
            </p:extLst>
          </p:nvPr>
        </p:nvPicPr>
        <p:blipFill>
          <a:blip r:embed="rId18"/>
          <a:stretch>
            <a:fillRect/>
          </a:stretch>
        </p:blipFill>
        <p:spPr>
          <a:xfrm>
            <a:off x="7751860" y="451202"/>
            <a:ext cx="487363" cy="487363"/>
          </a:xfrm>
          <a:prstGeom prst="rect">
            <a:avLst/>
          </a:prstGeom>
        </p:spPr>
      </p:pic>
      <p:sp>
        <p:nvSpPr>
          <p:cNvPr id="13" name="ZoneTexte 12">
            <a:extLst>
              <a:ext uri="{FF2B5EF4-FFF2-40B4-BE49-F238E27FC236}">
                <a16:creationId xmlns:a16="http://schemas.microsoft.com/office/drawing/2014/main" id="{6ACF6A0C-1D26-EB93-1786-0291DD2083DC}"/>
              </a:ext>
            </a:extLst>
          </p:cNvPr>
          <p:cNvSpPr txBox="1"/>
          <p:nvPr>
            <p:custDataLst>
              <p:tags r:id="rId9"/>
            </p:custDataLst>
          </p:nvPr>
        </p:nvSpPr>
        <p:spPr>
          <a:xfrm>
            <a:off x="2934474" y="1723293"/>
            <a:ext cx="3246402" cy="584775"/>
          </a:xfrm>
          <a:prstGeom prst="rect">
            <a:avLst/>
          </a:prstGeom>
          <a:noFill/>
        </p:spPr>
        <p:txBody>
          <a:bodyPr wrap="non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215968"/>
                </a:solidFill>
                <a:effectLst/>
                <a:uLnTx/>
                <a:uFillTx/>
                <a:latin typeface="Dosis" pitchFamily="2" charset="0"/>
                <a:ea typeface="+mn-ea"/>
                <a:cs typeface="+mn-cs"/>
              </a:rPr>
              <a:t>Moment de l’étoile</a:t>
            </a:r>
          </a:p>
        </p:txBody>
      </p:sp>
    </p:spTree>
    <p:extLst>
      <p:ext uri="{BB962C8B-B14F-4D97-AF65-F5344CB8AC3E}">
        <p14:creationId xmlns:p14="http://schemas.microsoft.com/office/powerpoint/2010/main" val="269835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5" y="-7085"/>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4" y="324006"/>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 </a:t>
            </a:r>
          </a:p>
        </p:txBody>
      </p:sp>
      <p:grpSp>
        <p:nvGrpSpPr>
          <p:cNvPr id="2" name="Groupe 1">
            <a:extLst>
              <a:ext uri="{FF2B5EF4-FFF2-40B4-BE49-F238E27FC236}">
                <a16:creationId xmlns:a16="http://schemas.microsoft.com/office/drawing/2014/main" id="{212F4B11-7C1B-9608-ED61-A84E6F9E050E}"/>
              </a:ext>
            </a:extLst>
          </p:cNvPr>
          <p:cNvGrpSpPr/>
          <p:nvPr/>
        </p:nvGrpSpPr>
        <p:grpSpPr>
          <a:xfrm>
            <a:off x="774270" y="1905001"/>
            <a:ext cx="6947643" cy="3346451"/>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29"/>
              <a:endParaRPr lang="fr-MA" sz="451"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2"/>
              <a:ext cx="4344976" cy="1727753"/>
            </a:xfrm>
            <a:prstGeom prst="rect">
              <a:avLst/>
            </a:prstGeom>
            <a:noFill/>
          </p:spPr>
          <p:txBody>
            <a:bodyPr wrap="square" rtlCol="0">
              <a:spAutoFit/>
            </a:bodyPr>
            <a:lstStyle/>
            <a:p>
              <a:pPr algn="ctr" defTabSz="228629"/>
              <a:endParaRPr lang="fr-MA" sz="1600" b="1" dirty="0">
                <a:solidFill>
                  <a:srgbClr val="215968"/>
                </a:solidFill>
                <a:latin typeface="Dosis" pitchFamily="2" charset="0"/>
              </a:endParaRPr>
            </a:p>
            <a:p>
              <a:pPr algn="ctr" defTabSz="228629"/>
              <a:r>
                <a:rPr lang="fr-MA" sz="1600" b="1" dirty="0">
                  <a:solidFill>
                    <a:srgbClr val="215968"/>
                  </a:solidFill>
                  <a:latin typeface="Dosis" pitchFamily="2" charset="0"/>
                </a:rPr>
                <a:t>La séance d’aujourd’hui est terminée</a:t>
              </a:r>
            </a:p>
            <a:p>
              <a:pPr algn="ctr" defTabSz="228629"/>
              <a:r>
                <a:rPr lang="fr-MA" sz="1600" b="1" dirty="0">
                  <a:solidFill>
                    <a:srgbClr val="215968"/>
                  </a:solidFill>
                  <a:latin typeface="Dosis" pitchFamily="2" charset="0"/>
                </a:rPr>
                <a:t> </a:t>
              </a:r>
            </a:p>
            <a:p>
              <a:pPr algn="ctr" defTabSz="228629"/>
              <a:r>
                <a:rPr lang="fr-MA" sz="1600" b="1" dirty="0">
                  <a:solidFill>
                    <a:srgbClr val="215968"/>
                  </a:solidFill>
                  <a:latin typeface="Dosis" pitchFamily="2" charset="0"/>
                </a:rPr>
                <a:t>A demain ! </a:t>
              </a:r>
            </a:p>
            <a:p>
              <a:pPr marL="171468" indent="-171468" defTabSz="228629">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7DFEF-0C20-3528-C0FC-2A4E82C19C7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A2A3DA-8BF8-5B6B-2603-AB05AB9993C0}"/>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4800" b="1" dirty="0">
                <a:solidFill>
                  <a:srgbClr val="106585"/>
                </a:solidFill>
                <a:latin typeface="Microsoft Uighur" panose="02000000000000000000" pitchFamily="2" charset="-78"/>
                <a:cs typeface="Microsoft Uighur" panose="02000000000000000000" pitchFamily="2" charset="-78"/>
              </a:rPr>
              <a:t>Réflexions de l’enseignant(e)</a:t>
            </a:r>
          </a:p>
        </p:txBody>
      </p:sp>
      <p:sp>
        <p:nvSpPr>
          <p:cNvPr id="8" name="TextBox 8">
            <a:extLst>
              <a:ext uri="{FF2B5EF4-FFF2-40B4-BE49-F238E27FC236}">
                <a16:creationId xmlns:a16="http://schemas.microsoft.com/office/drawing/2014/main" id="{40F0071F-A762-990D-2873-E3C108FF3831}"/>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695900F3-58CC-555F-25A4-CB0B813E487C}"/>
              </a:ext>
            </a:extLst>
          </p:cNvPr>
          <p:cNvSpPr/>
          <p:nvPr/>
        </p:nvSpPr>
        <p:spPr>
          <a:xfrm>
            <a:off x="373628" y="1691150"/>
            <a:ext cx="8337755" cy="3094219"/>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8D4BB5C-CCC9-62AE-2435-823356DAB21E}"/>
              </a:ext>
            </a:extLst>
          </p:cNvPr>
          <p:cNvSpPr txBox="1"/>
          <p:nvPr/>
        </p:nvSpPr>
        <p:spPr>
          <a:xfrm>
            <a:off x="1415850" y="2178766"/>
            <a:ext cx="6407353" cy="2031325"/>
          </a:xfrm>
          <a:prstGeom prst="rect">
            <a:avLst/>
          </a:prstGeom>
        </p:spPr>
        <p:txBody>
          <a:bodyPr wrap="square" lIns="0" tIns="0" rIns="0" bIns="0" rtlCol="0" anchor="t">
            <a:spAutoFit/>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2800" dirty="0"/>
              <a:t>A la fin de la séance, l’enseignant(e) consigne ses observations dans le cahier-journal.</a:t>
            </a:r>
            <a:endParaRPr lang="fr-FR" sz="2800" b="1" dirty="0">
              <a:solidFill>
                <a:srgbClr val="20455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3266708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5" y="905697"/>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50" y="1204403"/>
            <a:ext cx="4012071"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3"/>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11"/>
              <a:endParaRPr lang="fr-MA" sz="351"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4"/>
            <a:ext cx="7560963" cy="830997"/>
          </a:xfrm>
          <a:prstGeom prst="rect">
            <a:avLst/>
          </a:prstGeom>
          <a:noFill/>
        </p:spPr>
        <p:txBody>
          <a:bodyPr wrap="square">
            <a:spAutoFit/>
          </a:bodyPr>
          <a:lstStyle/>
          <a:p>
            <a:pPr algn="ct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4" y="2466382"/>
            <a:ext cx="6310783"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5"/>
                <a:ext cx="6168634"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des phrases avec </a:t>
                </a:r>
                <a:r>
                  <a:rPr lang="fr-FR" sz="2000" b="1" dirty="0">
                    <a:solidFill>
                      <a:srgbClr val="4F81BD"/>
                    </a:solidFill>
                    <a:latin typeface="Microsoft Uighur" panose="02000000000000000000" pitchFamily="2" charset="-78"/>
                    <a:cs typeface="Microsoft Uighur" panose="02000000000000000000" pitchFamily="2" charset="-78"/>
                  </a:rPr>
                  <a:t>les difficultés présentées.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4" y="4624352"/>
            <a:ext cx="6799027" cy="830997"/>
          </a:xfrm>
          <a:prstGeom prst="rect">
            <a:avLst/>
          </a:prstGeom>
          <a:noFill/>
        </p:spPr>
        <p:txBody>
          <a:bodyPr wrap="square">
            <a:spAutoFit/>
          </a:bodyPr>
          <a:lstStyle/>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5" y="4638924"/>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29">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4C4C9-25EB-4D89-0FCA-B0AEF5344DA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CE01C992-36DA-0186-6526-476440241C19}"/>
              </a:ext>
            </a:extLst>
          </p:cNvPr>
          <p:cNvSpPr/>
          <p:nvPr/>
        </p:nvSpPr>
        <p:spPr>
          <a:xfrm>
            <a:off x="0" y="-17852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F654C0A-59C0-A84C-D908-F1C2AC8ACBB7}"/>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140E944E-8466-47E3-706C-4CB615BBC075}"/>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71A5509F-CD76-EE9A-BBD9-39F7C729C47E}"/>
              </a:ext>
            </a:extLst>
          </p:cNvPr>
          <p:cNvSpPr txBox="1"/>
          <p:nvPr/>
        </p:nvSpPr>
        <p:spPr>
          <a:xfrm>
            <a:off x="391886" y="2576039"/>
            <a:ext cx="8220891" cy="4479175"/>
          </a:xfrm>
          <a:prstGeom prst="rect">
            <a:avLst/>
          </a:prstGeom>
        </p:spPr>
        <p:txBody>
          <a:bodyPr wrap="square" lIns="0" tIns="0" rIns="0" bIns="0" rtlCol="0" anchor="t">
            <a:spAutoFit/>
          </a:bodyPr>
          <a:lstStyle/>
          <a:p>
            <a:pPr defTabSz="342926"/>
            <a:r>
              <a:rPr lang="fr-MA" sz="2000" b="1" dirty="0">
                <a:latin typeface="Dosis" pitchFamily="2" charset="0"/>
              </a:rPr>
              <a:t>Objectifs de l’activité:</a:t>
            </a:r>
          </a:p>
          <a:p>
            <a:pPr defTabSz="342926"/>
            <a:r>
              <a:rPr lang="fr-FR" dirty="0">
                <a:latin typeface="Dosis" pitchFamily="2" charset="0"/>
              </a:rPr>
              <a:t>Ecrire correctement, sous dictée, un petit paragraphe contenant 20 à 25 mots.</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un paragraphe extrait du dernier texte étudié.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10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Demander aux élèves de préparer le paragraphe en devoir à la maison la séance précédente.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L’enseignant affiche le paragraphe, le lit deux fois aux élèves.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Il passe à la diapositive suivante et dicte le paragraphe aux élèves.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Après la correction collective, nommer et féliciter les élèves ayant commis moins d’erreurs.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bien préparer la dictée du lendemain.</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La première séance du palier, le texte de la  dictée est exceptionnellement présenté au tableau avant de le dicter car il n’a pas été lu aux élèves en classe pendant la séance de rebrassage du palier 5.</a:t>
            </a:r>
          </a:p>
          <a:p>
            <a:pPr marL="228605" indent="-228605" defTabSz="457211">
              <a:buFont typeface="Arial" panose="020B0604020202020204" pitchFamily="34" charset="0"/>
              <a:buChar char="•"/>
              <a:defRPr/>
            </a:pP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375EFB32-CEE5-A6F3-E1FC-F40654F5364A}"/>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7D8F366B-1CC0-017C-DDAB-FA454EBCC7B9}"/>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7AAF7A2A-EB7D-C981-42EF-943759649B01}"/>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35FA1E8-A300-9184-541D-E918ECF69483}"/>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0561B414-8AF1-C08B-969F-B986AF2828DA}"/>
              </a:ext>
            </a:extLst>
          </p:cNvPr>
          <p:cNvSpPr txBox="1">
            <a:spLocks/>
          </p:cNvSpPr>
          <p:nvPr/>
        </p:nvSpPr>
        <p:spPr>
          <a:xfrm>
            <a:off x="2546531" y="1370279"/>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
        <p:nvSpPr>
          <p:cNvPr id="20" name="ZoneTexte 19">
            <a:extLst>
              <a:ext uri="{FF2B5EF4-FFF2-40B4-BE49-F238E27FC236}">
                <a16:creationId xmlns:a16="http://schemas.microsoft.com/office/drawing/2014/main" id="{F7810504-E321-718B-8A80-FA83885A90AC}"/>
              </a:ext>
            </a:extLst>
          </p:cNvPr>
          <p:cNvSpPr txBox="1"/>
          <p:nvPr/>
        </p:nvSpPr>
        <p:spPr>
          <a:xfrm>
            <a:off x="5386251" y="511881"/>
            <a:ext cx="4572000" cy="369332"/>
          </a:xfrm>
          <a:prstGeom prst="rect">
            <a:avLst/>
          </a:prstGeom>
          <a:noFill/>
        </p:spPr>
        <p:txBody>
          <a:bodyPr wrap="square">
            <a:spAutoFit/>
          </a:bodyPr>
          <a:lstStyle/>
          <a:p>
            <a:pPr algn="ctr" defTabSz="609645">
              <a:defRPr/>
            </a:pPr>
            <a:r>
              <a:rPr lang="fr-MA" sz="1800" i="1" dirty="0">
                <a:solidFill>
                  <a:prstClr val="black">
                    <a:lumMod val="75000"/>
                    <a:lumOff val="25000"/>
                  </a:prstClr>
                </a:solidFill>
                <a:latin typeface="Calibri"/>
              </a:rPr>
              <a:t>Pour l’enseignant ( e)</a:t>
            </a:r>
          </a:p>
        </p:txBody>
      </p:sp>
    </p:spTree>
    <p:extLst>
      <p:ext uri="{BB962C8B-B14F-4D97-AF65-F5344CB8AC3E}">
        <p14:creationId xmlns:p14="http://schemas.microsoft.com/office/powerpoint/2010/main" val="1378200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019EF-70FC-B778-F097-EFF13DD354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E94801-4271-8267-8EB0-1A57B3F49814}"/>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098CDA5-A6EE-129C-F51D-800B7AD11B2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lnSpc>
                <a:spcPct val="150000"/>
              </a:lnSpc>
            </a:pPr>
            <a:r>
              <a:rPr lang="fr-MA" sz="2933" b="1" dirty="0">
                <a:solidFill>
                  <a:srgbClr val="106585"/>
                </a:solidFill>
                <a:latin typeface="Dosis" pitchFamily="2" charset="0"/>
              </a:rPr>
              <a:t> </a:t>
            </a:r>
            <a:r>
              <a:rPr lang="fr-MA" sz="4000" b="1" dirty="0">
                <a:solidFill>
                  <a:srgbClr val="106585"/>
                </a:solidFill>
                <a:latin typeface="Dosis" pitchFamily="2" charset="0"/>
              </a:rPr>
              <a:t>Sara et Chakib se lancent un défi amusant: ranger la cuisine, puis trouver huit objets contenant le son « k » en dix minutes.</a:t>
            </a:r>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528B6AE-CB37-C82A-223C-5FA44A31AC76}"/>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A10FC26C-4D7C-7ACB-3553-B3C3E10F0721}"/>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C2D9151-C9E3-F154-4D6C-A33DDC8381B0}"/>
              </a:ext>
            </a:extLst>
          </p:cNvPr>
          <p:cNvGraphicFramePr>
            <a:graphicFrameLocks noGrp="1"/>
          </p:cNvGraphicFramePr>
          <p:nvPr>
            <p:custDataLst>
              <p:tags r:id="rId1"/>
            </p:custDataLst>
            <p:extLst>
              <p:ext uri="{D42A27DB-BD31-4B8C-83A1-F6EECF244321}">
                <p14:modId xmlns:p14="http://schemas.microsoft.com/office/powerpoint/2010/main" val="395629352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33D1FCA2-F83D-D451-3679-59354BB259AF}"/>
              </a:ext>
            </a:extLst>
          </p:cNvPr>
          <p:cNvSpPr txBox="1"/>
          <p:nvPr/>
        </p:nvSpPr>
        <p:spPr>
          <a:xfrm>
            <a:off x="1312557" y="422058"/>
            <a:ext cx="6324600"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Je vais lire. Ecoutez et lisez à voix basse le texte de la dictée.</a:t>
            </a:r>
          </a:p>
        </p:txBody>
      </p:sp>
    </p:spTree>
    <p:extLst>
      <p:ext uri="{BB962C8B-B14F-4D97-AF65-F5344CB8AC3E}">
        <p14:creationId xmlns:p14="http://schemas.microsoft.com/office/powerpoint/2010/main" val="3246326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E8E9E-C1AE-CB3D-740B-0963EECFD6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CA3BCE0-806A-098A-A96F-A4CE33CB24C2}"/>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DB37CA1-A8FD-781E-828A-9A546FE8C455}"/>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lnSpc>
                <a:spcPct val="150000"/>
              </a:lnSpc>
            </a:pPr>
            <a:r>
              <a:rPr lang="fr-MA" sz="4000" b="1" dirty="0">
                <a:solidFill>
                  <a:srgbClr val="106585"/>
                </a:solidFill>
                <a:latin typeface="Dosis" pitchFamily="2" charset="0"/>
              </a:rPr>
              <a:t>Sara et Chakib se lanc</a:t>
            </a:r>
            <a:r>
              <a:rPr lang="fr-MA" sz="4000" b="1" dirty="0">
                <a:solidFill>
                  <a:schemeClr val="bg1">
                    <a:lumMod val="50000"/>
                  </a:schemeClr>
                </a:solidFill>
                <a:latin typeface="Dosis" pitchFamily="2" charset="0"/>
              </a:rPr>
              <a:t>ent</a:t>
            </a:r>
            <a:r>
              <a:rPr lang="fr-MA" sz="4000" b="1" dirty="0">
                <a:solidFill>
                  <a:srgbClr val="106585"/>
                </a:solidFill>
                <a:latin typeface="Dosis" pitchFamily="2" charset="0"/>
              </a:rPr>
              <a:t> un défi amusan</a:t>
            </a:r>
            <a:r>
              <a:rPr lang="fr-MA" sz="4000" b="1" dirty="0">
                <a:solidFill>
                  <a:schemeClr val="bg1">
                    <a:lumMod val="50000"/>
                  </a:schemeClr>
                </a:solidFill>
                <a:latin typeface="Dosis" pitchFamily="2" charset="0"/>
              </a:rPr>
              <a:t>t</a:t>
            </a:r>
            <a:r>
              <a:rPr lang="fr-MA" sz="4000" b="1" dirty="0">
                <a:solidFill>
                  <a:srgbClr val="106585"/>
                </a:solidFill>
                <a:latin typeface="Dosis" pitchFamily="2" charset="0"/>
              </a:rPr>
              <a:t>: ranger la cuisin</a:t>
            </a:r>
            <a:r>
              <a:rPr lang="fr-MA" sz="4000" b="1" dirty="0">
                <a:solidFill>
                  <a:schemeClr val="bg1">
                    <a:lumMod val="50000"/>
                  </a:schemeClr>
                </a:solidFill>
                <a:latin typeface="Dosis" pitchFamily="2" charset="0"/>
              </a:rPr>
              <a:t>e</a:t>
            </a:r>
            <a:r>
              <a:rPr lang="fr-MA" sz="4000" b="1" dirty="0">
                <a:solidFill>
                  <a:srgbClr val="106585"/>
                </a:solidFill>
                <a:latin typeface="Dosis" pitchFamily="2" charset="0"/>
              </a:rPr>
              <a:t>, pui</a:t>
            </a:r>
            <a:r>
              <a:rPr lang="fr-MA" sz="4000" b="1" dirty="0">
                <a:solidFill>
                  <a:schemeClr val="bg1">
                    <a:lumMod val="50000"/>
                  </a:schemeClr>
                </a:solidFill>
                <a:latin typeface="Dosis" pitchFamily="2" charset="0"/>
              </a:rPr>
              <a:t>s</a:t>
            </a:r>
            <a:r>
              <a:rPr lang="fr-MA" sz="4000" b="1" dirty="0">
                <a:solidFill>
                  <a:srgbClr val="106585"/>
                </a:solidFill>
                <a:latin typeface="Dosis" pitchFamily="2" charset="0"/>
              </a:rPr>
              <a:t> trouver huit objet</a:t>
            </a:r>
            <a:r>
              <a:rPr lang="fr-MA" sz="4000" b="1" dirty="0">
                <a:solidFill>
                  <a:schemeClr val="bg1">
                    <a:lumMod val="50000"/>
                  </a:schemeClr>
                </a:solidFill>
                <a:latin typeface="Dosis" pitchFamily="2" charset="0"/>
              </a:rPr>
              <a:t>s</a:t>
            </a:r>
            <a:r>
              <a:rPr lang="fr-MA" sz="4000" b="1" dirty="0">
                <a:solidFill>
                  <a:srgbClr val="106585"/>
                </a:solidFill>
                <a:latin typeface="Dosis" pitchFamily="2" charset="0"/>
              </a:rPr>
              <a:t> contenant le son « k » en di</a:t>
            </a:r>
            <a:r>
              <a:rPr lang="fr-MA" sz="4000" b="1" dirty="0">
                <a:solidFill>
                  <a:schemeClr val="bg1">
                    <a:lumMod val="50000"/>
                  </a:schemeClr>
                </a:solidFill>
                <a:latin typeface="Dosis" pitchFamily="2" charset="0"/>
              </a:rPr>
              <a:t>x</a:t>
            </a:r>
            <a:r>
              <a:rPr lang="fr-MA" sz="4000" b="1" dirty="0">
                <a:solidFill>
                  <a:srgbClr val="106585"/>
                </a:solidFill>
                <a:latin typeface="Dosis" pitchFamily="2" charset="0"/>
              </a:rPr>
              <a:t> minut</a:t>
            </a:r>
            <a:r>
              <a:rPr lang="fr-MA" sz="4000" b="1" dirty="0">
                <a:solidFill>
                  <a:schemeClr val="bg1">
                    <a:lumMod val="50000"/>
                  </a:schemeClr>
                </a:solidFill>
                <a:latin typeface="Dosis" pitchFamily="2" charset="0"/>
              </a:rPr>
              <a:t>es</a:t>
            </a:r>
            <a:r>
              <a:rPr lang="fr-MA" sz="4000" b="1" dirty="0">
                <a:solidFill>
                  <a:srgbClr val="106585"/>
                </a:solidFill>
                <a:latin typeface="Dosis" pitchFamily="2" charset="0"/>
              </a:rPr>
              <a:t>.</a:t>
            </a:r>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0FED7E4-F85A-CD86-C67C-862F0ADA0CB1}"/>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6CF081FA-82B6-9022-E002-CC387F1A8EEE}"/>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A20C0E0E-3116-6582-7675-1C612042DBA5}"/>
              </a:ext>
            </a:extLst>
          </p:cNvPr>
          <p:cNvGraphicFramePr>
            <a:graphicFrameLocks noGrp="1"/>
          </p:cNvGraphicFramePr>
          <p:nvPr>
            <p:custDataLst>
              <p:tags r:id="rId1"/>
            </p:custDataLst>
            <p:extLst>
              <p:ext uri="{D42A27DB-BD31-4B8C-83A1-F6EECF244321}">
                <p14:modId xmlns:p14="http://schemas.microsoft.com/office/powerpoint/2010/main" val="731927235"/>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9F4B204C-1D36-1F94-22DF-9DCCFC41F0D8}"/>
              </a:ext>
            </a:extLst>
          </p:cNvPr>
          <p:cNvSpPr txBox="1"/>
          <p:nvPr/>
        </p:nvSpPr>
        <p:spPr>
          <a:xfrm>
            <a:off x="1312557" y="422058"/>
            <a:ext cx="7474392"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Je lis une deuxième fois.</a:t>
            </a:r>
          </a:p>
        </p:txBody>
      </p:sp>
    </p:spTree>
    <p:extLst>
      <p:ext uri="{BB962C8B-B14F-4D97-AF65-F5344CB8AC3E}">
        <p14:creationId xmlns:p14="http://schemas.microsoft.com/office/powerpoint/2010/main" val="3223244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6DD7A-0E9C-AD59-84EF-E60DFC24EF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E0D8016-B9E7-BE89-4D54-FD7AA2F266A7}"/>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BD46FA61-AA91-E8A4-20EC-C6907D784CB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8EC503D-FF48-BE60-5107-00095EFE86A1}"/>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F42C200-4722-86D7-FE8F-A0037327406F}"/>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a:t>
            </a:r>
            <a:r>
              <a:rPr lang="fr-FR" sz="1500" i="1" dirty="0">
                <a:solidFill>
                  <a:prstClr val="white">
                    <a:lumMod val="65000"/>
                  </a:prstClr>
                </a:solidFill>
                <a:latin typeface="Dosis" pitchFamily="2" charset="0"/>
              </a:rPr>
              <a:t>L’enseignant (e) dicte les phrases lentement. </a:t>
            </a:r>
          </a:p>
        </p:txBody>
      </p:sp>
      <p:sp>
        <p:nvSpPr>
          <p:cNvPr id="22" name="Freeform 8">
            <a:extLst>
              <a:ext uri="{FF2B5EF4-FFF2-40B4-BE49-F238E27FC236}">
                <a16:creationId xmlns:a16="http://schemas.microsoft.com/office/drawing/2014/main" id="{144B76F7-6B6D-57AE-DE5E-3275F40A0B63}"/>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B74553E-6C38-C8F5-6180-A77177FCF6D0}"/>
              </a:ext>
            </a:extLst>
          </p:cNvPr>
          <p:cNvGraphicFramePr>
            <a:graphicFrameLocks noGrp="1"/>
          </p:cNvGraphicFramePr>
          <p:nvPr>
            <p:custDataLst>
              <p:tags r:id="rId1"/>
            </p:custDataLst>
            <p:extLst>
              <p:ext uri="{D42A27DB-BD31-4B8C-83A1-F6EECF244321}">
                <p14:modId xmlns:p14="http://schemas.microsoft.com/office/powerpoint/2010/main" val="3855582176"/>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descr="Main d'enfant écrivant sur cahier avec mot 'dictée' retourné en miroir horizontal.">
            <a:extLst>
              <a:ext uri="{FF2B5EF4-FFF2-40B4-BE49-F238E27FC236}">
                <a16:creationId xmlns:a16="http://schemas.microsoft.com/office/drawing/2014/main" id="{51381111-A2E3-20FE-0106-7B651D5461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0181" y="2409245"/>
            <a:ext cx="2503637" cy="1761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008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4D47F-A0FC-7244-DEE7-83F76052795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9CF85C-9C2D-71EE-A788-CD23398F7DD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4CC8E6F-CCBF-671A-A3FE-5AB4AD2A2554}"/>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lnSpc>
                <a:spcPct val="150000"/>
              </a:lnSpc>
            </a:pPr>
            <a:r>
              <a:rPr lang="fr-MA" sz="2933" b="1" dirty="0">
                <a:solidFill>
                  <a:srgbClr val="106585"/>
                </a:solidFill>
                <a:latin typeface="Dosis" pitchFamily="2" charset="0"/>
              </a:rPr>
              <a:t> </a:t>
            </a:r>
            <a:r>
              <a:rPr lang="fr-MA" sz="4000" b="1" dirty="0">
                <a:solidFill>
                  <a:srgbClr val="106585"/>
                </a:solidFill>
                <a:latin typeface="Dosis" pitchFamily="2" charset="0"/>
              </a:rPr>
              <a:t>Sara et Chakib se lancent un défi amusant: ranger la cuisine, puis trouver huit objets contenant le son « k » en dix minutes.</a:t>
            </a:r>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027C2FC-678E-9E50-A5A8-B045E556A12A}"/>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3519C1B-9759-1D8F-D6F9-8AE153A28A8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09AFAC-5F87-5EDD-16FF-05CD636E90BC}"/>
              </a:ext>
            </a:extLst>
          </p:cNvPr>
          <p:cNvGraphicFramePr>
            <a:graphicFrameLocks noGrp="1"/>
          </p:cNvGraphicFramePr>
          <p:nvPr>
            <p:custDataLst>
              <p:tags r:id="rId1"/>
            </p:custDataLst>
            <p:extLst>
              <p:ext uri="{D42A27DB-BD31-4B8C-83A1-F6EECF244321}">
                <p14:modId xmlns:p14="http://schemas.microsoft.com/office/powerpoint/2010/main" val="14466453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4393D2BB-5FDA-BDE5-5C4C-E8379246B50C}"/>
              </a:ext>
            </a:extLst>
          </p:cNvPr>
          <p:cNvSpPr txBox="1"/>
          <p:nvPr/>
        </p:nvSpPr>
        <p:spPr>
          <a:xfrm>
            <a:off x="1045029" y="422058"/>
            <a:ext cx="7715794" cy="58445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Soulignez les erreurs. Qui n’a pas commis  d’erreurs? /Qui a commis une seule erreur?</a:t>
            </a:r>
          </a:p>
          <a:p>
            <a:pPr marL="0" lvl="1" defTabSz="457235">
              <a:lnSpc>
                <a:spcPts val="2011"/>
              </a:lnSpc>
              <a:spcBef>
                <a:spcPct val="0"/>
              </a:spcBef>
            </a:pPr>
            <a:r>
              <a:rPr lang="fr-FR" sz="1500" i="1" dirty="0">
                <a:solidFill>
                  <a:prstClr val="white">
                    <a:lumMod val="65000"/>
                  </a:prstClr>
                </a:solidFill>
                <a:latin typeface="Dosis" pitchFamily="2" charset="0"/>
              </a:rPr>
              <a:t>Vérifier et nommer les élèves ayant commis moins d’erreurs.  Encourager tous les élèves.</a:t>
            </a:r>
          </a:p>
        </p:txBody>
      </p:sp>
      <p:pic>
        <p:nvPicPr>
          <p:cNvPr id="2" name="Image 1">
            <a:extLst>
              <a:ext uri="{FF2B5EF4-FFF2-40B4-BE49-F238E27FC236}">
                <a16:creationId xmlns:a16="http://schemas.microsoft.com/office/drawing/2014/main" id="{9E6E1449-BF11-A9E6-888A-C0D639B4DE0C}"/>
              </a:ext>
            </a:extLst>
          </p:cNvPr>
          <p:cNvPicPr>
            <a:picLocks noChangeAspect="1"/>
          </p:cNvPicPr>
          <p:nvPr/>
        </p:nvPicPr>
        <p:blipFill>
          <a:blip r:embed="rId5"/>
          <a:stretch>
            <a:fillRect/>
          </a:stretch>
        </p:blipFill>
        <p:spPr>
          <a:xfrm>
            <a:off x="7698575" y="1018058"/>
            <a:ext cx="1062248" cy="796686"/>
          </a:xfrm>
          <a:prstGeom prst="rect">
            <a:avLst/>
          </a:prstGeom>
        </p:spPr>
      </p:pic>
    </p:spTree>
    <p:extLst>
      <p:ext uri="{BB962C8B-B14F-4D97-AF65-F5344CB8AC3E}">
        <p14:creationId xmlns:p14="http://schemas.microsoft.com/office/powerpoint/2010/main" val="3059418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3A3DB-CEDD-25A0-5E18-17066ABBF17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75DF2A4-507E-4515-B1E6-8E1EA5DAE45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D94933-CFA0-5CBD-09FC-4DAB56D3575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83C4E819-D559-E5D7-E3A8-DE34DECCFB9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70F8133-B949-2EBF-D67A-3D512F33CCA5}"/>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DAE4D72-3328-A812-97DD-51791F264710}"/>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0882C4FE-A8B0-16F7-79CD-C4C70775494D}"/>
              </a:ext>
            </a:extLst>
          </p:cNvPr>
          <p:cNvSpPr txBox="1"/>
          <p:nvPr/>
        </p:nvSpPr>
        <p:spPr>
          <a:xfrm>
            <a:off x="1045029" y="422058"/>
            <a:ext cx="7715794"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A la maison vous allez corriger les erreurs. Le paragraphe 2  p 43.</a:t>
            </a:r>
            <a:endParaRPr lang="fr-FR" sz="1500" i="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7FE3EE19-6DFB-7D93-17D0-6BD6410CE0B5}"/>
              </a:ext>
            </a:extLst>
          </p:cNvPr>
          <p:cNvPicPr>
            <a:picLocks noChangeAspect="1"/>
          </p:cNvPicPr>
          <p:nvPr/>
        </p:nvPicPr>
        <p:blipFill>
          <a:blip r:embed="rId5"/>
          <a:stretch>
            <a:fillRect/>
          </a:stretch>
        </p:blipFill>
        <p:spPr>
          <a:xfrm>
            <a:off x="1149530" y="1480457"/>
            <a:ext cx="6731727" cy="4650179"/>
          </a:xfrm>
          <a:prstGeom prst="rect">
            <a:avLst/>
          </a:prstGeom>
        </p:spPr>
      </p:pic>
      <p:sp>
        <p:nvSpPr>
          <p:cNvPr id="6" name="Rectangle 5">
            <a:extLst>
              <a:ext uri="{FF2B5EF4-FFF2-40B4-BE49-F238E27FC236}">
                <a16:creationId xmlns:a16="http://schemas.microsoft.com/office/drawing/2014/main" id="{E57E18E9-05BF-3C6C-50D8-6C5F03948E80}"/>
              </a:ext>
            </a:extLst>
          </p:cNvPr>
          <p:cNvSpPr/>
          <p:nvPr/>
        </p:nvSpPr>
        <p:spPr>
          <a:xfrm>
            <a:off x="879566" y="2429691"/>
            <a:ext cx="7323908" cy="55734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2FE748E7-247C-D762-4DB1-FDA933BDB5C5}"/>
              </a:ext>
            </a:extLst>
          </p:cNvPr>
          <p:cNvSpPr/>
          <p:nvPr/>
        </p:nvSpPr>
        <p:spPr>
          <a:xfrm>
            <a:off x="2516777" y="2751909"/>
            <a:ext cx="4702629" cy="16546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11" name="Connecteur droit avec flèche 10">
            <a:extLst>
              <a:ext uri="{FF2B5EF4-FFF2-40B4-BE49-F238E27FC236}">
                <a16:creationId xmlns:a16="http://schemas.microsoft.com/office/drawing/2014/main" id="{45776AD9-DBE4-4818-DE7F-BCFBAEF80460}"/>
              </a:ext>
            </a:extLst>
          </p:cNvPr>
          <p:cNvCxnSpPr/>
          <p:nvPr/>
        </p:nvCxnSpPr>
        <p:spPr>
          <a:xfrm>
            <a:off x="583474" y="1881051"/>
            <a:ext cx="644435" cy="67926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586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50" y="648812"/>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275309" y="1809136"/>
            <a:ext cx="8268929"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1515291" y="2449148"/>
            <a:ext cx="6458669" cy="615553"/>
          </a:xfrm>
          <a:prstGeom prst="rect">
            <a:avLst/>
          </a:prstGeom>
        </p:spPr>
        <p:txBody>
          <a:bodyPr wrap="square" lIns="0" tIns="0" rIns="0" bIns="0" rtlCol="0" anchor="t">
            <a:spAutoFit/>
          </a:bodyPr>
          <a:lstStyle/>
          <a:p>
            <a:pPr defTabSz="457235">
              <a:spcAft>
                <a:spcPts val="600"/>
              </a:spcAft>
              <a:defRPr/>
            </a:pPr>
            <a:r>
              <a:rPr lang="fr-FR" sz="2000" dirty="0">
                <a:latin typeface="Dosis" pitchFamily="2" charset="0"/>
                <a:ea typeface="Calibri" panose="020F0502020204030204" pitchFamily="34" charset="0"/>
                <a:cs typeface="Calibri" panose="020F0502020204030204" pitchFamily="34" charset="0"/>
              </a:rPr>
              <a:t>s’habiller- entrer- sortir- la récréation- se lever- tôt- ramasser- préparer.</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1" y="4310091"/>
            <a:ext cx="2029261" cy="1707056"/>
          </a:xfrm>
          <a:prstGeom prst="rect">
            <a:avLst/>
          </a:prstGeom>
        </p:spPr>
      </p:pic>
    </p:spTree>
    <p:extLst>
      <p:ext uri="{BB962C8B-B14F-4D97-AF65-F5344CB8AC3E}">
        <p14:creationId xmlns:p14="http://schemas.microsoft.com/office/powerpoint/2010/main" val="15355004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6C06-AC7B-EEE6-35DF-83563BD7BFC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35DD91-F640-F2A4-B53E-FB4A5555F68D}"/>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042D67DB-A04A-21F8-0002-B519C10370ED}"/>
              </a:ext>
            </a:extLst>
          </p:cNvPr>
          <p:cNvSpPr/>
          <p:nvPr/>
        </p:nvSpPr>
        <p:spPr>
          <a:xfrm>
            <a:off x="167414"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dirty="0">
                <a:solidFill>
                  <a:prstClr val="white"/>
                </a:solidFill>
                <a:latin typeface="Dosis" pitchFamily="2" charset="0"/>
              </a:rPr>
              <a:t>v</a:t>
            </a:r>
          </a:p>
        </p:txBody>
      </p:sp>
      <p:sp>
        <p:nvSpPr>
          <p:cNvPr id="14" name="Rectangle : coins arrondis 13">
            <a:extLst>
              <a:ext uri="{FF2B5EF4-FFF2-40B4-BE49-F238E27FC236}">
                <a16:creationId xmlns:a16="http://schemas.microsoft.com/office/drawing/2014/main" id="{3DA18099-E8A2-5568-6E06-E15549903462}"/>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3CF1A2EB-358F-F691-D12D-3BCD23301518}"/>
              </a:ext>
            </a:extLst>
          </p:cNvPr>
          <p:cNvSpPr txBox="1"/>
          <p:nvPr/>
        </p:nvSpPr>
        <p:spPr>
          <a:xfrm>
            <a:off x="1222407" y="431802"/>
            <a:ext cx="6324600" cy="327975"/>
          </a:xfrm>
          <a:prstGeom prst="rect">
            <a:avLst/>
          </a:prstGeom>
          <a:noFill/>
        </p:spPr>
        <p:txBody>
          <a:bodyPr wrap="square">
            <a:spAutoFit/>
          </a:bodyPr>
          <a:lstStyle/>
          <a:p>
            <a:pPr marL="0" lvl="1" defTabSz="457235">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C68D93D-F666-2220-2852-6D34AC057253}"/>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B6E59968-A5DF-411F-A1A1-24B6A444D29D}"/>
              </a:ext>
            </a:extLst>
          </p:cNvPr>
          <p:cNvSpPr/>
          <p:nvPr/>
        </p:nvSpPr>
        <p:spPr>
          <a:xfrm>
            <a:off x="2378633" y="2133914"/>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BE20BB48-9534-8688-343E-20547CC6AA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7" y="2320227"/>
            <a:ext cx="2482676" cy="3792269"/>
          </a:xfrm>
          <a:prstGeom prst="rect">
            <a:avLst/>
          </a:prstGeom>
        </p:spPr>
      </p:pic>
      <p:graphicFrame>
        <p:nvGraphicFramePr>
          <p:cNvPr id="2" name="Tableau 1">
            <a:extLst>
              <a:ext uri="{FF2B5EF4-FFF2-40B4-BE49-F238E27FC236}">
                <a16:creationId xmlns:a16="http://schemas.microsoft.com/office/drawing/2014/main" id="{9F0C01C7-43BE-4FBD-E0AF-516F80E98455}"/>
              </a:ext>
            </a:extLst>
          </p:cNvPr>
          <p:cNvGraphicFramePr>
            <a:graphicFrameLocks noGrp="1"/>
          </p:cNvGraphicFramePr>
          <p:nvPr>
            <p:custDataLst>
              <p:tags r:id="rId1"/>
            </p:custDataLst>
            <p:extLst>
              <p:ext uri="{D42A27DB-BD31-4B8C-83A1-F6EECF244321}">
                <p14:modId xmlns:p14="http://schemas.microsoft.com/office/powerpoint/2010/main" val="16941992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9782337F-F980-B982-CE66-FAC6FF5B2B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98911" y="2033778"/>
            <a:ext cx="1480497" cy="1703251"/>
          </a:xfrm>
          <a:prstGeom prst="rect">
            <a:avLst/>
          </a:prstGeom>
        </p:spPr>
      </p:pic>
      <p:pic>
        <p:nvPicPr>
          <p:cNvPr id="3" name="Image 2">
            <a:extLst>
              <a:ext uri="{FF2B5EF4-FFF2-40B4-BE49-F238E27FC236}">
                <a16:creationId xmlns:a16="http://schemas.microsoft.com/office/drawing/2014/main" id="{002A8E7C-A8F5-4DB4-C2EC-DF40E949EE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0023" y="4155603"/>
            <a:ext cx="1730788" cy="1366783"/>
          </a:xfrm>
          <a:prstGeom prst="rect">
            <a:avLst/>
          </a:prstGeom>
        </p:spPr>
      </p:pic>
      <p:pic>
        <p:nvPicPr>
          <p:cNvPr id="4" name="Image 3">
            <a:extLst>
              <a:ext uri="{FF2B5EF4-FFF2-40B4-BE49-F238E27FC236}">
                <a16:creationId xmlns:a16="http://schemas.microsoft.com/office/drawing/2014/main" id="{4C16BBF3-3448-7330-BCBF-05C1D730705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11524" y="4181027"/>
            <a:ext cx="1209571" cy="1348882"/>
          </a:xfrm>
          <a:prstGeom prst="rect">
            <a:avLst/>
          </a:prstGeom>
        </p:spPr>
      </p:pic>
      <p:pic>
        <p:nvPicPr>
          <p:cNvPr id="7" name="Image 6">
            <a:extLst>
              <a:ext uri="{FF2B5EF4-FFF2-40B4-BE49-F238E27FC236}">
                <a16:creationId xmlns:a16="http://schemas.microsoft.com/office/drawing/2014/main" id="{826848B1-B55E-4D63-B681-EA7428A9765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74979" y="4556252"/>
            <a:ext cx="1704429" cy="914717"/>
          </a:xfrm>
          <a:prstGeom prst="rect">
            <a:avLst/>
          </a:prstGeom>
        </p:spPr>
      </p:pic>
      <p:pic>
        <p:nvPicPr>
          <p:cNvPr id="16" name="Image 15">
            <a:extLst>
              <a:ext uri="{FF2B5EF4-FFF2-40B4-BE49-F238E27FC236}">
                <a16:creationId xmlns:a16="http://schemas.microsoft.com/office/drawing/2014/main" id="{36D2AA42-253A-0DDB-4861-021398CCC137}"/>
              </a:ext>
            </a:extLst>
          </p:cNvPr>
          <p:cNvPicPr>
            <a:picLocks noChangeAspect="1"/>
          </p:cNvPicPr>
          <p:nvPr/>
        </p:nvPicPr>
        <p:blipFill>
          <a:blip r:embed="rId10"/>
          <a:stretch>
            <a:fillRect/>
          </a:stretch>
        </p:blipFill>
        <p:spPr>
          <a:xfrm>
            <a:off x="3016729" y="2382638"/>
            <a:ext cx="1022043" cy="1438777"/>
          </a:xfrm>
          <a:prstGeom prst="rect">
            <a:avLst/>
          </a:prstGeom>
        </p:spPr>
      </p:pic>
      <p:pic>
        <p:nvPicPr>
          <p:cNvPr id="18" name="Image 17">
            <a:extLst>
              <a:ext uri="{FF2B5EF4-FFF2-40B4-BE49-F238E27FC236}">
                <a16:creationId xmlns:a16="http://schemas.microsoft.com/office/drawing/2014/main" id="{B8EF4F84-DED0-0244-7537-7B9CE3EBC63C}"/>
              </a:ext>
            </a:extLst>
          </p:cNvPr>
          <p:cNvPicPr>
            <a:picLocks noChangeAspect="1"/>
          </p:cNvPicPr>
          <p:nvPr/>
        </p:nvPicPr>
        <p:blipFill>
          <a:blip r:embed="rId11"/>
          <a:stretch>
            <a:fillRect/>
          </a:stretch>
        </p:blipFill>
        <p:spPr>
          <a:xfrm>
            <a:off x="7336891" y="2382638"/>
            <a:ext cx="1415415" cy="1366784"/>
          </a:xfrm>
          <a:prstGeom prst="rect">
            <a:avLst/>
          </a:prstGeom>
        </p:spPr>
      </p:pic>
      <p:pic>
        <p:nvPicPr>
          <p:cNvPr id="19" name="Image 18">
            <a:extLst>
              <a:ext uri="{FF2B5EF4-FFF2-40B4-BE49-F238E27FC236}">
                <a16:creationId xmlns:a16="http://schemas.microsoft.com/office/drawing/2014/main" id="{071B0CD2-CA53-488D-FA4F-F0E92DEC5002}"/>
              </a:ext>
            </a:extLst>
          </p:cNvPr>
          <p:cNvPicPr>
            <a:picLocks noChangeAspect="1"/>
          </p:cNvPicPr>
          <p:nvPr/>
        </p:nvPicPr>
        <p:blipFill>
          <a:blip r:embed="rId12"/>
          <a:stretch>
            <a:fillRect/>
          </a:stretch>
        </p:blipFill>
        <p:spPr>
          <a:xfrm>
            <a:off x="4106834" y="4233081"/>
            <a:ext cx="1197690" cy="1144104"/>
          </a:xfrm>
          <a:prstGeom prst="rect">
            <a:avLst/>
          </a:prstGeom>
        </p:spPr>
      </p:pic>
      <p:pic>
        <p:nvPicPr>
          <p:cNvPr id="23" name="Image 22">
            <a:extLst>
              <a:ext uri="{FF2B5EF4-FFF2-40B4-BE49-F238E27FC236}">
                <a16:creationId xmlns:a16="http://schemas.microsoft.com/office/drawing/2014/main" id="{FEC5859A-8C07-6BC1-FBA3-4F06BE7945D4}"/>
              </a:ext>
            </a:extLst>
          </p:cNvPr>
          <p:cNvPicPr>
            <a:picLocks noChangeAspect="1"/>
          </p:cNvPicPr>
          <p:nvPr/>
        </p:nvPicPr>
        <p:blipFill>
          <a:blip r:embed="rId13"/>
          <a:stretch>
            <a:fillRect/>
          </a:stretch>
        </p:blipFill>
        <p:spPr>
          <a:xfrm>
            <a:off x="4435655" y="2283263"/>
            <a:ext cx="931643" cy="1214504"/>
          </a:xfrm>
          <a:prstGeom prst="rect">
            <a:avLst/>
          </a:prstGeom>
        </p:spPr>
      </p:pic>
    </p:spTree>
    <p:extLst>
      <p:ext uri="{BB962C8B-B14F-4D97-AF65-F5344CB8AC3E}">
        <p14:creationId xmlns:p14="http://schemas.microsoft.com/office/powerpoint/2010/main" val="3301964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F69FF-47F7-5CF1-AC5B-B0A6A6B4EFC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2ED1A1-D7AD-D996-1984-CE0F9A69D39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1B64AB6-E29C-949C-B5AA-30A7BB0027C0}"/>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76B9A63-29D9-0123-471F-DBE4CCA89A67}"/>
              </a:ext>
            </a:extLst>
          </p:cNvPr>
          <p:cNvSpPr/>
          <p:nvPr/>
        </p:nvSpPr>
        <p:spPr>
          <a:xfrm>
            <a:off x="658462" y="337127"/>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Ali se lève. Se lever. Comment vous dites « se lever » dans votre langue?</a:t>
            </a:r>
          </a:p>
        </p:txBody>
      </p:sp>
      <p:sp>
        <p:nvSpPr>
          <p:cNvPr id="25" name="Freeform 8">
            <a:extLst>
              <a:ext uri="{FF2B5EF4-FFF2-40B4-BE49-F238E27FC236}">
                <a16:creationId xmlns:a16="http://schemas.microsoft.com/office/drawing/2014/main" id="{BE45F6DD-0527-13CB-FA5A-B8C21A07444A}"/>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D2A4D6A-047B-9E8E-DE2C-F9E43BE0E94C}"/>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0B117871-1F7C-8821-746B-1A914EE8FBBD}"/>
              </a:ext>
            </a:extLst>
          </p:cNvPr>
          <p:cNvPicPr>
            <a:picLocks noChangeAspect="1"/>
          </p:cNvPicPr>
          <p:nvPr/>
        </p:nvPicPr>
        <p:blipFill>
          <a:blip r:embed="rId5"/>
          <a:stretch>
            <a:fillRect/>
          </a:stretch>
        </p:blipFill>
        <p:spPr>
          <a:xfrm>
            <a:off x="3039292" y="1761327"/>
            <a:ext cx="3373810" cy="3358782"/>
          </a:xfrm>
          <a:prstGeom prst="rect">
            <a:avLst/>
          </a:prstGeom>
        </p:spPr>
      </p:pic>
    </p:spTree>
    <p:extLst>
      <p:ext uri="{BB962C8B-B14F-4D97-AF65-F5344CB8AC3E}">
        <p14:creationId xmlns:p14="http://schemas.microsoft.com/office/powerpoint/2010/main" val="957549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5"/>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9" y="369133"/>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87354" y="738264"/>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6" y="1757415"/>
            <a:ext cx="8164492"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60852" y="1312582"/>
            <a:ext cx="8222299" cy="6137578"/>
          </a:xfrm>
          <a:prstGeom prst="rect">
            <a:avLst/>
          </a:prstGeom>
        </p:spPr>
        <p:txBody>
          <a:bodyPr wrap="square" lIns="0" tIns="0" rIns="0" bIns="0" rtlCol="0" anchor="t">
            <a:spAutoFit/>
          </a:bodyPr>
          <a:lstStyle/>
          <a:p>
            <a:pPr marL="530239" indent="-530239" algn="just">
              <a:lnSpc>
                <a:spcPts val="2017"/>
              </a:lnSpc>
              <a:defRPr/>
            </a:pPr>
            <a:r>
              <a:rPr lang="fr-FR" sz="1867" dirty="0">
                <a:solidFill>
                  <a:prstClr val="black">
                    <a:lumMod val="85000"/>
                    <a:lumOff val="15000"/>
                  </a:prstClr>
                </a:solidFill>
                <a:latin typeface="Dosis" pitchFamily="2" charset="0"/>
              </a:rPr>
              <a:t>.  </a:t>
            </a:r>
            <a:r>
              <a:rPr lang="en-US" sz="1600" dirty="0">
                <a:solidFill>
                  <a:srgbClr val="106585"/>
                </a:solidFill>
                <a:latin typeface="Carelia"/>
              </a:rPr>
              <a:t>1.Se </a:t>
            </a:r>
            <a:r>
              <a:rPr lang="en-US" sz="1600" dirty="0" err="1">
                <a:solidFill>
                  <a:srgbClr val="106585"/>
                </a:solidFill>
                <a:latin typeface="Carelia"/>
              </a:rPr>
              <a:t>préparer</a:t>
            </a:r>
            <a:r>
              <a:rPr lang="en-US" sz="1600" dirty="0">
                <a:solidFill>
                  <a:srgbClr val="106585"/>
                </a:solidFill>
                <a:latin typeface="Carelia"/>
              </a:rPr>
              <a:t> </a:t>
            </a:r>
            <a:r>
              <a:rPr lang="en-US" sz="1867" dirty="0">
                <a:solidFill>
                  <a:srgbClr val="106585"/>
                </a:solidFill>
                <a:latin typeface="Carelia"/>
              </a:rPr>
              <a:t>: </a:t>
            </a:r>
            <a:r>
              <a:rPr lang="fr-FR" sz="1867" dirty="0">
                <a:solidFill>
                  <a:prstClr val="black">
                    <a:lumMod val="85000"/>
                    <a:lumOff val="15000"/>
                  </a:prstClr>
                </a:solidFill>
                <a:latin typeface="Dosis" pitchFamily="2" charset="0"/>
              </a:rPr>
              <a:t>Lire attentivement l’ensemble des diapositives en amont, afin de s’approprier le contenu, anticiper les enchaînements, préparer la carte mentale de la leçon et renseigner le cahier journal.    </a:t>
            </a:r>
          </a:p>
          <a:p>
            <a:pPr marL="530239" indent="-530239" algn="just">
              <a:lnSpc>
                <a:spcPts val="2017"/>
              </a:lnSpc>
              <a:defRPr/>
            </a:pPr>
            <a:r>
              <a:rPr lang="fr-FR" sz="1867" dirty="0">
                <a:solidFill>
                  <a:prstClr val="black">
                    <a:lumMod val="85000"/>
                    <a:lumOff val="15000"/>
                  </a:prstClr>
                </a:solidFill>
                <a:latin typeface="Dosis" pitchFamily="2" charset="0"/>
              </a:rPr>
              <a:t> </a:t>
            </a:r>
          </a:p>
          <a:p>
            <a:pPr marL="530239" indent="-530239" algn="just">
              <a:lnSpc>
                <a:spcPts val="2017"/>
              </a:lnSpc>
              <a:defRPr/>
            </a:pPr>
            <a:r>
              <a:rPr lang="fr-FR" sz="1867" dirty="0">
                <a:solidFill>
                  <a:srgbClr val="106585"/>
                </a:solidFill>
                <a:latin typeface="Carelia"/>
              </a:rPr>
              <a:t>    </a:t>
            </a:r>
            <a:r>
              <a:rPr lang="fr-FR" sz="1600" dirty="0">
                <a:solidFill>
                  <a:srgbClr val="106585"/>
                </a:solidFill>
                <a:latin typeface="Carelia"/>
              </a:rPr>
              <a:t>2.Couvrir le contenu de la leçon avec la vérification de la compréhension avant de passer à l’étape suivante :</a:t>
            </a:r>
            <a:r>
              <a:rPr lang="fr-FR" sz="1867" b="1" dirty="0">
                <a:solidFill>
                  <a:srgbClr val="106585"/>
                </a:solidFill>
                <a:latin typeface="Carelia"/>
              </a:rPr>
              <a:t> </a:t>
            </a:r>
            <a:r>
              <a:rPr lang="fr-FR" sz="1867" dirty="0">
                <a:solidFill>
                  <a:prstClr val="black">
                    <a:lumMod val="85000"/>
                    <a:lumOff val="15000"/>
                  </a:prstClr>
                </a:solidFill>
                <a:latin typeface="Dosis" pitchFamily="2" charset="0"/>
              </a:rPr>
              <a:t>ne pas sauter des diapositives et vérifier la compréhension</a:t>
            </a:r>
            <a:r>
              <a:rPr lang="en-US" sz="1867" dirty="0">
                <a:solidFill>
                  <a:prstClr val="black">
                    <a:lumMod val="85000"/>
                    <a:lumOff val="15000"/>
                  </a:prstClr>
                </a:solidFill>
                <a:latin typeface="Dosis" pitchFamily="2" charset="0"/>
              </a:rPr>
              <a:t>;</a:t>
            </a:r>
            <a:r>
              <a:rPr lang="en-US" sz="1867" b="1" dirty="0">
                <a:solidFill>
                  <a:srgbClr val="8DC63F"/>
                </a:solidFill>
                <a:latin typeface="Carelia"/>
              </a:rPr>
              <a:t> </a:t>
            </a:r>
            <a:r>
              <a:rPr lang="en-US" sz="1867" dirty="0" err="1">
                <a:solidFill>
                  <a:prstClr val="black">
                    <a:lumMod val="85000"/>
                    <a:lumOff val="15000"/>
                  </a:prstClr>
                </a:solidFill>
                <a:latin typeface="Dosis" pitchFamily="2" charset="0"/>
              </a:rPr>
              <a:t>en</a:t>
            </a:r>
            <a:r>
              <a:rPr lang="en-US" sz="1867" dirty="0">
                <a:solidFill>
                  <a:prstClr val="black">
                    <a:lumMod val="85000"/>
                    <a:lumOff val="15000"/>
                  </a:prstClr>
                </a:solidFill>
                <a:latin typeface="Dosis" pitchFamily="2" charset="0"/>
              </a:rPr>
              <a:t> </a:t>
            </a:r>
            <a:r>
              <a:rPr lang="fr-FR" sz="1867" dirty="0">
                <a:solidFill>
                  <a:prstClr val="black">
                    <a:lumMod val="85000"/>
                    <a:lumOff val="15000"/>
                  </a:prstClr>
                </a:solidFill>
                <a:latin typeface="Dosis" pitchFamily="2" charset="0"/>
              </a:rPr>
              <a:t>maintenant un rythme soutenu et en évitant le temps mort;</a:t>
            </a:r>
            <a:r>
              <a:rPr lang="fr-FR" sz="1867" b="1" dirty="0">
                <a:solidFill>
                  <a:srgbClr val="106585"/>
                </a:solidFill>
                <a:latin typeface="Carelia"/>
              </a:rPr>
              <a:t> </a:t>
            </a:r>
          </a:p>
          <a:p>
            <a:pPr marL="530239" indent="-530239" algn="just">
              <a:lnSpc>
                <a:spcPts val="2017"/>
              </a:lnSpc>
              <a:defRPr/>
            </a:pPr>
            <a:endParaRPr lang="fr-FR" sz="1867" b="1" dirty="0">
              <a:solidFill>
                <a:srgbClr val="106585"/>
              </a:solidFill>
              <a:latin typeface="Carelia"/>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3.Être fidèle au scénario pédagogique et garder une posture dynamique: </a:t>
            </a:r>
            <a:r>
              <a:rPr lang="fr-FR" sz="1867" dirty="0">
                <a:solidFill>
                  <a:prstClr val="black">
                    <a:lumMod val="85000"/>
                    <a:lumOff val="15000"/>
                  </a:prstClr>
                </a:solidFill>
                <a:latin typeface="Dosis" pitchFamily="2" charset="0"/>
              </a:rPr>
              <a:t>suivre les consignes du ruban didactique activement, sans se limiter à une lecture passive.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4.Expliquer les consignes: </a:t>
            </a:r>
            <a:r>
              <a:rPr lang="fr-FR" sz="1867"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en-US" sz="1867" b="1" dirty="0">
                <a:solidFill>
                  <a:srgbClr val="106585"/>
                </a:solidFill>
                <a:latin typeface="Carelia"/>
              </a:rPr>
              <a:t>    </a:t>
            </a:r>
            <a:r>
              <a:rPr lang="en-US" sz="1600" dirty="0">
                <a:solidFill>
                  <a:srgbClr val="106585"/>
                </a:solidFill>
                <a:latin typeface="Carelia"/>
              </a:rPr>
              <a:t>5.Donner un feed back riche et </a:t>
            </a:r>
            <a:r>
              <a:rPr lang="en-US" sz="1600" dirty="0" err="1">
                <a:solidFill>
                  <a:srgbClr val="106585"/>
                </a:solidFill>
                <a:latin typeface="Carelia"/>
              </a:rPr>
              <a:t>systématique</a:t>
            </a:r>
            <a:r>
              <a:rPr lang="en-US" sz="1600" dirty="0">
                <a:solidFill>
                  <a:srgbClr val="106585"/>
                </a:solidFill>
                <a:latin typeface="Carelia"/>
              </a:rPr>
              <a:t> </a:t>
            </a:r>
            <a:r>
              <a:rPr lang="en-US" sz="1600" dirty="0" err="1">
                <a:solidFill>
                  <a:srgbClr val="106585"/>
                </a:solidFill>
                <a:latin typeface="Carelia"/>
              </a:rPr>
              <a:t>en</a:t>
            </a:r>
            <a:r>
              <a:rPr lang="en-US" sz="1600" dirty="0">
                <a:solidFill>
                  <a:srgbClr val="106585"/>
                </a:solidFill>
                <a:latin typeface="Carelia"/>
              </a:rPr>
              <a:t> </a:t>
            </a:r>
            <a:r>
              <a:rPr lang="en-US" sz="1600" dirty="0" err="1">
                <a:solidFill>
                  <a:srgbClr val="106585"/>
                </a:solidFill>
                <a:latin typeface="Carelia"/>
              </a:rPr>
              <a:t>repérant</a:t>
            </a:r>
            <a:r>
              <a:rPr lang="en-US" sz="1600" dirty="0">
                <a:solidFill>
                  <a:srgbClr val="106585"/>
                </a:solidFill>
                <a:latin typeface="Carelia"/>
              </a:rPr>
              <a:t> les </a:t>
            </a:r>
            <a:r>
              <a:rPr lang="en-US" sz="1600" dirty="0" err="1">
                <a:solidFill>
                  <a:srgbClr val="106585"/>
                </a:solidFill>
                <a:latin typeface="Carelia"/>
              </a:rPr>
              <a:t>erreurs</a:t>
            </a:r>
            <a:r>
              <a:rPr lang="en-US" sz="1600" dirty="0">
                <a:solidFill>
                  <a:srgbClr val="106585"/>
                </a:solidFill>
                <a:latin typeface="Carelia"/>
              </a:rPr>
              <a:t> : </a:t>
            </a:r>
            <a:r>
              <a:rPr lang="fr-FR" sz="1867" dirty="0">
                <a:solidFill>
                  <a:prstClr val="black">
                    <a:lumMod val="85000"/>
                    <a:lumOff val="15000"/>
                  </a:prstClr>
                </a:solidFill>
                <a:latin typeface="Dosis" pitchFamily="2" charset="0"/>
              </a:rPr>
              <a:t>solliciter la participation du maximum d’ élèves en les questionnant et en corrigeant leurs réponses erronées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endParaRPr lang="en-US" sz="1867" dirty="0">
              <a:solidFill>
                <a:prstClr val="black">
                  <a:lumMod val="85000"/>
                  <a:lumOff val="15000"/>
                </a:prstClr>
              </a:solidFill>
              <a:latin typeface="Dosis" pitchFamily="2" charset="0"/>
            </a:endParaRPr>
          </a:p>
          <a:p>
            <a:pPr marL="530239" indent="-530239" algn="just">
              <a:lnSpc>
                <a:spcPts val="2017"/>
              </a:lnSpc>
              <a:defRPr/>
            </a:pPr>
            <a:endParaRPr lang="en-US" sz="1867"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fr-FR" sz="16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243710" y="4988887"/>
            <a:ext cx="8164491" cy="238912"/>
          </a:xfrm>
          <a:prstGeom prst="rect">
            <a:avLst/>
          </a:prstGeom>
        </p:spPr>
        <p:txBody>
          <a:bodyPr wrap="square" lIns="0" tIns="0" rIns="0" bIns="0" rtlCol="0" anchor="t">
            <a:spAutoFit/>
          </a:bodyPr>
          <a:lstStyle/>
          <a:p>
            <a:pPr marL="530239" indent="-530239"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460852" y="5569772"/>
            <a:ext cx="8164491" cy="246221"/>
          </a:xfrm>
          <a:prstGeom prst="rect">
            <a:avLst/>
          </a:prstGeom>
        </p:spPr>
        <p:txBody>
          <a:bodyPr wrap="square" lIns="0" tIns="0" rIns="0" bIns="0" rtlCol="0" anchor="t">
            <a:spAutoFit/>
          </a:bodyPr>
          <a:lstStyle/>
          <a:p>
            <a:pPr marL="633429" indent="-633429"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188655" y="353747"/>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D90FC-E243-B415-B5AF-E40E54E365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99130FA-78BA-8F42-B636-A7F8FB65289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7C4B1-9DBE-5528-1F9E-0425FA1B95D5}"/>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Se lever </a:t>
            </a:r>
          </a:p>
        </p:txBody>
      </p:sp>
      <p:sp>
        <p:nvSpPr>
          <p:cNvPr id="23" name="Rectangle : coins arrondis 22">
            <a:extLst>
              <a:ext uri="{FF2B5EF4-FFF2-40B4-BE49-F238E27FC236}">
                <a16:creationId xmlns:a16="http://schemas.microsoft.com/office/drawing/2014/main" id="{6130ADFA-331F-04CA-272C-A64DD2258A92}"/>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Ali se lève. Répétons ensemble: se lever</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3300F0E-6B73-36BE-DAFE-B182D9974602}"/>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7621FA-B61D-BDE2-0FB2-898C2EC68F65}"/>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30626629-86AE-8C03-8C7C-E1EB8E481CD0}"/>
              </a:ext>
            </a:extLst>
          </p:cNvPr>
          <p:cNvPicPr>
            <a:picLocks noChangeAspect="1"/>
          </p:cNvPicPr>
          <p:nvPr/>
        </p:nvPicPr>
        <p:blipFill>
          <a:blip r:embed="rId5"/>
          <a:stretch>
            <a:fillRect/>
          </a:stretch>
        </p:blipFill>
        <p:spPr>
          <a:xfrm>
            <a:off x="4942256" y="1443844"/>
            <a:ext cx="3299607" cy="3284910"/>
          </a:xfrm>
          <a:prstGeom prst="rect">
            <a:avLst/>
          </a:prstGeom>
        </p:spPr>
      </p:pic>
    </p:spTree>
    <p:extLst>
      <p:ext uri="{BB962C8B-B14F-4D97-AF65-F5344CB8AC3E}">
        <p14:creationId xmlns:p14="http://schemas.microsoft.com/office/powerpoint/2010/main" val="4261882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DE9F5-9773-56FE-CFB5-D97DC3B7B9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FFDA79-AC8B-B233-8B2E-D19D58CA173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28AA18C-EBF5-4909-2446-CB9B7000C7AD}"/>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CA048C5-C32F-B020-1D80-E1F42DB40DE6}"/>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Ali se lève à 6 heures du matin.  Il se lève tôt. Tôt. Comment vous dites «tôt»  dans votre langue?</a:t>
            </a:r>
          </a:p>
        </p:txBody>
      </p:sp>
      <p:sp>
        <p:nvSpPr>
          <p:cNvPr id="25" name="Freeform 8">
            <a:extLst>
              <a:ext uri="{FF2B5EF4-FFF2-40B4-BE49-F238E27FC236}">
                <a16:creationId xmlns:a16="http://schemas.microsoft.com/office/drawing/2014/main" id="{5550A12D-8D04-0091-584F-B6C12AF2D2F6}"/>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1B91E41-5181-F639-130F-AE6BFD3D5DE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2363E3B-4C64-39CC-33CF-8F8D5ADA6E12}"/>
              </a:ext>
            </a:extLst>
          </p:cNvPr>
          <p:cNvPicPr>
            <a:picLocks noChangeAspect="1"/>
          </p:cNvPicPr>
          <p:nvPr/>
        </p:nvPicPr>
        <p:blipFill>
          <a:blip r:embed="rId5"/>
          <a:stretch>
            <a:fillRect/>
          </a:stretch>
        </p:blipFill>
        <p:spPr>
          <a:xfrm>
            <a:off x="3254307" y="1711236"/>
            <a:ext cx="2635385" cy="3435527"/>
          </a:xfrm>
          <a:prstGeom prst="rect">
            <a:avLst/>
          </a:prstGeom>
        </p:spPr>
      </p:pic>
      <p:sp>
        <p:nvSpPr>
          <p:cNvPr id="5" name="Ellipse 4">
            <a:extLst>
              <a:ext uri="{FF2B5EF4-FFF2-40B4-BE49-F238E27FC236}">
                <a16:creationId xmlns:a16="http://schemas.microsoft.com/office/drawing/2014/main" id="{ACD2893A-E64B-4AB5-4CB0-5CA1E56CF992}"/>
              </a:ext>
            </a:extLst>
          </p:cNvPr>
          <p:cNvSpPr/>
          <p:nvPr/>
        </p:nvSpPr>
        <p:spPr>
          <a:xfrm>
            <a:off x="4415246" y="1567543"/>
            <a:ext cx="1474446" cy="15327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17203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E8236-DECB-21ED-A3A0-236FDF53811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F10694-38D0-71FB-AC83-08C08CC5243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D2B932-5B0C-75E3-C3C6-D48DFFB8F21E}"/>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tôt</a:t>
            </a:r>
          </a:p>
        </p:txBody>
      </p:sp>
      <p:sp>
        <p:nvSpPr>
          <p:cNvPr id="23" name="Rectangle : coins arrondis 22">
            <a:extLst>
              <a:ext uri="{FF2B5EF4-FFF2-40B4-BE49-F238E27FC236}">
                <a16:creationId xmlns:a16="http://schemas.microsoft.com/office/drawing/2014/main" id="{F000B7F4-D08A-2A31-B851-61582C5E4CB3}"/>
              </a:ext>
            </a:extLst>
          </p:cNvPr>
          <p:cNvSpPr/>
          <p:nvPr/>
        </p:nvSpPr>
        <p:spPr>
          <a:xfrm>
            <a:off x="1054019" y="286713"/>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Tôt</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tôt.</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E45B88D-9DCE-7483-04DF-1DCEAD1DB0CB}"/>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76E7285D-3CEB-B26F-C864-DEE989CD514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F41588E7-079F-EE03-A45B-94F10BB17BA2}"/>
              </a:ext>
            </a:extLst>
          </p:cNvPr>
          <p:cNvPicPr>
            <a:picLocks noChangeAspect="1"/>
          </p:cNvPicPr>
          <p:nvPr/>
        </p:nvPicPr>
        <p:blipFill>
          <a:blip r:embed="rId5"/>
          <a:stretch>
            <a:fillRect/>
          </a:stretch>
        </p:blipFill>
        <p:spPr>
          <a:xfrm>
            <a:off x="5527244" y="1819010"/>
            <a:ext cx="2635385" cy="3435527"/>
          </a:xfrm>
          <a:prstGeom prst="rect">
            <a:avLst/>
          </a:prstGeom>
        </p:spPr>
      </p:pic>
      <p:sp>
        <p:nvSpPr>
          <p:cNvPr id="6" name="Ellipse 5">
            <a:extLst>
              <a:ext uri="{FF2B5EF4-FFF2-40B4-BE49-F238E27FC236}">
                <a16:creationId xmlns:a16="http://schemas.microsoft.com/office/drawing/2014/main" id="{DC744D6B-8DCD-2CDA-68C1-5A60F61CF452}"/>
              </a:ext>
            </a:extLst>
          </p:cNvPr>
          <p:cNvSpPr/>
          <p:nvPr/>
        </p:nvSpPr>
        <p:spPr>
          <a:xfrm>
            <a:off x="6696891" y="1454331"/>
            <a:ext cx="1465738" cy="173300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66554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F3A9E-C114-8861-B8A4-75AE827E666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E3FE82F-983C-4AB0-FA9E-9B563B7D5EF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8DC7F06-8677-E963-2A2F-D75F7D39177E}"/>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C255885-884B-DB30-6C34-D1D329A1B5AF}"/>
              </a:ext>
            </a:extLst>
          </p:cNvPr>
          <p:cNvSpPr/>
          <p:nvPr/>
        </p:nvSpPr>
        <p:spPr>
          <a:xfrm>
            <a:off x="578719" y="228600"/>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Ali s’habille. S’habiller. Comment vous dites s’habiller dans votre langue?</a:t>
            </a:r>
          </a:p>
        </p:txBody>
      </p:sp>
      <p:sp>
        <p:nvSpPr>
          <p:cNvPr id="25" name="Freeform 8">
            <a:extLst>
              <a:ext uri="{FF2B5EF4-FFF2-40B4-BE49-F238E27FC236}">
                <a16:creationId xmlns:a16="http://schemas.microsoft.com/office/drawing/2014/main" id="{DF4CFA60-97C3-BB0E-B8D0-82D9A0758BBB}"/>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F00F1CD6-FBB9-B970-05D9-5EBA6F1B406A}"/>
              </a:ext>
            </a:extLst>
          </p:cNvPr>
          <p:cNvGraphicFramePr>
            <a:graphicFrameLocks noGrp="1"/>
          </p:cNvGraphicFramePr>
          <p:nvPr>
            <p:custDataLst>
              <p:tags r:id="rId1"/>
            </p:custDataLst>
            <p:extLst>
              <p:ext uri="{D42A27DB-BD31-4B8C-83A1-F6EECF244321}">
                <p14:modId xmlns:p14="http://schemas.microsoft.com/office/powerpoint/2010/main" val="1014461288"/>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6C60DC89-1FA0-43E3-0762-5F50758D43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6435" y="1794328"/>
            <a:ext cx="3303108" cy="3800090"/>
          </a:xfrm>
          <a:prstGeom prst="rect">
            <a:avLst/>
          </a:prstGeom>
        </p:spPr>
      </p:pic>
    </p:spTree>
    <p:extLst>
      <p:ext uri="{BB962C8B-B14F-4D97-AF65-F5344CB8AC3E}">
        <p14:creationId xmlns:p14="http://schemas.microsoft.com/office/powerpoint/2010/main" val="3521619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FB57F-17F6-3CD2-1B3B-246AD40AF4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28743FB-94A8-5B17-3EB7-A6D3F899EB1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2128580-429C-DFD9-0D45-C7AD72EE1AF9}"/>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S’habiller </a:t>
            </a:r>
          </a:p>
        </p:txBody>
      </p:sp>
      <p:sp>
        <p:nvSpPr>
          <p:cNvPr id="23" name="Rectangle : coins arrondis 22">
            <a:extLst>
              <a:ext uri="{FF2B5EF4-FFF2-40B4-BE49-F238E27FC236}">
                <a16:creationId xmlns:a16="http://schemas.microsoft.com/office/drawing/2014/main" id="{EDC82BAA-0991-C3C9-ED09-B15CEC7A931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S’habiller. Répétons ensemble: s’habiller.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A990C53-E07E-832A-8828-BE47FE1384D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AACAB88A-F576-4DD9-5705-C20C54948850}"/>
              </a:ext>
            </a:extLst>
          </p:cNvPr>
          <p:cNvGraphicFramePr>
            <a:graphicFrameLocks noGrp="1"/>
          </p:cNvGraphicFramePr>
          <p:nvPr>
            <p:custDataLst>
              <p:tags r:id="rId1"/>
            </p:custDataLst>
            <p:extLst>
              <p:ext uri="{D42A27DB-BD31-4B8C-83A1-F6EECF244321}">
                <p14:modId xmlns:p14="http://schemas.microsoft.com/office/powerpoint/2010/main" val="780733669"/>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C7A853D5-6C13-F69B-0712-770B1F74D2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5433" y="1924957"/>
            <a:ext cx="2225162" cy="2559958"/>
          </a:xfrm>
          <a:prstGeom prst="rect">
            <a:avLst/>
          </a:prstGeom>
        </p:spPr>
      </p:pic>
    </p:spTree>
    <p:extLst>
      <p:ext uri="{BB962C8B-B14F-4D97-AF65-F5344CB8AC3E}">
        <p14:creationId xmlns:p14="http://schemas.microsoft.com/office/powerpoint/2010/main" val="2321707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2676C-79A0-0EDC-67E8-BA2F177C879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03BD4A-B117-B7B0-2D8D-D9450FFE013C}"/>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2E8342-1279-7901-0998-766C869404C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DCB17FB-72A2-3DFB-CB74-7B3321B68E21}"/>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La fille prépare son cartable. préparer. Comment vous dites « préparer »  dans votre langue?</a:t>
            </a:r>
          </a:p>
        </p:txBody>
      </p:sp>
      <p:sp>
        <p:nvSpPr>
          <p:cNvPr id="25" name="Freeform 8">
            <a:extLst>
              <a:ext uri="{FF2B5EF4-FFF2-40B4-BE49-F238E27FC236}">
                <a16:creationId xmlns:a16="http://schemas.microsoft.com/office/drawing/2014/main" id="{5A5B240F-8F75-611B-1506-01E346DB7526}"/>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9A0BC03-D2E3-7D89-B0B1-189D821D7D87}"/>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33E344CE-42E0-FB8D-7A90-2A34F2BD05BB}"/>
              </a:ext>
            </a:extLst>
          </p:cNvPr>
          <p:cNvPicPr>
            <a:picLocks noChangeAspect="1"/>
          </p:cNvPicPr>
          <p:nvPr/>
        </p:nvPicPr>
        <p:blipFill>
          <a:blip r:embed="rId5"/>
          <a:stretch>
            <a:fillRect/>
          </a:stretch>
        </p:blipFill>
        <p:spPr>
          <a:xfrm>
            <a:off x="2816135" y="1733463"/>
            <a:ext cx="3511730" cy="3391074"/>
          </a:xfrm>
          <a:prstGeom prst="rect">
            <a:avLst/>
          </a:prstGeom>
        </p:spPr>
      </p:pic>
    </p:spTree>
    <p:extLst>
      <p:ext uri="{BB962C8B-B14F-4D97-AF65-F5344CB8AC3E}">
        <p14:creationId xmlns:p14="http://schemas.microsoft.com/office/powerpoint/2010/main" val="1768244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0CF20-75B7-A95B-A9D4-740AB6F418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85CC6AC-24D7-89B8-7480-81E918CB6D72}"/>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EDB7B6F-3C2C-2352-066F-972CA9916D76}"/>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Préparer son cartable </a:t>
            </a:r>
          </a:p>
        </p:txBody>
      </p:sp>
      <p:sp>
        <p:nvSpPr>
          <p:cNvPr id="23" name="Rectangle : coins arrondis 22">
            <a:extLst>
              <a:ext uri="{FF2B5EF4-FFF2-40B4-BE49-F238E27FC236}">
                <a16:creationId xmlns:a16="http://schemas.microsoft.com/office/drawing/2014/main" id="{D79F45DC-7FA7-1542-C8C3-5A1F00C9BDA9}"/>
              </a:ext>
            </a:extLst>
          </p:cNvPr>
          <p:cNvSpPr/>
          <p:nvPr/>
        </p:nvSpPr>
        <p:spPr>
          <a:xfrm>
            <a:off x="1054019" y="286713"/>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Préparer son cartable . Répétons ensemble: préparer son cartable.</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A329ABA3-DECB-B077-FB26-C9F6BFC86FF1}"/>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5DCDCD5-8916-EF48-8489-812660D7B108}"/>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AD4CC9B0-77BC-3D0F-A2F3-EAB86FBE88AE}"/>
              </a:ext>
            </a:extLst>
          </p:cNvPr>
          <p:cNvPicPr>
            <a:picLocks noChangeAspect="1"/>
          </p:cNvPicPr>
          <p:nvPr/>
        </p:nvPicPr>
        <p:blipFill>
          <a:blip r:embed="rId5"/>
          <a:stretch>
            <a:fillRect/>
          </a:stretch>
        </p:blipFill>
        <p:spPr>
          <a:xfrm>
            <a:off x="3230879" y="3915985"/>
            <a:ext cx="2496094" cy="2410333"/>
          </a:xfrm>
          <a:prstGeom prst="rect">
            <a:avLst/>
          </a:prstGeom>
        </p:spPr>
      </p:pic>
    </p:spTree>
    <p:extLst>
      <p:ext uri="{BB962C8B-B14F-4D97-AF65-F5344CB8AC3E}">
        <p14:creationId xmlns:p14="http://schemas.microsoft.com/office/powerpoint/2010/main" val="836559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3435E-3838-6BC8-8011-439EADFE23F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9D90BF9-7D7C-30F7-EC82-99F3E4E6157F}"/>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4D98E8F-701B-B6E7-E4EA-8ADEE6038D31}"/>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7DDA858-FC94-80B3-EC0A-28769E6B93BF}"/>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D96A60-037D-C5BA-0F42-67D236A95060}"/>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1D21D51-5CD4-C65A-23EB-E3184AE5D3A9}"/>
              </a:ext>
            </a:extLst>
          </p:cNvPr>
          <p:cNvSpPr txBox="1"/>
          <p:nvPr/>
        </p:nvSpPr>
        <p:spPr>
          <a:xfrm>
            <a:off x="304801" y="1939783"/>
            <a:ext cx="8541922" cy="707886"/>
          </a:xfrm>
          <a:prstGeom prst="rect">
            <a:avLst/>
          </a:prstGeom>
          <a:noFill/>
        </p:spPr>
        <p:txBody>
          <a:bodyPr wrap="square" rtlCol="0">
            <a:spAutoFit/>
          </a:bodyPr>
          <a:lstStyle/>
          <a:p>
            <a:pPr defTabSz="685852">
              <a:defRPr/>
            </a:pPr>
            <a:r>
              <a:rPr lang="fr-FR" sz="4000" b="1" dirty="0">
                <a:solidFill>
                  <a:srgbClr val="0070C0"/>
                </a:solidFill>
                <a:latin typeface="Dosis" pitchFamily="2" charset="0"/>
              </a:rPr>
              <a:t>Il </a:t>
            </a:r>
            <a:r>
              <a:rPr lang="fr-FR" sz="4000" b="1" dirty="0">
                <a:solidFill>
                  <a:srgbClr val="FF0000"/>
                </a:solidFill>
                <a:latin typeface="Dosis" pitchFamily="2" charset="0"/>
              </a:rPr>
              <a:t>prépare</a:t>
            </a:r>
            <a:r>
              <a:rPr lang="fr-FR" sz="4000" b="1" dirty="0">
                <a:solidFill>
                  <a:srgbClr val="0070C0"/>
                </a:solidFill>
                <a:latin typeface="Dosis" pitchFamily="2" charset="0"/>
              </a:rPr>
              <a:t> soigneusement son cartable.</a:t>
            </a:r>
          </a:p>
        </p:txBody>
      </p:sp>
      <p:graphicFrame>
        <p:nvGraphicFramePr>
          <p:cNvPr id="2" name="Tableau 1">
            <a:extLst>
              <a:ext uri="{FF2B5EF4-FFF2-40B4-BE49-F238E27FC236}">
                <a16:creationId xmlns:a16="http://schemas.microsoft.com/office/drawing/2014/main" id="{34FB8C0B-7DDB-568D-0A56-35AD287CA34A}"/>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982B337-7ED3-401C-E15B-AE868CCABCC9}"/>
              </a:ext>
            </a:extLst>
          </p:cNvPr>
          <p:cNvSpPr txBox="1"/>
          <p:nvPr/>
        </p:nvSpPr>
        <p:spPr>
          <a:xfrm>
            <a:off x="588415" y="279403"/>
            <a:ext cx="8258308" cy="58445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Il prépare soigneusement son cartable.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Il prépare soigneusement son cartable. </a:t>
            </a:r>
          </a:p>
          <a:p>
            <a:pPr marL="0" lvl="1" defTabSz="457235">
              <a:lnSpc>
                <a:spcPts val="2011"/>
              </a:lnSpc>
              <a:spcBef>
                <a:spcPct val="0"/>
              </a:spcBef>
              <a:defRPr/>
            </a:pPr>
            <a:r>
              <a:rPr lang="fr-FR" sz="1500" i="1" dirty="0">
                <a:solidFill>
                  <a:prstClr val="white">
                    <a:lumMod val="65000"/>
                  </a:prstClr>
                </a:solidFill>
                <a:latin typeface="Dosis" pitchFamily="2" charset="0"/>
              </a:rPr>
              <a:t>Montrer  cartable et ordre .</a:t>
            </a:r>
            <a:endParaRPr lang="fr-FR" sz="1500" dirty="0">
              <a:solidFill>
                <a:prstClr val="white">
                  <a:lumMod val="65000"/>
                </a:prstClr>
              </a:solidFill>
              <a:latin typeface="Dosis" pitchFamily="2" charset="0"/>
            </a:endParaRPr>
          </a:p>
        </p:txBody>
      </p:sp>
      <p:pic>
        <p:nvPicPr>
          <p:cNvPr id="8" name="Image 7">
            <a:extLst>
              <a:ext uri="{FF2B5EF4-FFF2-40B4-BE49-F238E27FC236}">
                <a16:creationId xmlns:a16="http://schemas.microsoft.com/office/drawing/2014/main" id="{567A3B46-917B-4F27-F036-EB84D1FE6ADB}"/>
              </a:ext>
            </a:extLst>
          </p:cNvPr>
          <p:cNvPicPr>
            <a:picLocks noChangeAspect="1"/>
          </p:cNvPicPr>
          <p:nvPr/>
        </p:nvPicPr>
        <p:blipFill>
          <a:blip r:embed="rId5"/>
          <a:stretch>
            <a:fillRect/>
          </a:stretch>
        </p:blipFill>
        <p:spPr>
          <a:xfrm>
            <a:off x="2682240" y="2786572"/>
            <a:ext cx="3405377" cy="3393846"/>
          </a:xfrm>
          <a:prstGeom prst="rect">
            <a:avLst/>
          </a:prstGeom>
        </p:spPr>
      </p:pic>
    </p:spTree>
    <p:extLst>
      <p:ext uri="{BB962C8B-B14F-4D97-AF65-F5344CB8AC3E}">
        <p14:creationId xmlns:p14="http://schemas.microsoft.com/office/powerpoint/2010/main" val="2004720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EB703-230B-98BA-4DF4-802934C4F12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9961E40-DEBC-0050-FC85-76A24A96EE4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3FD1ABC-EA39-C742-ED6D-00B7BE275AE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5751C7C-9F5E-839E-027D-7A9CF2D5DECD}"/>
              </a:ext>
            </a:extLst>
          </p:cNvPr>
          <p:cNvSpPr/>
          <p:nvPr/>
        </p:nvSpPr>
        <p:spPr>
          <a:xfrm>
            <a:off x="673457"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Ali entre en classe. Entrer. Comment vous dites entrer dans votre langue?</a:t>
            </a:r>
          </a:p>
        </p:txBody>
      </p:sp>
      <p:sp>
        <p:nvSpPr>
          <p:cNvPr id="25" name="Freeform 8">
            <a:extLst>
              <a:ext uri="{FF2B5EF4-FFF2-40B4-BE49-F238E27FC236}">
                <a16:creationId xmlns:a16="http://schemas.microsoft.com/office/drawing/2014/main" id="{8999E743-FF5C-C9EF-B43E-B0EAE3D73E55}"/>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7E3E4EC7-C297-A517-B0E6-83980334907D}"/>
              </a:ext>
            </a:extLst>
          </p:cNvPr>
          <p:cNvGraphicFramePr>
            <a:graphicFrameLocks noGrp="1"/>
          </p:cNvGraphicFramePr>
          <p:nvPr>
            <p:custDataLst>
              <p:tags r:id="rId1"/>
            </p:custDataLst>
            <p:extLst>
              <p:ext uri="{D42A27DB-BD31-4B8C-83A1-F6EECF244321}">
                <p14:modId xmlns:p14="http://schemas.microsoft.com/office/powerpoint/2010/main" val="3823418425"/>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934B0391-5656-D565-CF13-A1E35B6978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0960" y="1411802"/>
            <a:ext cx="3265337" cy="3641419"/>
          </a:xfrm>
          <a:prstGeom prst="rect">
            <a:avLst/>
          </a:prstGeom>
        </p:spPr>
      </p:pic>
    </p:spTree>
    <p:extLst>
      <p:ext uri="{BB962C8B-B14F-4D97-AF65-F5344CB8AC3E}">
        <p14:creationId xmlns:p14="http://schemas.microsoft.com/office/powerpoint/2010/main" val="444500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88F9F-9B43-81FE-93DD-158D889561F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4DA67-9DB1-CEB0-5D79-EB71F1ABBCA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9830E20-D9B1-CC26-ECB5-65D26D52AD7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Entrer</a:t>
            </a:r>
          </a:p>
        </p:txBody>
      </p:sp>
      <p:sp>
        <p:nvSpPr>
          <p:cNvPr id="23" name="Rectangle : coins arrondis 22">
            <a:extLst>
              <a:ext uri="{FF2B5EF4-FFF2-40B4-BE49-F238E27FC236}">
                <a16:creationId xmlns:a16="http://schemas.microsoft.com/office/drawing/2014/main" id="{B4499AA2-68E9-3D19-9C79-F38A1CCD823E}"/>
              </a:ext>
            </a:extLst>
          </p:cNvPr>
          <p:cNvSpPr/>
          <p:nvPr/>
        </p:nvSpPr>
        <p:spPr>
          <a:xfrm>
            <a:off x="1134264" y="288571"/>
            <a:ext cx="773976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Entrer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entrer.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2C787A6C-1800-1483-4725-EBC6740F268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C1D5C63-C66D-EEFF-3848-71B0F41980BE}"/>
              </a:ext>
            </a:extLst>
          </p:cNvPr>
          <p:cNvGraphicFramePr>
            <a:graphicFrameLocks noGrp="1"/>
          </p:cNvGraphicFramePr>
          <p:nvPr>
            <p:custDataLst>
              <p:tags r:id="rId1"/>
            </p:custDataLst>
            <p:extLst>
              <p:ext uri="{D42A27DB-BD31-4B8C-83A1-F6EECF244321}">
                <p14:modId xmlns:p14="http://schemas.microsoft.com/office/powerpoint/2010/main" val="608928168"/>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59B3DAA-FE86-DF60-CB62-E9D997D163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8790" y="1841061"/>
            <a:ext cx="2394102" cy="2669840"/>
          </a:xfrm>
          <a:prstGeom prst="rect">
            <a:avLst/>
          </a:prstGeom>
        </p:spPr>
      </p:pic>
    </p:spTree>
    <p:extLst>
      <p:ext uri="{BB962C8B-B14F-4D97-AF65-F5344CB8AC3E}">
        <p14:creationId xmlns:p14="http://schemas.microsoft.com/office/powerpoint/2010/main" val="47983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3" name="Group 3"/>
          <p:cNvGrpSpPr/>
          <p:nvPr/>
        </p:nvGrpSpPr>
        <p:grpSpPr>
          <a:xfrm>
            <a:off x="571500" y="786969"/>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900" dirty="0">
                <a:solidFill>
                  <a:prstClr val="black"/>
                </a:solidFill>
                <a:latin typeface="Dosis" pitchFamily="2" charset="0"/>
              </a:endParaRPr>
            </a:p>
          </p:txBody>
        </p:sp>
      </p:grpSp>
      <p:sp>
        <p:nvSpPr>
          <p:cNvPr id="7" name="Freeform 7"/>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81"/>
            <a:ext cx="7787760" cy="354071"/>
          </a:xfrm>
          <a:prstGeom prst="rect">
            <a:avLst/>
          </a:prstGeom>
          <a:noFill/>
        </p:spPr>
        <p:txBody>
          <a:bodyPr wrap="square" rtlCol="0">
            <a:spAutoFit/>
          </a:bodyPr>
          <a:lstStyle/>
          <a:p>
            <a:pPr algn="ctr" defTabSz="457235">
              <a:spcAft>
                <a:spcPts val="600"/>
              </a:spcAft>
              <a:defRPr/>
            </a:pPr>
            <a:r>
              <a:rPr lang="fr-FR" sz="1701" dirty="0">
                <a:solidFill>
                  <a:srgbClr val="106585"/>
                </a:solidFill>
                <a:latin typeface="Dosis" pitchFamily="2" charset="0"/>
              </a:rPr>
              <a:t>A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6"/>
            <a:ext cx="7264400" cy="2202667"/>
            <a:chOff x="3302073"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35">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4" y="4803726"/>
              <a:ext cx="8423006" cy="1740263"/>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Comprendre et produire les mots </a:t>
              </a:r>
              <a:r>
                <a:rPr lang="fr-FR" sz="1867" b="1" dirty="0">
                  <a:solidFill>
                    <a:srgbClr val="215968"/>
                  </a:solidFill>
                  <a:latin typeface="Dosis" pitchFamily="2" charset="0"/>
                </a:rPr>
                <a:t>: </a:t>
              </a:r>
              <a:r>
                <a:rPr lang="fr-FR" sz="2000" b="1" dirty="0">
                  <a:solidFill>
                    <a:schemeClr val="tx2">
                      <a:lumMod val="60000"/>
                      <a:lumOff val="40000"/>
                    </a:schemeClr>
                  </a:solidFill>
                  <a:latin typeface="Dosis" pitchFamily="2" charset="0"/>
                  <a:ea typeface="Calibri" panose="020F0502020204030204" pitchFamily="34" charset="0"/>
                  <a:cs typeface="Calibri" panose="020F0502020204030204" pitchFamily="34" charset="0"/>
                </a:rPr>
                <a:t>s’habiller- entrer- sortir- la récréation- aujourd’hui- se lever- ramasser- préparer.</a:t>
              </a:r>
            </a:p>
            <a:p>
              <a:pPr defTabSz="457235">
                <a:spcAft>
                  <a:spcPts val="600"/>
                </a:spcAft>
                <a:defRPr/>
              </a:pPr>
              <a:endParaRPr lang="fr-FR" sz="2000" b="1" dirty="0">
                <a:solidFill>
                  <a:schemeClr val="tx2">
                    <a:lumMod val="60000"/>
                    <a:lumOff val="40000"/>
                  </a:schemeClr>
                </a:solidFill>
                <a:latin typeface="Dosis" pitchFamily="2" charset="0"/>
                <a:ea typeface="Calibri" panose="020F0502020204030204" pitchFamily="34" charset="0"/>
                <a:cs typeface="Calibri" panose="020F0502020204030204" pitchFamily="34" charset="0"/>
              </a:endParaRPr>
            </a:p>
            <a:p>
              <a:pPr defTabSz="457235">
                <a:spcAft>
                  <a:spcPts val="600"/>
                </a:spcAft>
                <a:defRPr/>
              </a:pPr>
              <a:endParaRPr lang="fr-FR" sz="1867" b="1" dirty="0">
                <a:solidFill>
                  <a:srgbClr val="215968"/>
                </a:solidFill>
                <a:latin typeface="Dosis" pitchFamily="2" charset="0"/>
              </a:endParaRPr>
            </a:p>
            <a:p>
              <a:pPr algn="ctr" defTabSz="457235">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2" cy="362795"/>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 lire avec fluidité et comprendre le texte.</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457235">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E92CA-D892-F715-E7B7-193C680C36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BC1C12-FFB2-9250-4D47-A4BA9C5CDFEE}"/>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D48936A-E2D9-5555-159F-D2C5CD68FF34}"/>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2E38A5-70AC-F57A-E632-3C21F7380F1A}"/>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82FAB29-DE39-6295-1D34-8A96A557F0F5}"/>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917D211-D754-F870-7618-2ECBEAA4E017}"/>
              </a:ext>
            </a:extLst>
          </p:cNvPr>
          <p:cNvSpPr txBox="1"/>
          <p:nvPr/>
        </p:nvSpPr>
        <p:spPr>
          <a:xfrm>
            <a:off x="92448" y="1633024"/>
            <a:ext cx="8769597" cy="913327"/>
          </a:xfrm>
          <a:prstGeom prst="rect">
            <a:avLst/>
          </a:prstGeom>
          <a:noFill/>
        </p:spPr>
        <p:txBody>
          <a:bodyPr wrap="square" rtlCol="0">
            <a:spAutoFit/>
          </a:bodyPr>
          <a:lstStyle/>
          <a:p>
            <a:pPr algn="ctr" defTabSz="685852">
              <a:defRPr/>
            </a:pPr>
            <a:r>
              <a:rPr lang="fr-FR" sz="5335" b="1" dirty="0">
                <a:solidFill>
                  <a:schemeClr val="accent5">
                    <a:lumMod val="50000"/>
                  </a:schemeClr>
                </a:solidFill>
                <a:latin typeface="Dosis" pitchFamily="2" charset="0"/>
              </a:rPr>
              <a:t>Les élèves </a:t>
            </a:r>
            <a:r>
              <a:rPr lang="fr-FR" sz="5335" b="1" dirty="0">
                <a:solidFill>
                  <a:srgbClr val="FF0000"/>
                </a:solidFill>
                <a:latin typeface="Dosis" pitchFamily="2" charset="0"/>
              </a:rPr>
              <a:t>entrent</a:t>
            </a:r>
            <a:r>
              <a:rPr lang="fr-FR" sz="5335" b="1" dirty="0">
                <a:solidFill>
                  <a:schemeClr val="accent5">
                    <a:lumMod val="50000"/>
                  </a:schemeClr>
                </a:solidFill>
                <a:latin typeface="Dosis" pitchFamily="2" charset="0"/>
              </a:rPr>
              <a:t> en classe.</a:t>
            </a:r>
          </a:p>
        </p:txBody>
      </p:sp>
      <p:graphicFrame>
        <p:nvGraphicFramePr>
          <p:cNvPr id="2" name="Tableau 1">
            <a:extLst>
              <a:ext uri="{FF2B5EF4-FFF2-40B4-BE49-F238E27FC236}">
                <a16:creationId xmlns:a16="http://schemas.microsoft.com/office/drawing/2014/main" id="{C6471F90-0BCF-B645-F6A8-5EBFEB4BBFC8}"/>
              </a:ext>
            </a:extLst>
          </p:cNvPr>
          <p:cNvGraphicFramePr>
            <a:graphicFrameLocks noGrp="1"/>
          </p:cNvGraphicFramePr>
          <p:nvPr>
            <p:custDataLst>
              <p:tags r:id="rId1"/>
            </p:custDataLst>
            <p:extLst>
              <p:ext uri="{D42A27DB-BD31-4B8C-83A1-F6EECF244321}">
                <p14:modId xmlns:p14="http://schemas.microsoft.com/office/powerpoint/2010/main" val="806790715"/>
              </p:ext>
            </p:ext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6A0DCD7E-EBDE-4C55-51ED-2B22253DE0F3}"/>
              </a:ext>
            </a:extLst>
          </p:cNvPr>
          <p:cNvSpPr txBox="1"/>
          <p:nvPr/>
        </p:nvSpPr>
        <p:spPr>
          <a:xfrm>
            <a:off x="952500" y="2794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Les élèves entrent en classe. Répétons ensemble.</a:t>
            </a:r>
            <a:endParaRPr lang="en-US" sz="1500" b="1" dirty="0">
              <a:solidFill>
                <a:prstClr val="white">
                  <a:lumMod val="65000"/>
                </a:prstClr>
              </a:solidFill>
              <a:latin typeface="Dosis" pitchFamily="2" charset="0"/>
            </a:endParaRPr>
          </a:p>
        </p:txBody>
      </p:sp>
      <p:pic>
        <p:nvPicPr>
          <p:cNvPr id="5" name="Picture 2" descr="Dessin d'élèves vus par le dos entrant en classe d'école élémentaire.">
            <a:extLst>
              <a:ext uri="{FF2B5EF4-FFF2-40B4-BE49-F238E27FC236}">
                <a16:creationId xmlns:a16="http://schemas.microsoft.com/office/drawing/2014/main" id="{40619BDD-516F-00B1-82B0-5CD5B1223D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2119" y="3511116"/>
            <a:ext cx="4043292" cy="2911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5896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37110-1697-9497-77CA-325709AA27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2FA65D-C360-FBF6-2AF1-91CA8A53EB3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C2C7AC-9C4E-F411-4F37-7B7DA324FB6A}"/>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4BCD6E4-5903-5278-F0E6-5D85B597EBFB}"/>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Il ramasse  les cahiers. Ramasser. Comment vous dites « ramasser » dans votre langue?</a:t>
            </a:r>
          </a:p>
        </p:txBody>
      </p:sp>
      <p:sp>
        <p:nvSpPr>
          <p:cNvPr id="25" name="Freeform 8">
            <a:extLst>
              <a:ext uri="{FF2B5EF4-FFF2-40B4-BE49-F238E27FC236}">
                <a16:creationId xmlns:a16="http://schemas.microsoft.com/office/drawing/2014/main" id="{F9935300-9649-A00A-CA2F-51C5AF01C4D1}"/>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ACFAFF4-6739-65A7-6E04-AB5264C099E6}"/>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EC731DAA-B56F-6740-A0CE-D0911D8C5A54}"/>
              </a:ext>
            </a:extLst>
          </p:cNvPr>
          <p:cNvPicPr>
            <a:picLocks noChangeAspect="1"/>
          </p:cNvPicPr>
          <p:nvPr/>
        </p:nvPicPr>
        <p:blipFill>
          <a:blip r:embed="rId5"/>
          <a:stretch>
            <a:fillRect/>
          </a:stretch>
        </p:blipFill>
        <p:spPr>
          <a:xfrm>
            <a:off x="2370532" y="2031284"/>
            <a:ext cx="4019757" cy="3352972"/>
          </a:xfrm>
          <a:prstGeom prst="rect">
            <a:avLst/>
          </a:prstGeom>
        </p:spPr>
      </p:pic>
    </p:spTree>
    <p:extLst>
      <p:ext uri="{BB962C8B-B14F-4D97-AF65-F5344CB8AC3E}">
        <p14:creationId xmlns:p14="http://schemas.microsoft.com/office/powerpoint/2010/main" val="2474114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C04B9-2EDC-47B0-05D9-55DA4757B3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80CC177-F250-D535-084D-30720083465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7FD9C1-7EE9-3806-A995-D1EC4D985A0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ramasser </a:t>
            </a:r>
          </a:p>
        </p:txBody>
      </p:sp>
      <p:sp>
        <p:nvSpPr>
          <p:cNvPr id="23" name="Rectangle : coins arrondis 22">
            <a:extLst>
              <a:ext uri="{FF2B5EF4-FFF2-40B4-BE49-F238E27FC236}">
                <a16:creationId xmlns:a16="http://schemas.microsoft.com/office/drawing/2014/main" id="{BA89D78F-17A0-D039-A07E-B2736DDED3A5}"/>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ramasser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ramasser.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2F902440-4773-8C77-03A0-4446DD1F1A6E}"/>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3B9BED5-E94D-3605-25B5-62AA5E39B0E8}"/>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A286D636-8C6E-D27F-DD34-CC48222C8D46}"/>
              </a:ext>
            </a:extLst>
          </p:cNvPr>
          <p:cNvPicPr>
            <a:picLocks noChangeAspect="1"/>
          </p:cNvPicPr>
          <p:nvPr/>
        </p:nvPicPr>
        <p:blipFill>
          <a:blip r:embed="rId5"/>
          <a:stretch>
            <a:fillRect/>
          </a:stretch>
        </p:blipFill>
        <p:spPr>
          <a:xfrm>
            <a:off x="4902961" y="1942842"/>
            <a:ext cx="3329490" cy="2777204"/>
          </a:xfrm>
          <a:prstGeom prst="rect">
            <a:avLst/>
          </a:prstGeom>
        </p:spPr>
      </p:pic>
    </p:spTree>
    <p:extLst>
      <p:ext uri="{BB962C8B-B14F-4D97-AF65-F5344CB8AC3E}">
        <p14:creationId xmlns:p14="http://schemas.microsoft.com/office/powerpoint/2010/main" val="1596705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0D9A4-0E22-F77B-7591-32CF0DF909A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4BE460D-7981-45A1-D518-7F9BBA44A6C3}"/>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8922EF-4CE4-123F-DBAE-CDB084EDEC8F}"/>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algn="ctr" defTabSz="457235"/>
            <a:endParaRPr lang="fr-MA" sz="6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025F2823-84E0-B85B-14AD-B33CBECDC882}"/>
              </a:ext>
            </a:extLst>
          </p:cNvPr>
          <p:cNvSpPr/>
          <p:nvPr/>
        </p:nvSpPr>
        <p:spPr>
          <a:xfrm>
            <a:off x="593845" y="293255"/>
            <a:ext cx="836624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La maitresse ramasse  les cahiers de classe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a:t>
            </a:r>
            <a:r>
              <a:rPr lang="fr-FR" sz="1500" b="1" dirty="0">
                <a:solidFill>
                  <a:prstClr val="white">
                    <a:lumMod val="65000"/>
                  </a:prstClr>
                </a:solidFill>
                <a:latin typeface="Dosis" pitchFamily="2" charset="0"/>
              </a:rPr>
              <a:t> La maitresse ramasse  les cahiers de classe..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0EB30CB-EBED-E667-50D3-45A49783D1DD}"/>
              </a:ext>
            </a:extLst>
          </p:cNvPr>
          <p:cNvSpPr/>
          <p:nvPr/>
        </p:nvSpPr>
        <p:spPr>
          <a:xfrm>
            <a:off x="250369" y="46916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2BFC05B-105A-AEF5-DCC9-D5BE349D2B40}"/>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2" descr="Dessin d'une maitresse en blouse blanche ramassant les cahiers en classe.">
            <a:extLst>
              <a:ext uri="{FF2B5EF4-FFF2-40B4-BE49-F238E27FC236}">
                <a16:creationId xmlns:a16="http://schemas.microsoft.com/office/drawing/2014/main" id="{FE748C4F-8708-C761-0130-B2796FCA3C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0700" y="2751909"/>
            <a:ext cx="5562600" cy="331295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 coins arrondis 6">
            <a:extLst>
              <a:ext uri="{FF2B5EF4-FFF2-40B4-BE49-F238E27FC236}">
                <a16:creationId xmlns:a16="http://schemas.microsoft.com/office/drawing/2014/main" id="{160D2868-401E-EB45-0D48-ADD91450FE05}"/>
              </a:ext>
            </a:extLst>
          </p:cNvPr>
          <p:cNvSpPr/>
          <p:nvPr/>
        </p:nvSpPr>
        <p:spPr>
          <a:xfrm>
            <a:off x="339634" y="992777"/>
            <a:ext cx="8543109" cy="134983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600" b="1" dirty="0">
                <a:solidFill>
                  <a:srgbClr val="106585"/>
                </a:solidFill>
                <a:latin typeface="Dosis" pitchFamily="2" charset="0"/>
              </a:rPr>
              <a:t>La maitresse </a:t>
            </a:r>
            <a:r>
              <a:rPr lang="fr-MA" sz="3600" b="1" dirty="0">
                <a:solidFill>
                  <a:srgbClr val="FF0000"/>
                </a:solidFill>
                <a:latin typeface="Dosis" pitchFamily="2" charset="0"/>
              </a:rPr>
              <a:t>ramasse</a:t>
            </a:r>
            <a:r>
              <a:rPr lang="fr-MA" sz="3600" b="1" dirty="0">
                <a:solidFill>
                  <a:srgbClr val="106585"/>
                </a:solidFill>
                <a:latin typeface="Dosis" pitchFamily="2" charset="0"/>
              </a:rPr>
              <a:t> les cahiers  de classe.</a:t>
            </a:r>
          </a:p>
          <a:p>
            <a:pPr algn="ctr"/>
            <a:endParaRPr lang="fr-FR" dirty="0"/>
          </a:p>
        </p:txBody>
      </p:sp>
    </p:spTree>
    <p:extLst>
      <p:ext uri="{BB962C8B-B14F-4D97-AF65-F5344CB8AC3E}">
        <p14:creationId xmlns:p14="http://schemas.microsoft.com/office/powerpoint/2010/main" val="2993968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FEB7-C8BE-9974-FA3F-A58CA7067D4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9417846-E6A8-328F-A735-F339124FCD4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1259D9-E546-00EF-5F4A-ECFB21C9002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A996C5A-7E42-BEC7-02EF-B455CE83CFA2}"/>
              </a:ext>
            </a:extLst>
          </p:cNvPr>
          <p:cNvSpPr/>
          <p:nvPr/>
        </p:nvSpPr>
        <p:spPr>
          <a:xfrm>
            <a:off x="658462" y="21705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Ali sort. sortir. Comment vous dites sortir dans votre langue?</a:t>
            </a:r>
          </a:p>
        </p:txBody>
      </p:sp>
      <p:sp>
        <p:nvSpPr>
          <p:cNvPr id="25" name="Freeform 8">
            <a:extLst>
              <a:ext uri="{FF2B5EF4-FFF2-40B4-BE49-F238E27FC236}">
                <a16:creationId xmlns:a16="http://schemas.microsoft.com/office/drawing/2014/main" id="{3AD50B1C-AC4D-F3DB-344C-8848D343BED7}"/>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30FC69D-20DF-0860-ED65-41C7A8211BFA}"/>
              </a:ext>
            </a:extLst>
          </p:cNvPr>
          <p:cNvGraphicFramePr>
            <a:graphicFrameLocks noGrp="1"/>
          </p:cNvGraphicFramePr>
          <p:nvPr>
            <p:custDataLst>
              <p:tags r:id="rId1"/>
            </p:custDataLst>
            <p:extLst>
              <p:ext uri="{D42A27DB-BD31-4B8C-83A1-F6EECF244321}">
                <p14:modId xmlns:p14="http://schemas.microsoft.com/office/powerpoint/2010/main" val="2308027050"/>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7F8A9932-3CE0-821E-A21E-718C3CDA13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2999" y="1959791"/>
            <a:ext cx="3374067" cy="2664461"/>
          </a:xfrm>
          <a:prstGeom prst="rect">
            <a:avLst/>
          </a:prstGeom>
        </p:spPr>
      </p:pic>
    </p:spTree>
    <p:extLst>
      <p:ext uri="{BB962C8B-B14F-4D97-AF65-F5344CB8AC3E}">
        <p14:creationId xmlns:p14="http://schemas.microsoft.com/office/powerpoint/2010/main" val="445128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B2FF4-7167-9FCD-AEC3-707B8E095D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743CF4-48E3-4E29-A08F-E71ACEEC111C}"/>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DE5726-853A-F431-DE75-A5FDF0AB86F6}"/>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sortir</a:t>
            </a:r>
          </a:p>
        </p:txBody>
      </p:sp>
      <p:sp>
        <p:nvSpPr>
          <p:cNvPr id="23" name="Rectangle : coins arrondis 22">
            <a:extLst>
              <a:ext uri="{FF2B5EF4-FFF2-40B4-BE49-F238E27FC236}">
                <a16:creationId xmlns:a16="http://schemas.microsoft.com/office/drawing/2014/main" id="{F18F91F5-F9D3-B626-59DF-7F3210D9965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Sortir. Répétons ensemble: sortir.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9A55D0F-C4A7-D020-F929-530ACD2F18F6}"/>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B8AA2412-F9D5-B0EE-DA22-C9DD4A67D5B0}"/>
              </a:ext>
            </a:extLst>
          </p:cNvPr>
          <p:cNvGraphicFramePr>
            <a:graphicFrameLocks noGrp="1"/>
          </p:cNvGraphicFramePr>
          <p:nvPr>
            <p:custDataLst>
              <p:tags r:id="rId1"/>
            </p:custDataLst>
            <p:extLst>
              <p:ext uri="{D42A27DB-BD31-4B8C-83A1-F6EECF244321}">
                <p14:modId xmlns:p14="http://schemas.microsoft.com/office/powerpoint/2010/main" val="40592675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F0D1E622-6DC9-05B5-8C19-DD834DEF30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9649" y="2579436"/>
            <a:ext cx="2282308" cy="1802312"/>
          </a:xfrm>
          <a:prstGeom prst="rect">
            <a:avLst/>
          </a:prstGeom>
        </p:spPr>
      </p:pic>
    </p:spTree>
    <p:extLst>
      <p:ext uri="{BB962C8B-B14F-4D97-AF65-F5344CB8AC3E}">
        <p14:creationId xmlns:p14="http://schemas.microsoft.com/office/powerpoint/2010/main" val="1675857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AA131-701A-F58C-DD31-859446907D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C4005BE-5622-99DE-93CC-559786BE6FF7}"/>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270FCDD-F3A8-9CAF-D2C9-66B2F94EB254}"/>
              </a:ext>
            </a:extLst>
          </p:cNvPr>
          <p:cNvSpPr/>
          <p:nvPr/>
        </p:nvSpPr>
        <p:spPr>
          <a:xfrm>
            <a:off x="264145" y="2285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04E95A1-4A80-02A8-4C6D-6BC5A5CE9F5C}"/>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43FD83A-99F6-1E21-44CC-DA7C5594E6EA}"/>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4F2501B4-6894-1B1C-1871-FD66171353EB}"/>
              </a:ext>
            </a:extLst>
          </p:cNvPr>
          <p:cNvSpPr txBox="1"/>
          <p:nvPr/>
        </p:nvSpPr>
        <p:spPr>
          <a:xfrm>
            <a:off x="92448" y="1633024"/>
            <a:ext cx="8769597" cy="913327"/>
          </a:xfrm>
          <a:prstGeom prst="rect">
            <a:avLst/>
          </a:prstGeom>
          <a:noFill/>
        </p:spPr>
        <p:txBody>
          <a:bodyPr wrap="square" rtlCol="0">
            <a:spAutoFit/>
          </a:bodyPr>
          <a:lstStyle/>
          <a:p>
            <a:pPr algn="ctr" defTabSz="685852">
              <a:defRPr/>
            </a:pPr>
            <a:r>
              <a:rPr lang="fr-FR" sz="5335" b="1" dirty="0">
                <a:solidFill>
                  <a:schemeClr val="accent5">
                    <a:lumMod val="50000"/>
                  </a:schemeClr>
                </a:solidFill>
                <a:latin typeface="Dosis" pitchFamily="2" charset="0"/>
              </a:rPr>
              <a:t>Les élèves </a:t>
            </a:r>
            <a:r>
              <a:rPr lang="fr-FR" sz="5335" b="1" dirty="0">
                <a:solidFill>
                  <a:srgbClr val="FF0000"/>
                </a:solidFill>
                <a:latin typeface="Dosis" pitchFamily="2" charset="0"/>
              </a:rPr>
              <a:t>sortent</a:t>
            </a:r>
            <a:r>
              <a:rPr lang="fr-FR" sz="5335" b="1" dirty="0">
                <a:solidFill>
                  <a:schemeClr val="accent5">
                    <a:lumMod val="50000"/>
                  </a:schemeClr>
                </a:solidFill>
                <a:latin typeface="Dosis" pitchFamily="2" charset="0"/>
              </a:rPr>
              <a:t> de la  classe.</a:t>
            </a:r>
          </a:p>
        </p:txBody>
      </p:sp>
      <p:graphicFrame>
        <p:nvGraphicFramePr>
          <p:cNvPr id="2" name="Tableau 1">
            <a:extLst>
              <a:ext uri="{FF2B5EF4-FFF2-40B4-BE49-F238E27FC236}">
                <a16:creationId xmlns:a16="http://schemas.microsoft.com/office/drawing/2014/main" id="{B13DE5E7-29DA-D8A1-EF48-BE5FCA49005F}"/>
              </a:ext>
            </a:extLst>
          </p:cNvPr>
          <p:cNvGraphicFramePr>
            <a:graphicFrameLocks noGrp="1"/>
          </p:cNvGraphicFramePr>
          <p:nvPr>
            <p:custDataLst>
              <p:tags r:id="rId1"/>
            </p:custDataLst>
            <p:extLst>
              <p:ext uri="{D42A27DB-BD31-4B8C-83A1-F6EECF244321}">
                <p14:modId xmlns:p14="http://schemas.microsoft.com/office/powerpoint/2010/main" val="3363116103"/>
              </p:ext>
            </p:ext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7210C1A-81AD-4386-2D36-248C4272FCD4}"/>
              </a:ext>
            </a:extLst>
          </p:cNvPr>
          <p:cNvSpPr txBox="1"/>
          <p:nvPr/>
        </p:nvSpPr>
        <p:spPr>
          <a:xfrm>
            <a:off x="952499" y="279402"/>
            <a:ext cx="7817031"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Les élèves sortent de la classe. Répétons ensemble. Les élèves sortent de la classe. </a:t>
            </a:r>
            <a:endParaRPr lang="en-US" sz="1500" b="1" dirty="0">
              <a:solidFill>
                <a:prstClr val="white">
                  <a:lumMod val="65000"/>
                </a:prstClr>
              </a:solidFill>
              <a:latin typeface="Dosis" pitchFamily="2" charset="0"/>
            </a:endParaRPr>
          </a:p>
        </p:txBody>
      </p:sp>
      <p:pic>
        <p:nvPicPr>
          <p:cNvPr id="8" name="Image 7">
            <a:extLst>
              <a:ext uri="{FF2B5EF4-FFF2-40B4-BE49-F238E27FC236}">
                <a16:creationId xmlns:a16="http://schemas.microsoft.com/office/drawing/2014/main" id="{1B931CE9-4CA4-FAC8-71BB-7270E0FADDBE}"/>
              </a:ext>
            </a:extLst>
          </p:cNvPr>
          <p:cNvPicPr>
            <a:picLocks noChangeAspect="1"/>
          </p:cNvPicPr>
          <p:nvPr/>
        </p:nvPicPr>
        <p:blipFill>
          <a:blip r:embed="rId5"/>
          <a:stretch>
            <a:fillRect/>
          </a:stretch>
        </p:blipFill>
        <p:spPr>
          <a:xfrm>
            <a:off x="3239588" y="2610751"/>
            <a:ext cx="2534196" cy="3967847"/>
          </a:xfrm>
          <a:prstGeom prst="rect">
            <a:avLst/>
          </a:prstGeom>
        </p:spPr>
      </p:pic>
    </p:spTree>
    <p:extLst>
      <p:ext uri="{BB962C8B-B14F-4D97-AF65-F5344CB8AC3E}">
        <p14:creationId xmlns:p14="http://schemas.microsoft.com/office/powerpoint/2010/main" val="393046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94A4E-25D0-000F-7225-3534894A4C5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F81DD6F-3F14-1146-A706-63B587ECDEE4}"/>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4173142-EC23-8DB3-6149-525F6A45F7A1}"/>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26F6EBE-4C6F-B9CE-49C9-D7088F47D215}"/>
              </a:ext>
            </a:extLst>
          </p:cNvPr>
          <p:cNvSpPr/>
          <p:nvPr/>
        </p:nvSpPr>
        <p:spPr>
          <a:xfrm>
            <a:off x="483973"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Les élèves jouent dans la cour. C’est la récréation. Comment vous dites récréation dans votre langue?</a:t>
            </a:r>
          </a:p>
        </p:txBody>
      </p:sp>
      <p:sp>
        <p:nvSpPr>
          <p:cNvPr id="25" name="Freeform 8">
            <a:extLst>
              <a:ext uri="{FF2B5EF4-FFF2-40B4-BE49-F238E27FC236}">
                <a16:creationId xmlns:a16="http://schemas.microsoft.com/office/drawing/2014/main" id="{0B2575C0-10B1-8E92-4CD0-FA790AAEC4F8}"/>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F24353E6-4E34-5FF8-5858-18A5A401D345}"/>
              </a:ext>
            </a:extLst>
          </p:cNvPr>
          <p:cNvGraphicFramePr>
            <a:graphicFrameLocks noGrp="1"/>
          </p:cNvGraphicFramePr>
          <p:nvPr>
            <p:custDataLst>
              <p:tags r:id="rId1"/>
            </p:custDataLst>
            <p:extLst>
              <p:ext uri="{D42A27DB-BD31-4B8C-83A1-F6EECF244321}">
                <p14:modId xmlns:p14="http://schemas.microsoft.com/office/powerpoint/2010/main" val="3966186685"/>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2257AB63-6CDE-34E5-3881-F09DB4792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5475" y="2201900"/>
            <a:ext cx="5537473" cy="2971799"/>
          </a:xfrm>
          <a:prstGeom prst="rect">
            <a:avLst/>
          </a:prstGeom>
        </p:spPr>
      </p:pic>
    </p:spTree>
    <p:extLst>
      <p:ext uri="{BB962C8B-B14F-4D97-AF65-F5344CB8AC3E}">
        <p14:creationId xmlns:p14="http://schemas.microsoft.com/office/powerpoint/2010/main" val="31611577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BEA86-5122-90D5-4DF8-21EE097F1BE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54707DC-4FD2-8B51-4ED4-47A079889D18}"/>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11F98BA-7989-F94D-BF3D-FAC62415287F}"/>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020F6BC-C137-D5EA-AEFD-09E9D8E9072F}"/>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48B281D-2890-A9B0-09DD-D9E0E98D0B70}"/>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2B780971-AA66-A294-4335-C3CD8AA5E687}"/>
              </a:ext>
            </a:extLst>
          </p:cNvPr>
          <p:cNvSpPr txBox="1"/>
          <p:nvPr/>
        </p:nvSpPr>
        <p:spPr>
          <a:xfrm>
            <a:off x="190504" y="2052390"/>
            <a:ext cx="4295452" cy="1744324"/>
          </a:xfrm>
          <a:prstGeom prst="rect">
            <a:avLst/>
          </a:prstGeom>
          <a:noFill/>
        </p:spPr>
        <p:txBody>
          <a:bodyPr wrap="square" rtlCol="0">
            <a:spAutoFit/>
          </a:bodyPr>
          <a:lstStyle/>
          <a:p>
            <a:pPr algn="ctr" defTabSz="685852">
              <a:defRPr/>
            </a:pPr>
            <a:r>
              <a:rPr lang="fr-MA" sz="5400" b="1" dirty="0">
                <a:solidFill>
                  <a:srgbClr val="106585"/>
                </a:solidFill>
                <a:latin typeface="Dosis" pitchFamily="2" charset="0"/>
              </a:rPr>
              <a:t>La récréation </a:t>
            </a:r>
          </a:p>
          <a:p>
            <a:pPr algn="ctr" defTabSz="685852">
              <a:defRPr/>
            </a:pPr>
            <a:endParaRPr lang="fr-FR" sz="5335"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20BCEAA2-8237-C955-E1A4-EE7ACE215A77}"/>
              </a:ext>
            </a:extLst>
          </p:cNvPr>
          <p:cNvGraphicFramePr>
            <a:graphicFrameLocks noGrp="1"/>
          </p:cNvGraphicFramePr>
          <p:nvPr>
            <p:custDataLst>
              <p:tags r:id="rId1"/>
            </p:custDataLst>
            <p:extLst>
              <p:ext uri="{D42A27DB-BD31-4B8C-83A1-F6EECF244321}">
                <p14:modId xmlns:p14="http://schemas.microsoft.com/office/powerpoint/2010/main" val="1794148203"/>
              </p:ext>
            </p:ext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04B168D-DDCE-75FE-526D-92D6F0F9D4C0}"/>
              </a:ext>
            </a:extLst>
          </p:cNvPr>
          <p:cNvSpPr txBox="1"/>
          <p:nvPr/>
        </p:nvSpPr>
        <p:spPr>
          <a:xfrm>
            <a:off x="696111" y="315364"/>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La récréation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la </a:t>
            </a:r>
            <a:r>
              <a:rPr lang="en-US" sz="1500" b="1" dirty="0" err="1">
                <a:solidFill>
                  <a:prstClr val="white">
                    <a:lumMod val="65000"/>
                  </a:prstClr>
                </a:solidFill>
                <a:latin typeface="Dosis" pitchFamily="2" charset="0"/>
              </a:rPr>
              <a:t>récréation</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208BC7B3-54DE-BD70-C415-1D319ADD36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8511" y="1621212"/>
            <a:ext cx="4498903" cy="2715656"/>
          </a:xfrm>
          <a:prstGeom prst="rect">
            <a:avLst/>
          </a:prstGeom>
        </p:spPr>
      </p:pic>
    </p:spTree>
    <p:extLst>
      <p:ext uri="{BB962C8B-B14F-4D97-AF65-F5344CB8AC3E}">
        <p14:creationId xmlns:p14="http://schemas.microsoft.com/office/powerpoint/2010/main" val="2158170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A797-83FA-4184-F7AB-C2574F926F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33E96DD-E8AF-DF5B-A5EF-D645E510914A}"/>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ED9F368-9038-782A-56BC-6A7329A6A823}"/>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1F917071-0816-CC6E-94DD-666CC00169C9}"/>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F4FC3AE-C1FD-5340-0DB1-922ADEAF373C}"/>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7BF45A6-F76D-75F5-3459-BC822A6D1392}"/>
              </a:ext>
            </a:extLst>
          </p:cNvPr>
          <p:cNvSpPr txBox="1"/>
          <p:nvPr/>
        </p:nvSpPr>
        <p:spPr>
          <a:xfrm>
            <a:off x="-113211" y="2052390"/>
            <a:ext cx="9079909" cy="1651991"/>
          </a:xfrm>
          <a:prstGeom prst="rect">
            <a:avLst/>
          </a:prstGeom>
          <a:noFill/>
        </p:spPr>
        <p:txBody>
          <a:bodyPr wrap="square" rtlCol="0">
            <a:spAutoFit/>
          </a:bodyPr>
          <a:lstStyle/>
          <a:p>
            <a:pPr algn="ctr" defTabSz="685852">
              <a:defRPr/>
            </a:pPr>
            <a:r>
              <a:rPr lang="fr-MA" sz="4800" b="1" dirty="0">
                <a:solidFill>
                  <a:srgbClr val="106585"/>
                </a:solidFill>
                <a:latin typeface="Dosis" pitchFamily="2" charset="0"/>
              </a:rPr>
              <a:t>A la récréation, les élèves jouent. </a:t>
            </a:r>
          </a:p>
          <a:p>
            <a:pPr algn="ctr" defTabSz="685852">
              <a:defRPr/>
            </a:pPr>
            <a:endParaRPr lang="fr-FR" sz="5335"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76F1E83B-DC5B-FD70-2303-1D885E325C09}"/>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357B44A-FEFA-1969-5D05-E7C5396A969F}"/>
              </a:ext>
            </a:extLst>
          </p:cNvPr>
          <p:cNvSpPr txBox="1"/>
          <p:nvPr/>
        </p:nvSpPr>
        <p:spPr>
          <a:xfrm>
            <a:off x="696111" y="315364"/>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La récréation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la </a:t>
            </a:r>
            <a:r>
              <a:rPr lang="en-US" sz="1500" b="1" dirty="0" err="1">
                <a:solidFill>
                  <a:prstClr val="white">
                    <a:lumMod val="65000"/>
                  </a:prstClr>
                </a:solidFill>
                <a:latin typeface="Dosis" pitchFamily="2" charset="0"/>
              </a:rPr>
              <a:t>récréation</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842C9915-2A93-6E55-335A-C7D50596C6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3654" y="3796714"/>
            <a:ext cx="4498903" cy="2715656"/>
          </a:xfrm>
          <a:prstGeom prst="rect">
            <a:avLst/>
          </a:prstGeom>
        </p:spPr>
      </p:pic>
    </p:spTree>
    <p:extLst>
      <p:ext uri="{BB962C8B-B14F-4D97-AF65-F5344CB8AC3E}">
        <p14:creationId xmlns:p14="http://schemas.microsoft.com/office/powerpoint/2010/main" val="4076743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7"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45">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45">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45">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45">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71" y="3580284"/>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61" y="871399"/>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42" y="1648776"/>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12" y="2815442"/>
            <a:ext cx="1669455"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8" y="2814760"/>
            <a:ext cx="1012072"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93" y="2815443"/>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14" y="2823544"/>
            <a:ext cx="957891"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5" y="1302169"/>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22"/>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50" y="2819455"/>
            <a:ext cx="1782219"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6" y="1815782"/>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7" y="3903177"/>
            <a:ext cx="1720123"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71" y="5557449"/>
            <a:ext cx="1241880" cy="359074"/>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70"/>
              <a:ext cx="999184"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9" y="5532207"/>
            <a:ext cx="1186378" cy="359074"/>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70"/>
              <a:ext cx="787009"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l="29731" t="56294" r="43963" b="7778"/>
          <a:stretch/>
        </p:blipFill>
        <p:spPr>
          <a:xfrm>
            <a:off x="4144314" y="4171071"/>
            <a:ext cx="918411" cy="999167"/>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9"/>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7" y="5565540"/>
            <a:ext cx="1186377"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81" y="3934214"/>
            <a:ext cx="1113665" cy="1434267"/>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5" y="2972542"/>
            <a:ext cx="7800675" cy="527067"/>
          </a:xfrm>
          <a:prstGeom prst="rect">
            <a:avLst/>
          </a:prstGeom>
        </p:spPr>
        <p:txBody>
          <a:bodyPr lIns="0" tIns="0" rIns="0" bIns="0" rtlCol="0" anchor="t">
            <a:spAutoFit/>
          </a:bodyPr>
          <a:lstStyle/>
          <a:p>
            <a:pPr algn="ctr" defTabSz="457235">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41" y="4343009"/>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6" y="1718517"/>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extLst>
              <p:ext uri="{D42A27DB-BD31-4B8C-83A1-F6EECF244321}">
                <p14:modId xmlns:p14="http://schemas.microsoft.com/office/powerpoint/2010/main" val="3235033337"/>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6"/>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57716" y="2037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02B46A87-9DBD-B2D9-0F61-5AD59058E48F}"/>
              </a:ext>
            </a:extLst>
          </p:cNvPr>
          <p:cNvGrpSpPr/>
          <p:nvPr/>
        </p:nvGrpSpPr>
        <p:grpSpPr>
          <a:xfrm>
            <a:off x="705873" y="4297186"/>
            <a:ext cx="4919864" cy="557910"/>
            <a:chOff x="2447851" y="6491492"/>
            <a:chExt cx="5928454" cy="836865"/>
          </a:xfrm>
        </p:grpSpPr>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321812" y="6500656"/>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572574" y="6563966"/>
              <a:ext cx="803731" cy="764391"/>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extLst>
              <p:ext uri="{D42A27DB-BD31-4B8C-83A1-F6EECF244321}">
                <p14:modId xmlns:p14="http://schemas.microsoft.com/office/powerpoint/2010/main" val="4196576256"/>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8" name="ZoneTexte 17">
            <a:extLst>
              <a:ext uri="{FF2B5EF4-FFF2-40B4-BE49-F238E27FC236}">
                <a16:creationId xmlns:a16="http://schemas.microsoft.com/office/drawing/2014/main" id="{BF6DB104-1405-FF42-3F6E-D1686F23FA66}"/>
              </a:ext>
            </a:extLst>
          </p:cNvPr>
          <p:cNvSpPr txBox="1"/>
          <p:nvPr/>
        </p:nvSpPr>
        <p:spPr>
          <a:xfrm>
            <a:off x="952502" y="330202"/>
            <a:ext cx="7888843"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14" name="Image 13">
            <a:extLst>
              <a:ext uri="{FF2B5EF4-FFF2-40B4-BE49-F238E27FC236}">
                <a16:creationId xmlns:a16="http://schemas.microsoft.com/office/drawing/2014/main" id="{37378D4F-1D7B-722A-B88B-BDDF180278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5927" y="2033776"/>
            <a:ext cx="1480497" cy="1703251"/>
          </a:xfrm>
          <a:prstGeom prst="rect">
            <a:avLst/>
          </a:prstGeom>
        </p:spPr>
      </p:pic>
      <p:pic>
        <p:nvPicPr>
          <p:cNvPr id="20" name="Image 19">
            <a:extLst>
              <a:ext uri="{FF2B5EF4-FFF2-40B4-BE49-F238E27FC236}">
                <a16:creationId xmlns:a16="http://schemas.microsoft.com/office/drawing/2014/main" id="{26E1736F-0B08-B7A3-7BAB-BA750A663587}"/>
              </a:ext>
            </a:extLst>
          </p:cNvPr>
          <p:cNvPicPr>
            <a:picLocks noChangeAspect="1"/>
          </p:cNvPicPr>
          <p:nvPr/>
        </p:nvPicPr>
        <p:blipFill>
          <a:blip r:embed="rId7"/>
          <a:stretch>
            <a:fillRect/>
          </a:stretch>
        </p:blipFill>
        <p:spPr>
          <a:xfrm>
            <a:off x="833488" y="2249564"/>
            <a:ext cx="1022043" cy="1438777"/>
          </a:xfrm>
          <a:prstGeom prst="rect">
            <a:avLst/>
          </a:prstGeom>
        </p:spPr>
      </p:pic>
      <p:pic>
        <p:nvPicPr>
          <p:cNvPr id="21" name="Image 20">
            <a:extLst>
              <a:ext uri="{FF2B5EF4-FFF2-40B4-BE49-F238E27FC236}">
                <a16:creationId xmlns:a16="http://schemas.microsoft.com/office/drawing/2014/main" id="{09023102-A9FC-00B9-EA4B-4F2D1B163E8E}"/>
              </a:ext>
            </a:extLst>
          </p:cNvPr>
          <p:cNvPicPr>
            <a:picLocks noChangeAspect="1"/>
          </p:cNvPicPr>
          <p:nvPr/>
        </p:nvPicPr>
        <p:blipFill>
          <a:blip r:embed="rId8"/>
          <a:stretch>
            <a:fillRect/>
          </a:stretch>
        </p:blipFill>
        <p:spPr>
          <a:xfrm>
            <a:off x="6577833" y="2321557"/>
            <a:ext cx="1415415" cy="1366784"/>
          </a:xfrm>
          <a:prstGeom prst="rect">
            <a:avLst/>
          </a:prstGeom>
        </p:spPr>
      </p:pic>
      <p:pic>
        <p:nvPicPr>
          <p:cNvPr id="24" name="Image 23">
            <a:extLst>
              <a:ext uri="{FF2B5EF4-FFF2-40B4-BE49-F238E27FC236}">
                <a16:creationId xmlns:a16="http://schemas.microsoft.com/office/drawing/2014/main" id="{739CF0B9-65F4-9367-32C1-E9AAA7FCF777}"/>
              </a:ext>
            </a:extLst>
          </p:cNvPr>
          <p:cNvPicPr>
            <a:picLocks noChangeAspect="1"/>
          </p:cNvPicPr>
          <p:nvPr/>
        </p:nvPicPr>
        <p:blipFill>
          <a:blip r:embed="rId9"/>
          <a:stretch>
            <a:fillRect/>
          </a:stretch>
        </p:blipFill>
        <p:spPr>
          <a:xfrm>
            <a:off x="2837725" y="2397697"/>
            <a:ext cx="931643" cy="1214504"/>
          </a:xfrm>
          <a:prstGeom prst="rect">
            <a:avLst/>
          </a:prstGeom>
        </p:spPr>
      </p:pic>
      <p:sp>
        <p:nvSpPr>
          <p:cNvPr id="26" name="Ellipse 25">
            <a:extLst>
              <a:ext uri="{FF2B5EF4-FFF2-40B4-BE49-F238E27FC236}">
                <a16:creationId xmlns:a16="http://schemas.microsoft.com/office/drawing/2014/main" id="{10B9973A-6F69-109C-7970-59CFD26C65CF}"/>
              </a:ext>
            </a:extLst>
          </p:cNvPr>
          <p:cNvSpPr/>
          <p:nvPr/>
        </p:nvSpPr>
        <p:spPr>
          <a:xfrm>
            <a:off x="7167154" y="4297186"/>
            <a:ext cx="513806" cy="344483"/>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sz="2000" b="1" dirty="0"/>
              <a:t>4</a:t>
            </a:r>
          </a:p>
        </p:txBody>
      </p:sp>
    </p:spTree>
    <p:extLst>
      <p:ext uri="{BB962C8B-B14F-4D97-AF65-F5344CB8AC3E}">
        <p14:creationId xmlns:p14="http://schemas.microsoft.com/office/powerpoint/2010/main" val="2575471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202710"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C1C9D886-8325-67DA-66EE-5BE4ECAB89E4}"/>
              </a:ext>
            </a:extLst>
          </p:cNvPr>
          <p:cNvGrpSpPr/>
          <p:nvPr/>
        </p:nvGrpSpPr>
        <p:grpSpPr>
          <a:xfrm>
            <a:off x="844380" y="4246803"/>
            <a:ext cx="5373539" cy="735420"/>
            <a:chOff x="1420442" y="6491492"/>
            <a:chExt cx="9613272" cy="850941"/>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9D9E9F3-3F8B-6B2D-6B6C-C1EF1336081D}"/>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420442" y="6491492"/>
              <a:ext cx="890888"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07A37C2-46DA-09B8-5FD0-2A27357F49B4}"/>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658681" y="6578039"/>
              <a:ext cx="803730"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460016A-413E-9389-86DE-D2A93C54BF4A}"/>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10229984" y="6491492"/>
              <a:ext cx="803730" cy="764393"/>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extLst>
              <p:ext uri="{D42A27DB-BD31-4B8C-83A1-F6EECF244321}">
                <p14:modId xmlns:p14="http://schemas.microsoft.com/office/powerpoint/2010/main" val="3420040013"/>
              </p:ext>
            </p:extLst>
          </p:nvPr>
        </p:nvGraphicFramePr>
        <p:xfrm>
          <a:off x="2"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6" y="330202"/>
            <a:ext cx="7624135"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4" name="Image 3">
            <a:extLst>
              <a:ext uri="{FF2B5EF4-FFF2-40B4-BE49-F238E27FC236}">
                <a16:creationId xmlns:a16="http://schemas.microsoft.com/office/drawing/2014/main" id="{3E5A03FC-88BD-4AE9-4C8D-25C3437C44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367" y="1875729"/>
            <a:ext cx="1730788" cy="1366783"/>
          </a:xfrm>
          <a:prstGeom prst="rect">
            <a:avLst/>
          </a:prstGeom>
        </p:spPr>
      </p:pic>
      <p:pic>
        <p:nvPicPr>
          <p:cNvPr id="8" name="Image 7">
            <a:extLst>
              <a:ext uri="{FF2B5EF4-FFF2-40B4-BE49-F238E27FC236}">
                <a16:creationId xmlns:a16="http://schemas.microsoft.com/office/drawing/2014/main" id="{C17F9CAD-495E-B4B8-2ABF-B8CFB66CD0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0055" y="2015035"/>
            <a:ext cx="1209571" cy="1348882"/>
          </a:xfrm>
          <a:prstGeom prst="rect">
            <a:avLst/>
          </a:prstGeom>
        </p:spPr>
      </p:pic>
      <p:pic>
        <p:nvPicPr>
          <p:cNvPr id="13" name="Image 12">
            <a:extLst>
              <a:ext uri="{FF2B5EF4-FFF2-40B4-BE49-F238E27FC236}">
                <a16:creationId xmlns:a16="http://schemas.microsoft.com/office/drawing/2014/main" id="{CBCDBC21-861E-8250-EAF2-AD4E5DEE09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6286" y="2260966"/>
            <a:ext cx="1704429" cy="914717"/>
          </a:xfrm>
          <a:prstGeom prst="rect">
            <a:avLst/>
          </a:prstGeom>
        </p:spPr>
      </p:pic>
      <p:pic>
        <p:nvPicPr>
          <p:cNvPr id="18" name="Image 17">
            <a:extLst>
              <a:ext uri="{FF2B5EF4-FFF2-40B4-BE49-F238E27FC236}">
                <a16:creationId xmlns:a16="http://schemas.microsoft.com/office/drawing/2014/main" id="{25154F82-4A8D-0A26-8DA8-307D98678A8B}"/>
              </a:ext>
            </a:extLst>
          </p:cNvPr>
          <p:cNvPicPr>
            <a:picLocks noChangeAspect="1"/>
          </p:cNvPicPr>
          <p:nvPr/>
        </p:nvPicPr>
        <p:blipFill>
          <a:blip r:embed="rId9"/>
          <a:stretch>
            <a:fillRect/>
          </a:stretch>
        </p:blipFill>
        <p:spPr>
          <a:xfrm>
            <a:off x="2809257" y="1969494"/>
            <a:ext cx="1197690" cy="1144104"/>
          </a:xfrm>
          <a:prstGeom prst="rect">
            <a:avLst/>
          </a:prstGeom>
        </p:spPr>
      </p:pic>
      <p:sp>
        <p:nvSpPr>
          <p:cNvPr id="21" name="Ellipse 20">
            <a:extLst>
              <a:ext uri="{FF2B5EF4-FFF2-40B4-BE49-F238E27FC236}">
                <a16:creationId xmlns:a16="http://schemas.microsoft.com/office/drawing/2014/main" id="{C7583C28-B838-5F28-972B-EBBEDCE08BDA}"/>
              </a:ext>
            </a:extLst>
          </p:cNvPr>
          <p:cNvSpPr/>
          <p:nvPr/>
        </p:nvSpPr>
        <p:spPr>
          <a:xfrm>
            <a:off x="7689669" y="4321601"/>
            <a:ext cx="382074" cy="43327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sz="2000" b="1" dirty="0"/>
              <a:t>4</a:t>
            </a:r>
          </a:p>
        </p:txBody>
      </p:sp>
    </p:spTree>
    <p:extLst>
      <p:ext uri="{BB962C8B-B14F-4D97-AF65-F5344CB8AC3E}">
        <p14:creationId xmlns:p14="http://schemas.microsoft.com/office/powerpoint/2010/main" val="3087247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9" y="2963304"/>
            <a:ext cx="7800675" cy="527067"/>
          </a:xfrm>
          <a:prstGeom prst="rect">
            <a:avLst/>
          </a:prstGeom>
        </p:spPr>
        <p:txBody>
          <a:bodyPr lIns="0" tIns="0" rIns="0" bIns="0" rtlCol="0" anchor="t">
            <a:spAutoFit/>
          </a:bodyPr>
          <a:lstStyle/>
          <a:p>
            <a:pPr algn="ctr" defTabSz="457235">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8" y="4000426"/>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5" y="4289624"/>
            <a:ext cx="2481457" cy="707886"/>
          </a:xfrm>
          <a:prstGeom prst="rect">
            <a:avLst/>
          </a:prstGeom>
          <a:noFill/>
        </p:spPr>
        <p:txBody>
          <a:bodyPr wrap="square" rtlCol="0">
            <a:spAutoFit/>
          </a:bodyPr>
          <a:lstStyle/>
          <a:p>
            <a:pPr algn="ctr" defTabSz="457211">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5" y="4255276"/>
            <a:ext cx="2166201" cy="400110"/>
          </a:xfrm>
          <a:prstGeom prst="rect">
            <a:avLst/>
          </a:prstGeom>
          <a:noFill/>
        </p:spPr>
        <p:txBody>
          <a:bodyPr wrap="square" rtlCol="0">
            <a:spAutoFit/>
          </a:bodyPr>
          <a:lstStyle/>
          <a:p>
            <a:pPr defTabSz="457211">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extLst>
              <p:ext uri="{D42A27DB-BD31-4B8C-83A1-F6EECF244321}">
                <p14:modId xmlns:p14="http://schemas.microsoft.com/office/powerpoint/2010/main" val="4250574924"/>
              </p:ext>
            </p:extLst>
          </p:nvPr>
        </p:nvGraphicFramePr>
        <p:xfrm>
          <a:off x="274837" y="-50035"/>
          <a:ext cx="8769596"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1">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9"/>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712834" y="170290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756201" y="1668558"/>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4" y="330202"/>
            <a:ext cx="8562183" cy="327975"/>
          </a:xfrm>
          <a:prstGeom prst="rect">
            <a:avLst/>
          </a:prstGeom>
          <a:noFill/>
        </p:spPr>
        <p:txBody>
          <a:bodyPr wrap="square">
            <a:spAutoFit/>
          </a:bodyPr>
          <a:lstStyle/>
          <a:p>
            <a:pPr marL="0" lvl="1" defTabSz="457211">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2" y="309185"/>
            <a:ext cx="8236899" cy="553998"/>
          </a:xfrm>
          <a:prstGeom prst="rect">
            <a:avLst/>
          </a:prstGeom>
          <a:noFill/>
        </p:spPr>
        <p:txBody>
          <a:bodyPr wrap="square">
            <a:spAutoFit/>
          </a:bodyPr>
          <a:lstStyle/>
          <a:p>
            <a:pPr defTabSz="457235"/>
            <a:r>
              <a:rPr lang="fr-FR" sz="1500" b="1" dirty="0">
                <a:solidFill>
                  <a:prstClr val="white">
                    <a:lumMod val="65000"/>
                  </a:prstClr>
                </a:solidFill>
                <a:latin typeface="Dosis" pitchFamily="2" charset="0"/>
              </a:rPr>
              <a:t>Vous  allez passer au tableau pour jouer à  deux. </a:t>
            </a:r>
            <a:r>
              <a:rPr lang="fr-MA" sz="1500" dirty="0">
                <a:solidFill>
                  <a:prstClr val="white">
                    <a:lumMod val="65000"/>
                  </a:prstClr>
                </a:solidFill>
                <a:latin typeface="Dosis" pitchFamily="2" charset="0"/>
              </a:rPr>
              <a:t>Un élève montre trois images, une après l’autre, et l’autre dit les mots. Par la suite les rôles seront échangés. </a:t>
            </a:r>
          </a:p>
        </p:txBody>
      </p:sp>
    </p:spTree>
    <p:extLst>
      <p:ext uri="{BB962C8B-B14F-4D97-AF65-F5344CB8AC3E}">
        <p14:creationId xmlns:p14="http://schemas.microsoft.com/office/powerpoint/2010/main" val="39414164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2" y="228602"/>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4" y="344403"/>
            <a:ext cx="7465731" cy="553998"/>
          </a:xfrm>
          <a:prstGeom prst="rect">
            <a:avLst/>
          </a:prstGeom>
          <a:noFill/>
        </p:spPr>
        <p:txBody>
          <a:bodyPr wrap="square">
            <a:spAutoFit/>
          </a:bodyPr>
          <a:lstStyle/>
          <a:p>
            <a:pPr defTabSz="457235"/>
            <a:r>
              <a:rPr lang="fr-MA" sz="1500" b="1" dirty="0">
                <a:solidFill>
                  <a:prstClr val="white">
                    <a:lumMod val="65000"/>
                  </a:prstClr>
                </a:solidFill>
                <a:latin typeface="Dosis" pitchFamily="2" charset="0"/>
              </a:rPr>
              <a:t>Maintenant, on va commencer le jeu. Qui veut passer au tableau?</a:t>
            </a:r>
          </a:p>
          <a:p>
            <a:pPr defTabSz="457235"/>
            <a:r>
              <a:rPr lang="fr-MA" sz="1500" b="1" dirty="0">
                <a:solidFill>
                  <a:prstClr val="white">
                    <a:lumMod val="65000"/>
                  </a:prstClr>
                </a:solidFill>
                <a:latin typeface="Dosis" pitchFamily="2" charset="0"/>
              </a:rPr>
              <a:t>Le gagnant sera celui qui aura plus réponses correctes.</a:t>
            </a:r>
          </a:p>
        </p:txBody>
      </p:sp>
      <p:sp>
        <p:nvSpPr>
          <p:cNvPr id="22" name="Freeform 8">
            <a:extLst>
              <a:ext uri="{FF2B5EF4-FFF2-40B4-BE49-F238E27FC236}">
                <a16:creationId xmlns:a16="http://schemas.microsoft.com/office/drawing/2014/main" id="{A58BC816-7154-2FBD-B4DA-7ACF2B2D99F5}"/>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404051432"/>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459E848D-B32D-A68B-F864-612E73B5EE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4744" y="1607904"/>
            <a:ext cx="1588276" cy="1827246"/>
          </a:xfrm>
          <a:prstGeom prst="rect">
            <a:avLst/>
          </a:prstGeom>
        </p:spPr>
      </p:pic>
      <p:pic>
        <p:nvPicPr>
          <p:cNvPr id="8" name="Image 7">
            <a:extLst>
              <a:ext uri="{FF2B5EF4-FFF2-40B4-BE49-F238E27FC236}">
                <a16:creationId xmlns:a16="http://schemas.microsoft.com/office/drawing/2014/main" id="{1BB3F7A3-27F3-4081-3880-6D298A0A23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7761" y="4149270"/>
            <a:ext cx="1957907" cy="1546136"/>
          </a:xfrm>
          <a:prstGeom prst="rect">
            <a:avLst/>
          </a:prstGeom>
        </p:spPr>
      </p:pic>
      <p:pic>
        <p:nvPicPr>
          <p:cNvPr id="10" name="Image 9">
            <a:extLst>
              <a:ext uri="{FF2B5EF4-FFF2-40B4-BE49-F238E27FC236}">
                <a16:creationId xmlns:a16="http://schemas.microsoft.com/office/drawing/2014/main" id="{C0581D9C-F92C-8F50-3C80-FD4137E6CE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3120" y="4181026"/>
            <a:ext cx="1357976" cy="1514379"/>
          </a:xfrm>
          <a:prstGeom prst="rect">
            <a:avLst/>
          </a:prstGeom>
        </p:spPr>
      </p:pic>
      <p:pic>
        <p:nvPicPr>
          <p:cNvPr id="11" name="Image 10">
            <a:extLst>
              <a:ext uri="{FF2B5EF4-FFF2-40B4-BE49-F238E27FC236}">
                <a16:creationId xmlns:a16="http://schemas.microsoft.com/office/drawing/2014/main" id="{BC834DCB-3D1C-A6E5-F9A0-25C6855961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78590" y="4615192"/>
            <a:ext cx="1704429" cy="914717"/>
          </a:xfrm>
          <a:prstGeom prst="rect">
            <a:avLst/>
          </a:prstGeom>
        </p:spPr>
      </p:pic>
      <p:pic>
        <p:nvPicPr>
          <p:cNvPr id="19" name="Image 18">
            <a:extLst>
              <a:ext uri="{FF2B5EF4-FFF2-40B4-BE49-F238E27FC236}">
                <a16:creationId xmlns:a16="http://schemas.microsoft.com/office/drawing/2014/main" id="{AF80E589-184C-5A3A-F5A0-BCB41DCEDD64}"/>
              </a:ext>
            </a:extLst>
          </p:cNvPr>
          <p:cNvPicPr>
            <a:picLocks noChangeAspect="1"/>
          </p:cNvPicPr>
          <p:nvPr/>
        </p:nvPicPr>
        <p:blipFill>
          <a:blip r:embed="rId9"/>
          <a:stretch>
            <a:fillRect/>
          </a:stretch>
        </p:blipFill>
        <p:spPr>
          <a:xfrm>
            <a:off x="827314" y="1706702"/>
            <a:ext cx="1353613" cy="1905543"/>
          </a:xfrm>
          <a:prstGeom prst="rect">
            <a:avLst/>
          </a:prstGeom>
        </p:spPr>
      </p:pic>
      <p:pic>
        <p:nvPicPr>
          <p:cNvPr id="20" name="Image 19">
            <a:extLst>
              <a:ext uri="{FF2B5EF4-FFF2-40B4-BE49-F238E27FC236}">
                <a16:creationId xmlns:a16="http://schemas.microsoft.com/office/drawing/2014/main" id="{854AB375-9A75-47AC-41DA-5F64E7FB72B5}"/>
              </a:ext>
            </a:extLst>
          </p:cNvPr>
          <p:cNvPicPr>
            <a:picLocks noChangeAspect="1"/>
          </p:cNvPicPr>
          <p:nvPr/>
        </p:nvPicPr>
        <p:blipFill>
          <a:blip r:embed="rId10"/>
          <a:stretch>
            <a:fillRect/>
          </a:stretch>
        </p:blipFill>
        <p:spPr>
          <a:xfrm>
            <a:off x="7001208" y="1870923"/>
            <a:ext cx="1803278" cy="1741321"/>
          </a:xfrm>
          <a:prstGeom prst="rect">
            <a:avLst/>
          </a:prstGeom>
        </p:spPr>
      </p:pic>
      <p:pic>
        <p:nvPicPr>
          <p:cNvPr id="23" name="Image 22">
            <a:extLst>
              <a:ext uri="{FF2B5EF4-FFF2-40B4-BE49-F238E27FC236}">
                <a16:creationId xmlns:a16="http://schemas.microsoft.com/office/drawing/2014/main" id="{FA4FEEEE-0E44-EFD5-8B0F-49C06C7322DB}"/>
              </a:ext>
            </a:extLst>
          </p:cNvPr>
          <p:cNvPicPr>
            <a:picLocks noChangeAspect="1"/>
          </p:cNvPicPr>
          <p:nvPr/>
        </p:nvPicPr>
        <p:blipFill>
          <a:blip r:embed="rId11"/>
          <a:stretch>
            <a:fillRect/>
          </a:stretch>
        </p:blipFill>
        <p:spPr>
          <a:xfrm>
            <a:off x="3159941" y="4441558"/>
            <a:ext cx="1412059" cy="1348882"/>
          </a:xfrm>
          <a:prstGeom prst="rect">
            <a:avLst/>
          </a:prstGeom>
        </p:spPr>
      </p:pic>
      <p:pic>
        <p:nvPicPr>
          <p:cNvPr id="24" name="Image 23">
            <a:extLst>
              <a:ext uri="{FF2B5EF4-FFF2-40B4-BE49-F238E27FC236}">
                <a16:creationId xmlns:a16="http://schemas.microsoft.com/office/drawing/2014/main" id="{D2B6AAB0-1BB9-2185-A967-7EE77201D697}"/>
              </a:ext>
            </a:extLst>
          </p:cNvPr>
          <p:cNvPicPr>
            <a:picLocks noChangeAspect="1"/>
          </p:cNvPicPr>
          <p:nvPr/>
        </p:nvPicPr>
        <p:blipFill>
          <a:blip r:embed="rId12"/>
          <a:stretch>
            <a:fillRect/>
          </a:stretch>
        </p:blipFill>
        <p:spPr>
          <a:xfrm>
            <a:off x="3025928" y="1715771"/>
            <a:ext cx="1223814" cy="1595383"/>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9" y="990609"/>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0"/>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9"/>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45">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7" y="381529"/>
            <a:ext cx="8009617" cy="338554"/>
          </a:xfrm>
          <a:prstGeom prst="rect">
            <a:avLst/>
          </a:prstGeom>
          <a:noFill/>
        </p:spPr>
        <p:txBody>
          <a:bodyPr wrap="square" rtlCol="0">
            <a:spAutoFit/>
          </a:bodyPr>
          <a:lstStyle/>
          <a:p>
            <a:pPr defTabSz="685835">
              <a:spcAft>
                <a:spcPts val="400"/>
              </a:spcAft>
              <a:defRPr/>
            </a:pPr>
            <a:r>
              <a:rPr lang="fr-FR" sz="1600" b="1" dirty="0">
                <a:solidFill>
                  <a:srgbClr val="A6A6A6"/>
                </a:solidFill>
                <a:latin typeface="Calibri"/>
              </a:rPr>
              <a:t>À la maison, écrivez, les mots du vocabulaire que nous avons vus aujourd’hui. La page 45.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extLst>
              <p:ext uri="{D42A27DB-BD31-4B8C-83A1-F6EECF244321}">
                <p14:modId xmlns:p14="http://schemas.microsoft.com/office/powerpoint/2010/main" val="467267590"/>
              </p:ext>
            </p:extLst>
          </p:nvPr>
        </p:nvGraphicFramePr>
        <p:xfrm>
          <a:off x="24113" y="-48543"/>
          <a:ext cx="8896612"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1">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7" y="513667"/>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30"/>
            <a:ext cx="3454400" cy="781881"/>
          </a:xfrm>
          <a:prstGeom prst="rect">
            <a:avLst/>
          </a:prstGeom>
        </p:spPr>
        <p:txBody>
          <a:bodyPr wrap="square" lIns="0" tIns="0" rIns="0" bIns="0" rtlCol="0" anchor="t">
            <a:spAutoFit/>
          </a:bodyPr>
          <a:lstStyle/>
          <a:p>
            <a:pPr algn="ctr" defTabSz="457235">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sp>
        <p:nvSpPr>
          <p:cNvPr id="9" name="Rectangle 8">
            <a:extLst>
              <a:ext uri="{FF2B5EF4-FFF2-40B4-BE49-F238E27FC236}">
                <a16:creationId xmlns:a16="http://schemas.microsoft.com/office/drawing/2014/main" id="{61017040-32A8-C78F-0CC0-8C5CDB9C1863}"/>
              </a:ext>
            </a:extLst>
          </p:cNvPr>
          <p:cNvSpPr/>
          <p:nvPr/>
        </p:nvSpPr>
        <p:spPr>
          <a:xfrm>
            <a:off x="453992" y="4226912"/>
            <a:ext cx="1799939"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sortir</a:t>
            </a:r>
            <a:endParaRPr lang="fr-MA" dirty="0"/>
          </a:p>
        </p:txBody>
      </p:sp>
      <p:sp>
        <p:nvSpPr>
          <p:cNvPr id="12" name="Ellipse 11">
            <a:extLst>
              <a:ext uri="{FF2B5EF4-FFF2-40B4-BE49-F238E27FC236}">
                <a16:creationId xmlns:a16="http://schemas.microsoft.com/office/drawing/2014/main" id="{36C4478A-30FB-4159-13B3-AEBF404E2FF3}"/>
              </a:ext>
            </a:extLst>
          </p:cNvPr>
          <p:cNvSpPr/>
          <p:nvPr/>
        </p:nvSpPr>
        <p:spPr>
          <a:xfrm>
            <a:off x="3519950" y="2487565"/>
            <a:ext cx="403123" cy="2119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Ellipse 15">
            <a:extLst>
              <a:ext uri="{FF2B5EF4-FFF2-40B4-BE49-F238E27FC236}">
                <a16:creationId xmlns:a16="http://schemas.microsoft.com/office/drawing/2014/main" id="{8B2DAC9D-DDED-E3C2-A4BE-D408E8F67F87}"/>
              </a:ext>
            </a:extLst>
          </p:cNvPr>
          <p:cNvSpPr/>
          <p:nvPr/>
        </p:nvSpPr>
        <p:spPr>
          <a:xfrm>
            <a:off x="5260831" y="2381607"/>
            <a:ext cx="466128" cy="21191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3" name="Image 12">
            <a:extLst>
              <a:ext uri="{FF2B5EF4-FFF2-40B4-BE49-F238E27FC236}">
                <a16:creationId xmlns:a16="http://schemas.microsoft.com/office/drawing/2014/main" id="{3D4FCDC6-BC16-0576-DC73-804B6094F24C}"/>
              </a:ext>
            </a:extLst>
          </p:cNvPr>
          <p:cNvPicPr>
            <a:picLocks noChangeAspect="1"/>
          </p:cNvPicPr>
          <p:nvPr/>
        </p:nvPicPr>
        <p:blipFill>
          <a:blip r:embed="rId14"/>
          <a:stretch>
            <a:fillRect/>
          </a:stretch>
        </p:blipFill>
        <p:spPr>
          <a:xfrm>
            <a:off x="2969770" y="950607"/>
            <a:ext cx="4509713" cy="5514290"/>
          </a:xfrm>
          <a:prstGeom prst="rect">
            <a:avLst/>
          </a:prstGeom>
        </p:spPr>
      </p:pic>
      <p:sp>
        <p:nvSpPr>
          <p:cNvPr id="32" name="Flèche : droite 31">
            <a:extLst>
              <a:ext uri="{FF2B5EF4-FFF2-40B4-BE49-F238E27FC236}">
                <a16:creationId xmlns:a16="http://schemas.microsoft.com/office/drawing/2014/main" id="{22AA6AAE-E519-4F16-0D89-D24EB6C6117C}"/>
              </a:ext>
            </a:extLst>
          </p:cNvPr>
          <p:cNvSpPr/>
          <p:nvPr/>
        </p:nvSpPr>
        <p:spPr>
          <a:xfrm>
            <a:off x="2434196" y="2164381"/>
            <a:ext cx="702291"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flipV="1">
            <a:off x="2253931" y="3429000"/>
            <a:ext cx="1266019" cy="94466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5124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r>
              <a:rPr lang="en-US" sz="3200" dirty="0">
                <a:solidFill>
                  <a:srgbClr val="215968"/>
                </a:solidFill>
                <a:latin typeface="Carelia"/>
              </a:rPr>
              <a:t>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3"/>
            <a:ext cx="6304827" cy="249002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777999" y="2178769"/>
            <a:ext cx="5588000" cy="1105431"/>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Préparation à la fluidité:</a:t>
            </a:r>
          </a:p>
          <a:p>
            <a:pPr algn="ctr" defTabSz="457235">
              <a:lnSpc>
                <a:spcPts val="4608"/>
              </a:lnSpc>
            </a:pPr>
            <a:r>
              <a:rPr lang="fr-MA" sz="2533" b="1" dirty="0">
                <a:solidFill>
                  <a:srgbClr val="9BBB59">
                    <a:lumMod val="75000"/>
                  </a:srgbClr>
                </a:solidFill>
                <a:latin typeface="Dosis" pitchFamily="2" charset="0"/>
              </a:rPr>
              <a:t>Les mots du texte</a:t>
            </a: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287384" y="1754998"/>
            <a:ext cx="8551816"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Je suis    je m’appelle    aujourd’hui soigneusement   je m’habille    la récréation </a:t>
            </a:r>
          </a:p>
          <a:p>
            <a:pPr algn="ctr" defTabSz="685852">
              <a:lnSpc>
                <a:spcPct val="250000"/>
              </a:lnSpc>
              <a:defRPr/>
            </a:pPr>
            <a:r>
              <a:rPr lang="fr-FR" sz="2800" b="1" kern="0" spc="320" dirty="0">
                <a:solidFill>
                  <a:srgbClr val="0070C0"/>
                </a:solidFill>
                <a:latin typeface="Dosis" pitchFamily="2" charset="0"/>
              </a:rPr>
              <a:t>joyeux  souhaite     stressé    faisons</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25922542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v</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Pour lire le texte avec fluidité,  Je vais vous lire les mots du texte. Ecoutez attentivement.</a:t>
            </a:r>
          </a:p>
        </p:txBody>
      </p:sp>
      <p:pic>
        <p:nvPicPr>
          <p:cNvPr id="10" name="Image 9">
            <a:extLst>
              <a:ext uri="{FF2B5EF4-FFF2-40B4-BE49-F238E27FC236}">
                <a16:creationId xmlns:a16="http://schemas.microsoft.com/office/drawing/2014/main" id="{887A5663-B882-E06C-D5E3-C072CD56FF3C}"/>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59865" y="262312"/>
            <a:ext cx="1090687" cy="1087867"/>
          </a:xfrm>
          <a:prstGeom prst="rect">
            <a:avLst/>
          </a:prstGeom>
        </p:spPr>
      </p:pic>
    </p:spTree>
    <p:extLst>
      <p:ext uri="{BB962C8B-B14F-4D97-AF65-F5344CB8AC3E}">
        <p14:creationId xmlns:p14="http://schemas.microsoft.com/office/powerpoint/2010/main" val="1641870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35">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3"/>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35">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35">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23"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35">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4" y="1243631"/>
            <a:ext cx="4847975" cy="330860"/>
          </a:xfrm>
          <a:prstGeom prst="rect">
            <a:avLst/>
          </a:prstGeom>
        </p:spPr>
        <p:txBody>
          <a:bodyPr wrap="square" lIns="0" tIns="0" rIns="0" bIns="0" rtlCol="0" anchor="t">
            <a:spAutoFit/>
          </a:bodyPr>
          <a:lstStyle/>
          <a:p>
            <a:pPr algn="just" defTabSz="457235">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7" y="3242772"/>
            <a:ext cx="2531264"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Modelage. </a:t>
            </a:r>
          </a:p>
          <a:p>
            <a:pPr algn="ctr" defTabSz="609645">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51" y="2041914"/>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10" y="2043942"/>
            <a:ext cx="1165015" cy="977995"/>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5" y="3259068"/>
            <a:ext cx="2872379"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Répétition chorale.</a:t>
            </a:r>
          </a:p>
          <a:p>
            <a:pPr algn="ctr" defTabSz="609645">
              <a:defRPr/>
            </a:pPr>
            <a:r>
              <a:rPr lang="fr-FR" dirty="0">
                <a:solidFill>
                  <a:srgbClr val="1F497D">
                    <a:lumMod val="50000"/>
                  </a:srgbClr>
                </a:solidFill>
                <a:latin typeface="Dosis" pitchFamily="2" charset="0"/>
              </a:rPr>
              <a:t>Toute la classe </a:t>
            </a:r>
          </a:p>
          <a:p>
            <a:pPr algn="ctr" defTabSz="609645">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8"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8"/>
            <a:ext cx="2610301"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Passage au tableau. </a:t>
            </a:r>
          </a:p>
          <a:p>
            <a:pPr algn="ctr" defTabSz="609645">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4"/>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30" y="3291864"/>
            <a:ext cx="196355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Observation. </a:t>
            </a:r>
          </a:p>
          <a:p>
            <a:pPr algn="ctr" defTabSz="609645">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8" y="1988666"/>
            <a:ext cx="1710839"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2" y="3219199"/>
            <a:ext cx="220269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Questions directes.</a:t>
            </a:r>
          </a:p>
          <a:p>
            <a:pPr algn="ctr" defTabSz="609645">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5"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6" y="5072679"/>
            <a:ext cx="2151783"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Pratique autonome.</a:t>
            </a:r>
          </a:p>
          <a:p>
            <a:pPr algn="ctr" defTabSz="609645">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6"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8" y="5077987"/>
            <a:ext cx="2330467"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Devoir à la maison. </a:t>
            </a:r>
          </a:p>
          <a:p>
            <a:pPr algn="ctr" defTabSz="609645">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8" y="4234374"/>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5"/>
            <a:ext cx="2009325"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Travail en binôme.</a:t>
            </a:r>
          </a:p>
          <a:p>
            <a:pPr algn="ctr" defTabSz="609645">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41D8E-0570-E36B-7493-188B1C1221B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EB552C5-2468-1B0A-7F81-6E6AC87DA1F3}"/>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0281151-3D16-35CE-C762-BA51E7EB077A}"/>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6D4173AA-3B27-35E3-2959-4AB023ACC903}"/>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CB7C1C7-3D34-49A2-BA17-1D7A040212BE}"/>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95FD335E-46B7-BA08-FC3D-8938EEA9E312}"/>
              </a:ext>
            </a:extLst>
          </p:cNvPr>
          <p:cNvSpPr txBox="1"/>
          <p:nvPr/>
        </p:nvSpPr>
        <p:spPr>
          <a:xfrm>
            <a:off x="287384" y="1754998"/>
            <a:ext cx="8551816"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Je suis    je m’appelle    aujourd’hui soigneusement   je m’habille    la récréation </a:t>
            </a:r>
          </a:p>
          <a:p>
            <a:pPr algn="ctr" defTabSz="685852">
              <a:lnSpc>
                <a:spcPct val="250000"/>
              </a:lnSpc>
              <a:defRPr/>
            </a:pPr>
            <a:r>
              <a:rPr lang="fr-FR" sz="2800" b="1" kern="0" spc="320" dirty="0">
                <a:solidFill>
                  <a:srgbClr val="0070C0"/>
                </a:solidFill>
                <a:latin typeface="Dosis" pitchFamily="2" charset="0"/>
              </a:rPr>
              <a:t>joyeux  souhaite     stressé    faisons</a:t>
            </a:r>
          </a:p>
        </p:txBody>
      </p:sp>
      <p:graphicFrame>
        <p:nvGraphicFramePr>
          <p:cNvPr id="7" name="Tableau 6">
            <a:extLst>
              <a:ext uri="{FF2B5EF4-FFF2-40B4-BE49-F238E27FC236}">
                <a16:creationId xmlns:a16="http://schemas.microsoft.com/office/drawing/2014/main" id="{C8959B64-9A25-D123-2245-8A31F7A1BD0E}"/>
              </a:ext>
            </a:extLst>
          </p:cNvPr>
          <p:cNvGraphicFramePr>
            <a:graphicFrameLocks noGrp="1"/>
          </p:cNvGraphicFramePr>
          <p:nvPr>
            <p:custDataLst>
              <p:tags r:id="rId1"/>
            </p:custDataLst>
            <p:extLst>
              <p:ext uri="{D42A27DB-BD31-4B8C-83A1-F6EECF244321}">
                <p14:modId xmlns:p14="http://schemas.microsoft.com/office/powerpoint/2010/main" val="14594784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DA22543-4785-4898-2D30-1A89F8AC32D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Lisons ensemble.</a:t>
            </a:r>
          </a:p>
        </p:txBody>
      </p:sp>
      <p:pic>
        <p:nvPicPr>
          <p:cNvPr id="3" name="Image 2">
            <a:extLst>
              <a:ext uri="{FF2B5EF4-FFF2-40B4-BE49-F238E27FC236}">
                <a16:creationId xmlns:a16="http://schemas.microsoft.com/office/drawing/2014/main" id="{AF647677-BB83-723F-399A-6000957D871A}"/>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771241" y="582781"/>
            <a:ext cx="1165015" cy="977995"/>
          </a:xfrm>
          <a:prstGeom prst="rect">
            <a:avLst/>
          </a:prstGeom>
        </p:spPr>
      </p:pic>
    </p:spTree>
    <p:extLst>
      <p:ext uri="{BB962C8B-B14F-4D97-AF65-F5344CB8AC3E}">
        <p14:creationId xmlns:p14="http://schemas.microsoft.com/office/powerpoint/2010/main" val="658322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9E035-E582-BCA3-F4BF-01D3CCD546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27C6ED-F3B4-603A-0802-51D831F1764C}"/>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B9AC50-4A06-B96F-032A-00D735728DE1}"/>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30CF5AE7-251E-0BA2-D469-C751B1965885}"/>
              </a:ext>
            </a:extLst>
          </p:cNvPr>
          <p:cNvSpPr/>
          <p:nvPr/>
        </p:nvSpPr>
        <p:spPr>
          <a:xfrm>
            <a:off x="190504" y="228601"/>
            <a:ext cx="8769597" cy="7369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3488733-40B5-DC74-98EA-AA89CD7D8254}"/>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830B3B5E-B78E-0471-D6D4-769D8B83A89E}"/>
              </a:ext>
            </a:extLst>
          </p:cNvPr>
          <p:cNvSpPr txBox="1"/>
          <p:nvPr/>
        </p:nvSpPr>
        <p:spPr>
          <a:xfrm>
            <a:off x="403122" y="1754998"/>
            <a:ext cx="8337755" cy="3135474"/>
          </a:xfrm>
          <a:prstGeom prst="rect">
            <a:avLst/>
          </a:prstGeom>
          <a:noFill/>
        </p:spPr>
        <p:txBody>
          <a:bodyPr wrap="square" rtlCol="0">
            <a:spAutoFit/>
          </a:bodyPr>
          <a:lstStyle/>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Je suis    je m’appelle    aujourd’hui soigneusement   je m’habille    la récréation </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joyeux  souhaite     stressé    faisons</a:t>
            </a:r>
          </a:p>
        </p:txBody>
      </p:sp>
      <p:graphicFrame>
        <p:nvGraphicFramePr>
          <p:cNvPr id="7" name="Tableau 6">
            <a:extLst>
              <a:ext uri="{FF2B5EF4-FFF2-40B4-BE49-F238E27FC236}">
                <a16:creationId xmlns:a16="http://schemas.microsoft.com/office/drawing/2014/main" id="{ED2A5A86-D84F-FAA1-9047-0A238E6C0163}"/>
              </a:ext>
            </a:extLst>
          </p:cNvPr>
          <p:cNvGraphicFramePr>
            <a:graphicFrameLocks noGrp="1"/>
          </p:cNvGraphicFramePr>
          <p:nvPr>
            <p:custDataLst>
              <p:tags r:id="rId1"/>
            </p:custDataLst>
            <p:extLst>
              <p:ext uri="{D42A27DB-BD31-4B8C-83A1-F6EECF244321}">
                <p14:modId xmlns:p14="http://schemas.microsoft.com/office/powerpoint/2010/main" val="2992630298"/>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36B5152-74C8-9229-3AB3-4EA52774D9BF}"/>
              </a:ext>
            </a:extLst>
          </p:cNvPr>
          <p:cNvSpPr txBox="1"/>
          <p:nvPr/>
        </p:nvSpPr>
        <p:spPr>
          <a:xfrm>
            <a:off x="688260" y="329509"/>
            <a:ext cx="8241397" cy="636072"/>
          </a:xfrm>
          <a:prstGeom prst="rect">
            <a:avLst/>
          </a:prstGeom>
          <a:noFill/>
        </p:spPr>
        <p:txBody>
          <a:bodyPr wrap="square" rtlCol="0">
            <a:spAutoFit/>
          </a:bodyPr>
          <a:lstStyle/>
          <a:p>
            <a:pPr defTabSz="609615">
              <a:spcAft>
                <a:spcPts val="400"/>
              </a:spcAft>
              <a:defRPr/>
            </a:pPr>
            <a:r>
              <a:rPr lang="fr-FR" sz="1600" b="1" dirty="0">
                <a:solidFill>
                  <a:prstClr val="white">
                    <a:lumMod val="65000"/>
                  </a:prstClr>
                </a:solidFill>
              </a:rPr>
              <a:t>   Qui veut passer au tableau pour lire les mots du texte?</a:t>
            </a:r>
          </a:p>
          <a:p>
            <a:pPr defTabSz="609615">
              <a:spcAft>
                <a:spcPts val="400"/>
              </a:spcAft>
              <a:defRPr/>
            </a:pPr>
            <a:r>
              <a:rPr lang="fr-FR" sz="1600" i="1" dirty="0">
                <a:solidFill>
                  <a:prstClr val="white">
                    <a:lumMod val="65000"/>
                  </a:prstClr>
                </a:solidFill>
              </a:rPr>
              <a:t>Cibler les élèves en difficulté de lecture. Les encourager pour leurs efforts. </a:t>
            </a:r>
          </a:p>
        </p:txBody>
      </p:sp>
      <p:pic>
        <p:nvPicPr>
          <p:cNvPr id="3" name="Image 2">
            <a:extLst>
              <a:ext uri="{FF2B5EF4-FFF2-40B4-BE49-F238E27FC236}">
                <a16:creationId xmlns:a16="http://schemas.microsoft.com/office/drawing/2014/main" id="{7E58D11A-C794-B0B5-2C83-812239A69D1D}"/>
              </a:ext>
            </a:extLst>
          </p:cNvPr>
          <p:cNvPicPr>
            <a:picLocks noChangeAspect="1"/>
          </p:cNvPicPr>
          <p:nvPr>
            <p:custDataLst>
              <p:tags r:id="rId2"/>
            </p:custDataLst>
          </p:nvPr>
        </p:nvPicPr>
        <p:blipFill>
          <a:blip r:embed="rId6"/>
          <a:stretch>
            <a:fillRect/>
          </a:stretch>
        </p:blipFill>
        <p:spPr>
          <a:xfrm>
            <a:off x="7727284" y="994196"/>
            <a:ext cx="1232811" cy="761784"/>
          </a:xfrm>
          <a:prstGeom prst="roundRect">
            <a:avLst>
              <a:gd name="adj" fmla="val 31362"/>
            </a:avLst>
          </a:prstGeom>
        </p:spPr>
      </p:pic>
    </p:spTree>
    <p:extLst>
      <p:ext uri="{BB962C8B-B14F-4D97-AF65-F5344CB8AC3E}">
        <p14:creationId xmlns:p14="http://schemas.microsoft.com/office/powerpoint/2010/main" val="10960089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6B265A4-CA6D-9DC1-7E18-DEFC624CB14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8002" y="2178765"/>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Lecture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0EE96-9A58-2E92-2E04-3F6E4CE808B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75C5F5A-FF93-624E-AE60-0A357B047BD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187E4C6-E461-12A4-AED4-755AC836048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F8DCE3-56CB-EF6B-7886-F48614E3ADB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7E73F9B-F5C7-D8D8-54F9-C0FE665138C1}"/>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F0A6850-C4D4-B2F8-F026-0D2975656C0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0BB974B-F378-5661-C2E0-30D0F398FD6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A155D2C-D944-9C2D-01A1-C18939B42A91}"/>
              </a:ext>
            </a:extLst>
          </p:cNvPr>
          <p:cNvSpPr txBox="1"/>
          <p:nvPr>
            <p:custDataLst>
              <p:tags r:id="rId7"/>
            </p:custDataLst>
          </p:nvPr>
        </p:nvSpPr>
        <p:spPr>
          <a:xfrm>
            <a:off x="861660" y="308991"/>
            <a:ext cx="8067996" cy="830997"/>
          </a:xfrm>
          <a:prstGeom prst="rect">
            <a:avLst/>
          </a:prstGeom>
          <a:noFill/>
        </p:spPr>
        <p:txBody>
          <a:bodyPr wrap="square" rtlCol="0">
            <a:spAutoFit/>
          </a:bodyPr>
          <a:lstStyle/>
          <a:p>
            <a:pPr defTabSz="685802">
              <a:defRPr/>
            </a:pPr>
            <a:r>
              <a:rPr lang="fr-FR" sz="1600" b="1" dirty="0">
                <a:solidFill>
                  <a:prstClr val="white">
                    <a:lumMod val="65000"/>
                  </a:prstClr>
                </a:solidFill>
              </a:rPr>
              <a:t>Pour bien lire un texte  il faut remplir les conditions suivantes.</a:t>
            </a:r>
          </a:p>
          <a:p>
            <a:pPr defTabSz="685802">
              <a:defRPr/>
            </a:pPr>
            <a:r>
              <a:rPr lang="fr-FR" sz="1600" i="1" dirty="0">
                <a:solidFill>
                  <a:prstClr val="white">
                    <a:lumMod val="65000"/>
                  </a:prstClr>
                </a:solidFill>
              </a:rPr>
              <a:t>Dire et expliquer les conditions (audible- fluide- correcte) dans un langage compréhensible par les élèves.</a:t>
            </a:r>
          </a:p>
        </p:txBody>
      </p:sp>
      <p:graphicFrame>
        <p:nvGraphicFramePr>
          <p:cNvPr id="5" name="Tableau 4">
            <a:extLst>
              <a:ext uri="{FF2B5EF4-FFF2-40B4-BE49-F238E27FC236}">
                <a16:creationId xmlns:a16="http://schemas.microsoft.com/office/drawing/2014/main" id="{5E35C61D-0F11-10E1-056C-1703BEC0561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ED5AE46-C3B2-DDC7-45EB-E5E60046DA10}"/>
              </a:ext>
            </a:extLst>
          </p:cNvPr>
          <p:cNvGraphicFramePr>
            <a:graphicFrameLocks noGrp="1"/>
          </p:cNvGraphicFramePr>
          <p:nvPr>
            <p:custDataLst>
              <p:tags r:id="rId8"/>
            </p:custDataLst>
            <p:extLst>
              <p:ext uri="{D42A27DB-BD31-4B8C-83A1-F6EECF244321}">
                <p14:modId xmlns:p14="http://schemas.microsoft.com/office/powerpoint/2010/main" val="36713070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51F07AD2-74A6-A6C1-1067-F39C7D3455C7}"/>
              </a:ext>
            </a:extLst>
          </p:cNvPr>
          <p:cNvSpPr/>
          <p:nvPr/>
        </p:nvSpPr>
        <p:spPr>
          <a:xfrm>
            <a:off x="2020389" y="2151017"/>
            <a:ext cx="5460274" cy="2480913"/>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Une</a:t>
            </a:r>
            <a:r>
              <a:rPr lang="fr-MA" sz="2800" b="1" dirty="0">
                <a:solidFill>
                  <a:schemeClr val="accent5">
                    <a:lumMod val="75000"/>
                  </a:schemeClr>
                </a:solidFill>
                <a:latin typeface="Dosis" pitchFamily="2" charset="0"/>
              </a:rPr>
              <a:t> </a:t>
            </a:r>
            <a:r>
              <a:rPr lang="fr-MA" sz="2800" dirty="0">
                <a:solidFill>
                  <a:schemeClr val="accent5">
                    <a:lumMod val="75000"/>
                  </a:schemeClr>
                </a:solidFill>
                <a:latin typeface="Dosis" pitchFamily="2" charset="0"/>
              </a:rPr>
              <a:t>voix</a:t>
            </a:r>
            <a:r>
              <a:rPr lang="fr-MA" sz="2800" b="1" dirty="0">
                <a:solidFill>
                  <a:schemeClr val="accent5">
                    <a:lumMod val="75000"/>
                  </a:schemeClr>
                </a:solidFill>
                <a:latin typeface="Dosis" pitchFamily="2" charset="0"/>
              </a:rPr>
              <a:t> audible.</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Une</a:t>
            </a:r>
            <a:r>
              <a:rPr lang="fr-MA" sz="2800" b="1" dirty="0">
                <a:solidFill>
                  <a:schemeClr val="accent5">
                    <a:lumMod val="75000"/>
                  </a:schemeClr>
                </a:solidFill>
                <a:latin typeface="Dosis" pitchFamily="2" charset="0"/>
              </a:rPr>
              <a:t> </a:t>
            </a:r>
            <a:r>
              <a:rPr lang="fr-MA" sz="2800" dirty="0">
                <a:solidFill>
                  <a:schemeClr val="accent5">
                    <a:lumMod val="75000"/>
                  </a:schemeClr>
                </a:solidFill>
                <a:latin typeface="Dosis" pitchFamily="2" charset="0"/>
              </a:rPr>
              <a:t>lecture</a:t>
            </a:r>
            <a:r>
              <a:rPr lang="fr-MA" sz="2800" b="1" dirty="0">
                <a:solidFill>
                  <a:schemeClr val="accent5">
                    <a:lumMod val="75000"/>
                  </a:schemeClr>
                </a:solidFill>
                <a:latin typeface="Dosis" pitchFamily="2" charset="0"/>
              </a:rPr>
              <a: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La</a:t>
            </a:r>
            <a:r>
              <a:rPr lang="fr-MA" sz="2800" b="1" dirty="0">
                <a:solidFill>
                  <a:schemeClr val="accent5">
                    <a:lumMod val="75000"/>
                  </a:schemeClr>
                </a:solidFill>
                <a:latin typeface="Dosis" pitchFamily="2" charset="0"/>
              </a:rPr>
              <a:t> </a:t>
            </a:r>
            <a:r>
              <a:rPr lang="fr-MA" sz="2800" dirty="0">
                <a:solidFill>
                  <a:schemeClr val="accent5">
                    <a:lumMod val="75000"/>
                  </a:schemeClr>
                </a:solidFill>
                <a:latin typeface="Dosis" pitchFamily="2" charset="0"/>
              </a:rPr>
              <a:t>lecture</a:t>
            </a:r>
            <a:r>
              <a:rPr lang="fr-MA" sz="2800" b="1" dirty="0">
                <a:solidFill>
                  <a:schemeClr val="accent5">
                    <a:lumMod val="75000"/>
                  </a:schemeClr>
                </a:solidFill>
                <a:latin typeface="Dosis" pitchFamily="2" charset="0"/>
              </a:rPr>
              <a:t> correcte </a:t>
            </a:r>
            <a:r>
              <a:rPr lang="fr-MA" sz="2800" dirty="0">
                <a:solidFill>
                  <a:schemeClr val="accent5">
                    <a:lumMod val="75000"/>
                  </a:schemeClr>
                </a:solidFill>
                <a:latin typeface="Dosis" pitchFamily="2" charset="0"/>
              </a:rPr>
              <a:t>des mots.</a:t>
            </a:r>
          </a:p>
        </p:txBody>
      </p:sp>
    </p:spTree>
    <p:extLst>
      <p:ext uri="{BB962C8B-B14F-4D97-AF65-F5344CB8AC3E}">
        <p14:creationId xmlns:p14="http://schemas.microsoft.com/office/powerpoint/2010/main" val="38751857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9127F-5175-6D4F-6D59-A14A2E3612A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8D50ED2-E741-F771-BCE8-23FBF2F246D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03D226B-C81D-7FD6-91FC-76A5FDF12C0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795D8F-CDC4-D91A-D98C-0F5A38EBC19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C9A10A8-12B4-14CE-1CDD-C3B0093EE941}"/>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18689E5-0D81-BF52-257A-6F4F5B755E0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6958785-1E53-84A3-6B7E-4F0E3B46BAB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08BFFF27-B681-9EE7-85DA-7599E35A6373}"/>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vais lire le texte écoutez attentivement et suivez au tableau.</a:t>
            </a:r>
          </a:p>
        </p:txBody>
      </p:sp>
      <p:graphicFrame>
        <p:nvGraphicFramePr>
          <p:cNvPr id="5" name="Tableau 4">
            <a:extLst>
              <a:ext uri="{FF2B5EF4-FFF2-40B4-BE49-F238E27FC236}">
                <a16:creationId xmlns:a16="http://schemas.microsoft.com/office/drawing/2014/main" id="{BD1AB587-3740-CC95-A22B-9D1CD0F1D324}"/>
              </a:ext>
            </a:extLst>
          </p:cNvPr>
          <p:cNvGraphicFramePr>
            <a:graphicFrameLocks noGrp="1"/>
          </p:cNvGraphicFramePr>
          <p:nvPr>
            <p:extLst>
              <p:ext uri="{D42A27DB-BD31-4B8C-83A1-F6EECF244321}">
                <p14:modId xmlns:p14="http://schemas.microsoft.com/office/powerpoint/2010/main" val="946211368"/>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02D8F0F-5C2D-A8B9-59E8-C4DCAF716A85}"/>
              </a:ext>
            </a:extLst>
          </p:cNvPr>
          <p:cNvGraphicFramePr>
            <a:graphicFrameLocks noGrp="1"/>
          </p:cNvGraphicFramePr>
          <p:nvPr>
            <p:custDataLst>
              <p:tags r:id="rId8"/>
            </p:custDataLst>
            <p:extLst>
              <p:ext uri="{D42A27DB-BD31-4B8C-83A1-F6EECF244321}">
                <p14:modId xmlns:p14="http://schemas.microsoft.com/office/powerpoint/2010/main" val="76535326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8382004F-2360-9FAC-0030-9D4C805F5CF8}"/>
              </a:ext>
            </a:extLst>
          </p:cNvPr>
          <p:cNvPicPr>
            <a:picLocks noChangeAspect="1"/>
          </p:cNvPicPr>
          <p:nvPr>
            <p:custDataLst>
              <p:tags r:id="rId9"/>
            </p:custDataLst>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77800" y="117072"/>
            <a:ext cx="1090687" cy="1087867"/>
          </a:xfrm>
          <a:prstGeom prst="rect">
            <a:avLst/>
          </a:prstGeom>
        </p:spPr>
      </p:pic>
      <p:sp>
        <p:nvSpPr>
          <p:cNvPr id="9" name="Rectangle : coins arrondis 8">
            <a:extLst>
              <a:ext uri="{FF2B5EF4-FFF2-40B4-BE49-F238E27FC236}">
                <a16:creationId xmlns:a16="http://schemas.microsoft.com/office/drawing/2014/main" id="{8A430DC0-63B9-4CAB-809C-6FD382B38FBB}"/>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D9DBE85F-1729-403B-F05F-9CE7283CDB80}"/>
              </a:ext>
            </a:extLst>
          </p:cNvPr>
          <p:cNvSpPr txBox="1"/>
          <p:nvPr>
            <p:custDataLst>
              <p:tags r:id="rId11"/>
            </p:custDataLst>
          </p:nvPr>
        </p:nvSpPr>
        <p:spPr>
          <a:xfrm>
            <a:off x="657725" y="1590092"/>
            <a:ext cx="7828550" cy="419537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70C0"/>
                </a:solidFill>
                <a:effectLst/>
                <a:uLnTx/>
                <a:uFillTx/>
                <a:latin typeface="Dosis" pitchFamily="2" charset="0"/>
                <a:ea typeface="+mn-ea"/>
                <a:cs typeface="+mn-cs"/>
              </a:rPr>
              <a:t>La rentrée scolaire</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Je m’appelle Ali, je suis  en sixième année primaire. Aujourd’hui, c’est le jour de la rentrée. Je me lève tôt, je m’habille et je prépare soigneusement mon cartable.</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En arrivant devant l’école, je retrouve mes camarades. Certains sont joyeux, d’autres un peu stressés.</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Lorsque nous entrons en classe, le professeur nous souhaite la bienvenue et nous explique le déroulement de la journée. Il nous installe à nos places et ramasse les nouveaux cahiers. Nous faisons des activités pour mieux nous connaître : des dessins et des chansons. À la récréation, je joue avec mes amis. Le soir, je raconte ma journée à mes parents. C’était une belle rentrée</a:t>
            </a:r>
            <a:r>
              <a:rPr kumimoji="0" lang="fr-FR" sz="1600" b="0" i="0" u="none" strike="noStrike" kern="1200" cap="none" spc="0" normalizeH="0" baseline="0" noProof="0" dirty="0">
                <a:ln>
                  <a:noFill/>
                </a:ln>
                <a:solidFill>
                  <a:srgbClr val="002060"/>
                </a:solidFill>
                <a:effectLst/>
                <a:uLnTx/>
                <a:uFillTx/>
                <a:latin typeface="Dosis" pitchFamily="2" charset="0"/>
                <a:ea typeface="+mn-ea"/>
                <a:cs typeface="+mn-cs"/>
              </a:rPr>
              <a:t>. </a:t>
            </a:r>
            <a:endParaRPr kumimoji="0" lang="fr-MA" sz="900" b="0" i="0" u="none" strike="noStrike" kern="1200" cap="none" spc="0" normalizeH="0" baseline="0" noProof="0" dirty="0">
              <a:ln>
                <a:noFill/>
              </a:ln>
              <a:solidFill>
                <a:srgbClr val="002060"/>
              </a:solidFill>
              <a:effectLst/>
              <a:uLnTx/>
              <a:uFillTx/>
              <a:latin typeface="Dosis" pitchFamily="2" charset="0"/>
              <a:ea typeface="+mn-ea"/>
              <a:cs typeface="+mn-cs"/>
            </a:endParaRPr>
          </a:p>
        </p:txBody>
      </p:sp>
    </p:spTree>
    <p:extLst>
      <p:ext uri="{BB962C8B-B14F-4D97-AF65-F5344CB8AC3E}">
        <p14:creationId xmlns:p14="http://schemas.microsoft.com/office/powerpoint/2010/main" val="17787654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2C0A8-10DC-5185-76D3-6585849D884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9AA184-34E7-FB7D-6926-4C0DDC694A8B}"/>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DD6308F-4D22-837A-35D2-57C6DCD885D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7061842-E541-C952-028A-6B3FE88A414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71D643C-A79F-A910-0401-5812615C9C9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36ECF61-23F0-C497-6E43-996091BF310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8FD5F6C-BCC0-6FB3-EB7A-DF8F2F216FB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D7C96DD-F298-8DB7-203B-DE531C7743F7}"/>
              </a:ext>
            </a:extLst>
          </p:cNvPr>
          <p:cNvSpPr txBox="1"/>
          <p:nvPr>
            <p:custDataLst>
              <p:tags r:id="rId7"/>
            </p:custDataLst>
          </p:nvPr>
        </p:nvSpPr>
        <p:spPr>
          <a:xfrm>
            <a:off x="861660" y="308991"/>
            <a:ext cx="8067996" cy="584775"/>
          </a:xfrm>
          <a:prstGeom prst="rect">
            <a:avLst/>
          </a:prstGeom>
          <a:noFill/>
        </p:spPr>
        <p:txBody>
          <a:bodyPr wrap="square" rtlCol="0">
            <a:spAutoFit/>
          </a:bodyPr>
          <a:lstStyle/>
          <a:p>
            <a:pPr defTabSz="685802">
              <a:defRPr/>
            </a:pPr>
            <a:r>
              <a:rPr lang="fr-FR" sz="1600" b="1" dirty="0">
                <a:solidFill>
                  <a:prstClr val="white">
                    <a:lumMod val="65000"/>
                  </a:prstClr>
                </a:solidFill>
              </a:rPr>
              <a:t>Maintenant dites moi comment était ma lecture en répondant aux questions suivantes. </a:t>
            </a:r>
            <a:r>
              <a:rPr lang="fr-FR" sz="1600" i="1" dirty="0">
                <a:solidFill>
                  <a:prstClr val="white">
                    <a:lumMod val="65000"/>
                  </a:prstClr>
                </a:solidFill>
              </a:rPr>
              <a:t>Rappeler l’explication de: audible- fluide- correctement, dans un langage compris par les élèves.</a:t>
            </a:r>
          </a:p>
        </p:txBody>
      </p:sp>
      <p:graphicFrame>
        <p:nvGraphicFramePr>
          <p:cNvPr id="5" name="Tableau 4">
            <a:extLst>
              <a:ext uri="{FF2B5EF4-FFF2-40B4-BE49-F238E27FC236}">
                <a16:creationId xmlns:a16="http://schemas.microsoft.com/office/drawing/2014/main" id="{C1661ABF-9B10-2A02-BEE5-0F7EDC893E7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74D58DF-3B7B-BC9A-5CA3-97050D4DED2A}"/>
              </a:ext>
            </a:extLst>
          </p:cNvPr>
          <p:cNvGraphicFramePr>
            <a:graphicFrameLocks noGrp="1"/>
          </p:cNvGraphicFramePr>
          <p:nvPr>
            <p:custDataLst>
              <p:tags r:id="rId8"/>
            </p:custDataLst>
            <p:extLst>
              <p:ext uri="{D42A27DB-BD31-4B8C-83A1-F6EECF244321}">
                <p14:modId xmlns:p14="http://schemas.microsoft.com/office/powerpoint/2010/main" val="138907155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D0BBC084-9B9F-7BEE-17ED-00468D4CB7E4}"/>
              </a:ext>
            </a:extLst>
          </p:cNvPr>
          <p:cNvSpPr/>
          <p:nvPr/>
        </p:nvSpPr>
        <p:spPr>
          <a:xfrm>
            <a:off x="1410946" y="1942011"/>
            <a:ext cx="6309657" cy="306541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voix était audible? </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lecture était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j’ai lu correctement?</a:t>
            </a:r>
          </a:p>
        </p:txBody>
      </p:sp>
    </p:spTree>
    <p:extLst>
      <p:ext uri="{BB962C8B-B14F-4D97-AF65-F5344CB8AC3E}">
        <p14:creationId xmlns:p14="http://schemas.microsoft.com/office/powerpoint/2010/main" val="36481036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AACCB-ABEB-3C4B-74DF-BD41062B33E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2DB0E1C-2829-2D2A-A043-A6DB45D9C7A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84ADFAA-20D7-A8E0-44FC-509D0881EB2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85A042B-555D-4E40-3C6A-0A4D57346D8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6" name="Rectangle 25">
            <a:extLst>
              <a:ext uri="{FF2B5EF4-FFF2-40B4-BE49-F238E27FC236}">
                <a16:creationId xmlns:a16="http://schemas.microsoft.com/office/drawing/2014/main" id="{316D88CA-AA20-22F8-76B2-A2D00EDF6ECA}"/>
              </a:ext>
            </a:extLst>
          </p:cNvPr>
          <p:cNvSpPr/>
          <p:nvPr>
            <p:custDataLst>
              <p:tags r:id="rId4"/>
            </p:custDataLst>
          </p:nvPr>
        </p:nvSpPr>
        <p:spPr>
          <a:xfrm>
            <a:off x="228606" y="233743"/>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02414FD-1A7B-4629-C67F-CEA6CE822311}"/>
              </a:ext>
            </a:extLst>
          </p:cNvPr>
          <p:cNvSpPr/>
          <p:nvPr>
            <p:custDataLst>
              <p:tags r:id="rId5"/>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0517F42-9E2D-5ACC-8525-24699CA38814}"/>
              </a:ext>
            </a:extLst>
          </p:cNvPr>
          <p:cNvSpPr txBox="1"/>
          <p:nvPr>
            <p:custDataLst>
              <p:tags r:id="rId6"/>
            </p:custDataLst>
          </p:nvPr>
        </p:nvSpPr>
        <p:spPr>
          <a:xfrm>
            <a:off x="741693" y="59218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Ouvrez vos livrets à la page 46.</a:t>
            </a:r>
          </a:p>
        </p:txBody>
      </p:sp>
      <p:graphicFrame>
        <p:nvGraphicFramePr>
          <p:cNvPr id="4" name="Tableau 3">
            <a:extLst>
              <a:ext uri="{FF2B5EF4-FFF2-40B4-BE49-F238E27FC236}">
                <a16:creationId xmlns:a16="http://schemas.microsoft.com/office/drawing/2014/main" id="{5DBFE8C7-4AD9-8450-4A8C-C477E1F75A21}"/>
              </a:ext>
            </a:extLst>
          </p:cNvPr>
          <p:cNvGraphicFramePr>
            <a:graphicFrameLocks noGrp="1"/>
          </p:cNvGraphicFramePr>
          <p:nvPr>
            <p:custDataLst>
              <p:tags r:id="rId7"/>
            </p:custDataLst>
            <p:extLst>
              <p:ext uri="{D42A27DB-BD31-4B8C-83A1-F6EECF244321}">
                <p14:modId xmlns:p14="http://schemas.microsoft.com/office/powerpoint/2010/main" val="322683241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923E4ED4-3C9B-8FC0-63F7-9B51668D2DEC}"/>
              </a:ext>
            </a:extLst>
          </p:cNvPr>
          <p:cNvPicPr>
            <a:picLocks noChangeAspect="1"/>
          </p:cNvPicPr>
          <p:nvPr>
            <p:custDataLst>
              <p:tags r:id="rId8"/>
            </p:custDataLst>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6045" y="177803"/>
            <a:ext cx="1090687" cy="1087867"/>
          </a:xfrm>
          <a:prstGeom prst="rect">
            <a:avLst/>
          </a:prstGeom>
        </p:spPr>
      </p:pic>
      <p:pic>
        <p:nvPicPr>
          <p:cNvPr id="10" name="Image 9">
            <a:extLst>
              <a:ext uri="{FF2B5EF4-FFF2-40B4-BE49-F238E27FC236}">
                <a16:creationId xmlns:a16="http://schemas.microsoft.com/office/drawing/2014/main" id="{7EBD39E8-7295-A65E-2E28-FF56A4018911}"/>
              </a:ext>
            </a:extLst>
          </p:cNvPr>
          <p:cNvPicPr>
            <a:picLocks noChangeAspect="1"/>
          </p:cNvPicPr>
          <p:nvPr/>
        </p:nvPicPr>
        <p:blipFill>
          <a:blip r:embed="rId13"/>
          <a:stretch>
            <a:fillRect/>
          </a:stretch>
        </p:blipFill>
        <p:spPr>
          <a:xfrm>
            <a:off x="2398332" y="1157322"/>
            <a:ext cx="4347336" cy="5476295"/>
          </a:xfrm>
          <a:prstGeom prst="rect">
            <a:avLst/>
          </a:prstGeom>
          <a:ln w="12700">
            <a:solidFill>
              <a:schemeClr val="tx1"/>
            </a:solidFill>
          </a:ln>
        </p:spPr>
      </p:pic>
    </p:spTree>
    <p:extLst>
      <p:ext uri="{BB962C8B-B14F-4D97-AF65-F5344CB8AC3E}">
        <p14:creationId xmlns:p14="http://schemas.microsoft.com/office/powerpoint/2010/main" val="28003972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EAFC-AC22-13AE-4157-FA753F10CE7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5BBE745-553B-9D81-8006-E4071902318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F8925F9-D98C-2102-AD37-FF1A42DB47C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4525FB5-468B-F9F6-14F1-016569D4DC2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B63B023-098A-00D9-0DAD-4276088165C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3B5CCEB-EF65-3EA8-5193-32CEA9C37F1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A107EF-E8E1-5F74-F3FE-8714D02839D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A142720-41C7-DD46-25F6-92325F37EF71}"/>
              </a:ext>
            </a:extLst>
          </p:cNvPr>
          <p:cNvSpPr txBox="1"/>
          <p:nvPr>
            <p:custDataLst>
              <p:tags r:id="rId7"/>
            </p:custDataLst>
          </p:nvPr>
        </p:nvSpPr>
        <p:spPr>
          <a:xfrm>
            <a:off x="812683" y="273498"/>
            <a:ext cx="8036503" cy="584775"/>
          </a:xfrm>
          <a:prstGeom prst="rect">
            <a:avLst/>
          </a:prstGeom>
          <a:noFill/>
        </p:spPr>
        <p:txBody>
          <a:bodyPr wrap="square" rtlCol="0">
            <a:spAutoFit/>
          </a:bodyPr>
          <a:lstStyle/>
          <a:p>
            <a:pPr defTabSz="685802">
              <a:defRPr/>
            </a:pPr>
            <a:r>
              <a:rPr lang="fr-FR" sz="1600" b="1" dirty="0">
                <a:solidFill>
                  <a:prstClr val="white">
                    <a:lumMod val="65000"/>
                  </a:prstClr>
                </a:solidFill>
              </a:rPr>
              <a:t>Maintenant je vais relire le texte.  Suivez avec le doigt. Cherchez et soulignez au crayon les mots du texte qu’on a lu tout à l’heure au tableau. </a:t>
            </a:r>
          </a:p>
        </p:txBody>
      </p:sp>
      <p:graphicFrame>
        <p:nvGraphicFramePr>
          <p:cNvPr id="5" name="Tableau 4">
            <a:extLst>
              <a:ext uri="{FF2B5EF4-FFF2-40B4-BE49-F238E27FC236}">
                <a16:creationId xmlns:a16="http://schemas.microsoft.com/office/drawing/2014/main" id="{27AB8529-3A5E-E062-71A5-7CFEC7D9473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13FDB73-0AAF-FC18-8DC3-DDBD8BE8A46E}"/>
              </a:ext>
            </a:extLst>
          </p:cNvPr>
          <p:cNvGraphicFramePr>
            <a:graphicFrameLocks noGrp="1"/>
          </p:cNvGraphicFramePr>
          <p:nvPr>
            <p:custDataLst>
              <p:tags r:id="rId8"/>
            </p:custDataLst>
            <p:extLst>
              <p:ext uri="{D42A27DB-BD31-4B8C-83A1-F6EECF244321}">
                <p14:modId xmlns:p14="http://schemas.microsoft.com/office/powerpoint/2010/main" val="334820379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descr="Une image contenant dessin humoristique, dessin, illustration, croquis&#10;&#10;Description générée automatiquement">
            <a:extLst>
              <a:ext uri="{FF2B5EF4-FFF2-40B4-BE49-F238E27FC236}">
                <a16:creationId xmlns:a16="http://schemas.microsoft.com/office/drawing/2014/main" id="{8312FB54-853F-116B-7EAF-393882B8238E}"/>
              </a:ext>
            </a:extLst>
          </p:cNvPr>
          <p:cNvPicPr>
            <a:picLocks noChangeAspect="1"/>
          </p:cNvPicPr>
          <p:nvPr>
            <p:custDataLst>
              <p:tags r:id="rId9"/>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8095015" y="586723"/>
            <a:ext cx="833509" cy="1008516"/>
          </a:xfrm>
          <a:prstGeom prst="rect">
            <a:avLst/>
          </a:prstGeom>
        </p:spPr>
      </p:pic>
      <p:sp>
        <p:nvSpPr>
          <p:cNvPr id="10" name="Rectangle : coins arrondis 9">
            <a:extLst>
              <a:ext uri="{FF2B5EF4-FFF2-40B4-BE49-F238E27FC236}">
                <a16:creationId xmlns:a16="http://schemas.microsoft.com/office/drawing/2014/main" id="{DB66B4D2-B031-1C68-8242-88B3AF9F850F}"/>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B639C64C-29CB-D272-80A3-B02128E0D80F}"/>
              </a:ext>
            </a:extLst>
          </p:cNvPr>
          <p:cNvSpPr txBox="1"/>
          <p:nvPr>
            <p:custDataLst>
              <p:tags r:id="rId11"/>
            </p:custDataLst>
          </p:nvPr>
        </p:nvSpPr>
        <p:spPr>
          <a:xfrm>
            <a:off x="657725" y="1590092"/>
            <a:ext cx="7828550" cy="419537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70C0"/>
                </a:solidFill>
                <a:effectLst/>
                <a:uLnTx/>
                <a:uFillTx/>
                <a:latin typeface="Dosis" pitchFamily="2" charset="0"/>
                <a:ea typeface="+mn-ea"/>
                <a:cs typeface="+mn-cs"/>
              </a:rPr>
              <a:t>La rentrée scolaire</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Je m’appelle Ali, je suis  en sixième année primaire. Aujourd’hui, c’est le jour de la rentrée. Je me lève tôt, je m’habille et je prépare soigneusement mon cartable.</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En arrivant devant l’école, je retrouve mes camarades. Certains sont joyeux, d’autres un peu stressés.</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Lorsque nous entrons en classe, le professeur nous souhaite la bienvenue et nous explique le déroulement de la journée. Il nous installe à nos places et ramasse les nouveaux cahiers. Nous faisons des activités pour mieux nous connaître : des dessins et des chansons. À la récréation, je joue avec mes amis. Le soir, je raconte ma journée à mes parents. C’était une belle rentrée</a:t>
            </a:r>
            <a:r>
              <a:rPr kumimoji="0" lang="fr-FR" sz="1600" b="0" i="0" u="none" strike="noStrike" kern="1200" cap="none" spc="0" normalizeH="0" baseline="0" noProof="0" dirty="0">
                <a:ln>
                  <a:noFill/>
                </a:ln>
                <a:solidFill>
                  <a:srgbClr val="002060"/>
                </a:solidFill>
                <a:effectLst/>
                <a:uLnTx/>
                <a:uFillTx/>
                <a:latin typeface="Dosis" pitchFamily="2" charset="0"/>
                <a:ea typeface="+mn-ea"/>
                <a:cs typeface="+mn-cs"/>
              </a:rPr>
              <a:t>. </a:t>
            </a:r>
            <a:endParaRPr kumimoji="0" lang="fr-MA" sz="900" b="0" i="0" u="none" strike="noStrike" kern="1200" cap="none" spc="0" normalizeH="0" baseline="0" noProof="0" dirty="0">
              <a:ln>
                <a:noFill/>
              </a:ln>
              <a:solidFill>
                <a:srgbClr val="002060"/>
              </a:solidFill>
              <a:effectLst/>
              <a:uLnTx/>
              <a:uFillTx/>
              <a:latin typeface="Dosis" pitchFamily="2" charset="0"/>
              <a:ea typeface="+mn-ea"/>
              <a:cs typeface="+mn-cs"/>
            </a:endParaRPr>
          </a:p>
        </p:txBody>
      </p:sp>
      <p:pic>
        <p:nvPicPr>
          <p:cNvPr id="6" name="Picture 4" descr="main avec le doigt pointé 3190212 Art vectoriel chez Vecteezy">
            <a:extLst>
              <a:ext uri="{FF2B5EF4-FFF2-40B4-BE49-F238E27FC236}">
                <a16:creationId xmlns:a16="http://schemas.microsoft.com/office/drawing/2014/main" id="{C8261A81-F421-6E45-5EE2-DF69423D3E3F}"/>
              </a:ext>
            </a:extLst>
          </p:cNvP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65908" y="1947773"/>
            <a:ext cx="478006" cy="628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4178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66451-D22A-A3C7-5D1C-FE7FE3A892B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D1572D-1909-5C62-8950-E2B89DD2406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07179B-B7AB-010E-39C4-72E8B2EE6EF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25ECEF-FDC2-19E7-B58A-19BB3B861EA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6405E2A-401D-2C9D-5662-076425F383C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FE5F236-710B-B271-11C4-F54F6C85DA3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DEF83F-E278-6B67-86C9-37C99505BE7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CCF7F3A4-7612-4F79-C8D7-658F06A27DC0}"/>
              </a:ext>
            </a:extLst>
          </p:cNvPr>
          <p:cNvSpPr txBox="1"/>
          <p:nvPr>
            <p:custDataLst>
              <p:tags r:id="rId7"/>
            </p:custDataLst>
          </p:nvPr>
        </p:nvSpPr>
        <p:spPr>
          <a:xfrm>
            <a:off x="861659" y="308991"/>
            <a:ext cx="7987527" cy="584775"/>
          </a:xfrm>
          <a:prstGeom prst="rect">
            <a:avLst/>
          </a:prstGeom>
          <a:noFill/>
        </p:spPr>
        <p:txBody>
          <a:bodyPr wrap="square" rtlCol="0">
            <a:spAutoFit/>
          </a:bodyPr>
          <a:lstStyle/>
          <a:p>
            <a:pPr defTabSz="685802">
              <a:defRPr/>
            </a:pPr>
            <a:r>
              <a:rPr lang="fr-FR" sz="1600" b="1" dirty="0">
                <a:solidFill>
                  <a:prstClr val="white">
                    <a:lumMod val="65000"/>
                  </a:prstClr>
                </a:solidFill>
              </a:rPr>
              <a:t>Qui a trouvé tous les mots? (10 éléments). </a:t>
            </a:r>
          </a:p>
          <a:p>
            <a:pPr defTabSz="685802">
              <a:defRPr/>
            </a:pPr>
            <a:r>
              <a:rPr lang="fr-FR" sz="1600" i="1" dirty="0">
                <a:solidFill>
                  <a:prstClr val="white">
                    <a:lumMod val="65000"/>
                  </a:prstClr>
                </a:solidFill>
              </a:rPr>
              <a:t>Nommer des gagnants. une étoile est à attribuer à celui/celle qui trouve le maximum de mots</a:t>
            </a:r>
            <a:r>
              <a:rPr lang="fr-FR" sz="1600" b="1" dirty="0">
                <a:solidFill>
                  <a:prstClr val="white">
                    <a:lumMod val="65000"/>
                  </a:prstClr>
                </a:solidFill>
              </a:rPr>
              <a:t>.</a:t>
            </a:r>
          </a:p>
        </p:txBody>
      </p:sp>
      <p:graphicFrame>
        <p:nvGraphicFramePr>
          <p:cNvPr id="5" name="Tableau 4">
            <a:extLst>
              <a:ext uri="{FF2B5EF4-FFF2-40B4-BE49-F238E27FC236}">
                <a16:creationId xmlns:a16="http://schemas.microsoft.com/office/drawing/2014/main" id="{2235B7A4-3704-2A58-EE8A-48D78E861BF6}"/>
              </a:ext>
            </a:extLst>
          </p:cNvPr>
          <p:cNvGraphicFramePr>
            <a:graphicFrameLocks noGrp="1"/>
          </p:cNvGraphicFramePr>
          <p:nvPr>
            <p:extLst>
              <p:ext uri="{D42A27DB-BD31-4B8C-83A1-F6EECF244321}">
                <p14:modId xmlns:p14="http://schemas.microsoft.com/office/powerpoint/2010/main" val="2771603648"/>
              </p:ext>
            </p:extLst>
          </p:nvPr>
        </p:nvGraphicFramePr>
        <p:xfrm>
          <a:off x="282363" y="1204939"/>
          <a:ext cx="8566824" cy="3451860"/>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Je suis    je m’appelle    aujourd’hui soigneusement   je m’habille    la récréation </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joyeux  souhaite     stressé    faisons</a:t>
                      </a:r>
                    </a:p>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2FDB135-4499-4B9B-6956-F1D63EA96BB5}"/>
              </a:ext>
            </a:extLst>
          </p:cNvPr>
          <p:cNvGraphicFramePr>
            <a:graphicFrameLocks noGrp="1"/>
          </p:cNvGraphicFramePr>
          <p:nvPr>
            <p:custDataLst>
              <p:tags r:id="rId8"/>
            </p:custDataLst>
            <p:extLst>
              <p:ext uri="{D42A27DB-BD31-4B8C-83A1-F6EECF244321}">
                <p14:modId xmlns:p14="http://schemas.microsoft.com/office/powerpoint/2010/main" val="177468211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BFD717B-C8B1-1A2E-D8B6-9484CFA9EB0D}"/>
              </a:ext>
            </a:extLst>
          </p:cNvPr>
          <p:cNvPicPr>
            <a:picLocks noChangeAspect="1"/>
          </p:cNvPicPr>
          <p:nvPr/>
        </p:nvPicPr>
        <p:blipFill>
          <a:blip r:embed="rId12"/>
          <a:stretch>
            <a:fillRect/>
          </a:stretch>
        </p:blipFill>
        <p:spPr>
          <a:xfrm>
            <a:off x="7698575" y="1018058"/>
            <a:ext cx="1062248" cy="702822"/>
          </a:xfrm>
          <a:prstGeom prst="rect">
            <a:avLst/>
          </a:prstGeom>
        </p:spPr>
      </p:pic>
    </p:spTree>
    <p:extLst>
      <p:ext uri="{BB962C8B-B14F-4D97-AF65-F5344CB8AC3E}">
        <p14:creationId xmlns:p14="http://schemas.microsoft.com/office/powerpoint/2010/main" val="19555857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6E818-5E78-172D-5BE2-CEE6335424F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422FAFF4-7520-DEF3-1179-A0A1ACC9CDD1}"/>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r" defTabSz="609645" rtl="0" eaLnBrk="1" fontAlgn="auto" latinLnBrk="0" hangingPunct="1">
              <a:lnSpc>
                <a:spcPct val="100000"/>
              </a:lnSpc>
              <a:spcBef>
                <a:spcPts val="0"/>
              </a:spcBef>
              <a:spcAft>
                <a:spcPts val="0"/>
              </a:spcAft>
              <a:buClrTx/>
              <a:buSzTx/>
              <a:buFontTx/>
              <a:buNone/>
              <a:tabLst/>
              <a:defRPr/>
            </a:pPr>
            <a:endPar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 e)</a:t>
            </a:r>
          </a:p>
        </p:txBody>
      </p:sp>
      <p:sp>
        <p:nvSpPr>
          <p:cNvPr id="21" name="TextBox 10">
            <a:extLst>
              <a:ext uri="{FF2B5EF4-FFF2-40B4-BE49-F238E27FC236}">
                <a16:creationId xmlns:a16="http://schemas.microsoft.com/office/drawing/2014/main" id="{04B77EBB-B777-4E07-006A-9F80870685FF}"/>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98FD9C40-A1DB-767C-A8C9-1ECFD8058F1E}"/>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0FC97952-1706-324A-E108-27991033EA6E}"/>
              </a:ext>
            </a:extLst>
          </p:cNvPr>
          <p:cNvSpPr txBox="1"/>
          <p:nvPr/>
        </p:nvSpPr>
        <p:spPr>
          <a:xfrm>
            <a:off x="409302" y="1781960"/>
            <a:ext cx="8203475" cy="4853701"/>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d</a:t>
            </a:r>
            <a:r>
              <a:rPr lang="fr-FR" dirty="0">
                <a:latin typeface="Dosis" pitchFamily="2" charset="0"/>
              </a:rPr>
              <a:t>évelopper la fluidité.</a:t>
            </a:r>
            <a:endParaRPr lang="fr-FR" sz="1400" dirty="0">
              <a:latin typeface="Dosis" pitchFamily="2" charset="0"/>
            </a:endParaRPr>
          </a:p>
          <a:p>
            <a:pPr defTabSz="342926"/>
            <a:r>
              <a:rPr lang="fr-MA" sz="2000" b="1" dirty="0">
                <a:latin typeface="Dosis" pitchFamily="2" charset="0"/>
              </a:rPr>
              <a:t>Le support: l</a:t>
            </a:r>
            <a:r>
              <a:rPr lang="fr-MA" dirty="0">
                <a:latin typeface="Dosis" pitchFamily="2" charset="0"/>
              </a:rPr>
              <a:t>e texte du jour.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Faire passer à chaque fois une  équipe de 4 lecteurs au tableau.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élève lit une partie. S’arrêter quand la couleur du texte change.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un élève se trompe: il essaie de s’autocorriger. Un des autres membres de l’équipe peut l’aider. Sinon toute la classe aide.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L’équipe gagnante est celle qui a lu le mieux et qui a su s’autocorriger (se corriger mutuellement).</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pour leurs efforts.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jour, au moins 4 équipes passent.(16 élèves). Les autres suivent et aident à corriger au besoin.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Les équipes doivent être équilibrées, càd composées d’élèves de niveaux de maitrise différents: Bonne maitrise/ maitrise moyenne/ en progrès).</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168EF21C-F486-B399-44A3-D4107AC3A326}"/>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CC70EB90-880B-A1AD-348F-A64B2841E3D1}"/>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2A46DCEE-A989-E6A7-4B25-91F7EEF706AF}"/>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64CB2EB2-6296-5685-6516-9A0D7177787A}"/>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B2749B9F-7544-0874-2C13-C72ACF618E62}"/>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lecture relais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526277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354948" y="803074"/>
            <a:ext cx="8362331"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r>
                <a:rPr lang="fr-MA" sz="1000" dirty="0">
                  <a:solidFill>
                    <a:prstClr val="black"/>
                  </a:solidFill>
                  <a:latin typeface="Dosis" pitchFamily="2" charset="0"/>
                </a:rPr>
                <a:t>  </a:t>
              </a: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10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9" name="TextBox 9"/>
          <p:cNvSpPr txBox="1"/>
          <p:nvPr/>
        </p:nvSpPr>
        <p:spPr>
          <a:xfrm>
            <a:off x="2065217" y="1447802"/>
            <a:ext cx="5013577" cy="359073"/>
          </a:xfrm>
          <a:prstGeom prst="rect">
            <a:avLst/>
          </a:prstGeom>
        </p:spPr>
        <p:txBody>
          <a:bodyPr lIns="0" tIns="0" rIns="0" bIns="0" rtlCol="0" anchor="t">
            <a:spAutoFit/>
          </a:bodyPr>
          <a:lstStyle/>
          <a:p>
            <a:pPr algn="ctr" defTabSz="457211">
              <a:lnSpc>
                <a:spcPts val="2799"/>
              </a:lnSpc>
              <a:defRPr/>
            </a:pPr>
            <a:r>
              <a:rPr lang="en-US" sz="2400" b="1" dirty="0">
                <a:solidFill>
                  <a:srgbClr val="1F497D"/>
                </a:solidFill>
                <a:latin typeface="Carelia"/>
              </a:rPr>
              <a:t>Plan de la séance 1</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50792" y="4101392"/>
            <a:ext cx="2719829" cy="769441"/>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3.Lecture- </a:t>
            </a:r>
            <a:r>
              <a:rPr lang="en-US" dirty="0" err="1">
                <a:solidFill>
                  <a:srgbClr val="106585"/>
                </a:solidFill>
                <a:latin typeface="Dosis" pitchFamily="2" charset="0"/>
              </a:rPr>
              <a:t>fluidité</a:t>
            </a:r>
            <a:endParaRPr lang="en-US" dirty="0">
              <a:solidFill>
                <a:srgbClr val="106585"/>
              </a:solidFill>
              <a:latin typeface="Dosis" pitchFamily="2" charset="0"/>
            </a:endParaRPr>
          </a:p>
          <a:p>
            <a:pPr defTabSz="457211">
              <a:lnSpc>
                <a:spcPts val="2017"/>
              </a:lnSpc>
              <a:defRPr/>
            </a:pPr>
            <a:r>
              <a:rPr lang="en-US" sz="1600" dirty="0">
                <a:solidFill>
                  <a:srgbClr val="106585"/>
                </a:solidFill>
                <a:latin typeface="Carelia"/>
              </a:rPr>
              <a:t> </a:t>
            </a:r>
          </a:p>
          <a:p>
            <a:pPr marL="175688" defTabSz="457211">
              <a:lnSpc>
                <a:spcPts val="2017"/>
              </a:lnSpc>
              <a:defRPr/>
            </a:pPr>
            <a:r>
              <a:rPr lang="en-US" dirty="0">
                <a:solidFill>
                  <a:srgbClr val="106585"/>
                </a:solidFill>
                <a:latin typeface="Dosis" pitchFamily="2" charset="0"/>
              </a:rPr>
              <a:t>  4.lecture- </a:t>
            </a:r>
            <a:r>
              <a:rPr lang="en-US" dirty="0" err="1">
                <a:solidFill>
                  <a:srgbClr val="106585"/>
                </a:solidFill>
                <a:latin typeface="Dosis" pitchFamily="2" charset="0"/>
              </a:rPr>
              <a:t>compréhension</a:t>
            </a:r>
            <a:endParaRPr lang="en-US" dirty="0">
              <a:solidFill>
                <a:srgbClr val="106585"/>
              </a:solidFill>
              <a:latin typeface="Dosis" pitchFamily="2" charset="0"/>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939799" y="272969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8DC63F"/>
                </a:solidFill>
                <a:latin typeface="Dosis" pitchFamily="2" charset="0"/>
              </a:rPr>
              <a:t>    </a:t>
            </a:r>
            <a:r>
              <a:rPr lang="en-US" dirty="0">
                <a:solidFill>
                  <a:srgbClr val="106585"/>
                </a:solidFill>
                <a:latin typeface="Dosis" pitchFamily="2" charset="0"/>
              </a:rPr>
              <a:t>1.Rituel: d</a:t>
            </a:r>
            <a:r>
              <a:rPr lang="fr-FR" dirty="0" err="1">
                <a:solidFill>
                  <a:srgbClr val="106585"/>
                </a:solidFill>
                <a:latin typeface="Dosis" pitchFamily="2" charset="0"/>
              </a:rPr>
              <a:t>ictée</a:t>
            </a:r>
            <a:r>
              <a:rPr lang="fr-FR" dirty="0">
                <a:solidFill>
                  <a:srgbClr val="106585"/>
                </a:solidFill>
                <a:latin typeface="Dosis" pitchFamily="2" charset="0"/>
              </a:rPr>
              <a:t> préparée</a:t>
            </a:r>
            <a:endParaRPr lang="en-US" dirty="0">
              <a:solidFill>
                <a:srgbClr val="106585"/>
              </a:solidFill>
              <a:latin typeface="Dosis" pitchFamily="2" charset="0"/>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4486893" y="2665279"/>
            <a:ext cx="1243347" cy="298681"/>
            <a:chOff x="3663231" y="3540342"/>
            <a:chExt cx="1066276" cy="448022"/>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9" y="3619032"/>
              <a:ext cx="748188" cy="36933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10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50790" y="3531035"/>
            <a:ext cx="4318483"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2.Vocabulaire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4260432" y="3358890"/>
            <a:ext cx="1404683" cy="305099"/>
            <a:chOff x="3663231" y="3540342"/>
            <a:chExt cx="1037462" cy="40095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5" y="3617717"/>
              <a:ext cx="748188" cy="323575"/>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4107110" y="4040162"/>
            <a:ext cx="1558005" cy="301920"/>
            <a:chOff x="3581032" y="3265648"/>
            <a:chExt cx="1108981" cy="422434"/>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6" y="3343580"/>
              <a:ext cx="748187" cy="34450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4300439" y="5110624"/>
            <a:ext cx="1364675" cy="345383"/>
            <a:chOff x="3663231" y="3540342"/>
            <a:chExt cx="1036334" cy="446078"/>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8" y="3617087"/>
              <a:ext cx="748187" cy="369333"/>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30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855766" y="5528732"/>
            <a:ext cx="4629151"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6. </a:t>
            </a:r>
            <a:r>
              <a:rPr lang="en-US" dirty="0" err="1">
                <a:solidFill>
                  <a:srgbClr val="106585"/>
                </a:solidFill>
                <a:latin typeface="Dosis" pitchFamily="2" charset="0"/>
              </a:rPr>
              <a:t>Défi</a:t>
            </a:r>
            <a:r>
              <a:rPr lang="en-US" dirty="0">
                <a:solidFill>
                  <a:srgbClr val="106585"/>
                </a:solidFill>
                <a:latin typeface="Dosis" pitchFamily="2" charset="0"/>
              </a:rPr>
              <a:t>: les champions des phrases</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4293372" y="5561369"/>
            <a:ext cx="1371741" cy="343922"/>
            <a:chOff x="3663231" y="3540342"/>
            <a:chExt cx="1066274" cy="448022"/>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369332"/>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843733" y="514473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5.Ecrit</a:t>
            </a:r>
          </a:p>
        </p:txBody>
      </p:sp>
      <p:grpSp>
        <p:nvGrpSpPr>
          <p:cNvPr id="48" name="Groupe 47">
            <a:extLst>
              <a:ext uri="{FF2B5EF4-FFF2-40B4-BE49-F238E27FC236}">
                <a16:creationId xmlns:a16="http://schemas.microsoft.com/office/drawing/2014/main" id="{23F00B39-FDCA-3FCB-399F-3D49BF3FC189}"/>
              </a:ext>
            </a:extLst>
          </p:cNvPr>
          <p:cNvGrpSpPr/>
          <p:nvPr/>
        </p:nvGrpSpPr>
        <p:grpSpPr>
          <a:xfrm>
            <a:off x="4041728" y="4520904"/>
            <a:ext cx="1483029" cy="362635"/>
            <a:chOff x="3332095" y="2716733"/>
            <a:chExt cx="1021037" cy="385540"/>
          </a:xfrm>
        </p:grpSpPr>
        <p:sp>
          <p:nvSpPr>
            <p:cNvPr id="49" name="Rectangle : coins arrondis 48">
              <a:extLst>
                <a:ext uri="{FF2B5EF4-FFF2-40B4-BE49-F238E27FC236}">
                  <a16:creationId xmlns:a16="http://schemas.microsoft.com/office/drawing/2014/main" id="{CCED5930-53C2-BFF4-5DAF-4E638DC44A30}"/>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50" name="Picture 2">
              <a:extLst>
                <a:ext uri="{FF2B5EF4-FFF2-40B4-BE49-F238E27FC236}">
                  <a16:creationId xmlns:a16="http://schemas.microsoft.com/office/drawing/2014/main" id="{57E9C9E4-EFF3-67F2-75B2-30F67396164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1" name="ZoneTexte 50">
              <a:extLst>
                <a:ext uri="{FF2B5EF4-FFF2-40B4-BE49-F238E27FC236}">
                  <a16:creationId xmlns:a16="http://schemas.microsoft.com/office/drawing/2014/main" id="{60BA9AEF-40F1-464D-30F4-8DFB89C8C651}"/>
                </a:ext>
              </a:extLst>
            </p:cNvPr>
            <p:cNvSpPr txBox="1"/>
            <p:nvPr/>
          </p:nvSpPr>
          <p:spPr>
            <a:xfrm>
              <a:off x="3590580" y="2739040"/>
              <a:ext cx="748187" cy="261773"/>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4068-0C04-D2F3-CBC5-B3C0C2DA86E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D6A319A-97AD-05DB-CAB0-C9A4CE68622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5B25596-A917-98DF-7764-E559743ECDD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296AA4-20E8-CA54-3331-51892E2557E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2195224-7A50-1E60-DE5C-02F4659793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FE60327-36EF-A174-8B9C-9B7DB7D5F18B}"/>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557F9C1-7A88-5DA6-624A-2FA32948ADB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847078F-9AE1-4CAE-F90B-C83C7F7D2D73}"/>
              </a:ext>
            </a:extLst>
          </p:cNvPr>
          <p:cNvSpPr txBox="1"/>
          <p:nvPr>
            <p:custDataLst>
              <p:tags r:id="rId7"/>
            </p:custDataLst>
          </p:nvPr>
        </p:nvSpPr>
        <p:spPr>
          <a:xfrm>
            <a:off x="879078"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Qui veut passer au tableau pour lire? </a:t>
            </a:r>
            <a:r>
              <a:rPr lang="fr-FR" sz="1600" i="1" dirty="0">
                <a:solidFill>
                  <a:prstClr val="white">
                    <a:lumMod val="65000"/>
                  </a:prstClr>
                </a:solidFill>
              </a:rPr>
              <a:t>Faire passer 4 élèves chacun lit une partie du texte. Nommer une équipe gagnante.</a:t>
            </a:r>
          </a:p>
        </p:txBody>
      </p:sp>
      <p:graphicFrame>
        <p:nvGraphicFramePr>
          <p:cNvPr id="5" name="Tableau 4">
            <a:extLst>
              <a:ext uri="{FF2B5EF4-FFF2-40B4-BE49-F238E27FC236}">
                <a16:creationId xmlns:a16="http://schemas.microsoft.com/office/drawing/2014/main" id="{D79E9B1F-8008-A744-E95B-49874F2FC26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D467D719-BA79-1DE7-69CF-3E01A68849C6}"/>
              </a:ext>
            </a:extLst>
          </p:cNvPr>
          <p:cNvGraphicFramePr>
            <a:graphicFrameLocks noGrp="1"/>
          </p:cNvGraphicFramePr>
          <p:nvPr>
            <p:custDataLst>
              <p:tags r:id="rId8"/>
            </p:custDataLst>
            <p:extLst>
              <p:ext uri="{D42A27DB-BD31-4B8C-83A1-F6EECF244321}">
                <p14:modId xmlns:p14="http://schemas.microsoft.com/office/powerpoint/2010/main" val="771052715"/>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522011">
                  <a:extLst>
                    <a:ext uri="{9D8B030D-6E8A-4147-A177-3AD203B41FA5}">
                      <a16:colId xmlns:a16="http://schemas.microsoft.com/office/drawing/2014/main" val="2418460758"/>
                    </a:ext>
                  </a:extLst>
                </a:gridCol>
                <a:gridCol w="124628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9" name="Rectangle : coins arrondis 8">
            <a:extLst>
              <a:ext uri="{FF2B5EF4-FFF2-40B4-BE49-F238E27FC236}">
                <a16:creationId xmlns:a16="http://schemas.microsoft.com/office/drawing/2014/main" id="{F81AE70C-2F93-2217-6366-48B60B68DFB9}"/>
              </a:ext>
            </a:extLst>
          </p:cNvPr>
          <p:cNvSpPr/>
          <p:nvPr>
            <p:custDataLst>
              <p:tags r:id="rId9"/>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ED9EC5E8-8223-216D-492B-C6127A0FD6BD}"/>
              </a:ext>
            </a:extLst>
          </p:cNvPr>
          <p:cNvSpPr txBox="1"/>
          <p:nvPr>
            <p:custDataLst>
              <p:tags r:id="rId10"/>
            </p:custDataLst>
          </p:nvPr>
        </p:nvSpPr>
        <p:spPr>
          <a:xfrm>
            <a:off x="657725" y="1590092"/>
            <a:ext cx="7828550" cy="419537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70C0"/>
                </a:solidFill>
                <a:effectLst/>
                <a:uLnTx/>
                <a:uFillTx/>
                <a:latin typeface="Dosis" pitchFamily="2" charset="0"/>
                <a:ea typeface="+mn-ea"/>
                <a:cs typeface="+mn-cs"/>
              </a:rPr>
              <a:t>La rentrée scolaire</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Dosis" pitchFamily="2" charset="0"/>
                <a:ea typeface="+mn-ea"/>
                <a:cs typeface="+mn-cs"/>
              </a:rPr>
              <a:t>Je m’appelle Ali, je suis  en sixième année primaire. Aujourd’hui, c’est le jour de la rentrée. Je me lève tôt, je m’habille et je prépare soigneusement mon cartable.</a:t>
            </a:r>
          </a:p>
          <a:p>
            <a:pPr marL="0" marR="0" lvl="0" indent="0" algn="just" defTabSz="914400" rtl="0" eaLnBrk="1" fontAlgn="auto" latinLnBrk="0" hangingPunct="1">
              <a:lnSpc>
                <a:spcPct val="150000"/>
              </a:lnSpc>
              <a:spcBef>
                <a:spcPts val="0"/>
              </a:spcBef>
              <a:spcAft>
                <a:spcPts val="0"/>
              </a:spcAft>
              <a:buClrTx/>
              <a:buSzTx/>
              <a:buFontTx/>
              <a:buNone/>
              <a:tabLst/>
              <a:defRPr/>
            </a:pPr>
            <a:r>
              <a:rPr lang="fr-FR" dirty="0">
                <a:solidFill>
                  <a:srgbClr val="6A2900"/>
                </a:solidFill>
                <a:latin typeface="Dosis" pitchFamily="2" charset="0"/>
              </a:rPr>
              <a:t>En arrivant devant l’école, je retrouve mes camarades. Certains sont joyeux, d’autres un peu stressés.</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Dosis" pitchFamily="2" charset="0"/>
                <a:ea typeface="+mn-ea"/>
                <a:cs typeface="+mn-cs"/>
              </a:rPr>
              <a:t>Lorsque nous entrons en classe, le professeur nous souhaite la bienvenue et nous explique le déroulement de la journée. Il nous installe à nos places et ramasse les nouveaux cahiers. </a:t>
            </a:r>
            <a:r>
              <a:rPr kumimoji="0" lang="fr-FR" sz="1800" b="0" i="0" u="none" strike="noStrike" kern="1200" cap="none" spc="0" normalizeH="0" baseline="0" noProof="0" dirty="0">
                <a:ln>
                  <a:noFill/>
                </a:ln>
                <a:solidFill>
                  <a:srgbClr val="6A2900"/>
                </a:solidFill>
                <a:effectLst/>
                <a:uLnTx/>
                <a:uFillTx/>
                <a:latin typeface="Dosis" pitchFamily="2" charset="0"/>
                <a:ea typeface="+mn-ea"/>
                <a:cs typeface="+mn-cs"/>
              </a:rPr>
              <a:t>Nous faisons des activités pour mieux nous connaître : des dessins et des chansons. À la récréation, je joue avec mes amis. Le soir, je raconte ma journée à mes parents. C’était une belle rentrée</a:t>
            </a:r>
            <a:r>
              <a:rPr kumimoji="0" lang="fr-FR" sz="1600" b="0" i="0" u="none" strike="noStrike" kern="1200" cap="none" spc="0" normalizeH="0" baseline="0" noProof="0" dirty="0">
                <a:ln>
                  <a:noFill/>
                </a:ln>
                <a:solidFill>
                  <a:srgbClr val="6A2900"/>
                </a:solidFill>
                <a:effectLst/>
                <a:uLnTx/>
                <a:uFillTx/>
                <a:latin typeface="Dosis" pitchFamily="2" charset="0"/>
                <a:ea typeface="+mn-ea"/>
                <a:cs typeface="+mn-cs"/>
              </a:rPr>
              <a:t>. </a:t>
            </a:r>
            <a:endParaRPr kumimoji="0" lang="fr-MA" sz="900" b="0" i="0" u="none" strike="noStrike" kern="1200" cap="none" spc="0" normalizeH="0" baseline="0" noProof="0" dirty="0">
              <a:ln>
                <a:noFill/>
              </a:ln>
              <a:solidFill>
                <a:srgbClr val="6A2900"/>
              </a:solidFill>
              <a:effectLst/>
              <a:uLnTx/>
              <a:uFillTx/>
              <a:latin typeface="Dosis" pitchFamily="2" charset="0"/>
              <a:ea typeface="+mn-ea"/>
              <a:cs typeface="+mn-cs"/>
            </a:endParaRPr>
          </a:p>
        </p:txBody>
      </p:sp>
    </p:spTree>
    <p:extLst>
      <p:ext uri="{BB962C8B-B14F-4D97-AF65-F5344CB8AC3E}">
        <p14:creationId xmlns:p14="http://schemas.microsoft.com/office/powerpoint/2010/main" val="13732032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E40AB-5783-90A0-1A1D-DD004C21F7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8BC6C62-CDFD-C4C6-0851-7E39C988605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B1BA8D5-751D-0BFE-5C9F-7C666132D0B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5F6737-D3BB-1241-90E3-C087CEB494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6F9E50-1929-7823-1224-F584CACA4E5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83724FF-18AA-D678-4501-D1D5C8A772A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8CE3C48-DC5A-C45F-7CD1-1233854A1994}"/>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DF17815-4E87-19BD-DE8C-AE8C1B28E3FC}"/>
              </a:ext>
            </a:extLst>
          </p:cNvPr>
          <p:cNvSpPr txBox="1"/>
          <p:nvPr>
            <p:custDataLst>
              <p:tags r:id="rId7"/>
            </p:custDataLst>
          </p:nvPr>
        </p:nvSpPr>
        <p:spPr>
          <a:xfrm>
            <a:off x="844241" y="308991"/>
            <a:ext cx="8085415"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prendre le livret. Lisez votre voisin (e) le texte puis échangez les rôles.</a:t>
            </a:r>
          </a:p>
        </p:txBody>
      </p:sp>
      <p:graphicFrame>
        <p:nvGraphicFramePr>
          <p:cNvPr id="4" name="Tableau 3">
            <a:extLst>
              <a:ext uri="{FF2B5EF4-FFF2-40B4-BE49-F238E27FC236}">
                <a16:creationId xmlns:a16="http://schemas.microsoft.com/office/drawing/2014/main" id="{9820B3A7-6FCE-7A00-3EA8-FA8FA7FC6B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39749A5E-0F5E-194D-3D52-B65256234039}"/>
              </a:ext>
            </a:extLst>
          </p:cNvPr>
          <p:cNvPicPr>
            <a:picLocks noChangeAspect="1"/>
          </p:cNvPicPr>
          <p:nvPr/>
        </p:nvPicPr>
        <p:blipFill>
          <a:blip r:embed="rId13"/>
          <a:stretch>
            <a:fillRect/>
          </a:stretch>
        </p:blipFill>
        <p:spPr>
          <a:xfrm>
            <a:off x="2398332" y="1157322"/>
            <a:ext cx="4347336" cy="5476295"/>
          </a:xfrm>
          <a:prstGeom prst="rect">
            <a:avLst/>
          </a:prstGeom>
          <a:ln w="12700">
            <a:solidFill>
              <a:schemeClr val="tx1"/>
            </a:solidFill>
          </a:ln>
        </p:spPr>
      </p:pic>
      <p:sp>
        <p:nvSpPr>
          <p:cNvPr id="2" name="Rectangle 1">
            <a:extLst>
              <a:ext uri="{FF2B5EF4-FFF2-40B4-BE49-F238E27FC236}">
                <a16:creationId xmlns:a16="http://schemas.microsoft.com/office/drawing/2014/main" id="{E33CE3E5-8277-729B-3FA5-7CE19858573A}"/>
              </a:ext>
            </a:extLst>
          </p:cNvPr>
          <p:cNvSpPr/>
          <p:nvPr/>
        </p:nvSpPr>
        <p:spPr>
          <a:xfrm>
            <a:off x="1759131" y="2629989"/>
            <a:ext cx="5599612" cy="11059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dessin, dessin humoristique, croquis, Dessin d’enfant&#10;&#10;Description générée automatiquement">
            <a:extLst>
              <a:ext uri="{FF2B5EF4-FFF2-40B4-BE49-F238E27FC236}">
                <a16:creationId xmlns:a16="http://schemas.microsoft.com/office/drawing/2014/main" id="{DEE7A46A-C837-FF2A-46D7-77A8B171DDE6}"/>
              </a:ext>
            </a:extLst>
          </p:cNvPr>
          <p:cNvPicPr>
            <a:picLocks noChangeAspect="1"/>
          </p:cNvPicPr>
          <p:nvPr>
            <p:custDataLst>
              <p:tags r:id="rId9"/>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30416" y="676161"/>
            <a:ext cx="1370707" cy="856623"/>
          </a:xfrm>
          <a:prstGeom prst="rect">
            <a:avLst/>
          </a:prstGeom>
        </p:spPr>
      </p:pic>
    </p:spTree>
    <p:extLst>
      <p:ext uri="{BB962C8B-B14F-4D97-AF65-F5344CB8AC3E}">
        <p14:creationId xmlns:p14="http://schemas.microsoft.com/office/powerpoint/2010/main" val="30164222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6A4ED-1048-F52E-AD57-C25CEA72D0A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36E3E9-D2E7-C06A-2DDD-96913AA6D73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2F73B8A-FD98-56A7-931F-4C0FE8E133A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7D85F26-683A-5258-4F29-ECD7D285ACF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2AD09F6-9ABE-535B-AEBC-1E534227D7B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ACCBCD3-CE21-284E-112C-452B22C5FF2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72E0DCA-8097-B25D-568D-EB3960A78F3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69525B3-569F-7CB7-49CC-751CDB98E1BC}"/>
              </a:ext>
            </a:extLst>
          </p:cNvPr>
          <p:cNvSpPr txBox="1"/>
          <p:nvPr>
            <p:custDataLst>
              <p:tags r:id="rId7"/>
            </p:custDataLst>
          </p:nvPr>
        </p:nvSpPr>
        <p:spPr>
          <a:xfrm>
            <a:off x="861660" y="308991"/>
            <a:ext cx="8067996" cy="338554"/>
          </a:xfrm>
          <a:prstGeom prst="rect">
            <a:avLst/>
          </a:prstGeom>
          <a:noFill/>
        </p:spPr>
        <p:txBody>
          <a:bodyPr wrap="square" rtlCol="0">
            <a:spAutoFit/>
          </a:bodyPr>
          <a:lstStyle/>
          <a:p>
            <a:pPr defTabSz="685802">
              <a:defRPr/>
            </a:pPr>
            <a:r>
              <a:rPr lang="fr-FR" sz="1600" b="1" i="1" dirty="0">
                <a:solidFill>
                  <a:prstClr val="white">
                    <a:lumMod val="65000"/>
                  </a:prstClr>
                </a:solidFill>
              </a:rPr>
              <a:t>Lorsque l’élève finit de lire, il pose les 3 questions à son voisin</a:t>
            </a:r>
            <a:r>
              <a:rPr lang="fr-FR" sz="1600" i="1" dirty="0">
                <a:solidFill>
                  <a:prstClr val="white">
                    <a:lumMod val="65000"/>
                  </a:prstClr>
                </a:solidFill>
              </a:rPr>
              <a:t>.</a:t>
            </a:r>
          </a:p>
        </p:txBody>
      </p:sp>
      <p:graphicFrame>
        <p:nvGraphicFramePr>
          <p:cNvPr id="5" name="Tableau 4">
            <a:extLst>
              <a:ext uri="{FF2B5EF4-FFF2-40B4-BE49-F238E27FC236}">
                <a16:creationId xmlns:a16="http://schemas.microsoft.com/office/drawing/2014/main" id="{8607FA05-AA50-F547-B4F9-044C190C464B}"/>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BA0520D9-9EF5-F97F-33FA-7C02A5DFA70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F4C9BAAF-F3D5-B7EF-E533-778C6A6BE546}"/>
              </a:ext>
            </a:extLst>
          </p:cNvPr>
          <p:cNvSpPr/>
          <p:nvPr/>
        </p:nvSpPr>
        <p:spPr>
          <a:xfrm>
            <a:off x="1410946" y="1942011"/>
            <a:ext cx="6309657" cy="306541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voix était audible? </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lecture était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j’ai lu correctement?</a:t>
            </a:r>
          </a:p>
        </p:txBody>
      </p:sp>
    </p:spTree>
    <p:extLst>
      <p:ext uri="{BB962C8B-B14F-4D97-AF65-F5344CB8AC3E}">
        <p14:creationId xmlns:p14="http://schemas.microsoft.com/office/powerpoint/2010/main" val="39096072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Compréhension</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Compréhension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91EA-2358-53C2-309E-8F8D7AAE120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3CA0738-65DD-659C-9D7E-DE63A62FF50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86A4CEA-EAE1-E0AB-3A56-BEF2DE9F64B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406C81-8A3E-A123-396E-5BF62B6524A8}"/>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50E1F84-DB2C-9345-D0E7-C8993E86703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5608C4F-3EAA-BF21-D3C5-36ECA102D21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FF27867-7430-B128-EA42-14D2F40EFA6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C32F68-ABC9-E9B0-AB51-84F981F471CB}"/>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répondre à des questions de compréhension.</a:t>
            </a:r>
          </a:p>
        </p:txBody>
      </p:sp>
      <p:graphicFrame>
        <p:nvGraphicFramePr>
          <p:cNvPr id="4" name="Tableau 3">
            <a:extLst>
              <a:ext uri="{FF2B5EF4-FFF2-40B4-BE49-F238E27FC236}">
                <a16:creationId xmlns:a16="http://schemas.microsoft.com/office/drawing/2014/main" id="{B49819C7-5489-5B34-FA75-58F2AA0F5912}"/>
              </a:ext>
            </a:extLst>
          </p:cNvPr>
          <p:cNvGraphicFramePr>
            <a:graphicFrameLocks noGrp="1"/>
          </p:cNvGraphicFramePr>
          <p:nvPr>
            <p:custDataLst>
              <p:tags r:id="rId8"/>
            </p:custDataLst>
            <p:extLst>
              <p:ext uri="{D42A27DB-BD31-4B8C-83A1-F6EECF244321}">
                <p14:modId xmlns:p14="http://schemas.microsoft.com/office/powerpoint/2010/main" val="66371022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6F84CDA2-DBC9-D126-FADD-204D96421EBD}"/>
              </a:ext>
            </a:extLst>
          </p:cNvPr>
          <p:cNvPicPr>
            <a:picLocks noChangeAspect="1"/>
          </p:cNvPicPr>
          <p:nvPr/>
        </p:nvPicPr>
        <p:blipFill>
          <a:blip r:embed="rId12"/>
          <a:stretch>
            <a:fillRect/>
          </a:stretch>
        </p:blipFill>
        <p:spPr>
          <a:xfrm>
            <a:off x="2398332" y="1157322"/>
            <a:ext cx="4347336" cy="5476295"/>
          </a:xfrm>
          <a:prstGeom prst="rect">
            <a:avLst/>
          </a:prstGeom>
          <a:ln w="12700">
            <a:solidFill>
              <a:schemeClr val="tx1"/>
            </a:solidFill>
          </a:ln>
        </p:spPr>
      </p:pic>
      <p:sp>
        <p:nvSpPr>
          <p:cNvPr id="2" name="Rectangle 1">
            <a:extLst>
              <a:ext uri="{FF2B5EF4-FFF2-40B4-BE49-F238E27FC236}">
                <a16:creationId xmlns:a16="http://schemas.microsoft.com/office/drawing/2014/main" id="{F14E048F-8C0D-ED86-C175-C4549A497D7C}"/>
              </a:ext>
            </a:extLst>
          </p:cNvPr>
          <p:cNvSpPr/>
          <p:nvPr/>
        </p:nvSpPr>
        <p:spPr>
          <a:xfrm>
            <a:off x="1759131" y="3701143"/>
            <a:ext cx="5599612" cy="10101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91706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2B8AF-0E07-BDD3-C3F5-346B4E3769A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603E2BD-EAAA-3EE7-F17E-D1B7CBD60754}"/>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5AE9D81-4716-862E-2498-49318FE2227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AF825E-5C40-EF06-E6B9-DACA30D7F98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4A0E716-F1F7-9F9D-8A95-7AA12B1166E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456A2C3-AF34-9DE8-B87E-A1B8A6A3B38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9A7479-3E64-24BF-3890-8FCB56340F6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893480C-3C7B-DEE9-F520-7CDA1E516491}"/>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Voici des mots interrogatifs qui servent à poser des questions. </a:t>
            </a:r>
          </a:p>
          <a:p>
            <a:pPr defTabSz="685802">
              <a:defRPr/>
            </a:pPr>
            <a:r>
              <a:rPr lang="fr-FR" sz="1600" i="1" dirty="0">
                <a:solidFill>
                  <a:prstClr val="white">
                    <a:lumMod val="65000"/>
                  </a:prstClr>
                </a:solidFill>
              </a:rPr>
              <a:t>Expliquer dans un langage compréhensible les mots interrogatifs.</a:t>
            </a:r>
          </a:p>
        </p:txBody>
      </p:sp>
      <p:graphicFrame>
        <p:nvGraphicFramePr>
          <p:cNvPr id="5" name="Tableau 4">
            <a:extLst>
              <a:ext uri="{FF2B5EF4-FFF2-40B4-BE49-F238E27FC236}">
                <a16:creationId xmlns:a16="http://schemas.microsoft.com/office/drawing/2014/main" id="{6E70AE6E-0DC3-E858-E5B1-DD83E3AE4997}"/>
              </a:ext>
            </a:extLst>
          </p:cNvPr>
          <p:cNvGraphicFramePr>
            <a:graphicFrameLocks noGrp="1"/>
          </p:cNvGraphicFramePr>
          <p:nvPr>
            <p:extLst>
              <p:ext uri="{D42A27DB-BD31-4B8C-83A1-F6EECF244321}">
                <p14:modId xmlns:p14="http://schemas.microsoft.com/office/powerpoint/2010/main" val="2189355113"/>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F575828C-4304-2F5A-E7C7-191CE9101CFF}"/>
              </a:ext>
            </a:extLst>
          </p:cNvPr>
          <p:cNvGraphicFramePr>
            <a:graphicFrameLocks noGrp="1"/>
          </p:cNvGraphicFramePr>
          <p:nvPr>
            <p:custDataLst>
              <p:tags r:id="rId8"/>
            </p:custDataLst>
            <p:extLst>
              <p:ext uri="{D42A27DB-BD31-4B8C-83A1-F6EECF244321}">
                <p14:modId xmlns:p14="http://schemas.microsoft.com/office/powerpoint/2010/main" val="1657544676"/>
              </p:ext>
            </p:extLst>
          </p:nvPr>
        </p:nvGraphicFramePr>
        <p:xfrm>
          <a:off x="-2922" y="-54467"/>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A6D9FB40-47A7-306A-9CA3-81309CDFF3FA}"/>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869A3473-5678-839A-429E-560FB8DCBC10}"/>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CBE41FA6-E2D7-4BE4-B878-8E19724FF1CA}"/>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039A0932-3544-CBF2-345E-F0232E66C1A9}"/>
              </a:ext>
            </a:extLst>
          </p:cNvPr>
          <p:cNvSpPr txBox="1"/>
          <p:nvPr/>
        </p:nvSpPr>
        <p:spPr>
          <a:xfrm>
            <a:off x="542091" y="4739668"/>
            <a:ext cx="837972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p:txBody>
      </p:sp>
      <p:sp>
        <p:nvSpPr>
          <p:cNvPr id="17" name="Flèche : droite 16">
            <a:extLst>
              <a:ext uri="{FF2B5EF4-FFF2-40B4-BE49-F238E27FC236}">
                <a16:creationId xmlns:a16="http://schemas.microsoft.com/office/drawing/2014/main" id="{7FDFEBCF-FEE7-AD2B-9A33-0850B250AED1}"/>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41B32562-DD6D-B0EE-A276-9561E811A3A2}"/>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BA49144C-EE20-54A3-13C7-7FCF3839AB17}"/>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2912DE78-5228-3571-E62B-88EEFE5F8A78}"/>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4954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EB19A-7C19-C096-83EE-CF4F357D7B9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3F8D019-A87A-B4C8-D652-DD7E09D78D3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E847325-9F1A-C07B-37C6-F1D843FDA2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07B040-A944-DB1B-54EF-D2FCD50B08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F0A5E87-A17E-CFEC-8618-B1750E8B54E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err="1">
                <a:solidFill>
                  <a:prstClr val="white"/>
                </a:solidFill>
                <a:latin typeface="Dosis" pitchFamily="2" charset="0"/>
              </a:rPr>
              <a:t>gg</a:t>
            </a: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BC39EE0-EC1D-B0AA-9A46-30DDAC278C9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D934551-CCC1-EA27-8079-9C9C44818FD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0834E95-C5CD-389A-4E96-88A88FCDB86A}"/>
              </a:ext>
            </a:extLst>
          </p:cNvPr>
          <p:cNvSpPr txBox="1"/>
          <p:nvPr>
            <p:custDataLst>
              <p:tags r:id="rId7"/>
            </p:custDataLst>
          </p:nvPr>
        </p:nvSpPr>
        <p:spPr>
          <a:xfrm>
            <a:off x="812685" y="297729"/>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avec des choix  proposés voici la démarche à suivre:</a:t>
            </a:r>
          </a:p>
        </p:txBody>
      </p:sp>
      <p:graphicFrame>
        <p:nvGraphicFramePr>
          <p:cNvPr id="5" name="Tableau 4">
            <a:extLst>
              <a:ext uri="{FF2B5EF4-FFF2-40B4-BE49-F238E27FC236}">
                <a16:creationId xmlns:a16="http://schemas.microsoft.com/office/drawing/2014/main" id="{243FFAA3-EE25-C497-D2D4-FAEAF1C757E7}"/>
              </a:ext>
            </a:extLst>
          </p:cNvPr>
          <p:cNvGraphicFramePr>
            <a:graphicFrameLocks noGrp="1"/>
          </p:cNvGraphicFramePr>
          <p:nvPr>
            <p:extLst>
              <p:ext uri="{D42A27DB-BD31-4B8C-83A1-F6EECF244321}">
                <p14:modId xmlns:p14="http://schemas.microsoft.com/office/powerpoint/2010/main" val="3284907614"/>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E75A28B-3442-C220-094C-DDA743A16130}"/>
              </a:ext>
            </a:extLst>
          </p:cNvPr>
          <p:cNvGraphicFramePr>
            <a:graphicFrameLocks noGrp="1"/>
          </p:cNvGraphicFramePr>
          <p:nvPr>
            <p:custDataLst>
              <p:tags r:id="rId8"/>
            </p:custDataLst>
            <p:extLst>
              <p:ext uri="{D42A27DB-BD31-4B8C-83A1-F6EECF244321}">
                <p14:modId xmlns:p14="http://schemas.microsoft.com/office/powerpoint/2010/main" val="28090109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4C6845C-7DE2-1D60-5BB6-5CA10D5A957B}"/>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9805CD78-683E-715F-BD3C-BBA22E5B62BA}"/>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44D6C736-C426-C392-12E8-A43B9CD14937}"/>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B46FA072-49E4-F987-E04E-58AE4D18D9D1}"/>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4976264A-8916-F434-32A6-79840BD66DD6}"/>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24CC57EA-CF98-13A8-6F0C-4903EAD1736B}"/>
              </a:ext>
            </a:extLst>
          </p:cNvPr>
          <p:cNvSpPr txBox="1"/>
          <p:nvPr/>
        </p:nvSpPr>
        <p:spPr>
          <a:xfrm>
            <a:off x="1380235" y="4000697"/>
            <a:ext cx="763362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les propositions et j’entoure la bonne réponse.   </a:t>
            </a:r>
          </a:p>
        </p:txBody>
      </p:sp>
    </p:spTree>
    <p:extLst>
      <p:ext uri="{BB962C8B-B14F-4D97-AF65-F5344CB8AC3E}">
        <p14:creationId xmlns:p14="http://schemas.microsoft.com/office/powerpoint/2010/main" val="19068495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5270E-C42F-81B0-5212-37CBBD10062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9B5DB8-3C30-C866-699C-959F07ABA33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BD67D1A-E0B1-BEF4-33BC-DBA85B85E11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DEB531D-1119-53C1-6FAC-74A6BB6FE62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2B7AD16-05C7-6FD9-73E0-8114ECB31F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2D512DC-B0F8-A0CD-4862-BB9E39C2A5E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0859F81-49E3-CE24-0FF0-E8D491114E9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EEEE09C9-F14A-875F-919E-B5F9E61FCDEE}"/>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Etape 1: Je lis la question. Que fais le professeur…. La question commence par « que »</a:t>
            </a:r>
          </a:p>
          <a:p>
            <a:pPr defTabSz="685802">
              <a:defRPr/>
            </a:pPr>
            <a:r>
              <a:rPr lang="fr-FR" sz="1600" b="1" dirty="0">
                <a:solidFill>
                  <a:prstClr val="white">
                    <a:lumMod val="65000"/>
                  </a:prstClr>
                </a:solidFill>
              </a:rPr>
              <a:t>Je dois chercher une action.</a:t>
            </a:r>
          </a:p>
        </p:txBody>
      </p:sp>
      <p:graphicFrame>
        <p:nvGraphicFramePr>
          <p:cNvPr id="5" name="Tableau 4">
            <a:extLst>
              <a:ext uri="{FF2B5EF4-FFF2-40B4-BE49-F238E27FC236}">
                <a16:creationId xmlns:a16="http://schemas.microsoft.com/office/drawing/2014/main" id="{1F7AA0F0-D1AC-BEE1-EC20-B4B3DADFC042}"/>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81F6AAB-2B92-0411-A4B4-94F5AB71930C}"/>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4" name="Image 13">
            <a:extLst>
              <a:ext uri="{FF2B5EF4-FFF2-40B4-BE49-F238E27FC236}">
                <a16:creationId xmlns:a16="http://schemas.microsoft.com/office/drawing/2014/main" id="{DDB202BD-F9F9-062C-5FF6-8C7D0ABA9311}"/>
              </a:ext>
            </a:extLst>
          </p:cNvPr>
          <p:cNvPicPr>
            <a:picLocks noChangeAspect="1"/>
          </p:cNvPicPr>
          <p:nvPr/>
        </p:nvPicPr>
        <p:blipFill>
          <a:blip r:embed="rId12"/>
          <a:stretch>
            <a:fillRect/>
          </a:stretch>
        </p:blipFill>
        <p:spPr>
          <a:xfrm>
            <a:off x="990416" y="1914447"/>
            <a:ext cx="7163168" cy="3029106"/>
          </a:xfrm>
          <a:prstGeom prst="rect">
            <a:avLst/>
          </a:prstGeom>
        </p:spPr>
      </p:pic>
      <p:sp>
        <p:nvSpPr>
          <p:cNvPr id="16" name="Rectangle 15">
            <a:extLst>
              <a:ext uri="{FF2B5EF4-FFF2-40B4-BE49-F238E27FC236}">
                <a16:creationId xmlns:a16="http://schemas.microsoft.com/office/drawing/2014/main" id="{B7DABFBC-C2B7-79B0-971F-46FFDE510B50}"/>
              </a:ext>
            </a:extLst>
          </p:cNvPr>
          <p:cNvSpPr/>
          <p:nvPr/>
        </p:nvSpPr>
        <p:spPr>
          <a:xfrm>
            <a:off x="535672" y="1914447"/>
            <a:ext cx="7824557" cy="52395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9C39B545-75AB-2EB5-082B-1333D6432B6E}"/>
              </a:ext>
            </a:extLst>
          </p:cNvPr>
          <p:cNvSpPr/>
          <p:nvPr/>
        </p:nvSpPr>
        <p:spPr>
          <a:xfrm>
            <a:off x="687977" y="1776549"/>
            <a:ext cx="942424" cy="65314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834344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2F30A-9ED9-7478-DC7C-11CD55F673E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DB5EF15-77CD-AED2-C29D-013DD90000A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9C8788A-C48D-E886-BEA7-C71A6EB9570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2440D0-697A-E0A0-2C3C-92EEF11B25B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46AE6D9-0851-347C-48DA-5887B976644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0336002-201A-C1C9-E8CF-53C553EEC01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4B76CB-BB3B-24EC-B91A-157AF6024162}"/>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77303F9-D30B-1F84-B0BA-85DD1EC8DF15}"/>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Etape 2: Je reviens au texte et je cherche la réponse.</a:t>
            </a:r>
          </a:p>
        </p:txBody>
      </p:sp>
      <p:graphicFrame>
        <p:nvGraphicFramePr>
          <p:cNvPr id="5" name="Tableau 4">
            <a:extLst>
              <a:ext uri="{FF2B5EF4-FFF2-40B4-BE49-F238E27FC236}">
                <a16:creationId xmlns:a16="http://schemas.microsoft.com/office/drawing/2014/main" id="{153FD910-2EF7-63FC-F8E0-2C545B37B78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64C9B5CE-7A54-9E09-F2BB-5E4C37D558B6}"/>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C51B5910-0D55-393D-63BD-886023542548}"/>
              </a:ext>
            </a:extLst>
          </p:cNvPr>
          <p:cNvPicPr>
            <a:picLocks noChangeAspect="1"/>
          </p:cNvPicPr>
          <p:nvPr/>
        </p:nvPicPr>
        <p:blipFill>
          <a:blip r:embed="rId12"/>
          <a:stretch>
            <a:fillRect/>
          </a:stretch>
        </p:blipFill>
        <p:spPr>
          <a:xfrm>
            <a:off x="407139" y="1828800"/>
            <a:ext cx="8266597" cy="3085276"/>
          </a:xfrm>
          <a:prstGeom prst="rect">
            <a:avLst/>
          </a:prstGeom>
        </p:spPr>
        <p:style>
          <a:lnRef idx="2">
            <a:schemeClr val="accent2"/>
          </a:lnRef>
          <a:fillRef idx="1">
            <a:schemeClr val="lt1"/>
          </a:fillRef>
          <a:effectRef idx="0">
            <a:schemeClr val="accent2"/>
          </a:effectRef>
          <a:fontRef idx="minor">
            <a:schemeClr val="dk1"/>
          </a:fontRef>
        </p:style>
      </p:pic>
      <p:cxnSp>
        <p:nvCxnSpPr>
          <p:cNvPr id="9" name="Connecteur droit 8">
            <a:extLst>
              <a:ext uri="{FF2B5EF4-FFF2-40B4-BE49-F238E27FC236}">
                <a16:creationId xmlns:a16="http://schemas.microsoft.com/office/drawing/2014/main" id="{A6806FF7-1AEF-0EDF-3493-C802879D23EA}"/>
              </a:ext>
            </a:extLst>
          </p:cNvPr>
          <p:cNvCxnSpPr/>
          <p:nvPr/>
        </p:nvCxnSpPr>
        <p:spPr>
          <a:xfrm>
            <a:off x="2964186" y="3718559"/>
            <a:ext cx="306541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5766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2CF21-4BE8-0F8A-F5C8-4F7A7857AF9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1C31625-5905-C0C8-FBA5-30D542879C02}"/>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A0E8481-E3AA-41A0-4B41-B16D57F9DC3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51E90-D5AB-C8BE-A00B-4AC9472B4AC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3B2CB45-649B-C5C1-641E-21E1A31B7BF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BD3D74A-F28E-616F-3E6E-0E067EB70BB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6666BF4-3566-2165-B8AF-0C4962B338E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E9E0AAF-5255-DED5-41BC-26E4D32AB8F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Etape 3: je lis les propositions et j’entoure la bonne réponse. </a:t>
            </a:r>
          </a:p>
        </p:txBody>
      </p:sp>
      <p:graphicFrame>
        <p:nvGraphicFramePr>
          <p:cNvPr id="5" name="Tableau 4">
            <a:extLst>
              <a:ext uri="{FF2B5EF4-FFF2-40B4-BE49-F238E27FC236}">
                <a16:creationId xmlns:a16="http://schemas.microsoft.com/office/drawing/2014/main" id="{9C1234CC-9D0D-D732-55BB-FAD2BDDBAD5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582AA0B-2152-844D-E6DB-D00F06367F25}"/>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4" name="Image 13">
            <a:extLst>
              <a:ext uri="{FF2B5EF4-FFF2-40B4-BE49-F238E27FC236}">
                <a16:creationId xmlns:a16="http://schemas.microsoft.com/office/drawing/2014/main" id="{C2BCD4B8-B157-E2F7-4D98-889F27F86EEC}"/>
              </a:ext>
            </a:extLst>
          </p:cNvPr>
          <p:cNvPicPr>
            <a:picLocks noChangeAspect="1"/>
          </p:cNvPicPr>
          <p:nvPr/>
        </p:nvPicPr>
        <p:blipFill>
          <a:blip r:embed="rId12"/>
          <a:stretch>
            <a:fillRect/>
          </a:stretch>
        </p:blipFill>
        <p:spPr>
          <a:xfrm>
            <a:off x="990416" y="1914447"/>
            <a:ext cx="7163168" cy="3029106"/>
          </a:xfrm>
          <a:prstGeom prst="rect">
            <a:avLst/>
          </a:prstGeom>
        </p:spPr>
      </p:pic>
      <p:sp>
        <p:nvSpPr>
          <p:cNvPr id="16" name="Rectangle 15">
            <a:extLst>
              <a:ext uri="{FF2B5EF4-FFF2-40B4-BE49-F238E27FC236}">
                <a16:creationId xmlns:a16="http://schemas.microsoft.com/office/drawing/2014/main" id="{049235AA-4DE1-E085-A711-C2C9BCE35446}"/>
              </a:ext>
            </a:extLst>
          </p:cNvPr>
          <p:cNvSpPr/>
          <p:nvPr/>
        </p:nvSpPr>
        <p:spPr>
          <a:xfrm>
            <a:off x="329027" y="2838868"/>
            <a:ext cx="7824557" cy="255173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C0B00D22-EC0B-F604-38A6-A59997CAEB42}"/>
              </a:ext>
            </a:extLst>
          </p:cNvPr>
          <p:cNvSpPr/>
          <p:nvPr/>
        </p:nvSpPr>
        <p:spPr>
          <a:xfrm>
            <a:off x="990416" y="3788166"/>
            <a:ext cx="603253" cy="653142"/>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47217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1" y="403736"/>
            <a:ext cx="6620779" cy="323165"/>
          </a:xfrm>
          <a:prstGeom prst="rect">
            <a:avLst/>
          </a:prstGeom>
          <a:noFill/>
        </p:spPr>
        <p:txBody>
          <a:bodyPr wrap="square" rtlCol="0">
            <a:spAutoFit/>
          </a:bodyPr>
          <a:lstStyle/>
          <a:p>
            <a:pPr defTabSz="457235"/>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5"/>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extLst>
              <p:ext uri="{D42A27DB-BD31-4B8C-83A1-F6EECF244321}">
                <p14:modId xmlns:p14="http://schemas.microsoft.com/office/powerpoint/2010/main" val="2653980304"/>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6" y="4506241"/>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6"/>
              <a:ext cx="895074" cy="323165"/>
            </a:xfrm>
            <a:prstGeom prst="rect">
              <a:avLst/>
            </a:prstGeom>
            <a:noFill/>
          </p:spPr>
          <p:txBody>
            <a:bodyPr wrap="squar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31" y="4491212"/>
            <a:ext cx="1186378" cy="367174"/>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70"/>
              <a:ext cx="749050" cy="31603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6" y="2912335"/>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l="29731" t="56294" r="43963" b="7778"/>
          <a:stretch/>
        </p:blipFill>
        <p:spPr>
          <a:xfrm>
            <a:off x="4118026" y="2864034"/>
            <a:ext cx="918411" cy="999167"/>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5" y="4516872"/>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52" y="4550621"/>
            <a:ext cx="833719"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31" y="2595669"/>
            <a:ext cx="1113665" cy="1434267"/>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7D5D6-F082-4CDD-9542-543385E8989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5A0D11-66C2-A510-CA90-35BEC869538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5008B6E-5D2C-8951-BA90-22E41BDA80F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36C831A-605E-0584-5B06-45E7E7B7BEE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5627E8B-1425-4280-5D83-65EE40466BD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CF7CD71-B493-C7FD-642A-14D5A851C03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83E4596-86C4-E8BD-92B9-EC245565BB8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6385B6B-36FC-55DB-A253-20534BF4909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vous allez répondre à la deuxième question de compréhension.</a:t>
            </a:r>
          </a:p>
        </p:txBody>
      </p:sp>
      <p:graphicFrame>
        <p:nvGraphicFramePr>
          <p:cNvPr id="4" name="Tableau 3">
            <a:extLst>
              <a:ext uri="{FF2B5EF4-FFF2-40B4-BE49-F238E27FC236}">
                <a16:creationId xmlns:a16="http://schemas.microsoft.com/office/drawing/2014/main" id="{BAD0FB44-34C2-E5EE-C267-C2131B7E8CB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4502C4D1-8399-A0A1-20A9-DBD716EB1031}"/>
              </a:ext>
            </a:extLst>
          </p:cNvPr>
          <p:cNvPicPr>
            <a:picLocks noChangeAspect="1"/>
          </p:cNvPicPr>
          <p:nvPr/>
        </p:nvPicPr>
        <p:blipFill>
          <a:blip r:embed="rId12"/>
          <a:stretch>
            <a:fillRect/>
          </a:stretch>
        </p:blipFill>
        <p:spPr>
          <a:xfrm>
            <a:off x="2398332" y="1157322"/>
            <a:ext cx="4347336" cy="5476295"/>
          </a:xfrm>
          <a:prstGeom prst="rect">
            <a:avLst/>
          </a:prstGeom>
          <a:ln w="12700">
            <a:solidFill>
              <a:schemeClr val="tx1"/>
            </a:solidFill>
          </a:ln>
        </p:spPr>
      </p:pic>
      <p:sp>
        <p:nvSpPr>
          <p:cNvPr id="2" name="Rectangle 1">
            <a:extLst>
              <a:ext uri="{FF2B5EF4-FFF2-40B4-BE49-F238E27FC236}">
                <a16:creationId xmlns:a16="http://schemas.microsoft.com/office/drawing/2014/main" id="{5EF27E79-E009-2C50-118E-EB820D0B017E}"/>
              </a:ext>
            </a:extLst>
          </p:cNvPr>
          <p:cNvSpPr/>
          <p:nvPr/>
        </p:nvSpPr>
        <p:spPr>
          <a:xfrm>
            <a:off x="4693919" y="3701143"/>
            <a:ext cx="2664823" cy="10101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05476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F681F-C6E6-2063-9E39-0CD9E252617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ABBBDFF-CA0C-3428-8F44-43B56C2450B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9526A48-1B3D-1C3A-3223-3A53E9F0717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25D7DA-A386-C287-5D3C-30EFEF1ECCE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F6E0F5C-6342-7F5E-8C5C-7CC5150F154A}"/>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84C6CFE-3DC7-8374-5019-3DEA8342FE0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1DA8D32-5003-78EA-6EF3-C44347612C4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1960ACB-C47B-93D1-EAC5-598C162B87F1}"/>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Le mot interrogatif dans cette question est « que »</a:t>
            </a:r>
          </a:p>
        </p:txBody>
      </p:sp>
      <p:graphicFrame>
        <p:nvGraphicFramePr>
          <p:cNvPr id="5" name="Tableau 4">
            <a:extLst>
              <a:ext uri="{FF2B5EF4-FFF2-40B4-BE49-F238E27FC236}">
                <a16:creationId xmlns:a16="http://schemas.microsoft.com/office/drawing/2014/main" id="{E5E1BCCE-869B-107A-FFD8-4E3E53E5F35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509D2176-DAAF-84A9-3971-E61EE9975023}"/>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21319D74-711B-FFA2-01F2-FCCE81709FDF}"/>
              </a:ext>
            </a:extLst>
          </p:cNvPr>
          <p:cNvPicPr>
            <a:picLocks noChangeAspect="1"/>
          </p:cNvPicPr>
          <p:nvPr/>
        </p:nvPicPr>
        <p:blipFill>
          <a:blip r:embed="rId12"/>
          <a:stretch>
            <a:fillRect/>
          </a:stretch>
        </p:blipFill>
        <p:spPr>
          <a:xfrm>
            <a:off x="2063621" y="1958899"/>
            <a:ext cx="5016758" cy="2940201"/>
          </a:xfrm>
          <a:prstGeom prst="rect">
            <a:avLst/>
          </a:prstGeom>
        </p:spPr>
      </p:pic>
      <p:sp>
        <p:nvSpPr>
          <p:cNvPr id="2" name="Ellipse 1">
            <a:extLst>
              <a:ext uri="{FF2B5EF4-FFF2-40B4-BE49-F238E27FC236}">
                <a16:creationId xmlns:a16="http://schemas.microsoft.com/office/drawing/2014/main" id="{8856D3AF-D979-408B-ABDF-F7D46AC6EBA4}"/>
              </a:ext>
            </a:extLst>
          </p:cNvPr>
          <p:cNvSpPr/>
          <p:nvPr/>
        </p:nvSpPr>
        <p:spPr>
          <a:xfrm>
            <a:off x="1924594" y="1958899"/>
            <a:ext cx="766355" cy="44466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889344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B2047-5808-6416-F74C-E9862FD9F00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AA5D578-D142-09C2-4020-1D1B13E263F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A640AAA-4804-5E92-6E95-78A4F217109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73BA72A-ABF6-7A47-A9DC-9F991F9EB1E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5ACFE7B-C73D-0209-F63B-31D2A8C178E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3417FCF-1594-2469-0319-CD1BF12BCBAE}"/>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C912CF5-2096-5755-7492-2DD5A14B9982}"/>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3CF5382-9693-A535-77D3-1E86DADB308F}"/>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Dans cette question on cherche une action</a:t>
            </a:r>
          </a:p>
        </p:txBody>
      </p:sp>
      <p:graphicFrame>
        <p:nvGraphicFramePr>
          <p:cNvPr id="5" name="Tableau 4">
            <a:extLst>
              <a:ext uri="{FF2B5EF4-FFF2-40B4-BE49-F238E27FC236}">
                <a16:creationId xmlns:a16="http://schemas.microsoft.com/office/drawing/2014/main" id="{8A4219F8-6F39-F8F3-7679-A96E085E3EA1}"/>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71036D5-7212-305A-FBAA-FA6A95BC8D72}"/>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7AA3A63-C1F8-BD28-C8D1-81DB85FD164F}"/>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F86DC45D-86BE-C25F-5FAA-43A3D09B8A50}"/>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CBB73CCD-8A42-7D26-95E4-77B5EEAA39D1}"/>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027697B3-84F7-6DC5-F412-760FB3CDF44C}"/>
              </a:ext>
            </a:extLst>
          </p:cNvPr>
          <p:cNvSpPr txBox="1"/>
          <p:nvPr/>
        </p:nvSpPr>
        <p:spPr>
          <a:xfrm>
            <a:off x="542091" y="4739668"/>
            <a:ext cx="837972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p:txBody>
      </p:sp>
      <p:sp>
        <p:nvSpPr>
          <p:cNvPr id="17" name="Flèche : droite 16">
            <a:extLst>
              <a:ext uri="{FF2B5EF4-FFF2-40B4-BE49-F238E27FC236}">
                <a16:creationId xmlns:a16="http://schemas.microsoft.com/office/drawing/2014/main" id="{22D4A169-C086-ED49-4184-C58722EAB7FA}"/>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174CDEA2-1468-CDD4-8A33-FCD82E75A503}"/>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FB390F8A-E62B-021B-9273-A98395AE065E}"/>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9A68F4D5-ED9E-0CB0-3FD0-F13DD3B582DF}"/>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CDE52323-8E45-0742-40A6-11317D5A3ECF}"/>
              </a:ext>
            </a:extLst>
          </p:cNvPr>
          <p:cNvSpPr/>
          <p:nvPr/>
        </p:nvSpPr>
        <p:spPr>
          <a:xfrm>
            <a:off x="535672" y="3213463"/>
            <a:ext cx="5037814" cy="56549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166231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2F6E6-A8BA-CDE9-50AF-2AD548697A2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7C6778B-B53C-5A00-C09A-130050FE5A0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7B7E595-4063-3E49-58E1-A1317B01FC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126563-AAEB-1EC2-4192-ECFAA7F0974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44B777A-D5C8-879C-58C6-C7AEA31F381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3D55448-4DD8-5876-206E-CDE393A8536A}"/>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ECA11C-74F2-6232-25B7-0F981485B60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7251307-9CC9-CE0F-1AEC-9BEE1464C29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Ecrivez et entourez la lettre de la bonne réponse sur votre ardoise.</a:t>
            </a:r>
          </a:p>
        </p:txBody>
      </p:sp>
      <p:graphicFrame>
        <p:nvGraphicFramePr>
          <p:cNvPr id="5" name="Tableau 4">
            <a:extLst>
              <a:ext uri="{FF2B5EF4-FFF2-40B4-BE49-F238E27FC236}">
                <a16:creationId xmlns:a16="http://schemas.microsoft.com/office/drawing/2014/main" id="{FEDE435C-E77B-E9AD-A10C-64E678DACB0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06745D3-C839-FFA4-BDBD-31C0708ECBA3}"/>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80AFD13F-35B6-0190-0946-702314FAA9EF}"/>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30485107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A8BF5-7A76-9C34-F009-C8F82DA13BC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AD03661-9962-DC44-E889-F0A1C08272E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73DC726-B854-4221-DCF0-078C87E1DDAB}"/>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98B8417-4D25-08F0-4CDA-A8D79BA1287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6CAEF8D-8AD4-B144-0256-369EF6652BF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F011E62-9FDE-549C-F023-C5E4C5817FCD}"/>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24F201B-3FDD-C34B-EF0D-DC520C1E2B0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137D6BF-B621-2E3C-CEE8-679D59D08A3D}"/>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Corrigez.</a:t>
            </a:r>
          </a:p>
          <a:p>
            <a:pPr defTabSz="685802">
              <a:defRPr/>
            </a:pPr>
            <a:r>
              <a:rPr lang="fr-FR" sz="1600" i="1" dirty="0">
                <a:solidFill>
                  <a:prstClr val="white">
                    <a:lumMod val="65000"/>
                  </a:prstClr>
                </a:solidFill>
              </a:rPr>
              <a:t>Au besoin, rappeler la démarche à suivre. </a:t>
            </a:r>
          </a:p>
        </p:txBody>
      </p:sp>
      <p:graphicFrame>
        <p:nvGraphicFramePr>
          <p:cNvPr id="5" name="Tableau 4">
            <a:extLst>
              <a:ext uri="{FF2B5EF4-FFF2-40B4-BE49-F238E27FC236}">
                <a16:creationId xmlns:a16="http://schemas.microsoft.com/office/drawing/2014/main" id="{CC98356F-434B-BEE0-A5B9-86192436391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2E575EC1-361E-D8C6-1F27-04E774AA7AD7}"/>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296BBF99-0287-759A-6093-57152FD95A21}"/>
              </a:ext>
            </a:extLst>
          </p:cNvPr>
          <p:cNvPicPr>
            <a:picLocks noChangeAspect="1"/>
          </p:cNvPicPr>
          <p:nvPr/>
        </p:nvPicPr>
        <p:blipFill>
          <a:blip r:embed="rId12"/>
          <a:stretch>
            <a:fillRect/>
          </a:stretch>
        </p:blipFill>
        <p:spPr>
          <a:xfrm>
            <a:off x="2063621" y="1958899"/>
            <a:ext cx="5016758" cy="2940201"/>
          </a:xfrm>
          <a:prstGeom prst="rect">
            <a:avLst/>
          </a:prstGeom>
        </p:spPr>
      </p:pic>
      <p:sp>
        <p:nvSpPr>
          <p:cNvPr id="7" name="Ellipse 6">
            <a:extLst>
              <a:ext uri="{FF2B5EF4-FFF2-40B4-BE49-F238E27FC236}">
                <a16:creationId xmlns:a16="http://schemas.microsoft.com/office/drawing/2014/main" id="{63616952-62AD-760E-BC70-492C84EA21AC}"/>
              </a:ext>
            </a:extLst>
          </p:cNvPr>
          <p:cNvSpPr/>
          <p:nvPr/>
        </p:nvSpPr>
        <p:spPr>
          <a:xfrm>
            <a:off x="2050799" y="3316727"/>
            <a:ext cx="603253" cy="653142"/>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5209226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C0B6D-B23A-9F6E-016B-F0F98F7CFC6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8E06AE2-1494-9C57-38DD-2731D78B163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872D8CB-3B4F-B274-A77D-9416D99134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1C32BED-1F72-A9AD-0274-AD77F538F18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76D2DF4-BE0B-2C2F-5F1E-928B65C3CF0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C52D62-5F69-A577-31D1-8814AD16684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943FEA6-8305-EB23-3545-CBB709FFE9B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8043FA3-81CD-895E-44F1-B01AA24DC756}"/>
              </a:ext>
            </a:extLst>
          </p:cNvPr>
          <p:cNvSpPr txBox="1"/>
          <p:nvPr>
            <p:custDataLst>
              <p:tags r:id="rId7"/>
            </p:custDataLst>
          </p:nvPr>
        </p:nvSpPr>
        <p:spPr>
          <a:xfrm>
            <a:off x="812685" y="297729"/>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ouvertes, voici la démarche à suivre:</a:t>
            </a:r>
          </a:p>
        </p:txBody>
      </p:sp>
      <p:graphicFrame>
        <p:nvGraphicFramePr>
          <p:cNvPr id="5" name="Tableau 4">
            <a:extLst>
              <a:ext uri="{FF2B5EF4-FFF2-40B4-BE49-F238E27FC236}">
                <a16:creationId xmlns:a16="http://schemas.microsoft.com/office/drawing/2014/main" id="{CC4F003E-DE34-5200-485C-B45D04A5F1A1}"/>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371036DA-F0F6-9AF4-DDCC-3A3B00057508}"/>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53658E3-5F33-DF8E-3F10-5CE75893BCD5}"/>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D67CDD6C-3B27-75A2-AF7F-E4FCBA633884}"/>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3E2E1174-CF2C-54E3-0B45-9B63AA6C7FCD}"/>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2BA67AC9-C943-27CA-53FD-250EEA493DB2}"/>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9B347D1E-91B9-E05F-434F-8854ACA75CA0}"/>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767D5833-F1A6-257E-B07C-FB6A6C297F9E}"/>
              </a:ext>
            </a:extLst>
          </p:cNvPr>
          <p:cNvSpPr txBox="1"/>
          <p:nvPr/>
        </p:nvSpPr>
        <p:spPr>
          <a:xfrm>
            <a:off x="1380235" y="4000697"/>
            <a:ext cx="7535165"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a:t>
            </a:r>
            <a:r>
              <a:rPr kumimoji="0" lang="fr-FR" sz="2800" b="1" i="0" u="none" strike="noStrike" kern="1200" cap="none" spc="0" normalizeH="0" baseline="0" noProof="0" dirty="0">
                <a:ln>
                  <a:noFill/>
                </a:ln>
                <a:solidFill>
                  <a:srgbClr val="FF0000"/>
                </a:solidFill>
                <a:effectLst/>
                <a:uLnTx/>
                <a:uFillTx/>
                <a:latin typeface="Dosis" pitchFamily="2" charset="0"/>
                <a:ea typeface="+mn-ea"/>
                <a:cs typeface="+mn-cs"/>
              </a:rPr>
              <a:t>formule une phrase </a:t>
            </a: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pour répondre.</a:t>
            </a:r>
          </a:p>
        </p:txBody>
      </p:sp>
    </p:spTree>
    <p:extLst>
      <p:ext uri="{BB962C8B-B14F-4D97-AF65-F5344CB8AC3E}">
        <p14:creationId xmlns:p14="http://schemas.microsoft.com/office/powerpoint/2010/main" val="39651736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0DC55-6522-BC5D-2326-471EA7D76F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F676CD0-B579-8C3D-82BC-28C035F96E5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529D92-50CE-BD22-21C1-49358FAE201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5D00B9-CDE9-94D9-A679-791B9653C33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r>
              <a:rPr lang="fr-FR" sz="3600" b="1" kern="0" spc="320" dirty="0">
                <a:solidFill>
                  <a:srgbClr val="106585"/>
                </a:solidFill>
                <a:latin typeface="Dosis" pitchFamily="2" charset="0"/>
              </a:rPr>
              <a:t>Que fait Ali lorsqu’il se lève?</a:t>
            </a: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12C843A0-EB74-131C-4AF5-5251E2CAE40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A7CA5F1-597A-C31F-8429-7FF88D58F18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53DD84C-79D9-0138-6D7A-D3A5EE37447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AD5D4C8-91BC-22B6-9090-A825DCB6473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Voici une question ouverte</a:t>
            </a:r>
          </a:p>
        </p:txBody>
      </p:sp>
      <p:graphicFrame>
        <p:nvGraphicFramePr>
          <p:cNvPr id="4" name="Tableau 3">
            <a:extLst>
              <a:ext uri="{FF2B5EF4-FFF2-40B4-BE49-F238E27FC236}">
                <a16:creationId xmlns:a16="http://schemas.microsoft.com/office/drawing/2014/main" id="{5AD11509-4CF2-2155-3A4A-6F5FA725239A}"/>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923909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00AFE-7452-D0D8-113F-3885E9037B7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ED7F05C-C2BE-A237-45CD-840C6748F78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DF48747-3A27-8592-C752-9DA4F129DF4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054D2A-FC43-3166-EF18-AC0A3F72108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90B7063-A74F-8DB0-9EA6-DC74EBDE66C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35C3FD4-29D9-276C-61BC-4F6201B6D20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DB347-5BEF-7678-1A16-36BBC318C142}"/>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95EDDF5-4CED-5AD7-A143-4456E81232EE}"/>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Le mot interrogatif est « que », on cherche une action.</a:t>
            </a:r>
          </a:p>
        </p:txBody>
      </p:sp>
      <p:graphicFrame>
        <p:nvGraphicFramePr>
          <p:cNvPr id="5" name="Tableau 4">
            <a:extLst>
              <a:ext uri="{FF2B5EF4-FFF2-40B4-BE49-F238E27FC236}">
                <a16:creationId xmlns:a16="http://schemas.microsoft.com/office/drawing/2014/main" id="{19E3D751-411B-50F0-C14A-4A3899D36D4F}"/>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0873885-798D-61F7-CDB0-38AA0FFDFCF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1324B80-EABD-BCCF-0E9C-7E723C54B257}"/>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6225D39C-51EB-AB86-1AD4-B81B89AA4B92}"/>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D68B0054-2259-9363-76E4-48696D46A562}"/>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0FDD947E-250A-71EA-DC74-3709F551966A}"/>
              </a:ext>
            </a:extLst>
          </p:cNvPr>
          <p:cNvSpPr txBox="1"/>
          <p:nvPr/>
        </p:nvSpPr>
        <p:spPr>
          <a:xfrm>
            <a:off x="542091" y="4739668"/>
            <a:ext cx="837972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p:txBody>
      </p:sp>
      <p:sp>
        <p:nvSpPr>
          <p:cNvPr id="17" name="Flèche : droite 16">
            <a:extLst>
              <a:ext uri="{FF2B5EF4-FFF2-40B4-BE49-F238E27FC236}">
                <a16:creationId xmlns:a16="http://schemas.microsoft.com/office/drawing/2014/main" id="{FB3DB484-6653-E77F-13FE-9DF72522A128}"/>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CBD7D308-B0BC-F7FF-235C-9ACE0F087099}"/>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6E988061-D2E5-B277-484E-5F351B67D403}"/>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FC92461C-DE41-1170-7317-CB589242E354}"/>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381D504-9875-C571-9859-F6B6C6CE8C02}"/>
              </a:ext>
            </a:extLst>
          </p:cNvPr>
          <p:cNvSpPr/>
          <p:nvPr/>
        </p:nvSpPr>
        <p:spPr>
          <a:xfrm>
            <a:off x="365760" y="3021874"/>
            <a:ext cx="5747657" cy="7570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15476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9F5B2-3374-C735-AC24-F988A95C1AB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B85076B-460A-0F56-D66C-187A17F7CD1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3921983-4D48-83CB-3E17-85F80F45CC6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A3975C-11FD-4932-C701-004C5D1C7D3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C2D5C7A-459D-0FE4-BF36-F931C6C44AD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0A86BD5-F24B-FECD-E587-A429314C07D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3416D1-CA44-8BA3-366D-09AA0E02C98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0597FB6-777A-136F-4C92-F07607341A03}"/>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Etape 2: Je reviens au texte et je cherche la réponse.</a:t>
            </a:r>
          </a:p>
        </p:txBody>
      </p:sp>
      <p:graphicFrame>
        <p:nvGraphicFramePr>
          <p:cNvPr id="5" name="Tableau 4">
            <a:extLst>
              <a:ext uri="{FF2B5EF4-FFF2-40B4-BE49-F238E27FC236}">
                <a16:creationId xmlns:a16="http://schemas.microsoft.com/office/drawing/2014/main" id="{7403E4D1-923C-4A5D-40D7-A73C4818B07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9EB1615F-24BA-4C37-140A-072A86A2D4EE}"/>
              </a:ext>
            </a:extLst>
          </p:cNvPr>
          <p:cNvGraphicFramePr>
            <a:graphicFrameLocks noGrp="1"/>
          </p:cNvGraphicFramePr>
          <p:nvPr>
            <p:custDataLst>
              <p:tags r:id="rId8"/>
            </p:custDataLst>
            <p:extLst>
              <p:ext uri="{D42A27DB-BD31-4B8C-83A1-F6EECF244321}">
                <p14:modId xmlns:p14="http://schemas.microsoft.com/office/powerpoint/2010/main" val="77411800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0A557B1-01CA-85A6-8A55-E126358E0A17}"/>
              </a:ext>
            </a:extLst>
          </p:cNvPr>
          <p:cNvPicPr>
            <a:picLocks noChangeAspect="1"/>
          </p:cNvPicPr>
          <p:nvPr/>
        </p:nvPicPr>
        <p:blipFill>
          <a:blip r:embed="rId12"/>
          <a:stretch>
            <a:fillRect/>
          </a:stretch>
        </p:blipFill>
        <p:spPr>
          <a:xfrm>
            <a:off x="407139" y="1828800"/>
            <a:ext cx="8266597" cy="3085276"/>
          </a:xfrm>
          <a:prstGeom prst="rect">
            <a:avLst/>
          </a:prstGeom>
        </p:spPr>
        <p:style>
          <a:lnRef idx="2">
            <a:schemeClr val="accent2"/>
          </a:lnRef>
          <a:fillRef idx="1">
            <a:schemeClr val="lt1"/>
          </a:fillRef>
          <a:effectRef idx="0">
            <a:schemeClr val="accent2"/>
          </a:effectRef>
          <a:fontRef idx="minor">
            <a:schemeClr val="dk1"/>
          </a:fontRef>
        </p:style>
      </p:pic>
      <p:cxnSp>
        <p:nvCxnSpPr>
          <p:cNvPr id="9" name="Connecteur droit 8">
            <a:extLst>
              <a:ext uri="{FF2B5EF4-FFF2-40B4-BE49-F238E27FC236}">
                <a16:creationId xmlns:a16="http://schemas.microsoft.com/office/drawing/2014/main" id="{9BD5B0B5-44AA-4215-5989-8C1D1756FEAE}"/>
              </a:ext>
            </a:extLst>
          </p:cNvPr>
          <p:cNvCxnSpPr>
            <a:cxnSpLocks/>
          </p:cNvCxnSpPr>
          <p:nvPr/>
        </p:nvCxnSpPr>
        <p:spPr>
          <a:xfrm>
            <a:off x="407139" y="2926079"/>
            <a:ext cx="44348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36438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726F-604B-AE2B-8AA5-A6B5B7203AE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4CF423E-AEB3-BBEA-7EB0-FCDE8FB9DB4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E33ED43-D49F-5DB2-7319-34C594CA12F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81E1E4-1E60-CEAE-0036-DEE1D73EE95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52">
              <a:lnSpc>
                <a:spcPct val="150000"/>
              </a:lnSpc>
              <a:spcAft>
                <a:spcPts val="900"/>
              </a:spcAft>
              <a:defRPr/>
            </a:pPr>
            <a:r>
              <a:rPr lang="fr-FR" sz="2800" b="1" kern="0" spc="320" dirty="0">
                <a:solidFill>
                  <a:srgbClr val="106585"/>
                </a:solidFill>
                <a:latin typeface="Dosis" pitchFamily="2" charset="0"/>
              </a:rPr>
              <a:t>Que fait Ali lorsqu’il se lève?</a:t>
            </a:r>
          </a:p>
          <a:p>
            <a:pPr defTabSz="685852">
              <a:lnSpc>
                <a:spcPct val="150000"/>
              </a:lnSpc>
              <a:spcAft>
                <a:spcPts val="900"/>
              </a:spcAft>
              <a:defRPr/>
            </a:pPr>
            <a:r>
              <a:rPr lang="fr-FR" sz="2800" b="1" kern="0" spc="320" dirty="0">
                <a:solidFill>
                  <a:srgbClr val="106585"/>
                </a:solidFill>
                <a:latin typeface="Dosis" pitchFamily="2" charset="0"/>
              </a:rPr>
              <a:t>Ali </a:t>
            </a:r>
            <a:r>
              <a:rPr lang="fr-FR" sz="2800" b="1" kern="0" spc="320" dirty="0">
                <a:solidFill>
                  <a:srgbClr val="FF0000"/>
                </a:solidFill>
                <a:latin typeface="Dosis" pitchFamily="2" charset="0"/>
              </a:rPr>
              <a:t>s’habille</a:t>
            </a:r>
            <a:r>
              <a:rPr lang="fr-FR" sz="2800" b="1" kern="0" spc="320" dirty="0">
                <a:solidFill>
                  <a:srgbClr val="106585"/>
                </a:solidFill>
                <a:latin typeface="Dosis" pitchFamily="2" charset="0"/>
              </a:rPr>
              <a:t>, et prépare soigneusement </a:t>
            </a:r>
            <a:r>
              <a:rPr lang="fr-FR" sz="2800" b="1" kern="0" spc="320" dirty="0">
                <a:solidFill>
                  <a:srgbClr val="FF0000"/>
                </a:solidFill>
                <a:latin typeface="Dosis" pitchFamily="2" charset="0"/>
              </a:rPr>
              <a:t>son </a:t>
            </a:r>
            <a:r>
              <a:rPr lang="fr-FR" sz="2800" b="1" kern="0" spc="320" dirty="0">
                <a:solidFill>
                  <a:srgbClr val="106585"/>
                </a:solidFill>
                <a:latin typeface="Dosis" pitchFamily="2" charset="0"/>
              </a:rPr>
              <a:t>cartable.</a:t>
            </a:r>
          </a:p>
          <a:p>
            <a:pPr algn="ctr" defTabSz="685852">
              <a:lnSpc>
                <a:spcPct val="150000"/>
              </a:lnSpc>
              <a:spcAft>
                <a:spcPts val="900"/>
              </a:spcAft>
              <a:defRPr/>
            </a:pPr>
            <a:endParaRPr lang="fr-FR" sz="2800" b="1" kern="0" spc="320" dirty="0">
              <a:solidFill>
                <a:srgbClr val="106585"/>
              </a:solidFill>
              <a:latin typeface="Dosis" pitchFamily="2" charset="0"/>
            </a:endParaRP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ADE07B30-36F6-CBAB-89D3-751FAC487770}"/>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3FDA131-8B9F-E785-D21A-7A14468169D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CA519D-B31E-7F57-9338-F7334CB27D5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608AD4B-6770-1BBC-721F-7F8244858BF8}"/>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Je formule une phrase complète en faisant attention à la conjugaison et aux adjectifs possessifs. </a:t>
            </a:r>
          </a:p>
        </p:txBody>
      </p:sp>
      <p:graphicFrame>
        <p:nvGraphicFramePr>
          <p:cNvPr id="4" name="Tableau 3">
            <a:extLst>
              <a:ext uri="{FF2B5EF4-FFF2-40B4-BE49-F238E27FC236}">
                <a16:creationId xmlns:a16="http://schemas.microsoft.com/office/drawing/2014/main" id="{36DD3DE1-C125-AF7E-76FA-AE23452D7200}"/>
              </a:ext>
            </a:extLst>
          </p:cNvPr>
          <p:cNvGraphicFramePr>
            <a:graphicFrameLocks noGrp="1"/>
          </p:cNvGraphicFramePr>
          <p:nvPr>
            <p:custDataLst>
              <p:tags r:id="rId8"/>
            </p:custDataLst>
            <p:extLst>
              <p:ext uri="{D42A27DB-BD31-4B8C-83A1-F6EECF244321}">
                <p14:modId xmlns:p14="http://schemas.microsoft.com/office/powerpoint/2010/main" val="246336917"/>
              </p:ext>
            </p:extLst>
          </p:nvPr>
        </p:nvGraphicFramePr>
        <p:xfrm>
          <a:off x="100947" y="-49133"/>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176452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50" y="647513"/>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7" y="2040846"/>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6" y="2553795"/>
            <a:ext cx="7711551" cy="527067"/>
          </a:xfrm>
          <a:prstGeom prst="rect">
            <a:avLst/>
          </a:prstGeom>
        </p:spPr>
        <p:txBody>
          <a:bodyPr lIns="0" tIns="0" rIns="0" bIns="0" rtlCol="0" anchor="t">
            <a:spAutoFit/>
          </a:bodyPr>
          <a:lstStyle/>
          <a:p>
            <a:pPr algn="ctr" defTabSz="457235">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3" y="4186855"/>
            <a:ext cx="2146299" cy="1727201"/>
          </a:xfrm>
          <a:prstGeom prst="rect">
            <a:avLst/>
          </a:prstGeom>
        </p:spPr>
      </p:pic>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C56BC-E7C3-2164-C85A-98233F63F70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363088D-8995-030F-2B02-EE46A7DA0F3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59E62DA-584B-A07D-2EE5-92E73B457BF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6CE94A6-54E7-83B0-D772-CDE8AC37A25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D9C2331-599B-E4BE-14EB-2C58BE57B05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1600" b="1" dirty="0">
                <a:solidFill>
                  <a:prstClr val="white">
                    <a:lumMod val="65000"/>
                  </a:prstClr>
                </a:solidFill>
              </a:rPr>
              <a:t>A vous maintenant de répondre à la question suivante sur les ardoises:</a:t>
            </a:r>
          </a:p>
        </p:txBody>
      </p:sp>
      <p:sp>
        <p:nvSpPr>
          <p:cNvPr id="26" name="Rectangle 25">
            <a:extLst>
              <a:ext uri="{FF2B5EF4-FFF2-40B4-BE49-F238E27FC236}">
                <a16:creationId xmlns:a16="http://schemas.microsoft.com/office/drawing/2014/main" id="{D1BC018B-83EA-2F68-001F-F421C29EE5E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DEF8A5C-4C9F-0957-9488-8BF0939FC75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BC9EB879-9D62-9FBC-FE2C-E61EE9F710FD}"/>
              </a:ext>
            </a:extLst>
          </p:cNvPr>
          <p:cNvGraphicFramePr>
            <a:graphicFrameLocks noGrp="1"/>
          </p:cNvGraphicFramePr>
          <p:nvPr>
            <p:extLst>
              <p:ext uri="{D42A27DB-BD31-4B8C-83A1-F6EECF244321}">
                <p14:modId xmlns:p14="http://schemas.microsoft.com/office/powerpoint/2010/main" val="855156984"/>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1600" b="1" kern="1200" dirty="0">
                        <a:solidFill>
                          <a:prstClr val="white">
                            <a:lumMod val="65000"/>
                          </a:prstClr>
                        </a:solidFill>
                        <a:latin typeface="+mn-lt"/>
                        <a:ea typeface="+mn-ea"/>
                        <a:cs typeface="+mn-cs"/>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617482A1-B99D-E5DB-4884-F40DF7620FFC}"/>
              </a:ext>
            </a:extLst>
          </p:cNvPr>
          <p:cNvGraphicFramePr>
            <a:graphicFrameLocks noGrp="1"/>
          </p:cNvGraphicFramePr>
          <p:nvPr>
            <p:custDataLst>
              <p:tags r:id="rId7"/>
            </p:custDataLst>
            <p:extLst>
              <p:ext uri="{D42A27DB-BD31-4B8C-83A1-F6EECF244321}">
                <p14:modId xmlns:p14="http://schemas.microsoft.com/office/powerpoint/2010/main" val="4105609531"/>
              </p:ext>
            </p:extLst>
          </p:nvPr>
        </p:nvGraphicFramePr>
        <p:xfrm>
          <a:off x="107172" y="-79458"/>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6CE91B26-2628-5439-8B86-45C8E5515D57}"/>
              </a:ext>
            </a:extLst>
          </p:cNvPr>
          <p:cNvPicPr>
            <a:picLocks noChangeAspect="1"/>
          </p:cNvPicPr>
          <p:nvPr/>
        </p:nvPicPr>
        <p:blipFill>
          <a:blip r:embed="rId11"/>
          <a:stretch>
            <a:fillRect/>
          </a:stretch>
        </p:blipFill>
        <p:spPr>
          <a:xfrm>
            <a:off x="1166949" y="1745819"/>
            <a:ext cx="6792685" cy="1088572"/>
          </a:xfrm>
          <a:prstGeom prst="rect">
            <a:avLst/>
          </a:prstGeom>
        </p:spPr>
      </p:pic>
    </p:spTree>
    <p:extLst>
      <p:ext uri="{BB962C8B-B14F-4D97-AF65-F5344CB8AC3E}">
        <p14:creationId xmlns:p14="http://schemas.microsoft.com/office/powerpoint/2010/main" val="41779251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0A5E2-057C-4231-E04E-5D86CB42A4C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29A2EAE-34C7-F777-8817-19BE90C35E0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821BE11-7052-3FD1-D446-B6DFE13338B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AF73637-6B7A-2398-BE23-C0934B57DAB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84436B4-3806-1055-46F9-1ABEEF4A4AF0}"/>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DDF55-F6D6-B441-1805-C74A5ADC8C0B}"/>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817764D-C802-FE85-6556-1903D2D0816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0967491-754B-8BE9-F686-1DB28DD0F652}"/>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Ecrivez la bonne réponse sur votre ardoise. Répondez par une phrase.</a:t>
            </a:r>
          </a:p>
        </p:txBody>
      </p:sp>
      <p:graphicFrame>
        <p:nvGraphicFramePr>
          <p:cNvPr id="5" name="Tableau 4">
            <a:extLst>
              <a:ext uri="{FF2B5EF4-FFF2-40B4-BE49-F238E27FC236}">
                <a16:creationId xmlns:a16="http://schemas.microsoft.com/office/drawing/2014/main" id="{CFF4A695-D556-CC53-848D-99D59CFB50C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17CF142-B5B1-C879-322E-B095CE7CB7AC}"/>
              </a:ext>
            </a:extLst>
          </p:cNvPr>
          <p:cNvGraphicFramePr>
            <a:graphicFrameLocks noGrp="1"/>
          </p:cNvGraphicFramePr>
          <p:nvPr>
            <p:custDataLst>
              <p:tags r:id="rId8"/>
            </p:custDataLst>
            <p:extLst>
              <p:ext uri="{D42A27DB-BD31-4B8C-83A1-F6EECF244321}">
                <p14:modId xmlns:p14="http://schemas.microsoft.com/office/powerpoint/2010/main" val="4272385485"/>
              </p:ext>
            </p:extLst>
          </p:nvPr>
        </p:nvGraphicFramePr>
        <p:xfrm>
          <a:off x="0" y="-36270"/>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7438ABEB-752D-DF62-19FE-28BED164F48E}"/>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19571594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72753-7E8D-07DE-F015-4B753EE791B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1EAFFD5-EF70-496D-BAA2-F89F67EF109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0995046-E695-BEE6-2D6E-448133A6444B}"/>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941A3F3-9C4D-EF47-6963-01F640F32F0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0D1D85FD-9EEA-FB42-DD05-1E821C8D380A}"/>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b="1" dirty="0">
                <a:solidFill>
                  <a:schemeClr val="bg1">
                    <a:lumMod val="50000"/>
                  </a:schemeClr>
                </a:solidFill>
                <a:latin typeface="Dosis" pitchFamily="2" charset="0"/>
              </a:rPr>
              <a:t>Corrigez: Ali joue avec ses amis</a:t>
            </a:r>
          </a:p>
        </p:txBody>
      </p:sp>
      <p:sp>
        <p:nvSpPr>
          <p:cNvPr id="26" name="Rectangle 25">
            <a:extLst>
              <a:ext uri="{FF2B5EF4-FFF2-40B4-BE49-F238E27FC236}">
                <a16:creationId xmlns:a16="http://schemas.microsoft.com/office/drawing/2014/main" id="{C6A1366E-92EB-962B-0BB1-5CF55D09673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80D8D9-4551-0C84-8CD0-8B8874E0EA9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3A2DE0C4-8E06-BD9D-11BC-40E4C4755A53}"/>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2C103B7-07B3-C6CE-6829-27C9232AB41F}"/>
              </a:ext>
            </a:extLst>
          </p:cNvPr>
          <p:cNvGraphicFramePr>
            <a:graphicFrameLocks noGrp="1"/>
          </p:cNvGraphicFramePr>
          <p:nvPr>
            <p:custDataLst>
              <p:tags r:id="rId7"/>
            </p:custDataLst>
            <p:extLst>
              <p:ext uri="{D42A27DB-BD31-4B8C-83A1-F6EECF244321}">
                <p14:modId xmlns:p14="http://schemas.microsoft.com/office/powerpoint/2010/main" val="3250867792"/>
              </p:ext>
            </p:extLst>
          </p:nvPr>
        </p:nvGraphicFramePr>
        <p:xfrm>
          <a:off x="119997" y="-7403"/>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3376A228-9594-171B-9909-712E3D0C4162}"/>
              </a:ext>
            </a:extLst>
          </p:cNvPr>
          <p:cNvPicPr>
            <a:picLocks noChangeAspect="1"/>
          </p:cNvPicPr>
          <p:nvPr/>
        </p:nvPicPr>
        <p:blipFill>
          <a:blip r:embed="rId11"/>
          <a:stretch>
            <a:fillRect/>
          </a:stretch>
        </p:blipFill>
        <p:spPr>
          <a:xfrm>
            <a:off x="674178" y="1920293"/>
            <a:ext cx="6792685" cy="1088572"/>
          </a:xfrm>
          <a:prstGeom prst="rect">
            <a:avLst/>
          </a:prstGeom>
        </p:spPr>
      </p:pic>
      <p:sp>
        <p:nvSpPr>
          <p:cNvPr id="6" name="Rectangle 5">
            <a:extLst>
              <a:ext uri="{FF2B5EF4-FFF2-40B4-BE49-F238E27FC236}">
                <a16:creationId xmlns:a16="http://schemas.microsoft.com/office/drawing/2014/main" id="{6FFC7609-9637-0252-341D-C9CA0A0A402C}"/>
              </a:ext>
            </a:extLst>
          </p:cNvPr>
          <p:cNvSpPr/>
          <p:nvPr/>
        </p:nvSpPr>
        <p:spPr>
          <a:xfrm>
            <a:off x="1741714" y="3040995"/>
            <a:ext cx="3474720" cy="68586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rgbClr val="00B050"/>
                </a:solidFill>
              </a:rPr>
              <a:t>Ali </a:t>
            </a:r>
            <a:r>
              <a:rPr lang="fr-FR" sz="2800" dirty="0">
                <a:solidFill>
                  <a:srgbClr val="FF0000"/>
                </a:solidFill>
              </a:rPr>
              <a:t>joue</a:t>
            </a:r>
            <a:r>
              <a:rPr lang="fr-FR" sz="2800" dirty="0">
                <a:solidFill>
                  <a:srgbClr val="00B050"/>
                </a:solidFill>
              </a:rPr>
              <a:t> avec </a:t>
            </a:r>
            <a:r>
              <a:rPr lang="fr-FR" sz="2800" dirty="0">
                <a:solidFill>
                  <a:srgbClr val="FF0000"/>
                </a:solidFill>
              </a:rPr>
              <a:t>ses</a:t>
            </a:r>
            <a:r>
              <a:rPr lang="fr-FR" sz="2800" dirty="0">
                <a:solidFill>
                  <a:srgbClr val="00B050"/>
                </a:solidFill>
              </a:rPr>
              <a:t> amis.</a:t>
            </a:r>
          </a:p>
        </p:txBody>
      </p:sp>
    </p:spTree>
    <p:extLst>
      <p:ext uri="{BB962C8B-B14F-4D97-AF65-F5344CB8AC3E}">
        <p14:creationId xmlns:p14="http://schemas.microsoft.com/office/powerpoint/2010/main" val="22234869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34DD1-BD33-BBD5-EFCE-F93280A370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29903A-0DD5-3CE5-9CCC-FC7EC7A4321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45FD6E-C3DA-B4F3-12DE-97F370C57611}"/>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CAC6A2E-2838-5D79-C95C-4DED890215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B8127BE1-F2CA-7A77-2E75-DA321DBC3C18}"/>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D35B91B7-321D-C9CA-A68E-8CD821F86EC1}"/>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transformation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41250583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058B-90A6-4773-31A5-3BF11506B55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1BE8F63-5193-1583-4BF5-56E25002987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4B4DD62-37AF-57AE-EB42-B5C8F259D5B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BECCEF-8BB8-EE96-0E84-9F412A8ECF8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B0CB1F57-F764-B9CE-CE6E-77840E532489}"/>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E9DA866-C014-1AB7-D6BE-75882905153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87EADD5-0AA1-E14C-0351-F19FB5A5C6A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4333E7A-6857-52C9-4C59-B8895982F1A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transformer des phrases.</a:t>
            </a:r>
          </a:p>
        </p:txBody>
      </p:sp>
      <p:graphicFrame>
        <p:nvGraphicFramePr>
          <p:cNvPr id="4" name="Tableau 3">
            <a:extLst>
              <a:ext uri="{FF2B5EF4-FFF2-40B4-BE49-F238E27FC236}">
                <a16:creationId xmlns:a16="http://schemas.microsoft.com/office/drawing/2014/main" id="{787BDC0B-473A-867A-B325-0B936A2F905C}"/>
              </a:ext>
            </a:extLst>
          </p:cNvPr>
          <p:cNvGraphicFramePr>
            <a:graphicFrameLocks noGrp="1"/>
          </p:cNvGraphicFramePr>
          <p:nvPr>
            <p:custDataLst>
              <p:tags r:id="rId8"/>
            </p:custDataLst>
            <p:extLst>
              <p:ext uri="{D42A27DB-BD31-4B8C-83A1-F6EECF244321}">
                <p14:modId xmlns:p14="http://schemas.microsoft.com/office/powerpoint/2010/main" val="248925215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D7136A46-0F5E-BAD8-781A-FF01031F5491}"/>
              </a:ext>
            </a:extLst>
          </p:cNvPr>
          <p:cNvPicPr>
            <a:picLocks noChangeAspect="1"/>
          </p:cNvPicPr>
          <p:nvPr/>
        </p:nvPicPr>
        <p:blipFill>
          <a:blip r:embed="rId12"/>
          <a:stretch>
            <a:fillRect/>
          </a:stretch>
        </p:blipFill>
        <p:spPr>
          <a:xfrm>
            <a:off x="2398332" y="1157322"/>
            <a:ext cx="4347336" cy="5476295"/>
          </a:xfrm>
          <a:prstGeom prst="rect">
            <a:avLst/>
          </a:prstGeom>
          <a:ln w="12700">
            <a:solidFill>
              <a:schemeClr val="tx1"/>
            </a:solidFill>
          </a:ln>
        </p:spPr>
      </p:pic>
      <p:sp>
        <p:nvSpPr>
          <p:cNvPr id="2" name="Rectangle 1">
            <a:extLst>
              <a:ext uri="{FF2B5EF4-FFF2-40B4-BE49-F238E27FC236}">
                <a16:creationId xmlns:a16="http://schemas.microsoft.com/office/drawing/2014/main" id="{3A8DFAB7-7A56-0FA4-E3F5-2987A4904B86}"/>
              </a:ext>
            </a:extLst>
          </p:cNvPr>
          <p:cNvSpPr/>
          <p:nvPr/>
        </p:nvSpPr>
        <p:spPr>
          <a:xfrm>
            <a:off x="1759131" y="4754880"/>
            <a:ext cx="5599612" cy="94579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85496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0ACB9-A9B8-3BCE-3F06-EA84FFB3ECD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2C8C34-9BED-B0CE-AC06-5D1BA7ADD10B}"/>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84BE13-12A5-E874-F371-3F030EB4E0F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BD28B-54D0-4252-6F7D-A727CF518D8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DB3CE72-BFD6-8140-2DDE-4F2E923B29C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662942B-37CC-E856-BFC7-EF8B995305B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CA34D5-D77D-F0D9-1948-5C0D18F88363}"/>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615C321-9C61-55A4-9EAB-DAD15F4F2EA9}"/>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je m’appelle Ali, je suis en sixième année primaire</a:t>
            </a:r>
          </a:p>
        </p:txBody>
      </p:sp>
      <p:graphicFrame>
        <p:nvGraphicFramePr>
          <p:cNvPr id="4" name="Tableau 3">
            <a:extLst>
              <a:ext uri="{FF2B5EF4-FFF2-40B4-BE49-F238E27FC236}">
                <a16:creationId xmlns:a16="http://schemas.microsoft.com/office/drawing/2014/main" id="{482E4123-F0FE-82BC-D570-538F81FA71B6}"/>
              </a:ext>
            </a:extLst>
          </p:cNvPr>
          <p:cNvGraphicFramePr>
            <a:graphicFrameLocks noGrp="1"/>
          </p:cNvGraphicFramePr>
          <p:nvPr>
            <p:custDataLst>
              <p:tags r:id="rId8"/>
            </p:custDataLst>
            <p:extLst>
              <p:ext uri="{D42A27DB-BD31-4B8C-83A1-F6EECF244321}">
                <p14:modId xmlns:p14="http://schemas.microsoft.com/office/powerpoint/2010/main" val="290017769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23518967-085C-1CB0-F33C-6914828A2371}"/>
              </a:ext>
            </a:extLst>
          </p:cNvPr>
          <p:cNvPicPr>
            <a:picLocks noChangeAspect="1"/>
          </p:cNvPicPr>
          <p:nvPr/>
        </p:nvPicPr>
        <p:blipFill>
          <a:blip r:embed="rId12"/>
          <a:stretch>
            <a:fillRect/>
          </a:stretch>
        </p:blipFill>
        <p:spPr>
          <a:xfrm>
            <a:off x="940526" y="2217975"/>
            <a:ext cx="7367451" cy="2422049"/>
          </a:xfrm>
          <a:prstGeom prst="rect">
            <a:avLst/>
          </a:prstGeom>
        </p:spPr>
      </p:pic>
    </p:spTree>
    <p:extLst>
      <p:ext uri="{BB962C8B-B14F-4D97-AF65-F5344CB8AC3E}">
        <p14:creationId xmlns:p14="http://schemas.microsoft.com/office/powerpoint/2010/main" val="15408405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91221-93D0-3E73-7354-A0D9F51CE8F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12891C-94CA-4145-B3F5-F23CCACE325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4F355D8-5C31-2074-0A0B-BBB367A3E8A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9B8809A-479E-5BC6-C322-E81E29729642}"/>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7815AED-6C95-55C9-5E99-882D8C183FC3}"/>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41052609-D88A-092E-03E9-D8845295EE30}"/>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45220E4-AD8C-4B87-D5FD-2873F5626C7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B499495B-7C6F-CE23-D6AC-A442790C56D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DF42FEE-89ED-0B80-79FF-D394D2CB9E21}"/>
              </a:ext>
            </a:extLst>
          </p:cNvPr>
          <p:cNvGraphicFramePr>
            <a:graphicFrameLocks noGrp="1"/>
          </p:cNvGraphicFramePr>
          <p:nvPr>
            <p:custDataLst>
              <p:tags r:id="rId7"/>
            </p:custDataLst>
            <p:extLst>
              <p:ext uri="{D42A27DB-BD31-4B8C-83A1-F6EECF244321}">
                <p14:modId xmlns:p14="http://schemas.microsoft.com/office/powerpoint/2010/main" val="3757760763"/>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8C7BBCA2-229A-E0AA-9A36-0B1FF389D3B9}"/>
              </a:ext>
            </a:extLst>
          </p:cNvPr>
          <p:cNvSpPr txBox="1"/>
          <p:nvPr>
            <p:custDataLst>
              <p:tags r:id="rId8"/>
            </p:custDataLst>
          </p:nvPr>
        </p:nvSpPr>
        <p:spPr>
          <a:xfrm>
            <a:off x="2492684" y="2346858"/>
            <a:ext cx="4158633" cy="3273140"/>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  Je</a:t>
            </a:r>
            <a:r>
              <a:rPr lang="fr-FR" sz="2667" b="1" dirty="0">
                <a:solidFill>
                  <a:srgbClr val="F79646">
                    <a:lumMod val="75000"/>
                  </a:srgbClr>
                </a:solidFill>
                <a:latin typeface="Dosis" pitchFamily="2" charset="0"/>
              </a:rPr>
              <a:t> suis</a:t>
            </a:r>
          </a:p>
          <a:p>
            <a:pPr defTabSz="609660">
              <a:lnSpc>
                <a:spcPct val="200000"/>
              </a:lnSpc>
              <a:spcBef>
                <a:spcPts val="600"/>
              </a:spcBef>
              <a:defRPr/>
            </a:pPr>
            <a:r>
              <a:rPr lang="fr-FR" sz="2667" b="1" dirty="0">
                <a:solidFill>
                  <a:srgbClr val="215968"/>
                </a:solidFill>
                <a:latin typeface="Dosis" pitchFamily="2" charset="0"/>
              </a:rPr>
              <a:t>  Tu</a:t>
            </a:r>
            <a:r>
              <a:rPr lang="fr-FR" sz="2667" b="1" dirty="0">
                <a:solidFill>
                  <a:srgbClr val="F79646">
                    <a:lumMod val="75000"/>
                  </a:srgbClr>
                </a:solidFill>
                <a:latin typeface="Dosis" pitchFamily="2" charset="0"/>
              </a:rPr>
              <a:t>  es</a:t>
            </a:r>
          </a:p>
          <a:p>
            <a:pPr defTabSz="609660">
              <a:lnSpc>
                <a:spcPct val="200000"/>
              </a:lnSpc>
              <a:spcBef>
                <a:spcPts val="600"/>
              </a:spcBef>
              <a:spcAft>
                <a:spcPts val="600"/>
              </a:spcAft>
              <a:defRPr/>
            </a:pPr>
            <a:r>
              <a:rPr lang="fr-FR" sz="2667" b="1" dirty="0">
                <a:solidFill>
                  <a:srgbClr val="215968"/>
                </a:solidFill>
                <a:latin typeface="Dosis" pitchFamily="2" charset="0"/>
              </a:rPr>
              <a:t>  Il </a:t>
            </a:r>
            <a:r>
              <a:rPr lang="fr-FR" sz="2667" b="1" dirty="0">
                <a:solidFill>
                  <a:srgbClr val="F79646">
                    <a:lumMod val="75000"/>
                  </a:srgbClr>
                </a:solidFill>
                <a:latin typeface="Dosis" pitchFamily="2" charset="0"/>
              </a:rPr>
              <a:t>est</a:t>
            </a:r>
            <a:r>
              <a:rPr lang="fr-FR" sz="2667" b="1" dirty="0">
                <a:solidFill>
                  <a:srgbClr val="215968"/>
                </a:solidFill>
                <a:latin typeface="Dosis" pitchFamily="2" charset="0"/>
              </a:rPr>
              <a:t> / Elle </a:t>
            </a:r>
            <a:r>
              <a:rPr lang="fr-FR" sz="2667" b="1" dirty="0">
                <a:solidFill>
                  <a:srgbClr val="F79646">
                    <a:lumMod val="75000"/>
                  </a:srgbClr>
                </a:solidFill>
                <a:latin typeface="Dosis" pitchFamily="2" charset="0"/>
              </a:rPr>
              <a:t>est</a:t>
            </a: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A35BC721-5F41-ED75-4183-5D71B6E77FE7}"/>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699C36FB-07ED-14F5-6247-FD3BC68572FC}"/>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réviser le verbe ê</a:t>
            </a:r>
            <a:r>
              <a:rPr lang="fr-FR" b="1" dirty="0">
                <a:solidFill>
                  <a:prstClr val="white">
                    <a:lumMod val="65000"/>
                  </a:prstClr>
                </a:solidFill>
                <a:latin typeface="Calibri"/>
              </a:rPr>
              <a:t>tre</a:t>
            </a:r>
            <a:r>
              <a:rPr lang="fr-FR" sz="1800" b="1" dirty="0">
                <a:solidFill>
                  <a:prstClr val="white">
                    <a:lumMod val="65000"/>
                  </a:prstClr>
                </a:solidFill>
                <a:latin typeface="Calibri"/>
              </a:rPr>
              <a:t> au présent. Répétons ensemble. </a:t>
            </a:r>
          </a:p>
        </p:txBody>
      </p:sp>
    </p:spTree>
    <p:extLst>
      <p:ext uri="{BB962C8B-B14F-4D97-AF65-F5344CB8AC3E}">
        <p14:creationId xmlns:p14="http://schemas.microsoft.com/office/powerpoint/2010/main" val="30862808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BCFF2-7150-1EA2-6DBC-7F37195B9F4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6D09B47-CC82-9E41-A9C9-31CE0EDAA61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24107A7-47C8-93E0-0A85-587AD04124F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025905-6027-D537-F8C0-616CCB353F3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0606633-B6C4-3F04-0591-C4F0B2A8095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444B9AD8-B462-257E-0FC8-5826EE09331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1B25AC5-E174-A8DD-BFF9-6308B92A8E99}"/>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B487F324-9D26-752D-8683-0FE29A690FC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37C055E0-F2F2-7859-70AB-858EA52DE5AF}"/>
              </a:ext>
            </a:extLst>
          </p:cNvPr>
          <p:cNvGraphicFramePr>
            <a:graphicFrameLocks noGrp="1"/>
          </p:cNvGraphicFramePr>
          <p:nvPr>
            <p:custDataLst>
              <p:tags r:id="rId7"/>
            </p:custDataLst>
            <p:extLst>
              <p:ext uri="{D42A27DB-BD31-4B8C-83A1-F6EECF244321}">
                <p14:modId xmlns:p14="http://schemas.microsoft.com/office/powerpoint/2010/main" val="2968489864"/>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F674C870-6D53-8886-31C8-854EF5B04CC6}"/>
              </a:ext>
            </a:extLst>
          </p:cNvPr>
          <p:cNvSpPr txBox="1"/>
          <p:nvPr>
            <p:custDataLst>
              <p:tags r:id="rId8"/>
            </p:custDataLst>
          </p:nvPr>
        </p:nvSpPr>
        <p:spPr>
          <a:xfrm>
            <a:off x="2492684" y="2346858"/>
            <a:ext cx="4158633" cy="3273140"/>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  Je</a:t>
            </a:r>
            <a:r>
              <a:rPr lang="fr-FR" sz="2667" b="1" dirty="0">
                <a:solidFill>
                  <a:srgbClr val="F79646">
                    <a:lumMod val="75000"/>
                  </a:srgbClr>
                </a:solidFill>
                <a:latin typeface="Dosis" pitchFamily="2" charset="0"/>
              </a:rPr>
              <a:t> m’appelle </a:t>
            </a:r>
          </a:p>
          <a:p>
            <a:pPr defTabSz="609660">
              <a:lnSpc>
                <a:spcPct val="200000"/>
              </a:lnSpc>
              <a:spcBef>
                <a:spcPts val="600"/>
              </a:spcBef>
              <a:defRPr/>
            </a:pPr>
            <a:r>
              <a:rPr lang="fr-FR" sz="2667" b="1" dirty="0">
                <a:solidFill>
                  <a:srgbClr val="215968"/>
                </a:solidFill>
                <a:latin typeface="Dosis" pitchFamily="2" charset="0"/>
              </a:rPr>
              <a:t>  Tu</a:t>
            </a:r>
            <a:r>
              <a:rPr lang="fr-FR" sz="2667" b="1" dirty="0">
                <a:solidFill>
                  <a:srgbClr val="F79646">
                    <a:lumMod val="75000"/>
                  </a:srgbClr>
                </a:solidFill>
                <a:latin typeface="Dosis" pitchFamily="2" charset="0"/>
              </a:rPr>
              <a:t>  t’appelles </a:t>
            </a:r>
          </a:p>
          <a:p>
            <a:pPr defTabSz="609660">
              <a:lnSpc>
                <a:spcPct val="200000"/>
              </a:lnSpc>
              <a:spcBef>
                <a:spcPts val="600"/>
              </a:spcBef>
              <a:spcAft>
                <a:spcPts val="600"/>
              </a:spcAft>
              <a:defRPr/>
            </a:pPr>
            <a:r>
              <a:rPr lang="fr-FR" sz="2667" b="1" dirty="0">
                <a:solidFill>
                  <a:srgbClr val="215968"/>
                </a:solidFill>
                <a:latin typeface="Dosis" pitchFamily="2" charset="0"/>
              </a:rPr>
              <a:t>  Il </a:t>
            </a:r>
            <a:r>
              <a:rPr lang="fr-FR" sz="2667" b="1" dirty="0">
                <a:solidFill>
                  <a:srgbClr val="F79646">
                    <a:lumMod val="75000"/>
                  </a:srgbClr>
                </a:solidFill>
                <a:latin typeface="Dosis" pitchFamily="2" charset="0"/>
              </a:rPr>
              <a:t>s’appelle</a:t>
            </a:r>
            <a:r>
              <a:rPr lang="fr-FR" sz="2667" b="1" dirty="0">
                <a:solidFill>
                  <a:srgbClr val="215968"/>
                </a:solidFill>
                <a:latin typeface="Dosis" pitchFamily="2" charset="0"/>
              </a:rPr>
              <a:t> / Elle </a:t>
            </a:r>
            <a:r>
              <a:rPr lang="fr-FR" sz="2667" b="1" dirty="0">
                <a:solidFill>
                  <a:srgbClr val="F79646">
                    <a:lumMod val="75000"/>
                  </a:srgbClr>
                </a:solidFill>
                <a:latin typeface="Dosis" pitchFamily="2" charset="0"/>
              </a:rPr>
              <a:t>s’appelle</a:t>
            </a: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C616BF3B-791B-2A31-EA34-34ECE09D9A7D}"/>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79D4D730-0717-868E-EC13-FFC0DE30382A}"/>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réviser le verbe s’appeler au présent. Répétons ensemble. </a:t>
            </a:r>
          </a:p>
        </p:txBody>
      </p:sp>
    </p:spTree>
    <p:extLst>
      <p:ext uri="{BB962C8B-B14F-4D97-AF65-F5344CB8AC3E}">
        <p14:creationId xmlns:p14="http://schemas.microsoft.com/office/powerpoint/2010/main" val="38935450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81888-CAC2-DD64-54A7-34BB7B854EE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FFD6A41-3267-3352-043A-CAEFF497F84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A46B29F-D227-E7E3-0B6B-15C58C288C6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CC3DCF9-6F4C-35E6-9BC9-99D1A63ECE1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CA2F262-9892-767E-9135-6ECE497588F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0D1FE93-3CA6-6088-B5C6-2927932328F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9C314AD-025C-C12C-EBC6-BCB8F25CFF1D}"/>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6835200-D16B-0ECE-4C95-19C8CA94ABB3}"/>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transformer la phrase: je m’appelle Ali, je suis en sixième année primaire</a:t>
            </a:r>
          </a:p>
        </p:txBody>
      </p:sp>
      <p:graphicFrame>
        <p:nvGraphicFramePr>
          <p:cNvPr id="4" name="Tableau 3">
            <a:extLst>
              <a:ext uri="{FF2B5EF4-FFF2-40B4-BE49-F238E27FC236}">
                <a16:creationId xmlns:a16="http://schemas.microsoft.com/office/drawing/2014/main" id="{3D41B167-D8F0-D61B-72E0-B17C1D613E45}"/>
              </a:ext>
            </a:extLst>
          </p:cNvPr>
          <p:cNvGraphicFramePr>
            <a:graphicFrameLocks noGrp="1"/>
          </p:cNvGraphicFramePr>
          <p:nvPr>
            <p:custDataLst>
              <p:tags r:id="rId8"/>
            </p:custDataLst>
            <p:extLst>
              <p:ext uri="{D42A27DB-BD31-4B8C-83A1-F6EECF244321}">
                <p14:modId xmlns:p14="http://schemas.microsoft.com/office/powerpoint/2010/main" val="246299568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C0C9AAC5-6250-3CF4-64FF-88B1552D80DC}"/>
              </a:ext>
            </a:extLst>
          </p:cNvPr>
          <p:cNvPicPr>
            <a:picLocks noChangeAspect="1"/>
          </p:cNvPicPr>
          <p:nvPr/>
        </p:nvPicPr>
        <p:blipFill>
          <a:blip r:embed="rId12"/>
          <a:stretch>
            <a:fillRect/>
          </a:stretch>
        </p:blipFill>
        <p:spPr>
          <a:xfrm>
            <a:off x="940526" y="2217975"/>
            <a:ext cx="7367451" cy="2422049"/>
          </a:xfrm>
          <a:prstGeom prst="rect">
            <a:avLst/>
          </a:prstGeom>
        </p:spPr>
      </p:pic>
    </p:spTree>
    <p:extLst>
      <p:ext uri="{BB962C8B-B14F-4D97-AF65-F5344CB8AC3E}">
        <p14:creationId xmlns:p14="http://schemas.microsoft.com/office/powerpoint/2010/main" val="35373932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A2801-6260-2EEC-9B24-332551E8241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E52CB37-D31F-545D-6780-398F02D8683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A6B96A2-14C1-1615-A971-E211EF1C32D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F5A32EB-F083-314E-2D0E-3EEC95B2F85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8C3687D-DAA5-A36D-AFEB-1F00D6C7796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76DA7BD-64C7-1656-9A8A-78B2ECA559D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F16933-6EE0-6657-B0F9-E03B8C4204BC}"/>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9614486B-EE53-7FFC-B195-4B880F316546}"/>
              </a:ext>
            </a:extLst>
          </p:cNvPr>
          <p:cNvSpPr txBox="1"/>
          <p:nvPr>
            <p:custDataLst>
              <p:tags r:id="rId7"/>
            </p:custDataLst>
          </p:nvPr>
        </p:nvSpPr>
        <p:spPr>
          <a:xfrm>
            <a:off x="722811"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Avec tu, je vais dire: tu t’appelle….tu es en cinquième année primaire</a:t>
            </a:r>
          </a:p>
        </p:txBody>
      </p:sp>
      <p:graphicFrame>
        <p:nvGraphicFramePr>
          <p:cNvPr id="4" name="Tableau 3">
            <a:extLst>
              <a:ext uri="{FF2B5EF4-FFF2-40B4-BE49-F238E27FC236}">
                <a16:creationId xmlns:a16="http://schemas.microsoft.com/office/drawing/2014/main" id="{4AE418C8-B9CD-E207-CB3B-15AC08D8FC2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25D3FB95-9E20-25AF-0A5C-0211A265BDD9}"/>
              </a:ext>
            </a:extLst>
          </p:cNvPr>
          <p:cNvPicPr>
            <a:picLocks noChangeAspect="1"/>
          </p:cNvPicPr>
          <p:nvPr/>
        </p:nvPicPr>
        <p:blipFill>
          <a:blip r:embed="rId12"/>
          <a:stretch>
            <a:fillRect/>
          </a:stretch>
        </p:blipFill>
        <p:spPr>
          <a:xfrm>
            <a:off x="1162593" y="2246591"/>
            <a:ext cx="7367451" cy="3559273"/>
          </a:xfrm>
          <a:prstGeom prst="rect">
            <a:avLst/>
          </a:prstGeom>
        </p:spPr>
      </p:pic>
      <p:sp>
        <p:nvSpPr>
          <p:cNvPr id="2" name="Rectangle 1">
            <a:extLst>
              <a:ext uri="{FF2B5EF4-FFF2-40B4-BE49-F238E27FC236}">
                <a16:creationId xmlns:a16="http://schemas.microsoft.com/office/drawing/2014/main" id="{9AABCCC5-B048-7CCB-8751-51617FE24EBA}"/>
              </a:ext>
            </a:extLst>
          </p:cNvPr>
          <p:cNvSpPr/>
          <p:nvPr/>
        </p:nvSpPr>
        <p:spPr>
          <a:xfrm>
            <a:off x="2246809" y="3857247"/>
            <a:ext cx="1402080" cy="3664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t’appelles</a:t>
            </a:r>
            <a:endParaRPr lang="fr-FR" dirty="0">
              <a:solidFill>
                <a:srgbClr val="00B050"/>
              </a:solidFill>
            </a:endParaRPr>
          </a:p>
        </p:txBody>
      </p:sp>
      <p:sp>
        <p:nvSpPr>
          <p:cNvPr id="11" name="Rectangle : coins arrondis 10">
            <a:extLst>
              <a:ext uri="{FF2B5EF4-FFF2-40B4-BE49-F238E27FC236}">
                <a16:creationId xmlns:a16="http://schemas.microsoft.com/office/drawing/2014/main" id="{D415163A-9CD0-8E22-AF5B-A6B99D7F95ED}"/>
              </a:ext>
            </a:extLst>
          </p:cNvPr>
          <p:cNvSpPr/>
          <p:nvPr/>
        </p:nvSpPr>
        <p:spPr>
          <a:xfrm>
            <a:off x="2246807" y="4476206"/>
            <a:ext cx="1402081" cy="3918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solidFill>
                <a:srgbClr val="00B050"/>
              </a:solidFill>
            </a:endParaRPr>
          </a:p>
        </p:txBody>
      </p:sp>
      <p:sp>
        <p:nvSpPr>
          <p:cNvPr id="13" name="Rectangle : coins arrondis 12">
            <a:extLst>
              <a:ext uri="{FF2B5EF4-FFF2-40B4-BE49-F238E27FC236}">
                <a16:creationId xmlns:a16="http://schemas.microsoft.com/office/drawing/2014/main" id="{1217061A-19C8-821B-B52B-851F47BC83B8}"/>
              </a:ext>
            </a:extLst>
          </p:cNvPr>
          <p:cNvSpPr/>
          <p:nvPr/>
        </p:nvSpPr>
        <p:spPr>
          <a:xfrm>
            <a:off x="2333897" y="5120640"/>
            <a:ext cx="1463040" cy="3918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solidFill>
                <a:srgbClr val="00B050"/>
              </a:solidFill>
            </a:endParaRPr>
          </a:p>
        </p:txBody>
      </p:sp>
      <p:sp>
        <p:nvSpPr>
          <p:cNvPr id="14" name="Rectangle 13">
            <a:extLst>
              <a:ext uri="{FF2B5EF4-FFF2-40B4-BE49-F238E27FC236}">
                <a16:creationId xmlns:a16="http://schemas.microsoft.com/office/drawing/2014/main" id="{F204AB17-53CC-7CED-B28A-4F6ECA4FB5C9}"/>
              </a:ext>
            </a:extLst>
          </p:cNvPr>
          <p:cNvSpPr/>
          <p:nvPr/>
        </p:nvSpPr>
        <p:spPr>
          <a:xfrm>
            <a:off x="4627576" y="3934097"/>
            <a:ext cx="597566" cy="378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es</a:t>
            </a:r>
          </a:p>
        </p:txBody>
      </p:sp>
      <p:sp>
        <p:nvSpPr>
          <p:cNvPr id="16" name="Rectangle : coins arrondis 15">
            <a:extLst>
              <a:ext uri="{FF2B5EF4-FFF2-40B4-BE49-F238E27FC236}">
                <a16:creationId xmlns:a16="http://schemas.microsoft.com/office/drawing/2014/main" id="{0495A7F7-A037-D248-FF3D-188082661AE2}"/>
              </a:ext>
            </a:extLst>
          </p:cNvPr>
          <p:cNvSpPr/>
          <p:nvPr/>
        </p:nvSpPr>
        <p:spPr>
          <a:xfrm>
            <a:off x="4572000" y="4507618"/>
            <a:ext cx="766354" cy="4327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solidFill>
                <a:srgbClr val="00B050"/>
              </a:solidFill>
            </a:endParaRPr>
          </a:p>
        </p:txBody>
      </p:sp>
      <p:sp>
        <p:nvSpPr>
          <p:cNvPr id="17" name="Rectangle : coins arrondis 16">
            <a:extLst>
              <a:ext uri="{FF2B5EF4-FFF2-40B4-BE49-F238E27FC236}">
                <a16:creationId xmlns:a16="http://schemas.microsoft.com/office/drawing/2014/main" id="{B811C617-14E3-0F3E-C42F-302A16435A4C}"/>
              </a:ext>
            </a:extLst>
          </p:cNvPr>
          <p:cNvSpPr/>
          <p:nvPr/>
        </p:nvSpPr>
        <p:spPr>
          <a:xfrm>
            <a:off x="4775624" y="5120640"/>
            <a:ext cx="680295" cy="37882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solidFill>
                <a:srgbClr val="00B050"/>
              </a:solidFill>
            </a:endParaRPr>
          </a:p>
        </p:txBody>
      </p:sp>
    </p:spTree>
    <p:extLst>
      <p:ext uri="{BB962C8B-B14F-4D97-AF65-F5344CB8AC3E}">
        <p14:creationId xmlns:p14="http://schemas.microsoft.com/office/powerpoint/2010/main" val="2298244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cahiers. </a:t>
            </a:r>
          </a:p>
        </p:txBody>
      </p:sp>
      <p:sp>
        <p:nvSpPr>
          <p:cNvPr id="22" name="Freeform 8">
            <a:extLst>
              <a:ext uri="{FF2B5EF4-FFF2-40B4-BE49-F238E27FC236}">
                <a16:creationId xmlns:a16="http://schemas.microsoft.com/office/drawing/2014/main" id="{F625B1BE-6669-0FE7-AB01-D7115E1889A5}"/>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extLst>
              <p:ext uri="{D42A27DB-BD31-4B8C-83A1-F6EECF244321}">
                <p14:modId xmlns:p14="http://schemas.microsoft.com/office/powerpoint/2010/main" val="2977380348"/>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descr="Une image contenant dessin humoristique, dessin, capture d’écran, Dessin d’enfant&#10;&#10;Description générée automatiquement">
            <a:extLst>
              <a:ext uri="{FF2B5EF4-FFF2-40B4-BE49-F238E27FC236}">
                <a16:creationId xmlns:a16="http://schemas.microsoft.com/office/drawing/2014/main" id="{B35C5078-D0C5-0A4D-D2F2-77B81515F5B2}"/>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rcRect l="29731" t="56294" r="43963" b="7778"/>
          <a:stretch/>
        </p:blipFill>
        <p:spPr>
          <a:xfrm>
            <a:off x="3619958" y="1783380"/>
            <a:ext cx="1904083" cy="2071509"/>
          </a:xfrm>
          <a:prstGeom prst="rect">
            <a:avLst/>
          </a:prstGeom>
        </p:spPr>
      </p:pic>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B1775-CF18-1ED4-7867-B48D3BEC5C7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724DB8E-D7AB-9C8E-D244-F5B58D4040E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BCA5478-AE2C-DF8D-2FE8-9B445040B3F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EA3C7F7-891A-AFAC-4D4D-334F73DA8E9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0CEBA981-2EB7-30EB-3091-C15DAA99D1E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87A86D2-6C55-C096-9F5A-2927C7E5D0D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A0368CD-C18D-E805-C62B-EE03CA9B8A8D}"/>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9D590C5E-A7F4-BA5D-3F77-F249672DF6AC}"/>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 continuez dans vos livrets.</a:t>
            </a:r>
          </a:p>
        </p:txBody>
      </p:sp>
      <p:graphicFrame>
        <p:nvGraphicFramePr>
          <p:cNvPr id="4" name="Tableau 3">
            <a:extLst>
              <a:ext uri="{FF2B5EF4-FFF2-40B4-BE49-F238E27FC236}">
                <a16:creationId xmlns:a16="http://schemas.microsoft.com/office/drawing/2014/main" id="{73FB44B5-8410-476B-7002-D42A2399E89E}"/>
              </a:ext>
            </a:extLst>
          </p:cNvPr>
          <p:cNvGraphicFramePr>
            <a:graphicFrameLocks noGrp="1"/>
          </p:cNvGraphicFramePr>
          <p:nvPr>
            <p:custDataLst>
              <p:tags r:id="rId8"/>
            </p:custDataLst>
            <p:extLst>
              <p:ext uri="{D42A27DB-BD31-4B8C-83A1-F6EECF244321}">
                <p14:modId xmlns:p14="http://schemas.microsoft.com/office/powerpoint/2010/main" val="2810128765"/>
              </p:ext>
            </p:extLst>
          </p:nvPr>
        </p:nvGraphicFramePr>
        <p:xfrm>
          <a:off x="43267" y="-4545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988E46AD-0A70-C9D3-F02B-4FB1BC2B69A1}"/>
              </a:ext>
            </a:extLst>
          </p:cNvPr>
          <p:cNvPicPr>
            <a:picLocks noChangeAspect="1"/>
          </p:cNvPicPr>
          <p:nvPr/>
        </p:nvPicPr>
        <p:blipFill>
          <a:blip r:embed="rId12"/>
          <a:stretch>
            <a:fillRect/>
          </a:stretch>
        </p:blipFill>
        <p:spPr>
          <a:xfrm>
            <a:off x="1162593" y="2246591"/>
            <a:ext cx="7367451" cy="3559273"/>
          </a:xfrm>
          <a:prstGeom prst="rect">
            <a:avLst/>
          </a:prstGeom>
        </p:spPr>
      </p:pic>
      <p:sp>
        <p:nvSpPr>
          <p:cNvPr id="2" name="Rectangle 1">
            <a:extLst>
              <a:ext uri="{FF2B5EF4-FFF2-40B4-BE49-F238E27FC236}">
                <a16:creationId xmlns:a16="http://schemas.microsoft.com/office/drawing/2014/main" id="{AF035588-D75C-8B8A-FFD9-5010F3F3EC35}"/>
              </a:ext>
            </a:extLst>
          </p:cNvPr>
          <p:cNvSpPr/>
          <p:nvPr/>
        </p:nvSpPr>
        <p:spPr>
          <a:xfrm>
            <a:off x="2246809" y="3857247"/>
            <a:ext cx="1402080" cy="3664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t’appelles</a:t>
            </a:r>
            <a:endParaRPr lang="fr-FR" dirty="0">
              <a:solidFill>
                <a:srgbClr val="00B050"/>
              </a:solidFill>
            </a:endParaRPr>
          </a:p>
        </p:txBody>
      </p:sp>
      <p:sp>
        <p:nvSpPr>
          <p:cNvPr id="11" name="Rectangle : coins arrondis 10">
            <a:extLst>
              <a:ext uri="{FF2B5EF4-FFF2-40B4-BE49-F238E27FC236}">
                <a16:creationId xmlns:a16="http://schemas.microsoft.com/office/drawing/2014/main" id="{AF62411A-BC55-5F4D-BCA5-C0BBB5C7525C}"/>
              </a:ext>
            </a:extLst>
          </p:cNvPr>
          <p:cNvSpPr/>
          <p:nvPr/>
        </p:nvSpPr>
        <p:spPr>
          <a:xfrm>
            <a:off x="2246807" y="4476206"/>
            <a:ext cx="1402081" cy="3918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solidFill>
                <a:srgbClr val="00B050"/>
              </a:solidFill>
            </a:endParaRPr>
          </a:p>
        </p:txBody>
      </p:sp>
      <p:sp>
        <p:nvSpPr>
          <p:cNvPr id="13" name="Rectangle : coins arrondis 12">
            <a:extLst>
              <a:ext uri="{FF2B5EF4-FFF2-40B4-BE49-F238E27FC236}">
                <a16:creationId xmlns:a16="http://schemas.microsoft.com/office/drawing/2014/main" id="{3EC66783-F6C6-2621-C820-8E84566656A6}"/>
              </a:ext>
            </a:extLst>
          </p:cNvPr>
          <p:cNvSpPr/>
          <p:nvPr/>
        </p:nvSpPr>
        <p:spPr>
          <a:xfrm>
            <a:off x="2333897" y="5120640"/>
            <a:ext cx="1463040" cy="3918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solidFill>
                <a:srgbClr val="00B050"/>
              </a:solidFill>
            </a:endParaRPr>
          </a:p>
        </p:txBody>
      </p:sp>
      <p:sp>
        <p:nvSpPr>
          <p:cNvPr id="14" name="Rectangle 13">
            <a:extLst>
              <a:ext uri="{FF2B5EF4-FFF2-40B4-BE49-F238E27FC236}">
                <a16:creationId xmlns:a16="http://schemas.microsoft.com/office/drawing/2014/main" id="{2C2754A8-5F0F-35FD-E910-2B3D0E59C7C2}"/>
              </a:ext>
            </a:extLst>
          </p:cNvPr>
          <p:cNvSpPr/>
          <p:nvPr/>
        </p:nvSpPr>
        <p:spPr>
          <a:xfrm>
            <a:off x="4627576" y="3934097"/>
            <a:ext cx="597566" cy="378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es</a:t>
            </a:r>
          </a:p>
        </p:txBody>
      </p:sp>
      <p:sp>
        <p:nvSpPr>
          <p:cNvPr id="16" name="Rectangle : coins arrondis 15">
            <a:extLst>
              <a:ext uri="{FF2B5EF4-FFF2-40B4-BE49-F238E27FC236}">
                <a16:creationId xmlns:a16="http://schemas.microsoft.com/office/drawing/2014/main" id="{C7F59B86-2524-FB4D-430F-570BEA9521AE}"/>
              </a:ext>
            </a:extLst>
          </p:cNvPr>
          <p:cNvSpPr/>
          <p:nvPr/>
        </p:nvSpPr>
        <p:spPr>
          <a:xfrm>
            <a:off x="4572000" y="4507618"/>
            <a:ext cx="766354" cy="4327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solidFill>
                <a:srgbClr val="00B050"/>
              </a:solidFill>
            </a:endParaRPr>
          </a:p>
        </p:txBody>
      </p:sp>
      <p:sp>
        <p:nvSpPr>
          <p:cNvPr id="17" name="Rectangle : coins arrondis 16">
            <a:extLst>
              <a:ext uri="{FF2B5EF4-FFF2-40B4-BE49-F238E27FC236}">
                <a16:creationId xmlns:a16="http://schemas.microsoft.com/office/drawing/2014/main" id="{27697C7A-B04A-4B65-6F5E-1DE2FF2DAD9C}"/>
              </a:ext>
            </a:extLst>
          </p:cNvPr>
          <p:cNvSpPr/>
          <p:nvPr/>
        </p:nvSpPr>
        <p:spPr>
          <a:xfrm>
            <a:off x="4775624" y="5120640"/>
            <a:ext cx="680295" cy="37882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solidFill>
                <a:srgbClr val="00B050"/>
              </a:solidFill>
            </a:endParaRPr>
          </a:p>
        </p:txBody>
      </p:sp>
    </p:spTree>
    <p:extLst>
      <p:ext uri="{BB962C8B-B14F-4D97-AF65-F5344CB8AC3E}">
        <p14:creationId xmlns:p14="http://schemas.microsoft.com/office/powerpoint/2010/main" val="2290577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02DCD-E6D3-45EF-50C4-B445E2A8061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C1FDC1A-F088-59E6-AABD-D5FDBE2D6A32}"/>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7960828-F415-2A70-EBD3-A112149E2EF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CD82A7-6A4D-6205-DA9F-0003DEBDF03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CEB1D09-14D3-B61D-71AB-62F46972F0F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3A1C0D3-DDE8-0D37-94E5-48858DCE90D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B19977F-2CE5-8A5D-31F1-0184F2BB910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01F5784-1923-C121-93DD-0236B37CE580}"/>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Corrigez.</a:t>
            </a:r>
          </a:p>
        </p:txBody>
      </p:sp>
      <p:graphicFrame>
        <p:nvGraphicFramePr>
          <p:cNvPr id="4" name="Tableau 3">
            <a:extLst>
              <a:ext uri="{FF2B5EF4-FFF2-40B4-BE49-F238E27FC236}">
                <a16:creationId xmlns:a16="http://schemas.microsoft.com/office/drawing/2014/main" id="{77754B6E-683E-38E2-DAD6-7F31948108A6}"/>
              </a:ext>
            </a:extLst>
          </p:cNvPr>
          <p:cNvGraphicFramePr>
            <a:graphicFrameLocks noGrp="1"/>
          </p:cNvGraphicFramePr>
          <p:nvPr>
            <p:custDataLst>
              <p:tags r:id="rId8"/>
            </p:custDataLst>
            <p:extLst>
              <p:ext uri="{D42A27DB-BD31-4B8C-83A1-F6EECF244321}">
                <p14:modId xmlns:p14="http://schemas.microsoft.com/office/powerpoint/2010/main" val="246987975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DCA1EBD8-5B62-7214-33E2-12695F83C014}"/>
              </a:ext>
            </a:extLst>
          </p:cNvPr>
          <p:cNvPicPr>
            <a:picLocks noChangeAspect="1"/>
          </p:cNvPicPr>
          <p:nvPr/>
        </p:nvPicPr>
        <p:blipFill>
          <a:blip r:embed="rId12"/>
          <a:stretch>
            <a:fillRect/>
          </a:stretch>
        </p:blipFill>
        <p:spPr>
          <a:xfrm>
            <a:off x="1162593" y="2246591"/>
            <a:ext cx="7367451" cy="3559273"/>
          </a:xfrm>
          <a:prstGeom prst="rect">
            <a:avLst/>
          </a:prstGeom>
        </p:spPr>
      </p:pic>
      <p:sp>
        <p:nvSpPr>
          <p:cNvPr id="2" name="Rectangle 1">
            <a:extLst>
              <a:ext uri="{FF2B5EF4-FFF2-40B4-BE49-F238E27FC236}">
                <a16:creationId xmlns:a16="http://schemas.microsoft.com/office/drawing/2014/main" id="{777E3CB7-9D66-8EB7-D6AE-D04103B85716}"/>
              </a:ext>
            </a:extLst>
          </p:cNvPr>
          <p:cNvSpPr/>
          <p:nvPr/>
        </p:nvSpPr>
        <p:spPr>
          <a:xfrm>
            <a:off x="2246809" y="3857247"/>
            <a:ext cx="1402080" cy="3664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t’appelles</a:t>
            </a:r>
            <a:endParaRPr lang="fr-FR" dirty="0">
              <a:solidFill>
                <a:srgbClr val="00B050"/>
              </a:solidFill>
            </a:endParaRPr>
          </a:p>
        </p:txBody>
      </p:sp>
      <p:sp>
        <p:nvSpPr>
          <p:cNvPr id="11" name="Rectangle : coins arrondis 10">
            <a:extLst>
              <a:ext uri="{FF2B5EF4-FFF2-40B4-BE49-F238E27FC236}">
                <a16:creationId xmlns:a16="http://schemas.microsoft.com/office/drawing/2014/main" id="{A7FF5276-72ED-D3A5-3136-99E789213350}"/>
              </a:ext>
            </a:extLst>
          </p:cNvPr>
          <p:cNvSpPr/>
          <p:nvPr/>
        </p:nvSpPr>
        <p:spPr>
          <a:xfrm>
            <a:off x="2246807" y="4476206"/>
            <a:ext cx="1402081" cy="3918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s’appelle</a:t>
            </a:r>
          </a:p>
        </p:txBody>
      </p:sp>
      <p:sp>
        <p:nvSpPr>
          <p:cNvPr id="13" name="Rectangle : coins arrondis 12">
            <a:extLst>
              <a:ext uri="{FF2B5EF4-FFF2-40B4-BE49-F238E27FC236}">
                <a16:creationId xmlns:a16="http://schemas.microsoft.com/office/drawing/2014/main" id="{05E89861-3E2D-BF33-4B21-DF0AA7E857AA}"/>
              </a:ext>
            </a:extLst>
          </p:cNvPr>
          <p:cNvSpPr/>
          <p:nvPr/>
        </p:nvSpPr>
        <p:spPr>
          <a:xfrm>
            <a:off x="2333897" y="5120640"/>
            <a:ext cx="1463040" cy="3918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s’appelle</a:t>
            </a:r>
          </a:p>
        </p:txBody>
      </p:sp>
      <p:sp>
        <p:nvSpPr>
          <p:cNvPr id="14" name="Rectangle 13">
            <a:extLst>
              <a:ext uri="{FF2B5EF4-FFF2-40B4-BE49-F238E27FC236}">
                <a16:creationId xmlns:a16="http://schemas.microsoft.com/office/drawing/2014/main" id="{A40812DC-2E3B-9CD4-F9C4-B17DE137DBB3}"/>
              </a:ext>
            </a:extLst>
          </p:cNvPr>
          <p:cNvSpPr/>
          <p:nvPr/>
        </p:nvSpPr>
        <p:spPr>
          <a:xfrm>
            <a:off x="4627576" y="3934097"/>
            <a:ext cx="597566" cy="378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es</a:t>
            </a:r>
          </a:p>
        </p:txBody>
      </p:sp>
      <p:sp>
        <p:nvSpPr>
          <p:cNvPr id="16" name="Rectangle : coins arrondis 15">
            <a:extLst>
              <a:ext uri="{FF2B5EF4-FFF2-40B4-BE49-F238E27FC236}">
                <a16:creationId xmlns:a16="http://schemas.microsoft.com/office/drawing/2014/main" id="{0982A1C6-7BF8-DAE5-50DD-64D0D9D49A55}"/>
              </a:ext>
            </a:extLst>
          </p:cNvPr>
          <p:cNvSpPr/>
          <p:nvPr/>
        </p:nvSpPr>
        <p:spPr>
          <a:xfrm>
            <a:off x="4572000" y="4507618"/>
            <a:ext cx="766354" cy="4327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est</a:t>
            </a:r>
          </a:p>
        </p:txBody>
      </p:sp>
      <p:sp>
        <p:nvSpPr>
          <p:cNvPr id="17" name="Rectangle : coins arrondis 16">
            <a:extLst>
              <a:ext uri="{FF2B5EF4-FFF2-40B4-BE49-F238E27FC236}">
                <a16:creationId xmlns:a16="http://schemas.microsoft.com/office/drawing/2014/main" id="{4736782C-7C54-A768-E003-E3EC5A79E9A8}"/>
              </a:ext>
            </a:extLst>
          </p:cNvPr>
          <p:cNvSpPr/>
          <p:nvPr/>
        </p:nvSpPr>
        <p:spPr>
          <a:xfrm>
            <a:off x="4775624" y="5120640"/>
            <a:ext cx="680295" cy="37882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est</a:t>
            </a:r>
          </a:p>
        </p:txBody>
      </p:sp>
    </p:spTree>
    <p:extLst>
      <p:ext uri="{BB962C8B-B14F-4D97-AF65-F5344CB8AC3E}">
        <p14:creationId xmlns:p14="http://schemas.microsoft.com/office/powerpoint/2010/main" val="30941748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AE449-BADD-3EB3-7617-4A927FF65B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99D7FEC-B9DF-3DBC-ADB3-14D04B734D15}"/>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44FA54-8171-978A-42A5-08EE31D3BFDF}"/>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0519590-0B92-AC8E-66A1-F87352205F66}"/>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44D9B5C8-A64E-9209-FC27-0E5F8F39A596}"/>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41705F4-AAEA-179B-DF8C-B050E4A74DB9}"/>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production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38561364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D788-275E-0BC4-2E44-0D6F02E4FE8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1024DA5-5BF7-D29E-7677-625DB52BBA8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84B09B8-5D1C-9498-46B9-530BAFB2C88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57A98F0-9715-3BF8-E244-C7B3941C94D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8598513-F836-82C4-C813-23E7D69356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3DA0DFB-A200-C9AC-34C6-66F0BF0DBA9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827C715-6558-B05D-7085-4BD1705828E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347BDB1-D5F3-4F3B-14B3-563D16EE82B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écrire des phrases sur le thème du texte.</a:t>
            </a:r>
          </a:p>
        </p:txBody>
      </p:sp>
      <p:graphicFrame>
        <p:nvGraphicFramePr>
          <p:cNvPr id="4" name="Tableau 3">
            <a:extLst>
              <a:ext uri="{FF2B5EF4-FFF2-40B4-BE49-F238E27FC236}">
                <a16:creationId xmlns:a16="http://schemas.microsoft.com/office/drawing/2014/main" id="{9841F397-E25E-11F9-70FB-75CF15922A3C}"/>
              </a:ext>
            </a:extLst>
          </p:cNvPr>
          <p:cNvGraphicFramePr>
            <a:graphicFrameLocks noGrp="1"/>
          </p:cNvGraphicFramePr>
          <p:nvPr>
            <p:custDataLst>
              <p:tags r:id="rId8"/>
            </p:custDataLst>
            <p:extLst>
              <p:ext uri="{D42A27DB-BD31-4B8C-83A1-F6EECF244321}">
                <p14:modId xmlns:p14="http://schemas.microsoft.com/office/powerpoint/2010/main" val="381420755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8BBA628F-CFA6-6746-2B0F-109E750F26ED}"/>
              </a:ext>
            </a:extLst>
          </p:cNvPr>
          <p:cNvPicPr>
            <a:picLocks noChangeAspect="1"/>
          </p:cNvPicPr>
          <p:nvPr/>
        </p:nvPicPr>
        <p:blipFill>
          <a:blip r:embed="rId12"/>
          <a:stretch>
            <a:fillRect/>
          </a:stretch>
        </p:blipFill>
        <p:spPr>
          <a:xfrm>
            <a:off x="2398332" y="1157322"/>
            <a:ext cx="4347336" cy="5476295"/>
          </a:xfrm>
          <a:prstGeom prst="rect">
            <a:avLst/>
          </a:prstGeom>
          <a:ln w="12700">
            <a:solidFill>
              <a:schemeClr val="tx1"/>
            </a:solidFill>
          </a:ln>
        </p:spPr>
      </p:pic>
      <p:sp>
        <p:nvSpPr>
          <p:cNvPr id="2" name="Rectangle 1">
            <a:extLst>
              <a:ext uri="{FF2B5EF4-FFF2-40B4-BE49-F238E27FC236}">
                <a16:creationId xmlns:a16="http://schemas.microsoft.com/office/drawing/2014/main" id="{66EA3065-BE46-3669-4ED6-78E9F1E9DD9F}"/>
              </a:ext>
            </a:extLst>
          </p:cNvPr>
          <p:cNvSpPr/>
          <p:nvPr/>
        </p:nvSpPr>
        <p:spPr>
          <a:xfrm>
            <a:off x="1759131" y="5784658"/>
            <a:ext cx="5599612" cy="65097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032038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B0694-6C57-9B24-7066-6644252CD3B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9114C81-B777-8068-66D8-EBF4E8E7A75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D4243D-07A5-E04C-B258-A931202A20D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C429A3-25A6-3341-DF09-557258BC679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92E68F-5550-3469-D112-2FEA6698DD3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3D91AF63-2FE0-1AEC-DC0C-4C8DCBB0BC1A}"/>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5873B0-548C-6656-BA64-5582661F3B4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0F10C611-68E1-F062-2C47-53F53EB65AE0}"/>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D6FD1D6-43C4-89AA-FBE6-33DC052FFBAF}"/>
              </a:ext>
            </a:extLst>
          </p:cNvPr>
          <p:cNvGraphicFramePr>
            <a:graphicFrameLocks noGrp="1"/>
          </p:cNvGraphicFramePr>
          <p:nvPr>
            <p:custDataLst>
              <p:tags r:id="rId7"/>
            </p:custDataLst>
            <p:extLst>
              <p:ext uri="{D42A27DB-BD31-4B8C-83A1-F6EECF244321}">
                <p14:modId xmlns:p14="http://schemas.microsoft.com/office/powerpoint/2010/main" val="158901845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32B7763-9525-E8F7-1956-4D2ADFEE1116}"/>
              </a:ext>
            </a:extLst>
          </p:cNvPr>
          <p:cNvSpPr txBox="1"/>
          <p:nvPr>
            <p:custDataLst>
              <p:tags r:id="rId8"/>
            </p:custDataLst>
          </p:nvPr>
        </p:nvSpPr>
        <p:spPr>
          <a:xfrm>
            <a:off x="282363" y="1334935"/>
            <a:ext cx="8566824" cy="2498376"/>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1- </a:t>
            </a:r>
            <a:r>
              <a:rPr lang="fr-FR" sz="2400" b="1" dirty="0">
                <a:solidFill>
                  <a:srgbClr val="215968"/>
                </a:solidFill>
                <a:latin typeface="Dosis" pitchFamily="2" charset="0"/>
              </a:rPr>
              <a:t>Je m’appelle  ……….   ,je suis en ……………………année primaire.</a:t>
            </a:r>
          </a:p>
          <a:p>
            <a:pPr defTabSz="609660">
              <a:lnSpc>
                <a:spcPct val="200000"/>
              </a:lnSpc>
              <a:spcBef>
                <a:spcPts val="600"/>
              </a:spcBef>
              <a:defRPr/>
            </a:pPr>
            <a:r>
              <a:rPr lang="fr-FR" sz="2400" b="1" dirty="0">
                <a:solidFill>
                  <a:srgbClr val="215968"/>
                </a:solidFill>
                <a:latin typeface="Dosis" pitchFamily="2" charset="0"/>
              </a:rPr>
              <a:t>2- Le jour de la rentrée j’étais……………</a:t>
            </a:r>
          </a:p>
          <a:p>
            <a:pPr defTabSz="609660">
              <a:lnSpc>
                <a:spcPct val="200000"/>
              </a:lnSpc>
              <a:spcBef>
                <a:spcPts val="600"/>
              </a:spcBef>
              <a:defRPr/>
            </a:pPr>
            <a:r>
              <a:rPr lang="fr-FR" sz="2400" b="1" dirty="0">
                <a:solidFill>
                  <a:srgbClr val="215968"/>
                </a:solidFill>
                <a:latin typeface="Dosis" pitchFamily="2" charset="0"/>
              </a:rPr>
              <a:t>3- Mon école est……………………………….., ma classe est …………………..</a:t>
            </a: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5C948D76-1D0D-9A30-A1A4-584344E040D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9F85FA17-5828-71E4-FDCD-5E1A2DFD8272}"/>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Je lis. Lisons ensemble. </a:t>
            </a:r>
          </a:p>
        </p:txBody>
      </p:sp>
    </p:spTree>
    <p:extLst>
      <p:ext uri="{BB962C8B-B14F-4D97-AF65-F5344CB8AC3E}">
        <p14:creationId xmlns:p14="http://schemas.microsoft.com/office/powerpoint/2010/main" val="9509525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576B7-FD02-814A-1D4A-D5F2005485A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8FA0A7-C177-29CE-060D-8E8A2E9328A5}"/>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0AEE8F2-E012-9FB2-FEB1-9A306D8115F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7FFE43-842A-C0A5-428F-D48FD9595CC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CBE8B6-880B-0F1E-6E9A-5131A3540B5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784A9D23-66FC-C161-89C2-F9C72118AEC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99B2FC3-2B65-522B-F97A-A728DB27955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562A3219-35A8-82AE-07B1-80DF6129D78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F8E52AC1-98B7-F9F4-7C68-D474FAC099B3}"/>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12A6D4-E625-4B1A-C01F-4962033935F1}"/>
              </a:ext>
            </a:extLst>
          </p:cNvPr>
          <p:cNvSpPr txBox="1"/>
          <p:nvPr>
            <p:custDataLst>
              <p:tags r:id="rId8"/>
            </p:custDataLst>
          </p:nvPr>
        </p:nvSpPr>
        <p:spPr>
          <a:xfrm>
            <a:off x="282363" y="1334935"/>
            <a:ext cx="8566824" cy="4586064"/>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1- </a:t>
            </a:r>
            <a:r>
              <a:rPr lang="fr-FR" sz="2400" b="1" dirty="0">
                <a:solidFill>
                  <a:srgbClr val="215968"/>
                </a:solidFill>
                <a:latin typeface="Dosis" pitchFamily="2" charset="0"/>
              </a:rPr>
              <a:t>Je m’appelle  </a:t>
            </a:r>
            <a:r>
              <a:rPr lang="fr-FR" sz="2400" b="1" dirty="0">
                <a:solidFill>
                  <a:srgbClr val="FFC000"/>
                </a:solidFill>
                <a:latin typeface="Dosis" pitchFamily="2" charset="0"/>
              </a:rPr>
              <a:t>……….</a:t>
            </a:r>
            <a:r>
              <a:rPr lang="fr-FR" sz="2400" b="1" dirty="0">
                <a:solidFill>
                  <a:srgbClr val="215968"/>
                </a:solidFill>
                <a:latin typeface="Dosis" pitchFamily="2" charset="0"/>
              </a:rPr>
              <a:t>   ,je suis en </a:t>
            </a:r>
            <a:r>
              <a:rPr lang="fr-FR" sz="2400" b="1" dirty="0">
                <a:solidFill>
                  <a:srgbClr val="FFC000"/>
                </a:solidFill>
                <a:latin typeface="Dosis" pitchFamily="2" charset="0"/>
              </a:rPr>
              <a:t>……………………</a:t>
            </a:r>
            <a:r>
              <a:rPr lang="fr-FR" sz="2400" b="1" dirty="0">
                <a:solidFill>
                  <a:srgbClr val="215968"/>
                </a:solidFill>
                <a:latin typeface="Dosis" pitchFamily="2" charset="0"/>
              </a:rPr>
              <a:t>année primaire.</a:t>
            </a:r>
          </a:p>
          <a:p>
            <a:pPr defTabSz="609660">
              <a:lnSpc>
                <a:spcPct val="200000"/>
              </a:lnSpc>
              <a:spcBef>
                <a:spcPts val="600"/>
              </a:spcBef>
              <a:defRPr/>
            </a:pPr>
            <a:r>
              <a:rPr lang="fr-FR" sz="2400" b="1" dirty="0">
                <a:solidFill>
                  <a:srgbClr val="215968"/>
                </a:solidFill>
                <a:latin typeface="Dosis" pitchFamily="2" charset="0"/>
              </a:rPr>
              <a:t>2- Le jour de la rentrée j’étais</a:t>
            </a:r>
            <a:r>
              <a:rPr lang="fr-FR" sz="2400" b="1" dirty="0">
                <a:solidFill>
                  <a:srgbClr val="FFC000"/>
                </a:solidFill>
                <a:latin typeface="Dosis" pitchFamily="2" charset="0"/>
              </a:rPr>
              <a:t>……………(content(e)- joyeux-joyeuse stressé(e)…).</a:t>
            </a:r>
          </a:p>
          <a:p>
            <a:pPr defTabSz="609660">
              <a:lnSpc>
                <a:spcPct val="200000"/>
              </a:lnSpc>
              <a:spcBef>
                <a:spcPts val="600"/>
              </a:spcBef>
              <a:spcAft>
                <a:spcPts val="600"/>
              </a:spcAft>
              <a:defRPr/>
            </a:pPr>
            <a:r>
              <a:rPr lang="fr-FR" sz="2400" b="1" dirty="0">
                <a:solidFill>
                  <a:srgbClr val="215968"/>
                </a:solidFill>
                <a:latin typeface="Dosis" pitchFamily="2" charset="0"/>
              </a:rPr>
              <a:t>3- Mon école est………………………..</a:t>
            </a:r>
            <a:r>
              <a:rPr lang="fr-FR" sz="2400" b="1" dirty="0">
                <a:solidFill>
                  <a:srgbClr val="FFC000"/>
                </a:solidFill>
                <a:latin typeface="Dosis" pitchFamily="2" charset="0"/>
              </a:rPr>
              <a:t>(belle- grande-propre -décorée..)</a:t>
            </a:r>
            <a:r>
              <a:rPr lang="fr-FR" sz="2400" b="1" dirty="0">
                <a:solidFill>
                  <a:schemeClr val="accent5">
                    <a:lumMod val="75000"/>
                  </a:schemeClr>
                </a:solidFill>
                <a:latin typeface="Dosis" pitchFamily="2" charset="0"/>
              </a:rPr>
              <a:t>,</a:t>
            </a:r>
            <a:r>
              <a:rPr lang="fr-FR" sz="2400" b="1" dirty="0">
                <a:solidFill>
                  <a:srgbClr val="FFC000"/>
                </a:solidFill>
                <a:latin typeface="Dosis" pitchFamily="2" charset="0"/>
              </a:rPr>
              <a:t> </a:t>
            </a:r>
            <a:r>
              <a:rPr lang="fr-FR" sz="2400" b="1" dirty="0">
                <a:solidFill>
                  <a:srgbClr val="215968"/>
                </a:solidFill>
                <a:latin typeface="Dosis" pitchFamily="2" charset="0"/>
              </a:rPr>
              <a:t>ma classe est …………………..</a:t>
            </a:r>
            <a:r>
              <a:rPr lang="fr-FR" sz="2400" b="1" dirty="0">
                <a:solidFill>
                  <a:srgbClr val="FFC000"/>
                </a:solidFill>
                <a:latin typeface="Dosis" pitchFamily="2" charset="0"/>
              </a:rPr>
              <a:t>(propre- décorée).</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sp>
        <p:nvSpPr>
          <p:cNvPr id="10" name="ZoneTexte 9">
            <a:extLst>
              <a:ext uri="{FF2B5EF4-FFF2-40B4-BE49-F238E27FC236}">
                <a16:creationId xmlns:a16="http://schemas.microsoft.com/office/drawing/2014/main" id="{2B307FDB-B66C-F6EA-784D-B958AD905E57}"/>
              </a:ext>
            </a:extLst>
          </p:cNvPr>
          <p:cNvSpPr txBox="1"/>
          <p:nvPr/>
        </p:nvSpPr>
        <p:spPr>
          <a:xfrm>
            <a:off x="812685" y="288529"/>
            <a:ext cx="8116971" cy="646331"/>
          </a:xfrm>
          <a:prstGeom prst="rect">
            <a:avLst/>
          </a:prstGeom>
          <a:noFill/>
        </p:spPr>
        <p:txBody>
          <a:bodyPr wrap="square">
            <a:spAutoFit/>
          </a:bodyPr>
          <a:lstStyle/>
          <a:p>
            <a:pPr defTabSz="609660">
              <a:spcAft>
                <a:spcPts val="400"/>
              </a:spcAft>
              <a:defRPr/>
            </a:pPr>
            <a:r>
              <a:rPr lang="fr-FR" b="1" dirty="0">
                <a:solidFill>
                  <a:prstClr val="white">
                    <a:lumMod val="65000"/>
                  </a:prstClr>
                </a:solidFill>
                <a:latin typeface="Calibri"/>
              </a:rPr>
              <a:t>Dans mon livret, j</a:t>
            </a:r>
            <a:r>
              <a:rPr lang="fr-FR" sz="1800" b="1" dirty="0">
                <a:solidFill>
                  <a:prstClr val="white">
                    <a:lumMod val="65000"/>
                  </a:prstClr>
                </a:solidFill>
                <a:latin typeface="Calibri"/>
              </a:rPr>
              <a:t>e complète la phrase 1 par  mon nom et ma classe. Je complète les phrases 2 et 3 par des adjectifs convenables.  </a:t>
            </a:r>
          </a:p>
        </p:txBody>
      </p:sp>
    </p:spTree>
    <p:extLst>
      <p:ext uri="{BB962C8B-B14F-4D97-AF65-F5344CB8AC3E}">
        <p14:creationId xmlns:p14="http://schemas.microsoft.com/office/powerpoint/2010/main" val="33594450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349F-E387-2215-2900-9A4CD7ACDFB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A365685-FBCB-8708-0D5E-1DCC0249E6B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138DD7A-A9BA-132C-E98F-DBCEE7DE9BA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EFD7F14-2FC7-0539-9BE4-6E0AF3652ED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96775BB-8254-9C6D-542E-C98FA8227C1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0026DF9D-1EF9-FEBB-09AD-8DDB72B60FF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99E108A-FCD0-D9C7-655E-2EC306D9228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D206B2B9-C5CE-0FF6-F82C-362CA3CB9C2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4D3F480-7A53-DABE-997F-8834114EC000}"/>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D11E43E-5952-17DE-BC48-0B1F04D07862}"/>
              </a:ext>
            </a:extLst>
          </p:cNvPr>
          <p:cNvSpPr txBox="1"/>
          <p:nvPr>
            <p:custDataLst>
              <p:tags r:id="rId8"/>
            </p:custDataLst>
          </p:nvPr>
        </p:nvSpPr>
        <p:spPr>
          <a:xfrm>
            <a:off x="282363" y="1334935"/>
            <a:ext cx="8566824" cy="4586064"/>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1- </a:t>
            </a:r>
            <a:r>
              <a:rPr lang="fr-FR" sz="2400" b="1" dirty="0">
                <a:solidFill>
                  <a:srgbClr val="215968"/>
                </a:solidFill>
                <a:latin typeface="Dosis" pitchFamily="2" charset="0"/>
              </a:rPr>
              <a:t>Je m’appelle  </a:t>
            </a:r>
            <a:r>
              <a:rPr lang="fr-FR" sz="2400" b="1" dirty="0">
                <a:solidFill>
                  <a:srgbClr val="FFC000"/>
                </a:solidFill>
                <a:latin typeface="Dosis" pitchFamily="2" charset="0"/>
              </a:rPr>
              <a:t>……….</a:t>
            </a:r>
            <a:r>
              <a:rPr lang="fr-FR" sz="2400" b="1" dirty="0">
                <a:solidFill>
                  <a:srgbClr val="215968"/>
                </a:solidFill>
                <a:latin typeface="Dosis" pitchFamily="2" charset="0"/>
              </a:rPr>
              <a:t>   ,je suis en </a:t>
            </a:r>
            <a:r>
              <a:rPr lang="fr-FR" sz="2400" b="1" dirty="0">
                <a:solidFill>
                  <a:srgbClr val="FFC000"/>
                </a:solidFill>
                <a:latin typeface="Dosis" pitchFamily="2" charset="0"/>
              </a:rPr>
              <a:t>……………………</a:t>
            </a:r>
            <a:r>
              <a:rPr lang="fr-FR" sz="2400" b="1" dirty="0">
                <a:solidFill>
                  <a:srgbClr val="215968"/>
                </a:solidFill>
                <a:latin typeface="Dosis" pitchFamily="2" charset="0"/>
              </a:rPr>
              <a:t>année primaire.</a:t>
            </a:r>
          </a:p>
          <a:p>
            <a:pPr defTabSz="609660">
              <a:lnSpc>
                <a:spcPct val="200000"/>
              </a:lnSpc>
              <a:spcBef>
                <a:spcPts val="600"/>
              </a:spcBef>
              <a:defRPr/>
            </a:pPr>
            <a:r>
              <a:rPr lang="fr-FR" sz="2400" b="1" dirty="0">
                <a:solidFill>
                  <a:srgbClr val="215968"/>
                </a:solidFill>
                <a:latin typeface="Dosis" pitchFamily="2" charset="0"/>
              </a:rPr>
              <a:t>2- Le jour de la rentrée j’étais</a:t>
            </a:r>
            <a:r>
              <a:rPr lang="fr-FR" sz="2400" b="1" dirty="0">
                <a:solidFill>
                  <a:srgbClr val="FFC000"/>
                </a:solidFill>
                <a:latin typeface="Dosis" pitchFamily="2" charset="0"/>
              </a:rPr>
              <a:t>……………(content(e)- joyeux-joyeuse stressé(e)…).</a:t>
            </a:r>
          </a:p>
          <a:p>
            <a:pPr defTabSz="609660">
              <a:lnSpc>
                <a:spcPct val="200000"/>
              </a:lnSpc>
              <a:spcBef>
                <a:spcPts val="600"/>
              </a:spcBef>
              <a:spcAft>
                <a:spcPts val="600"/>
              </a:spcAft>
              <a:defRPr/>
            </a:pPr>
            <a:r>
              <a:rPr lang="fr-FR" sz="2400" b="1" dirty="0">
                <a:solidFill>
                  <a:srgbClr val="215968"/>
                </a:solidFill>
                <a:latin typeface="Dosis" pitchFamily="2" charset="0"/>
              </a:rPr>
              <a:t>3- Mon école est………………………..</a:t>
            </a:r>
            <a:r>
              <a:rPr lang="fr-FR" sz="2400" b="1" dirty="0">
                <a:solidFill>
                  <a:srgbClr val="FFC000"/>
                </a:solidFill>
                <a:latin typeface="Dosis" pitchFamily="2" charset="0"/>
              </a:rPr>
              <a:t>(belle- grande-propre -décorée..)</a:t>
            </a:r>
            <a:r>
              <a:rPr lang="fr-FR" sz="2400" b="1" dirty="0">
                <a:solidFill>
                  <a:schemeClr val="accent5">
                    <a:lumMod val="75000"/>
                  </a:schemeClr>
                </a:solidFill>
                <a:latin typeface="Dosis" pitchFamily="2" charset="0"/>
              </a:rPr>
              <a:t>,</a:t>
            </a:r>
            <a:r>
              <a:rPr lang="fr-FR" sz="2400" b="1" dirty="0">
                <a:solidFill>
                  <a:srgbClr val="FFC000"/>
                </a:solidFill>
                <a:latin typeface="Dosis" pitchFamily="2" charset="0"/>
              </a:rPr>
              <a:t> </a:t>
            </a:r>
            <a:r>
              <a:rPr lang="fr-FR" sz="2400" b="1" dirty="0">
                <a:solidFill>
                  <a:srgbClr val="215968"/>
                </a:solidFill>
                <a:latin typeface="Dosis" pitchFamily="2" charset="0"/>
              </a:rPr>
              <a:t>ma classe est …………………..</a:t>
            </a:r>
            <a:r>
              <a:rPr lang="fr-FR" sz="2400" b="1" dirty="0">
                <a:solidFill>
                  <a:srgbClr val="FFC000"/>
                </a:solidFill>
                <a:latin typeface="Dosis" pitchFamily="2" charset="0"/>
              </a:rPr>
              <a:t>(propre- décorée).</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sp>
        <p:nvSpPr>
          <p:cNvPr id="10" name="ZoneTexte 9">
            <a:extLst>
              <a:ext uri="{FF2B5EF4-FFF2-40B4-BE49-F238E27FC236}">
                <a16:creationId xmlns:a16="http://schemas.microsoft.com/office/drawing/2014/main" id="{B3D9EFBD-EB3A-C0F6-C956-17015396CEA9}"/>
              </a:ext>
            </a:extLst>
          </p:cNvPr>
          <p:cNvSpPr txBox="1"/>
          <p:nvPr/>
        </p:nvSpPr>
        <p:spPr>
          <a:xfrm>
            <a:off x="812685" y="288529"/>
            <a:ext cx="8116971"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Qui veut lire ses phrases? Encourager tous les élèves et nommer un gagna</a:t>
            </a:r>
            <a:r>
              <a:rPr lang="fr-FR" b="1" dirty="0">
                <a:solidFill>
                  <a:prstClr val="white">
                    <a:lumMod val="65000"/>
                  </a:prstClr>
                </a:solidFill>
                <a:latin typeface="Calibri"/>
              </a:rPr>
              <a:t>nt.</a:t>
            </a:r>
            <a:endParaRPr lang="fr-FR" sz="1800" b="1" dirty="0">
              <a:solidFill>
                <a:prstClr val="white">
                  <a:lumMod val="65000"/>
                </a:prstClr>
              </a:solidFill>
              <a:latin typeface="Calibri"/>
            </a:endParaRPr>
          </a:p>
        </p:txBody>
      </p:sp>
    </p:spTree>
    <p:extLst>
      <p:ext uri="{BB962C8B-B14F-4D97-AF65-F5344CB8AC3E}">
        <p14:creationId xmlns:p14="http://schemas.microsoft.com/office/powerpoint/2010/main" val="30621506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8DBFB-0C0D-CEF4-3014-70360412608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66B59D4-0441-40C0-8C08-B1BAFED51CA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2865047-2309-51CB-04BF-D7142C4D7CE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C5B9B9-B242-BB24-94B1-0EE90FD4150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F830D24-6A89-D4F1-3AE1-3615B03B102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8C626FAF-74B8-35AB-FBC2-CC004B40B40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18AAB6-64BB-C778-615D-CC4B8851F82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1C3D14A1-ED78-5298-C9D5-FF328B5B1FC7}"/>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7D22D3A-6C38-324E-E974-34EB7F0DE08E}"/>
              </a:ext>
            </a:extLst>
          </p:cNvPr>
          <p:cNvGraphicFramePr>
            <a:graphicFrameLocks noGrp="1"/>
          </p:cNvGraphicFramePr>
          <p:nvPr>
            <p:custDataLst>
              <p:tags r:id="rId7"/>
            </p:custDataLst>
            <p:extLst>
              <p:ext uri="{D42A27DB-BD31-4B8C-83A1-F6EECF244321}">
                <p14:modId xmlns:p14="http://schemas.microsoft.com/office/powerpoint/2010/main" val="3816302978"/>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32A51A70-39FC-6D55-11B9-0541AB2D6C3E}"/>
              </a:ext>
            </a:extLst>
          </p:cNvPr>
          <p:cNvSpPr txBox="1"/>
          <p:nvPr>
            <p:custDataLst>
              <p:tags r:id="rId8"/>
            </p:custDataLst>
          </p:nvPr>
        </p:nvSpPr>
        <p:spPr>
          <a:xfrm>
            <a:off x="812685" y="2346858"/>
            <a:ext cx="8048951" cy="3196196"/>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1- Je m’appelle</a:t>
            </a:r>
            <a:r>
              <a:rPr lang="fr-FR" sz="2667" b="1" dirty="0">
                <a:solidFill>
                  <a:srgbClr val="00B050"/>
                </a:solidFill>
                <a:latin typeface="Dosis" pitchFamily="2" charset="0"/>
              </a:rPr>
              <a:t>……….</a:t>
            </a:r>
            <a:r>
              <a:rPr lang="fr-FR" sz="2667" b="1" dirty="0">
                <a:solidFill>
                  <a:srgbClr val="215968"/>
                </a:solidFill>
                <a:latin typeface="Dosis" pitchFamily="2" charset="0"/>
              </a:rPr>
              <a:t>,je suis en </a:t>
            </a:r>
            <a:r>
              <a:rPr lang="fr-FR" sz="2667" b="1" dirty="0">
                <a:solidFill>
                  <a:srgbClr val="00B050"/>
                </a:solidFill>
                <a:latin typeface="Dosis" pitchFamily="2" charset="0"/>
              </a:rPr>
              <a:t>cinquième</a:t>
            </a:r>
            <a:r>
              <a:rPr lang="fr-FR" sz="2667" b="1" dirty="0">
                <a:solidFill>
                  <a:srgbClr val="215968"/>
                </a:solidFill>
                <a:latin typeface="Dosis" pitchFamily="2" charset="0"/>
              </a:rPr>
              <a:t> année primaire.</a:t>
            </a:r>
          </a:p>
          <a:p>
            <a:pPr defTabSz="609660">
              <a:lnSpc>
                <a:spcPct val="200000"/>
              </a:lnSpc>
              <a:spcBef>
                <a:spcPts val="600"/>
              </a:spcBef>
              <a:defRPr/>
            </a:pPr>
            <a:r>
              <a:rPr lang="fr-FR" sz="2667" b="1" dirty="0">
                <a:solidFill>
                  <a:srgbClr val="215968"/>
                </a:solidFill>
                <a:latin typeface="Dosis" pitchFamily="2" charset="0"/>
              </a:rPr>
              <a:t>2- Le jour de la rentrée scolaire, j’étais </a:t>
            </a:r>
            <a:r>
              <a:rPr lang="fr-FR" sz="2667" b="1" dirty="0">
                <a:solidFill>
                  <a:srgbClr val="00B050"/>
                </a:solidFill>
                <a:latin typeface="Dosis" pitchFamily="2" charset="0"/>
              </a:rPr>
              <a:t>content (e).</a:t>
            </a:r>
          </a:p>
          <a:p>
            <a:pPr defTabSz="609660">
              <a:lnSpc>
                <a:spcPct val="200000"/>
              </a:lnSpc>
              <a:spcBef>
                <a:spcPts val="600"/>
              </a:spcBef>
              <a:defRPr/>
            </a:pPr>
            <a:r>
              <a:rPr lang="fr-FR" sz="2667" b="1" dirty="0">
                <a:solidFill>
                  <a:srgbClr val="215968"/>
                </a:solidFill>
                <a:latin typeface="Dosis" pitchFamily="2" charset="0"/>
              </a:rPr>
              <a:t>3- Mon école est </a:t>
            </a:r>
            <a:r>
              <a:rPr lang="fr-FR" sz="2667" b="1" dirty="0">
                <a:solidFill>
                  <a:srgbClr val="00B050"/>
                </a:solidFill>
                <a:latin typeface="Dosis" pitchFamily="2" charset="0"/>
              </a:rPr>
              <a:t>grande</a:t>
            </a:r>
            <a:r>
              <a:rPr lang="fr-FR" sz="2667" b="1" dirty="0">
                <a:solidFill>
                  <a:srgbClr val="215968"/>
                </a:solidFill>
                <a:latin typeface="Dosis" pitchFamily="2" charset="0"/>
              </a:rPr>
              <a:t>, ma classe est </a:t>
            </a:r>
            <a:r>
              <a:rPr lang="fr-FR" sz="2667" b="1" dirty="0">
                <a:solidFill>
                  <a:srgbClr val="00B050"/>
                </a:solidFill>
                <a:latin typeface="Dosis" pitchFamily="2" charset="0"/>
              </a:rPr>
              <a:t>propre et décorée</a:t>
            </a:r>
            <a:r>
              <a:rPr lang="fr-FR" sz="2667" b="1" dirty="0">
                <a:solidFill>
                  <a:srgbClr val="215968"/>
                </a:solidFill>
                <a:latin typeface="Dosis" pitchFamily="2" charset="0"/>
              </a:rPr>
              <a:t>.</a:t>
            </a: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8E832E4C-3E16-3C75-D887-4934A17C3399}"/>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448729B3-0DAC-59B8-A0B2-B17BB06DD553}"/>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Je lis. Lisons ensemble.</a:t>
            </a:r>
          </a:p>
        </p:txBody>
      </p:sp>
    </p:spTree>
    <p:extLst>
      <p:ext uri="{BB962C8B-B14F-4D97-AF65-F5344CB8AC3E}">
        <p14:creationId xmlns:p14="http://schemas.microsoft.com/office/powerpoint/2010/main" val="80330387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C6ED-0863-3D32-9377-F8C2187878C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F3746D-3B4C-BA73-5319-415832C5C89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0C21955-E2CA-24AC-4DA4-30DF5A4D142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2DEE78-C998-21BC-43D9-CB84D2B4C48A}"/>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6F3D2F3-C6C0-EA3E-BE72-866F6F8A19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5B56F893-9F15-ED1F-5E04-2B85581343C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BDD98BF-7AE1-4E34-A203-A19FEC35DF8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CCFEC92-654E-90E5-70D8-F2EEE3FE46C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B207682-D281-D7A3-474F-ECB8ECDE863A}"/>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EB7B6349-A2CA-D222-9EDE-72EFF94C5A14}"/>
              </a:ext>
            </a:extLst>
          </p:cNvPr>
          <p:cNvSpPr txBox="1"/>
          <p:nvPr>
            <p:custDataLst>
              <p:tags r:id="rId8"/>
            </p:custDataLst>
          </p:nvPr>
        </p:nvSpPr>
        <p:spPr>
          <a:xfrm>
            <a:off x="812685" y="2346858"/>
            <a:ext cx="8048951" cy="3196196"/>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1- Je m’appelle</a:t>
            </a:r>
            <a:r>
              <a:rPr lang="fr-FR" sz="2667" b="1" dirty="0">
                <a:solidFill>
                  <a:srgbClr val="00B050"/>
                </a:solidFill>
                <a:latin typeface="Dosis" pitchFamily="2" charset="0"/>
              </a:rPr>
              <a:t>……….</a:t>
            </a:r>
            <a:r>
              <a:rPr lang="fr-FR" sz="2667" b="1" dirty="0">
                <a:solidFill>
                  <a:srgbClr val="215968"/>
                </a:solidFill>
                <a:latin typeface="Dosis" pitchFamily="2" charset="0"/>
              </a:rPr>
              <a:t>,je suis en </a:t>
            </a:r>
            <a:r>
              <a:rPr lang="fr-FR" sz="2667" b="1" dirty="0">
                <a:solidFill>
                  <a:srgbClr val="00B050"/>
                </a:solidFill>
                <a:latin typeface="Dosis" pitchFamily="2" charset="0"/>
              </a:rPr>
              <a:t>cinquième</a:t>
            </a:r>
            <a:r>
              <a:rPr lang="fr-FR" sz="2667" b="1" dirty="0">
                <a:solidFill>
                  <a:srgbClr val="215968"/>
                </a:solidFill>
                <a:latin typeface="Dosis" pitchFamily="2" charset="0"/>
              </a:rPr>
              <a:t> année primaire.</a:t>
            </a:r>
          </a:p>
          <a:p>
            <a:pPr defTabSz="609660">
              <a:lnSpc>
                <a:spcPct val="200000"/>
              </a:lnSpc>
              <a:spcBef>
                <a:spcPts val="600"/>
              </a:spcBef>
              <a:defRPr/>
            </a:pPr>
            <a:r>
              <a:rPr lang="fr-FR" sz="2667" b="1" dirty="0">
                <a:solidFill>
                  <a:srgbClr val="215968"/>
                </a:solidFill>
                <a:latin typeface="Dosis" pitchFamily="2" charset="0"/>
              </a:rPr>
              <a:t>2- Le jour de la rentrée scolaire,  j’étais </a:t>
            </a:r>
            <a:r>
              <a:rPr lang="fr-FR" sz="2667" b="1" dirty="0">
                <a:solidFill>
                  <a:srgbClr val="00B050"/>
                </a:solidFill>
                <a:latin typeface="Dosis" pitchFamily="2" charset="0"/>
              </a:rPr>
              <a:t>content (e).</a:t>
            </a:r>
          </a:p>
          <a:p>
            <a:pPr defTabSz="609660">
              <a:lnSpc>
                <a:spcPct val="200000"/>
              </a:lnSpc>
              <a:spcBef>
                <a:spcPts val="600"/>
              </a:spcBef>
              <a:defRPr/>
            </a:pPr>
            <a:r>
              <a:rPr lang="fr-FR" sz="2667" b="1" dirty="0">
                <a:solidFill>
                  <a:srgbClr val="215968"/>
                </a:solidFill>
                <a:latin typeface="Dosis" pitchFamily="2" charset="0"/>
              </a:rPr>
              <a:t>3- Mon école est </a:t>
            </a:r>
            <a:r>
              <a:rPr lang="fr-FR" sz="2667" b="1" dirty="0">
                <a:solidFill>
                  <a:srgbClr val="00B050"/>
                </a:solidFill>
                <a:latin typeface="Dosis" pitchFamily="2" charset="0"/>
              </a:rPr>
              <a:t>grande</a:t>
            </a:r>
            <a:r>
              <a:rPr lang="fr-FR" sz="2667" b="1" dirty="0">
                <a:solidFill>
                  <a:srgbClr val="215968"/>
                </a:solidFill>
                <a:latin typeface="Dosis" pitchFamily="2" charset="0"/>
              </a:rPr>
              <a:t>, ma classe est </a:t>
            </a:r>
            <a:r>
              <a:rPr lang="fr-FR" sz="2667" b="1" dirty="0">
                <a:solidFill>
                  <a:srgbClr val="00B050"/>
                </a:solidFill>
                <a:latin typeface="Dosis" pitchFamily="2" charset="0"/>
              </a:rPr>
              <a:t>propre et décorée</a:t>
            </a:r>
            <a:r>
              <a:rPr lang="fr-FR" sz="2667" b="1" dirty="0">
                <a:solidFill>
                  <a:srgbClr val="215968"/>
                </a:solidFill>
                <a:latin typeface="Dosis" pitchFamily="2" charset="0"/>
              </a:rPr>
              <a:t>.</a:t>
            </a: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4523C376-21EA-CBC4-2DD8-592A44926D69}"/>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69276AC4-04C4-4065-99ED-6ECAE7E67A55}"/>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Recopiez dans vos cahiers.</a:t>
            </a:r>
          </a:p>
        </p:txBody>
      </p:sp>
    </p:spTree>
    <p:extLst>
      <p:ext uri="{BB962C8B-B14F-4D97-AF65-F5344CB8AC3E}">
        <p14:creationId xmlns:p14="http://schemas.microsoft.com/office/powerpoint/2010/main" val="31507858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7FC-6B24-AB22-62A2-EFBAC8777FA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82F3E56-4890-F307-B1EB-169BBB68ABF8}"/>
              </a:ext>
            </a:extLst>
          </p:cNvPr>
          <p:cNvSpPr/>
          <p:nvPr/>
        </p:nvSpPr>
        <p:spPr>
          <a:xfrm>
            <a:off x="0" y="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29B8C2A-B317-23B6-D7BF-3E32DCC0EBFF}"/>
              </a:ext>
            </a:extLst>
          </p:cNvPr>
          <p:cNvSpPr/>
          <p:nvPr/>
        </p:nvSpPr>
        <p:spPr>
          <a:xfrm>
            <a:off x="120902"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8434791-D6D7-2990-60AB-2E007117E7F7}"/>
              </a:ext>
            </a:extLst>
          </p:cNvPr>
          <p:cNvSpPr/>
          <p:nvPr/>
        </p:nvSpPr>
        <p:spPr>
          <a:xfrm>
            <a:off x="108161" y="228604"/>
            <a:ext cx="8851945" cy="58187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4A718B-C302-08A0-85F0-CC3A12674F77}"/>
              </a:ext>
            </a:extLst>
          </p:cNvPr>
          <p:cNvSpPr/>
          <p:nvPr/>
        </p:nvSpPr>
        <p:spPr>
          <a:xfrm>
            <a:off x="567368"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B1D1F36-EB08-542F-F304-95B09A71B207}"/>
              </a:ext>
            </a:extLst>
          </p:cNvPr>
          <p:cNvGraphicFramePr>
            <a:graphicFrameLocks noGrp="1"/>
          </p:cNvGraphicFramePr>
          <p:nvPr>
            <p:custDataLst>
              <p:tags r:id="rId1"/>
            </p:custDataLst>
          </p:nvPr>
        </p:nvGraphicFramePr>
        <p:xfrm>
          <a:off x="-6595" y="-25761"/>
          <a:ext cx="9042447" cy="457200"/>
        </p:xfrm>
        <a:graphic>
          <a:graphicData uri="http://schemas.openxmlformats.org/drawingml/2006/table">
            <a:tbl>
              <a:tblPr firstRow="1" bandRow="1">
                <a:tableStyleId>{5C22544A-7EE6-4342-B048-85BDC9FD1C3A}</a:tableStyleId>
              </a:tblPr>
              <a:tblGrid>
                <a:gridCol w="1507075">
                  <a:extLst>
                    <a:ext uri="{9D8B030D-6E8A-4147-A177-3AD203B41FA5}">
                      <a16:colId xmlns:a16="http://schemas.microsoft.com/office/drawing/2014/main" val="1026576551"/>
                    </a:ext>
                  </a:extLst>
                </a:gridCol>
                <a:gridCol w="1507075">
                  <a:extLst>
                    <a:ext uri="{9D8B030D-6E8A-4147-A177-3AD203B41FA5}">
                      <a16:colId xmlns:a16="http://schemas.microsoft.com/office/drawing/2014/main" val="1915038765"/>
                    </a:ext>
                  </a:extLst>
                </a:gridCol>
                <a:gridCol w="1507075">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736AB1E-3677-6FD9-22B4-12A3A0203AC4}"/>
              </a:ext>
            </a:extLst>
          </p:cNvPr>
          <p:cNvSpPr txBox="1"/>
          <p:nvPr/>
        </p:nvSpPr>
        <p:spPr>
          <a:xfrm>
            <a:off x="844382" y="329509"/>
            <a:ext cx="8178724" cy="307777"/>
          </a:xfrm>
          <a:prstGeom prst="rect">
            <a:avLst/>
          </a:prstGeom>
          <a:noFill/>
        </p:spPr>
        <p:txBody>
          <a:bodyPr wrap="square" rtlCol="0">
            <a:spAutoFit/>
          </a:bodyPr>
          <a:lstStyle/>
          <a:p>
            <a:pPr defTabSz="457223">
              <a:defRPr/>
            </a:pPr>
            <a:r>
              <a:rPr lang="fr-FR" sz="1400" b="1" dirty="0">
                <a:solidFill>
                  <a:prstClr val="white">
                    <a:lumMod val="65000"/>
                  </a:prstClr>
                </a:solidFill>
                <a:latin typeface="Dosis" pitchFamily="2" charset="0"/>
              </a:rPr>
              <a:t>Notez les devoirs</a:t>
            </a:r>
          </a:p>
        </p:txBody>
      </p:sp>
      <p:graphicFrame>
        <p:nvGraphicFramePr>
          <p:cNvPr id="8" name="Tableau 7">
            <a:extLst>
              <a:ext uri="{FF2B5EF4-FFF2-40B4-BE49-F238E27FC236}">
                <a16:creationId xmlns:a16="http://schemas.microsoft.com/office/drawing/2014/main" id="{BF5F5636-C7FC-A1DE-DE3E-D9FDB11AB679}"/>
              </a:ext>
            </a:extLst>
          </p:cNvPr>
          <p:cNvGraphicFramePr>
            <a:graphicFrameLocks noGrp="1"/>
          </p:cNvGraphicFramePr>
          <p:nvPr/>
        </p:nvGraphicFramePr>
        <p:xfrm>
          <a:off x="230246" y="962875"/>
          <a:ext cx="8350346" cy="5439159"/>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9">
                <a:tc>
                  <a:txBody>
                    <a:bodyPr/>
                    <a:lstStyle/>
                    <a:p>
                      <a:pPr algn="ctr"/>
                      <a:r>
                        <a:rPr lang="fr-FR" sz="32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sz="700" dirty="0"/>
                    </a:p>
                  </a:txBody>
                  <a:tcPr>
                    <a:noFill/>
                  </a:tcPr>
                </a:tc>
                <a:extLst>
                  <a:ext uri="{0D108BD9-81ED-4DB2-BD59-A6C34878D82A}">
                    <a16:rowId xmlns:a16="http://schemas.microsoft.com/office/drawing/2014/main" val="2845064086"/>
                  </a:ext>
                </a:extLst>
              </a:tr>
            </a:tbl>
          </a:graphicData>
        </a:graphic>
      </p:graphicFrame>
      <p:sp>
        <p:nvSpPr>
          <p:cNvPr id="13" name="Rectangle : coins arrondis 12">
            <a:extLst>
              <a:ext uri="{FF2B5EF4-FFF2-40B4-BE49-F238E27FC236}">
                <a16:creationId xmlns:a16="http://schemas.microsoft.com/office/drawing/2014/main" id="{21F918B0-CA1F-3818-E57D-EF41D32EAD2F}"/>
              </a:ext>
            </a:extLst>
          </p:cNvPr>
          <p:cNvSpPr/>
          <p:nvPr/>
        </p:nvSpPr>
        <p:spPr>
          <a:xfrm>
            <a:off x="246846" y="1702619"/>
            <a:ext cx="4586411" cy="4336121"/>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rgbClr val="FF0000"/>
                </a:solidFill>
                <a:latin typeface="Dosis" pitchFamily="2" charset="0"/>
              </a:rPr>
              <a:t>J’écris les mots du vocabulaire</a:t>
            </a:r>
            <a:r>
              <a:rPr lang="fr-FR" sz="2400" b="1" dirty="0">
                <a:solidFill>
                  <a:srgbClr val="0070C0"/>
                </a:solidFill>
                <a:latin typeface="Dosis" pitchFamily="2" charset="0"/>
              </a:rPr>
              <a:t>, p45.</a:t>
            </a:r>
          </a:p>
          <a:p>
            <a:endParaRPr lang="fr-FR" sz="2400" b="1" dirty="0">
              <a:solidFill>
                <a:srgbClr val="0070C0"/>
              </a:solidFill>
              <a:latin typeface="Dosis" pitchFamily="2" charset="0"/>
            </a:endParaRPr>
          </a:p>
          <a:p>
            <a:r>
              <a:rPr lang="fr-FR" sz="2400" b="1" dirty="0">
                <a:solidFill>
                  <a:srgbClr val="FF0000"/>
                </a:solidFill>
                <a:latin typeface="Dosis" pitchFamily="2" charset="0"/>
              </a:rPr>
              <a:t>Je relis le texte</a:t>
            </a:r>
            <a:r>
              <a:rPr lang="fr-FR" sz="2400" b="1" dirty="0">
                <a:solidFill>
                  <a:srgbClr val="0070C0"/>
                </a:solidFill>
                <a:latin typeface="Dosis" pitchFamily="2" charset="0"/>
              </a:rPr>
              <a:t>: la rentrée scolaire.</a:t>
            </a:r>
          </a:p>
          <a:p>
            <a:endParaRPr lang="fr-FR" sz="2400" b="1" dirty="0">
              <a:solidFill>
                <a:srgbClr val="0070C0"/>
              </a:solidFill>
              <a:latin typeface="Dosis" pitchFamily="2" charset="0"/>
            </a:endParaRPr>
          </a:p>
          <a:p>
            <a:r>
              <a:rPr lang="fr-FR" sz="2400" b="1" dirty="0">
                <a:solidFill>
                  <a:srgbClr val="FF0000"/>
                </a:solidFill>
                <a:latin typeface="Dosis" pitchFamily="2" charset="0"/>
              </a:rPr>
              <a:t>Je prépare la dictée: </a:t>
            </a:r>
          </a:p>
          <a:p>
            <a:r>
              <a:rPr lang="fr-FR" sz="2400" b="1" dirty="0">
                <a:solidFill>
                  <a:srgbClr val="0070C0"/>
                </a:solidFill>
                <a:latin typeface="Dosis" pitchFamily="2" charset="0"/>
              </a:rPr>
              <a:t>«je m’appelle….. mon cartable ».</a:t>
            </a:r>
          </a:p>
        </p:txBody>
      </p:sp>
      <p:pic>
        <p:nvPicPr>
          <p:cNvPr id="3" name="Image 2">
            <a:extLst>
              <a:ext uri="{FF2B5EF4-FFF2-40B4-BE49-F238E27FC236}">
                <a16:creationId xmlns:a16="http://schemas.microsoft.com/office/drawing/2014/main" id="{2F4E6ECD-8FDA-ED44-89BF-34CA33EBF629}"/>
              </a:ext>
            </a:extLst>
          </p:cNvPr>
          <p:cNvPicPr>
            <a:picLocks noChangeAspect="1"/>
          </p:cNvPicPr>
          <p:nvPr/>
        </p:nvPicPr>
        <p:blipFill>
          <a:blip r:embed="rId5"/>
          <a:stretch>
            <a:fillRect/>
          </a:stretch>
        </p:blipFill>
        <p:spPr>
          <a:xfrm>
            <a:off x="5243130" y="962872"/>
            <a:ext cx="3458364" cy="5476295"/>
          </a:xfrm>
          <a:prstGeom prst="rect">
            <a:avLst/>
          </a:prstGeom>
          <a:ln w="12700">
            <a:solidFill>
              <a:schemeClr val="tx1"/>
            </a:solidFill>
          </a:ln>
        </p:spPr>
      </p:pic>
    </p:spTree>
    <p:extLst>
      <p:ext uri="{BB962C8B-B14F-4D97-AF65-F5344CB8AC3E}">
        <p14:creationId xmlns:p14="http://schemas.microsoft.com/office/powerpoint/2010/main" val="13885778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9"/>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7"/>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10"/>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1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7"/>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7"/>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6"/>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4"/>
</p:tagLst>
</file>

<file path=ppt/tags/tag132.xml><?xml version="1.0" encoding="utf-8"?>
<p:tagLst xmlns:a="http://schemas.openxmlformats.org/drawingml/2006/main" xmlns:r="http://schemas.openxmlformats.org/officeDocument/2006/relationships" xmlns:p="http://schemas.openxmlformats.org/presentationml/2006/main">
  <p:tag name="NUM" val="5"/>
</p:tagLst>
</file>

<file path=ppt/tags/tag133.xml><?xml version="1.0" encoding="utf-8"?>
<p:tagLst xmlns:a="http://schemas.openxmlformats.org/drawingml/2006/main" xmlns:r="http://schemas.openxmlformats.org/officeDocument/2006/relationships" xmlns:p="http://schemas.openxmlformats.org/presentationml/2006/main">
  <p:tag name="NUM" val="6"/>
</p:tagLst>
</file>

<file path=ppt/tags/tag134.xml><?xml version="1.0" encoding="utf-8"?>
<p:tagLst xmlns:a="http://schemas.openxmlformats.org/drawingml/2006/main" xmlns:r="http://schemas.openxmlformats.org/officeDocument/2006/relationships" xmlns:p="http://schemas.openxmlformats.org/presentationml/2006/main">
  <p:tag name="NUM" val="7"/>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6"/>
</p:tagLst>
</file>

<file path=ppt/tags/tag141.xml><?xml version="1.0" encoding="utf-8"?>
<p:tagLst xmlns:a="http://schemas.openxmlformats.org/drawingml/2006/main" xmlns:r="http://schemas.openxmlformats.org/officeDocument/2006/relationships" xmlns:p="http://schemas.openxmlformats.org/presentationml/2006/main">
  <p:tag name="NUM" val="7"/>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7"/>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4"/>
</p:tagLst>
</file>

<file path=ppt/tags/tag148.xml><?xml version="1.0" encoding="utf-8"?>
<p:tagLst xmlns:a="http://schemas.openxmlformats.org/drawingml/2006/main" xmlns:r="http://schemas.openxmlformats.org/officeDocument/2006/relationships" xmlns:p="http://schemas.openxmlformats.org/presentationml/2006/main">
  <p:tag name="NUM" val="5"/>
</p:tagLst>
</file>

<file path=ppt/tags/tag149.xml><?xml version="1.0" encoding="utf-8"?>
<p:tagLst xmlns:a="http://schemas.openxmlformats.org/drawingml/2006/main" xmlns:r="http://schemas.openxmlformats.org/officeDocument/2006/relationships" xmlns:p="http://schemas.openxmlformats.org/presentationml/2006/main">
  <p:tag name="NUM" val="6"/>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7"/>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8"/>
</p:tagLst>
</file>

<file path=ppt/tags/tag153.xml><?xml version="1.0" encoding="utf-8"?>
<p:tagLst xmlns:a="http://schemas.openxmlformats.org/drawingml/2006/main" xmlns:r="http://schemas.openxmlformats.org/officeDocument/2006/relationships" xmlns:p="http://schemas.openxmlformats.org/presentationml/2006/main">
  <p:tag name="NUM" val="5"/>
</p:tagLst>
</file>

<file path=ppt/tags/tag154.xml><?xml version="1.0" encoding="utf-8"?>
<p:tagLst xmlns:a="http://schemas.openxmlformats.org/drawingml/2006/main" xmlns:r="http://schemas.openxmlformats.org/officeDocument/2006/relationships" xmlns:p="http://schemas.openxmlformats.org/presentationml/2006/main">
  <p:tag name="NUM" val="6"/>
</p:tagLst>
</file>

<file path=ppt/tags/tag155.xml><?xml version="1.0" encoding="utf-8"?>
<p:tagLst xmlns:a="http://schemas.openxmlformats.org/drawingml/2006/main" xmlns:r="http://schemas.openxmlformats.org/officeDocument/2006/relationships" xmlns:p="http://schemas.openxmlformats.org/presentationml/2006/main">
  <p:tag name="NUM" val="1"/>
</p:tagLst>
</file>

<file path=ppt/tags/tag156.xml><?xml version="1.0" encoding="utf-8"?>
<p:tagLst xmlns:a="http://schemas.openxmlformats.org/drawingml/2006/main" xmlns:r="http://schemas.openxmlformats.org/officeDocument/2006/relationships" xmlns:p="http://schemas.openxmlformats.org/presentationml/2006/main">
  <p:tag name="NUM" val="2"/>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4"/>
</p:tagLst>
</file>

<file path=ppt/tags/tag159.xml><?xml version="1.0" encoding="utf-8"?>
<p:tagLst xmlns:a="http://schemas.openxmlformats.org/drawingml/2006/main" xmlns:r="http://schemas.openxmlformats.org/officeDocument/2006/relationships" xmlns:p="http://schemas.openxmlformats.org/presentationml/2006/main">
  <p:tag name="NUM" val="5"/>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6"/>
</p:tagLst>
</file>

<file path=ppt/tags/tag161.xml><?xml version="1.0" encoding="utf-8"?>
<p:tagLst xmlns:a="http://schemas.openxmlformats.org/drawingml/2006/main" xmlns:r="http://schemas.openxmlformats.org/officeDocument/2006/relationships" xmlns:p="http://schemas.openxmlformats.org/presentationml/2006/main">
  <p:tag name="NUM" val="7"/>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2"/>
</p:tagLst>
</file>

<file path=ppt/tags/tag165.xml><?xml version="1.0" encoding="utf-8"?>
<p:tagLst xmlns:a="http://schemas.openxmlformats.org/drawingml/2006/main" xmlns:r="http://schemas.openxmlformats.org/officeDocument/2006/relationships" xmlns:p="http://schemas.openxmlformats.org/presentationml/2006/main">
  <p:tag name="NUM" val="3"/>
</p:tagLst>
</file>

<file path=ppt/tags/tag166.xml><?xml version="1.0" encoding="utf-8"?>
<p:tagLst xmlns:a="http://schemas.openxmlformats.org/drawingml/2006/main" xmlns:r="http://schemas.openxmlformats.org/officeDocument/2006/relationships" xmlns:p="http://schemas.openxmlformats.org/presentationml/2006/main">
  <p:tag name="NUM" val="4"/>
</p:tagLst>
</file>

<file path=ppt/tags/tag167.xml><?xml version="1.0" encoding="utf-8"?>
<p:tagLst xmlns:a="http://schemas.openxmlformats.org/drawingml/2006/main" xmlns:r="http://schemas.openxmlformats.org/officeDocument/2006/relationships" xmlns:p="http://schemas.openxmlformats.org/presentationml/2006/main">
  <p:tag name="NUM" val="5"/>
</p:tagLst>
</file>

<file path=ppt/tags/tag168.xml><?xml version="1.0" encoding="utf-8"?>
<p:tagLst xmlns:a="http://schemas.openxmlformats.org/drawingml/2006/main" xmlns:r="http://schemas.openxmlformats.org/officeDocument/2006/relationships" xmlns:p="http://schemas.openxmlformats.org/presentationml/2006/main">
  <p:tag name="NUM" val="6"/>
</p:tagLst>
</file>

<file path=ppt/tags/tag169.xml><?xml version="1.0" encoding="utf-8"?>
<p:tagLst xmlns:a="http://schemas.openxmlformats.org/drawingml/2006/main" xmlns:r="http://schemas.openxmlformats.org/officeDocument/2006/relationships" xmlns:p="http://schemas.openxmlformats.org/presentationml/2006/main">
  <p:tag name="NUM" val="7"/>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5"/>
</p:tagLst>
</file>

<file path=ppt/tags/tag172.xml><?xml version="1.0" encoding="utf-8"?>
<p:tagLst xmlns:a="http://schemas.openxmlformats.org/drawingml/2006/main" xmlns:r="http://schemas.openxmlformats.org/officeDocument/2006/relationships" xmlns:p="http://schemas.openxmlformats.org/presentationml/2006/main">
  <p:tag name="NUM" val="6"/>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4"/>
</p:tagLst>
</file>

<file path=ppt/tags/tag177.xml><?xml version="1.0" encoding="utf-8"?>
<p:tagLst xmlns:a="http://schemas.openxmlformats.org/drawingml/2006/main" xmlns:r="http://schemas.openxmlformats.org/officeDocument/2006/relationships" xmlns:p="http://schemas.openxmlformats.org/presentationml/2006/main">
  <p:tag name="NUM" val="5"/>
</p:tagLst>
</file>

<file path=ppt/tags/tag178.xml><?xml version="1.0" encoding="utf-8"?>
<p:tagLst xmlns:a="http://schemas.openxmlformats.org/drawingml/2006/main" xmlns:r="http://schemas.openxmlformats.org/officeDocument/2006/relationships" xmlns:p="http://schemas.openxmlformats.org/presentationml/2006/main">
  <p:tag name="NUM" val="6"/>
</p:tagLst>
</file>

<file path=ppt/tags/tag179.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9"/>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4"/>
</p:tagLst>
</file>

<file path=ppt/tags/tag186.xml><?xml version="1.0" encoding="utf-8"?>
<p:tagLst xmlns:a="http://schemas.openxmlformats.org/drawingml/2006/main" xmlns:r="http://schemas.openxmlformats.org/officeDocument/2006/relationships" xmlns:p="http://schemas.openxmlformats.org/presentationml/2006/main">
  <p:tag name="NUM" val="5"/>
</p:tagLst>
</file>

<file path=ppt/tags/tag187.xml><?xml version="1.0" encoding="utf-8"?>
<p:tagLst xmlns:a="http://schemas.openxmlformats.org/drawingml/2006/main" xmlns:r="http://schemas.openxmlformats.org/officeDocument/2006/relationships" xmlns:p="http://schemas.openxmlformats.org/presentationml/2006/main">
  <p:tag name="NUM" val="6"/>
</p:tagLst>
</file>

<file path=ppt/tags/tag188.xml><?xml version="1.0" encoding="utf-8"?>
<p:tagLst xmlns:a="http://schemas.openxmlformats.org/drawingml/2006/main" xmlns:r="http://schemas.openxmlformats.org/officeDocument/2006/relationships" xmlns:p="http://schemas.openxmlformats.org/presentationml/2006/main">
  <p:tag name="NUM" val="7"/>
</p:tagLst>
</file>

<file path=ppt/tags/tag189.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1"/>
</p:tagLst>
</file>

<file path=ppt/tags/tag191.xml><?xml version="1.0" encoding="utf-8"?>
<p:tagLst xmlns:a="http://schemas.openxmlformats.org/drawingml/2006/main" xmlns:r="http://schemas.openxmlformats.org/officeDocument/2006/relationships" xmlns:p="http://schemas.openxmlformats.org/presentationml/2006/main">
  <p:tag name="NUM" val="2"/>
</p:tagLst>
</file>

<file path=ppt/tags/tag192.xml><?xml version="1.0" encoding="utf-8"?>
<p:tagLst xmlns:a="http://schemas.openxmlformats.org/drawingml/2006/main" xmlns:r="http://schemas.openxmlformats.org/officeDocument/2006/relationships" xmlns:p="http://schemas.openxmlformats.org/presentationml/2006/main">
  <p:tag name="NUM" val="3"/>
</p:tagLst>
</file>

<file path=ppt/tags/tag193.xml><?xml version="1.0" encoding="utf-8"?>
<p:tagLst xmlns:a="http://schemas.openxmlformats.org/drawingml/2006/main" xmlns:r="http://schemas.openxmlformats.org/officeDocument/2006/relationships" xmlns:p="http://schemas.openxmlformats.org/presentationml/2006/main">
  <p:tag name="NUM" val="4"/>
</p:tagLst>
</file>

<file path=ppt/tags/tag194.xml><?xml version="1.0" encoding="utf-8"?>
<p:tagLst xmlns:a="http://schemas.openxmlformats.org/drawingml/2006/main" xmlns:r="http://schemas.openxmlformats.org/officeDocument/2006/relationships" xmlns:p="http://schemas.openxmlformats.org/presentationml/2006/main">
  <p:tag name="NUM" val="5"/>
</p:tagLst>
</file>

<file path=ppt/tags/tag195.xml><?xml version="1.0" encoding="utf-8"?>
<p:tagLst xmlns:a="http://schemas.openxmlformats.org/drawingml/2006/main" xmlns:r="http://schemas.openxmlformats.org/officeDocument/2006/relationships" xmlns:p="http://schemas.openxmlformats.org/presentationml/2006/main">
  <p:tag name="NUM" val="6"/>
</p:tagLst>
</file>

<file path=ppt/tags/tag196.xml><?xml version="1.0" encoding="utf-8"?>
<p:tagLst xmlns:a="http://schemas.openxmlformats.org/drawingml/2006/main" xmlns:r="http://schemas.openxmlformats.org/officeDocument/2006/relationships" xmlns:p="http://schemas.openxmlformats.org/presentationml/2006/main">
  <p:tag name="NUM" val="7"/>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4"/>
</p:tagLst>
</file>

<file path=ppt/tags/tag202.xml><?xml version="1.0" encoding="utf-8"?>
<p:tagLst xmlns:a="http://schemas.openxmlformats.org/drawingml/2006/main" xmlns:r="http://schemas.openxmlformats.org/officeDocument/2006/relationships" xmlns:p="http://schemas.openxmlformats.org/presentationml/2006/main">
  <p:tag name="NUM" val="5"/>
</p:tagLst>
</file>

<file path=ppt/tags/tag203.xml><?xml version="1.0" encoding="utf-8"?>
<p:tagLst xmlns:a="http://schemas.openxmlformats.org/drawingml/2006/main" xmlns:r="http://schemas.openxmlformats.org/officeDocument/2006/relationships" xmlns:p="http://schemas.openxmlformats.org/presentationml/2006/main">
  <p:tag name="NUM" val="6"/>
</p:tagLst>
</file>

<file path=ppt/tags/tag204.xml><?xml version="1.0" encoding="utf-8"?>
<p:tagLst xmlns:a="http://schemas.openxmlformats.org/drawingml/2006/main" xmlns:r="http://schemas.openxmlformats.org/officeDocument/2006/relationships" xmlns:p="http://schemas.openxmlformats.org/presentationml/2006/main">
  <p:tag name="NUM" val="7"/>
</p:tagLst>
</file>

<file path=ppt/tags/tag205.xml><?xml version="1.0" encoding="utf-8"?>
<p:tagLst xmlns:a="http://schemas.openxmlformats.org/drawingml/2006/main" xmlns:r="http://schemas.openxmlformats.org/officeDocument/2006/relationships" xmlns:p="http://schemas.openxmlformats.org/presentationml/2006/main">
  <p:tag name="NUM" val="3"/>
</p:tagLst>
</file>

<file path=ppt/tags/tag206.xml><?xml version="1.0" encoding="utf-8"?>
<p:tagLst xmlns:a="http://schemas.openxmlformats.org/drawingml/2006/main" xmlns:r="http://schemas.openxmlformats.org/officeDocument/2006/relationships" xmlns:p="http://schemas.openxmlformats.org/presentationml/2006/main">
  <p:tag name="NUM" val="1"/>
</p:tagLst>
</file>

<file path=ppt/tags/tag207.xml><?xml version="1.0" encoding="utf-8"?>
<p:tagLst xmlns:a="http://schemas.openxmlformats.org/drawingml/2006/main" xmlns:r="http://schemas.openxmlformats.org/officeDocument/2006/relationships" xmlns:p="http://schemas.openxmlformats.org/presentationml/2006/main">
  <p:tag name="NUM" val="2"/>
</p:tagLst>
</file>

<file path=ppt/tags/tag208.xml><?xml version="1.0" encoding="utf-8"?>
<p:tagLst xmlns:a="http://schemas.openxmlformats.org/drawingml/2006/main" xmlns:r="http://schemas.openxmlformats.org/officeDocument/2006/relationships" xmlns:p="http://schemas.openxmlformats.org/presentationml/2006/main">
  <p:tag name="NUM" val="3"/>
</p:tagLst>
</file>

<file path=ppt/tags/tag209.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5"/>
</p:tagLst>
</file>

<file path=ppt/tags/tag211.xml><?xml version="1.0" encoding="utf-8"?>
<p:tagLst xmlns:a="http://schemas.openxmlformats.org/drawingml/2006/main" xmlns:r="http://schemas.openxmlformats.org/officeDocument/2006/relationships" xmlns:p="http://schemas.openxmlformats.org/presentationml/2006/main">
  <p:tag name="NUM" val="6"/>
</p:tagLst>
</file>

<file path=ppt/tags/tag212.xml><?xml version="1.0" encoding="utf-8"?>
<p:tagLst xmlns:a="http://schemas.openxmlformats.org/drawingml/2006/main" xmlns:r="http://schemas.openxmlformats.org/officeDocument/2006/relationships" xmlns:p="http://schemas.openxmlformats.org/presentationml/2006/main">
  <p:tag name="NUM" val="7"/>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10"/>
</p:tagLst>
</file>

<file path=ppt/tags/tag215.xml><?xml version="1.0" encoding="utf-8"?>
<p:tagLst xmlns:a="http://schemas.openxmlformats.org/drawingml/2006/main" xmlns:r="http://schemas.openxmlformats.org/officeDocument/2006/relationships" xmlns:p="http://schemas.openxmlformats.org/presentationml/2006/main">
  <p:tag name="NUM" val="11"/>
</p:tagLst>
</file>

<file path=ppt/tags/tag216.xml><?xml version="1.0" encoding="utf-8"?>
<p:tagLst xmlns:a="http://schemas.openxmlformats.org/drawingml/2006/main" xmlns:r="http://schemas.openxmlformats.org/officeDocument/2006/relationships" xmlns:p="http://schemas.openxmlformats.org/presentationml/2006/main">
  <p:tag name="NUM" val="12"/>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2"/>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4"/>
</p:tagLst>
</file>

<file path=ppt/tags/tag221.xml><?xml version="1.0" encoding="utf-8"?>
<p:tagLst xmlns:a="http://schemas.openxmlformats.org/drawingml/2006/main" xmlns:r="http://schemas.openxmlformats.org/officeDocument/2006/relationships" xmlns:p="http://schemas.openxmlformats.org/presentationml/2006/main">
  <p:tag name="NUM" val="5"/>
</p:tagLst>
</file>

<file path=ppt/tags/tag222.xml><?xml version="1.0" encoding="utf-8"?>
<p:tagLst xmlns:a="http://schemas.openxmlformats.org/drawingml/2006/main" xmlns:r="http://schemas.openxmlformats.org/officeDocument/2006/relationships" xmlns:p="http://schemas.openxmlformats.org/presentationml/2006/main">
  <p:tag name="NUM" val="6"/>
</p:tagLst>
</file>

<file path=ppt/tags/tag223.xml><?xml version="1.0" encoding="utf-8"?>
<p:tagLst xmlns:a="http://schemas.openxmlformats.org/drawingml/2006/main" xmlns:r="http://schemas.openxmlformats.org/officeDocument/2006/relationships" xmlns:p="http://schemas.openxmlformats.org/presentationml/2006/main">
  <p:tag name="NUM" val="7"/>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1"/>
</p:tagLst>
</file>

<file path=ppt/tags/tag226.xml><?xml version="1.0" encoding="utf-8"?>
<p:tagLst xmlns:a="http://schemas.openxmlformats.org/drawingml/2006/main" xmlns:r="http://schemas.openxmlformats.org/officeDocument/2006/relationships" xmlns:p="http://schemas.openxmlformats.org/presentationml/2006/main">
  <p:tag name="NUM" val="2"/>
</p:tagLst>
</file>

<file path=ppt/tags/tag227.xml><?xml version="1.0" encoding="utf-8"?>
<p:tagLst xmlns:a="http://schemas.openxmlformats.org/drawingml/2006/main" xmlns:r="http://schemas.openxmlformats.org/officeDocument/2006/relationships" xmlns:p="http://schemas.openxmlformats.org/presentationml/2006/main">
  <p:tag name="NUM" val="3"/>
</p:tagLst>
</file>

<file path=ppt/tags/tag228.xml><?xml version="1.0" encoding="utf-8"?>
<p:tagLst xmlns:a="http://schemas.openxmlformats.org/drawingml/2006/main" xmlns:r="http://schemas.openxmlformats.org/officeDocument/2006/relationships" xmlns:p="http://schemas.openxmlformats.org/presentationml/2006/main">
  <p:tag name="NUM" val="4"/>
</p:tagLst>
</file>

<file path=ppt/tags/tag229.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6"/>
</p:tagLst>
</file>

<file path=ppt/tags/tag231.xml><?xml version="1.0" encoding="utf-8"?>
<p:tagLst xmlns:a="http://schemas.openxmlformats.org/drawingml/2006/main" xmlns:r="http://schemas.openxmlformats.org/officeDocument/2006/relationships" xmlns:p="http://schemas.openxmlformats.org/presentationml/2006/main">
  <p:tag name="NUM" val="7"/>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1"/>
</p:tagLst>
</file>

<file path=ppt/tags/tag234.xml><?xml version="1.0" encoding="utf-8"?>
<p:tagLst xmlns:a="http://schemas.openxmlformats.org/drawingml/2006/main" xmlns:r="http://schemas.openxmlformats.org/officeDocument/2006/relationships" xmlns:p="http://schemas.openxmlformats.org/presentationml/2006/main">
  <p:tag name="NUM" val="2"/>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4"/>
</p:tagLst>
</file>

<file path=ppt/tags/tag237.xml><?xml version="1.0" encoding="utf-8"?>
<p:tagLst xmlns:a="http://schemas.openxmlformats.org/drawingml/2006/main" xmlns:r="http://schemas.openxmlformats.org/officeDocument/2006/relationships" xmlns:p="http://schemas.openxmlformats.org/presentationml/2006/main">
  <p:tag name="NUM" val="5"/>
</p:tagLst>
</file>

<file path=ppt/tags/tag238.xml><?xml version="1.0" encoding="utf-8"?>
<p:tagLst xmlns:a="http://schemas.openxmlformats.org/drawingml/2006/main" xmlns:r="http://schemas.openxmlformats.org/officeDocument/2006/relationships" xmlns:p="http://schemas.openxmlformats.org/presentationml/2006/main">
  <p:tag name="NUM" val="6"/>
</p:tagLst>
</file>

<file path=ppt/tags/tag239.xml><?xml version="1.0" encoding="utf-8"?>
<p:tagLst xmlns:a="http://schemas.openxmlformats.org/drawingml/2006/main" xmlns:r="http://schemas.openxmlformats.org/officeDocument/2006/relationships" xmlns:p="http://schemas.openxmlformats.org/presentationml/2006/main">
  <p:tag name="NUM" val="7"/>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3"/>
</p:tagLst>
</file>

<file path=ppt/tags/tag241.xml><?xml version="1.0" encoding="utf-8"?>
<p:tagLst xmlns:a="http://schemas.openxmlformats.org/drawingml/2006/main" xmlns:r="http://schemas.openxmlformats.org/officeDocument/2006/relationships" xmlns:p="http://schemas.openxmlformats.org/presentationml/2006/main">
  <p:tag name="NUM" val="1"/>
</p:tagLst>
</file>

<file path=ppt/tags/tag242.xml><?xml version="1.0" encoding="utf-8"?>
<p:tagLst xmlns:a="http://schemas.openxmlformats.org/drawingml/2006/main" xmlns:r="http://schemas.openxmlformats.org/officeDocument/2006/relationships" xmlns:p="http://schemas.openxmlformats.org/presentationml/2006/main">
  <p:tag name="NUM" val="2"/>
</p:tagLst>
</file>

<file path=ppt/tags/tag243.xml><?xml version="1.0" encoding="utf-8"?>
<p:tagLst xmlns:a="http://schemas.openxmlformats.org/drawingml/2006/main" xmlns:r="http://schemas.openxmlformats.org/officeDocument/2006/relationships" xmlns:p="http://schemas.openxmlformats.org/presentationml/2006/main">
  <p:tag name="NUM" val="3"/>
</p:tagLst>
</file>

<file path=ppt/tags/tag244.xml><?xml version="1.0" encoding="utf-8"?>
<p:tagLst xmlns:a="http://schemas.openxmlformats.org/drawingml/2006/main" xmlns:r="http://schemas.openxmlformats.org/officeDocument/2006/relationships" xmlns:p="http://schemas.openxmlformats.org/presentationml/2006/main">
  <p:tag name="NUM" val="4"/>
</p:tagLst>
</file>

<file path=ppt/tags/tag245.xml><?xml version="1.0" encoding="utf-8"?>
<p:tagLst xmlns:a="http://schemas.openxmlformats.org/drawingml/2006/main" xmlns:r="http://schemas.openxmlformats.org/officeDocument/2006/relationships" xmlns:p="http://schemas.openxmlformats.org/presentationml/2006/main">
  <p:tag name="NUM" val="5"/>
</p:tagLst>
</file>

<file path=ppt/tags/tag246.xml><?xml version="1.0" encoding="utf-8"?>
<p:tagLst xmlns:a="http://schemas.openxmlformats.org/drawingml/2006/main" xmlns:r="http://schemas.openxmlformats.org/officeDocument/2006/relationships" xmlns:p="http://schemas.openxmlformats.org/presentationml/2006/main">
  <p:tag name="NUM" val="6"/>
</p:tagLst>
</file>

<file path=ppt/tags/tag247.xml><?xml version="1.0" encoding="utf-8"?>
<p:tagLst xmlns:a="http://schemas.openxmlformats.org/drawingml/2006/main" xmlns:r="http://schemas.openxmlformats.org/officeDocument/2006/relationships" xmlns:p="http://schemas.openxmlformats.org/presentationml/2006/main">
  <p:tag name="NUM" val="7"/>
</p:tagLst>
</file>

<file path=ppt/tags/tag248.xml><?xml version="1.0" encoding="utf-8"?>
<p:tagLst xmlns:a="http://schemas.openxmlformats.org/drawingml/2006/main" xmlns:r="http://schemas.openxmlformats.org/officeDocument/2006/relationships" xmlns:p="http://schemas.openxmlformats.org/presentationml/2006/main">
  <p:tag name="NUM" val="3"/>
</p:tagLst>
</file>

<file path=ppt/tags/tag249.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2"/>
</p:tagLst>
</file>

<file path=ppt/tags/tag251.xml><?xml version="1.0" encoding="utf-8"?>
<p:tagLst xmlns:a="http://schemas.openxmlformats.org/drawingml/2006/main" xmlns:r="http://schemas.openxmlformats.org/officeDocument/2006/relationships" xmlns:p="http://schemas.openxmlformats.org/presentationml/2006/main">
  <p:tag name="NUM" val="3"/>
</p:tagLst>
</file>

<file path=ppt/tags/tag252.xml><?xml version="1.0" encoding="utf-8"?>
<p:tagLst xmlns:a="http://schemas.openxmlformats.org/drawingml/2006/main" xmlns:r="http://schemas.openxmlformats.org/officeDocument/2006/relationships" xmlns:p="http://schemas.openxmlformats.org/presentationml/2006/main">
  <p:tag name="NUM" val="4"/>
</p:tagLst>
</file>

<file path=ppt/tags/tag253.xml><?xml version="1.0" encoding="utf-8"?>
<p:tagLst xmlns:a="http://schemas.openxmlformats.org/drawingml/2006/main" xmlns:r="http://schemas.openxmlformats.org/officeDocument/2006/relationships" xmlns:p="http://schemas.openxmlformats.org/presentationml/2006/main">
  <p:tag name="NUM" val="5"/>
</p:tagLst>
</file>

<file path=ppt/tags/tag254.xml><?xml version="1.0" encoding="utf-8"?>
<p:tagLst xmlns:a="http://schemas.openxmlformats.org/drawingml/2006/main" xmlns:r="http://schemas.openxmlformats.org/officeDocument/2006/relationships" xmlns:p="http://schemas.openxmlformats.org/presentationml/2006/main">
  <p:tag name="NUM" val="6"/>
</p:tagLst>
</file>

<file path=ppt/tags/tag255.xml><?xml version="1.0" encoding="utf-8"?>
<p:tagLst xmlns:a="http://schemas.openxmlformats.org/drawingml/2006/main" xmlns:r="http://schemas.openxmlformats.org/officeDocument/2006/relationships" xmlns:p="http://schemas.openxmlformats.org/presentationml/2006/main">
  <p:tag name="NUM" val="7"/>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1"/>
</p:tagLst>
</file>

<file path=ppt/tags/tag258.xml><?xml version="1.0" encoding="utf-8"?>
<p:tagLst xmlns:a="http://schemas.openxmlformats.org/drawingml/2006/main" xmlns:r="http://schemas.openxmlformats.org/officeDocument/2006/relationships" xmlns:p="http://schemas.openxmlformats.org/presentationml/2006/main">
  <p:tag name="NUM" val="2"/>
</p:tagLst>
</file>

<file path=ppt/tags/tag259.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4"/>
</p:tagLst>
</file>

<file path=ppt/tags/tag261.xml><?xml version="1.0" encoding="utf-8"?>
<p:tagLst xmlns:a="http://schemas.openxmlformats.org/drawingml/2006/main" xmlns:r="http://schemas.openxmlformats.org/officeDocument/2006/relationships" xmlns:p="http://schemas.openxmlformats.org/presentationml/2006/main">
  <p:tag name="NUM" val="5"/>
</p:tagLst>
</file>

<file path=ppt/tags/tag262.xml><?xml version="1.0" encoding="utf-8"?>
<p:tagLst xmlns:a="http://schemas.openxmlformats.org/drawingml/2006/main" xmlns:r="http://schemas.openxmlformats.org/officeDocument/2006/relationships" xmlns:p="http://schemas.openxmlformats.org/presentationml/2006/main">
  <p:tag name="NUM" val="6"/>
</p:tagLst>
</file>

<file path=ppt/tags/tag263.xml><?xml version="1.0" encoding="utf-8"?>
<p:tagLst xmlns:a="http://schemas.openxmlformats.org/drawingml/2006/main" xmlns:r="http://schemas.openxmlformats.org/officeDocument/2006/relationships" xmlns:p="http://schemas.openxmlformats.org/presentationml/2006/main">
  <p:tag name="NUM" val="7"/>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1"/>
</p:tagLst>
</file>

<file path=ppt/tags/tag266.xml><?xml version="1.0" encoding="utf-8"?>
<p:tagLst xmlns:a="http://schemas.openxmlformats.org/drawingml/2006/main" xmlns:r="http://schemas.openxmlformats.org/officeDocument/2006/relationships" xmlns:p="http://schemas.openxmlformats.org/presentationml/2006/main">
  <p:tag name="NUM" val="2"/>
</p:tagLst>
</file>

<file path=ppt/tags/tag267.xml><?xml version="1.0" encoding="utf-8"?>
<p:tagLst xmlns:a="http://schemas.openxmlformats.org/drawingml/2006/main" xmlns:r="http://schemas.openxmlformats.org/officeDocument/2006/relationships" xmlns:p="http://schemas.openxmlformats.org/presentationml/2006/main">
  <p:tag name="NUM" val="3"/>
</p:tagLst>
</file>

<file path=ppt/tags/tag268.xml><?xml version="1.0" encoding="utf-8"?>
<p:tagLst xmlns:a="http://schemas.openxmlformats.org/drawingml/2006/main" xmlns:r="http://schemas.openxmlformats.org/officeDocument/2006/relationships" xmlns:p="http://schemas.openxmlformats.org/presentationml/2006/main">
  <p:tag name="NUM" val="4"/>
</p:tagLst>
</file>

<file path=ppt/tags/tag269.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6"/>
</p:tagLst>
</file>

<file path=ppt/tags/tag271.xml><?xml version="1.0" encoding="utf-8"?>
<p:tagLst xmlns:a="http://schemas.openxmlformats.org/drawingml/2006/main" xmlns:r="http://schemas.openxmlformats.org/officeDocument/2006/relationships" xmlns:p="http://schemas.openxmlformats.org/presentationml/2006/main">
  <p:tag name="NUM" val="7"/>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5"/>
</p:tagLst>
</file>

<file path=ppt/tags/tag274.xml><?xml version="1.0" encoding="utf-8"?>
<p:tagLst xmlns:a="http://schemas.openxmlformats.org/drawingml/2006/main" xmlns:r="http://schemas.openxmlformats.org/officeDocument/2006/relationships" xmlns:p="http://schemas.openxmlformats.org/presentationml/2006/main">
  <p:tag name="NUM" val="1"/>
</p:tagLst>
</file>

<file path=ppt/tags/tag275.xml><?xml version="1.0" encoding="utf-8"?>
<p:tagLst xmlns:a="http://schemas.openxmlformats.org/drawingml/2006/main" xmlns:r="http://schemas.openxmlformats.org/officeDocument/2006/relationships" xmlns:p="http://schemas.openxmlformats.org/presentationml/2006/main">
  <p:tag name="NUM" val="2"/>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4"/>
</p:tagLst>
</file>

<file path=ppt/tags/tag278.xml><?xml version="1.0" encoding="utf-8"?>
<p:tagLst xmlns:a="http://schemas.openxmlformats.org/drawingml/2006/main" xmlns:r="http://schemas.openxmlformats.org/officeDocument/2006/relationships" xmlns:p="http://schemas.openxmlformats.org/presentationml/2006/main">
  <p:tag name="NUM" val="5"/>
</p:tagLst>
</file>

<file path=ppt/tags/tag279.xml><?xml version="1.0" encoding="utf-8"?>
<p:tagLst xmlns:a="http://schemas.openxmlformats.org/drawingml/2006/main" xmlns:r="http://schemas.openxmlformats.org/officeDocument/2006/relationships" xmlns:p="http://schemas.openxmlformats.org/presentationml/2006/main">
  <p:tag name="NUM" val="6"/>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7"/>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1"/>
</p:tagLst>
</file>

<file path=ppt/tags/tag283.xml><?xml version="1.0" encoding="utf-8"?>
<p:tagLst xmlns:a="http://schemas.openxmlformats.org/drawingml/2006/main" xmlns:r="http://schemas.openxmlformats.org/officeDocument/2006/relationships" xmlns:p="http://schemas.openxmlformats.org/presentationml/2006/main">
  <p:tag name="NUM" val="2"/>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4"/>
</p:tagLst>
</file>

<file path=ppt/tags/tag286.xml><?xml version="1.0" encoding="utf-8"?>
<p:tagLst xmlns:a="http://schemas.openxmlformats.org/drawingml/2006/main" xmlns:r="http://schemas.openxmlformats.org/officeDocument/2006/relationships" xmlns:p="http://schemas.openxmlformats.org/presentationml/2006/main">
  <p:tag name="NUM" val="5"/>
</p:tagLst>
</file>

<file path=ppt/tags/tag287.xml><?xml version="1.0" encoding="utf-8"?>
<p:tagLst xmlns:a="http://schemas.openxmlformats.org/drawingml/2006/main" xmlns:r="http://schemas.openxmlformats.org/officeDocument/2006/relationships" xmlns:p="http://schemas.openxmlformats.org/presentationml/2006/main">
  <p:tag name="NUM" val="6"/>
</p:tagLst>
</file>

<file path=ppt/tags/tag288.xml><?xml version="1.0" encoding="utf-8"?>
<p:tagLst xmlns:a="http://schemas.openxmlformats.org/drawingml/2006/main" xmlns:r="http://schemas.openxmlformats.org/officeDocument/2006/relationships" xmlns:p="http://schemas.openxmlformats.org/presentationml/2006/main">
  <p:tag name="NUM" val="7"/>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10"/>
</p:tagLst>
</file>

<file path=ppt/tags/tag291.xml><?xml version="1.0" encoding="utf-8"?>
<p:tagLst xmlns:a="http://schemas.openxmlformats.org/drawingml/2006/main" xmlns:r="http://schemas.openxmlformats.org/officeDocument/2006/relationships" xmlns:p="http://schemas.openxmlformats.org/presentationml/2006/main">
  <p:tag name="NUM" val="11"/>
</p:tagLst>
</file>

<file path=ppt/tags/tag292.xml><?xml version="1.0" encoding="utf-8"?>
<p:tagLst xmlns:a="http://schemas.openxmlformats.org/drawingml/2006/main" xmlns:r="http://schemas.openxmlformats.org/officeDocument/2006/relationships" xmlns:p="http://schemas.openxmlformats.org/presentationml/2006/main">
  <p:tag name="NUM" val="12"/>
</p:tagLst>
</file>

<file path=ppt/tags/tag293.xml><?xml version="1.0" encoding="utf-8"?>
<p:tagLst xmlns:a="http://schemas.openxmlformats.org/drawingml/2006/main" xmlns:r="http://schemas.openxmlformats.org/officeDocument/2006/relationships" xmlns:p="http://schemas.openxmlformats.org/presentationml/2006/main">
  <p:tag name="NUM" val="1"/>
</p:tagLst>
</file>

<file path=ppt/tags/tag294.xml><?xml version="1.0" encoding="utf-8"?>
<p:tagLst xmlns:a="http://schemas.openxmlformats.org/drawingml/2006/main" xmlns:r="http://schemas.openxmlformats.org/officeDocument/2006/relationships" xmlns:p="http://schemas.openxmlformats.org/presentationml/2006/main">
  <p:tag name="NUM" val="2"/>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4"/>
</p:tagLst>
</file>

<file path=ppt/tags/tag297.xml><?xml version="1.0" encoding="utf-8"?>
<p:tagLst xmlns:a="http://schemas.openxmlformats.org/drawingml/2006/main" xmlns:r="http://schemas.openxmlformats.org/officeDocument/2006/relationships" xmlns:p="http://schemas.openxmlformats.org/presentationml/2006/main">
  <p:tag name="NUM" val="5"/>
</p:tagLst>
</file>

<file path=ppt/tags/tag298.xml><?xml version="1.0" encoding="utf-8"?>
<p:tagLst xmlns:a="http://schemas.openxmlformats.org/drawingml/2006/main" xmlns:r="http://schemas.openxmlformats.org/officeDocument/2006/relationships" xmlns:p="http://schemas.openxmlformats.org/presentationml/2006/main">
  <p:tag name="NUM" val="6"/>
</p:tagLst>
</file>

<file path=ppt/tags/tag29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1"/>
</p:tagLst>
</file>

<file path=ppt/tags/tag302.xml><?xml version="1.0" encoding="utf-8"?>
<p:tagLst xmlns:a="http://schemas.openxmlformats.org/drawingml/2006/main" xmlns:r="http://schemas.openxmlformats.org/officeDocument/2006/relationships" xmlns:p="http://schemas.openxmlformats.org/presentationml/2006/main">
  <p:tag name="NUM" val="2"/>
</p:tagLst>
</file>

<file path=ppt/tags/tag303.xml><?xml version="1.0" encoding="utf-8"?>
<p:tagLst xmlns:a="http://schemas.openxmlformats.org/drawingml/2006/main" xmlns:r="http://schemas.openxmlformats.org/officeDocument/2006/relationships" xmlns:p="http://schemas.openxmlformats.org/presentationml/2006/main">
  <p:tag name="NUM" val="3"/>
</p:tagLst>
</file>

<file path=ppt/tags/tag304.xml><?xml version="1.0" encoding="utf-8"?>
<p:tagLst xmlns:a="http://schemas.openxmlformats.org/drawingml/2006/main" xmlns:r="http://schemas.openxmlformats.org/officeDocument/2006/relationships" xmlns:p="http://schemas.openxmlformats.org/presentationml/2006/main">
  <p:tag name="NUM" val="4"/>
</p:tagLst>
</file>

<file path=ppt/tags/tag305.xml><?xml version="1.0" encoding="utf-8"?>
<p:tagLst xmlns:a="http://schemas.openxmlformats.org/drawingml/2006/main" xmlns:r="http://schemas.openxmlformats.org/officeDocument/2006/relationships" xmlns:p="http://schemas.openxmlformats.org/presentationml/2006/main">
  <p:tag name="NUM" val="5"/>
</p:tagLst>
</file>

<file path=ppt/tags/tag306.xml><?xml version="1.0" encoding="utf-8"?>
<p:tagLst xmlns:a="http://schemas.openxmlformats.org/drawingml/2006/main" xmlns:r="http://schemas.openxmlformats.org/officeDocument/2006/relationships" xmlns:p="http://schemas.openxmlformats.org/presentationml/2006/main">
  <p:tag name="NUM" val="6"/>
</p:tagLst>
</file>

<file path=ppt/tags/tag307.xml><?xml version="1.0" encoding="utf-8"?>
<p:tagLst xmlns:a="http://schemas.openxmlformats.org/drawingml/2006/main" xmlns:r="http://schemas.openxmlformats.org/officeDocument/2006/relationships" xmlns:p="http://schemas.openxmlformats.org/presentationml/2006/main">
  <p:tag name="NUM" val="7"/>
</p:tagLst>
</file>

<file path=ppt/tags/tag308.xml><?xml version="1.0" encoding="utf-8"?>
<p:tagLst xmlns:a="http://schemas.openxmlformats.org/drawingml/2006/main" xmlns:r="http://schemas.openxmlformats.org/officeDocument/2006/relationships" xmlns:p="http://schemas.openxmlformats.org/presentationml/2006/main">
  <p:tag name="NUM" val="3"/>
</p:tagLst>
</file>

<file path=ppt/tags/tag309.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2"/>
</p:tagLst>
</file>

<file path=ppt/tags/tag311.xml><?xml version="1.0" encoding="utf-8"?>
<p:tagLst xmlns:a="http://schemas.openxmlformats.org/drawingml/2006/main" xmlns:r="http://schemas.openxmlformats.org/officeDocument/2006/relationships" xmlns:p="http://schemas.openxmlformats.org/presentationml/2006/main">
  <p:tag name="NUM" val="3"/>
</p:tagLst>
</file>

<file path=ppt/tags/tag312.xml><?xml version="1.0" encoding="utf-8"?>
<p:tagLst xmlns:a="http://schemas.openxmlformats.org/drawingml/2006/main" xmlns:r="http://schemas.openxmlformats.org/officeDocument/2006/relationships" xmlns:p="http://schemas.openxmlformats.org/presentationml/2006/main">
  <p:tag name="NUM" val="4"/>
</p:tagLst>
</file>

<file path=ppt/tags/tag313.xml><?xml version="1.0" encoding="utf-8"?>
<p:tagLst xmlns:a="http://schemas.openxmlformats.org/drawingml/2006/main" xmlns:r="http://schemas.openxmlformats.org/officeDocument/2006/relationships" xmlns:p="http://schemas.openxmlformats.org/presentationml/2006/main">
  <p:tag name="NUM" val="5"/>
</p:tagLst>
</file>

<file path=ppt/tags/tag314.xml><?xml version="1.0" encoding="utf-8"?>
<p:tagLst xmlns:a="http://schemas.openxmlformats.org/drawingml/2006/main" xmlns:r="http://schemas.openxmlformats.org/officeDocument/2006/relationships" xmlns:p="http://schemas.openxmlformats.org/presentationml/2006/main">
  <p:tag name="NUM" val="6"/>
</p:tagLst>
</file>

<file path=ppt/tags/tag315.xml><?xml version="1.0" encoding="utf-8"?>
<p:tagLst xmlns:a="http://schemas.openxmlformats.org/drawingml/2006/main" xmlns:r="http://schemas.openxmlformats.org/officeDocument/2006/relationships" xmlns:p="http://schemas.openxmlformats.org/presentationml/2006/main">
  <p:tag name="NUM" val="7"/>
</p:tagLst>
</file>

<file path=ppt/tags/tag316.xml><?xml version="1.0" encoding="utf-8"?>
<p:tagLst xmlns:a="http://schemas.openxmlformats.org/drawingml/2006/main" xmlns:r="http://schemas.openxmlformats.org/officeDocument/2006/relationships" xmlns:p="http://schemas.openxmlformats.org/presentationml/2006/main">
  <p:tag name="NUM" val="3"/>
</p:tagLst>
</file>

<file path=ppt/tags/tag317.xml><?xml version="1.0" encoding="utf-8"?>
<p:tagLst xmlns:a="http://schemas.openxmlformats.org/drawingml/2006/main" xmlns:r="http://schemas.openxmlformats.org/officeDocument/2006/relationships" xmlns:p="http://schemas.openxmlformats.org/presentationml/2006/main">
  <p:tag name="NUM" val="1"/>
</p:tagLst>
</file>

<file path=ppt/tags/tag318.xml><?xml version="1.0" encoding="utf-8"?>
<p:tagLst xmlns:a="http://schemas.openxmlformats.org/drawingml/2006/main" xmlns:r="http://schemas.openxmlformats.org/officeDocument/2006/relationships" xmlns:p="http://schemas.openxmlformats.org/presentationml/2006/main">
  <p:tag name="NUM" val="2"/>
</p:tagLst>
</file>

<file path=ppt/tags/tag319.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4"/>
</p:tagLst>
</file>

<file path=ppt/tags/tag321.xml><?xml version="1.0" encoding="utf-8"?>
<p:tagLst xmlns:a="http://schemas.openxmlformats.org/drawingml/2006/main" xmlns:r="http://schemas.openxmlformats.org/officeDocument/2006/relationships" xmlns:p="http://schemas.openxmlformats.org/presentationml/2006/main">
  <p:tag name="NUM" val="5"/>
</p:tagLst>
</file>

<file path=ppt/tags/tag322.xml><?xml version="1.0" encoding="utf-8"?>
<p:tagLst xmlns:a="http://schemas.openxmlformats.org/drawingml/2006/main" xmlns:r="http://schemas.openxmlformats.org/officeDocument/2006/relationships" xmlns:p="http://schemas.openxmlformats.org/presentationml/2006/main">
  <p:tag name="NUM" val="6"/>
</p:tagLst>
</file>

<file path=ppt/tags/tag323.xml><?xml version="1.0" encoding="utf-8"?>
<p:tagLst xmlns:a="http://schemas.openxmlformats.org/drawingml/2006/main" xmlns:r="http://schemas.openxmlformats.org/officeDocument/2006/relationships" xmlns:p="http://schemas.openxmlformats.org/presentationml/2006/main">
  <p:tag name="NUM" val="7"/>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1"/>
</p:tagLst>
</file>

<file path=ppt/tags/tag326.xml><?xml version="1.0" encoding="utf-8"?>
<p:tagLst xmlns:a="http://schemas.openxmlformats.org/drawingml/2006/main" xmlns:r="http://schemas.openxmlformats.org/officeDocument/2006/relationships" xmlns:p="http://schemas.openxmlformats.org/presentationml/2006/main">
  <p:tag name="NUM" val="2"/>
</p:tagLst>
</file>

<file path=ppt/tags/tag327.xml><?xml version="1.0" encoding="utf-8"?>
<p:tagLst xmlns:a="http://schemas.openxmlformats.org/drawingml/2006/main" xmlns:r="http://schemas.openxmlformats.org/officeDocument/2006/relationships" xmlns:p="http://schemas.openxmlformats.org/presentationml/2006/main">
  <p:tag name="NUM" val="3"/>
</p:tagLst>
</file>

<file path=ppt/tags/tag328.xml><?xml version="1.0" encoding="utf-8"?>
<p:tagLst xmlns:a="http://schemas.openxmlformats.org/drawingml/2006/main" xmlns:r="http://schemas.openxmlformats.org/officeDocument/2006/relationships" xmlns:p="http://schemas.openxmlformats.org/presentationml/2006/main">
  <p:tag name="NUM" val="4"/>
</p:tagLst>
</file>

<file path=ppt/tags/tag329.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6"/>
</p:tagLst>
</file>

<file path=ppt/tags/tag331.xml><?xml version="1.0" encoding="utf-8"?>
<p:tagLst xmlns:a="http://schemas.openxmlformats.org/drawingml/2006/main" xmlns:r="http://schemas.openxmlformats.org/officeDocument/2006/relationships" xmlns:p="http://schemas.openxmlformats.org/presentationml/2006/main">
  <p:tag name="NUM" val="3"/>
</p:tagLst>
</file>

<file path=ppt/tags/tag332.xml><?xml version="1.0" encoding="utf-8"?>
<p:tagLst xmlns:a="http://schemas.openxmlformats.org/drawingml/2006/main" xmlns:r="http://schemas.openxmlformats.org/officeDocument/2006/relationships" xmlns:p="http://schemas.openxmlformats.org/presentationml/2006/main">
  <p:tag name="NUM" val="1"/>
</p:tagLst>
</file>

<file path=ppt/tags/tag333.xml><?xml version="1.0" encoding="utf-8"?>
<p:tagLst xmlns:a="http://schemas.openxmlformats.org/drawingml/2006/main" xmlns:r="http://schemas.openxmlformats.org/officeDocument/2006/relationships" xmlns:p="http://schemas.openxmlformats.org/presentationml/2006/main">
  <p:tag name="NUM" val="2"/>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4"/>
</p:tagLst>
</file>

<file path=ppt/tags/tag336.xml><?xml version="1.0" encoding="utf-8"?>
<p:tagLst xmlns:a="http://schemas.openxmlformats.org/drawingml/2006/main" xmlns:r="http://schemas.openxmlformats.org/officeDocument/2006/relationships" xmlns:p="http://schemas.openxmlformats.org/presentationml/2006/main">
  <p:tag name="NUM" val="5"/>
</p:tagLst>
</file>

<file path=ppt/tags/tag337.xml><?xml version="1.0" encoding="utf-8"?>
<p:tagLst xmlns:a="http://schemas.openxmlformats.org/drawingml/2006/main" xmlns:r="http://schemas.openxmlformats.org/officeDocument/2006/relationships" xmlns:p="http://schemas.openxmlformats.org/presentationml/2006/main">
  <p:tag name="NUM" val="6"/>
</p:tagLst>
</file>

<file path=ppt/tags/tag338.xml><?xml version="1.0" encoding="utf-8"?>
<p:tagLst xmlns:a="http://schemas.openxmlformats.org/drawingml/2006/main" xmlns:r="http://schemas.openxmlformats.org/officeDocument/2006/relationships" xmlns:p="http://schemas.openxmlformats.org/presentationml/2006/main">
  <p:tag name="NUM" val="7"/>
</p:tagLst>
</file>

<file path=ppt/tags/tag339.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5"/>
</p:tagLst>
</file>

<file path=ppt/tags/tag341.xml><?xml version="1.0" encoding="utf-8"?>
<p:tagLst xmlns:a="http://schemas.openxmlformats.org/drawingml/2006/main" xmlns:r="http://schemas.openxmlformats.org/officeDocument/2006/relationships" xmlns:p="http://schemas.openxmlformats.org/presentationml/2006/main">
  <p:tag name="NUM" val="1"/>
</p:tagLst>
</file>

<file path=ppt/tags/tag342.xml><?xml version="1.0" encoding="utf-8"?>
<p:tagLst xmlns:a="http://schemas.openxmlformats.org/drawingml/2006/main" xmlns:r="http://schemas.openxmlformats.org/officeDocument/2006/relationships" xmlns:p="http://schemas.openxmlformats.org/presentationml/2006/main">
  <p:tag name="NUM" val="2"/>
</p:tagLst>
</file>

<file path=ppt/tags/tag343.xml><?xml version="1.0" encoding="utf-8"?>
<p:tagLst xmlns:a="http://schemas.openxmlformats.org/drawingml/2006/main" xmlns:r="http://schemas.openxmlformats.org/officeDocument/2006/relationships" xmlns:p="http://schemas.openxmlformats.org/presentationml/2006/main">
  <p:tag name="NUM" val="3"/>
</p:tagLst>
</file>

<file path=ppt/tags/tag344.xml><?xml version="1.0" encoding="utf-8"?>
<p:tagLst xmlns:a="http://schemas.openxmlformats.org/drawingml/2006/main" xmlns:r="http://schemas.openxmlformats.org/officeDocument/2006/relationships" xmlns:p="http://schemas.openxmlformats.org/presentationml/2006/main">
  <p:tag name="NUM" val="4"/>
</p:tagLst>
</file>

<file path=ppt/tags/tag345.xml><?xml version="1.0" encoding="utf-8"?>
<p:tagLst xmlns:a="http://schemas.openxmlformats.org/drawingml/2006/main" xmlns:r="http://schemas.openxmlformats.org/officeDocument/2006/relationships" xmlns:p="http://schemas.openxmlformats.org/presentationml/2006/main">
  <p:tag name="NUM" val="5"/>
</p:tagLst>
</file>

<file path=ppt/tags/tag346.xml><?xml version="1.0" encoding="utf-8"?>
<p:tagLst xmlns:a="http://schemas.openxmlformats.org/drawingml/2006/main" xmlns:r="http://schemas.openxmlformats.org/officeDocument/2006/relationships" xmlns:p="http://schemas.openxmlformats.org/presentationml/2006/main">
  <p:tag name="NUM" val="6"/>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1"/>
</p:tagLst>
</file>

<file path=ppt/tags/tag349.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4"/>
</p:tagLst>
</file>

<file path=ppt/tags/tag352.xml><?xml version="1.0" encoding="utf-8"?>
<p:tagLst xmlns:a="http://schemas.openxmlformats.org/drawingml/2006/main" xmlns:r="http://schemas.openxmlformats.org/officeDocument/2006/relationships" xmlns:p="http://schemas.openxmlformats.org/presentationml/2006/main">
  <p:tag name="NUM" val="5"/>
</p:tagLst>
</file>

<file path=ppt/tags/tag353.xml><?xml version="1.0" encoding="utf-8"?>
<p:tagLst xmlns:a="http://schemas.openxmlformats.org/drawingml/2006/main" xmlns:r="http://schemas.openxmlformats.org/officeDocument/2006/relationships" xmlns:p="http://schemas.openxmlformats.org/presentationml/2006/main">
  <p:tag name="NUM" val="6"/>
</p:tagLst>
</file>

<file path=ppt/tags/tag354.xml><?xml version="1.0" encoding="utf-8"?>
<p:tagLst xmlns:a="http://schemas.openxmlformats.org/drawingml/2006/main" xmlns:r="http://schemas.openxmlformats.org/officeDocument/2006/relationships" xmlns:p="http://schemas.openxmlformats.org/presentationml/2006/main">
  <p:tag name="NUM" val="7"/>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1"/>
</p:tagLst>
</file>

<file path=ppt/tags/tag357.xml><?xml version="1.0" encoding="utf-8"?>
<p:tagLst xmlns:a="http://schemas.openxmlformats.org/drawingml/2006/main" xmlns:r="http://schemas.openxmlformats.org/officeDocument/2006/relationships" xmlns:p="http://schemas.openxmlformats.org/presentationml/2006/main">
  <p:tag name="NUM" val="2"/>
</p:tagLst>
</file>

<file path=ppt/tags/tag358.xml><?xml version="1.0" encoding="utf-8"?>
<p:tagLst xmlns:a="http://schemas.openxmlformats.org/drawingml/2006/main" xmlns:r="http://schemas.openxmlformats.org/officeDocument/2006/relationships" xmlns:p="http://schemas.openxmlformats.org/presentationml/2006/main">
  <p:tag name="NUM" val="3"/>
</p:tagLst>
</file>

<file path=ppt/tags/tag359.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5"/>
</p:tagLst>
</file>

<file path=ppt/tags/tag361.xml><?xml version="1.0" encoding="utf-8"?>
<p:tagLst xmlns:a="http://schemas.openxmlformats.org/drawingml/2006/main" xmlns:r="http://schemas.openxmlformats.org/officeDocument/2006/relationships" xmlns:p="http://schemas.openxmlformats.org/presentationml/2006/main">
  <p:tag name="NUM" val="6"/>
</p:tagLst>
</file>

<file path=ppt/tags/tag362.xml><?xml version="1.0" encoding="utf-8"?>
<p:tagLst xmlns:a="http://schemas.openxmlformats.org/drawingml/2006/main" xmlns:r="http://schemas.openxmlformats.org/officeDocument/2006/relationships" xmlns:p="http://schemas.openxmlformats.org/presentationml/2006/main">
  <p:tag name="NUM" val="7"/>
</p:tagLst>
</file>

<file path=ppt/tags/tag363.xml><?xml version="1.0" encoding="utf-8"?>
<p:tagLst xmlns:a="http://schemas.openxmlformats.org/drawingml/2006/main" xmlns:r="http://schemas.openxmlformats.org/officeDocument/2006/relationships" xmlns:p="http://schemas.openxmlformats.org/presentationml/2006/main">
  <p:tag name="NUM" val="3"/>
</p:tagLst>
</file>

<file path=ppt/tags/tag364.xml><?xml version="1.0" encoding="utf-8"?>
<p:tagLst xmlns:a="http://schemas.openxmlformats.org/drawingml/2006/main" xmlns:r="http://schemas.openxmlformats.org/officeDocument/2006/relationships" xmlns:p="http://schemas.openxmlformats.org/presentationml/2006/main">
  <p:tag name="NUM" val="1"/>
</p:tagLst>
</file>

<file path=ppt/tags/tag365.xml><?xml version="1.0" encoding="utf-8"?>
<p:tagLst xmlns:a="http://schemas.openxmlformats.org/drawingml/2006/main" xmlns:r="http://schemas.openxmlformats.org/officeDocument/2006/relationships" xmlns:p="http://schemas.openxmlformats.org/presentationml/2006/main">
  <p:tag name="NUM" val="2"/>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67.xml><?xml version="1.0" encoding="utf-8"?>
<p:tagLst xmlns:a="http://schemas.openxmlformats.org/drawingml/2006/main" xmlns:r="http://schemas.openxmlformats.org/officeDocument/2006/relationships" xmlns:p="http://schemas.openxmlformats.org/presentationml/2006/main">
  <p:tag name="NUM" val="4"/>
</p:tagLst>
</file>

<file path=ppt/tags/tag368.xml><?xml version="1.0" encoding="utf-8"?>
<p:tagLst xmlns:a="http://schemas.openxmlformats.org/drawingml/2006/main" xmlns:r="http://schemas.openxmlformats.org/officeDocument/2006/relationships" xmlns:p="http://schemas.openxmlformats.org/presentationml/2006/main">
  <p:tag name="NUM" val="5"/>
</p:tagLst>
</file>

<file path=ppt/tags/tag369.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3"/>
</p:tagLst>
</file>

<file path=ppt/tags/tag371.xml><?xml version="1.0" encoding="utf-8"?>
<p:tagLst xmlns:a="http://schemas.openxmlformats.org/drawingml/2006/main" xmlns:r="http://schemas.openxmlformats.org/officeDocument/2006/relationships" xmlns:p="http://schemas.openxmlformats.org/presentationml/2006/main">
  <p:tag name="NUM" val="5"/>
</p:tagLst>
</file>

<file path=ppt/tags/tag372.xml><?xml version="1.0" encoding="utf-8"?>
<p:tagLst xmlns:a="http://schemas.openxmlformats.org/drawingml/2006/main" xmlns:r="http://schemas.openxmlformats.org/officeDocument/2006/relationships" xmlns:p="http://schemas.openxmlformats.org/presentationml/2006/main">
  <p:tag name="NUM" val="1"/>
</p:tagLst>
</file>

<file path=ppt/tags/tag373.xml><?xml version="1.0" encoding="utf-8"?>
<p:tagLst xmlns:a="http://schemas.openxmlformats.org/drawingml/2006/main" xmlns:r="http://schemas.openxmlformats.org/officeDocument/2006/relationships" xmlns:p="http://schemas.openxmlformats.org/presentationml/2006/main">
  <p:tag name="NUM" val="2"/>
</p:tagLst>
</file>

<file path=ppt/tags/tag374.xml><?xml version="1.0" encoding="utf-8"?>
<p:tagLst xmlns:a="http://schemas.openxmlformats.org/drawingml/2006/main" xmlns:r="http://schemas.openxmlformats.org/officeDocument/2006/relationships" xmlns:p="http://schemas.openxmlformats.org/presentationml/2006/main">
  <p:tag name="NUM" val="3"/>
</p:tagLst>
</file>

<file path=ppt/tags/tag375.xml><?xml version="1.0" encoding="utf-8"?>
<p:tagLst xmlns:a="http://schemas.openxmlformats.org/drawingml/2006/main" xmlns:r="http://schemas.openxmlformats.org/officeDocument/2006/relationships" xmlns:p="http://schemas.openxmlformats.org/presentationml/2006/main">
  <p:tag name="NUM" val="4"/>
</p:tagLst>
</file>

<file path=ppt/tags/tag376.xml><?xml version="1.0" encoding="utf-8"?>
<p:tagLst xmlns:a="http://schemas.openxmlformats.org/drawingml/2006/main" xmlns:r="http://schemas.openxmlformats.org/officeDocument/2006/relationships" xmlns:p="http://schemas.openxmlformats.org/presentationml/2006/main">
  <p:tag name="NUM" val="5"/>
</p:tagLst>
</file>

<file path=ppt/tags/tag377.xml><?xml version="1.0" encoding="utf-8"?>
<p:tagLst xmlns:a="http://schemas.openxmlformats.org/drawingml/2006/main" xmlns:r="http://schemas.openxmlformats.org/officeDocument/2006/relationships" xmlns:p="http://schemas.openxmlformats.org/presentationml/2006/main">
  <p:tag name="NUM" val="6"/>
</p:tagLst>
</file>

<file path=ppt/tags/tag378.xml><?xml version="1.0" encoding="utf-8"?>
<p:tagLst xmlns:a="http://schemas.openxmlformats.org/drawingml/2006/main" xmlns:r="http://schemas.openxmlformats.org/officeDocument/2006/relationships" xmlns:p="http://schemas.openxmlformats.org/presentationml/2006/main">
  <p:tag name="NUM" val="3"/>
</p:tagLst>
</file>

<file path=ppt/tags/tag379.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1"/>
</p:tagLst>
</file>

<file path=ppt/tags/tag381.xml><?xml version="1.0" encoding="utf-8"?>
<p:tagLst xmlns:a="http://schemas.openxmlformats.org/drawingml/2006/main" xmlns:r="http://schemas.openxmlformats.org/officeDocument/2006/relationships" xmlns:p="http://schemas.openxmlformats.org/presentationml/2006/main">
  <p:tag name="NUM" val="2"/>
</p:tagLst>
</file>

<file path=ppt/tags/tag382.xml><?xml version="1.0" encoding="utf-8"?>
<p:tagLst xmlns:a="http://schemas.openxmlformats.org/drawingml/2006/main" xmlns:r="http://schemas.openxmlformats.org/officeDocument/2006/relationships" xmlns:p="http://schemas.openxmlformats.org/presentationml/2006/main">
  <p:tag name="NUM" val="3"/>
</p:tagLst>
</file>

<file path=ppt/tags/tag383.xml><?xml version="1.0" encoding="utf-8"?>
<p:tagLst xmlns:a="http://schemas.openxmlformats.org/drawingml/2006/main" xmlns:r="http://schemas.openxmlformats.org/officeDocument/2006/relationships" xmlns:p="http://schemas.openxmlformats.org/presentationml/2006/main">
  <p:tag name="NUM" val="4"/>
</p:tagLst>
</file>

<file path=ppt/tags/tag384.xml><?xml version="1.0" encoding="utf-8"?>
<p:tagLst xmlns:a="http://schemas.openxmlformats.org/drawingml/2006/main" xmlns:r="http://schemas.openxmlformats.org/officeDocument/2006/relationships" xmlns:p="http://schemas.openxmlformats.org/presentationml/2006/main">
  <p:tag name="NUM" val="5"/>
</p:tagLst>
</file>

<file path=ppt/tags/tag385.xml><?xml version="1.0" encoding="utf-8"?>
<p:tagLst xmlns:a="http://schemas.openxmlformats.org/drawingml/2006/main" xmlns:r="http://schemas.openxmlformats.org/officeDocument/2006/relationships" xmlns:p="http://schemas.openxmlformats.org/presentationml/2006/main">
  <p:tag name="NUM" val="6"/>
</p:tagLst>
</file>

<file path=ppt/tags/tag386.xml><?xml version="1.0" encoding="utf-8"?>
<p:tagLst xmlns:a="http://schemas.openxmlformats.org/drawingml/2006/main" xmlns:r="http://schemas.openxmlformats.org/officeDocument/2006/relationships" xmlns:p="http://schemas.openxmlformats.org/presentationml/2006/main">
  <p:tag name="NUM" val="7"/>
</p:tagLst>
</file>

<file path=ppt/tags/tag387.xml><?xml version="1.0" encoding="utf-8"?>
<p:tagLst xmlns:a="http://schemas.openxmlformats.org/drawingml/2006/main" xmlns:r="http://schemas.openxmlformats.org/officeDocument/2006/relationships" xmlns:p="http://schemas.openxmlformats.org/presentationml/2006/main">
  <p:tag name="NUM" val="3"/>
</p:tagLst>
</file>

<file path=ppt/tags/tag388.xml><?xml version="1.0" encoding="utf-8"?>
<p:tagLst xmlns:a="http://schemas.openxmlformats.org/drawingml/2006/main" xmlns:r="http://schemas.openxmlformats.org/officeDocument/2006/relationships" xmlns:p="http://schemas.openxmlformats.org/presentationml/2006/main">
  <p:tag name="NUM" val="1"/>
</p:tagLst>
</file>

<file path=ppt/tags/tag389.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3"/>
</p:tagLst>
</file>

<file path=ppt/tags/tag391.xml><?xml version="1.0" encoding="utf-8"?>
<p:tagLst xmlns:a="http://schemas.openxmlformats.org/drawingml/2006/main" xmlns:r="http://schemas.openxmlformats.org/officeDocument/2006/relationships" xmlns:p="http://schemas.openxmlformats.org/presentationml/2006/main">
  <p:tag name="NUM" val="4"/>
</p:tagLst>
</file>

<file path=ppt/tags/tag392.xml><?xml version="1.0" encoding="utf-8"?>
<p:tagLst xmlns:a="http://schemas.openxmlformats.org/drawingml/2006/main" xmlns:r="http://schemas.openxmlformats.org/officeDocument/2006/relationships" xmlns:p="http://schemas.openxmlformats.org/presentationml/2006/main">
  <p:tag name="NUM" val="5"/>
</p:tagLst>
</file>

<file path=ppt/tags/tag393.xml><?xml version="1.0" encoding="utf-8"?>
<p:tagLst xmlns:a="http://schemas.openxmlformats.org/drawingml/2006/main" xmlns:r="http://schemas.openxmlformats.org/officeDocument/2006/relationships" xmlns:p="http://schemas.openxmlformats.org/presentationml/2006/main">
  <p:tag name="NUM" val="6"/>
</p:tagLst>
</file>

<file path=ppt/tags/tag394.xml><?xml version="1.0" encoding="utf-8"?>
<p:tagLst xmlns:a="http://schemas.openxmlformats.org/drawingml/2006/main" xmlns:r="http://schemas.openxmlformats.org/officeDocument/2006/relationships" xmlns:p="http://schemas.openxmlformats.org/presentationml/2006/main">
  <p:tag name="NUM" val="7"/>
</p:tagLst>
</file>

<file path=ppt/tags/tag395.xml><?xml version="1.0" encoding="utf-8"?>
<p:tagLst xmlns:a="http://schemas.openxmlformats.org/drawingml/2006/main" xmlns:r="http://schemas.openxmlformats.org/officeDocument/2006/relationships" xmlns:p="http://schemas.openxmlformats.org/presentationml/2006/main">
  <p:tag name="NUM" val="3"/>
</p:tagLst>
</file>

<file path=ppt/tags/tag396.xml><?xml version="1.0" encoding="utf-8"?>
<p:tagLst xmlns:a="http://schemas.openxmlformats.org/drawingml/2006/main" xmlns:r="http://schemas.openxmlformats.org/officeDocument/2006/relationships" xmlns:p="http://schemas.openxmlformats.org/presentationml/2006/main">
  <p:tag name="NUM" val="1"/>
</p:tagLst>
</file>

<file path=ppt/tags/tag397.xml><?xml version="1.0" encoding="utf-8"?>
<p:tagLst xmlns:a="http://schemas.openxmlformats.org/drawingml/2006/main" xmlns:r="http://schemas.openxmlformats.org/officeDocument/2006/relationships" xmlns:p="http://schemas.openxmlformats.org/presentationml/2006/main">
  <p:tag name="NUM" val="2"/>
</p:tagLst>
</file>

<file path=ppt/tags/tag398.xml><?xml version="1.0" encoding="utf-8"?>
<p:tagLst xmlns:a="http://schemas.openxmlformats.org/drawingml/2006/main" xmlns:r="http://schemas.openxmlformats.org/officeDocument/2006/relationships" xmlns:p="http://schemas.openxmlformats.org/presentationml/2006/main">
  <p:tag name="NUM" val="3"/>
</p:tagLst>
</file>

<file path=ppt/tags/tag39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5"/>
</p:tagLst>
</file>

<file path=ppt/tags/tag401.xml><?xml version="1.0" encoding="utf-8"?>
<p:tagLst xmlns:a="http://schemas.openxmlformats.org/drawingml/2006/main" xmlns:r="http://schemas.openxmlformats.org/officeDocument/2006/relationships" xmlns:p="http://schemas.openxmlformats.org/presentationml/2006/main">
  <p:tag name="NUM" val="6"/>
</p:tagLst>
</file>

<file path=ppt/tags/tag402.xml><?xml version="1.0" encoding="utf-8"?>
<p:tagLst xmlns:a="http://schemas.openxmlformats.org/drawingml/2006/main" xmlns:r="http://schemas.openxmlformats.org/officeDocument/2006/relationships" xmlns:p="http://schemas.openxmlformats.org/presentationml/2006/main">
  <p:tag name="NUM" val="7"/>
</p:tagLst>
</file>

<file path=ppt/tags/tag403.xml><?xml version="1.0" encoding="utf-8"?>
<p:tagLst xmlns:a="http://schemas.openxmlformats.org/drawingml/2006/main" xmlns:r="http://schemas.openxmlformats.org/officeDocument/2006/relationships" xmlns:p="http://schemas.openxmlformats.org/presentationml/2006/main">
  <p:tag name="NUM" val="3"/>
</p:tagLst>
</file>

<file path=ppt/tags/tag404.xml><?xml version="1.0" encoding="utf-8"?>
<p:tagLst xmlns:a="http://schemas.openxmlformats.org/drawingml/2006/main" xmlns:r="http://schemas.openxmlformats.org/officeDocument/2006/relationships" xmlns:p="http://schemas.openxmlformats.org/presentationml/2006/main">
  <p:tag name="NUM" val="1"/>
</p:tagLst>
</file>

<file path=ppt/tags/tag405.xml><?xml version="1.0" encoding="utf-8"?>
<p:tagLst xmlns:a="http://schemas.openxmlformats.org/drawingml/2006/main" xmlns:r="http://schemas.openxmlformats.org/officeDocument/2006/relationships" xmlns:p="http://schemas.openxmlformats.org/presentationml/2006/main">
  <p:tag name="NUM" val="2"/>
</p:tagLst>
</file>

<file path=ppt/tags/tag406.xml><?xml version="1.0" encoding="utf-8"?>
<p:tagLst xmlns:a="http://schemas.openxmlformats.org/drawingml/2006/main" xmlns:r="http://schemas.openxmlformats.org/officeDocument/2006/relationships" xmlns:p="http://schemas.openxmlformats.org/presentationml/2006/main">
  <p:tag name="NUM" val="3"/>
</p:tagLst>
</file>

<file path=ppt/tags/tag407.xml><?xml version="1.0" encoding="utf-8"?>
<p:tagLst xmlns:a="http://schemas.openxmlformats.org/drawingml/2006/main" xmlns:r="http://schemas.openxmlformats.org/officeDocument/2006/relationships" xmlns:p="http://schemas.openxmlformats.org/presentationml/2006/main">
  <p:tag name="NUM" val="4"/>
</p:tagLst>
</file>

<file path=ppt/tags/tag408.xml><?xml version="1.0" encoding="utf-8"?>
<p:tagLst xmlns:a="http://schemas.openxmlformats.org/drawingml/2006/main" xmlns:r="http://schemas.openxmlformats.org/officeDocument/2006/relationships" xmlns:p="http://schemas.openxmlformats.org/presentationml/2006/main">
  <p:tag name="NUM" val="5"/>
</p:tagLst>
</file>

<file path=ppt/tags/tag409.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10.xml><?xml version="1.0" encoding="utf-8"?>
<p:tagLst xmlns:a="http://schemas.openxmlformats.org/drawingml/2006/main" xmlns:r="http://schemas.openxmlformats.org/officeDocument/2006/relationships" xmlns:p="http://schemas.openxmlformats.org/presentationml/2006/main">
  <p:tag name="NUM" val="7"/>
</p:tagLst>
</file>

<file path=ppt/tags/tag411.xml><?xml version="1.0" encoding="utf-8"?>
<p:tagLst xmlns:a="http://schemas.openxmlformats.org/drawingml/2006/main" xmlns:r="http://schemas.openxmlformats.org/officeDocument/2006/relationships" xmlns:p="http://schemas.openxmlformats.org/presentationml/2006/main">
  <p:tag name="NUM" val="3"/>
</p:tagLst>
</file>

<file path=ppt/tags/tag412.xml><?xml version="1.0" encoding="utf-8"?>
<p:tagLst xmlns:a="http://schemas.openxmlformats.org/drawingml/2006/main" xmlns:r="http://schemas.openxmlformats.org/officeDocument/2006/relationships" xmlns:p="http://schemas.openxmlformats.org/presentationml/2006/main">
  <p:tag name="NUM" val="1"/>
</p:tagLst>
</file>

<file path=ppt/tags/tag413.xml><?xml version="1.0" encoding="utf-8"?>
<p:tagLst xmlns:a="http://schemas.openxmlformats.org/drawingml/2006/main" xmlns:r="http://schemas.openxmlformats.org/officeDocument/2006/relationships" xmlns:p="http://schemas.openxmlformats.org/presentationml/2006/main">
  <p:tag name="NUM" val="2"/>
</p:tagLst>
</file>

<file path=ppt/tags/tag414.xml><?xml version="1.0" encoding="utf-8"?>
<p:tagLst xmlns:a="http://schemas.openxmlformats.org/drawingml/2006/main" xmlns:r="http://schemas.openxmlformats.org/officeDocument/2006/relationships" xmlns:p="http://schemas.openxmlformats.org/presentationml/2006/main">
  <p:tag name="NUM" val="3"/>
</p:tagLst>
</file>

<file path=ppt/tags/tag415.xml><?xml version="1.0" encoding="utf-8"?>
<p:tagLst xmlns:a="http://schemas.openxmlformats.org/drawingml/2006/main" xmlns:r="http://schemas.openxmlformats.org/officeDocument/2006/relationships" xmlns:p="http://schemas.openxmlformats.org/presentationml/2006/main">
  <p:tag name="NUM" val="4"/>
</p:tagLst>
</file>

<file path=ppt/tags/tag416.xml><?xml version="1.0" encoding="utf-8"?>
<p:tagLst xmlns:a="http://schemas.openxmlformats.org/drawingml/2006/main" xmlns:r="http://schemas.openxmlformats.org/officeDocument/2006/relationships" xmlns:p="http://schemas.openxmlformats.org/presentationml/2006/main">
  <p:tag name="NUM" val="5"/>
</p:tagLst>
</file>

<file path=ppt/tags/tag417.xml><?xml version="1.0" encoding="utf-8"?>
<p:tagLst xmlns:a="http://schemas.openxmlformats.org/drawingml/2006/main" xmlns:r="http://schemas.openxmlformats.org/officeDocument/2006/relationships" xmlns:p="http://schemas.openxmlformats.org/presentationml/2006/main">
  <p:tag name="NUM" val="6"/>
</p:tagLst>
</file>

<file path=ppt/tags/tag418.xml><?xml version="1.0" encoding="utf-8"?>
<p:tagLst xmlns:a="http://schemas.openxmlformats.org/drawingml/2006/main" xmlns:r="http://schemas.openxmlformats.org/officeDocument/2006/relationships" xmlns:p="http://schemas.openxmlformats.org/presentationml/2006/main">
  <p:tag name="NUM" val="7"/>
</p:tagLst>
</file>

<file path=ppt/tags/tag419.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20.xml><?xml version="1.0" encoding="utf-8"?>
<p:tagLst xmlns:a="http://schemas.openxmlformats.org/drawingml/2006/main" xmlns:r="http://schemas.openxmlformats.org/officeDocument/2006/relationships" xmlns:p="http://schemas.openxmlformats.org/presentationml/2006/main">
  <p:tag name="NUM" val="1"/>
</p:tagLst>
</file>

<file path=ppt/tags/tag421.xml><?xml version="1.0" encoding="utf-8"?>
<p:tagLst xmlns:a="http://schemas.openxmlformats.org/drawingml/2006/main" xmlns:r="http://schemas.openxmlformats.org/officeDocument/2006/relationships" xmlns:p="http://schemas.openxmlformats.org/presentationml/2006/main">
  <p:tag name="NUM" val="2"/>
</p:tagLst>
</file>

<file path=ppt/tags/tag422.xml><?xml version="1.0" encoding="utf-8"?>
<p:tagLst xmlns:a="http://schemas.openxmlformats.org/drawingml/2006/main" xmlns:r="http://schemas.openxmlformats.org/officeDocument/2006/relationships" xmlns:p="http://schemas.openxmlformats.org/presentationml/2006/main">
  <p:tag name="NUM" val="3"/>
</p:tagLst>
</file>

<file path=ppt/tags/tag423.xml><?xml version="1.0" encoding="utf-8"?>
<p:tagLst xmlns:a="http://schemas.openxmlformats.org/drawingml/2006/main" xmlns:r="http://schemas.openxmlformats.org/officeDocument/2006/relationships" xmlns:p="http://schemas.openxmlformats.org/presentationml/2006/main">
  <p:tag name="NUM" val="4"/>
</p:tagLst>
</file>

<file path=ppt/tags/tag424.xml><?xml version="1.0" encoding="utf-8"?>
<p:tagLst xmlns:a="http://schemas.openxmlformats.org/drawingml/2006/main" xmlns:r="http://schemas.openxmlformats.org/officeDocument/2006/relationships" xmlns:p="http://schemas.openxmlformats.org/presentationml/2006/main">
  <p:tag name="NUM" val="5"/>
</p:tagLst>
</file>

<file path=ppt/tags/tag425.xml><?xml version="1.0" encoding="utf-8"?>
<p:tagLst xmlns:a="http://schemas.openxmlformats.org/drawingml/2006/main" xmlns:r="http://schemas.openxmlformats.org/officeDocument/2006/relationships" xmlns:p="http://schemas.openxmlformats.org/presentationml/2006/main">
  <p:tag name="NUM" val="6"/>
</p:tagLst>
</file>

<file path=ppt/tags/tag426.xml><?xml version="1.0" encoding="utf-8"?>
<p:tagLst xmlns:a="http://schemas.openxmlformats.org/drawingml/2006/main" xmlns:r="http://schemas.openxmlformats.org/officeDocument/2006/relationships" xmlns:p="http://schemas.openxmlformats.org/presentationml/2006/main">
  <p:tag name="NUM" val="3"/>
</p:tagLst>
</file>

<file path=ppt/tags/tag427.xml><?xml version="1.0" encoding="utf-8"?>
<p:tagLst xmlns:a="http://schemas.openxmlformats.org/drawingml/2006/main" xmlns:r="http://schemas.openxmlformats.org/officeDocument/2006/relationships" xmlns:p="http://schemas.openxmlformats.org/presentationml/2006/main">
  <p:tag name="NUM" val="5"/>
</p:tagLst>
</file>

<file path=ppt/tags/tag428.xml><?xml version="1.0" encoding="utf-8"?>
<p:tagLst xmlns:a="http://schemas.openxmlformats.org/drawingml/2006/main" xmlns:r="http://schemas.openxmlformats.org/officeDocument/2006/relationships" xmlns:p="http://schemas.openxmlformats.org/presentationml/2006/main">
  <p:tag name="NUM" val="1"/>
</p:tagLst>
</file>

<file path=ppt/tags/tag429.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30.xml><?xml version="1.0" encoding="utf-8"?>
<p:tagLst xmlns:a="http://schemas.openxmlformats.org/drawingml/2006/main" xmlns:r="http://schemas.openxmlformats.org/officeDocument/2006/relationships" xmlns:p="http://schemas.openxmlformats.org/presentationml/2006/main">
  <p:tag name="NUM" val="3"/>
</p:tagLst>
</file>

<file path=ppt/tags/tag431.xml><?xml version="1.0" encoding="utf-8"?>
<p:tagLst xmlns:a="http://schemas.openxmlformats.org/drawingml/2006/main" xmlns:r="http://schemas.openxmlformats.org/officeDocument/2006/relationships" xmlns:p="http://schemas.openxmlformats.org/presentationml/2006/main">
  <p:tag name="NUM" val="4"/>
</p:tagLst>
</file>

<file path=ppt/tags/tag432.xml><?xml version="1.0" encoding="utf-8"?>
<p:tagLst xmlns:a="http://schemas.openxmlformats.org/drawingml/2006/main" xmlns:r="http://schemas.openxmlformats.org/officeDocument/2006/relationships" xmlns:p="http://schemas.openxmlformats.org/presentationml/2006/main">
  <p:tag name="NUM" val="5"/>
</p:tagLst>
</file>

<file path=ppt/tags/tag433.xml><?xml version="1.0" encoding="utf-8"?>
<p:tagLst xmlns:a="http://schemas.openxmlformats.org/drawingml/2006/main" xmlns:r="http://schemas.openxmlformats.org/officeDocument/2006/relationships" xmlns:p="http://schemas.openxmlformats.org/presentationml/2006/main">
  <p:tag name="NUM" val="6"/>
</p:tagLst>
</file>

<file path=ppt/tags/tag434.xml><?xml version="1.0" encoding="utf-8"?>
<p:tagLst xmlns:a="http://schemas.openxmlformats.org/drawingml/2006/main" xmlns:r="http://schemas.openxmlformats.org/officeDocument/2006/relationships" xmlns:p="http://schemas.openxmlformats.org/presentationml/2006/main">
  <p:tag name="NUM" val="3"/>
</p:tagLst>
</file>

<file path=ppt/tags/tag435.xml><?xml version="1.0" encoding="utf-8"?>
<p:tagLst xmlns:a="http://schemas.openxmlformats.org/drawingml/2006/main" xmlns:r="http://schemas.openxmlformats.org/officeDocument/2006/relationships" xmlns:p="http://schemas.openxmlformats.org/presentationml/2006/main">
  <p:tag name="NUM" val="5"/>
</p:tagLst>
</file>

<file path=ppt/tags/tag436.xml><?xml version="1.0" encoding="utf-8"?>
<p:tagLst xmlns:a="http://schemas.openxmlformats.org/drawingml/2006/main" xmlns:r="http://schemas.openxmlformats.org/officeDocument/2006/relationships" xmlns:p="http://schemas.openxmlformats.org/presentationml/2006/main">
  <p:tag name="NUM" val="1"/>
</p:tagLst>
</file>

<file path=ppt/tags/tag437.xml><?xml version="1.0" encoding="utf-8"?>
<p:tagLst xmlns:a="http://schemas.openxmlformats.org/drawingml/2006/main" xmlns:r="http://schemas.openxmlformats.org/officeDocument/2006/relationships" xmlns:p="http://schemas.openxmlformats.org/presentationml/2006/main">
  <p:tag name="NUM" val="2"/>
</p:tagLst>
</file>

<file path=ppt/tags/tag438.xml><?xml version="1.0" encoding="utf-8"?>
<p:tagLst xmlns:a="http://schemas.openxmlformats.org/drawingml/2006/main" xmlns:r="http://schemas.openxmlformats.org/officeDocument/2006/relationships" xmlns:p="http://schemas.openxmlformats.org/presentationml/2006/main">
  <p:tag name="NUM" val="3"/>
</p:tagLst>
</file>

<file path=ppt/tags/tag439.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40.xml><?xml version="1.0" encoding="utf-8"?>
<p:tagLst xmlns:a="http://schemas.openxmlformats.org/drawingml/2006/main" xmlns:r="http://schemas.openxmlformats.org/officeDocument/2006/relationships" xmlns:p="http://schemas.openxmlformats.org/presentationml/2006/main">
  <p:tag name="NUM" val="5"/>
</p:tagLst>
</file>

<file path=ppt/tags/tag441.xml><?xml version="1.0" encoding="utf-8"?>
<p:tagLst xmlns:a="http://schemas.openxmlformats.org/drawingml/2006/main" xmlns:r="http://schemas.openxmlformats.org/officeDocument/2006/relationships" xmlns:p="http://schemas.openxmlformats.org/presentationml/2006/main">
  <p:tag name="NUM" val="6"/>
</p:tagLst>
</file>

<file path=ppt/tags/tag442.xml><?xml version="1.0" encoding="utf-8"?>
<p:tagLst xmlns:a="http://schemas.openxmlformats.org/drawingml/2006/main" xmlns:r="http://schemas.openxmlformats.org/officeDocument/2006/relationships" xmlns:p="http://schemas.openxmlformats.org/presentationml/2006/main">
  <p:tag name="NUM" val="3"/>
</p:tagLst>
</file>

<file path=ppt/tags/tag443.xml><?xml version="1.0" encoding="utf-8"?>
<p:tagLst xmlns:a="http://schemas.openxmlformats.org/drawingml/2006/main" xmlns:r="http://schemas.openxmlformats.org/officeDocument/2006/relationships" xmlns:p="http://schemas.openxmlformats.org/presentationml/2006/main">
  <p:tag name="NUM" val="5"/>
</p:tagLst>
</file>

<file path=ppt/tags/tag444.xml><?xml version="1.0" encoding="utf-8"?>
<p:tagLst xmlns:a="http://schemas.openxmlformats.org/drawingml/2006/main" xmlns:r="http://schemas.openxmlformats.org/officeDocument/2006/relationships" xmlns:p="http://schemas.openxmlformats.org/presentationml/2006/main">
  <p:tag name="NUM" val="1"/>
</p:tagLst>
</file>

<file path=ppt/tags/tag445.xml><?xml version="1.0" encoding="utf-8"?>
<p:tagLst xmlns:a="http://schemas.openxmlformats.org/drawingml/2006/main" xmlns:r="http://schemas.openxmlformats.org/officeDocument/2006/relationships" xmlns:p="http://schemas.openxmlformats.org/presentationml/2006/main">
  <p:tag name="NUM" val="2"/>
</p:tagLst>
</file>

<file path=ppt/tags/tag446.xml><?xml version="1.0" encoding="utf-8"?>
<p:tagLst xmlns:a="http://schemas.openxmlformats.org/drawingml/2006/main" xmlns:r="http://schemas.openxmlformats.org/officeDocument/2006/relationships" xmlns:p="http://schemas.openxmlformats.org/presentationml/2006/main">
  <p:tag name="NUM" val="3"/>
</p:tagLst>
</file>

<file path=ppt/tags/tag447.xml><?xml version="1.0" encoding="utf-8"?>
<p:tagLst xmlns:a="http://schemas.openxmlformats.org/drawingml/2006/main" xmlns:r="http://schemas.openxmlformats.org/officeDocument/2006/relationships" xmlns:p="http://schemas.openxmlformats.org/presentationml/2006/main">
  <p:tag name="NUM" val="4"/>
</p:tagLst>
</file>

<file path=ppt/tags/tag448.xml><?xml version="1.0" encoding="utf-8"?>
<p:tagLst xmlns:a="http://schemas.openxmlformats.org/drawingml/2006/main" xmlns:r="http://schemas.openxmlformats.org/officeDocument/2006/relationships" xmlns:p="http://schemas.openxmlformats.org/presentationml/2006/main">
  <p:tag name="NUM" val="5"/>
</p:tagLst>
</file>

<file path=ppt/tags/tag449.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50.xml><?xml version="1.0" encoding="utf-8"?>
<p:tagLst xmlns:a="http://schemas.openxmlformats.org/drawingml/2006/main" xmlns:r="http://schemas.openxmlformats.org/officeDocument/2006/relationships" xmlns:p="http://schemas.openxmlformats.org/presentationml/2006/main">
  <p:tag name="NUM" val="3"/>
</p:tagLst>
</file>

<file path=ppt/tags/tag451.xml><?xml version="1.0" encoding="utf-8"?>
<p:tagLst xmlns:a="http://schemas.openxmlformats.org/drawingml/2006/main" xmlns:r="http://schemas.openxmlformats.org/officeDocument/2006/relationships" xmlns:p="http://schemas.openxmlformats.org/presentationml/2006/main">
  <p:tag name="NUM" val="5"/>
</p:tagLst>
</file>

<file path=ppt/tags/tag452.xml><?xml version="1.0" encoding="utf-8"?>
<p:tagLst xmlns:a="http://schemas.openxmlformats.org/drawingml/2006/main" xmlns:r="http://schemas.openxmlformats.org/officeDocument/2006/relationships" xmlns:p="http://schemas.openxmlformats.org/presentationml/2006/main">
  <p:tag name="NUM" val="1"/>
</p:tagLst>
</file>

<file path=ppt/tags/tag453.xml><?xml version="1.0" encoding="utf-8"?>
<p:tagLst xmlns:a="http://schemas.openxmlformats.org/drawingml/2006/main" xmlns:r="http://schemas.openxmlformats.org/officeDocument/2006/relationships" xmlns:p="http://schemas.openxmlformats.org/presentationml/2006/main">
  <p:tag name="NUM" val="2"/>
</p:tagLst>
</file>

<file path=ppt/tags/tag454.xml><?xml version="1.0" encoding="utf-8"?>
<p:tagLst xmlns:a="http://schemas.openxmlformats.org/drawingml/2006/main" xmlns:r="http://schemas.openxmlformats.org/officeDocument/2006/relationships" xmlns:p="http://schemas.openxmlformats.org/presentationml/2006/main">
  <p:tag name="NUM" val="3"/>
</p:tagLst>
</file>

<file path=ppt/tags/tag455.xml><?xml version="1.0" encoding="utf-8"?>
<p:tagLst xmlns:a="http://schemas.openxmlformats.org/drawingml/2006/main" xmlns:r="http://schemas.openxmlformats.org/officeDocument/2006/relationships" xmlns:p="http://schemas.openxmlformats.org/presentationml/2006/main">
  <p:tag name="NUM" val="4"/>
</p:tagLst>
</file>

<file path=ppt/tags/tag456.xml><?xml version="1.0" encoding="utf-8"?>
<p:tagLst xmlns:a="http://schemas.openxmlformats.org/drawingml/2006/main" xmlns:r="http://schemas.openxmlformats.org/officeDocument/2006/relationships" xmlns:p="http://schemas.openxmlformats.org/presentationml/2006/main">
  <p:tag name="NUM" val="5"/>
</p:tagLst>
</file>

<file path=ppt/tags/tag457.xml><?xml version="1.0" encoding="utf-8"?>
<p:tagLst xmlns:a="http://schemas.openxmlformats.org/drawingml/2006/main" xmlns:r="http://schemas.openxmlformats.org/officeDocument/2006/relationships" xmlns:p="http://schemas.openxmlformats.org/presentationml/2006/main">
  <p:tag name="NUM" val="6"/>
</p:tagLst>
</file>

<file path=ppt/tags/tag458.xml><?xml version="1.0" encoding="utf-8"?>
<p:tagLst xmlns:a="http://schemas.openxmlformats.org/drawingml/2006/main" xmlns:r="http://schemas.openxmlformats.org/officeDocument/2006/relationships" xmlns:p="http://schemas.openxmlformats.org/presentationml/2006/main">
  <p:tag name="NUM" val="3"/>
</p:tagLst>
</file>

<file path=ppt/tags/tag459.xml><?xml version="1.0" encoding="utf-8"?>
<p:tagLst xmlns:a="http://schemas.openxmlformats.org/drawingml/2006/main" xmlns:r="http://schemas.openxmlformats.org/officeDocument/2006/relationships" xmlns:p="http://schemas.openxmlformats.org/presentationml/2006/main">
  <p:tag name="NUM" val="5"/>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60.xml><?xml version="1.0" encoding="utf-8"?>
<p:tagLst xmlns:a="http://schemas.openxmlformats.org/drawingml/2006/main" xmlns:r="http://schemas.openxmlformats.org/officeDocument/2006/relationships" xmlns:p="http://schemas.openxmlformats.org/presentationml/2006/main">
  <p:tag name="NUM" val="3"/>
</p:tagLst>
</file>

<file path=ppt/tags/tag461.xml><?xml version="1.0" encoding="utf-8"?>
<p:tagLst xmlns:a="http://schemas.openxmlformats.org/drawingml/2006/main" xmlns:r="http://schemas.openxmlformats.org/officeDocument/2006/relationships" xmlns:p="http://schemas.openxmlformats.org/presentationml/2006/main">
  <p:tag name="NUM" val="1"/>
</p:tagLst>
</file>

<file path=ppt/tags/tag462.xml><?xml version="1.0" encoding="utf-8"?>
<p:tagLst xmlns:a="http://schemas.openxmlformats.org/drawingml/2006/main" xmlns:r="http://schemas.openxmlformats.org/officeDocument/2006/relationships" xmlns:p="http://schemas.openxmlformats.org/presentationml/2006/main">
  <p:tag name="NUM" val="2"/>
</p:tagLst>
</file>

<file path=ppt/tags/tag463.xml><?xml version="1.0" encoding="utf-8"?>
<p:tagLst xmlns:a="http://schemas.openxmlformats.org/drawingml/2006/main" xmlns:r="http://schemas.openxmlformats.org/officeDocument/2006/relationships" xmlns:p="http://schemas.openxmlformats.org/presentationml/2006/main">
  <p:tag name="NUM" val="3"/>
</p:tagLst>
</file>

<file path=ppt/tags/tag464.xml><?xml version="1.0" encoding="utf-8"?>
<p:tagLst xmlns:a="http://schemas.openxmlformats.org/drawingml/2006/main" xmlns:r="http://schemas.openxmlformats.org/officeDocument/2006/relationships" xmlns:p="http://schemas.openxmlformats.org/presentationml/2006/main">
  <p:tag name="NUM" val="4"/>
</p:tagLst>
</file>

<file path=ppt/tags/tag465.xml><?xml version="1.0" encoding="utf-8"?>
<p:tagLst xmlns:a="http://schemas.openxmlformats.org/drawingml/2006/main" xmlns:r="http://schemas.openxmlformats.org/officeDocument/2006/relationships" xmlns:p="http://schemas.openxmlformats.org/presentationml/2006/main">
  <p:tag name="NUM" val="5"/>
</p:tagLst>
</file>

<file path=ppt/tags/tag466.xml><?xml version="1.0" encoding="utf-8"?>
<p:tagLst xmlns:a="http://schemas.openxmlformats.org/drawingml/2006/main" xmlns:r="http://schemas.openxmlformats.org/officeDocument/2006/relationships" xmlns:p="http://schemas.openxmlformats.org/presentationml/2006/main">
  <p:tag name="NUM" val="6"/>
</p:tagLst>
</file>

<file path=ppt/tags/tag467.xml><?xml version="1.0" encoding="utf-8"?>
<p:tagLst xmlns:a="http://schemas.openxmlformats.org/drawingml/2006/main" xmlns:r="http://schemas.openxmlformats.org/officeDocument/2006/relationships" xmlns:p="http://schemas.openxmlformats.org/presentationml/2006/main">
  <p:tag name="NUM" val="3"/>
</p:tagLst>
</file>

<file path=ppt/tags/tag468.xml><?xml version="1.0" encoding="utf-8"?>
<p:tagLst xmlns:a="http://schemas.openxmlformats.org/drawingml/2006/main" xmlns:r="http://schemas.openxmlformats.org/officeDocument/2006/relationships" xmlns:p="http://schemas.openxmlformats.org/presentationml/2006/main">
  <p:tag name="NUM" val="5"/>
</p:tagLst>
</file>

<file path=ppt/tags/tag469.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70.xml><?xml version="1.0" encoding="utf-8"?>
<p:tagLst xmlns:a="http://schemas.openxmlformats.org/drawingml/2006/main" xmlns:r="http://schemas.openxmlformats.org/officeDocument/2006/relationships" xmlns:p="http://schemas.openxmlformats.org/presentationml/2006/main">
  <p:tag name="NUM" val="2"/>
</p:tagLst>
</file>

<file path=ppt/tags/tag471.xml><?xml version="1.0" encoding="utf-8"?>
<p:tagLst xmlns:a="http://schemas.openxmlformats.org/drawingml/2006/main" xmlns:r="http://schemas.openxmlformats.org/officeDocument/2006/relationships" xmlns:p="http://schemas.openxmlformats.org/presentationml/2006/main">
  <p:tag name="NUM" val="3"/>
</p:tagLst>
</file>

<file path=ppt/tags/tag472.xml><?xml version="1.0" encoding="utf-8"?>
<p:tagLst xmlns:a="http://schemas.openxmlformats.org/drawingml/2006/main" xmlns:r="http://schemas.openxmlformats.org/officeDocument/2006/relationships" xmlns:p="http://schemas.openxmlformats.org/presentationml/2006/main">
  <p:tag name="NUM" val="4"/>
</p:tagLst>
</file>

<file path=ppt/tags/tag473.xml><?xml version="1.0" encoding="utf-8"?>
<p:tagLst xmlns:a="http://schemas.openxmlformats.org/drawingml/2006/main" xmlns:r="http://schemas.openxmlformats.org/officeDocument/2006/relationships" xmlns:p="http://schemas.openxmlformats.org/presentationml/2006/main">
  <p:tag name="NUM" val="5"/>
</p:tagLst>
</file>

<file path=ppt/tags/tag474.xml><?xml version="1.0" encoding="utf-8"?>
<p:tagLst xmlns:a="http://schemas.openxmlformats.org/drawingml/2006/main" xmlns:r="http://schemas.openxmlformats.org/officeDocument/2006/relationships" xmlns:p="http://schemas.openxmlformats.org/presentationml/2006/main">
  <p:tag name="NUM" val="6"/>
</p:tagLst>
</file>

<file path=ppt/tags/tag475.xml><?xml version="1.0" encoding="utf-8"?>
<p:tagLst xmlns:a="http://schemas.openxmlformats.org/drawingml/2006/main" xmlns:r="http://schemas.openxmlformats.org/officeDocument/2006/relationships" xmlns:p="http://schemas.openxmlformats.org/presentationml/2006/main">
  <p:tag name="NUM" val="7"/>
</p:tagLst>
</file>

<file path=ppt/tags/tag476.xml><?xml version="1.0" encoding="utf-8"?>
<p:tagLst xmlns:a="http://schemas.openxmlformats.org/drawingml/2006/main" xmlns:r="http://schemas.openxmlformats.org/officeDocument/2006/relationships" xmlns:p="http://schemas.openxmlformats.org/presentationml/2006/main">
  <p:tag name="NUM" val="6"/>
</p:tagLst>
</file>

<file path=ppt/tags/tag477.xml><?xml version="1.0" encoding="utf-8"?>
<p:tagLst xmlns:a="http://schemas.openxmlformats.org/drawingml/2006/main" xmlns:r="http://schemas.openxmlformats.org/officeDocument/2006/relationships" xmlns:p="http://schemas.openxmlformats.org/presentationml/2006/main">
  <p:tag name="NUM" val="7"/>
</p:tagLst>
</file>

<file path=ppt/tags/tag478.xml><?xml version="1.0" encoding="utf-8"?>
<p:tagLst xmlns:a="http://schemas.openxmlformats.org/drawingml/2006/main" xmlns:r="http://schemas.openxmlformats.org/officeDocument/2006/relationships" xmlns:p="http://schemas.openxmlformats.org/presentationml/2006/main">
  <p:tag name="NUM" val="8"/>
</p:tagLst>
</file>

<file path=ppt/tags/tag479.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1"/>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9842</TotalTime>
  <Words>5080</Words>
  <Application>Microsoft Office PowerPoint</Application>
  <PresentationFormat>Affichage à l'écran (4:3)</PresentationFormat>
  <Paragraphs>901</Paragraphs>
  <Slides>105</Slides>
  <Notes>2</Notes>
  <HiddenSlides>0</HiddenSlides>
  <MMClips>1</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105</vt:i4>
      </vt:variant>
    </vt:vector>
  </HeadingPairs>
  <TitlesOfParts>
    <vt:vector size="116" baseType="lpstr">
      <vt:lpstr>Aptos</vt:lpstr>
      <vt:lpstr>Arial</vt:lpstr>
      <vt:lpstr>Arimo Italics</vt:lpstr>
      <vt:lpstr>Calibri</vt:lpstr>
      <vt:lpstr>Cambria</vt:lpstr>
      <vt:lpstr>Carelia</vt:lpstr>
      <vt:lpstr>Dosis</vt:lpstr>
      <vt:lpstr>Microsoft Uighur</vt:lpstr>
      <vt:lpstr>Symbol</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CHABIH ZINEB - ENSEIGNANT</dc:creator>
  <cp:lastModifiedBy>CHABIH ZINEB - ENSEIGNANT</cp:lastModifiedBy>
  <cp:revision>39</cp:revision>
  <dcterms:created xsi:type="dcterms:W3CDTF">2025-09-08T12:01:16Z</dcterms:created>
  <dcterms:modified xsi:type="dcterms:W3CDTF">2025-09-28T20:12:21Z</dcterms:modified>
</cp:coreProperties>
</file>