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Override1.xml" ContentType="application/vnd.openxmlformats-officedocument.themeOverr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3"/>
  </p:notesMasterIdLst>
  <p:sldIdLst>
    <p:sldId id="2147482784" r:id="rId2"/>
    <p:sldId id="2147482700" r:id="rId3"/>
    <p:sldId id="2147482721" r:id="rId4"/>
    <p:sldId id="2147482550" r:id="rId5"/>
    <p:sldId id="2134805155" r:id="rId6"/>
    <p:sldId id="2147482989" r:id="rId7"/>
    <p:sldId id="2147482549" r:id="rId8"/>
    <p:sldId id="2147482513" r:id="rId9"/>
    <p:sldId id="2147482990" r:id="rId10"/>
    <p:sldId id="2134805394" r:id="rId11"/>
    <p:sldId id="2134805395" r:id="rId12"/>
    <p:sldId id="2147482473" r:id="rId13"/>
    <p:sldId id="2147482869" r:id="rId14"/>
    <p:sldId id="2147482870" r:id="rId15"/>
    <p:sldId id="2147482871" r:id="rId16"/>
    <p:sldId id="2147482872" r:id="rId17"/>
    <p:sldId id="2147482873" r:id="rId18"/>
    <p:sldId id="2147482874" r:id="rId19"/>
    <p:sldId id="2147482880" r:id="rId20"/>
    <p:sldId id="2147482881" r:id="rId21"/>
    <p:sldId id="2147482882" r:id="rId22"/>
    <p:sldId id="2147482883" r:id="rId23"/>
    <p:sldId id="2147482884" r:id="rId24"/>
    <p:sldId id="2147482885" r:id="rId25"/>
    <p:sldId id="2147482886" r:id="rId26"/>
    <p:sldId id="2147482887" r:id="rId27"/>
    <p:sldId id="2134808455" r:id="rId28"/>
    <p:sldId id="2147482729" r:id="rId29"/>
    <p:sldId id="2147482877" r:id="rId30"/>
    <p:sldId id="2147482685" r:id="rId31"/>
    <p:sldId id="2147482878" r:id="rId32"/>
    <p:sldId id="2147482879" r:id="rId33"/>
    <p:sldId id="2147482730" r:id="rId34"/>
    <p:sldId id="2147482662" r:id="rId35"/>
    <p:sldId id="2147482726" r:id="rId36"/>
    <p:sldId id="2147482961" r:id="rId37"/>
    <p:sldId id="2147482960" r:id="rId38"/>
    <p:sldId id="2147482962" r:id="rId39"/>
    <p:sldId id="2147482988" r:id="rId40"/>
    <p:sldId id="2147482963" r:id="rId41"/>
    <p:sldId id="2147482741" r:id="rId42"/>
    <p:sldId id="2147482964" r:id="rId43"/>
    <p:sldId id="2147482986" r:id="rId44"/>
    <p:sldId id="2147482978" r:id="rId45"/>
    <p:sldId id="2147482751" r:id="rId46"/>
    <p:sldId id="2147482518" r:id="rId47"/>
    <p:sldId id="2147482667" r:id="rId48"/>
    <p:sldId id="2147482876" r:id="rId49"/>
    <p:sldId id="2147482737" r:id="rId50"/>
    <p:sldId id="2147482987" r:id="rId51"/>
    <p:sldId id="2134804803" r:id="rId52"/>
  </p:sldIdLst>
  <p:sldSz cx="13716000" cy="10287000"/>
  <p:notesSz cx="6858000" cy="9144000"/>
  <p:embeddedFontLst>
    <p:embeddedFont>
      <p:font typeface="Arimo Italics" panose="020B0604020202020204" charset="0"/>
      <p:regular r:id="rId54"/>
      <p:italic r:id="rId55"/>
    </p:embeddedFont>
    <p:embeddedFont>
      <p:font typeface="Carelia" pitchFamily="2" charset="0"/>
      <p:regular r:id="rId56"/>
    </p:embeddedFont>
    <p:embeddedFont>
      <p:font typeface="Dosis" panose="02010703020202060003" pitchFamily="2" charset="0"/>
      <p:regular r:id="rId57"/>
      <p:bold r:id="rId58"/>
    </p:embeddedFont>
    <p:embeddedFont>
      <p:font typeface="Microsoft Uighur" panose="02000000000000000000" pitchFamily="2" charset="-78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00"/>
            <p14:sldId id="2147482721"/>
            <p14:sldId id="2147482550"/>
            <p14:sldId id="2134805155"/>
            <p14:sldId id="2147482989"/>
            <p14:sldId id="2147482549"/>
            <p14:sldId id="2147482513"/>
            <p14:sldId id="2147482990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80"/>
            <p14:sldId id="2147482881"/>
            <p14:sldId id="2147482882"/>
            <p14:sldId id="2147482883"/>
            <p14:sldId id="2147482884"/>
            <p14:sldId id="2147482885"/>
            <p14:sldId id="2147482886"/>
            <p14:sldId id="2147482887"/>
            <p14:sldId id="2134808455"/>
            <p14:sldId id="2147482729"/>
            <p14:sldId id="2147482877"/>
            <p14:sldId id="2147482685"/>
            <p14:sldId id="2147482878"/>
            <p14:sldId id="2147482879"/>
            <p14:sldId id="2147482730"/>
            <p14:sldId id="2147482662"/>
            <p14:sldId id="2147482726"/>
            <p14:sldId id="2147482961"/>
            <p14:sldId id="2147482960"/>
            <p14:sldId id="2147482962"/>
            <p14:sldId id="2147482988"/>
            <p14:sldId id="2147482963"/>
            <p14:sldId id="2147482741"/>
            <p14:sldId id="2147482964"/>
            <p14:sldId id="2147482986"/>
            <p14:sldId id="2147482978"/>
            <p14:sldId id="2147482751"/>
            <p14:sldId id="2147482518"/>
            <p14:sldId id="2147482667"/>
            <p14:sldId id="2147482876"/>
            <p14:sldId id="2147482737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tags" Target="../tags/tag2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34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0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1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3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7.png"/><Relationship Id="rId7" Type="http://schemas.openxmlformats.org/officeDocument/2006/relationships/image" Target="../media/image40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39.png"/><Relationship Id="rId11" Type="http://schemas.openxmlformats.org/officeDocument/2006/relationships/image" Target="../media/image27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18.sv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7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18.svg"/><Relationship Id="rId9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0.png"/><Relationship Id="rId5" Type="http://schemas.openxmlformats.org/officeDocument/2006/relationships/image" Target="../media/image30.png"/><Relationship Id="rId10" Type="http://schemas.openxmlformats.org/officeDocument/2006/relationships/image" Target="../media/image53.png"/><Relationship Id="rId4" Type="http://schemas.openxmlformats.org/officeDocument/2006/relationships/image" Target="../media/image18.svg"/><Relationship Id="rId9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7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6.pn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18.svg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image" Target="../media/image18.svg"/><Relationship Id="rId5" Type="http://schemas.openxmlformats.org/officeDocument/2006/relationships/tags" Target="../tags/tag49.xml"/><Relationship Id="rId10" Type="http://schemas.openxmlformats.org/officeDocument/2006/relationships/image" Target="../media/image17.png"/><Relationship Id="rId4" Type="http://schemas.openxmlformats.org/officeDocument/2006/relationships/tags" Target="../tags/tag48.xml"/><Relationship Id="rId9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59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18.svg"/><Relationship Id="rId5" Type="http://schemas.openxmlformats.org/officeDocument/2006/relationships/tags" Target="../tags/tag57.xml"/><Relationship Id="rId10" Type="http://schemas.openxmlformats.org/officeDocument/2006/relationships/image" Target="../media/image17.png"/><Relationship Id="rId4" Type="http://schemas.openxmlformats.org/officeDocument/2006/relationships/tags" Target="../tags/tag56.xml"/><Relationship Id="rId9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image" Target="../media/image18.svg"/><Relationship Id="rId5" Type="http://schemas.openxmlformats.org/officeDocument/2006/relationships/tags" Target="../tags/tag65.xml"/><Relationship Id="rId10" Type="http://schemas.openxmlformats.org/officeDocument/2006/relationships/image" Target="../media/image17.png"/><Relationship Id="rId4" Type="http://schemas.openxmlformats.org/officeDocument/2006/relationships/tags" Target="../tags/tag64.xml"/><Relationship Id="rId9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11" Type="http://schemas.openxmlformats.org/officeDocument/2006/relationships/image" Target="../media/image18.svg"/><Relationship Id="rId5" Type="http://schemas.openxmlformats.org/officeDocument/2006/relationships/tags" Target="../tags/tag73.xml"/><Relationship Id="rId10" Type="http://schemas.openxmlformats.org/officeDocument/2006/relationships/image" Target="../media/image17.png"/><Relationship Id="rId4" Type="http://schemas.openxmlformats.org/officeDocument/2006/relationships/tags" Target="../tags/tag72.xml"/><Relationship Id="rId9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image" Target="../media/image18.svg"/><Relationship Id="rId5" Type="http://schemas.openxmlformats.org/officeDocument/2006/relationships/tags" Target="../tags/tag81.xml"/><Relationship Id="rId10" Type="http://schemas.openxmlformats.org/officeDocument/2006/relationships/image" Target="../media/image17.png"/><Relationship Id="rId4" Type="http://schemas.openxmlformats.org/officeDocument/2006/relationships/tags" Target="../tags/tag80.xml"/><Relationship Id="rId9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8.sv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17.pn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image" Target="../media/image59.png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18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7.png"/><Relationship Id="rId5" Type="http://schemas.openxmlformats.org/officeDocument/2006/relationships/tags" Target="../tags/tag9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7.xml"/><Relationship Id="rId9" Type="http://schemas.openxmlformats.org/officeDocument/2006/relationships/tags" Target="../tags/tag10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image" Target="../media/image18.sv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image" Target="../media/image17.png"/><Relationship Id="rId5" Type="http://schemas.openxmlformats.org/officeDocument/2006/relationships/tags" Target="../tags/tag10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6.xml"/><Relationship Id="rId9" Type="http://schemas.openxmlformats.org/officeDocument/2006/relationships/tags" Target="../tags/tag11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8.sv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17.pn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6" Type="http://schemas.openxmlformats.org/officeDocument/2006/relationships/image" Target="../media/image60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6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126.xml"/><Relationship Id="rId7" Type="http://schemas.openxmlformats.org/officeDocument/2006/relationships/image" Target="../media/image62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jpe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6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5" Type="http://schemas.openxmlformats.org/officeDocument/2006/relationships/image" Target="../media/image60.png"/><Relationship Id="rId4" Type="http://schemas.openxmlformats.org/officeDocument/2006/relationships/image" Target="../media/image18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0.xml"/><Relationship Id="rId7" Type="http://schemas.openxmlformats.org/officeDocument/2006/relationships/image" Target="../media/image19.jpe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: </a:t>
            </a:r>
            <a:r>
              <a:rPr lang="fr-FR" sz="5400" b="1" dirty="0">
                <a:solidFill>
                  <a:srgbClr val="FFC000"/>
                </a:solidFill>
              </a:rPr>
              <a:t>3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40188" y="6849486"/>
            <a:ext cx="4120103" cy="2664025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5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65" y="7174827"/>
            <a:ext cx="4231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5 Rebrassage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367" y="7662604"/>
            <a:ext cx="2102982" cy="1854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montrer des images. Vous devez écrire les mots.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D37777-E02A-CD25-73CA-78D49C4C63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560687"/>
            <a:ext cx="1536275" cy="13848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05778-7B99-4FA1-D115-3DFE88A2C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3386" y="3451356"/>
            <a:ext cx="1571484" cy="1239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0AF6D72-BA87-EC64-DA22-C795F50937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722" y="3105725"/>
            <a:ext cx="1295147" cy="13848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988DA3-E016-47EC-E22B-C001B29CE4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6740" y="3465818"/>
            <a:ext cx="1336112" cy="111104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50D583-24CB-C3B1-0E3F-160EB5DEEA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4500" y="5555561"/>
            <a:ext cx="1295147" cy="108949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3AA156C-A466-C6CA-6B46-FC007E58ED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5528" y="5507942"/>
            <a:ext cx="1138778" cy="118473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301F696-B415-490E-AC42-C7E090FB05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421" y="5065270"/>
            <a:ext cx="1060200" cy="174661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85CF058-3027-B8C3-0021-AD053E5A84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2102" y="4898788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F28BBCE-E0D5-7FE9-5300-3755B0FEB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609607"/>
            <a:ext cx="4646140" cy="41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or-chestre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orchestre. c-h font le son « k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orchestre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AE91EA-58C3-A430-C8E2-90F98ECB2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136" y="3451356"/>
            <a:ext cx="3015734" cy="23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ma-ga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sin. magasin. S fait le son « z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magasin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2F1B7B-C046-0C7D-784F-C82DAC39C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3695700"/>
            <a:ext cx="3837852" cy="319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577775"/>
            <a:ext cx="8812164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exposition. exposition. t - i-o-n font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038600" y="4291780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exposition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246D3A-5C2B-F282-D413-BBB8E4A675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3" y="3238500"/>
            <a:ext cx="3004453" cy="321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étoile. Étoile.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étoile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A03-1415-6AC5-1534-40EF4493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76D9B7-F42E-5C6F-1168-661A829443E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334D1A-CA9C-8D3B-38EA-007339387F21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EAD3D-5FD3-3CA7-F28D-341BB89ED98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3EF71C0-7321-9101-98D1-17DBFFF58597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49AF14-1378-1955-F29D-3083513A5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73545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6245D96-764D-1BDC-4047-4CDEBE95EE2A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DEC12F-7B95-0A36-61AD-8BFDEE54EB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569AFD-16A0-AA02-970D-44BE1C8A6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3543300"/>
            <a:ext cx="4200399" cy="353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56117-E332-AD69-FCCD-7026D4A8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5B258C-6259-0D2A-AC65-D3A43EF7B7B1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E86523-0470-3E03-AFF5-0386AB9FD2A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BBD48F-99F8-642C-CF7D-842A7926B8CE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95C878-502E-E64F-37B9-99433DA0413B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5C2F1-32D2-3B93-05C0-0B00216C09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180F61-9D91-0531-99CB-2A00477DBE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07817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6D131C8-4645-7292-5D7D-BB279C539A42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8F7AC4-AEE0-189F-5653-5DE8FE6257E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ordinateur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A564-3632-8FAB-6504-CCD1D776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D985F-E827-EBA8-A350-7311D14122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96113D-740A-697F-58B5-D2FEB92AA000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656031-3EC5-29ED-12AE-8904B2FD0DD4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21E894C-2FC0-D3AA-4C35-67C592EDFB8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AE4FB7-1423-343E-6389-B27BEFC52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72462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AD984C-3984-633B-1353-8383CC0F7391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63189C-226F-22CA-427F-4D28AB13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1813F0-05CB-9CF2-21A2-45D90A5E8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3314700"/>
            <a:ext cx="2221521" cy="23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46F68-839A-9FE9-A3F8-A975BCB2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F41D-A096-7136-9405-D97235CEE5E6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D574C-8B67-A42A-8335-E598D3AD14F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C59DC6-787C-988B-19EB-3857D2D6CE2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E18333-0E95-7500-4656-2E8C82BACAB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2D0603-CB3F-21EC-8896-304AC9EE6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AB99C5-1D01-096F-1B67-319BA1D2AC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81382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1AF0482-6DD7-54D6-D901-BBF722D7C444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addition.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DFEAC1-320E-292C-AB70-D9F4D94A3617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addition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487-B498-6C07-E732-B57864CA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B8C3E-2EDC-D859-9E27-7BACA3E86C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3CE0FB-0563-A228-D873-D6B4AB375D9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8AC0FC-C7F6-09DA-9C5A-2021ED40674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6F22ADE-08DC-737F-BC04-E48A1F2A4B2E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6F428-E210-F0E2-963C-9B305DD6CC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998566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F3834CE-398D-575F-E6CB-C981A89F296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9B666-64A6-B99F-1609-885585BED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6C6B94-985F-BBE1-EC2E-679B5F9B0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88" y="3084846"/>
            <a:ext cx="2499223" cy="411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0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1E73-8905-4BE1-BC95-0D5477F8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E12E04-2C0C-4E07-9AED-CCC6C281DC38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586988-E376-4C66-FB3F-5AC369B0292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2833D3-B736-ADEC-900E-02CAEBE9003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448E59-C076-DC31-3815-1F09C5FBAC7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1384F8-0C2C-F0C9-4450-C0C14A86F5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340627-9997-5D36-0774-5B79AEA581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17122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43EA92B-154C-BDCE-F6D4-5B05CDA77259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femme. Le e fait le son « a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E5B24D-8772-EAE9-024B-43924D7571D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femme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6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4364-4272-5633-0AD2-455EC548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7227FF-E5E4-5F83-D232-B762FDBBA5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1D879C-E9D7-C5BF-E414-103448E2C8F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30FEE8-69D6-7865-C1ED-03DA6E3C622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DD824FD-8988-CEBE-D3B6-BA604A59E033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6AF73A-49CC-C495-1C24-A74D20BB43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41208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CCED6F6-6812-2727-8D8A-7A19555A9EEF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C40712-6158-1DA7-B082-FE2525BA67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FF91F47-BBA4-6201-A179-CC28296D94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374899"/>
            <a:ext cx="1467721" cy="3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18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94BF-8E18-C349-957E-4BE03A71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14F5BD-680C-D768-2A62-F8DC64F0CF8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C4B4FC-73A0-C67A-C9AB-D4347956F7CE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C9F0E-1890-01F2-C417-D1D3053A6A5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48B466C-D930-7693-B001-A359980EEDD9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CB11EB-B898-C1C6-CBD5-B5ECB87D31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3B31CC-1F74-2EBA-58B5-32A01BB88B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260182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AA49EB1-F7A1-B1F4-02EA-075B2B7A4988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 . Corrigez.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41B384-FC9D-60D1-56A8-0C96DE0B6766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homme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96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du palier 5)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diapositives, de manière à ce que chacun participe au moins une fois.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711897" y="309347"/>
            <a:ext cx="12089703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44882880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23204BD6-87E3-05A0-CC08-986D24711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089" y="6660583"/>
            <a:ext cx="1710380" cy="138000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78A3A9-C4AB-19ED-5CE9-03150426C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118" y="6997928"/>
            <a:ext cx="1710380" cy="109207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A1B5C73-0105-556F-4062-27AAA9A9C3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86" y="6311954"/>
            <a:ext cx="2115839" cy="207726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DB1A2A0-886F-0263-D616-1CA669B1E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391" y="6669292"/>
            <a:ext cx="2265095" cy="174934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01AC174-1DCD-636D-3A06-523EE76EA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1939" y="2712457"/>
            <a:ext cx="1843523" cy="128972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6E1B80C-44AB-CC8B-1F81-2E355EA0CC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949" y="2522980"/>
            <a:ext cx="2784198" cy="250975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333C937-F95A-7D9B-FDC7-0EB07AB0D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933" y="2712450"/>
            <a:ext cx="2370882" cy="215382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6F232-9DB5-2BB9-F2C0-8864DDD028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2324" y="2538268"/>
            <a:ext cx="1153343" cy="27795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A34657-FE37-2433-0278-E2B50634B118}"/>
              </a:ext>
            </a:extLst>
          </p:cNvPr>
          <p:cNvSpPr txBox="1"/>
          <p:nvPr/>
        </p:nvSpPr>
        <p:spPr>
          <a:xfrm>
            <a:off x="1772962" y="616079"/>
            <a:ext cx="10492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8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5.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difficultés particulières présentées.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Lire des phrases avec difficultés particulières.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2764008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04CD7BD-CAAB-21A5-82A9-4191F9B6EE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80" y="6272564"/>
            <a:ext cx="1942721" cy="20772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49A96A-51B8-6D52-397F-9F48E1CB3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242" y="2621660"/>
            <a:ext cx="1924856" cy="18994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3DE9F8-11BD-D767-7436-7EEFDA997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0491" y="6131564"/>
            <a:ext cx="1734750" cy="23592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9D97D6-0568-E9EC-5EF4-271FAB667E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2350" y="6542727"/>
            <a:ext cx="1824014" cy="1601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73C1D8-C0A5-2C76-F864-D4F1FF1CE6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054" y="6477908"/>
            <a:ext cx="2004168" cy="16665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B87A34-87F9-944E-922A-FDA8A1DD30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275" y="2735054"/>
            <a:ext cx="2149113" cy="15498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B349CB-E6A6-1892-125B-BC97F0537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5703" y="2450804"/>
            <a:ext cx="1360775" cy="192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2" y="516612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7605614"/>
              </p:ext>
            </p:extLst>
          </p:nvPr>
        </p:nvGraphicFramePr>
        <p:xfrm>
          <a:off x="52947" y="-17318"/>
          <a:ext cx="5541891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24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35CD6B4-6DB0-2069-626C-D4FD5CEED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904" y="2254404"/>
            <a:ext cx="2613356" cy="21983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8B443-460C-B4B6-0964-822CCF3BC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4070" y="6365238"/>
            <a:ext cx="1965803" cy="26180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ECF441-C95B-79D4-5693-87B3145A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4069" y="2564883"/>
            <a:ext cx="1799301" cy="18719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E8723A-2430-5627-6DDD-4FE32EC9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3445" y="2129686"/>
            <a:ext cx="2742881" cy="27428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A13525-B934-373A-7431-9571B8B9B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9735" y="6471969"/>
            <a:ext cx="2079980" cy="25113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A877AC-FF65-F085-461C-FA7F2627C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3446" y="6808405"/>
            <a:ext cx="2742879" cy="206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3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310485" y="342897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7155746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C6BBBCA-B862-E2AD-43A9-FC60A4D51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171" y="2557031"/>
            <a:ext cx="2114496" cy="29110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96507-AFA8-2290-85B8-036E3830F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581" y="2387852"/>
            <a:ext cx="2293017" cy="37775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3C2B6-8FD1-A4D9-2F47-F7DE8CF71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298" y="3605789"/>
            <a:ext cx="5000937" cy="18650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9B6921-0156-0630-04ED-1B056DCC4C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35" y="7205701"/>
            <a:ext cx="3736925" cy="2185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8AC2A1-BFAC-24B2-CB86-B83613244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40" y="6588637"/>
            <a:ext cx="2994504" cy="27369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2A5016-EDAE-9D22-0D23-5ECEB29681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35" y="5896058"/>
            <a:ext cx="2994504" cy="327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08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difficultés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les besoins.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mots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564-3BC2-796C-8874-A1BFCBAD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3609F6-386B-E8EE-0FE5-079497D36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8A366E-4557-E93B-A235-B805444D6D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008199-B6F9-4B6A-1A11-B7073424D5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ABF246-EFAA-3B9A-46E9-5A809281D0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012E6C-5002-972D-F24C-156252BDDF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1736FA-D0A2-C3D7-F383-D7D8FB5BF0F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7EA514-B032-3EF1-8C08-5C82E77CAE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E4BB82-7DFE-1EAD-EF28-154C5F6D6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373415"/>
              </p:ext>
            </p:extLst>
          </p:nvPr>
        </p:nvGraphicFramePr>
        <p:xfrm>
          <a:off x="423545" y="2198590"/>
          <a:ext cx="12850236" cy="752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2674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66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66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AD55DD-3372-352D-AA57-CC67791456B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1489842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725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7A136-6F2F-1EDB-8B03-76DCE368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CE1A90-66E5-7F24-8365-47E5D2BF990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F0D341-40A2-833C-42F5-40E6408831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E4C8B1-E779-8A61-5783-E4E1559CC1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896C29-535C-0304-E053-9E7895E596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56FFD2-27E6-28C9-3D22-8915F49C79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339128-669E-FFD3-00A4-8B6F573232C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1D3216-0102-DC5C-1C36-71E429BE12F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76DF9-FACC-AC5D-B7D6-B34FD39CBB50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91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913085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ces étoiles       nous avons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vous aimez          des îles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petit homme       des étoiles 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Ils arrivent       Nous entrons</a:t>
                      </a:r>
                      <a:endParaRPr kumimoji="0" lang="fr-MA" sz="6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02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8D1E22-D731-242B-642F-136E4605D27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9426558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D6CFE83-62F4-562A-7DE0-7C45FA8EC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6154" y="3440355"/>
            <a:ext cx="1401098" cy="394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A06956-F7C8-CBA3-6D05-E3CBF2DD58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3342" y="9492143"/>
            <a:ext cx="1401098" cy="3942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D9977F-C7CB-59F7-01E7-D60DF79E7E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4269" y="9508166"/>
            <a:ext cx="1401098" cy="394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A9B61F9-3669-14B4-79AF-4803E0A56F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1736" y="5493011"/>
            <a:ext cx="1401098" cy="3942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953385-B06F-BD92-DA8A-D0F4783875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5467529"/>
            <a:ext cx="1401098" cy="3942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A01D10-E7F5-6F02-48A3-9CDE70229F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3440355"/>
            <a:ext cx="1401098" cy="3942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E72E8C-34A0-0EA0-600C-4DF1EB136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3059" y="7545666"/>
            <a:ext cx="1401098" cy="39422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D69AB8-6FC5-6266-9A30-536A3D2572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4928" y="7545666"/>
            <a:ext cx="1401098" cy="3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2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addition      essentiel    acrobatie      invention      patience  information     essentielle     initial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présentation      spatial        patient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13273785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492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4923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66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3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634003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721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4D90F-722D-DDB1-87BC-626C2CBE4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90EA80-1537-8B49-E784-107AB775B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57F8B-5CA1-504E-B5D1-AA8AA77AAF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26684F-48A2-6FF0-754A-8B41F9DAA3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s’amuser     femme   technicien      invention      ils arrivent  information     prudemment     des îles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Elles écoutent    un homme       du thé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F8179-88A6-DF02-9181-111911BD00F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C67181-28EF-FA5D-C373-F9A92FAAC97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756969-4637-F09C-6084-36026600BC3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6F401B-6407-E564-3C6E-A43CD3E3021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A7E6BC-2BFF-BD26-A695-0274405C23D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525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FE6E-1E79-EE5E-C21C-D4489179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5E2B4D-4F5E-C01C-2EDE-D6AB3AD98E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71E93BE-800B-9843-4045-62B5575157D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326B0F-281C-591E-34C7-FEAAF526400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phrases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7060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5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9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4734231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6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  <a:endParaRPr lang="fr-MA" sz="54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organisent une exposition. 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ont accroché des affiches.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19281566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60F755C-376E-283C-8DAD-39FEC48B07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5120" y="3637189"/>
            <a:ext cx="908801" cy="2557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DA9BBA-F11C-4528-859D-DCC9EA8447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5156" y="3509335"/>
            <a:ext cx="908801" cy="2557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2C9824-AF48-149C-3971-481E5F629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6381" y="6859037"/>
            <a:ext cx="908801" cy="2557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759BD8-8724-48D0-466B-6D3B91D0E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968" y="6741727"/>
            <a:ext cx="908801" cy="255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64193-9D1B-E4D9-68CD-E38DFE50F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3682" y="8453804"/>
            <a:ext cx="908801" cy="255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B4FFBD-A3DD-2E51-1B0B-AEE357FC4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8346" y="8497447"/>
            <a:ext cx="908801" cy="2557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734B70-485D-D7F7-8543-35A3486DEE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8438" y="8497448"/>
            <a:ext cx="908801" cy="2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25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142910" y="631541"/>
            <a:ext cx="1152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29188" y="1864757"/>
            <a:ext cx="13030202" cy="107263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17">
              <a:lnSpc>
                <a:spcPct val="150000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152653"/>
              </p:ext>
            </p:extLst>
          </p:nvPr>
        </p:nvGraphicFramePr>
        <p:xfrm>
          <a:off x="-4388" y="-42914"/>
          <a:ext cx="6678036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01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429188" y="1621138"/>
          <a:ext cx="12711635" cy="1166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1635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8298180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3281360">
                <a:tc>
                  <a:txBody>
                    <a:bodyPr/>
                    <a:lstStyle/>
                    <a:p>
                      <a:endParaRPr lang="fr-MA" sz="6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42889" y="1864756"/>
            <a:ext cx="13030202" cy="810221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5400" dirty="0"/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2369752"/>
              </p:ext>
            </p:extLst>
          </p:nvPr>
        </p:nvGraphicFramePr>
        <p:xfrm>
          <a:off x="-42800" y="-42914"/>
          <a:ext cx="835791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Rebrassage de la lecture: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97985" y="4064606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42 seront proposées aux élèves à réaliser en binôme ou individuellement.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Lors de la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autonome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, les élèves qui ont éprouvé des difficultés pendant la révision collective sont accompagnés par l’enseignant(e)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7C9F53-CDF3-A62A-85E7-903C38C20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792" y="2492678"/>
            <a:ext cx="3623739" cy="58749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m’entraine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42.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AA87989-3B4A-397D-6472-5491E4623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86600" y="2019300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E51944-37BC-9E17-F40E-C686720B5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933700"/>
            <a:ext cx="9067800" cy="3276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3 . Ensuite, échangez les rôles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4600BEA-58B4-CCEF-6BB7-DDDC523A5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6286500"/>
            <a:ext cx="9296400" cy="3200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1915EFA-8F51-C79E-B919-56711CA2E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1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lecture: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collective guidée;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autonome.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4536516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les mots et les phrases de la page 42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435527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DC486A0-463D-B4F4-E074-70A3DA95F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2781300"/>
            <a:ext cx="9296400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889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C3326-8DE8-2C37-3EAE-AFA3F4A34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8ED8E8E-F8B8-EBDF-66B2-AC56FB66F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92C288E9-4A3D-86FF-1806-81799F5032EE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F778C583-5498-BB0F-B9C9-9D32D20A1A5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01E882AA-89F6-3F96-1901-A44B046230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7B522B58-33A9-CC08-83DD-53217C8F54EE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4EFE4CB-1DA0-E918-8DE9-1FAB74214AED}"/>
              </a:ext>
            </a:extLst>
          </p:cNvPr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2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8D194C3F-393E-4411-499C-87E2F6F946D7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A67F1D3C-9BC5-D355-74F1-C6DD19BD27C2}"/>
              </a:ext>
            </a:extLst>
          </p:cNvPr>
          <p:cNvSpPr txBox="1"/>
          <p:nvPr/>
        </p:nvSpPr>
        <p:spPr>
          <a:xfrm>
            <a:off x="3010780" y="5487936"/>
            <a:ext cx="65114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</a:p>
          <a:p>
            <a:pPr defTabSz="685800">
              <a:lnSpc>
                <a:spcPct val="150000"/>
              </a:lnSpc>
              <a:defRPr/>
            </a:pP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3. Passation du test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54008CF-2647-09C0-4FDC-7BC0AD718B9F}"/>
              </a:ext>
            </a:extLst>
          </p:cNvPr>
          <p:cNvSpPr txBox="1"/>
          <p:nvPr/>
        </p:nvSpPr>
        <p:spPr>
          <a:xfrm>
            <a:off x="3083484" y="3322172"/>
            <a:ext cx="4536516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0612F2ED-90C0-95F2-D2E8-5330787D47B8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A292E810-B0C6-204E-2030-2BBB106B7F86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1.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A560D44-2647-6487-2C3F-4941223867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80091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de mots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de mots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images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C’est une activité d’encodage au service de la lecture- décodage et la lecture- compréhension. L’enseignant(e) présente l’image sans nommer le mot, et les élèves l’écrivent sur leur ardoise.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25355</TotalTime>
  <Words>1733</Words>
  <Application>Microsoft Office PowerPoint</Application>
  <PresentationFormat>Personnalisé</PresentationFormat>
  <Paragraphs>361</Paragraphs>
  <Slides>51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60" baseType="lpstr">
      <vt:lpstr>Arimo Italics</vt:lpstr>
      <vt:lpstr>Aptos</vt:lpstr>
      <vt:lpstr>Dosis</vt:lpstr>
      <vt:lpstr>Times New Roman</vt:lpstr>
      <vt:lpstr>Carelia</vt:lpstr>
      <vt:lpstr>Calibri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777</cp:revision>
  <dcterms:created xsi:type="dcterms:W3CDTF">2006-08-16T00:00:00Z</dcterms:created>
  <dcterms:modified xsi:type="dcterms:W3CDTF">2025-09-25T22:14:09Z</dcterms:modified>
  <dc:identifier>DAFtlvZnwz4</dc:identifier>
</cp:coreProperties>
</file>