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9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2472" r:id="rId10"/>
    <p:sldId id="2147482785" r:id="rId11"/>
    <p:sldId id="2147482786" r:id="rId12"/>
    <p:sldId id="2147482787" r:id="rId13"/>
    <p:sldId id="2147482923" r:id="rId14"/>
    <p:sldId id="2147482924" r:id="rId15"/>
    <p:sldId id="2147482514" r:id="rId16"/>
    <p:sldId id="2147482902" r:id="rId17"/>
    <p:sldId id="2134805161" r:id="rId18"/>
    <p:sldId id="2134805162" r:id="rId19"/>
    <p:sldId id="2147482931" r:id="rId20"/>
    <p:sldId id="2147482932" r:id="rId21"/>
    <p:sldId id="2147482968" r:id="rId22"/>
    <p:sldId id="2147482969" r:id="rId23"/>
    <p:sldId id="2147482901" r:id="rId24"/>
    <p:sldId id="2147482536" r:id="rId25"/>
    <p:sldId id="2147482933" r:id="rId26"/>
    <p:sldId id="2147482900" r:id="rId27"/>
    <p:sldId id="2147482934" r:id="rId28"/>
    <p:sldId id="2147482935" r:id="rId29"/>
    <p:sldId id="2147482686" r:id="rId30"/>
    <p:sldId id="2147482687" r:id="rId31"/>
    <p:sldId id="2147482904" r:id="rId32"/>
    <p:sldId id="2134808453" r:id="rId33"/>
    <p:sldId id="2134808454" r:id="rId34"/>
    <p:sldId id="2134804880" r:id="rId35"/>
    <p:sldId id="2134808472" r:id="rId36"/>
    <p:sldId id="2134808455" r:id="rId37"/>
    <p:sldId id="2147482524" r:id="rId38"/>
    <p:sldId id="2147482988" r:id="rId39"/>
    <p:sldId id="2134808457" r:id="rId40"/>
    <p:sldId id="2147482692" r:id="rId41"/>
    <p:sldId id="2147482834" r:id="rId42"/>
    <p:sldId id="2147482771" r:id="rId43"/>
    <p:sldId id="2147482835" r:id="rId44"/>
    <p:sldId id="2147482516" r:id="rId45"/>
    <p:sldId id="2147482772" r:id="rId46"/>
    <p:sldId id="2147482970" r:id="rId47"/>
    <p:sldId id="2147482940" r:id="rId48"/>
    <p:sldId id="2147482941" r:id="rId49"/>
    <p:sldId id="2147482939" r:id="rId50"/>
    <p:sldId id="2147482944" r:id="rId51"/>
    <p:sldId id="2147482979" r:id="rId52"/>
    <p:sldId id="2147482980" r:id="rId53"/>
    <p:sldId id="2147482981" r:id="rId54"/>
    <p:sldId id="2147482972" r:id="rId55"/>
    <p:sldId id="2147482987" r:id="rId56"/>
    <p:sldId id="2147482976" r:id="rId57"/>
    <p:sldId id="2147482975" r:id="rId58"/>
    <p:sldId id="2147482974" r:id="rId59"/>
    <p:sldId id="2147482973" r:id="rId60"/>
    <p:sldId id="2147482977" r:id="rId61"/>
    <p:sldId id="2147482978" r:id="rId62"/>
    <p:sldId id="2147482713" r:id="rId63"/>
    <p:sldId id="2147482959" r:id="rId64"/>
    <p:sldId id="2147482960" r:id="rId65"/>
    <p:sldId id="2147482883" r:id="rId66"/>
    <p:sldId id="2147482884" r:id="rId67"/>
    <p:sldId id="2147482982" r:id="rId68"/>
    <p:sldId id="2147482915" r:id="rId69"/>
    <p:sldId id="2147482983" r:id="rId70"/>
    <p:sldId id="2147482963" r:id="rId71"/>
    <p:sldId id="2147482984" r:id="rId72"/>
    <p:sldId id="2147482885" r:id="rId73"/>
    <p:sldId id="2147482985" r:id="rId74"/>
    <p:sldId id="2147482964" r:id="rId75"/>
    <p:sldId id="2147482965" r:id="rId76"/>
    <p:sldId id="2147482728" r:id="rId77"/>
    <p:sldId id="2147482740" r:id="rId78"/>
    <p:sldId id="2147482986" r:id="rId79"/>
    <p:sldId id="2147482739" r:id="rId80"/>
    <p:sldId id="2147482889" r:id="rId81"/>
    <p:sldId id="2147482890" r:id="rId82"/>
    <p:sldId id="2147482920" r:id="rId83"/>
    <p:sldId id="2147482967" r:id="rId84"/>
    <p:sldId id="2147482754" r:id="rId85"/>
    <p:sldId id="2147482918" r:id="rId86"/>
    <p:sldId id="2147482760" r:id="rId87"/>
    <p:sldId id="2147482761" r:id="rId88"/>
    <p:sldId id="2147482762" r:id="rId89"/>
    <p:sldId id="2147482763" r:id="rId90"/>
    <p:sldId id="2147482899" r:id="rId91"/>
    <p:sldId id="2147482770" r:id="rId92"/>
    <p:sldId id="2147482738" r:id="rId93"/>
    <p:sldId id="2147482581" r:id="rId94"/>
    <p:sldId id="2147482582" r:id="rId95"/>
    <p:sldId id="2147482584" r:id="rId96"/>
    <p:sldId id="2147482773" r:id="rId97"/>
    <p:sldId id="701" r:id="rId9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F702D04E-4E34-45C1-9F96-2E66725EC403}">
          <p14:sldIdLst>
            <p14:sldId id="2147482784"/>
            <p14:sldId id="2134808446"/>
            <p14:sldId id="2134805101"/>
            <p14:sldId id="2134805475"/>
            <p14:sldId id="2134808443"/>
            <p14:sldId id="2134805155"/>
            <p14:sldId id="2134805393"/>
            <p14:sldId id="2147482513"/>
            <p14:sldId id="2147482472"/>
            <p14:sldId id="2147482785"/>
            <p14:sldId id="2147482786"/>
            <p14:sldId id="2147482787"/>
            <p14:sldId id="2147482923"/>
            <p14:sldId id="2147482924"/>
            <p14:sldId id="2147482514"/>
            <p14:sldId id="2147482902"/>
            <p14:sldId id="2134805161"/>
            <p14:sldId id="2134805162"/>
            <p14:sldId id="2147482931"/>
            <p14:sldId id="2147482932"/>
            <p14:sldId id="2147482968"/>
            <p14:sldId id="2147482969"/>
            <p14:sldId id="2147482901"/>
            <p14:sldId id="2147482536"/>
            <p14:sldId id="2147482933"/>
            <p14:sldId id="2147482900"/>
            <p14:sldId id="2147482934"/>
            <p14:sldId id="2147482935"/>
            <p14:sldId id="2147482686"/>
            <p14:sldId id="2147482687"/>
            <p14:sldId id="2147482904"/>
            <p14:sldId id="2134808453"/>
            <p14:sldId id="2134808454"/>
            <p14:sldId id="2134804880"/>
            <p14:sldId id="2134808472"/>
            <p14:sldId id="2134808455"/>
            <p14:sldId id="2147482524"/>
          </p14:sldIdLst>
        </p14:section>
        <p14:section name="Section sans titre" id="{33FB0C46-A45B-47BA-9BB0-CF43CEE1CD0F}">
          <p14:sldIdLst>
            <p14:sldId id="2147482988"/>
            <p14:sldId id="2134808457"/>
            <p14:sldId id="2147482692"/>
            <p14:sldId id="2147482834"/>
            <p14:sldId id="2147482771"/>
            <p14:sldId id="2147482835"/>
            <p14:sldId id="2147482516"/>
            <p14:sldId id="2147482772"/>
            <p14:sldId id="2147482970"/>
            <p14:sldId id="2147482940"/>
            <p14:sldId id="2147482941"/>
            <p14:sldId id="2147482939"/>
            <p14:sldId id="2147482944"/>
            <p14:sldId id="2147482979"/>
            <p14:sldId id="2147482980"/>
            <p14:sldId id="2147482981"/>
            <p14:sldId id="2147482972"/>
            <p14:sldId id="2147482987"/>
            <p14:sldId id="2147482976"/>
            <p14:sldId id="2147482975"/>
            <p14:sldId id="2147482974"/>
            <p14:sldId id="2147482973"/>
            <p14:sldId id="2147482977"/>
            <p14:sldId id="2147482978"/>
            <p14:sldId id="2147482713"/>
            <p14:sldId id="2147482959"/>
            <p14:sldId id="2147482960"/>
            <p14:sldId id="2147482883"/>
            <p14:sldId id="2147482884"/>
            <p14:sldId id="2147482982"/>
            <p14:sldId id="2147482915"/>
            <p14:sldId id="2147482983"/>
            <p14:sldId id="2147482963"/>
            <p14:sldId id="2147482984"/>
            <p14:sldId id="2147482885"/>
            <p14:sldId id="2147482985"/>
            <p14:sldId id="2147482964"/>
            <p14:sldId id="2147482965"/>
            <p14:sldId id="2147482728"/>
            <p14:sldId id="2147482740"/>
            <p14:sldId id="2147482986"/>
            <p14:sldId id="2147482739"/>
            <p14:sldId id="2147482889"/>
            <p14:sldId id="2147482890"/>
            <p14:sldId id="2147482920"/>
            <p14:sldId id="2147482967"/>
            <p14:sldId id="2147482754"/>
            <p14:sldId id="2147482918"/>
            <p14:sldId id="2147482760"/>
            <p14:sldId id="2147482761"/>
            <p14:sldId id="2147482762"/>
            <p14:sldId id="2147482763"/>
            <p14:sldId id="2147482899"/>
            <p14:sldId id="2147482770"/>
            <p14:sldId id="2147482738"/>
            <p14:sldId id="2147482581"/>
            <p14:sldId id="2147482582"/>
            <p14:sldId id="2147482584"/>
            <p14:sldId id="2147482773"/>
            <p14:sldId id="7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32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1.jpe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6" Type="http://schemas.openxmlformats.org/officeDocument/2006/relationships/image" Target="../media/image35.png"/><Relationship Id="rId5" Type="http://schemas.openxmlformats.org/officeDocument/2006/relationships/image" Target="../media/image44.jpe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6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6" Type="http://schemas.openxmlformats.org/officeDocument/2006/relationships/image" Target="../media/image36.png"/><Relationship Id="rId5" Type="http://schemas.openxmlformats.org/officeDocument/2006/relationships/image" Target="../media/image44.jpe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44.jpeg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35.png"/><Relationship Id="rId5" Type="http://schemas.openxmlformats.org/officeDocument/2006/relationships/image" Target="../media/image47.png"/><Relationship Id="rId4" Type="http://schemas.openxmlformats.org/officeDocument/2006/relationships/image" Target="../media/image27.svg"/><Relationship Id="rId9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36.png"/><Relationship Id="rId11" Type="http://schemas.openxmlformats.org/officeDocument/2006/relationships/image" Target="../media/image48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49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27.sv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image" Target="../media/image26.png"/><Relationship Id="rId5" Type="http://schemas.openxmlformats.org/officeDocument/2006/relationships/tags" Target="../tags/tag9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4" Type="http://schemas.openxmlformats.org/officeDocument/2006/relationships/image" Target="../media/image27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1.xml"/><Relationship Id="rId4" Type="http://schemas.openxmlformats.org/officeDocument/2006/relationships/image" Target="../media/image27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4" Type="http://schemas.openxmlformats.org/officeDocument/2006/relationships/image" Target="../media/image2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Relationship Id="rId4" Type="http://schemas.openxmlformats.org/officeDocument/2006/relationships/image" Target="../media/image27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4" Type="http://schemas.openxmlformats.org/officeDocument/2006/relationships/image" Target="../media/image27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4" Type="http://schemas.openxmlformats.org/officeDocument/2006/relationships/image" Target="../media/image27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Relationship Id="rId4" Type="http://schemas.openxmlformats.org/officeDocument/2006/relationships/image" Target="../media/image27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4" Type="http://schemas.openxmlformats.org/officeDocument/2006/relationships/image" Target="../media/image27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1.xml"/><Relationship Id="rId4" Type="http://schemas.openxmlformats.org/officeDocument/2006/relationships/image" Target="../media/image27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4" Type="http://schemas.openxmlformats.org/officeDocument/2006/relationships/image" Target="../media/image2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3.xml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Relationship Id="rId4" Type="http://schemas.openxmlformats.org/officeDocument/2006/relationships/image" Target="../media/image27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Relationship Id="rId4" Type="http://schemas.openxmlformats.org/officeDocument/2006/relationships/image" Target="../media/image27.sv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27.svg"/><Relationship Id="rId5" Type="http://schemas.openxmlformats.org/officeDocument/2006/relationships/tags" Target="../tags/tag120.xml"/><Relationship Id="rId10" Type="http://schemas.openxmlformats.org/officeDocument/2006/relationships/image" Target="../media/image26.png"/><Relationship Id="rId4" Type="http://schemas.openxmlformats.org/officeDocument/2006/relationships/tags" Target="../tags/tag119.xml"/><Relationship Id="rId9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image" Target="../media/image27.svg"/><Relationship Id="rId5" Type="http://schemas.openxmlformats.org/officeDocument/2006/relationships/tags" Target="../tags/tag128.xml"/><Relationship Id="rId10" Type="http://schemas.openxmlformats.org/officeDocument/2006/relationships/image" Target="../media/image26.png"/><Relationship Id="rId4" Type="http://schemas.openxmlformats.org/officeDocument/2006/relationships/tags" Target="../tags/tag127.xml"/><Relationship Id="rId9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Relationship Id="rId6" Type="http://schemas.openxmlformats.org/officeDocument/2006/relationships/image" Target="../media/image29.png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7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9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0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12" Type="http://schemas.openxmlformats.org/officeDocument/2006/relationships/image" Target="../media/image27.sv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image" Target="../media/image26.png"/><Relationship Id="rId5" Type="http://schemas.openxmlformats.org/officeDocument/2006/relationships/tags" Target="../tags/tag14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45.xml"/><Relationship Id="rId9" Type="http://schemas.openxmlformats.org/officeDocument/2006/relationships/tags" Target="../tags/tag150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12" Type="http://schemas.openxmlformats.org/officeDocument/2006/relationships/image" Target="../media/image27.svg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image" Target="../media/image26.png"/><Relationship Id="rId5" Type="http://schemas.openxmlformats.org/officeDocument/2006/relationships/tags" Target="../tags/tag15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54.xml"/><Relationship Id="rId9" Type="http://schemas.openxmlformats.org/officeDocument/2006/relationships/tags" Target="../tags/tag15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5.svg"/><Relationship Id="rId4" Type="http://schemas.openxmlformats.org/officeDocument/2006/relationships/image" Target="../media/image61.sv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3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5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3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578" y="5108402"/>
            <a:ext cx="1401988" cy="12365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6795687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3A3484-01F5-E2A6-39F5-E5992BFDC8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381" y="2428304"/>
            <a:ext cx="2083335" cy="14959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E25846-9329-1B36-00A8-9A0BD23CE2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4297" y="2428304"/>
            <a:ext cx="1754261" cy="149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51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250169" y="34983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586844" y="279272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2828" y="67819"/>
            <a:ext cx="1401514" cy="108356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73F6BCE-EC0C-D4DE-78A7-4D62F5C8A3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5669" y="2066573"/>
            <a:ext cx="4876560" cy="242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9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677678"/>
            <a:ext cx="8701549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009808" y="319465"/>
            <a:ext cx="756682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ont accroché des affiches. Corrigez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1425677" y="2861190"/>
            <a:ext cx="57715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Ils ont accroché des affiches.</a:t>
            </a:r>
            <a:endParaRPr lang="fr-MA" sz="4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2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86EF-1431-19F1-C923-EB0D1C9D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2F7885-2214-D480-63EE-4482438935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80410F-C51D-FFF7-4E54-DBAE620835E6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DE4602-3594-87F1-8FE9-3CCE880202D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A2A270F-03A9-8A7C-DFB8-5E06C6C4758C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E427C-7740-7C0C-E286-3ED6098F37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3C0D69-A09E-7A08-7D90-CF2B82A379C5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8526BD-3ACB-A119-9FDC-E32A918E69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1880" y="48155"/>
            <a:ext cx="1476516" cy="11415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51CE34E-9DE5-F663-5411-5018B51CAF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3843" y="1834327"/>
            <a:ext cx="5016313" cy="31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74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2C169-5E0F-E78A-3685-599F6BBB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4FA33E-F95C-CCAE-01CE-0A7B83057C0F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14939A-4798-A710-52C1-8B39E6B0DB1A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D8BD6F-7924-A1E2-6AD3-31754C528F9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618B32-E37C-C70E-96FA-4BD585916523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E39EE3A-BC05-4B4D-F781-3D21243BAA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371" y="677678"/>
            <a:ext cx="7868711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E21905F-BFE5-A228-ACC0-A0B55D7586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17F421B-631A-F4A3-009D-99647D482CEC}"/>
              </a:ext>
            </a:extLst>
          </p:cNvPr>
          <p:cNvSpPr txBox="1"/>
          <p:nvPr/>
        </p:nvSpPr>
        <p:spPr>
          <a:xfrm>
            <a:off x="1009808" y="319465"/>
            <a:ext cx="662985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ont organisé une exposition. Corrigez.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C14012-5800-6FA9-5B69-49EBABEF5616}"/>
              </a:ext>
            </a:extLst>
          </p:cNvPr>
          <p:cNvSpPr txBox="1"/>
          <p:nvPr/>
        </p:nvSpPr>
        <p:spPr>
          <a:xfrm>
            <a:off x="1809137" y="2861190"/>
            <a:ext cx="53389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Ils ont organisé une exposition.</a:t>
            </a:r>
          </a:p>
          <a:p>
            <a:pPr algn="ctr" defTabSz="457235">
              <a:defRPr/>
            </a:pPr>
            <a:endParaRPr lang="fr-FR" sz="4000" b="1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4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09136"/>
            <a:ext cx="8268929" cy="2048632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1337187" y="2173978"/>
            <a:ext cx="656794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ordinateur- ascenseur- addition- communication- recherche- invention</a:t>
            </a:r>
            <a:endParaRPr lang="fr-FR" sz="1867" dirty="0">
              <a:latin typeface="Dosis" pitchFamily="2" charset="0"/>
            </a:endParaRP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0EBE913-DE0A-0277-D465-FFC542A9B9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034" y="2454538"/>
            <a:ext cx="1295147" cy="10894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8397DAA-E3EE-795E-8DC6-73002268E4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5457" y="4454860"/>
            <a:ext cx="1043100" cy="138920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9F8283D-C4F7-EB0F-0E3C-C6CA77B924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8889" y="2445252"/>
            <a:ext cx="1138778" cy="11847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33F58E1-9836-D4A5-2503-9CB19CB3BF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4506" y="2373879"/>
            <a:ext cx="1218773" cy="121877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FEB7CF8-DBC6-A49D-ECA4-C91E244FA3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93867" y="4303882"/>
            <a:ext cx="1043100" cy="1259425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46A405B-F916-03F4-0265-C4DEFDEAC7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3194" y="4664618"/>
            <a:ext cx="1386654" cy="104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BF276BE-C97C-1381-3BED-01FA5E6410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236" y="-67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ordinateur . Comment vous dites ordinateur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B93500-E825-BF80-CA8D-3C9BD938A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4078" y="1738969"/>
            <a:ext cx="4018064" cy="338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23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83413" y="2615381"/>
            <a:ext cx="447852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ordinateur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D7AD97-3728-0B6E-3BB0-5F6C107656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ordinateur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l’ordinateur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ordinateur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3ACD472-22A9-6920-3EDD-6C3741869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119" y="1744132"/>
            <a:ext cx="2218761" cy="186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FA466-1CAA-C628-66A8-BE5F140A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68C253-4E74-4CA9-31DD-D299F847665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A6B014-B3D5-07A0-8DF5-7A1546A9F1F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68C47A-112B-E2A5-D78C-DD1CEFDABD9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1B4B8A-AFF2-1AAC-1B1A-560BDF21538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B00545-1BC0-764A-739C-4B8DB5B083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D465EDD-19A6-09E6-BD32-BEC1527570B2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communication. communication. Comment vous dites communication.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ADC3A1-0F44-6F5F-0118-FB6AF3282E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0683" y="1695375"/>
            <a:ext cx="3362633" cy="336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03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87F5-D036-E130-BEA2-80D120851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7CB694-0DFD-EB23-EBDF-4E1746076D38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1122169-54C8-FCB4-EA3D-34CCE1AF733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1B93715-60DB-5F66-6346-D8B5D703CE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A5507B8-46A0-11BB-20D7-392C4ABA7AF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296BE9-2784-D003-B1BD-F4299E9BB0C8}"/>
              </a:ext>
            </a:extLst>
          </p:cNvPr>
          <p:cNvSpPr txBox="1"/>
          <p:nvPr/>
        </p:nvSpPr>
        <p:spPr>
          <a:xfrm>
            <a:off x="6602" y="2390670"/>
            <a:ext cx="5882921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la communication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A520244-076D-2B95-EBD4-92190D9632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A0DD0D9-3963-9771-FA0C-45A2778947ED}"/>
              </a:ext>
            </a:extLst>
          </p:cNvPr>
          <p:cNvSpPr txBox="1"/>
          <p:nvPr/>
        </p:nvSpPr>
        <p:spPr>
          <a:xfrm>
            <a:off x="952499" y="279402"/>
            <a:ext cx="788669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communication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Communication.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communication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2CFF13-25FC-7C7C-9129-29D83D996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3811" y="1982920"/>
            <a:ext cx="2146627" cy="214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24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F7326-0C05-A36A-7529-278657114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F36778A-898D-3B65-8975-F9C9DBD6A647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1B09FB-EB3C-FE4E-7B42-39B20EDDF7C0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2C96818-A6E8-54BA-ADC2-43032BC870C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08893F-FF30-53DF-04E5-0AE61232317A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BC8C729-B69A-5593-3094-B97FE082BE7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4368946-C38A-9488-C9C2-68F9D9D41024}"/>
              </a:ext>
            </a:extLst>
          </p:cNvPr>
          <p:cNvSpPr txBox="1"/>
          <p:nvPr/>
        </p:nvSpPr>
        <p:spPr>
          <a:xfrm>
            <a:off x="914115" y="338701"/>
            <a:ext cx="7662527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fait une recherche sur las animaux. Recherche. Comment vous dites recherche.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ABDA23-8692-A14F-B693-894B9009C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905" y="1251674"/>
            <a:ext cx="3962573" cy="478435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053E268-6EA1-EAAD-8F90-E157DE59317C}"/>
              </a:ext>
            </a:extLst>
          </p:cNvPr>
          <p:cNvSpPr/>
          <p:nvPr/>
        </p:nvSpPr>
        <p:spPr>
          <a:xfrm>
            <a:off x="2939845" y="2143432"/>
            <a:ext cx="2644878" cy="19664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Les animaux</a:t>
            </a:r>
            <a:endParaRPr lang="fr-M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890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A99E8-3B82-E0DB-3064-74B03BEF2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145378-2541-FA87-5DD7-AA8860C486D2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62B4D7E-F7DB-506C-59E1-E83BCFEDB52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80D6B0-38D2-CE47-438F-1FCBEA6085B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C700214-D1A6-C7A1-0830-ABEB48FE71B4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5E6E4B-BC3B-6CE4-2E4B-A66748C8EEB5}"/>
              </a:ext>
            </a:extLst>
          </p:cNvPr>
          <p:cNvSpPr txBox="1"/>
          <p:nvPr/>
        </p:nvSpPr>
        <p:spPr>
          <a:xfrm>
            <a:off x="6602" y="2390670"/>
            <a:ext cx="5882921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Une recherche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F949DF-FC96-34D7-3261-928733EBFB4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E7384F0-60AD-781F-0721-29D71119E539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recherche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recherche 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recherche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197633-DCB2-665F-80A4-2959AB5A7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500" y="2126675"/>
            <a:ext cx="1181100" cy="142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86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5D68A-B2BE-A4C3-A886-C17A9A112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46F4D2-1D30-2EF1-41BC-60C5B125A561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4A7D309-EA2E-40EE-D4F1-314260267A9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5233C3-0B3D-08BF-78EB-6EB1E2A6A09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9C3CF7-6B0D-6C18-8EF5-4399472BD3DF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09B56-2A87-095C-5CF5-9EF9721AC49A}"/>
              </a:ext>
            </a:extLst>
          </p:cNvPr>
          <p:cNvSpPr txBox="1"/>
          <p:nvPr/>
        </p:nvSpPr>
        <p:spPr>
          <a:xfrm>
            <a:off x="304801" y="1939783"/>
            <a:ext cx="8541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Les élèves font des recherches.</a:t>
            </a:r>
            <a:endParaRPr lang="fr-FR" sz="48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7EA8BF-3DD7-69CF-57EC-7891E193126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7D7F760-297F-931D-A5D2-764889A32041}"/>
              </a:ext>
            </a:extLst>
          </p:cNvPr>
          <p:cNvSpPr txBox="1"/>
          <p:nvPr/>
        </p:nvSpPr>
        <p:spPr>
          <a:xfrm>
            <a:off x="588415" y="279403"/>
            <a:ext cx="825830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font des recherches.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font des recherches..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8B4C54B-9396-729F-F0AA-820E6E88F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126" y="2997070"/>
            <a:ext cx="4419983" cy="32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64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69AE3-6F4A-33B3-9E29-103DA1CFA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DC3298-7878-9208-CC75-4213D3ED80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62ED05-8A16-17D6-9373-271B04C4418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715137-CB2B-C4A3-7C83-9EB5C6F6101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12957F-185D-15C1-3A29-548F21CD0DA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D8E0C-7FAF-D9BF-3543-39700417FD1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BDD8A5-AE24-F524-CAC1-28B07CDC04B8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addition. addition. Comment vous dites addition.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B0FE2E-7082-4A4D-6FC0-49B04B79BB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7705" y="2261957"/>
            <a:ext cx="1788589" cy="18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01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F36A0-0324-8756-FF74-828C910E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E78780-9849-388A-9729-FD4135097AD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F666CD-B517-FEA2-0B69-0010723365F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F49F256-A4A8-8241-4548-CC0788747E3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80AEF1F-EEA3-0E44-60A3-0350FB7F5A30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C04D62-79C8-E60E-BF4D-E17245818A4F}"/>
              </a:ext>
            </a:extLst>
          </p:cNvPr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Une addition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52C3560-35CD-5E64-EEA3-9665440563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0AA43D4-7F90-F59D-8D7B-3CB7CD8D59B9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 addition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Une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addition.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addition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38F2F5-E2CE-081A-466B-5312E605A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677" y="2445251"/>
            <a:ext cx="1996990" cy="207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34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6F92-3CCF-06E1-6E98-A0767EBBF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47601E8-7161-E0A2-13F5-46BDA21904BF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826D041-721F-D3ED-2687-68DDD25173F0}"/>
              </a:ext>
            </a:extLst>
          </p:cNvPr>
          <p:cNvSpPr/>
          <p:nvPr/>
        </p:nvSpPr>
        <p:spPr>
          <a:xfrm>
            <a:off x="200393" y="228602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2ADDBE2-D885-F499-3A94-D71908225F5C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582675-0A84-1A28-F767-3778654FD42A}"/>
              </a:ext>
            </a:extLst>
          </p:cNvPr>
          <p:cNvSpPr txBox="1"/>
          <p:nvPr/>
        </p:nvSpPr>
        <p:spPr>
          <a:xfrm>
            <a:off x="1222411" y="431802"/>
            <a:ext cx="732182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dire les mots?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3 élèves en changeant à chaque fois l’ordre des mots.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D91B2F-9E5C-E619-F34A-86C63CB3C06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187507-3AC7-41F7-1FA6-0C71AE83592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F481163-6CEA-7A82-25B6-D3C9CC114E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623" y="2733330"/>
            <a:ext cx="1295147" cy="10894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6476E22-79C8-DD1C-2D6E-43E41F94D3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8889" y="2445252"/>
            <a:ext cx="1138778" cy="11847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38FE41-8DA9-D556-90B3-AACF6C7E12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3936" y="2604056"/>
            <a:ext cx="1218773" cy="121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72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13221-5B2B-2E94-7A2C-336F397C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908D29-F194-9EC7-2810-DB834F60348E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FD03F63-A325-0925-467D-13F2EB3C6FEF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CE4C59-CF67-DC16-B2F0-16924467A57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AA09F1D-CF56-91E3-9180-D3C6FF86FC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3C22CC-70AE-A3EA-FE2C-43AD23E0B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48BCDEA-6B60-E500-5FD9-98DADFA478BD}"/>
              </a:ext>
            </a:extLst>
          </p:cNvPr>
          <p:cNvSpPr txBox="1"/>
          <p:nvPr/>
        </p:nvSpPr>
        <p:spPr>
          <a:xfrm>
            <a:off x="914115" y="338701"/>
            <a:ext cx="7662527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téléphone, la télévision et les machines sont des inventions. Des inventions.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vous dites invention.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65647F-0FD6-0AB5-3231-7C4FA453A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149" y="2159183"/>
            <a:ext cx="2971701" cy="22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50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22AC0-EE0F-14CB-AD18-719B3D607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D7C7C-DD6C-1830-4BA6-EF6C5F8DAA74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9DD5BF1-F300-6870-88A5-6E373A9D0EF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769578-E598-AEBF-CA67-90178B00690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479A0B9-2EE6-4DAD-53FA-9EF4787DC5A2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DC6B3-1102-BC8A-1FD2-5979D2CA1D4D}"/>
              </a:ext>
            </a:extLst>
          </p:cNvPr>
          <p:cNvSpPr txBox="1"/>
          <p:nvPr/>
        </p:nvSpPr>
        <p:spPr>
          <a:xfrm>
            <a:off x="757084" y="2390670"/>
            <a:ext cx="4798142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Des inventions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675EA1-EFAE-1795-396F-92DFADBE01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C4588F-22A1-2C11-B8FC-4A4A18074A4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inventions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inventions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inventions”.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068B302-1218-EC40-F2D0-D39E41436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889" y="2126599"/>
            <a:ext cx="2375672" cy="178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3D013-07F1-77F6-D63C-5D24DE7A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F173BD-67F3-C156-3812-996ADFD969B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9256295-7AE9-5B96-117F-3F9E4191C791}"/>
              </a:ext>
            </a:extLst>
          </p:cNvPr>
          <p:cNvSpPr/>
          <p:nvPr/>
        </p:nvSpPr>
        <p:spPr>
          <a:xfrm>
            <a:off x="215910" y="338700"/>
            <a:ext cx="8776195" cy="6180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FC1204-278D-9ADA-4BBB-FFAB134EC34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B84D1D-94E0-1375-7B25-B2F649C8AC4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EAB609-B1D0-9429-9C0B-A29B6612E8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6F470A0-50E3-A395-B0FA-855214ED205E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l’ascenseur. Comment vous dites « ascenseur »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CF6564-B5ED-1A49-2D5F-A481A57EFF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3758" y="1903136"/>
            <a:ext cx="2554758" cy="340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09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1024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mots du vocabulaire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: </a:t>
              </a:r>
              <a:r>
                <a:rPr lang="fr-FR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ordinateur- ascenseur- addition- communication- recherche- invention.</a:t>
              </a: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et écrire </a:t>
              </a: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des phrases avec les difficultés particulières: t=s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5B0CB-7972-606E-6694-DD7033B2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3D4405-5616-B093-81BA-F3A5EA57355B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83B819-7412-BDCF-9F90-40A24B2EF0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2560E8-1B71-845C-3CD9-66745A23B1B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18EB2A-CCCC-1ACE-C842-F745C6E5A368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BA83F9-F000-62A2-B0FF-00541243A313}"/>
              </a:ext>
            </a:extLst>
          </p:cNvPr>
          <p:cNvSpPr txBox="1"/>
          <p:nvPr/>
        </p:nvSpPr>
        <p:spPr>
          <a:xfrm>
            <a:off x="140841" y="2472902"/>
            <a:ext cx="467378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ascenseur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1F79A4-8041-34A1-9692-A8DA5D6C5C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AEEEDB1-11FF-6CD2-D720-4B259AB24C70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ascenseur 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L’ascenseur 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ascenseur 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318439-BC37-7F45-85D7-6917C1BEA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0386" y="2578091"/>
            <a:ext cx="2058320" cy="274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39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4D65E-EA53-8874-82BE-E958564A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FD7857-0735-B0C1-CD09-65397F156BB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E6DE39D-F95B-4BBE-E652-DAA8F3675F28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1C9563E-8821-3908-C520-DFE824893A2B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3B3F80-CA29-D788-AF72-C26FB2488C6A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E05F70-35F5-00E3-6E0C-6B49A3F880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61C5992-461C-49CC-AAEF-D53A3130E36C}"/>
              </a:ext>
            </a:extLst>
          </p:cNvPr>
          <p:cNvSpPr txBox="1"/>
          <p:nvPr/>
        </p:nvSpPr>
        <p:spPr>
          <a:xfrm>
            <a:off x="595014" y="279402"/>
            <a:ext cx="835287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L’ordinateur et l’ascenseur sont des inventions utiles.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L’ordinateur et l’ascenseur sont des inventions utiles.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4F356206-9695-FF42-200D-E3C67D6CB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496226"/>
              </p:ext>
            </p:extLst>
          </p:nvPr>
        </p:nvGraphicFramePr>
        <p:xfrm>
          <a:off x="443307" y="1613145"/>
          <a:ext cx="8475405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5405">
                  <a:extLst>
                    <a:ext uri="{9D8B030D-6E8A-4147-A177-3AD203B41FA5}">
                      <a16:colId xmlns:a16="http://schemas.microsoft.com/office/drawing/2014/main" val="618930216"/>
                    </a:ext>
                  </a:extLst>
                </a:gridCol>
              </a:tblGrid>
              <a:tr h="1376517">
                <a:tc>
                  <a:txBody>
                    <a:bodyPr/>
                    <a:lstStyle/>
                    <a:p>
                      <a:pPr marL="0" marR="0" lvl="0" indent="0" algn="l" defTabSz="4572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et l’ascenseur sont des  inventions utiles.</a:t>
                      </a:r>
                    </a:p>
                    <a:p>
                      <a:endParaRPr lang="fr-MA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569385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01AF101-C94F-A4B1-8F1E-DA0FEDF7C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8359" y="2958419"/>
            <a:ext cx="4005299" cy="35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49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57716" y="2037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1803904" y="4348091"/>
            <a:ext cx="6387592" cy="538395"/>
            <a:chOff x="3619045" y="6448291"/>
            <a:chExt cx="8786836" cy="807593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3619045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563216" y="6448291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1602151" y="6491491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ABB417-0930-4EB1-9A19-94E219DB89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EF8238B-DDA8-420A-888D-61C416C54C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1709922"/>
            <a:ext cx="1199534" cy="12479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0866D0E-0533-F492-E9B3-3381DFDAD6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8963" y="1419790"/>
            <a:ext cx="1828587" cy="182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354668" y="4328735"/>
            <a:ext cx="6393151" cy="567294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412308-E21A-6F83-28A5-6BCDBDE7B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8813" y="1596365"/>
            <a:ext cx="1310535" cy="174538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8D61497-9834-3D92-ADD3-6A2C1C4038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6148" y="1754774"/>
            <a:ext cx="1386653" cy="167422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FF7B38E-19C1-82AA-8F21-4D8A5A3742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6514" y="1849448"/>
            <a:ext cx="1828586" cy="13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77B20-5A7F-3355-F785-28ACF9073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3026E2-EABD-0AFE-C880-F33B7DA8E611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21CD057-F0FC-9C7A-BB9C-A10292CF87F1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7C6C44D-C0BB-E396-B983-F901B5FE2B6D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B76343D-7319-C7B0-E012-2526E51D21AB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jouer?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B4D318-BDD0-9E92-40C2-E94A6EF2D98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73E868-786F-7D9F-7AEC-E161AA132B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2DFE580-F16D-78BC-BE4B-6114B5C400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BA018F7-F41F-20E3-4D78-AC4AB18555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046" y="4243492"/>
            <a:ext cx="1310535" cy="174538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41FE006-C840-4DD9-1CA0-1938BA3549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1709922"/>
            <a:ext cx="1199534" cy="12479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3EC42FB-04FA-395B-F9F8-D26B6C1EC6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8963" y="1419790"/>
            <a:ext cx="1828587" cy="18285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4B8EEDD-46E1-313B-54AB-7FF096BE4B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9823" y="4314646"/>
            <a:ext cx="1386653" cy="167422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4B3674D-15AD-7A35-12C7-E61839DECB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8964" y="4538936"/>
            <a:ext cx="1828586" cy="13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121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71665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(3)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19798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Trouvez les mots qui manquent 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1" name="Image 10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02" y="3886200"/>
            <a:ext cx="2523604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35CD6B4-6DB0-2069-626C-D4FD5CEEDF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B8B443-460C-B4B6-0964-822CCF3BC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046" y="4243492"/>
            <a:ext cx="1310535" cy="174538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ECF441-C95B-79D4-5693-87B3145A1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1709922"/>
            <a:ext cx="1199534" cy="12479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FE8723A-2430-5627-6DDD-4FE32EC9F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8963" y="1419790"/>
            <a:ext cx="1828587" cy="18285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A13525-B934-373A-7431-9571B8B9B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9823" y="4314646"/>
            <a:ext cx="1386653" cy="167422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5A877AC-FF65-F085-461C-FA7F2627C2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8964" y="4538936"/>
            <a:ext cx="1828586" cy="13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10BA7-2CF5-70B2-9964-A2AF24E7F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0BF740-9642-1183-9791-0F53F9FCB831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20D92F-2CF8-E909-7D95-94D14C7A924C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C76C63-21D1-74F5-7ED0-D41A26551D3E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461EDF-8BC6-F6EE-AD5D-D6186A9D0829}"/>
              </a:ext>
            </a:extLst>
          </p:cNvPr>
          <p:cNvSpPr txBox="1"/>
          <p:nvPr/>
        </p:nvSpPr>
        <p:spPr>
          <a:xfrm>
            <a:off x="1166994" y="336685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  <a:p>
            <a:pPr defTabSz="457235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DD83C24-2714-C544-CA4B-0E19CF664B46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F16759-B496-9DEC-B8CF-D4952D2CE7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C43C0B2-917F-809E-89DF-B8F4D511E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11" y="1449914"/>
            <a:ext cx="1681139" cy="18593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2C1B801-DD21-0F7D-53B7-938C3BB316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473" y="1449915"/>
            <a:ext cx="1681139" cy="185932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B41E01A-B677-4AD1-71BA-B868B15CA6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8005662-3BA5-B313-2D29-5E6B4FE7A6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4243492"/>
            <a:ext cx="1310535" cy="174538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6BC4030-D4FF-A910-F41B-D366B615E5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0661" y="4314646"/>
            <a:ext cx="1386653" cy="167422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24BE3A5-99C7-6224-81DC-0383BC4E79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8964" y="4538936"/>
            <a:ext cx="1828586" cy="13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261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5EAA9-1418-AD3B-4CB9-1280AC86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D960C8-3828-D2E1-42A2-5B2C9EDA5F53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0C60B44-10B0-9C94-8F22-4FEF7D6AD945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55E15EC-58F0-2D37-F254-7037A6632571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F953A98-CDD8-904E-6679-3BB0E9F5DA3F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mots qui manquaient sont: la communication- l’addition.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226B185-6075-B4C9-8B5D-6DBE794D099B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C72887-86AF-DA1D-347B-DBBF67FF50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FEF48B0-CF0C-3B02-BCC4-6F6316059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02C9EA7-1728-A07D-64F7-04E863BDC6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046" y="4243492"/>
            <a:ext cx="1310535" cy="17453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1F7D019-AAA0-9D53-D864-68892E31EB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1709922"/>
            <a:ext cx="1199534" cy="124794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6404899-8CD7-8932-6543-286722036A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8963" y="1419790"/>
            <a:ext cx="1828587" cy="18285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26F17EA-FFEC-92E6-9EBD-C4BB6517A9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0661" y="4314646"/>
            <a:ext cx="1386653" cy="16742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952F6A2-DF1A-9C56-EC47-597398D7C0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8964" y="4538936"/>
            <a:ext cx="1828586" cy="13743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F11D8B-8480-77BB-3D0F-7AA880F1F4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62362" y="715248"/>
            <a:ext cx="1511596" cy="136360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D7A2602-450C-F807-B32C-5068416F64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9126" y="1055322"/>
            <a:ext cx="1187882" cy="107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4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 La page  37.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ordinateur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C10934-507F-8763-9650-2E9C769628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90629" y="874636"/>
            <a:ext cx="4268077" cy="56018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202682" y="2127480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>
            <a:off x="2285294" y="4693808"/>
            <a:ext cx="2570645" cy="950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5459245" y="2104879"/>
            <a:ext cx="487243" cy="21191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Présentation des difficultés particulières: </a:t>
            </a:r>
          </a:p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t=s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addition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677157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Aujourd’hui, nous allons apprendre à lire des phrases contenant des mots comme « addition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B5D8B5-4087-1128-2189-6BBAD511B4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29804" y="529494"/>
            <a:ext cx="508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passe à l’écran suivant sans explications.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438ED-23D1-BBCA-9E0D-1864070B5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BBAA4-4913-3660-3C08-B6FBB5ECCF59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2DDFAF0-506F-F23A-98F1-6F6A7C7D134F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CC7E704-0288-A958-B16A-1CA28384212E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503651-5A57-1F2C-1B38-C8B524F16AC8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B56F95-8F56-2923-A7FF-398428851DD4}"/>
              </a:ext>
            </a:extLst>
          </p:cNvPr>
          <p:cNvSpPr txBox="1"/>
          <p:nvPr/>
        </p:nvSpPr>
        <p:spPr>
          <a:xfrm>
            <a:off x="223229" y="1078013"/>
            <a:ext cx="833775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8800" b="1" kern="0" spc="320" dirty="0">
              <a:solidFill>
                <a:srgbClr val="00B050"/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71E496-C6D5-87E8-9127-033C79665F4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A2E60E-4492-4B68-AE5A-85D9E3DB84B4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C’est la lettre « t ». Elle fait souvent le son « t »</a:t>
            </a:r>
          </a:p>
        </p:txBody>
      </p:sp>
    </p:spTree>
    <p:extLst>
      <p:ext uri="{BB962C8B-B14F-4D97-AF65-F5344CB8AC3E}">
        <p14:creationId xmlns:p14="http://schemas.microsoft.com/office/powerpoint/2010/main" val="23767275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2D2B9-ED26-1152-AA46-E6E159EA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0617EB-DC51-10E7-24F6-21E4B88BE03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B8D7E6-27F7-5C5F-FD0A-18F10EDF887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C09A92-E714-2874-650F-DD1B3AAF740C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12C1922-F931-2B54-1D2C-B28B7B22FED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DD53A6-5A2B-BAD1-AFF0-91E8B4D14FDD}"/>
              </a:ext>
            </a:extLst>
          </p:cNvPr>
          <p:cNvSpPr txBox="1"/>
          <p:nvPr/>
        </p:nvSpPr>
        <p:spPr>
          <a:xfrm>
            <a:off x="267417" y="834861"/>
            <a:ext cx="833775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oma</a:t>
            </a: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 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ailleur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hôpi</a:t>
            </a: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868DA7-792D-A4B0-4DC0-0A35AC5483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D420822-10FE-941D-85A6-5C902C5FF302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t- qui veut lire les mots avec  t qui fait le son « t »</a:t>
            </a:r>
          </a:p>
        </p:txBody>
      </p:sp>
    </p:spTree>
    <p:extLst>
      <p:ext uri="{BB962C8B-B14F-4D97-AF65-F5344CB8AC3E}">
        <p14:creationId xmlns:p14="http://schemas.microsoft.com/office/powerpoint/2010/main" val="36885958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716DE-BA61-BF0A-8FF5-3884F46C0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08CD21-7E30-A492-3C6A-AD2534B019F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3162C5C-64FE-D888-67C5-5EA6ED785CF5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FF373DE-B98E-9BB9-4B18-3C3A7138D49B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B839DC-73CF-B40E-6847-09DEA42D07A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E9DE65-48CC-E619-9C12-3885202294D9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addi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416AF9C-B416-8E7D-A866-652BE26894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8AB5C27-FB4B-7C37-E6C5-BB7E6CC99B48}"/>
              </a:ext>
            </a:extLst>
          </p:cNvPr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La lettre « t » peut faire aussi le son « s » comme dans le mot: « addition ». « a » « di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sion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adision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ensemble: addition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B64A7CEC-DFED-2E95-B4D5-B887CFE913B1}"/>
              </a:ext>
            </a:extLst>
          </p:cNvPr>
          <p:cNvSpPr/>
          <p:nvPr/>
        </p:nvSpPr>
        <p:spPr>
          <a:xfrm rot="16200000">
            <a:off x="2603736" y="4879837"/>
            <a:ext cx="136835" cy="683816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0107FF96-EA3D-291E-1417-060D47648FCD}"/>
              </a:ext>
            </a:extLst>
          </p:cNvPr>
          <p:cNvSpPr/>
          <p:nvPr/>
        </p:nvSpPr>
        <p:spPr>
          <a:xfrm rot="16200000">
            <a:off x="3819238" y="4498547"/>
            <a:ext cx="151038" cy="1460602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61B4F1D8-D7CC-975F-8E44-D213EE887645}"/>
              </a:ext>
            </a:extLst>
          </p:cNvPr>
          <p:cNvSpPr/>
          <p:nvPr/>
        </p:nvSpPr>
        <p:spPr>
          <a:xfrm rot="16200000">
            <a:off x="5681761" y="4259635"/>
            <a:ext cx="151036" cy="1896642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32567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A229B-F40E-A4DA-65F0-8FEE166B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0E7919-A4AD-ADB0-3EBD-C93A3D3753E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7C33F44-B6F4-4732-7376-B40C0B75318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E2B9E2-8209-FA79-0EFA-99BB150A97F6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2AF308-E8CA-66F7-CFF8-C1B1624F1438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F728C-6071-0780-8785-C96ABD53BF7D}"/>
              </a:ext>
            </a:extLst>
          </p:cNvPr>
          <p:cNvSpPr txBox="1"/>
          <p:nvPr/>
        </p:nvSpPr>
        <p:spPr>
          <a:xfrm>
            <a:off x="403122" y="2236486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opéra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A4052F-0DA4-8D20-9304-F900B175C8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1323C67-AF85-2FF7-F80C-3A51A125AD7E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« o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pé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« ra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sion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opérasion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lisons ensemble.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494724E7-86E8-8932-00D0-1D4677BA3E44}"/>
              </a:ext>
            </a:extLst>
          </p:cNvPr>
          <p:cNvSpPr/>
          <p:nvPr/>
        </p:nvSpPr>
        <p:spPr>
          <a:xfrm rot="16200000">
            <a:off x="3227614" y="3127445"/>
            <a:ext cx="186813" cy="1170587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9BA1DB4-5F6B-16BD-752C-60700A952160}"/>
              </a:ext>
            </a:extLst>
          </p:cNvPr>
          <p:cNvSpPr/>
          <p:nvPr/>
        </p:nvSpPr>
        <p:spPr>
          <a:xfrm rot="16200000">
            <a:off x="2244473" y="3534111"/>
            <a:ext cx="141497" cy="402573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94FC481F-D48F-407F-0F2B-8ECAEDD9A4AB}"/>
              </a:ext>
            </a:extLst>
          </p:cNvPr>
          <p:cNvSpPr/>
          <p:nvPr/>
        </p:nvSpPr>
        <p:spPr>
          <a:xfrm rot="16200000">
            <a:off x="4478595" y="3246545"/>
            <a:ext cx="186811" cy="907480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893D0861-6897-07B8-7C78-70BE56BE2315}"/>
              </a:ext>
            </a:extLst>
          </p:cNvPr>
          <p:cNvSpPr/>
          <p:nvPr/>
        </p:nvSpPr>
        <p:spPr>
          <a:xfrm rot="16200000">
            <a:off x="6171488" y="2673079"/>
            <a:ext cx="157846" cy="2025445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44429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5A373-6B67-33E7-BBC7-3D7E7EB3D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808C9B-FBD0-0A69-C917-2762E866086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DFD029-7599-0BBF-8086-385E94F0D975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77B93B1-9832-31B5-C598-28EB2D955F37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EF1BE5-885E-1903-E63F-3F02236073E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A846B36-9688-2531-79A1-079E1ADB5F13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atten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AA5B4B1-29B3-33BF-F13A-44000D81245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FFEC75C-92E3-0BAD-471F-EA5CCBCABE8F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6672427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3B65D-0828-5FC6-C827-ABEF24D9B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2CEEA8-7D8F-72D4-0321-E8095850556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3AAD146-28BC-9A1F-23BD-B4A285E5CC5F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EBD4CC-CA21-2EDA-0745-F9280A846641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08CB127-546D-95BC-F633-F2F8619DDCC5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7F0FB7-AA9A-295A-90A6-BF76B8EDE2E9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inven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2C17E96-C5F5-8242-0FF4-B6673E83A4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B000B8A-5E6C-C4B8-AF54-1DFF98F46E0E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23496669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6AFCC-CC00-BD40-255D-D98A9CC1D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27D076D-E583-E1D3-A456-899BAA7AA8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1CE2450-94A8-FBEB-A222-2110BBDC9D2E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7E220F8-C68F-1528-3DDA-3188F5B5AAD2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C3F1BFD-55D1-37EE-89C8-2F75E92CE7C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B747C4-2295-CEC3-4EEB-FB7BD53BA39C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présenta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58A5517-6219-19DD-396B-27378AFC91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C340C0B-2870-D675-C39F-98CA22FD9A22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10407356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A1DAB-1F2B-8F35-F73D-9DC5E2C4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4D3174-E041-C85F-221F-300DAD9C8020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6EE9EFD-DFE9-402B-590F-2253501ED6E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B21FB5-0AD1-3FDB-F828-90ACD72A617D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06BFDD0-A91B-E00F-11E8-1E85A465C02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F22DBB-6541-5328-0BC9-13BA875BB6AD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informa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FE5B010-5F2C-25ED-16BE-5F44AC70AD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FFCA6EC-6626-8A2B-B935-553BA1CE24DD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20970838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3A2D-4FFE-73A3-190D-2A48BA479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077185-8948-03C8-E4DE-D4033748A8BE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15BED2-D5E7-5C5C-DF69-A2E88CF0692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EC38EF-9A8F-753E-62B6-55AF8517017E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3B1A998-6AF7-9BD7-12EC-EFCEA6054A9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22BEFB7-6797-F5BD-E3EF-B356452F6471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puni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  <a:p>
            <a:pPr algn="ctr" defTabSz="685852">
              <a:defRPr/>
            </a:pPr>
            <a:endParaRPr lang="fr-FR" sz="9600" b="1" kern="0" spc="32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25154F-9CBC-A881-882F-805D55341E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8A4079C-9226-5A11-A623-164F240CB9D8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42577430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C65D7-2512-6151-7BBD-D60718DAF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AB9C45-377F-8E09-6324-0F610D28207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1EDE3-227B-B6C1-2A58-779D384C74F8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1F2D844-BBF2-18EB-EB66-A9027C651F08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5F5AAF-6863-AA17-7C9E-9E4E680D751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693D60-A2B3-9DAD-A585-B8CE8573EE32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frac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  <a:p>
            <a:pPr algn="ctr" defTabSz="685852">
              <a:defRPr/>
            </a:pPr>
            <a:endParaRPr lang="fr-FR" sz="9600" b="1" kern="0" spc="32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3F72FBE-C9A1-CF26-2DA1-5FA32C5877C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939D6C1-AB44-E9DC-75DD-3D3E8FFC6786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423728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9C271-44F8-AE25-F7D3-2AC0CE602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31643-EB04-E10A-95FD-C73CCBA4679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CBFA3A-8848-9F77-7A25-23CCAE1F21B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94CB59-8B84-8DDF-77D1-D971FF9DB896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C20D69-3B7E-E40A-5DEC-0EDA48B1653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64B003-7E1A-48FB-1A69-694FC4C9F1AE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pa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ien</a:t>
            </a:r>
            <a:r>
              <a:rPr lang="fr-FR" sz="9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</a:p>
          <a:p>
            <a:pPr algn="ctr" defTabSz="685852">
              <a:defRPr/>
            </a:pPr>
            <a:endParaRPr lang="fr-FR" sz="9600" b="1" kern="0" spc="32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591CF66-BA2E-F5C4-4E22-3D9E5D9DD9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C1B9EAF-775F-D58C-A8E3-874745BDC2C8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30352241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137E6-1875-3D66-F489-0F34572D1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A4DF4F-F980-FCEB-0D97-C49FDADA8DB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4B5EEAF-43B8-1617-455A-EA7A22283B2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74984D-2AA9-DEED-B56F-E9C7884DB923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BADFBA-45DA-44DB-B62B-3394E7726E5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E48E84-8645-F3C6-748D-C62CFB03169C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par</a:t>
            </a:r>
            <a:r>
              <a:rPr lang="fr-FR" sz="9600" b="1" dirty="0">
                <a:solidFill>
                  <a:srgbClr val="FFC000"/>
                </a:solidFill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BEAD30-7BE2-21A3-4793-BA2AA8BA4A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15281E1-739F-BF61-949E-32A8AF3A8E69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28718278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D753F-6C10-BB59-D9B7-661F75ADC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F791E6-5B39-D5B6-EE35-A10F467025D9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5DE29F0-F83C-EBF1-A7F6-BF2188B0B592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C01A4A0-FACC-DD22-94DA-B540D8DD07C1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FAF0F7-5246-AE75-CD7D-5FF867A3925F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9FDF114-53A4-CF1A-DFB9-431C0AFC5DDE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essen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36C6DB0-7933-E699-BE95-9AB78D564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58DF992-E6E9-AE64-BA2B-C800B8F999C5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4172583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5E0DF-8DFC-781C-39A3-D376564E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583608-80FD-39CD-7D3C-F5F99F00D59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D0B6F9C-1665-B69E-0852-0503F811F79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59199FE-6C02-1DDA-533B-0B574E36A7C0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162785C-BBF6-099F-BC1D-C446F730DBE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36CEDB-32BF-C4DD-102E-6A41DDFF7E60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ini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ial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19BCDF3-BE8F-6D20-0C7B-530684256B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AC4F5D2-FDE4-9B70-3808-A077748CB926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1538454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9" y="803074"/>
            <a:ext cx="8001000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3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52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3.Lecture</a:t>
            </a: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4.Écriture: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82"/>
            <a:ext cx="710851" cy="283292"/>
            <a:chOff x="3663231" y="3540342"/>
            <a:chExt cx="1066276" cy="42493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760E37B0-5448-5441-D977-944B0E95DD9B}"/>
              </a:ext>
            </a:extLst>
          </p:cNvPr>
          <p:cNvSpPr txBox="1"/>
          <p:nvPr/>
        </p:nvSpPr>
        <p:spPr>
          <a:xfrm>
            <a:off x="1349797" y="2973805"/>
            <a:ext cx="4318483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28605" indent="-228605" defTabSz="457211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Dosis" pitchFamily="2" charset="0"/>
              </a:rPr>
              <a:t>Dictée  ,,,,,,,,,,,,,,,,,,,,,,,,,,,,,,,,,,,,,,,,,,,,,,,,,,,,,,,,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60432" y="3401002"/>
            <a:ext cx="909293" cy="282415"/>
            <a:chOff x="3663231" y="3540342"/>
            <a:chExt cx="1037462" cy="42362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044555" cy="282787"/>
            <a:chOff x="3581032" y="3265648"/>
            <a:chExt cx="1108981" cy="42418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41" y="5110634"/>
            <a:ext cx="769387" cy="281995"/>
            <a:chOff x="3663231" y="3540342"/>
            <a:chExt cx="1036335" cy="422993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6.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3" y="5561372"/>
            <a:ext cx="825324" cy="283292"/>
            <a:chOff x="3663231" y="3540342"/>
            <a:chExt cx="1066274" cy="424938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5.Pratique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5"/>
            <a:ext cx="1021943" cy="303822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92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817A-05FA-9E7B-C1B4-088E15319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21818E-4CE3-AA51-1AF7-AB368EEDBE6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438A58-BEFE-34AF-BD3C-366E16FB501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BD1B74-3133-897E-B17C-3482E4922677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20FD9F-EB1D-FC73-C13E-236C4A030A9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A7F31-431F-766C-C4EC-4DA5CA74BC76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spa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ial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5989BE7-5D6E-41C2-0C59-2E51EEBFCD1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B2AC491-7F25-8B92-0A48-366A3CCE9BA6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2824319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FD17F-DED8-71BC-E9D4-DCD533590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99DDED-323D-36FA-228B-58EE786B3CD0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E642A9-1316-FA51-0E57-96F57471ABF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5A9BCBB-9F33-6B98-9B00-C34011433C0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B5E20BE-560D-8DCC-DDD5-991603945D5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5ECD47-3501-A3BB-1565-D3F46E263BF4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acroba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3227806-2B06-C009-5C1C-0056D056DA9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7F864A2-35C1-252E-3930-C7B0DAA6B7B4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42167307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mots contenant la  difficulté particulière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D8507-8E06-7A79-1169-91421B286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70D2022-B9E2-7EF8-A813-B70A6A58EA6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B9292A-05BE-999C-65BC-AF8EB17E0E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F35143-7816-D91E-3368-8A42064879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CD7CF-811D-0C73-AE27-C100CA4897F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18263E-B0B5-64DC-B53A-F8B1B0EA02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1CAC7A-561F-4FB8-3F33-C92BA20F44D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BECC78-59F5-BF6D-8815-12FEE86260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mots. Écoutez attentivement.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95B19F3-1473-216D-7F98-BCF2F5C46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003019"/>
              </p:ext>
            </p:extLst>
          </p:nvPr>
        </p:nvGraphicFramePr>
        <p:xfrm>
          <a:off x="282363" y="1204941"/>
          <a:ext cx="8566824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0749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opération      addition      essentiel    acrobatie      invention      patience  information     essentielle     initial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présentation      spatial        patient</a:t>
                      </a:r>
                      <a:endParaRPr lang="fr-MA" sz="4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0609533-F719-49FB-5C56-64087101F95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675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1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opération      addition      essentiel    acrobatie      invention      patience  information     essentielle     initial</a:t>
            </a:r>
          </a:p>
          <a:p>
            <a:pPr marL="0" marR="0" lvl="0" indent="0" algn="l" defTabSz="457201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      spatial        patient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08206061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8C7E-5B97-B2C8-74F7-58638EA5C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D0DC7A-5D9A-7BC5-215C-ABBCE438025F}"/>
              </a:ext>
            </a:extLst>
          </p:cNvPr>
          <p:cNvSpPr/>
          <p:nvPr/>
        </p:nvSpPr>
        <p:spPr>
          <a:xfrm>
            <a:off x="8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7511197-0E9E-6060-BE82-733DA91DD366}"/>
              </a:ext>
            </a:extLst>
          </p:cNvPr>
          <p:cNvSpPr txBox="1"/>
          <p:nvPr/>
        </p:nvSpPr>
        <p:spPr>
          <a:xfrm>
            <a:off x="716232" y="982715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outils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BB488F3-142C-DDAA-2F72-7ACE7C71B6AE}"/>
              </a:ext>
            </a:extLst>
          </p:cNvPr>
          <p:cNvSpPr txBox="1"/>
          <p:nvPr/>
        </p:nvSpPr>
        <p:spPr>
          <a:xfrm>
            <a:off x="3204338" y="5732997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 dirty="0">
                <a:solidFill>
                  <a:srgbClr val="FCFEFD"/>
                </a:solidFill>
                <a:latin typeface="Arimo Italics"/>
              </a:rPr>
              <a:t>Version </a:t>
            </a:r>
            <a:r>
              <a:rPr lang="en-US" sz="832" dirty="0" err="1">
                <a:solidFill>
                  <a:srgbClr val="FCFEFD"/>
                </a:solidFill>
                <a:latin typeface="Arimo Italics"/>
              </a:rPr>
              <a:t>provisoire</a:t>
            </a:r>
            <a:r>
              <a:rPr lang="en-US" sz="832" dirty="0">
                <a:solidFill>
                  <a:srgbClr val="FCFEFD"/>
                </a:solidFill>
                <a:latin typeface="Arimo Italics"/>
              </a:rPr>
              <a:t> pour la formation des </a:t>
            </a:r>
            <a:r>
              <a:rPr lang="en-US" sz="832" dirty="0" err="1">
                <a:solidFill>
                  <a:srgbClr val="FCFEFD"/>
                </a:solidFill>
                <a:latin typeface="Arimo Italics"/>
              </a:rPr>
              <a:t>enseignants</a:t>
            </a:r>
            <a:r>
              <a:rPr lang="en-US" sz="832" dirty="0">
                <a:solidFill>
                  <a:srgbClr val="FCFEFD"/>
                </a:solidFill>
                <a:latin typeface="Arimo Italics"/>
              </a:rPr>
              <a:t>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EE8BE77-37C6-2663-2971-BB3BA26315A3}"/>
              </a:ext>
            </a:extLst>
          </p:cNvPr>
          <p:cNvSpPr/>
          <p:nvPr/>
        </p:nvSpPr>
        <p:spPr>
          <a:xfrm>
            <a:off x="506044" y="2451857"/>
            <a:ext cx="7711551" cy="2818235"/>
          </a:xfrm>
          <a:prstGeom prst="cloud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srgbClr val="9BBB59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1C260CB-6ACE-272B-DAB0-41A6D5A8365D}"/>
              </a:ext>
            </a:extLst>
          </p:cNvPr>
          <p:cNvSpPr txBox="1"/>
          <p:nvPr/>
        </p:nvSpPr>
        <p:spPr>
          <a:xfrm>
            <a:off x="926406" y="3429006"/>
            <a:ext cx="7118555" cy="1136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200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Hier – aujourd’hui- demain- avant – à côté- après- derrière- mais- prochain</a:t>
            </a:r>
            <a:endParaRPr lang="en-US" sz="32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945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183906" y="228600"/>
            <a:ext cx="8776195" cy="635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               Hier – aujourd’hui- demain</a:t>
            </a:r>
          </a:p>
          <a:p>
            <a:pPr algn="ctr" defTabSz="457235"/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           avant – à côté- après</a:t>
            </a:r>
          </a:p>
          <a:p>
            <a:pPr algn="ctr" defTabSz="457235"/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                       derrière- mais- prochain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190505" y="228604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222407" y="431804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découvrir de nouveaux 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757869" y="468369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2579021" y="2133917"/>
            <a:ext cx="5867400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30" y="2506935"/>
            <a:ext cx="2196490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2525" y="-101796"/>
          <a:ext cx="815448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10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5361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43A06-314D-0FBF-BA9B-2D10B511F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CBF270-EEA9-1451-EB52-A74D89D2EA58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018946A-F807-6B11-3226-75A60B7A657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2377901-9A50-964E-17D0-6EFF1E91EB1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18ABC01-536F-0FA2-C440-B277A3CB605E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9363DEC-2705-55F0-96BF-778B22EE2331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BB71B2C-1CC1-955B-2AF0-AC032E23D91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18205F-6356-3785-6C49-223977C97B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3289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C065B-B1E7-41CE-1D17-329BAB281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550253-78B2-DCC0-E3D3-A52C60368DB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1361B8-496C-1385-B3D9-1645990B2254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……………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B99895-73AC-B149-2A9B-A65B912E7A30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01B88-6CC3-67DB-F5BE-38569EB1931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7290446-B374-E1F3-6F95-59A0ED37B8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3D454CC-86A3-D6E1-F806-BE631184FCD0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........la table. Ecrivez le mot correct. Levez les ardoises.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C3BD833-31EC-C660-3D7B-77ED7E0BB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1046" y="1400758"/>
            <a:ext cx="2340077" cy="42278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CB7C3D-3875-E5BD-1278-754E2A8C9D6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6435" y="220677"/>
            <a:ext cx="998468" cy="77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567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B0F04-E3DB-E187-7EAE-15BC14686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67BCBB-44BB-8E8B-B6AE-81CB92229DD6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C2BB89-563F-A1E8-8536-B591AC4D6330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derrière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7E43F01-19D9-DFD9-4B69-570EC296B4B0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372FCB-2108-0765-A8F8-267965B65DE4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A598C28-DFB5-701F-7856-BB76EB1BF27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A471D98-AC32-005E-0578-1C5B210342B8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derrière la table. Derrière. Corrigez.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0CB81A7-2722-67B3-9459-C10954043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1046" y="1400758"/>
            <a:ext cx="2340077" cy="4227871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E3431CB6-6100-75ED-BB79-9E97AAE051E1}"/>
              </a:ext>
            </a:extLst>
          </p:cNvPr>
          <p:cNvSpPr/>
          <p:nvPr/>
        </p:nvSpPr>
        <p:spPr>
          <a:xfrm>
            <a:off x="177300" y="3283973"/>
            <a:ext cx="3273824" cy="16321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9521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A11DF-0492-B9C2-B601-AF7F2F28E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C7FB1A-854F-8536-DB5A-8790D3C88F39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4B80B63-EEC9-F09A-94B0-D8E246152711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……………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F07D56-3219-5FF4-C9AF-B086443CD348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B5BFED7-C6FB-4104-B6C6-997867167C50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FDE69F3-DD6C-31BF-BBD1-3501E1D0627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F109D5A-A9CF-4D7B-C33D-58AD0231FEF0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……..la table. Ecrivez le mot qui convient.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414A4C2-517B-ECEF-EE56-7466CA79DB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819" y="1612152"/>
            <a:ext cx="2576052" cy="380508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3474E22B-BF1C-F97B-CD18-9E11C176E098}"/>
              </a:ext>
            </a:extLst>
          </p:cNvPr>
          <p:cNvSpPr/>
          <p:nvPr/>
        </p:nvSpPr>
        <p:spPr>
          <a:xfrm>
            <a:off x="7079226" y="1612152"/>
            <a:ext cx="875071" cy="66893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59527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2B3F7-0FC1-553C-A646-33187623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8C56BE5-BA7C-3AEC-3B0E-D35B0CED35CD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06F5C6-ED85-8816-B1F6-46BD98ABA3E7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 err="1">
                <a:solidFill>
                  <a:srgbClr val="FFC000"/>
                </a:solidFill>
                <a:latin typeface="Dosis" pitchFamily="2" charset="0"/>
              </a:rPr>
              <a:t>devant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0361CF-8367-18D4-9510-BC3A5FA6FBF6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FD65D65-6D12-1BF3-1D8A-E07A2687E831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B75257-F7C1-868D-C731-1541403BBD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45EEABF-0B30-7A94-B61A-C573C92E1D72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devant la table. Devant. corrigez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ACC4884-56A3-7EFE-DA2F-56D67EF36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819" y="1612152"/>
            <a:ext cx="2576052" cy="380508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58425F4-E460-C8A9-9013-1E1CFABB80AB}"/>
              </a:ext>
            </a:extLst>
          </p:cNvPr>
          <p:cNvSpPr/>
          <p:nvPr/>
        </p:nvSpPr>
        <p:spPr>
          <a:xfrm>
            <a:off x="242877" y="3264311"/>
            <a:ext cx="2755962" cy="180913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235631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80E8C-EDD2-4360-6039-22283863A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6C3C9B-53A3-ABE3-12CD-475F999E7D9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F6B82D3-91B1-D110-80BC-CE4641F19839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endParaRPr lang="en-US" sz="8800" b="1" dirty="0">
              <a:solidFill>
                <a:srgbClr val="FFC000"/>
              </a:solidFill>
              <a:latin typeface="Dosis" pitchFamily="2" charset="0"/>
            </a:endParaRPr>
          </a:p>
          <a:p>
            <a:pPr defTabSz="457235"/>
            <a:endParaRPr lang="en-US" sz="8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tableau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blanc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………….du tableau noir.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F9C78BC-581A-B93B-574D-A12A0CA4A2C6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A8042E1-1280-534B-4251-DA8005AF8105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4F154B-26DB-C358-1DF9-74BE2C7F71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E522B6F-DDE9-4B02-0B2F-FA59D097D047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Le tableau blanc est ……… du tableau noir. À côté. Ecrivez le mot qui convient.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99BE5A9-C883-8DA2-7CC8-2B137EB66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419" y="1147695"/>
            <a:ext cx="3097161" cy="24956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92267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C32EB-4CA5-FAD5-16A6-44A0CF640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32B111-0295-E9F8-192D-8FE20D6A428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C35C98-8BD0-562B-1A9F-6C5587110E68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endParaRPr lang="en-US" sz="8800" b="1" dirty="0">
              <a:solidFill>
                <a:srgbClr val="FFC000"/>
              </a:solidFill>
              <a:latin typeface="Dosis" pitchFamily="2" charset="0"/>
            </a:endParaRPr>
          </a:p>
          <a:p>
            <a:pPr defTabSz="457235"/>
            <a:endParaRPr lang="en-US" sz="8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tableau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blanc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à </a:t>
            </a:r>
            <a:r>
              <a:rPr lang="en-US" sz="7200" b="1" dirty="0" err="1">
                <a:solidFill>
                  <a:srgbClr val="FFC000"/>
                </a:solidFill>
                <a:latin typeface="Dosis" pitchFamily="2" charset="0"/>
              </a:rPr>
              <a:t>côté</a:t>
            </a:r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du tableau noir.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17E4873-1162-D55D-7D41-4EDB83EED46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24546B-3625-C7F4-6E68-7D886A4F0754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C41B58D-D94F-A24B-B639-6AD9C63A56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EE5436A-0F3C-B996-18B8-7B80F1BA7CB7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Le tableau blanc est à côté du tableau noir. Corrigez.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93B57BA-CF20-A6B9-41B4-A7820A688F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419" y="1147695"/>
            <a:ext cx="3097161" cy="24956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3C579591-6091-D0EC-5963-ECD952E45825}"/>
              </a:ext>
            </a:extLst>
          </p:cNvPr>
          <p:cNvSpPr/>
          <p:nvPr/>
        </p:nvSpPr>
        <p:spPr>
          <a:xfrm>
            <a:off x="190505" y="4581832"/>
            <a:ext cx="2464205" cy="156332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484903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856E5-A519-CCCB-4CEE-E67D688AE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E1E317-1856-ED90-D940-D87DEB80B6B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AD6C9F-E6C7-F301-D4D5-43E82BC50EC3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FD47AC-76E7-4251-D760-AF8C4E5B6E7B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837CA-EB2F-D389-991B-C8FE60E100CA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328E49-9C34-805A-25DD-4804BB9030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C1CECDD-7E96-C7F7-0284-7B32483EC8AA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6697230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FD772-F40C-AE19-C5A6-C1F3A0ABC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2DA7F5-9222-2BF6-83A0-3F3A2206059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9001AE-DD6D-9F38-4189-AEFFB977BAC7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  mais      prochain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A4954F-073F-0244-4B36-1456EC37F498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7563003-420A-5C3F-8DC9-92BC72421C21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7D66D8-6E24-6FA4-51F5-6BCD64BD4F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81F2C34-2E29-74A1-0F33-2794C910C35B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</a:t>
            </a:r>
            <a:endParaRPr lang="fr-FR" sz="1400" b="1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4289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8F4D-DE13-D230-AB77-462AB3765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3C1B50-5657-4C69-1B89-2A7D0615F1D7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E73EF44-0707-396B-18EA-D222E6287EA1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104D7AF-480D-FCD5-D945-38A19A8CA2C3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E2F3206A-594A-94B5-6267-4C3115293E95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1D6082EE-D597-EFB2-0D33-FA33749A3C5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3A75F-EE85-14CB-BCE1-0F90862BB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E4CFA13-E270-EDA1-21C0-C73B63842C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C1E7E9-A556-0749-74A2-CF3CF2E42B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2605C9-A189-44C8-88D1-C90B2825C95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11D930-17DE-F7D7-E35D-A803F5935DD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2804F0-676D-AA93-6E23-60C0A4B6B6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A611D6-12B2-B792-2456-8C8F15D401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DB6F882-F494-62DC-3E9D-056E5EA6A6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61940" y="421027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les phrases. Écoutez attentivement.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Relisons ensemble.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9953CACD-490E-7A40-75A6-B8E26656E26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37946D-6026-E135-BD33-6D7C51C74929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651864177"/>
              </p:ext>
            </p:extLst>
          </p:nvPr>
        </p:nvGraphicFramePr>
        <p:xfrm>
          <a:off x="-2925" y="-28609"/>
          <a:ext cx="890404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008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166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642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94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EE9860E-A838-6E49-250A-CB7094D0E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638363"/>
              </p:ext>
            </p:extLst>
          </p:nvPr>
        </p:nvGraphicFramePr>
        <p:xfrm>
          <a:off x="286125" y="1080758"/>
          <a:ext cx="8474423" cy="7719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4423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3313444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40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187573">
                <a:tc>
                  <a:txBody>
                    <a:bodyPr/>
                    <a:lstStyle/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89020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ADEA2-1FB6-9230-3E76-71E6EE830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0D5484-9F47-3201-5695-5209473CE4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BD77B1-BB7F-B1E5-A714-6332134DB8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0344-B3DC-9B2E-8592-F0B0A3F770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1A0F89-D587-EB86-D9C1-19D0337693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3527B5-3F6D-B305-3B91-6D80102A43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8E14929-06FA-0AB9-23E6-63378131A32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EFD6C9-7B6C-EF08-75F7-32C8F1597E0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61940" y="421027"/>
            <a:ext cx="768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L’enseignant désigne des élèves, chacun lit une phrase.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BECA52D-1E01-82F8-8F0B-7224AADC5AE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57AFE52-12EE-81D0-F16A-0E0EB2F7AC0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925" y="-28609"/>
          <a:ext cx="890404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008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166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642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94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D875611-B4EB-121C-C5BC-EB3B83DFEB48}"/>
              </a:ext>
            </a:extLst>
          </p:cNvPr>
          <p:cNvGraphicFramePr>
            <a:graphicFrameLocks noGrp="1"/>
          </p:cNvGraphicFramePr>
          <p:nvPr/>
        </p:nvGraphicFramePr>
        <p:xfrm>
          <a:off x="286125" y="1080758"/>
          <a:ext cx="8474423" cy="7719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4423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3313444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40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187573">
                <a:tc>
                  <a:txBody>
                    <a:bodyPr/>
                    <a:lstStyle/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6628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Ecriure-copie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Dictée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FE67A-C0BC-2242-15A2-FF7C6A472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47FAE0-FA63-EEA5-0E40-4A2A922753E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AEA1E5-3378-1C7E-2725-5463C58F3451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09E959-2EF3-5589-C49F-B8963312487F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42D410-ABAD-4DFE-7FB7-3456DB2AD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D1DA14F-A530-EFB6-937A-4D841F907E3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C63745-5691-1004-3D9F-F3F24FC143B3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20F4AE-A327-8C32-7207-3EFE7A2FDE2F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B35DA5-8D4B-DF97-851D-D7A37CE779F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0FE1957-2368-2C00-A4C9-F66D22CCC7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10C9F9A-D9A3-5CA9-BB22-95CBFE317D4E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9C7D56-28FD-D4B4-54F1-F23F7639A2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87C85A-EE3F-FDA9-DCD4-7104D04708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3E8D35F-7A2D-A319-C052-67EF4E2A08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B5F6E7D-0E88-AFCC-1F65-2F686984B9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9FB17D2-8F93-1587-7761-1D17BFC82BD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CE3089A-7B23-DA61-0486-94FE96BCAA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3C938040-1D45-D97A-E3A1-E96589CBE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27B1AFC-F447-2345-A73A-A2E97E87D649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la phrase en script.  Regardez bien. Vous allez écrire la phrase sous dictée par la suite.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L’enseignant(e) utilise le tableau  d’écriture.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7E30BF9-27BD-32D6-2E20-B47B31819698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9788A13-31A1-8CD5-C60B-7DE6386BD883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E3DDC00-356A-F704-0437-B26F71B5971B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CAC5D67-D8A4-4BD4-CD88-43356A2C4045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L’addition est facile.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655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37B11-639F-EFE4-65B9-1AA8263E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632395-7D41-64DB-707B-DD59E0FD0FFA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5E7833-E90E-3CE6-A672-A15070A58B6B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D89A30-5BEC-07C2-F48F-77C83A981D98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FF19B1-D5A6-9F64-48BA-06B5DBE4C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6DFA896-6F6E-5BB0-ED10-B51364F2944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E434B4-C35E-CA8D-35BC-1F9A52D1F97F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5EF44E-8545-9D1A-5D41-DD4488869488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BFD79D0-DDA4-B915-372E-39B45A92B47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C238960-4C88-29ED-072F-98B40AD5CA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D3F644-C8CC-4CC8-619C-45E360A9C3E3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F98FE0E-7E31-3C9B-E7E4-EFD6CE5A56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AAE7DC5-5CED-0A4C-4EC5-F0481750AC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F6E71EB-E465-F047-A075-E219DAEC52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5B88D8D-CF5B-9CE1-5D14-4B31EC77E3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FB1FE96-731E-D534-2EE2-29B50EA065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C5EDADD-464A-7D44-122C-8823949431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5CB3E3F-6EE0-94F0-B625-4ED1DF2DA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0721778-C39A-A423-7EAC-DEB2A4B20D6B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ensemble. Il faut laisser un petit espace entre les lettres dans chaque mot et un espace plus large entre les mots.  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DE747B5-9DF0-BDC7-FB57-1D5E4335C1AC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C92474F-61AD-AEE9-D55F-F8B397D15FBB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54DE318-46FA-65EA-F87A-1B4081EB069D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DC219E93-CFF1-C16B-1368-C5D1CF4A280C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L’addition est </a:t>
            </a:r>
          </a:p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facile.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462124-B019-49FB-CEB9-FF8BCF72B879}"/>
              </a:ext>
            </a:extLst>
          </p:cNvPr>
          <p:cNvSpPr/>
          <p:nvPr/>
        </p:nvSpPr>
        <p:spPr>
          <a:xfrm>
            <a:off x="4893994" y="4186977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F111AE-DCDA-2929-1200-C404972BAD64}"/>
              </a:ext>
            </a:extLst>
          </p:cNvPr>
          <p:cNvSpPr/>
          <p:nvPr/>
        </p:nvSpPr>
        <p:spPr>
          <a:xfrm>
            <a:off x="6730343" y="4186977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60552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F249F-8592-7DF8-A6FB-667EA2BD3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2CA4BE-6A54-B732-CE8E-747CAC073EA4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8023E1-5E83-FA25-74EE-2F75CA6CDC3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ED769-66BF-8154-540C-D675FE24A37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7C9E5C-19C7-FB37-0AA9-DA202B2BCF1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7FC799-69C2-FA4A-152F-41D3760629AE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4B5E1A-BC0F-9F21-AB12-62ED04AE04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3A5C443-2FE5-5240-8136-8669E2099A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70223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56456-B1CC-E467-5891-03A0C84C6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57C33DC-2CBC-F68A-16B3-2F1CE7CACE8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062B48-6FA8-86F8-F92A-A9572C6FD213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F016F6-A0A6-6F95-2696-E4E014ECF579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C46471-2816-C9E8-DEF6-A50F692EE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00A158E-C174-A913-0095-E32247885983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8C88D6-F8F3-633B-0917-ABD7DF043DB9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32AABE1-F66A-183E-D4F4-96A104F1AA4A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DE1F10B-979A-8F79-CF5E-3072815D29F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888A970-BA81-554D-5083-878FD553609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9DD515C-7D83-ECF1-4968-B878382A56DD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A7D2437C-8636-325E-8319-904E11FF7D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BC8126F-0ADA-D41F-4AC1-DEF0B51FB3F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FA6CCAD-EEE7-D51D-6B20-7B219D75A5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A6D3066-FAE2-E3D9-0246-12009A8944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E7909AD-9CD5-8A16-6AC8-2B76D4F6E7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4CE953D-3D82-16F6-9DC9-15A68F9962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A592AACF-9B65-C7C4-EC8F-D386A7CACA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02A93D13-AB6B-A98C-D620-DB968C1D2E1D}"/>
              </a:ext>
            </a:extLst>
          </p:cNvPr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D4D0042-3D3F-E30D-C258-C6C839CF6141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019534E0-1CF7-1EC3-1A21-FCC337824149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C646DF0-0565-452E-CFB7-9ABE10036156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CEAF219-D39D-3273-A4C4-D586A0807B09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L’addition  est facile.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DD2178-6E3B-6299-3901-7105BB700CF4}"/>
              </a:ext>
            </a:extLst>
          </p:cNvPr>
          <p:cNvSpPr/>
          <p:nvPr/>
        </p:nvSpPr>
        <p:spPr>
          <a:xfrm>
            <a:off x="7003417" y="4140038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50D3D6-DAA5-C275-B63A-C92983484591}"/>
              </a:ext>
            </a:extLst>
          </p:cNvPr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732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A85B7-6B4B-4B2A-E790-2E400A1B5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2B61D9-0014-5C61-8041-D3057CF3ACB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192840-FA34-5800-0CD4-B9A5F8B4A523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Pratique 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autonome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0BB91E0-519C-3A7C-AEC6-BFC196649A7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295852F-FDE9-1449-FEC1-DEDE4388B5D0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79464D8C-AFD6-2B16-E4E7-7CED0E9603C4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Je m’entraine dans mon livret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B350A-F4E3-EDC3-7AB2-8D047D74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53014B-1F09-29FA-0487-E3404A2ABD1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DECF03-73D9-F6E7-B6FD-47EC6C79CA1F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492896-30BD-7075-6081-91E76B4D26AD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535DDF-41D4-CBF4-E3B0-CE5A39E259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04FC74E-30B1-B623-5D35-057528A29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FADB9D-4E77-F2F8-0E9E-94C08E85764D}"/>
              </a:ext>
            </a:extLst>
          </p:cNvPr>
          <p:cNvSpPr txBox="1"/>
          <p:nvPr/>
        </p:nvSpPr>
        <p:spPr>
          <a:xfrm>
            <a:off x="844379" y="329507"/>
            <a:ext cx="8034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la page 40. Ecrivez la date d’aujourd’hui.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B5BFE67-8670-76FD-F6F6-2DC3510C6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6FD9AE-C5B6-7357-1FBF-AEAD867EE079}"/>
              </a:ext>
            </a:extLst>
          </p:cNvPr>
          <p:cNvSpPr/>
          <p:nvPr/>
        </p:nvSpPr>
        <p:spPr>
          <a:xfrm>
            <a:off x="5324475" y="1266825"/>
            <a:ext cx="2118550" cy="4476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55524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FCF9-595B-CAA2-20AB-2685F7511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F758B7-B1DF-0ABD-F173-4C66C7DB8A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8046DB-94B9-DED7-CAC6-2DCA92F2544A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75AE08-34F6-EF6A-F750-60DB7FA89E4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1D7D9-8A30-244F-A6CC-12CC682D194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87DD491-D834-8A0E-DDE5-98A73B70C7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D80322-447B-83FD-3E9C-A0DD46644B59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61F9E1-333F-F0E1-60DA-634D18023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0E1E08-8EE8-5F11-DDC8-F8245693E4A6}"/>
              </a:ext>
            </a:extLst>
          </p:cNvPr>
          <p:cNvSpPr/>
          <p:nvPr/>
        </p:nvSpPr>
        <p:spPr>
          <a:xfrm>
            <a:off x="1333554" y="1857376"/>
            <a:ext cx="6109471" cy="8858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281998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1079D-D446-1D08-073F-11AE336F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488A70-7F0F-45DF-0682-512A4C17E46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E24AF-ECB6-DC82-77B9-1E59D3E4D21C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2EDBEE-FB86-1AFE-4F99-E6773D21F8E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528375-6582-1F74-3557-D64BBF7DDBF2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5A1A600-421F-034F-50F4-7A3DF65CDB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CEFB285-E99C-5568-D147-053032D167BD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310619-9EBB-08E4-08C2-7DCE14910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CE65EC-870D-80D0-7302-4E70FE724245}"/>
              </a:ext>
            </a:extLst>
          </p:cNvPr>
          <p:cNvSpPr/>
          <p:nvPr/>
        </p:nvSpPr>
        <p:spPr>
          <a:xfrm>
            <a:off x="1824828" y="2672265"/>
            <a:ext cx="5087249" cy="6018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7202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483B-5265-5625-260D-A2433109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FD253F-D406-5D3A-136D-8CE3F02DDD9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B89877-DE29-A23B-CF71-8BE1476A2E13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925F5D-04EB-A0CE-449D-A3A081610AC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14214A-1B2C-40E9-30C3-B7BEB5210A4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23C35C-694F-0EB1-5BC0-9168DD745D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93D88CC-806C-A508-7A3D-2574BC75E28E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4CB342-64AE-02C3-896B-11CB991BE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CF441C-1884-F2CF-FBF9-954E8B760FA7}"/>
              </a:ext>
            </a:extLst>
          </p:cNvPr>
          <p:cNvSpPr/>
          <p:nvPr/>
        </p:nvSpPr>
        <p:spPr>
          <a:xfrm>
            <a:off x="2187677" y="3276165"/>
            <a:ext cx="4768645" cy="7715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4769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9909F-E72A-D06D-9D08-993349D3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EB5E12-26CC-07E4-6DB0-A97FB31B56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C0AC33-2D68-B043-50E8-168546854D4A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2F7680-ACF4-BF15-77C4-E229739250A2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CFE8E73-8D60-0D4A-3BF8-876ACE9C642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BEF2C32-5399-A5BA-5EEE-1ECCDF1B2A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BB48FE0-0F15-5B59-B8B0-778D08C3385E}"/>
              </a:ext>
            </a:extLst>
          </p:cNvPr>
          <p:cNvSpPr txBox="1"/>
          <p:nvPr/>
        </p:nvSpPr>
        <p:spPr>
          <a:xfrm>
            <a:off x="844382" y="329507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Activités4. lisez le paragraphe à votre voisin. Echangez les rôles.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23">
              <a:defRPr/>
            </a:pPr>
            <a:r>
              <a:rPr lang="fr-FR" sz="1400" b="1" dirty="0">
                <a:solidFill>
                  <a:srgbClr val="A6A6A6"/>
                </a:solidFill>
                <a:latin typeface="Dosis" panose="02010703020202060003" pitchFamily="2" charset="0"/>
              </a:rPr>
              <a:t>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34CA55-E22A-7A2F-63BA-B1DE27A50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13F46D-08D9-6A6F-A54C-09A5DB2DEA3D}"/>
              </a:ext>
            </a:extLst>
          </p:cNvPr>
          <p:cNvSpPr/>
          <p:nvPr/>
        </p:nvSpPr>
        <p:spPr>
          <a:xfrm>
            <a:off x="1962994" y="4027545"/>
            <a:ext cx="4911290" cy="8947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550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BEB0-A1B3-F26D-3C0D-221C2C1E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41393-ADA9-5026-5E39-336B0E351A17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E44C8C-D670-C8CA-0DF9-37F2221C0831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485C15B-2923-C4C3-F680-E46B41CEE68B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F741AB-4884-08AA-F33E-9E9CE6CEDAC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D5B47D1-A630-F4F2-49DA-0908AF6036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2739EE-93BB-6BB2-B099-4FC3551F7632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9F9588-4037-3095-6251-47590C1C2C25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D036152C-AF09-F36B-CBAD-15C8299F3690}"/>
              </a:ext>
            </a:extLst>
          </p:cNvPr>
          <p:cNvSpPr/>
          <p:nvPr/>
        </p:nvSpPr>
        <p:spPr>
          <a:xfrm>
            <a:off x="4738146" y="2487562"/>
            <a:ext cx="688259" cy="3548706"/>
          </a:xfrm>
          <a:prstGeom prst="leftBrace">
            <a:avLst>
              <a:gd name="adj1" fmla="val 5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E72CE01-DB02-49F0-2596-0DDC313B1B4E}"/>
              </a:ext>
            </a:extLst>
          </p:cNvPr>
          <p:cNvSpPr/>
          <p:nvPr/>
        </p:nvSpPr>
        <p:spPr>
          <a:xfrm>
            <a:off x="246846" y="1702619"/>
            <a:ext cx="4097083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p37.</a:t>
            </a:r>
          </a:p>
          <a:p>
            <a:pPr marL="457189" indent="-457189">
              <a:buFontTx/>
              <a:buChar char="-"/>
            </a:pPr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2- 3- 4 page 40.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p40.</a:t>
            </a:r>
          </a:p>
          <a:p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3FB180-26E6-5768-014D-1E843B0719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547" y="519539"/>
            <a:ext cx="3214674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07210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D693-40C6-6C5B-C603-18D31176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FF99CC-6B66-1D41-C874-2FFCE2A0271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A41C371-95CF-9FA8-8A10-A3935A4A1959}"/>
              </a:ext>
            </a:extLst>
          </p:cNvPr>
          <p:cNvSpPr txBox="1"/>
          <p:nvPr/>
        </p:nvSpPr>
        <p:spPr>
          <a:xfrm>
            <a:off x="716230" y="644554"/>
            <a:ext cx="7711551" cy="7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Jeux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53298B-E84D-967D-8EA5-3DDB8E09A608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F558AC15-EA6C-573B-667D-44A3D74786A2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6E6286FE-0F88-995E-B4E2-5B417FD4ED29}"/>
              </a:ext>
            </a:extLst>
          </p:cNvPr>
          <p:cNvSpPr txBox="1"/>
          <p:nvPr/>
        </p:nvSpPr>
        <p:spPr>
          <a:xfrm>
            <a:off x="1415850" y="2178768"/>
            <a:ext cx="640735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Panier des mots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E7549-DADD-9EFF-7CF8-6779DC37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742" y="30661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2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93218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241303" y="923081"/>
            <a:ext cx="9080500" cy="488778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342926"/>
            <a:r>
              <a:rPr lang="fr-MA" sz="2133" b="1" dirty="0">
                <a:latin typeface="Dosis" pitchFamily="2" charset="0"/>
              </a:rPr>
              <a:t>Objectifs de l’activité:</a:t>
            </a:r>
          </a:p>
          <a:p>
            <a:pPr defTabSz="342926"/>
            <a:r>
              <a:rPr lang="fr-FR" sz="1600" dirty="0">
                <a:latin typeface="Dosis" pitchFamily="2" charset="0"/>
              </a:rPr>
              <a:t>Lire des mots avec les difficultés particulières présentées.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outils: </a:t>
            </a:r>
            <a:r>
              <a:rPr lang="fr-MA" sz="1600" dirty="0">
                <a:latin typeface="Dosis" pitchFamily="2" charset="0"/>
              </a:rPr>
              <a:t>un petit panier, cartes des mots avec difficultés particulières, objet pour faire le signal.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La durée: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10 min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étapes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les lire;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(ou restent à leur place) et  au signal (musique ou applaudissement),  ils font passer le panier;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 sans regarder dans le panier, il lit et la montre aux autres. Ils répète à son tour à haute voix; le jeu continue jusqu’à la lecture de toutes les cartes du panier. </a:t>
            </a:r>
          </a:p>
          <a:p>
            <a:pPr>
              <a:lnSpc>
                <a:spcPct val="107000"/>
              </a:lnSpc>
              <a:spcAft>
                <a:spcPts val="533"/>
              </a:spcAft>
              <a:defRPr/>
            </a:pPr>
            <a:r>
              <a:rPr lang="fr-MA" sz="1333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MA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contenant un le mot pioché;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la fin de chaque séance, le panier sera complété par les nouveaux mots appris, tandis que les cartes de mots déjà maîtrisés, et ne présentant plus de difficulté, seront retirées.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2286000" y="121070"/>
            <a:ext cx="3911600" cy="6665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Jeu du panier</a:t>
            </a:r>
            <a:r>
              <a:rPr lang="fr-FR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ar-MA" sz="32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1B2603-9C8C-420F-CB85-D54EAE499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710" y="1466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167154" y="324006"/>
            <a:ext cx="8799871" cy="639143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761085" y="415928"/>
            <a:ext cx="8008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.</a:t>
            </a:r>
          </a:p>
          <a:p>
            <a:pPr defTabSz="304807">
              <a:defRPr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L’enseignant(e)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101604" y="262604"/>
            <a:ext cx="8934623" cy="6452829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211628" y="6"/>
            <a:ext cx="9254029" cy="326039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732513" y="431799"/>
            <a:ext cx="10403217" cy="87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867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defTabSz="304807">
              <a:defRPr/>
            </a:pPr>
            <a:r>
              <a:rPr lang="fr-FR" sz="1867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et la lit et la présente</a:t>
            </a:r>
          </a:p>
          <a:p>
            <a:pPr defTabSz="304807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lang="fr-FR" sz="16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et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des phrases avec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difficultés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8683</TotalTime>
  <Words>3842</Words>
  <Application>Microsoft Office PowerPoint</Application>
  <PresentationFormat>Affichage à l'écran (4:3)</PresentationFormat>
  <Paragraphs>808</Paragraphs>
  <Slides>97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97</vt:i4>
      </vt:variant>
    </vt:vector>
  </HeadingPairs>
  <TitlesOfParts>
    <vt:vector size="110" baseType="lpstr">
      <vt:lpstr>Aharoni</vt:lpstr>
      <vt:lpstr>Aptos</vt:lpstr>
      <vt:lpstr>Arial</vt:lpstr>
      <vt:lpstr>Arimo Italics</vt:lpstr>
      <vt:lpstr>Calibri</vt:lpstr>
      <vt:lpstr>Cambria</vt:lpstr>
      <vt:lpstr>Carelia</vt:lpstr>
      <vt:lpstr>Dosis</vt:lpstr>
      <vt:lpstr>Microsoft Uighur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Z Chabih</cp:lastModifiedBy>
  <cp:revision>27</cp:revision>
  <dcterms:created xsi:type="dcterms:W3CDTF">2025-09-08T12:01:16Z</dcterms:created>
  <dcterms:modified xsi:type="dcterms:W3CDTF">2025-09-23T13:22:15Z</dcterms:modified>
</cp:coreProperties>
</file>