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1"/>
  </p:notesMasterIdLst>
  <p:sldIdLst>
    <p:sldId id="2147482784" r:id="rId2"/>
    <p:sldId id="2134808446" r:id="rId3"/>
    <p:sldId id="2134805101" r:id="rId4"/>
    <p:sldId id="2134805475" r:id="rId5"/>
    <p:sldId id="2134808443" r:id="rId6"/>
    <p:sldId id="2134805155" r:id="rId7"/>
    <p:sldId id="2134805393" r:id="rId8"/>
    <p:sldId id="2147482513" r:id="rId9"/>
    <p:sldId id="2147482472" r:id="rId10"/>
    <p:sldId id="2147482785" r:id="rId11"/>
    <p:sldId id="2147482786" r:id="rId12"/>
    <p:sldId id="2147482787" r:id="rId13"/>
    <p:sldId id="2147482788" r:id="rId14"/>
    <p:sldId id="2147482825" r:id="rId15"/>
    <p:sldId id="2147482824" r:id="rId16"/>
    <p:sldId id="2147482826" r:id="rId17"/>
    <p:sldId id="2147482827" r:id="rId18"/>
    <p:sldId id="2147482828" r:id="rId19"/>
    <p:sldId id="2147482829" r:id="rId20"/>
    <p:sldId id="2147482514" r:id="rId21"/>
    <p:sldId id="391" r:id="rId22"/>
    <p:sldId id="2134805161" r:id="rId23"/>
    <p:sldId id="2134805162" r:id="rId24"/>
    <p:sldId id="2147482684" r:id="rId25"/>
    <p:sldId id="2147482683" r:id="rId26"/>
    <p:sldId id="2147482830" r:id="rId27"/>
    <p:sldId id="2147482548" r:id="rId28"/>
    <p:sldId id="2147482549" r:id="rId29"/>
    <p:sldId id="2147482550" r:id="rId30"/>
    <p:sldId id="2147482534" r:id="rId31"/>
    <p:sldId id="2147482535" r:id="rId32"/>
    <p:sldId id="2147482523" r:id="rId33"/>
    <p:sldId id="2147482536" r:id="rId34"/>
    <p:sldId id="2147482537" r:id="rId35"/>
    <p:sldId id="2147482831" r:id="rId36"/>
    <p:sldId id="2147482686" r:id="rId37"/>
    <p:sldId id="2147482687" r:id="rId38"/>
    <p:sldId id="2147482688" r:id="rId39"/>
    <p:sldId id="2147482689" r:id="rId40"/>
    <p:sldId id="2147482832" r:id="rId41"/>
    <p:sldId id="2147482833" r:id="rId42"/>
    <p:sldId id="2134808453" r:id="rId43"/>
    <p:sldId id="2134808454" r:id="rId44"/>
    <p:sldId id="2134804880" r:id="rId45"/>
    <p:sldId id="2134808472" r:id="rId46"/>
    <p:sldId id="2134808455" r:id="rId47"/>
    <p:sldId id="2147482524" r:id="rId48"/>
    <p:sldId id="2147482685" r:id="rId49"/>
    <p:sldId id="2134808457" r:id="rId50"/>
    <p:sldId id="2147482692" r:id="rId51"/>
    <p:sldId id="2147482834" r:id="rId52"/>
    <p:sldId id="2147482771" r:id="rId53"/>
    <p:sldId id="2147482835" r:id="rId54"/>
    <p:sldId id="2147482516" r:id="rId55"/>
    <p:sldId id="2147482772" r:id="rId56"/>
    <p:sldId id="2147482695" r:id="rId57"/>
    <p:sldId id="2134806499" r:id="rId58"/>
    <p:sldId id="2147482697" r:id="rId59"/>
    <p:sldId id="2147482698" r:id="rId60"/>
    <p:sldId id="2147482836" r:id="rId61"/>
    <p:sldId id="2147482837" r:id="rId62"/>
    <p:sldId id="2147482840" r:id="rId63"/>
    <p:sldId id="2147482776" r:id="rId64"/>
    <p:sldId id="2147482777" r:id="rId65"/>
    <p:sldId id="2147482839" r:id="rId66"/>
    <p:sldId id="2147482838" r:id="rId67"/>
    <p:sldId id="2147482841" r:id="rId68"/>
    <p:sldId id="2147482881" r:id="rId69"/>
    <p:sldId id="2147482842" r:id="rId70"/>
    <p:sldId id="2147482702" r:id="rId71"/>
    <p:sldId id="2147482703" r:id="rId72"/>
    <p:sldId id="2147482843" r:id="rId73"/>
    <p:sldId id="2147482844" r:id="rId74"/>
    <p:sldId id="2147482845" r:id="rId75"/>
    <p:sldId id="2147482846" r:id="rId76"/>
    <p:sldId id="2147482779" r:id="rId77"/>
    <p:sldId id="2147482780" r:id="rId78"/>
    <p:sldId id="2147482847" r:id="rId79"/>
    <p:sldId id="2147482848" r:id="rId80"/>
    <p:sldId id="2147482849" r:id="rId81"/>
    <p:sldId id="2147482854" r:id="rId82"/>
    <p:sldId id="2147482882" r:id="rId83"/>
    <p:sldId id="2147482713" r:id="rId84"/>
    <p:sldId id="2147482852" r:id="rId85"/>
    <p:sldId id="2147482726" r:id="rId86"/>
    <p:sldId id="2147482724" r:id="rId87"/>
    <p:sldId id="2147482727" r:id="rId88"/>
    <p:sldId id="2147482883" r:id="rId89"/>
    <p:sldId id="2147482884" r:id="rId90"/>
    <p:sldId id="2147482885" r:id="rId91"/>
    <p:sldId id="2147482886" r:id="rId92"/>
    <p:sldId id="2147482728" r:id="rId93"/>
    <p:sldId id="2147482740" r:id="rId94"/>
    <p:sldId id="2147482748" r:id="rId95"/>
    <p:sldId id="2147482741" r:id="rId96"/>
    <p:sldId id="2147482739" r:id="rId97"/>
    <p:sldId id="2147482889" r:id="rId98"/>
    <p:sldId id="2147482890" r:id="rId99"/>
    <p:sldId id="2147482754" r:id="rId100"/>
    <p:sldId id="2147482756" r:id="rId101"/>
    <p:sldId id="2147482760" r:id="rId102"/>
    <p:sldId id="2147482761" r:id="rId103"/>
    <p:sldId id="2147482762" r:id="rId104"/>
    <p:sldId id="2147482763" r:id="rId105"/>
    <p:sldId id="2147482764" r:id="rId106"/>
    <p:sldId id="2147482891" r:id="rId107"/>
    <p:sldId id="2147482892" r:id="rId108"/>
    <p:sldId id="2147482893" r:id="rId109"/>
    <p:sldId id="2147482898" r:id="rId110"/>
    <p:sldId id="2147482897" r:id="rId111"/>
    <p:sldId id="2147482896" r:id="rId112"/>
    <p:sldId id="2147482899" r:id="rId113"/>
    <p:sldId id="2147482770" r:id="rId114"/>
    <p:sldId id="2147482738" r:id="rId115"/>
    <p:sldId id="2147482581" r:id="rId116"/>
    <p:sldId id="2147482582" r:id="rId117"/>
    <p:sldId id="2147482584" r:id="rId118"/>
    <p:sldId id="2147482773" r:id="rId119"/>
    <p:sldId id="701" r:id="rId1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347" autoAdjust="0"/>
    <p:restoredTop sz="94660"/>
  </p:normalViewPr>
  <p:slideViewPr>
    <p:cSldViewPr snapToGrid="0">
      <p:cViewPr varScale="1">
        <p:scale>
          <a:sx n="75" d="100"/>
          <a:sy n="75" d="100"/>
        </p:scale>
        <p:origin x="119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notesMaster" Target="notesMasters/notes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7AB31B-5F54-4E77-A067-00ED620B6156}" type="datetimeFigureOut">
              <a:rPr lang="fr-FR" smtClean="0"/>
              <a:t>18/09/2025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50E551-4CE4-4B2C-A013-BDF9E724DCBF}" type="slidenum">
              <a:rPr lang="fr-FR" smtClean="0"/>
              <a:t>‹N°›</a:t>
            </a:fld>
            <a:endParaRPr lang="fr-FR"/>
          </a:p>
        </p:txBody>
      </p:sp>
    </p:spTree>
    <p:extLst>
      <p:ext uri="{BB962C8B-B14F-4D97-AF65-F5344CB8AC3E}">
        <p14:creationId xmlns:p14="http://schemas.microsoft.com/office/powerpoint/2010/main" val="998705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114</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977125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14164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7"/>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7"/>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68763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82067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1"/>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9320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135167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64343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259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22897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1"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6" y="182038"/>
            <a:ext cx="2555876"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1" y="956738"/>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647056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1"/>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a:p>
        </p:txBody>
      </p:sp>
      <p:sp>
        <p:nvSpPr>
          <p:cNvPr id="4" name="Text Placeholder 3"/>
          <p:cNvSpPr>
            <a:spLocks noGrp="1"/>
          </p:cNvSpPr>
          <p:nvPr>
            <p:ph type="body" sz="half" idx="2"/>
          </p:nvPr>
        </p:nvSpPr>
        <p:spPr>
          <a:xfrm>
            <a:off x="896144" y="3578226"/>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77713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5"/>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1"/>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9/18/2025</a:t>
            </a:fld>
            <a:endParaRPr lang="en-US" dirty="0"/>
          </a:p>
        </p:txBody>
      </p:sp>
      <p:sp>
        <p:nvSpPr>
          <p:cNvPr id="5" name="Footer Placeholder 4"/>
          <p:cNvSpPr>
            <a:spLocks noGrp="1"/>
          </p:cNvSpPr>
          <p:nvPr>
            <p:ph type="ftr" sz="quarter" idx="3"/>
          </p:nvPr>
        </p:nvSpPr>
        <p:spPr>
          <a:xfrm>
            <a:off x="1562100" y="4237571"/>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1"/>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4325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6.png"/><Relationship Id="rId7"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tags" Target="../tags/tag60.xml"/><Relationship Id="rId6" Type="http://schemas.openxmlformats.org/officeDocument/2006/relationships/image" Target="../media/image32.png"/><Relationship Id="rId5" Type="http://schemas.openxmlformats.org/officeDocument/2006/relationships/image" Target="../media/image31.jpeg"/><Relationship Id="rId4" Type="http://schemas.openxmlformats.org/officeDocument/2006/relationships/image" Target="../media/image27.svg"/></Relationships>
</file>

<file path=ppt/slides/_rels/slide10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418.xml"/><Relationship Id="rId5" Type="http://schemas.openxmlformats.org/officeDocument/2006/relationships/image" Target="../media/image64.png"/><Relationship Id="rId4" Type="http://schemas.openxmlformats.org/officeDocument/2006/relationships/image" Target="../media/image27.svg"/></Relationships>
</file>

<file path=ppt/slides/_rels/slide10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419.xml"/><Relationship Id="rId5" Type="http://schemas.openxmlformats.org/officeDocument/2006/relationships/image" Target="../media/image65.png"/><Relationship Id="rId4" Type="http://schemas.openxmlformats.org/officeDocument/2006/relationships/image" Target="../media/image27.svg"/></Relationships>
</file>

<file path=ppt/slides/_rels/slide10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420.xml"/><Relationship Id="rId5" Type="http://schemas.openxmlformats.org/officeDocument/2006/relationships/image" Target="../media/image65.png"/><Relationship Id="rId4" Type="http://schemas.openxmlformats.org/officeDocument/2006/relationships/image" Target="../media/image27.svg"/></Relationships>
</file>

<file path=ppt/slides/_rels/slide10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421.xml"/><Relationship Id="rId5" Type="http://schemas.openxmlformats.org/officeDocument/2006/relationships/image" Target="../media/image65.png"/><Relationship Id="rId4" Type="http://schemas.openxmlformats.org/officeDocument/2006/relationships/image" Target="../media/image27.svg"/></Relationships>
</file>

<file path=ppt/slides/_rels/slide10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422.xml"/><Relationship Id="rId5" Type="http://schemas.openxmlformats.org/officeDocument/2006/relationships/image" Target="../media/image65.png"/><Relationship Id="rId4" Type="http://schemas.openxmlformats.org/officeDocument/2006/relationships/image" Target="../media/image27.svg"/></Relationships>
</file>

<file path=ppt/slides/_rels/slide10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423.xml"/><Relationship Id="rId5" Type="http://schemas.openxmlformats.org/officeDocument/2006/relationships/image" Target="../media/image65.png"/><Relationship Id="rId4" Type="http://schemas.openxmlformats.org/officeDocument/2006/relationships/image" Target="../media/image27.svg"/></Relationships>
</file>

<file path=ppt/slides/_rels/slide10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424.xml"/><Relationship Id="rId5" Type="http://schemas.openxmlformats.org/officeDocument/2006/relationships/image" Target="../media/image66.png"/><Relationship Id="rId4" Type="http://schemas.openxmlformats.org/officeDocument/2006/relationships/image" Target="../media/image27.svg"/></Relationships>
</file>

<file path=ppt/slides/_rels/slide10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425.xml"/><Relationship Id="rId5" Type="http://schemas.openxmlformats.org/officeDocument/2006/relationships/image" Target="../media/image66.png"/><Relationship Id="rId4" Type="http://schemas.openxmlformats.org/officeDocument/2006/relationships/image" Target="../media/image27.svg"/></Relationships>
</file>

<file path=ppt/slides/_rels/slide10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426.xml"/><Relationship Id="rId5" Type="http://schemas.openxmlformats.org/officeDocument/2006/relationships/image" Target="../media/image66.png"/><Relationship Id="rId4" Type="http://schemas.openxmlformats.org/officeDocument/2006/relationships/image" Target="../media/image27.svg"/></Relationships>
</file>

<file path=ppt/slides/_rels/slide10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427.xml"/><Relationship Id="rId5" Type="http://schemas.openxmlformats.org/officeDocument/2006/relationships/image" Target="../media/image66.png"/><Relationship Id="rId4" Type="http://schemas.openxmlformats.org/officeDocument/2006/relationships/image" Target="../media/image27.sv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1.xml"/><Relationship Id="rId6" Type="http://schemas.openxmlformats.org/officeDocument/2006/relationships/image" Target="../media/image32.png"/><Relationship Id="rId5" Type="http://schemas.openxmlformats.org/officeDocument/2006/relationships/image" Target="../media/image29.png"/><Relationship Id="rId4" Type="http://schemas.openxmlformats.org/officeDocument/2006/relationships/image" Target="../media/image27.svg"/></Relationships>
</file>

<file path=ppt/slides/_rels/slide1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428.xml"/><Relationship Id="rId5" Type="http://schemas.openxmlformats.org/officeDocument/2006/relationships/image" Target="../media/image66.png"/><Relationship Id="rId4" Type="http://schemas.openxmlformats.org/officeDocument/2006/relationships/image" Target="../media/image27.svg"/></Relationships>
</file>

<file path=ppt/slides/_rels/slide1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429.xml"/><Relationship Id="rId5" Type="http://schemas.openxmlformats.org/officeDocument/2006/relationships/image" Target="../media/image66.png"/><Relationship Id="rId4" Type="http://schemas.openxmlformats.org/officeDocument/2006/relationships/image" Target="../media/image27.svg"/></Relationships>
</file>

<file path=ppt/slides/_rels/slide1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430.xml"/><Relationship Id="rId5" Type="http://schemas.openxmlformats.org/officeDocument/2006/relationships/image" Target="../media/image65.png"/><Relationship Id="rId4" Type="http://schemas.openxmlformats.org/officeDocument/2006/relationships/image" Target="../media/image27.svg"/></Relationships>
</file>

<file path=ppt/slides/_rels/slide11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115.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116.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11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8" Type="http://schemas.openxmlformats.org/officeDocument/2006/relationships/image" Target="../media/image72.svg"/><Relationship Id="rId3" Type="http://schemas.openxmlformats.org/officeDocument/2006/relationships/image" Target="../media/image69.png"/><Relationship Id="rId7" Type="http://schemas.openxmlformats.org/officeDocument/2006/relationships/image" Target="../media/image7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74.svg"/><Relationship Id="rId4" Type="http://schemas.openxmlformats.org/officeDocument/2006/relationships/image" Target="../media/image70.svg"/><Relationship Id="rId9" Type="http://schemas.openxmlformats.org/officeDocument/2006/relationships/image" Target="../media/image73.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2.xml"/><Relationship Id="rId5" Type="http://schemas.openxmlformats.org/officeDocument/2006/relationships/image" Target="../media/image29.png"/><Relationship Id="rId4" Type="http://schemas.openxmlformats.org/officeDocument/2006/relationships/image" Target="../media/image27.sv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3.xml"/><Relationship Id="rId6" Type="http://schemas.openxmlformats.org/officeDocument/2006/relationships/image" Target="../media/image33.png"/><Relationship Id="rId5" Type="http://schemas.openxmlformats.org/officeDocument/2006/relationships/image" Target="../media/image29.png"/><Relationship Id="rId4" Type="http://schemas.openxmlformats.org/officeDocument/2006/relationships/image" Target="../media/image27.sv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4.xml"/><Relationship Id="rId5" Type="http://schemas.openxmlformats.org/officeDocument/2006/relationships/image" Target="../media/image29.png"/><Relationship Id="rId4" Type="http://schemas.openxmlformats.org/officeDocument/2006/relationships/image" Target="../media/image27.sv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5.xml"/><Relationship Id="rId6" Type="http://schemas.openxmlformats.org/officeDocument/2006/relationships/image" Target="../media/image34.png"/><Relationship Id="rId5" Type="http://schemas.openxmlformats.org/officeDocument/2006/relationships/image" Target="../media/image29.png"/><Relationship Id="rId4" Type="http://schemas.openxmlformats.org/officeDocument/2006/relationships/image" Target="../media/image27.sv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6.xml"/><Relationship Id="rId5" Type="http://schemas.openxmlformats.org/officeDocument/2006/relationships/image" Target="../media/image29.png"/><Relationship Id="rId4" Type="http://schemas.openxmlformats.org/officeDocument/2006/relationships/image" Target="../media/image27.sv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7.xml"/><Relationship Id="rId4" Type="http://schemas.openxmlformats.org/officeDocument/2006/relationships/image" Target="../media/image27.sv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8.xml"/><Relationship Id="rId5" Type="http://schemas.openxmlformats.org/officeDocument/2006/relationships/image" Target="../media/image29.png"/><Relationship Id="rId4" Type="http://schemas.openxmlformats.org/officeDocument/2006/relationships/image" Target="../media/image27.sv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9.xml"/><Relationship Id="rId5" Type="http://schemas.openxmlformats.org/officeDocument/2006/relationships/image" Target="../media/image29.png"/><Relationship Id="rId4" Type="http://schemas.openxmlformats.org/officeDocument/2006/relationships/image" Target="../media/image27.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image" Target="../media/image26.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70.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1.jpeg"/><Relationship Id="rId10" Type="http://schemas.openxmlformats.org/officeDocument/2006/relationships/image" Target="../media/image40.png"/><Relationship Id="rId4" Type="http://schemas.openxmlformats.org/officeDocument/2006/relationships/image" Target="../media/image27.svg"/><Relationship Id="rId9"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1.xml"/><Relationship Id="rId5" Type="http://schemas.openxmlformats.org/officeDocument/2006/relationships/image" Target="../media/image36.png"/><Relationship Id="rId4" Type="http://schemas.openxmlformats.org/officeDocument/2006/relationships/image" Target="../media/image27.sv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2.xml"/><Relationship Id="rId5" Type="http://schemas.openxmlformats.org/officeDocument/2006/relationships/image" Target="../media/image36.png"/><Relationship Id="rId4" Type="http://schemas.openxmlformats.org/officeDocument/2006/relationships/image" Target="../media/image27.sv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3.xml"/><Relationship Id="rId5" Type="http://schemas.openxmlformats.org/officeDocument/2006/relationships/image" Target="../media/image37.png"/><Relationship Id="rId4" Type="http://schemas.openxmlformats.org/officeDocument/2006/relationships/image" Target="../media/image27.sv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4.xml"/><Relationship Id="rId5" Type="http://schemas.openxmlformats.org/officeDocument/2006/relationships/image" Target="../media/image37.png"/><Relationship Id="rId4" Type="http://schemas.openxmlformats.org/officeDocument/2006/relationships/image" Target="../media/image27.sv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5.xml"/><Relationship Id="rId5" Type="http://schemas.openxmlformats.org/officeDocument/2006/relationships/image" Target="../media/image44.png"/><Relationship Id="rId4" Type="http://schemas.openxmlformats.org/officeDocument/2006/relationships/image" Target="../media/image27.svg"/></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6.xml"/><Relationship Id="rId5" Type="http://schemas.openxmlformats.org/officeDocument/2006/relationships/image" Target="../media/image42.png"/><Relationship Id="rId4" Type="http://schemas.openxmlformats.org/officeDocument/2006/relationships/image" Target="../media/image27.svg"/></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7.xml"/><Relationship Id="rId5" Type="http://schemas.openxmlformats.org/officeDocument/2006/relationships/image" Target="../media/image42.png"/><Relationship Id="rId4" Type="http://schemas.openxmlformats.org/officeDocument/2006/relationships/image" Target="../media/image27.svg"/></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8.xml"/><Relationship Id="rId5" Type="http://schemas.openxmlformats.org/officeDocument/2006/relationships/image" Target="../media/image45.png"/><Relationship Id="rId4" Type="http://schemas.openxmlformats.org/officeDocument/2006/relationships/image" Target="../media/image27.sv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9.xml"/><Relationship Id="rId5" Type="http://schemas.openxmlformats.org/officeDocument/2006/relationships/image" Target="../media/image39.png"/><Relationship Id="rId4" Type="http://schemas.openxmlformats.org/officeDocument/2006/relationships/image" Target="../media/image27.svg"/></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0.xml"/><Relationship Id="rId5" Type="http://schemas.openxmlformats.org/officeDocument/2006/relationships/image" Target="../media/image39.png"/><Relationship Id="rId4" Type="http://schemas.openxmlformats.org/officeDocument/2006/relationships/image" Target="../media/image27.svg"/></Relationships>
</file>

<file path=ppt/slides/_rels/slide3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26.png"/><Relationship Id="rId7"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81.xml"/><Relationship Id="rId6" Type="http://schemas.openxmlformats.org/officeDocument/2006/relationships/image" Target="../media/image37.png"/><Relationship Id="rId5" Type="http://schemas.openxmlformats.org/officeDocument/2006/relationships/image" Target="../media/image39.png"/><Relationship Id="rId4" Type="http://schemas.openxmlformats.org/officeDocument/2006/relationships/image" Target="../media/image27.svg"/></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2.xml"/><Relationship Id="rId5" Type="http://schemas.openxmlformats.org/officeDocument/2006/relationships/image" Target="../media/image38.png"/><Relationship Id="rId4" Type="http://schemas.openxmlformats.org/officeDocument/2006/relationships/image" Target="../media/image27.svg"/></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3.xml"/><Relationship Id="rId5" Type="http://schemas.openxmlformats.org/officeDocument/2006/relationships/image" Target="../media/image38.png"/><Relationship Id="rId4" Type="http://schemas.openxmlformats.org/officeDocument/2006/relationships/image" Target="../media/image27.svg"/></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4.xml"/><Relationship Id="rId5" Type="http://schemas.openxmlformats.org/officeDocument/2006/relationships/image" Target="../media/image46.png"/><Relationship Id="rId4" Type="http://schemas.openxmlformats.org/officeDocument/2006/relationships/image" Target="../media/image27.svg"/></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5.xml"/><Relationship Id="rId5" Type="http://schemas.openxmlformats.org/officeDocument/2006/relationships/image" Target="../media/image43.png"/><Relationship Id="rId4" Type="http://schemas.openxmlformats.org/officeDocument/2006/relationships/image" Target="../media/image27.svg"/></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6.xml"/><Relationship Id="rId5" Type="http://schemas.openxmlformats.org/officeDocument/2006/relationships/image" Target="../media/image43.png"/><Relationship Id="rId4" Type="http://schemas.openxmlformats.org/officeDocument/2006/relationships/image" Target="../media/image27.svg"/></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7.xml"/><Relationship Id="rId5" Type="http://schemas.openxmlformats.org/officeDocument/2006/relationships/image" Target="../media/image40.png"/><Relationship Id="rId4" Type="http://schemas.openxmlformats.org/officeDocument/2006/relationships/image" Target="../media/image27.svg"/></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8.xml"/><Relationship Id="rId5" Type="http://schemas.openxmlformats.org/officeDocument/2006/relationships/image" Target="../media/image40.png"/><Relationship Id="rId4" Type="http://schemas.openxmlformats.org/officeDocument/2006/relationships/image" Target="../media/image27.svg"/></Relationships>
</file>

<file path=ppt/slides/_rels/slide4.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tags" Target="../tags/tag21.xml"/><Relationship Id="rId18" Type="http://schemas.openxmlformats.org/officeDocument/2006/relationships/tags" Target="../tags/tag26.xml"/><Relationship Id="rId26" Type="http://schemas.openxmlformats.org/officeDocument/2006/relationships/image" Target="../media/image10.png"/><Relationship Id="rId3" Type="http://schemas.openxmlformats.org/officeDocument/2006/relationships/tags" Target="../tags/tag11.xml"/><Relationship Id="rId21" Type="http://schemas.openxmlformats.org/officeDocument/2006/relationships/tags" Target="../tags/tag29.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tags" Target="../tags/tag25.xml"/><Relationship Id="rId25" Type="http://schemas.openxmlformats.org/officeDocument/2006/relationships/image" Target="../media/image6.svg"/><Relationship Id="rId2" Type="http://schemas.openxmlformats.org/officeDocument/2006/relationships/tags" Target="../tags/tag10.xml"/><Relationship Id="rId16" Type="http://schemas.openxmlformats.org/officeDocument/2006/relationships/tags" Target="../tags/tag24.xml"/><Relationship Id="rId20" Type="http://schemas.openxmlformats.org/officeDocument/2006/relationships/tags" Target="../tags/tag28.xml"/><Relationship Id="rId29" Type="http://schemas.openxmlformats.org/officeDocument/2006/relationships/image" Target="../media/image13.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24" Type="http://schemas.openxmlformats.org/officeDocument/2006/relationships/image" Target="../media/image4.png"/><Relationship Id="rId5" Type="http://schemas.openxmlformats.org/officeDocument/2006/relationships/tags" Target="../tags/tag13.xml"/><Relationship Id="rId15" Type="http://schemas.openxmlformats.org/officeDocument/2006/relationships/tags" Target="../tags/tag23.xml"/><Relationship Id="rId23" Type="http://schemas.openxmlformats.org/officeDocument/2006/relationships/image" Target="../media/image3.jpeg"/><Relationship Id="rId28" Type="http://schemas.openxmlformats.org/officeDocument/2006/relationships/image" Target="../media/image12.png"/><Relationship Id="rId10" Type="http://schemas.openxmlformats.org/officeDocument/2006/relationships/tags" Target="../tags/tag18.xml"/><Relationship Id="rId19" Type="http://schemas.openxmlformats.org/officeDocument/2006/relationships/tags" Target="../tags/tag27.xml"/><Relationship Id="rId31" Type="http://schemas.openxmlformats.org/officeDocument/2006/relationships/image" Target="../media/image15.png"/><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tags" Target="../tags/tag22.xml"/><Relationship Id="rId22" Type="http://schemas.openxmlformats.org/officeDocument/2006/relationships/slideLayout" Target="../slideLayouts/slideLayout7.xml"/><Relationship Id="rId27" Type="http://schemas.openxmlformats.org/officeDocument/2006/relationships/image" Target="../media/image11.png"/><Relationship Id="rId30"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9.xml"/><Relationship Id="rId5" Type="http://schemas.openxmlformats.org/officeDocument/2006/relationships/image" Target="../media/image41.png"/><Relationship Id="rId4" Type="http://schemas.openxmlformats.org/officeDocument/2006/relationships/image" Target="../media/image27.svg"/></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90.xml"/><Relationship Id="rId5" Type="http://schemas.openxmlformats.org/officeDocument/2006/relationships/image" Target="../media/image41.png"/><Relationship Id="rId4" Type="http://schemas.openxmlformats.org/officeDocument/2006/relationships/image" Target="../media/image27.svg"/></Relationships>
</file>

<file path=ppt/slides/_rels/slide42.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91.xml"/><Relationship Id="rId5" Type="http://schemas.openxmlformats.org/officeDocument/2006/relationships/image" Target="../media/image29.png"/><Relationship Id="rId4" Type="http://schemas.openxmlformats.org/officeDocument/2006/relationships/image" Target="../media/image27.svg"/></Relationships>
</file>

<file path=ppt/slides/_rels/slide44.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6.png"/><Relationship Id="rId7" Type="http://schemas.openxmlformats.org/officeDocument/2006/relationships/image" Target="../media/image37.png"/><Relationship Id="rId2" Type="http://schemas.openxmlformats.org/officeDocument/2006/relationships/slideLayout" Target="../slideLayouts/slideLayout7.xml"/><Relationship Id="rId1" Type="http://schemas.openxmlformats.org/officeDocument/2006/relationships/tags" Target="../tags/tag92.xml"/><Relationship Id="rId6" Type="http://schemas.openxmlformats.org/officeDocument/2006/relationships/image" Target="../media/image36.png"/><Relationship Id="rId5" Type="http://schemas.openxmlformats.org/officeDocument/2006/relationships/image" Target="../media/image48.jpeg"/><Relationship Id="rId4" Type="http://schemas.openxmlformats.org/officeDocument/2006/relationships/image" Target="../media/image27.svg"/><Relationship Id="rId9" Type="http://schemas.openxmlformats.org/officeDocument/2006/relationships/image" Target="../media/image40.png"/></Relationships>
</file>

<file path=ppt/slides/_rels/slide4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26.png"/><Relationship Id="rId7" Type="http://schemas.openxmlformats.org/officeDocument/2006/relationships/image" Target="../media/image41.png"/><Relationship Id="rId2" Type="http://schemas.openxmlformats.org/officeDocument/2006/relationships/slideLayout" Target="../slideLayouts/slideLayout7.xml"/><Relationship Id="rId1" Type="http://schemas.openxmlformats.org/officeDocument/2006/relationships/tags" Target="../tags/tag93.xml"/><Relationship Id="rId6" Type="http://schemas.openxmlformats.org/officeDocument/2006/relationships/image" Target="../media/image39.png"/><Relationship Id="rId5" Type="http://schemas.openxmlformats.org/officeDocument/2006/relationships/image" Target="../media/image48.jpeg"/><Relationship Id="rId4" Type="http://schemas.openxmlformats.org/officeDocument/2006/relationships/image" Target="../media/image27.svg"/><Relationship Id="rId9" Type="http://schemas.openxmlformats.org/officeDocument/2006/relationships/image" Target="../media/image43.png"/></Relationships>
</file>

<file path=ppt/slides/_rels/slide4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94.xml"/><Relationship Id="rId6" Type="http://schemas.openxmlformats.org/officeDocument/2006/relationships/image" Target="../media/image48.jpeg"/><Relationship Id="rId5" Type="http://schemas.openxmlformats.org/officeDocument/2006/relationships/image" Target="../media/image49.png"/><Relationship Id="rId4" Type="http://schemas.openxmlformats.org/officeDocument/2006/relationships/image" Target="../media/image27.svg"/></Relationships>
</file>

<file path=ppt/slides/_rels/slide4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26.png"/><Relationship Id="rId7" Type="http://schemas.openxmlformats.org/officeDocument/2006/relationships/image" Target="../media/image37.png"/><Relationship Id="rId12" Type="http://schemas.openxmlformats.org/officeDocument/2006/relationships/image" Target="../media/image43.png"/><Relationship Id="rId2" Type="http://schemas.openxmlformats.org/officeDocument/2006/relationships/slideLayout" Target="../slideLayouts/slideLayout7.xml"/><Relationship Id="rId1" Type="http://schemas.openxmlformats.org/officeDocument/2006/relationships/tags" Target="../tags/tag95.xml"/><Relationship Id="rId6" Type="http://schemas.openxmlformats.org/officeDocument/2006/relationships/image" Target="../media/image38.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27.svg"/><Relationship Id="rId9" Type="http://schemas.openxmlformats.org/officeDocument/2006/relationships/image" Target="../media/image39.png"/></Relationships>
</file>

<file path=ppt/slides/_rels/slide49.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tags" Target="../tags/tag42.xml"/><Relationship Id="rId18" Type="http://schemas.openxmlformats.org/officeDocument/2006/relationships/tags" Target="../tags/tag47.xml"/><Relationship Id="rId26" Type="http://schemas.openxmlformats.org/officeDocument/2006/relationships/image" Target="../media/image17.png"/><Relationship Id="rId3" Type="http://schemas.openxmlformats.org/officeDocument/2006/relationships/tags" Target="../tags/tag32.xml"/><Relationship Id="rId21" Type="http://schemas.openxmlformats.org/officeDocument/2006/relationships/slideLayout" Target="../slideLayouts/slideLayout7.xml"/><Relationship Id="rId7" Type="http://schemas.openxmlformats.org/officeDocument/2006/relationships/tags" Target="../tags/tag36.xml"/><Relationship Id="rId12" Type="http://schemas.openxmlformats.org/officeDocument/2006/relationships/tags" Target="../tags/tag41.xml"/><Relationship Id="rId17" Type="http://schemas.openxmlformats.org/officeDocument/2006/relationships/tags" Target="../tags/tag46.xml"/><Relationship Id="rId25" Type="http://schemas.openxmlformats.org/officeDocument/2006/relationships/image" Target="../media/image16.jpeg"/><Relationship Id="rId2" Type="http://schemas.openxmlformats.org/officeDocument/2006/relationships/tags" Target="../tags/tag31.xml"/><Relationship Id="rId16" Type="http://schemas.openxmlformats.org/officeDocument/2006/relationships/tags" Target="../tags/tag45.xml"/><Relationship Id="rId20" Type="http://schemas.openxmlformats.org/officeDocument/2006/relationships/tags" Target="../tags/tag49.xml"/><Relationship Id="rId29" Type="http://schemas.openxmlformats.org/officeDocument/2006/relationships/image" Target="../media/image20.png"/><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tags" Target="../tags/tag40.xml"/><Relationship Id="rId24" Type="http://schemas.openxmlformats.org/officeDocument/2006/relationships/image" Target="../media/image5.svg"/><Relationship Id="rId32" Type="http://schemas.openxmlformats.org/officeDocument/2006/relationships/image" Target="../media/image23.jpeg"/><Relationship Id="rId5" Type="http://schemas.openxmlformats.org/officeDocument/2006/relationships/tags" Target="../tags/tag34.xml"/><Relationship Id="rId15" Type="http://schemas.openxmlformats.org/officeDocument/2006/relationships/tags" Target="../tags/tag44.xml"/><Relationship Id="rId23" Type="http://schemas.openxmlformats.org/officeDocument/2006/relationships/image" Target="../media/image4.png"/><Relationship Id="rId28" Type="http://schemas.openxmlformats.org/officeDocument/2006/relationships/image" Target="../media/image19.png"/><Relationship Id="rId10" Type="http://schemas.openxmlformats.org/officeDocument/2006/relationships/tags" Target="../tags/tag39.xml"/><Relationship Id="rId19" Type="http://schemas.openxmlformats.org/officeDocument/2006/relationships/tags" Target="../tags/tag48.xml"/><Relationship Id="rId31" Type="http://schemas.openxmlformats.org/officeDocument/2006/relationships/image" Target="../media/image22.png"/><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tags" Target="../tags/tag43.xml"/><Relationship Id="rId22" Type="http://schemas.openxmlformats.org/officeDocument/2006/relationships/image" Target="../media/image3.jpeg"/><Relationship Id="rId27" Type="http://schemas.openxmlformats.org/officeDocument/2006/relationships/image" Target="../media/image18.png"/><Relationship Id="rId30" Type="http://schemas.openxmlformats.org/officeDocument/2006/relationships/image" Target="../media/image21.jpeg"/></Relationships>
</file>

<file path=ppt/slides/_rels/slide5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26.png"/><Relationship Id="rId7" Type="http://schemas.openxmlformats.org/officeDocument/2006/relationships/image" Target="../media/image38.png"/><Relationship Id="rId12" Type="http://schemas.openxmlformats.org/officeDocument/2006/relationships/image" Target="../media/image43.png"/><Relationship Id="rId2" Type="http://schemas.openxmlformats.org/officeDocument/2006/relationships/slideLayout" Target="../slideLayouts/slideLayout7.xml"/><Relationship Id="rId1" Type="http://schemas.openxmlformats.org/officeDocument/2006/relationships/tags" Target="../tags/tag96.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27.svg"/><Relationship Id="rId9" Type="http://schemas.openxmlformats.org/officeDocument/2006/relationships/image" Target="../media/image40.png"/></Relationships>
</file>

<file path=ppt/slides/_rels/slide51.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26.png"/><Relationship Id="rId7"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97.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6.png"/><Relationship Id="rId10" Type="http://schemas.openxmlformats.org/officeDocument/2006/relationships/image" Target="../media/image51.png"/><Relationship Id="rId4" Type="http://schemas.openxmlformats.org/officeDocument/2006/relationships/image" Target="../media/image27.svg"/><Relationship Id="rId9" Type="http://schemas.openxmlformats.org/officeDocument/2006/relationships/image" Target="../media/image41.png"/></Relationships>
</file>

<file path=ppt/slides/_rels/slide52.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image" Target="../media/image26.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98.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52.png"/><Relationship Id="rId10" Type="http://schemas.openxmlformats.org/officeDocument/2006/relationships/image" Target="../media/image40.png"/><Relationship Id="rId4" Type="http://schemas.openxmlformats.org/officeDocument/2006/relationships/image" Target="../media/image27.svg"/><Relationship Id="rId9" Type="http://schemas.openxmlformats.org/officeDocument/2006/relationships/image" Target="../media/image39.png"/></Relationships>
</file>

<file path=ppt/slides/_rels/slide53.xml.rels><?xml version="1.0" encoding="UTF-8" standalone="yes"?>
<Relationships xmlns="http://schemas.openxmlformats.org/package/2006/relationships"><Relationship Id="rId8" Type="http://schemas.openxmlformats.org/officeDocument/2006/relationships/tags" Target="../tags/tag106.xml"/><Relationship Id="rId13" Type="http://schemas.openxmlformats.org/officeDocument/2006/relationships/image" Target="../media/image53.png"/><Relationship Id="rId3" Type="http://schemas.openxmlformats.org/officeDocument/2006/relationships/tags" Target="../tags/tag101.xml"/><Relationship Id="rId7" Type="http://schemas.openxmlformats.org/officeDocument/2006/relationships/tags" Target="../tags/tag105.xml"/><Relationship Id="rId12" Type="http://schemas.openxmlformats.org/officeDocument/2006/relationships/image" Target="../media/image27.svg"/><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tags" Target="../tags/tag104.xml"/><Relationship Id="rId11" Type="http://schemas.openxmlformats.org/officeDocument/2006/relationships/image" Target="../media/image26.png"/><Relationship Id="rId5" Type="http://schemas.openxmlformats.org/officeDocument/2006/relationships/tags" Target="../tags/tag103.xml"/><Relationship Id="rId10" Type="http://schemas.openxmlformats.org/officeDocument/2006/relationships/slideLayout" Target="../slideLayouts/slideLayout7.xml"/><Relationship Id="rId4" Type="http://schemas.openxmlformats.org/officeDocument/2006/relationships/tags" Target="../tags/tag102.xml"/><Relationship Id="rId9" Type="http://schemas.openxmlformats.org/officeDocument/2006/relationships/tags" Target="../tags/tag107.xml"/><Relationship Id="rId14" Type="http://schemas.openxmlformats.org/officeDocument/2006/relationships/image" Target="../media/image54.png"/></Relationships>
</file>

<file path=ppt/slides/_rels/slide5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9.xml"/><Relationship Id="rId1" Type="http://schemas.openxmlformats.org/officeDocument/2006/relationships/tags" Target="../tags/tag108.xml"/><Relationship Id="rId5" Type="http://schemas.openxmlformats.org/officeDocument/2006/relationships/image" Target="../media/image27.svg"/><Relationship Id="rId4" Type="http://schemas.openxmlformats.org/officeDocument/2006/relationships/image" Target="../media/image26.png"/></Relationships>
</file>

<file path=ppt/slides/_rels/slide56.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12.xml"/><Relationship Id="rId7" Type="http://schemas.openxmlformats.org/officeDocument/2006/relationships/tags" Target="../tags/tag116.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tags" Target="../tags/tag115.xml"/><Relationship Id="rId5" Type="http://schemas.openxmlformats.org/officeDocument/2006/relationships/tags" Target="../tags/tag114.xml"/><Relationship Id="rId10" Type="http://schemas.openxmlformats.org/officeDocument/2006/relationships/image" Target="../media/image27.svg"/><Relationship Id="rId4" Type="http://schemas.openxmlformats.org/officeDocument/2006/relationships/tags" Target="../tags/tag113.xml"/><Relationship Id="rId9" Type="http://schemas.openxmlformats.org/officeDocument/2006/relationships/image" Target="../media/image26.png"/></Relationships>
</file>

<file path=ppt/slides/_rels/slide57.xml.rels><?xml version="1.0" encoding="UTF-8" standalone="yes"?>
<Relationships xmlns="http://schemas.openxmlformats.org/package/2006/relationships"><Relationship Id="rId8" Type="http://schemas.openxmlformats.org/officeDocument/2006/relationships/tags" Target="../tags/tag124.xml"/><Relationship Id="rId13" Type="http://schemas.openxmlformats.org/officeDocument/2006/relationships/tags" Target="../tags/tag129.xml"/><Relationship Id="rId3" Type="http://schemas.openxmlformats.org/officeDocument/2006/relationships/tags" Target="../tags/tag119.xml"/><Relationship Id="rId7" Type="http://schemas.openxmlformats.org/officeDocument/2006/relationships/tags" Target="../tags/tag123.xml"/><Relationship Id="rId12" Type="http://schemas.openxmlformats.org/officeDocument/2006/relationships/tags" Target="../tags/tag128.xml"/><Relationship Id="rId17" Type="http://schemas.openxmlformats.org/officeDocument/2006/relationships/image" Target="../media/image36.png"/><Relationship Id="rId2" Type="http://schemas.openxmlformats.org/officeDocument/2006/relationships/tags" Target="../tags/tag118.xml"/><Relationship Id="rId16" Type="http://schemas.openxmlformats.org/officeDocument/2006/relationships/image" Target="../media/image27.svg"/><Relationship Id="rId1" Type="http://schemas.openxmlformats.org/officeDocument/2006/relationships/tags" Target="../tags/tag117.xml"/><Relationship Id="rId6" Type="http://schemas.openxmlformats.org/officeDocument/2006/relationships/tags" Target="../tags/tag122.xml"/><Relationship Id="rId11" Type="http://schemas.openxmlformats.org/officeDocument/2006/relationships/tags" Target="../tags/tag127.xml"/><Relationship Id="rId5" Type="http://schemas.openxmlformats.org/officeDocument/2006/relationships/tags" Target="../tags/tag121.xml"/><Relationship Id="rId15" Type="http://schemas.openxmlformats.org/officeDocument/2006/relationships/image" Target="../media/image26.png"/><Relationship Id="rId10" Type="http://schemas.openxmlformats.org/officeDocument/2006/relationships/tags" Target="../tags/tag126.xml"/><Relationship Id="rId4" Type="http://schemas.openxmlformats.org/officeDocument/2006/relationships/tags" Target="../tags/tag120.xml"/><Relationship Id="rId9" Type="http://schemas.openxmlformats.org/officeDocument/2006/relationships/tags" Target="../tags/tag125.xml"/><Relationship Id="rId14"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tags" Target="../tags/tag132.xml"/><Relationship Id="rId7" Type="http://schemas.openxmlformats.org/officeDocument/2006/relationships/slideLayout" Target="../slideLayouts/slideLayout7.xml"/><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tags" Target="../tags/tag135.xml"/><Relationship Id="rId5" Type="http://schemas.openxmlformats.org/officeDocument/2006/relationships/tags" Target="../tags/tag134.xml"/><Relationship Id="rId4" Type="http://schemas.openxmlformats.org/officeDocument/2006/relationships/tags" Target="../tags/tag133.xml"/><Relationship Id="rId9" Type="http://schemas.openxmlformats.org/officeDocument/2006/relationships/image" Target="../media/image27.svg"/></Relationships>
</file>

<file path=ppt/slides/_rels/slide59.xml.rels><?xml version="1.0" encoding="UTF-8" standalone="yes"?>
<Relationships xmlns="http://schemas.openxmlformats.org/package/2006/relationships"><Relationship Id="rId8" Type="http://schemas.openxmlformats.org/officeDocument/2006/relationships/tags" Target="../tags/tag143.xml"/><Relationship Id="rId13" Type="http://schemas.openxmlformats.org/officeDocument/2006/relationships/tags" Target="../tags/tag148.xml"/><Relationship Id="rId3" Type="http://schemas.openxmlformats.org/officeDocument/2006/relationships/tags" Target="../tags/tag138.xml"/><Relationship Id="rId7" Type="http://schemas.openxmlformats.org/officeDocument/2006/relationships/tags" Target="../tags/tag142.xml"/><Relationship Id="rId12" Type="http://schemas.openxmlformats.org/officeDocument/2006/relationships/tags" Target="../tags/tag147.xml"/><Relationship Id="rId17" Type="http://schemas.openxmlformats.org/officeDocument/2006/relationships/image" Target="../media/image37.png"/><Relationship Id="rId2" Type="http://schemas.openxmlformats.org/officeDocument/2006/relationships/tags" Target="../tags/tag137.xml"/><Relationship Id="rId16" Type="http://schemas.openxmlformats.org/officeDocument/2006/relationships/image" Target="../media/image27.svg"/><Relationship Id="rId1" Type="http://schemas.openxmlformats.org/officeDocument/2006/relationships/tags" Target="../tags/tag136.xml"/><Relationship Id="rId6" Type="http://schemas.openxmlformats.org/officeDocument/2006/relationships/tags" Target="../tags/tag141.xml"/><Relationship Id="rId11" Type="http://schemas.openxmlformats.org/officeDocument/2006/relationships/tags" Target="../tags/tag146.xml"/><Relationship Id="rId5" Type="http://schemas.openxmlformats.org/officeDocument/2006/relationships/tags" Target="../tags/tag140.xml"/><Relationship Id="rId15" Type="http://schemas.openxmlformats.org/officeDocument/2006/relationships/image" Target="../media/image26.png"/><Relationship Id="rId10" Type="http://schemas.openxmlformats.org/officeDocument/2006/relationships/tags" Target="../tags/tag145.xml"/><Relationship Id="rId4" Type="http://schemas.openxmlformats.org/officeDocument/2006/relationships/tags" Target="../tags/tag139.xml"/><Relationship Id="rId9" Type="http://schemas.openxmlformats.org/officeDocument/2006/relationships/tags" Target="../tags/tag144.xml"/><Relationship Id="rId14"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5.png"/><Relationship Id="rId2" Type="http://schemas.openxmlformats.org/officeDocument/2006/relationships/image" Target="../media/image3.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image" Target="../media/image6.svg"/></Relationships>
</file>

<file path=ppt/slides/_rels/slide60.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51.xml"/><Relationship Id="rId7" Type="http://schemas.openxmlformats.org/officeDocument/2006/relationships/tags" Target="../tags/tag155.xml"/><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tags" Target="../tags/tag154.xml"/><Relationship Id="rId5" Type="http://schemas.openxmlformats.org/officeDocument/2006/relationships/tags" Target="../tags/tag153.xml"/><Relationship Id="rId10" Type="http://schemas.openxmlformats.org/officeDocument/2006/relationships/image" Target="../media/image27.svg"/><Relationship Id="rId4" Type="http://schemas.openxmlformats.org/officeDocument/2006/relationships/tags" Target="../tags/tag152.xml"/><Relationship Id="rId9" Type="http://schemas.openxmlformats.org/officeDocument/2006/relationships/image" Target="../media/image26.png"/></Relationships>
</file>

<file path=ppt/slides/_rels/slide61.xml.rels><?xml version="1.0" encoding="UTF-8" standalone="yes"?>
<Relationships xmlns="http://schemas.openxmlformats.org/package/2006/relationships"><Relationship Id="rId8" Type="http://schemas.openxmlformats.org/officeDocument/2006/relationships/tags" Target="../tags/tag163.xml"/><Relationship Id="rId13" Type="http://schemas.openxmlformats.org/officeDocument/2006/relationships/tags" Target="../tags/tag168.xml"/><Relationship Id="rId3" Type="http://schemas.openxmlformats.org/officeDocument/2006/relationships/tags" Target="../tags/tag158.xml"/><Relationship Id="rId7" Type="http://schemas.openxmlformats.org/officeDocument/2006/relationships/tags" Target="../tags/tag162.xml"/><Relationship Id="rId12" Type="http://schemas.openxmlformats.org/officeDocument/2006/relationships/tags" Target="../tags/tag167.xml"/><Relationship Id="rId17" Type="http://schemas.openxmlformats.org/officeDocument/2006/relationships/image" Target="../media/image40.png"/><Relationship Id="rId2" Type="http://schemas.openxmlformats.org/officeDocument/2006/relationships/tags" Target="../tags/tag157.xml"/><Relationship Id="rId16" Type="http://schemas.openxmlformats.org/officeDocument/2006/relationships/image" Target="../media/image27.svg"/><Relationship Id="rId1" Type="http://schemas.openxmlformats.org/officeDocument/2006/relationships/tags" Target="../tags/tag156.xml"/><Relationship Id="rId6" Type="http://schemas.openxmlformats.org/officeDocument/2006/relationships/tags" Target="../tags/tag161.xml"/><Relationship Id="rId11" Type="http://schemas.openxmlformats.org/officeDocument/2006/relationships/tags" Target="../tags/tag166.xml"/><Relationship Id="rId5" Type="http://schemas.openxmlformats.org/officeDocument/2006/relationships/tags" Target="../tags/tag160.xml"/><Relationship Id="rId15" Type="http://schemas.openxmlformats.org/officeDocument/2006/relationships/image" Target="../media/image26.png"/><Relationship Id="rId10" Type="http://schemas.openxmlformats.org/officeDocument/2006/relationships/tags" Target="../tags/tag165.xml"/><Relationship Id="rId4" Type="http://schemas.openxmlformats.org/officeDocument/2006/relationships/tags" Target="../tags/tag159.xml"/><Relationship Id="rId9" Type="http://schemas.openxmlformats.org/officeDocument/2006/relationships/tags" Target="../tags/tag164.xml"/><Relationship Id="rId14"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71.xml"/><Relationship Id="rId7" Type="http://schemas.openxmlformats.org/officeDocument/2006/relationships/tags" Target="../tags/tag175.xml"/><Relationship Id="rId2" Type="http://schemas.openxmlformats.org/officeDocument/2006/relationships/tags" Target="../tags/tag170.xml"/><Relationship Id="rId1" Type="http://schemas.openxmlformats.org/officeDocument/2006/relationships/tags" Target="../tags/tag169.xml"/><Relationship Id="rId6" Type="http://schemas.openxmlformats.org/officeDocument/2006/relationships/tags" Target="../tags/tag174.xml"/><Relationship Id="rId5" Type="http://schemas.openxmlformats.org/officeDocument/2006/relationships/tags" Target="../tags/tag173.xml"/><Relationship Id="rId10" Type="http://schemas.openxmlformats.org/officeDocument/2006/relationships/image" Target="../media/image27.svg"/><Relationship Id="rId4" Type="http://schemas.openxmlformats.org/officeDocument/2006/relationships/tags" Target="../tags/tag172.xml"/><Relationship Id="rId9" Type="http://schemas.openxmlformats.org/officeDocument/2006/relationships/image" Target="../media/image26.png"/></Relationships>
</file>

<file path=ppt/slides/_rels/slide6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tags" Target="../tags/tag178.xml"/><Relationship Id="rId7" Type="http://schemas.openxmlformats.org/officeDocument/2006/relationships/slideLayout" Target="../slideLayouts/slideLayout7.xml"/><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tags" Target="../tags/tag181.xml"/><Relationship Id="rId5" Type="http://schemas.openxmlformats.org/officeDocument/2006/relationships/tags" Target="../tags/tag180.xml"/><Relationship Id="rId4" Type="http://schemas.openxmlformats.org/officeDocument/2006/relationships/tags" Target="../tags/tag179.xml"/><Relationship Id="rId9" Type="http://schemas.openxmlformats.org/officeDocument/2006/relationships/image" Target="../media/image27.svg"/></Relationships>
</file>

<file path=ppt/slides/_rels/slide64.xml.rels><?xml version="1.0" encoding="UTF-8" standalone="yes"?>
<Relationships xmlns="http://schemas.openxmlformats.org/package/2006/relationships"><Relationship Id="rId8" Type="http://schemas.openxmlformats.org/officeDocument/2006/relationships/tags" Target="../tags/tag189.xml"/><Relationship Id="rId13" Type="http://schemas.openxmlformats.org/officeDocument/2006/relationships/tags" Target="../tags/tag194.xml"/><Relationship Id="rId3" Type="http://schemas.openxmlformats.org/officeDocument/2006/relationships/tags" Target="../tags/tag184.xml"/><Relationship Id="rId7" Type="http://schemas.openxmlformats.org/officeDocument/2006/relationships/tags" Target="../tags/tag188.xml"/><Relationship Id="rId12" Type="http://schemas.openxmlformats.org/officeDocument/2006/relationships/tags" Target="../tags/tag193.xml"/><Relationship Id="rId17" Type="http://schemas.openxmlformats.org/officeDocument/2006/relationships/image" Target="../media/image38.png"/><Relationship Id="rId2" Type="http://schemas.openxmlformats.org/officeDocument/2006/relationships/tags" Target="../tags/tag183.xml"/><Relationship Id="rId16" Type="http://schemas.openxmlformats.org/officeDocument/2006/relationships/image" Target="../media/image27.svg"/><Relationship Id="rId1" Type="http://schemas.openxmlformats.org/officeDocument/2006/relationships/tags" Target="../tags/tag182.xml"/><Relationship Id="rId6" Type="http://schemas.openxmlformats.org/officeDocument/2006/relationships/tags" Target="../tags/tag187.xml"/><Relationship Id="rId11" Type="http://schemas.openxmlformats.org/officeDocument/2006/relationships/tags" Target="../tags/tag192.xml"/><Relationship Id="rId5" Type="http://schemas.openxmlformats.org/officeDocument/2006/relationships/tags" Target="../tags/tag186.xml"/><Relationship Id="rId15" Type="http://schemas.openxmlformats.org/officeDocument/2006/relationships/image" Target="../media/image26.png"/><Relationship Id="rId10" Type="http://schemas.openxmlformats.org/officeDocument/2006/relationships/tags" Target="../tags/tag191.xml"/><Relationship Id="rId4" Type="http://schemas.openxmlformats.org/officeDocument/2006/relationships/tags" Target="../tags/tag185.xml"/><Relationship Id="rId9" Type="http://schemas.openxmlformats.org/officeDocument/2006/relationships/tags" Target="../tags/tag190.xml"/><Relationship Id="rId14"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tags" Target="../tags/tag197.xml"/><Relationship Id="rId7" Type="http://schemas.openxmlformats.org/officeDocument/2006/relationships/slideLayout" Target="../slideLayouts/slideLayout7.xml"/><Relationship Id="rId2" Type="http://schemas.openxmlformats.org/officeDocument/2006/relationships/tags" Target="../tags/tag196.xml"/><Relationship Id="rId1" Type="http://schemas.openxmlformats.org/officeDocument/2006/relationships/tags" Target="../tags/tag195.xml"/><Relationship Id="rId6" Type="http://schemas.openxmlformats.org/officeDocument/2006/relationships/tags" Target="../tags/tag200.xml"/><Relationship Id="rId5" Type="http://schemas.openxmlformats.org/officeDocument/2006/relationships/tags" Target="../tags/tag199.xml"/><Relationship Id="rId4" Type="http://schemas.openxmlformats.org/officeDocument/2006/relationships/tags" Target="../tags/tag198.xml"/><Relationship Id="rId9" Type="http://schemas.openxmlformats.org/officeDocument/2006/relationships/image" Target="../media/image27.svg"/></Relationships>
</file>

<file path=ppt/slides/_rels/slide66.xml.rels><?xml version="1.0" encoding="UTF-8" standalone="yes"?>
<Relationships xmlns="http://schemas.openxmlformats.org/package/2006/relationships"><Relationship Id="rId8" Type="http://schemas.openxmlformats.org/officeDocument/2006/relationships/tags" Target="../tags/tag208.xml"/><Relationship Id="rId13" Type="http://schemas.openxmlformats.org/officeDocument/2006/relationships/tags" Target="../tags/tag213.xml"/><Relationship Id="rId3" Type="http://schemas.openxmlformats.org/officeDocument/2006/relationships/tags" Target="../tags/tag203.xml"/><Relationship Id="rId7" Type="http://schemas.openxmlformats.org/officeDocument/2006/relationships/tags" Target="../tags/tag207.xml"/><Relationship Id="rId12" Type="http://schemas.openxmlformats.org/officeDocument/2006/relationships/tags" Target="../tags/tag212.xml"/><Relationship Id="rId17" Type="http://schemas.openxmlformats.org/officeDocument/2006/relationships/image" Target="../media/image43.png"/><Relationship Id="rId2" Type="http://schemas.openxmlformats.org/officeDocument/2006/relationships/tags" Target="../tags/tag202.xml"/><Relationship Id="rId16" Type="http://schemas.openxmlformats.org/officeDocument/2006/relationships/image" Target="../media/image27.svg"/><Relationship Id="rId1" Type="http://schemas.openxmlformats.org/officeDocument/2006/relationships/tags" Target="../tags/tag201.xml"/><Relationship Id="rId6" Type="http://schemas.openxmlformats.org/officeDocument/2006/relationships/tags" Target="../tags/tag206.xml"/><Relationship Id="rId11" Type="http://schemas.openxmlformats.org/officeDocument/2006/relationships/tags" Target="../tags/tag211.xml"/><Relationship Id="rId5" Type="http://schemas.openxmlformats.org/officeDocument/2006/relationships/tags" Target="../tags/tag205.xml"/><Relationship Id="rId15" Type="http://schemas.openxmlformats.org/officeDocument/2006/relationships/image" Target="../media/image26.png"/><Relationship Id="rId10" Type="http://schemas.openxmlformats.org/officeDocument/2006/relationships/tags" Target="../tags/tag210.xml"/><Relationship Id="rId4" Type="http://schemas.openxmlformats.org/officeDocument/2006/relationships/tags" Target="../tags/tag204.xml"/><Relationship Id="rId9" Type="http://schemas.openxmlformats.org/officeDocument/2006/relationships/tags" Target="../tags/tag209.xml"/><Relationship Id="rId14"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216.xml"/><Relationship Id="rId7" Type="http://schemas.openxmlformats.org/officeDocument/2006/relationships/tags" Target="../tags/tag220.xml"/><Relationship Id="rId2" Type="http://schemas.openxmlformats.org/officeDocument/2006/relationships/tags" Target="../tags/tag215.xml"/><Relationship Id="rId1" Type="http://schemas.openxmlformats.org/officeDocument/2006/relationships/tags" Target="../tags/tag214.xml"/><Relationship Id="rId6" Type="http://schemas.openxmlformats.org/officeDocument/2006/relationships/tags" Target="../tags/tag219.xml"/><Relationship Id="rId5" Type="http://schemas.openxmlformats.org/officeDocument/2006/relationships/tags" Target="../tags/tag218.xml"/><Relationship Id="rId10" Type="http://schemas.openxmlformats.org/officeDocument/2006/relationships/image" Target="../media/image27.svg"/><Relationship Id="rId4" Type="http://schemas.openxmlformats.org/officeDocument/2006/relationships/tags" Target="../tags/tag217.xml"/><Relationship Id="rId9" Type="http://schemas.openxmlformats.org/officeDocument/2006/relationships/image" Target="../media/image26.png"/></Relationships>
</file>

<file path=ppt/slides/_rels/slide68.xml.rels><?xml version="1.0" encoding="UTF-8" standalone="yes"?>
<Relationships xmlns="http://schemas.openxmlformats.org/package/2006/relationships"><Relationship Id="rId8" Type="http://schemas.openxmlformats.org/officeDocument/2006/relationships/tags" Target="../tags/tag228.xml"/><Relationship Id="rId13" Type="http://schemas.openxmlformats.org/officeDocument/2006/relationships/slideLayout" Target="../slideLayouts/slideLayout7.xml"/><Relationship Id="rId3" Type="http://schemas.openxmlformats.org/officeDocument/2006/relationships/tags" Target="../tags/tag223.xml"/><Relationship Id="rId7" Type="http://schemas.openxmlformats.org/officeDocument/2006/relationships/tags" Target="../tags/tag227.xml"/><Relationship Id="rId12" Type="http://schemas.openxmlformats.org/officeDocument/2006/relationships/tags" Target="../tags/tag232.xml"/><Relationship Id="rId2" Type="http://schemas.openxmlformats.org/officeDocument/2006/relationships/tags" Target="../tags/tag222.xml"/><Relationship Id="rId1" Type="http://schemas.openxmlformats.org/officeDocument/2006/relationships/tags" Target="../tags/tag221.xml"/><Relationship Id="rId6" Type="http://schemas.openxmlformats.org/officeDocument/2006/relationships/tags" Target="../tags/tag226.xml"/><Relationship Id="rId11" Type="http://schemas.openxmlformats.org/officeDocument/2006/relationships/tags" Target="../tags/tag231.xml"/><Relationship Id="rId5" Type="http://schemas.openxmlformats.org/officeDocument/2006/relationships/tags" Target="../tags/tag225.xml"/><Relationship Id="rId15" Type="http://schemas.openxmlformats.org/officeDocument/2006/relationships/image" Target="../media/image27.svg"/><Relationship Id="rId10" Type="http://schemas.openxmlformats.org/officeDocument/2006/relationships/tags" Target="../tags/tag230.xml"/><Relationship Id="rId4" Type="http://schemas.openxmlformats.org/officeDocument/2006/relationships/tags" Target="../tags/tag224.xml"/><Relationship Id="rId9" Type="http://schemas.openxmlformats.org/officeDocument/2006/relationships/tags" Target="../tags/tag229.xml"/><Relationship Id="rId14" Type="http://schemas.openxmlformats.org/officeDocument/2006/relationships/image" Target="../media/image26.png"/></Relationships>
</file>

<file path=ppt/slides/_rels/slide6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tags" Target="../tags/tag235.xml"/><Relationship Id="rId7" Type="http://schemas.openxmlformats.org/officeDocument/2006/relationships/slideLayout" Target="../slideLayouts/slideLayout7.xml"/><Relationship Id="rId2" Type="http://schemas.openxmlformats.org/officeDocument/2006/relationships/tags" Target="../tags/tag234.xml"/><Relationship Id="rId1" Type="http://schemas.openxmlformats.org/officeDocument/2006/relationships/tags" Target="../tags/tag233.xml"/><Relationship Id="rId6" Type="http://schemas.openxmlformats.org/officeDocument/2006/relationships/tags" Target="../tags/tag238.xml"/><Relationship Id="rId5" Type="http://schemas.openxmlformats.org/officeDocument/2006/relationships/tags" Target="../tags/tag237.xml"/><Relationship Id="rId4" Type="http://schemas.openxmlformats.org/officeDocument/2006/relationships/tags" Target="../tags/tag236.xml"/><Relationship Id="rId9" Type="http://schemas.openxmlformats.org/officeDocument/2006/relationships/image" Target="../media/image27.svg"/></Relationships>
</file>

<file path=ppt/slides/_rels/slide7.xml.rels><?xml version="1.0" encoding="UTF-8" standalone="yes"?>
<Relationships xmlns="http://schemas.openxmlformats.org/package/2006/relationships"><Relationship Id="rId8" Type="http://schemas.openxmlformats.org/officeDocument/2006/relationships/tags" Target="../tags/tag57.xml"/><Relationship Id="rId13" Type="http://schemas.openxmlformats.org/officeDocument/2006/relationships/image" Target="../media/image28.jpeg"/><Relationship Id="rId3" Type="http://schemas.openxmlformats.org/officeDocument/2006/relationships/tags" Target="../tags/tag52.xml"/><Relationship Id="rId7" Type="http://schemas.openxmlformats.org/officeDocument/2006/relationships/tags" Target="../tags/tag56.xml"/><Relationship Id="rId12" Type="http://schemas.openxmlformats.org/officeDocument/2006/relationships/image" Target="../media/image27.svg"/><Relationship Id="rId2" Type="http://schemas.openxmlformats.org/officeDocument/2006/relationships/tags" Target="../tags/tag51.xml"/><Relationship Id="rId16" Type="http://schemas.openxmlformats.org/officeDocument/2006/relationships/image" Target="../media/image15.png"/><Relationship Id="rId1" Type="http://schemas.openxmlformats.org/officeDocument/2006/relationships/tags" Target="../tags/tag50.xml"/><Relationship Id="rId6" Type="http://schemas.openxmlformats.org/officeDocument/2006/relationships/tags" Target="../tags/tag55.xml"/><Relationship Id="rId11" Type="http://schemas.openxmlformats.org/officeDocument/2006/relationships/image" Target="../media/image26.png"/><Relationship Id="rId5" Type="http://schemas.openxmlformats.org/officeDocument/2006/relationships/tags" Target="../tags/tag54.xml"/><Relationship Id="rId15" Type="http://schemas.openxmlformats.org/officeDocument/2006/relationships/image" Target="../media/image14.png"/><Relationship Id="rId10" Type="http://schemas.openxmlformats.org/officeDocument/2006/relationships/slideLayout" Target="../slideLayouts/slideLayout7.xml"/><Relationship Id="rId4" Type="http://schemas.openxmlformats.org/officeDocument/2006/relationships/tags" Target="../tags/tag53.xml"/><Relationship Id="rId9" Type="http://schemas.openxmlformats.org/officeDocument/2006/relationships/tags" Target="../tags/tag58.xml"/><Relationship Id="rId14" Type="http://schemas.openxmlformats.org/officeDocument/2006/relationships/image" Target="../media/image29.png"/></Relationships>
</file>

<file path=ppt/slides/_rels/slide7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tags" Target="../tags/tag241.xml"/><Relationship Id="rId7" Type="http://schemas.openxmlformats.org/officeDocument/2006/relationships/slideLayout" Target="../slideLayouts/slideLayout7.xml"/><Relationship Id="rId2" Type="http://schemas.openxmlformats.org/officeDocument/2006/relationships/tags" Target="../tags/tag240.xml"/><Relationship Id="rId1" Type="http://schemas.openxmlformats.org/officeDocument/2006/relationships/tags" Target="../tags/tag239.xml"/><Relationship Id="rId6" Type="http://schemas.openxmlformats.org/officeDocument/2006/relationships/tags" Target="../tags/tag244.xml"/><Relationship Id="rId5" Type="http://schemas.openxmlformats.org/officeDocument/2006/relationships/tags" Target="../tags/tag243.xml"/><Relationship Id="rId4" Type="http://schemas.openxmlformats.org/officeDocument/2006/relationships/tags" Target="../tags/tag242.xml"/><Relationship Id="rId9" Type="http://schemas.openxmlformats.org/officeDocument/2006/relationships/image" Target="../media/image27.svg"/></Relationships>
</file>

<file path=ppt/slides/_rels/slide71.xml.rels><?xml version="1.0" encoding="UTF-8" standalone="yes"?>
<Relationships xmlns="http://schemas.openxmlformats.org/package/2006/relationships"><Relationship Id="rId8" Type="http://schemas.openxmlformats.org/officeDocument/2006/relationships/tags" Target="../tags/tag252.xml"/><Relationship Id="rId13" Type="http://schemas.openxmlformats.org/officeDocument/2006/relationships/tags" Target="../tags/tag257.xml"/><Relationship Id="rId3" Type="http://schemas.openxmlformats.org/officeDocument/2006/relationships/tags" Target="../tags/tag247.xml"/><Relationship Id="rId7" Type="http://schemas.openxmlformats.org/officeDocument/2006/relationships/tags" Target="../tags/tag251.xml"/><Relationship Id="rId12" Type="http://schemas.openxmlformats.org/officeDocument/2006/relationships/tags" Target="../tags/tag256.xml"/><Relationship Id="rId17" Type="http://schemas.openxmlformats.org/officeDocument/2006/relationships/image" Target="../media/image42.png"/><Relationship Id="rId2" Type="http://schemas.openxmlformats.org/officeDocument/2006/relationships/tags" Target="../tags/tag246.xml"/><Relationship Id="rId16" Type="http://schemas.openxmlformats.org/officeDocument/2006/relationships/image" Target="../media/image27.svg"/><Relationship Id="rId1" Type="http://schemas.openxmlformats.org/officeDocument/2006/relationships/tags" Target="../tags/tag245.xml"/><Relationship Id="rId6" Type="http://schemas.openxmlformats.org/officeDocument/2006/relationships/tags" Target="../tags/tag250.xml"/><Relationship Id="rId11" Type="http://schemas.openxmlformats.org/officeDocument/2006/relationships/tags" Target="../tags/tag255.xml"/><Relationship Id="rId5" Type="http://schemas.openxmlformats.org/officeDocument/2006/relationships/tags" Target="../tags/tag249.xml"/><Relationship Id="rId15" Type="http://schemas.openxmlformats.org/officeDocument/2006/relationships/image" Target="../media/image26.png"/><Relationship Id="rId10" Type="http://schemas.openxmlformats.org/officeDocument/2006/relationships/tags" Target="../tags/tag254.xml"/><Relationship Id="rId4" Type="http://schemas.openxmlformats.org/officeDocument/2006/relationships/tags" Target="../tags/tag248.xml"/><Relationship Id="rId9" Type="http://schemas.openxmlformats.org/officeDocument/2006/relationships/tags" Target="../tags/tag253.xml"/><Relationship Id="rId14"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tags" Target="../tags/tag260.xml"/><Relationship Id="rId7" Type="http://schemas.openxmlformats.org/officeDocument/2006/relationships/slideLayout" Target="../slideLayouts/slideLayout7.xml"/><Relationship Id="rId2" Type="http://schemas.openxmlformats.org/officeDocument/2006/relationships/tags" Target="../tags/tag259.xml"/><Relationship Id="rId1" Type="http://schemas.openxmlformats.org/officeDocument/2006/relationships/tags" Target="../tags/tag258.xml"/><Relationship Id="rId6" Type="http://schemas.openxmlformats.org/officeDocument/2006/relationships/tags" Target="../tags/tag263.xml"/><Relationship Id="rId5" Type="http://schemas.openxmlformats.org/officeDocument/2006/relationships/tags" Target="../tags/tag262.xml"/><Relationship Id="rId4" Type="http://schemas.openxmlformats.org/officeDocument/2006/relationships/tags" Target="../tags/tag261.xml"/><Relationship Id="rId9" Type="http://schemas.openxmlformats.org/officeDocument/2006/relationships/image" Target="../media/image27.svg"/></Relationships>
</file>

<file path=ppt/slides/_rels/slide73.xml.rels><?xml version="1.0" encoding="UTF-8" standalone="yes"?>
<Relationships xmlns="http://schemas.openxmlformats.org/package/2006/relationships"><Relationship Id="rId8" Type="http://schemas.openxmlformats.org/officeDocument/2006/relationships/tags" Target="../tags/tag271.xml"/><Relationship Id="rId13" Type="http://schemas.openxmlformats.org/officeDocument/2006/relationships/tags" Target="../tags/tag276.xml"/><Relationship Id="rId3" Type="http://schemas.openxmlformats.org/officeDocument/2006/relationships/tags" Target="../tags/tag266.xml"/><Relationship Id="rId7" Type="http://schemas.openxmlformats.org/officeDocument/2006/relationships/tags" Target="../tags/tag270.xml"/><Relationship Id="rId12" Type="http://schemas.openxmlformats.org/officeDocument/2006/relationships/tags" Target="../tags/tag275.xml"/><Relationship Id="rId17" Type="http://schemas.openxmlformats.org/officeDocument/2006/relationships/image" Target="../media/image55.png"/><Relationship Id="rId2" Type="http://schemas.openxmlformats.org/officeDocument/2006/relationships/tags" Target="../tags/tag265.xml"/><Relationship Id="rId16" Type="http://schemas.openxmlformats.org/officeDocument/2006/relationships/image" Target="../media/image27.svg"/><Relationship Id="rId1" Type="http://schemas.openxmlformats.org/officeDocument/2006/relationships/tags" Target="../tags/tag264.xml"/><Relationship Id="rId6" Type="http://schemas.openxmlformats.org/officeDocument/2006/relationships/tags" Target="../tags/tag269.xml"/><Relationship Id="rId11" Type="http://schemas.openxmlformats.org/officeDocument/2006/relationships/tags" Target="../tags/tag274.xml"/><Relationship Id="rId5" Type="http://schemas.openxmlformats.org/officeDocument/2006/relationships/tags" Target="../tags/tag268.xml"/><Relationship Id="rId15" Type="http://schemas.openxmlformats.org/officeDocument/2006/relationships/image" Target="../media/image26.png"/><Relationship Id="rId10" Type="http://schemas.openxmlformats.org/officeDocument/2006/relationships/tags" Target="../tags/tag273.xml"/><Relationship Id="rId4" Type="http://schemas.openxmlformats.org/officeDocument/2006/relationships/tags" Target="../tags/tag267.xml"/><Relationship Id="rId9" Type="http://schemas.openxmlformats.org/officeDocument/2006/relationships/tags" Target="../tags/tag272.xml"/><Relationship Id="rId14"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279.xml"/><Relationship Id="rId7" Type="http://schemas.openxmlformats.org/officeDocument/2006/relationships/tags" Target="../tags/tag283.xml"/><Relationship Id="rId2" Type="http://schemas.openxmlformats.org/officeDocument/2006/relationships/tags" Target="../tags/tag278.xml"/><Relationship Id="rId1" Type="http://schemas.openxmlformats.org/officeDocument/2006/relationships/tags" Target="../tags/tag277.xml"/><Relationship Id="rId6" Type="http://schemas.openxmlformats.org/officeDocument/2006/relationships/tags" Target="../tags/tag282.xml"/><Relationship Id="rId5" Type="http://schemas.openxmlformats.org/officeDocument/2006/relationships/tags" Target="../tags/tag281.xml"/><Relationship Id="rId10" Type="http://schemas.openxmlformats.org/officeDocument/2006/relationships/image" Target="../media/image27.svg"/><Relationship Id="rId4" Type="http://schemas.openxmlformats.org/officeDocument/2006/relationships/tags" Target="../tags/tag280.xml"/><Relationship Id="rId9" Type="http://schemas.openxmlformats.org/officeDocument/2006/relationships/image" Target="../media/image26.png"/></Relationships>
</file>

<file path=ppt/slides/_rels/slide7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tags" Target="../tags/tag286.xml"/><Relationship Id="rId7" Type="http://schemas.openxmlformats.org/officeDocument/2006/relationships/slideLayout" Target="../slideLayouts/slideLayout7.xml"/><Relationship Id="rId2" Type="http://schemas.openxmlformats.org/officeDocument/2006/relationships/tags" Target="../tags/tag285.xml"/><Relationship Id="rId1" Type="http://schemas.openxmlformats.org/officeDocument/2006/relationships/tags" Target="../tags/tag284.xml"/><Relationship Id="rId6" Type="http://schemas.openxmlformats.org/officeDocument/2006/relationships/tags" Target="../tags/tag289.xml"/><Relationship Id="rId5" Type="http://schemas.openxmlformats.org/officeDocument/2006/relationships/tags" Target="../tags/tag288.xml"/><Relationship Id="rId4" Type="http://schemas.openxmlformats.org/officeDocument/2006/relationships/tags" Target="../tags/tag287.xml"/><Relationship Id="rId9" Type="http://schemas.openxmlformats.org/officeDocument/2006/relationships/image" Target="../media/image27.svg"/></Relationships>
</file>

<file path=ppt/slides/_rels/slide7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tags" Target="../tags/tag292.xml"/><Relationship Id="rId7" Type="http://schemas.openxmlformats.org/officeDocument/2006/relationships/slideLayout" Target="../slideLayouts/slideLayout7.xml"/><Relationship Id="rId2" Type="http://schemas.openxmlformats.org/officeDocument/2006/relationships/tags" Target="../tags/tag291.xml"/><Relationship Id="rId1" Type="http://schemas.openxmlformats.org/officeDocument/2006/relationships/tags" Target="../tags/tag290.xml"/><Relationship Id="rId6" Type="http://schemas.openxmlformats.org/officeDocument/2006/relationships/tags" Target="../tags/tag295.xml"/><Relationship Id="rId5" Type="http://schemas.openxmlformats.org/officeDocument/2006/relationships/tags" Target="../tags/tag294.xml"/><Relationship Id="rId4" Type="http://schemas.openxmlformats.org/officeDocument/2006/relationships/tags" Target="../tags/tag293.xml"/><Relationship Id="rId9" Type="http://schemas.openxmlformats.org/officeDocument/2006/relationships/image" Target="../media/image27.svg"/></Relationships>
</file>

<file path=ppt/slides/_rels/slide77.xml.rels><?xml version="1.0" encoding="UTF-8" standalone="yes"?>
<Relationships xmlns="http://schemas.openxmlformats.org/package/2006/relationships"><Relationship Id="rId8" Type="http://schemas.openxmlformats.org/officeDocument/2006/relationships/tags" Target="../tags/tag303.xml"/><Relationship Id="rId13" Type="http://schemas.openxmlformats.org/officeDocument/2006/relationships/tags" Target="../tags/tag308.xml"/><Relationship Id="rId3" Type="http://schemas.openxmlformats.org/officeDocument/2006/relationships/tags" Target="../tags/tag298.xml"/><Relationship Id="rId7" Type="http://schemas.openxmlformats.org/officeDocument/2006/relationships/tags" Target="../tags/tag302.xml"/><Relationship Id="rId12" Type="http://schemas.openxmlformats.org/officeDocument/2006/relationships/tags" Target="../tags/tag307.xml"/><Relationship Id="rId17" Type="http://schemas.openxmlformats.org/officeDocument/2006/relationships/image" Target="../media/image39.png"/><Relationship Id="rId2" Type="http://schemas.openxmlformats.org/officeDocument/2006/relationships/tags" Target="../tags/tag297.xml"/><Relationship Id="rId16" Type="http://schemas.openxmlformats.org/officeDocument/2006/relationships/image" Target="../media/image27.svg"/><Relationship Id="rId1" Type="http://schemas.openxmlformats.org/officeDocument/2006/relationships/tags" Target="../tags/tag296.xml"/><Relationship Id="rId6" Type="http://schemas.openxmlformats.org/officeDocument/2006/relationships/tags" Target="../tags/tag301.xml"/><Relationship Id="rId11" Type="http://schemas.openxmlformats.org/officeDocument/2006/relationships/tags" Target="../tags/tag306.xml"/><Relationship Id="rId5" Type="http://schemas.openxmlformats.org/officeDocument/2006/relationships/tags" Target="../tags/tag300.xml"/><Relationship Id="rId15" Type="http://schemas.openxmlformats.org/officeDocument/2006/relationships/image" Target="../media/image26.png"/><Relationship Id="rId10" Type="http://schemas.openxmlformats.org/officeDocument/2006/relationships/tags" Target="../tags/tag305.xml"/><Relationship Id="rId4" Type="http://schemas.openxmlformats.org/officeDocument/2006/relationships/tags" Target="../tags/tag299.xml"/><Relationship Id="rId9" Type="http://schemas.openxmlformats.org/officeDocument/2006/relationships/tags" Target="../tags/tag304.xml"/><Relationship Id="rId14"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tags" Target="../tags/tag311.xml"/><Relationship Id="rId7" Type="http://schemas.openxmlformats.org/officeDocument/2006/relationships/slideLayout" Target="../slideLayouts/slideLayout7.xml"/><Relationship Id="rId2" Type="http://schemas.openxmlformats.org/officeDocument/2006/relationships/tags" Target="../tags/tag310.xml"/><Relationship Id="rId1" Type="http://schemas.openxmlformats.org/officeDocument/2006/relationships/tags" Target="../tags/tag309.xml"/><Relationship Id="rId6" Type="http://schemas.openxmlformats.org/officeDocument/2006/relationships/tags" Target="../tags/tag314.xml"/><Relationship Id="rId5" Type="http://schemas.openxmlformats.org/officeDocument/2006/relationships/tags" Target="../tags/tag313.xml"/><Relationship Id="rId4" Type="http://schemas.openxmlformats.org/officeDocument/2006/relationships/tags" Target="../tags/tag312.xml"/><Relationship Id="rId9" Type="http://schemas.openxmlformats.org/officeDocument/2006/relationships/image" Target="../media/image27.svg"/></Relationships>
</file>

<file path=ppt/slides/_rels/slide79.xml.rels><?xml version="1.0" encoding="UTF-8" standalone="yes"?>
<Relationships xmlns="http://schemas.openxmlformats.org/package/2006/relationships"><Relationship Id="rId8" Type="http://schemas.openxmlformats.org/officeDocument/2006/relationships/tags" Target="../tags/tag322.xml"/><Relationship Id="rId13" Type="http://schemas.openxmlformats.org/officeDocument/2006/relationships/tags" Target="../tags/tag327.xml"/><Relationship Id="rId3" Type="http://schemas.openxmlformats.org/officeDocument/2006/relationships/tags" Target="../tags/tag317.xml"/><Relationship Id="rId7" Type="http://schemas.openxmlformats.org/officeDocument/2006/relationships/tags" Target="../tags/tag321.xml"/><Relationship Id="rId12" Type="http://schemas.openxmlformats.org/officeDocument/2006/relationships/tags" Target="../tags/tag326.xml"/><Relationship Id="rId17" Type="http://schemas.openxmlformats.org/officeDocument/2006/relationships/image" Target="../media/image56.png"/><Relationship Id="rId2" Type="http://schemas.openxmlformats.org/officeDocument/2006/relationships/tags" Target="../tags/tag316.xml"/><Relationship Id="rId16" Type="http://schemas.openxmlformats.org/officeDocument/2006/relationships/image" Target="../media/image27.svg"/><Relationship Id="rId1" Type="http://schemas.openxmlformats.org/officeDocument/2006/relationships/tags" Target="../tags/tag315.xml"/><Relationship Id="rId6" Type="http://schemas.openxmlformats.org/officeDocument/2006/relationships/tags" Target="../tags/tag320.xml"/><Relationship Id="rId11" Type="http://schemas.openxmlformats.org/officeDocument/2006/relationships/tags" Target="../tags/tag325.xml"/><Relationship Id="rId5" Type="http://schemas.openxmlformats.org/officeDocument/2006/relationships/tags" Target="../tags/tag319.xml"/><Relationship Id="rId15" Type="http://schemas.openxmlformats.org/officeDocument/2006/relationships/image" Target="../media/image26.png"/><Relationship Id="rId10" Type="http://schemas.openxmlformats.org/officeDocument/2006/relationships/tags" Target="../tags/tag324.xml"/><Relationship Id="rId4" Type="http://schemas.openxmlformats.org/officeDocument/2006/relationships/tags" Target="../tags/tag318.xml"/><Relationship Id="rId9" Type="http://schemas.openxmlformats.org/officeDocument/2006/relationships/tags" Target="../tags/tag323.xml"/><Relationship Id="rId14"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330.xml"/><Relationship Id="rId7" Type="http://schemas.openxmlformats.org/officeDocument/2006/relationships/tags" Target="../tags/tag334.xml"/><Relationship Id="rId2" Type="http://schemas.openxmlformats.org/officeDocument/2006/relationships/tags" Target="../tags/tag329.xml"/><Relationship Id="rId1" Type="http://schemas.openxmlformats.org/officeDocument/2006/relationships/tags" Target="../tags/tag328.xml"/><Relationship Id="rId6" Type="http://schemas.openxmlformats.org/officeDocument/2006/relationships/tags" Target="../tags/tag333.xml"/><Relationship Id="rId5" Type="http://schemas.openxmlformats.org/officeDocument/2006/relationships/tags" Target="../tags/tag332.xml"/><Relationship Id="rId10" Type="http://schemas.openxmlformats.org/officeDocument/2006/relationships/image" Target="../media/image27.svg"/><Relationship Id="rId4" Type="http://schemas.openxmlformats.org/officeDocument/2006/relationships/tags" Target="../tags/tag331.xml"/><Relationship Id="rId9" Type="http://schemas.openxmlformats.org/officeDocument/2006/relationships/image" Target="../media/image26.png"/></Relationships>
</file>

<file path=ppt/slides/_rels/slide81.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337.xml"/><Relationship Id="rId7" Type="http://schemas.openxmlformats.org/officeDocument/2006/relationships/tags" Target="../tags/tag341.xml"/><Relationship Id="rId2" Type="http://schemas.openxmlformats.org/officeDocument/2006/relationships/tags" Target="../tags/tag336.xml"/><Relationship Id="rId1" Type="http://schemas.openxmlformats.org/officeDocument/2006/relationships/tags" Target="../tags/tag335.xml"/><Relationship Id="rId6" Type="http://schemas.openxmlformats.org/officeDocument/2006/relationships/tags" Target="../tags/tag340.xml"/><Relationship Id="rId5" Type="http://schemas.openxmlformats.org/officeDocument/2006/relationships/tags" Target="../tags/tag339.xml"/><Relationship Id="rId10" Type="http://schemas.openxmlformats.org/officeDocument/2006/relationships/image" Target="../media/image27.svg"/><Relationship Id="rId4" Type="http://schemas.openxmlformats.org/officeDocument/2006/relationships/tags" Target="../tags/tag338.xml"/><Relationship Id="rId9" Type="http://schemas.openxmlformats.org/officeDocument/2006/relationships/image" Target="../media/image26.png"/></Relationships>
</file>

<file path=ppt/slides/_rels/slide82.xml.rels><?xml version="1.0" encoding="UTF-8" standalone="yes"?>
<Relationships xmlns="http://schemas.openxmlformats.org/package/2006/relationships"><Relationship Id="rId8" Type="http://schemas.openxmlformats.org/officeDocument/2006/relationships/tags" Target="../tags/tag349.xml"/><Relationship Id="rId13" Type="http://schemas.openxmlformats.org/officeDocument/2006/relationships/slideLayout" Target="../slideLayouts/slideLayout7.xml"/><Relationship Id="rId3" Type="http://schemas.openxmlformats.org/officeDocument/2006/relationships/tags" Target="../tags/tag344.xml"/><Relationship Id="rId7" Type="http://schemas.openxmlformats.org/officeDocument/2006/relationships/tags" Target="../tags/tag348.xml"/><Relationship Id="rId12" Type="http://schemas.openxmlformats.org/officeDocument/2006/relationships/tags" Target="../tags/tag353.xml"/><Relationship Id="rId2" Type="http://schemas.openxmlformats.org/officeDocument/2006/relationships/tags" Target="../tags/tag343.xml"/><Relationship Id="rId1" Type="http://schemas.openxmlformats.org/officeDocument/2006/relationships/tags" Target="../tags/tag342.xml"/><Relationship Id="rId6" Type="http://schemas.openxmlformats.org/officeDocument/2006/relationships/tags" Target="../tags/tag347.xml"/><Relationship Id="rId11" Type="http://schemas.openxmlformats.org/officeDocument/2006/relationships/tags" Target="../tags/tag352.xml"/><Relationship Id="rId5" Type="http://schemas.openxmlformats.org/officeDocument/2006/relationships/tags" Target="../tags/tag346.xml"/><Relationship Id="rId15" Type="http://schemas.openxmlformats.org/officeDocument/2006/relationships/image" Target="../media/image27.svg"/><Relationship Id="rId10" Type="http://schemas.openxmlformats.org/officeDocument/2006/relationships/tags" Target="../tags/tag351.xml"/><Relationship Id="rId4" Type="http://schemas.openxmlformats.org/officeDocument/2006/relationships/tags" Target="../tags/tag345.xml"/><Relationship Id="rId9" Type="http://schemas.openxmlformats.org/officeDocument/2006/relationships/tags" Target="../tags/tag350.xml"/><Relationship Id="rId14" Type="http://schemas.openxmlformats.org/officeDocument/2006/relationships/image" Target="../media/image26.png"/></Relationships>
</file>

<file path=ppt/slides/_rels/slide8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tags" Target="../tags/tag356.xml"/><Relationship Id="rId7" Type="http://schemas.openxmlformats.org/officeDocument/2006/relationships/slideLayout" Target="../slideLayouts/slideLayout7.xml"/><Relationship Id="rId2" Type="http://schemas.openxmlformats.org/officeDocument/2006/relationships/tags" Target="../tags/tag355.xml"/><Relationship Id="rId1" Type="http://schemas.openxmlformats.org/officeDocument/2006/relationships/tags" Target="../tags/tag354.xml"/><Relationship Id="rId6" Type="http://schemas.openxmlformats.org/officeDocument/2006/relationships/tags" Target="../tags/tag359.xml"/><Relationship Id="rId5" Type="http://schemas.openxmlformats.org/officeDocument/2006/relationships/tags" Target="../tags/tag358.xml"/><Relationship Id="rId4" Type="http://schemas.openxmlformats.org/officeDocument/2006/relationships/tags" Target="../tags/tag357.xml"/><Relationship Id="rId9" Type="http://schemas.openxmlformats.org/officeDocument/2006/relationships/image" Target="../media/image27.svg"/></Relationships>
</file>

<file path=ppt/slides/_rels/slide85.xml.rels><?xml version="1.0" encoding="UTF-8" standalone="yes"?>
<Relationships xmlns="http://schemas.openxmlformats.org/package/2006/relationships"><Relationship Id="rId8" Type="http://schemas.openxmlformats.org/officeDocument/2006/relationships/tags" Target="../tags/tag367.xml"/><Relationship Id="rId3" Type="http://schemas.openxmlformats.org/officeDocument/2006/relationships/tags" Target="../tags/tag362.xml"/><Relationship Id="rId7" Type="http://schemas.openxmlformats.org/officeDocument/2006/relationships/tags" Target="../tags/tag366.xml"/><Relationship Id="rId12" Type="http://schemas.openxmlformats.org/officeDocument/2006/relationships/image" Target="../media/image27.svg"/><Relationship Id="rId2" Type="http://schemas.openxmlformats.org/officeDocument/2006/relationships/tags" Target="../tags/tag361.xml"/><Relationship Id="rId1" Type="http://schemas.openxmlformats.org/officeDocument/2006/relationships/tags" Target="../tags/tag360.xml"/><Relationship Id="rId6" Type="http://schemas.openxmlformats.org/officeDocument/2006/relationships/tags" Target="../tags/tag365.xml"/><Relationship Id="rId11" Type="http://schemas.openxmlformats.org/officeDocument/2006/relationships/image" Target="../media/image26.png"/><Relationship Id="rId5" Type="http://schemas.openxmlformats.org/officeDocument/2006/relationships/tags" Target="../tags/tag364.xml"/><Relationship Id="rId10" Type="http://schemas.openxmlformats.org/officeDocument/2006/relationships/slideLayout" Target="../slideLayouts/slideLayout7.xml"/><Relationship Id="rId4" Type="http://schemas.openxmlformats.org/officeDocument/2006/relationships/tags" Target="../tags/tag363.xml"/><Relationship Id="rId9" Type="http://schemas.openxmlformats.org/officeDocument/2006/relationships/tags" Target="../tags/tag368.xml"/></Relationships>
</file>

<file path=ppt/slides/_rels/slide86.xml.rels><?xml version="1.0" encoding="UTF-8" standalone="yes"?>
<Relationships xmlns="http://schemas.openxmlformats.org/package/2006/relationships"><Relationship Id="rId8" Type="http://schemas.openxmlformats.org/officeDocument/2006/relationships/tags" Target="../tags/tag376.xml"/><Relationship Id="rId13" Type="http://schemas.openxmlformats.org/officeDocument/2006/relationships/image" Target="../media/image27.svg"/><Relationship Id="rId3" Type="http://schemas.openxmlformats.org/officeDocument/2006/relationships/tags" Target="../tags/tag371.xml"/><Relationship Id="rId7" Type="http://schemas.openxmlformats.org/officeDocument/2006/relationships/tags" Target="../tags/tag375.xml"/><Relationship Id="rId12" Type="http://schemas.openxmlformats.org/officeDocument/2006/relationships/image" Target="../media/image26.png"/><Relationship Id="rId2" Type="http://schemas.openxmlformats.org/officeDocument/2006/relationships/tags" Target="../tags/tag370.xml"/><Relationship Id="rId1" Type="http://schemas.openxmlformats.org/officeDocument/2006/relationships/tags" Target="../tags/tag369.xml"/><Relationship Id="rId6" Type="http://schemas.openxmlformats.org/officeDocument/2006/relationships/tags" Target="../tags/tag374.xml"/><Relationship Id="rId11" Type="http://schemas.openxmlformats.org/officeDocument/2006/relationships/slideLayout" Target="../slideLayouts/slideLayout7.xml"/><Relationship Id="rId5" Type="http://schemas.openxmlformats.org/officeDocument/2006/relationships/tags" Target="../tags/tag373.xml"/><Relationship Id="rId10" Type="http://schemas.openxmlformats.org/officeDocument/2006/relationships/tags" Target="../tags/tag378.xml"/><Relationship Id="rId4" Type="http://schemas.openxmlformats.org/officeDocument/2006/relationships/tags" Target="../tags/tag372.xml"/><Relationship Id="rId9" Type="http://schemas.openxmlformats.org/officeDocument/2006/relationships/tags" Target="../tags/tag377.xml"/></Relationships>
</file>

<file path=ppt/slides/_rels/slide87.xml.rels><?xml version="1.0" encoding="UTF-8" standalone="yes"?>
<Relationships xmlns="http://schemas.openxmlformats.org/package/2006/relationships"><Relationship Id="rId8" Type="http://schemas.openxmlformats.org/officeDocument/2006/relationships/tags" Target="../tags/tag386.xml"/><Relationship Id="rId3" Type="http://schemas.openxmlformats.org/officeDocument/2006/relationships/tags" Target="../tags/tag381.xml"/><Relationship Id="rId7" Type="http://schemas.openxmlformats.org/officeDocument/2006/relationships/tags" Target="../tags/tag385.xml"/><Relationship Id="rId12" Type="http://schemas.openxmlformats.org/officeDocument/2006/relationships/image" Target="../media/image27.svg"/><Relationship Id="rId2" Type="http://schemas.openxmlformats.org/officeDocument/2006/relationships/tags" Target="../tags/tag380.xml"/><Relationship Id="rId1" Type="http://schemas.openxmlformats.org/officeDocument/2006/relationships/tags" Target="../tags/tag379.xml"/><Relationship Id="rId6" Type="http://schemas.openxmlformats.org/officeDocument/2006/relationships/tags" Target="../tags/tag384.xml"/><Relationship Id="rId11" Type="http://schemas.openxmlformats.org/officeDocument/2006/relationships/image" Target="../media/image26.png"/><Relationship Id="rId5" Type="http://schemas.openxmlformats.org/officeDocument/2006/relationships/tags" Target="../tags/tag383.xml"/><Relationship Id="rId10" Type="http://schemas.openxmlformats.org/officeDocument/2006/relationships/slideLayout" Target="../slideLayouts/slideLayout7.xml"/><Relationship Id="rId4" Type="http://schemas.openxmlformats.org/officeDocument/2006/relationships/tags" Target="../tags/tag382.xml"/><Relationship Id="rId9" Type="http://schemas.openxmlformats.org/officeDocument/2006/relationships/tags" Target="../tags/tag387.xml"/></Relationships>
</file>

<file path=ppt/slides/_rels/slide8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388.xml"/><Relationship Id="rId5" Type="http://schemas.openxmlformats.org/officeDocument/2006/relationships/image" Target="../media/image31.jpeg"/><Relationship Id="rId4" Type="http://schemas.openxmlformats.org/officeDocument/2006/relationships/image" Target="../media/image27.sv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59.xml"/><Relationship Id="rId5" Type="http://schemas.openxmlformats.org/officeDocument/2006/relationships/image" Target="../media/image29.png"/><Relationship Id="rId4" Type="http://schemas.openxmlformats.org/officeDocument/2006/relationships/image" Target="../media/image27.svg"/></Relationships>
</file>

<file path=ppt/slides/_rels/slide9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389.xml"/><Relationship Id="rId4" Type="http://schemas.openxmlformats.org/officeDocument/2006/relationships/image" Target="../media/image27.svg"/></Relationships>
</file>

<file path=ppt/slides/_rels/slide9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390.xml"/><Relationship Id="rId4" Type="http://schemas.openxmlformats.org/officeDocument/2006/relationships/image" Target="../media/image27.svg"/></Relationships>
</file>

<file path=ppt/slides/_rels/slide9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8" Type="http://schemas.openxmlformats.org/officeDocument/2006/relationships/tags" Target="../tags/tag398.xml"/><Relationship Id="rId13" Type="http://schemas.openxmlformats.org/officeDocument/2006/relationships/image" Target="../media/image57.png"/><Relationship Id="rId3" Type="http://schemas.openxmlformats.org/officeDocument/2006/relationships/tags" Target="../tags/tag393.xml"/><Relationship Id="rId7" Type="http://schemas.openxmlformats.org/officeDocument/2006/relationships/tags" Target="../tags/tag397.xml"/><Relationship Id="rId12" Type="http://schemas.openxmlformats.org/officeDocument/2006/relationships/image" Target="../media/image27.svg"/><Relationship Id="rId2" Type="http://schemas.openxmlformats.org/officeDocument/2006/relationships/tags" Target="../tags/tag392.xml"/><Relationship Id="rId1" Type="http://schemas.openxmlformats.org/officeDocument/2006/relationships/tags" Target="../tags/tag391.xml"/><Relationship Id="rId6" Type="http://schemas.openxmlformats.org/officeDocument/2006/relationships/tags" Target="../tags/tag396.xml"/><Relationship Id="rId11" Type="http://schemas.openxmlformats.org/officeDocument/2006/relationships/image" Target="../media/image26.png"/><Relationship Id="rId5" Type="http://schemas.openxmlformats.org/officeDocument/2006/relationships/tags" Target="../tags/tag395.xml"/><Relationship Id="rId10" Type="http://schemas.openxmlformats.org/officeDocument/2006/relationships/slideLayout" Target="../slideLayouts/slideLayout7.xml"/><Relationship Id="rId4" Type="http://schemas.openxmlformats.org/officeDocument/2006/relationships/tags" Target="../tags/tag394.xml"/><Relationship Id="rId9" Type="http://schemas.openxmlformats.org/officeDocument/2006/relationships/tags" Target="../tags/tag399.xml"/><Relationship Id="rId14" Type="http://schemas.openxmlformats.org/officeDocument/2006/relationships/image" Target="../media/image58.png"/></Relationships>
</file>

<file path=ppt/slides/_rels/slide94.xml.rels><?xml version="1.0" encoding="UTF-8" standalone="yes"?>
<Relationships xmlns="http://schemas.openxmlformats.org/package/2006/relationships"><Relationship Id="rId8" Type="http://schemas.openxmlformats.org/officeDocument/2006/relationships/tags" Target="../tags/tag407.xml"/><Relationship Id="rId13" Type="http://schemas.openxmlformats.org/officeDocument/2006/relationships/image" Target="../media/image59.png"/><Relationship Id="rId3" Type="http://schemas.openxmlformats.org/officeDocument/2006/relationships/tags" Target="../tags/tag402.xml"/><Relationship Id="rId7" Type="http://schemas.openxmlformats.org/officeDocument/2006/relationships/tags" Target="../tags/tag406.xml"/><Relationship Id="rId12" Type="http://schemas.openxmlformats.org/officeDocument/2006/relationships/image" Target="../media/image27.svg"/><Relationship Id="rId2" Type="http://schemas.openxmlformats.org/officeDocument/2006/relationships/tags" Target="../tags/tag401.xml"/><Relationship Id="rId1" Type="http://schemas.openxmlformats.org/officeDocument/2006/relationships/tags" Target="../tags/tag400.xml"/><Relationship Id="rId6" Type="http://schemas.openxmlformats.org/officeDocument/2006/relationships/tags" Target="../tags/tag405.xml"/><Relationship Id="rId11" Type="http://schemas.openxmlformats.org/officeDocument/2006/relationships/image" Target="../media/image26.png"/><Relationship Id="rId5" Type="http://schemas.openxmlformats.org/officeDocument/2006/relationships/tags" Target="../tags/tag404.xml"/><Relationship Id="rId10" Type="http://schemas.openxmlformats.org/officeDocument/2006/relationships/slideLayout" Target="../slideLayouts/slideLayout7.xml"/><Relationship Id="rId4" Type="http://schemas.openxmlformats.org/officeDocument/2006/relationships/tags" Target="../tags/tag403.xml"/><Relationship Id="rId9" Type="http://schemas.openxmlformats.org/officeDocument/2006/relationships/tags" Target="../tags/tag408.xml"/><Relationship Id="rId14" Type="http://schemas.openxmlformats.org/officeDocument/2006/relationships/image" Target="../media/image60.png"/></Relationships>
</file>

<file path=ppt/slides/_rels/slide95.xml.rels><?xml version="1.0" encoding="UTF-8" standalone="yes"?>
<Relationships xmlns="http://schemas.openxmlformats.org/package/2006/relationships"><Relationship Id="rId8" Type="http://schemas.openxmlformats.org/officeDocument/2006/relationships/tags" Target="../tags/tag416.xml"/><Relationship Id="rId3" Type="http://schemas.openxmlformats.org/officeDocument/2006/relationships/tags" Target="../tags/tag411.xml"/><Relationship Id="rId7" Type="http://schemas.openxmlformats.org/officeDocument/2006/relationships/tags" Target="../tags/tag415.xml"/><Relationship Id="rId12" Type="http://schemas.openxmlformats.org/officeDocument/2006/relationships/image" Target="../media/image27.svg"/><Relationship Id="rId2" Type="http://schemas.openxmlformats.org/officeDocument/2006/relationships/tags" Target="../tags/tag410.xml"/><Relationship Id="rId1" Type="http://schemas.openxmlformats.org/officeDocument/2006/relationships/tags" Target="../tags/tag409.xml"/><Relationship Id="rId6" Type="http://schemas.openxmlformats.org/officeDocument/2006/relationships/tags" Target="../tags/tag414.xml"/><Relationship Id="rId11" Type="http://schemas.openxmlformats.org/officeDocument/2006/relationships/image" Target="../media/image26.png"/><Relationship Id="rId5" Type="http://schemas.openxmlformats.org/officeDocument/2006/relationships/tags" Target="../tags/tag413.xml"/><Relationship Id="rId10" Type="http://schemas.openxmlformats.org/officeDocument/2006/relationships/slideLayout" Target="../slideLayouts/slideLayout7.xml"/><Relationship Id="rId4" Type="http://schemas.openxmlformats.org/officeDocument/2006/relationships/tags" Target="../tags/tag412.xml"/><Relationship Id="rId9" Type="http://schemas.openxmlformats.org/officeDocument/2006/relationships/tags" Target="../tags/tag417.xml"/></Relationships>
</file>

<file path=ppt/slides/_rels/slide9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63.svg"/><Relationship Id="rId5" Type="http://schemas.openxmlformats.org/officeDocument/2006/relationships/image" Target="../media/image62.png"/><Relationship Id="rId4" Type="http://schemas.openxmlformats.org/officeDocument/2006/relationships/image" Target="../media/image61.png"/></Relationships>
</file>

<file path=ppt/slides/_rels/slide98.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63.svg"/><Relationship Id="rId5" Type="http://schemas.openxmlformats.org/officeDocument/2006/relationships/image" Target="../media/image62.png"/><Relationship Id="rId4" Type="http://schemas.openxmlformats.org/officeDocument/2006/relationships/image" Target="../media/image61.png"/></Relationships>
</file>

<file path=ppt/slides/_rels/slide9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904567" y="1515965"/>
            <a:ext cx="6921576" cy="1107996"/>
          </a:xfrm>
          <a:prstGeom prst="rect">
            <a:avLst/>
          </a:prstGeom>
        </p:spPr>
        <p:txBody>
          <a:bodyPr wrap="square" lIns="0" tIns="0" rIns="0" bIns="0" rtlCol="0" anchor="t">
            <a:spAutoFit/>
          </a:bodyPr>
          <a:lstStyle/>
          <a:p>
            <a:pPr algn="ctr" defTabSz="457246">
              <a:lnSpc>
                <a:spcPct val="150000"/>
              </a:lnSpc>
            </a:pPr>
            <a:r>
              <a:rPr lang="en-US" sz="2400" b="1" dirty="0">
                <a:solidFill>
                  <a:srgbClr val="215968"/>
                </a:solidFill>
                <a:latin typeface="Carelia"/>
              </a:rPr>
              <a:t>PROGRAMME DE REMEDIATION INTENSIVE</a:t>
            </a:r>
          </a:p>
          <a:p>
            <a:pPr algn="ctr" defTabSz="457246">
              <a:lnSpc>
                <a:spcPct val="150000"/>
              </a:lnSpc>
            </a:pPr>
            <a:r>
              <a:rPr lang="en-US" sz="2400" b="1" dirty="0">
                <a:solidFill>
                  <a:srgbClr val="215968"/>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462117" y="6417294"/>
            <a:ext cx="6241120" cy="276999"/>
          </a:xfrm>
          <a:prstGeom prst="rect">
            <a:avLst/>
          </a:prstGeom>
          <a:noFill/>
        </p:spPr>
        <p:txBody>
          <a:bodyPr wrap="square" rtlCol="0">
            <a:spAutoFit/>
          </a:bodyPr>
          <a:lstStyle/>
          <a:p>
            <a:pPr algn="ctr" defTabSz="457246"/>
            <a:r>
              <a:rPr lang="fr-MA" sz="1200" i="1" dirty="0">
                <a:solidFill>
                  <a:prstClr val="black">
                    <a:lumMod val="75000"/>
                    <a:lumOff val="25000"/>
                  </a:prstClr>
                </a:solidFill>
                <a:latin typeface="Calibri"/>
              </a:rPr>
              <a:t>Version expérimentale pour les Ecoles Pionnières.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164" y="239228"/>
            <a:ext cx="6666387" cy="93329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4">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7346531" y="4661625"/>
            <a:ext cx="1764724" cy="1996806"/>
          </a:xfrm>
          <a:prstGeom prst="rect">
            <a:avLst/>
          </a:prstGeom>
        </p:spPr>
      </p:pic>
      <p:sp>
        <p:nvSpPr>
          <p:cNvPr id="16" name="Ellipse 15">
            <a:extLst>
              <a:ext uri="{FF2B5EF4-FFF2-40B4-BE49-F238E27FC236}">
                <a16:creationId xmlns:a16="http://schemas.microsoft.com/office/drawing/2014/main" id="{8FC2E2AF-8B90-93B1-A60E-BE80AB3ECC17}"/>
              </a:ext>
            </a:extLst>
          </p:cNvPr>
          <p:cNvSpPr/>
          <p:nvPr/>
        </p:nvSpPr>
        <p:spPr>
          <a:xfrm>
            <a:off x="787773" y="3208863"/>
            <a:ext cx="1978090" cy="1847283"/>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900" b="1" dirty="0">
                <a:solidFill>
                  <a:srgbClr val="FFFFFF"/>
                </a:solidFill>
                <a:latin typeface="Times New Roman" panose="02020603050405020304" pitchFamily="18" charset="0"/>
                <a:ea typeface="Calibri" panose="020F0502020204030204" pitchFamily="34" charset="0"/>
              </a:rPr>
              <a:t> </a:t>
            </a:r>
            <a:endParaRPr lang="fr-MA" sz="1100" dirty="0">
              <a:latin typeface="Calibri" panose="020F0502020204030204" pitchFamily="34" charset="0"/>
              <a:ea typeface="Calibri" panose="020F0502020204030204" pitchFamily="34" charset="0"/>
            </a:endParaRPr>
          </a:p>
        </p:txBody>
      </p:sp>
      <p:sp>
        <p:nvSpPr>
          <p:cNvPr id="19" name="Forme libre : forme 18">
            <a:extLst>
              <a:ext uri="{FF2B5EF4-FFF2-40B4-BE49-F238E27FC236}">
                <a16:creationId xmlns:a16="http://schemas.microsoft.com/office/drawing/2014/main" id="{8C3E1B50-9FA7-C3CB-7B52-E438B019885C}"/>
              </a:ext>
            </a:extLst>
          </p:cNvPr>
          <p:cNvSpPr/>
          <p:nvPr/>
        </p:nvSpPr>
        <p:spPr>
          <a:xfrm rot="261352" flipH="1" flipV="1">
            <a:off x="3225923" y="2512608"/>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0" name="ZoneTexte 19">
            <a:extLst>
              <a:ext uri="{FF2B5EF4-FFF2-40B4-BE49-F238E27FC236}">
                <a16:creationId xmlns:a16="http://schemas.microsoft.com/office/drawing/2014/main" id="{2AC333F3-E5ED-4E6A-D233-1E43257F07FA}"/>
              </a:ext>
            </a:extLst>
          </p:cNvPr>
          <p:cNvSpPr txBox="1"/>
          <p:nvPr/>
        </p:nvSpPr>
        <p:spPr>
          <a:xfrm>
            <a:off x="3499573" y="2774653"/>
            <a:ext cx="2510118" cy="646331"/>
          </a:xfrm>
          <a:prstGeom prst="rect">
            <a:avLst/>
          </a:prstGeom>
          <a:noFill/>
        </p:spPr>
        <p:txBody>
          <a:bodyPr wrap="square" rtlCol="0">
            <a:spAutoFit/>
          </a:bodyPr>
          <a:lstStyle/>
          <a:p>
            <a:r>
              <a:rPr lang="fr-FR" sz="2800" b="1" dirty="0">
                <a:solidFill>
                  <a:srgbClr val="FFC000"/>
                </a:solidFill>
              </a:rPr>
              <a:t>Parcours : </a:t>
            </a:r>
            <a:r>
              <a:rPr lang="fr-FR" sz="3600" b="1" dirty="0">
                <a:solidFill>
                  <a:srgbClr val="FFC000"/>
                </a:solidFill>
              </a:rPr>
              <a:t>3</a:t>
            </a:r>
            <a:endParaRPr lang="fr-FR" sz="2800" b="1" dirty="0">
              <a:solidFill>
                <a:srgbClr val="FFC000"/>
              </a:solidFill>
            </a:endParaRPr>
          </a:p>
        </p:txBody>
      </p:sp>
      <p:sp>
        <p:nvSpPr>
          <p:cNvPr id="21" name="Forme libre : forme 20">
            <a:extLst>
              <a:ext uri="{FF2B5EF4-FFF2-40B4-BE49-F238E27FC236}">
                <a16:creationId xmlns:a16="http://schemas.microsoft.com/office/drawing/2014/main" id="{15381C3D-A0B9-BBF8-7112-ACEF7FF01EDF}"/>
              </a:ext>
            </a:extLst>
          </p:cNvPr>
          <p:cNvSpPr/>
          <p:nvPr/>
        </p:nvSpPr>
        <p:spPr>
          <a:xfrm rot="261352" flipH="1" flipV="1">
            <a:off x="3225924" y="3507722"/>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2" name="Forme libre : forme 21">
            <a:extLst>
              <a:ext uri="{FF2B5EF4-FFF2-40B4-BE49-F238E27FC236}">
                <a16:creationId xmlns:a16="http://schemas.microsoft.com/office/drawing/2014/main" id="{BE70A603-A2F8-7C53-1CC7-37EFF0A9AF21}"/>
              </a:ext>
            </a:extLst>
          </p:cNvPr>
          <p:cNvSpPr/>
          <p:nvPr/>
        </p:nvSpPr>
        <p:spPr>
          <a:xfrm rot="11191981" flipH="1" flipV="1">
            <a:off x="3266403" y="4568581"/>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3" name="ZoneTexte 22">
            <a:extLst>
              <a:ext uri="{FF2B5EF4-FFF2-40B4-BE49-F238E27FC236}">
                <a16:creationId xmlns:a16="http://schemas.microsoft.com/office/drawing/2014/main" id="{618D15CB-AABE-8553-7E04-AE6062B99BC4}"/>
              </a:ext>
            </a:extLst>
          </p:cNvPr>
          <p:cNvSpPr txBox="1"/>
          <p:nvPr/>
        </p:nvSpPr>
        <p:spPr>
          <a:xfrm>
            <a:off x="3555519" y="3762402"/>
            <a:ext cx="2510118" cy="646331"/>
          </a:xfrm>
          <a:prstGeom prst="rect">
            <a:avLst/>
          </a:prstGeom>
          <a:noFill/>
        </p:spPr>
        <p:txBody>
          <a:bodyPr wrap="square" rtlCol="0">
            <a:spAutoFit/>
          </a:bodyPr>
          <a:lstStyle/>
          <a:p>
            <a:r>
              <a:rPr lang="fr-FR" sz="2800" b="1" dirty="0">
                <a:solidFill>
                  <a:srgbClr val="FFC000"/>
                </a:solidFill>
              </a:rPr>
              <a:t>Palier : </a:t>
            </a:r>
            <a:r>
              <a:rPr lang="fr-FR" sz="3600" b="1" dirty="0">
                <a:solidFill>
                  <a:srgbClr val="FFC000"/>
                </a:solidFill>
              </a:rPr>
              <a:t>4</a:t>
            </a:r>
            <a:endParaRPr lang="fr-FR" sz="2800" b="1" dirty="0">
              <a:solidFill>
                <a:srgbClr val="FFC000"/>
              </a:solidFill>
            </a:endParaRPr>
          </a:p>
        </p:txBody>
      </p:sp>
      <p:sp>
        <p:nvSpPr>
          <p:cNvPr id="24" name="ZoneTexte 23">
            <a:extLst>
              <a:ext uri="{FF2B5EF4-FFF2-40B4-BE49-F238E27FC236}">
                <a16:creationId xmlns:a16="http://schemas.microsoft.com/office/drawing/2014/main" id="{9FC625E1-432F-BD2B-F568-103CD439CDAB}"/>
              </a:ext>
            </a:extLst>
          </p:cNvPr>
          <p:cNvSpPr txBox="1"/>
          <p:nvPr/>
        </p:nvSpPr>
        <p:spPr>
          <a:xfrm>
            <a:off x="3499572" y="4783214"/>
            <a:ext cx="2510118" cy="584775"/>
          </a:xfrm>
          <a:prstGeom prst="rect">
            <a:avLst/>
          </a:prstGeom>
          <a:noFill/>
        </p:spPr>
        <p:txBody>
          <a:bodyPr wrap="square" rtlCol="0">
            <a:spAutoFit/>
          </a:bodyPr>
          <a:lstStyle/>
          <a:p>
            <a:r>
              <a:rPr lang="fr-FR" sz="3200" b="1" dirty="0">
                <a:solidFill>
                  <a:srgbClr val="E1A346"/>
                </a:solidFill>
              </a:rPr>
              <a:t>Séance : 5</a:t>
            </a:r>
            <a:endParaRPr lang="fr-FR" sz="2800" b="1" dirty="0">
              <a:solidFill>
                <a:srgbClr val="E1A346"/>
              </a:solidFill>
            </a:endParaRPr>
          </a:p>
        </p:txBody>
      </p:sp>
      <p:sp>
        <p:nvSpPr>
          <p:cNvPr id="2" name="ZoneTexte 1">
            <a:extLst>
              <a:ext uri="{FF2B5EF4-FFF2-40B4-BE49-F238E27FC236}">
                <a16:creationId xmlns:a16="http://schemas.microsoft.com/office/drawing/2014/main" id="{072157C4-EFB8-6583-A33C-0F4A7A1CAFA1}"/>
              </a:ext>
            </a:extLst>
          </p:cNvPr>
          <p:cNvSpPr txBox="1"/>
          <p:nvPr/>
        </p:nvSpPr>
        <p:spPr>
          <a:xfrm>
            <a:off x="884395" y="3354075"/>
            <a:ext cx="1784846" cy="1754326"/>
          </a:xfrm>
          <a:prstGeom prst="rect">
            <a:avLst/>
          </a:prstGeom>
          <a:noFill/>
        </p:spPr>
        <p:txBody>
          <a:bodyPr wrap="square" rtlCol="0">
            <a:spAutoFit/>
          </a:bodyPr>
          <a:lstStyle/>
          <a:p>
            <a:pPr algn="ctr"/>
            <a:r>
              <a:rPr lang="fr-FR" sz="5400" dirty="0">
                <a:solidFill>
                  <a:srgbClr val="E1A346"/>
                </a:solidFill>
              </a:rPr>
              <a:t>5</a:t>
            </a:r>
            <a:r>
              <a:rPr lang="fr-FR" sz="5400" baseline="30000" dirty="0">
                <a:solidFill>
                  <a:srgbClr val="E1A346"/>
                </a:solidFill>
              </a:rPr>
              <a:t>e </a:t>
            </a:r>
            <a:r>
              <a:rPr lang="fr-FR" sz="5400" dirty="0">
                <a:solidFill>
                  <a:srgbClr val="E1A346"/>
                </a:solidFill>
              </a:rPr>
              <a:t>/6</a:t>
            </a:r>
            <a:r>
              <a:rPr lang="fr-FR" sz="5400" baseline="30000" dirty="0">
                <a:solidFill>
                  <a:srgbClr val="E1A346"/>
                </a:solidFill>
              </a:rPr>
              <a:t>e</a:t>
            </a:r>
            <a:r>
              <a:rPr lang="fr-FR" sz="5400" dirty="0">
                <a:solidFill>
                  <a:srgbClr val="E1A346"/>
                </a:solidFill>
              </a:rPr>
              <a:t> AP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61" lvl="4" algn="ctr" defTabSz="457246"/>
            <a:r>
              <a:rPr lang="fr-MA" sz="2933" b="1" dirty="0">
                <a:solidFill>
                  <a:srgbClr val="106585"/>
                </a:solidFill>
                <a:latin typeface="Dosis" pitchFamily="2" charset="0"/>
              </a:rPr>
              <a:t>                                                                     </a:t>
            </a:r>
            <a:r>
              <a:rPr lang="fr-MA" sz="4400" b="1" dirty="0">
                <a:solidFill>
                  <a:srgbClr val="106585"/>
                </a:solidFill>
                <a:latin typeface="Dosis" pitchFamily="2" charset="0"/>
              </a:rPr>
              <a:t>lundi</a:t>
            </a:r>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F3D67B1-384A-5530-5A16-B66A41BF7151}"/>
              </a:ext>
            </a:extLst>
          </p:cNvPr>
          <p:cNvSpPr/>
          <p:nvPr/>
        </p:nvSpPr>
        <p:spPr>
          <a:xfrm>
            <a:off x="673351" y="46262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4AABC4D-2A3B-2A47-4103-28CB2672AE51}"/>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8112" y="2837134"/>
            <a:ext cx="2925360" cy="3792269"/>
          </a:xfrm>
          <a:prstGeom prst="rect">
            <a:avLst/>
          </a:prstGeom>
        </p:spPr>
      </p:pic>
      <p:sp>
        <p:nvSpPr>
          <p:cNvPr id="4" name="Bulle narrative : rectangle à coins arrondis 3">
            <a:extLst>
              <a:ext uri="{FF2B5EF4-FFF2-40B4-BE49-F238E27FC236}">
                <a16:creationId xmlns:a16="http://schemas.microsoft.com/office/drawing/2014/main" id="{D781C9B8-A099-504B-BBE1-48840EF1296F}"/>
              </a:ext>
            </a:extLst>
          </p:cNvPr>
          <p:cNvSpPr/>
          <p:nvPr/>
        </p:nvSpPr>
        <p:spPr>
          <a:xfrm>
            <a:off x="2015613" y="2133913"/>
            <a:ext cx="6795686"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graphicFrame>
        <p:nvGraphicFramePr>
          <p:cNvPr id="3" name="Tableau 2">
            <a:extLst>
              <a:ext uri="{FF2B5EF4-FFF2-40B4-BE49-F238E27FC236}">
                <a16:creationId xmlns:a16="http://schemas.microsoft.com/office/drawing/2014/main" id="{B7A7E3F0-2362-2BE1-6B1A-020860AFDDFD}"/>
              </a:ext>
            </a:extLst>
          </p:cNvPr>
          <p:cNvGraphicFramePr>
            <a:graphicFrameLocks noGrp="1"/>
          </p:cNvGraphicFramePr>
          <p:nvPr>
            <p:custDataLst>
              <p:tags r:id="rId1"/>
            </p:custDataLst>
          </p:nvPr>
        </p:nvGraphicFramePr>
        <p:xfrm>
          <a:off x="1"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E7F4D0D9-643E-1B76-3A17-8D611D23C6B9}"/>
              </a:ext>
            </a:extLst>
          </p:cNvPr>
          <p:cNvSpPr txBox="1"/>
          <p:nvPr/>
        </p:nvSpPr>
        <p:spPr>
          <a:xfrm>
            <a:off x="1312557" y="422057"/>
            <a:ext cx="6324600"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Bonjour. On commence la séance par la dictée. </a:t>
            </a:r>
          </a:p>
        </p:txBody>
      </p:sp>
      <p:pic>
        <p:nvPicPr>
          <p:cNvPr id="5" name="Image 4">
            <a:extLst>
              <a:ext uri="{FF2B5EF4-FFF2-40B4-BE49-F238E27FC236}">
                <a16:creationId xmlns:a16="http://schemas.microsoft.com/office/drawing/2014/main" id="{CA9DC47E-09BF-DE37-C1C6-5D5E6BD5AF9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9448489">
            <a:off x="2620290" y="3087243"/>
            <a:ext cx="1119393" cy="820465"/>
          </a:xfrm>
          <a:prstGeom prst="rect">
            <a:avLst/>
          </a:prstGeom>
        </p:spPr>
      </p:pic>
      <p:pic>
        <p:nvPicPr>
          <p:cNvPr id="6" name="Image 5">
            <a:extLst>
              <a:ext uri="{FF2B5EF4-FFF2-40B4-BE49-F238E27FC236}">
                <a16:creationId xmlns:a16="http://schemas.microsoft.com/office/drawing/2014/main" id="{245E0124-CC06-30DD-A1E5-053DAD8CAF3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70652" y="2581634"/>
            <a:ext cx="1438723" cy="1342666"/>
          </a:xfrm>
          <a:prstGeom prst="rect">
            <a:avLst/>
          </a:prstGeom>
        </p:spPr>
      </p:pic>
      <p:pic>
        <p:nvPicPr>
          <p:cNvPr id="9" name="Image 8">
            <a:extLst>
              <a:ext uri="{FF2B5EF4-FFF2-40B4-BE49-F238E27FC236}">
                <a16:creationId xmlns:a16="http://schemas.microsoft.com/office/drawing/2014/main" id="{3C05D811-8F8F-23E0-4562-15D3672BC9A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59476" y="2581634"/>
            <a:ext cx="1267235" cy="1094842"/>
          </a:xfrm>
          <a:prstGeom prst="rect">
            <a:avLst/>
          </a:prstGeom>
        </p:spPr>
      </p:pic>
    </p:spTree>
    <p:extLst>
      <p:ext uri="{BB962C8B-B14F-4D97-AF65-F5344CB8AC3E}">
        <p14:creationId xmlns:p14="http://schemas.microsoft.com/office/powerpoint/2010/main" val="406125155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26060-22A4-335A-72EF-9B5B619EAF0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A117830-11C3-BC74-4CC6-640065568BE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4E52976-185E-F397-7106-43C42FA38D1E}"/>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CFC4AC-9C73-5F78-258D-9E536D02849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6E04111-948C-F88E-9E01-1257F93F8ED1}"/>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9C4CC51-24D3-E23C-8531-E577395716AB}"/>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6DC23267-B376-D7E9-8C6D-44F9D418FA82}"/>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Prenez la page 34. Activité 1 .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5" name="Image 4">
            <a:extLst>
              <a:ext uri="{FF2B5EF4-FFF2-40B4-BE49-F238E27FC236}">
                <a16:creationId xmlns:a16="http://schemas.microsoft.com/office/drawing/2014/main" id="{209C08D9-D87B-1294-5370-7583E38D42C0}"/>
              </a:ext>
            </a:extLst>
          </p:cNvPr>
          <p:cNvPicPr>
            <a:picLocks noChangeAspect="1"/>
          </p:cNvPicPr>
          <p:nvPr/>
        </p:nvPicPr>
        <p:blipFill>
          <a:blip r:embed="rId5"/>
          <a:stretch>
            <a:fillRect/>
          </a:stretch>
        </p:blipFill>
        <p:spPr>
          <a:xfrm>
            <a:off x="705870" y="1890406"/>
            <a:ext cx="7740040" cy="3615413"/>
          </a:xfrm>
          <a:prstGeom prst="rect">
            <a:avLst/>
          </a:prstGeom>
          <a:ln w="9525">
            <a:solidFill>
              <a:schemeClr val="tx1"/>
            </a:solidFill>
          </a:ln>
        </p:spPr>
      </p:pic>
      <p:cxnSp>
        <p:nvCxnSpPr>
          <p:cNvPr id="11" name="Connecteur droit avec flèche 10">
            <a:extLst>
              <a:ext uri="{FF2B5EF4-FFF2-40B4-BE49-F238E27FC236}">
                <a16:creationId xmlns:a16="http://schemas.microsoft.com/office/drawing/2014/main" id="{BD43B3CE-C3F4-178E-743C-DB46CC401DBB}"/>
              </a:ext>
            </a:extLst>
          </p:cNvPr>
          <p:cNvCxnSpPr/>
          <p:nvPr/>
        </p:nvCxnSpPr>
        <p:spPr>
          <a:xfrm>
            <a:off x="184761" y="2925798"/>
            <a:ext cx="934065" cy="129785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57650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7FCF9-595B-CAA2-20AB-2685F7511A9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6F758B7-B1DF-0ABD-F173-4C66C7DB8AC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38046DB-94B9-DED7-CAC6-2DCA92F2544A}"/>
              </a:ext>
            </a:extLst>
          </p:cNvPr>
          <p:cNvSpPr/>
          <p:nvPr/>
        </p:nvSpPr>
        <p:spPr>
          <a:xfrm>
            <a:off x="108155" y="190501"/>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A75AE08-34F6-EF6A-F750-60DB7FA89E4C}"/>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4C1D7D9-8A30-244F-A6CC-12CC682D194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987DD491-D834-8A0E-DDE5-98A73B70C706}"/>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66D80322-447B-83FD-3E9C-A0DD46644B59}"/>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 2 .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10" name="Image 9">
            <a:extLst>
              <a:ext uri="{FF2B5EF4-FFF2-40B4-BE49-F238E27FC236}">
                <a16:creationId xmlns:a16="http://schemas.microsoft.com/office/drawing/2014/main" id="{0F98944F-5540-6BED-4489-9BC8CA163835}"/>
              </a:ext>
            </a:extLst>
          </p:cNvPr>
          <p:cNvPicPr>
            <a:picLocks noChangeAspect="1"/>
          </p:cNvPicPr>
          <p:nvPr/>
        </p:nvPicPr>
        <p:blipFill>
          <a:blip r:embed="rId5"/>
          <a:stretch>
            <a:fillRect/>
          </a:stretch>
        </p:blipFill>
        <p:spPr>
          <a:xfrm>
            <a:off x="2628732" y="963717"/>
            <a:ext cx="3886537" cy="4930567"/>
          </a:xfrm>
          <a:prstGeom prst="rect">
            <a:avLst/>
          </a:prstGeom>
          <a:ln w="28575">
            <a:solidFill>
              <a:schemeClr val="tx1"/>
            </a:solidFill>
          </a:ln>
        </p:spPr>
      </p:pic>
      <p:sp>
        <p:nvSpPr>
          <p:cNvPr id="5" name="Rectangle 4">
            <a:extLst>
              <a:ext uri="{FF2B5EF4-FFF2-40B4-BE49-F238E27FC236}">
                <a16:creationId xmlns:a16="http://schemas.microsoft.com/office/drawing/2014/main" id="{110E1E08-8EE8-5F11-DDC8-F8245693E4A6}"/>
              </a:ext>
            </a:extLst>
          </p:cNvPr>
          <p:cNvSpPr/>
          <p:nvPr/>
        </p:nvSpPr>
        <p:spPr>
          <a:xfrm>
            <a:off x="1333550" y="2851356"/>
            <a:ext cx="6109470" cy="89473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61281998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1079D-D446-1D08-073F-11AE336F5B5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2488A70-7F0F-45DF-0682-512A4C17E46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580E24AF-ECB6-DC82-77B9-1E59D3E4D21C}"/>
              </a:ext>
            </a:extLst>
          </p:cNvPr>
          <p:cNvSpPr/>
          <p:nvPr/>
        </p:nvSpPr>
        <p:spPr>
          <a:xfrm>
            <a:off x="81619" y="290179"/>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12EDBEE-FB86-1AFE-4F99-E6773D21F8E5}"/>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C528375-6582-1F74-3557-D64BBF7DDBF2}"/>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95A1A600-421F-034F-50F4-7A3DF65CDB2B}"/>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CEFB285-E99C-5568-D147-053032D167BD}"/>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 3 .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10" name="Image 9">
            <a:extLst>
              <a:ext uri="{FF2B5EF4-FFF2-40B4-BE49-F238E27FC236}">
                <a16:creationId xmlns:a16="http://schemas.microsoft.com/office/drawing/2014/main" id="{B0367311-3E28-2220-9D45-2AAAF534334B}"/>
              </a:ext>
            </a:extLst>
          </p:cNvPr>
          <p:cNvPicPr>
            <a:picLocks noChangeAspect="1"/>
          </p:cNvPicPr>
          <p:nvPr/>
        </p:nvPicPr>
        <p:blipFill>
          <a:blip r:embed="rId5"/>
          <a:stretch>
            <a:fillRect/>
          </a:stretch>
        </p:blipFill>
        <p:spPr>
          <a:xfrm>
            <a:off x="2628732" y="963717"/>
            <a:ext cx="3886537" cy="4930567"/>
          </a:xfrm>
          <a:prstGeom prst="rect">
            <a:avLst/>
          </a:prstGeom>
          <a:ln w="19050">
            <a:solidFill>
              <a:schemeClr val="tx1"/>
            </a:solidFill>
          </a:ln>
        </p:spPr>
      </p:pic>
      <p:sp>
        <p:nvSpPr>
          <p:cNvPr id="5" name="Rectangle 4">
            <a:extLst>
              <a:ext uri="{FF2B5EF4-FFF2-40B4-BE49-F238E27FC236}">
                <a16:creationId xmlns:a16="http://schemas.microsoft.com/office/drawing/2014/main" id="{3BCE65EC-870D-80D0-7302-4E70FE724245}"/>
              </a:ext>
            </a:extLst>
          </p:cNvPr>
          <p:cNvSpPr/>
          <p:nvPr/>
        </p:nvSpPr>
        <p:spPr>
          <a:xfrm>
            <a:off x="1510192" y="3736260"/>
            <a:ext cx="5667356" cy="37362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81072028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0483B-5265-5625-260D-A243310949C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DFD253F-D406-5D3A-136D-8CE3F02DDD9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8B89877-DE29-A23B-CF71-8BE1476A2E13}"/>
              </a:ext>
            </a:extLst>
          </p:cNvPr>
          <p:cNvSpPr/>
          <p:nvPr/>
        </p:nvSpPr>
        <p:spPr>
          <a:xfrm>
            <a:off x="81619" y="290179"/>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5925F5D-04EB-A0CE-449D-A3A081610AC5}"/>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A14214A-1B2C-40E9-30C3-B7BEB5210A4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3923C35C-694F-0EB1-5BC0-9168DD745D10}"/>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193D88CC-806C-A508-7A3D-2574BC75E28E}"/>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 4 .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10" name="Image 9">
            <a:extLst>
              <a:ext uri="{FF2B5EF4-FFF2-40B4-BE49-F238E27FC236}">
                <a16:creationId xmlns:a16="http://schemas.microsoft.com/office/drawing/2014/main" id="{8C4F5C30-4132-1219-BD5F-3FDF4EACF83D}"/>
              </a:ext>
            </a:extLst>
          </p:cNvPr>
          <p:cNvPicPr>
            <a:picLocks noChangeAspect="1"/>
          </p:cNvPicPr>
          <p:nvPr/>
        </p:nvPicPr>
        <p:blipFill>
          <a:blip r:embed="rId5"/>
          <a:stretch>
            <a:fillRect/>
          </a:stretch>
        </p:blipFill>
        <p:spPr>
          <a:xfrm>
            <a:off x="2628732" y="963717"/>
            <a:ext cx="3886537" cy="4930567"/>
          </a:xfrm>
          <a:prstGeom prst="rect">
            <a:avLst/>
          </a:prstGeom>
          <a:ln w="19050">
            <a:solidFill>
              <a:schemeClr val="tx1"/>
            </a:solidFill>
          </a:ln>
        </p:spPr>
      </p:pic>
      <p:sp>
        <p:nvSpPr>
          <p:cNvPr id="5" name="Rectangle 4">
            <a:extLst>
              <a:ext uri="{FF2B5EF4-FFF2-40B4-BE49-F238E27FC236}">
                <a16:creationId xmlns:a16="http://schemas.microsoft.com/office/drawing/2014/main" id="{79CF441C-1884-F2CF-FBF9-954E8B760FA7}"/>
              </a:ext>
            </a:extLst>
          </p:cNvPr>
          <p:cNvSpPr/>
          <p:nvPr/>
        </p:nvSpPr>
        <p:spPr>
          <a:xfrm>
            <a:off x="2182762" y="4060723"/>
            <a:ext cx="4768645" cy="74725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321647692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9909F-E72A-D06D-9D08-993349D3089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8EB5E12-26CC-07E4-6DB0-A97FB31B568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0C0AC33-2D68-B043-50E8-168546854D4A}"/>
              </a:ext>
            </a:extLst>
          </p:cNvPr>
          <p:cNvSpPr/>
          <p:nvPr/>
        </p:nvSpPr>
        <p:spPr>
          <a:xfrm>
            <a:off x="120898" y="381001"/>
            <a:ext cx="8914948"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82F7680-ACF4-BF15-77C4-E229739250A2}"/>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CFE8E73-8D60-0D4A-3BF8-876ACE9C642C}"/>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3BEF2C32-5399-A5BA-5EEE-1ECCDF1B2AF5}"/>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EBB48FE0-0F15-5B59-B8B0-778D08C3385E}"/>
              </a:ext>
            </a:extLst>
          </p:cNvPr>
          <p:cNvSpPr txBox="1"/>
          <p:nvPr/>
        </p:nvSpPr>
        <p:spPr>
          <a:xfrm>
            <a:off x="844378" y="329507"/>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Activités5 page 34. lisez le paragraphe à votre voisin. Echangez les rôles.</a:t>
            </a:r>
            <a:endParaRPr lang="fr-FR" sz="1400" i="1" dirty="0">
              <a:solidFill>
                <a:prstClr val="white">
                  <a:lumMod val="65000"/>
                </a:prstClr>
              </a:solidFill>
              <a:latin typeface="Dosis" pitchFamily="2" charset="0"/>
            </a:endParaRPr>
          </a:p>
          <a:p>
            <a:pPr defTabSz="457235">
              <a:defRPr/>
            </a:pPr>
            <a:r>
              <a:rPr lang="fr-FR" sz="1400" b="1" dirty="0">
                <a:solidFill>
                  <a:srgbClr val="A6A6A6"/>
                </a:solidFill>
                <a:latin typeface="Dosis" panose="02010703020202060003" pitchFamily="2" charset="0"/>
              </a:rPr>
              <a:t>. </a:t>
            </a:r>
          </a:p>
        </p:txBody>
      </p:sp>
      <p:pic>
        <p:nvPicPr>
          <p:cNvPr id="10" name="Image 9">
            <a:extLst>
              <a:ext uri="{FF2B5EF4-FFF2-40B4-BE49-F238E27FC236}">
                <a16:creationId xmlns:a16="http://schemas.microsoft.com/office/drawing/2014/main" id="{99B6BBC1-C033-E0B2-8144-4130332C018D}"/>
              </a:ext>
            </a:extLst>
          </p:cNvPr>
          <p:cNvPicPr>
            <a:picLocks noChangeAspect="1"/>
          </p:cNvPicPr>
          <p:nvPr/>
        </p:nvPicPr>
        <p:blipFill>
          <a:blip r:embed="rId5"/>
          <a:stretch>
            <a:fillRect/>
          </a:stretch>
        </p:blipFill>
        <p:spPr>
          <a:xfrm>
            <a:off x="2628732" y="963717"/>
            <a:ext cx="3886537" cy="4930567"/>
          </a:xfrm>
          <a:prstGeom prst="rect">
            <a:avLst/>
          </a:prstGeom>
          <a:ln w="12700">
            <a:solidFill>
              <a:schemeClr val="tx1"/>
            </a:solidFill>
          </a:ln>
        </p:spPr>
      </p:pic>
      <p:sp>
        <p:nvSpPr>
          <p:cNvPr id="5" name="Rectangle 4">
            <a:extLst>
              <a:ext uri="{FF2B5EF4-FFF2-40B4-BE49-F238E27FC236}">
                <a16:creationId xmlns:a16="http://schemas.microsoft.com/office/drawing/2014/main" id="{2013F46D-08D9-6A6F-A54C-09A5DB2DEA3D}"/>
              </a:ext>
            </a:extLst>
          </p:cNvPr>
          <p:cNvSpPr/>
          <p:nvPr/>
        </p:nvSpPr>
        <p:spPr>
          <a:xfrm>
            <a:off x="1818968" y="4857137"/>
            <a:ext cx="2526890" cy="89473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82655035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103DE-BE39-2086-5BF3-33D9BE6C326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3803A3F-4046-B97C-EB4B-6641638C3D3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D315E83-6669-5111-97BC-56BC256D6EDF}"/>
              </a:ext>
            </a:extLst>
          </p:cNvPr>
          <p:cNvSpPr/>
          <p:nvPr/>
        </p:nvSpPr>
        <p:spPr>
          <a:xfrm>
            <a:off x="120898" y="381001"/>
            <a:ext cx="8914948"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87BB0B9-360D-6216-3EE9-621932899EBC}"/>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90262AE-A413-8F6D-DC28-9FD9B82A1337}"/>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E8644E4A-BCF2-2D36-77A6-96AF0FB529D1}"/>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5F352CD-F0EC-B39B-E131-E1F78A19E0E0}"/>
              </a:ext>
            </a:extLst>
          </p:cNvPr>
          <p:cNvSpPr txBox="1"/>
          <p:nvPr/>
        </p:nvSpPr>
        <p:spPr>
          <a:xfrm>
            <a:off x="844378" y="329508"/>
            <a:ext cx="8178724"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 5 . Nous devons remettre en ordre les mots pour trouver la bonne phrase.</a:t>
            </a:r>
          </a:p>
        </p:txBody>
      </p:sp>
      <p:pic>
        <p:nvPicPr>
          <p:cNvPr id="10" name="Image 9">
            <a:extLst>
              <a:ext uri="{FF2B5EF4-FFF2-40B4-BE49-F238E27FC236}">
                <a16:creationId xmlns:a16="http://schemas.microsoft.com/office/drawing/2014/main" id="{A9794BF7-7A9C-343F-C9B1-D24DC8D85D2E}"/>
              </a:ext>
            </a:extLst>
          </p:cNvPr>
          <p:cNvPicPr>
            <a:picLocks noChangeAspect="1"/>
          </p:cNvPicPr>
          <p:nvPr/>
        </p:nvPicPr>
        <p:blipFill>
          <a:blip r:embed="rId5"/>
          <a:stretch>
            <a:fillRect/>
          </a:stretch>
        </p:blipFill>
        <p:spPr>
          <a:xfrm>
            <a:off x="2635104" y="963717"/>
            <a:ext cx="3886537" cy="5564777"/>
          </a:xfrm>
          <a:prstGeom prst="rect">
            <a:avLst/>
          </a:prstGeom>
          <a:ln w="12700">
            <a:solidFill>
              <a:schemeClr val="tx1"/>
            </a:solidFill>
          </a:ln>
        </p:spPr>
      </p:pic>
      <p:sp>
        <p:nvSpPr>
          <p:cNvPr id="5" name="Rectangle 4">
            <a:extLst>
              <a:ext uri="{FF2B5EF4-FFF2-40B4-BE49-F238E27FC236}">
                <a16:creationId xmlns:a16="http://schemas.microsoft.com/office/drawing/2014/main" id="{BC62BE96-09F7-BD5A-51CC-0C71CD306339}"/>
              </a:ext>
            </a:extLst>
          </p:cNvPr>
          <p:cNvSpPr/>
          <p:nvPr/>
        </p:nvSpPr>
        <p:spPr>
          <a:xfrm>
            <a:off x="4316362" y="5447071"/>
            <a:ext cx="2851355" cy="9144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74377876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F6F3B-4DE3-E288-68A4-5F5F58307B3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72A5170-F868-000B-4709-3CB7271BFA36}"/>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F7BF5A7-0F91-5473-0D30-4CBAE8A11C2F}"/>
              </a:ext>
            </a:extLst>
          </p:cNvPr>
          <p:cNvSpPr/>
          <p:nvPr/>
        </p:nvSpPr>
        <p:spPr>
          <a:xfrm>
            <a:off x="108155" y="228604"/>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FA0B1CE-EE15-511F-1063-EE1748F7665C}"/>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9AA4348-A985-F07D-55C7-864B56ABD679}"/>
              </a:ext>
            </a:extLst>
          </p:cNvPr>
          <p:cNvSpPr/>
          <p:nvPr/>
        </p:nvSpPr>
        <p:spPr>
          <a:xfrm>
            <a:off x="567367" y="3918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DC47B7FD-790F-D04A-673C-CE729E4BDD90}"/>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65904CD-DAEF-3AE4-845D-4C84FCCEBA4C}"/>
              </a:ext>
            </a:extLst>
          </p:cNvPr>
          <p:cNvSpPr txBox="1"/>
          <p:nvPr/>
        </p:nvSpPr>
        <p:spPr>
          <a:xfrm>
            <a:off x="844378" y="329509"/>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Je rappelle la stratégie: d’abord j’observe l’image. </a:t>
            </a:r>
            <a:endParaRPr lang="fr-FR" sz="1400" i="1" dirty="0">
              <a:solidFill>
                <a:prstClr val="white">
                  <a:lumMod val="65000"/>
                </a:prstClr>
              </a:solidFill>
              <a:latin typeface="Dosis" pitchFamily="2" charset="0"/>
            </a:endParaRPr>
          </a:p>
        </p:txBody>
      </p:sp>
      <p:pic>
        <p:nvPicPr>
          <p:cNvPr id="12" name="Image 11">
            <a:extLst>
              <a:ext uri="{FF2B5EF4-FFF2-40B4-BE49-F238E27FC236}">
                <a16:creationId xmlns:a16="http://schemas.microsoft.com/office/drawing/2014/main" id="{8EA1EE1D-9F29-F44F-4B8D-2158EAE3621C}"/>
              </a:ext>
            </a:extLst>
          </p:cNvPr>
          <p:cNvPicPr>
            <a:picLocks noChangeAspect="1"/>
          </p:cNvPicPr>
          <p:nvPr/>
        </p:nvPicPr>
        <p:blipFill>
          <a:blip r:embed="rId5"/>
          <a:stretch>
            <a:fillRect/>
          </a:stretch>
        </p:blipFill>
        <p:spPr>
          <a:xfrm>
            <a:off x="119692" y="1500975"/>
            <a:ext cx="8724894" cy="3277503"/>
          </a:xfrm>
          <a:prstGeom prst="rect">
            <a:avLst/>
          </a:prstGeom>
        </p:spPr>
      </p:pic>
      <p:sp>
        <p:nvSpPr>
          <p:cNvPr id="5" name="Rectangle 4">
            <a:extLst>
              <a:ext uri="{FF2B5EF4-FFF2-40B4-BE49-F238E27FC236}">
                <a16:creationId xmlns:a16="http://schemas.microsoft.com/office/drawing/2014/main" id="{F84F769E-856E-36CE-3F6B-E1228F1DA7D6}"/>
              </a:ext>
            </a:extLst>
          </p:cNvPr>
          <p:cNvSpPr/>
          <p:nvPr/>
        </p:nvSpPr>
        <p:spPr>
          <a:xfrm>
            <a:off x="190504" y="1347020"/>
            <a:ext cx="4381496" cy="238923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323135351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BB25D-B4F2-E84A-9486-61C7C078CF9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9276701-F665-8AE8-7815-8291BEBD5C27}"/>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DFC753F-59AD-607C-0CB7-32243A524C7D}"/>
              </a:ext>
            </a:extLst>
          </p:cNvPr>
          <p:cNvSpPr/>
          <p:nvPr/>
        </p:nvSpPr>
        <p:spPr>
          <a:xfrm>
            <a:off x="108155" y="228604"/>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174BF9F-E313-838C-1ED7-19000B497253}"/>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A875C84-4334-7648-08E9-2E772F160CE8}"/>
              </a:ext>
            </a:extLst>
          </p:cNvPr>
          <p:cNvSpPr/>
          <p:nvPr/>
        </p:nvSpPr>
        <p:spPr>
          <a:xfrm>
            <a:off x="567367" y="3918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5EA63E8C-7F7A-4F7A-EE7C-DD2128C579CA}"/>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21DCE0EE-9D9E-6A4B-5391-ECDAD905E8DA}"/>
              </a:ext>
            </a:extLst>
          </p:cNvPr>
          <p:cNvSpPr txBox="1"/>
          <p:nvPr/>
        </p:nvSpPr>
        <p:spPr>
          <a:xfrm>
            <a:off x="844378" y="329509"/>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Ensuite,  je lis les mots: le poulailler- la fermière- est- dans </a:t>
            </a:r>
            <a:endParaRPr lang="fr-FR" sz="1400" i="1" dirty="0">
              <a:solidFill>
                <a:prstClr val="white">
                  <a:lumMod val="65000"/>
                </a:prstClr>
              </a:solidFill>
              <a:latin typeface="Dosis" pitchFamily="2" charset="0"/>
            </a:endParaRPr>
          </a:p>
        </p:txBody>
      </p:sp>
      <p:pic>
        <p:nvPicPr>
          <p:cNvPr id="8" name="Image 7">
            <a:extLst>
              <a:ext uri="{FF2B5EF4-FFF2-40B4-BE49-F238E27FC236}">
                <a16:creationId xmlns:a16="http://schemas.microsoft.com/office/drawing/2014/main" id="{34236606-0679-AF68-B204-66E7FA015C8F}"/>
              </a:ext>
            </a:extLst>
          </p:cNvPr>
          <p:cNvPicPr>
            <a:picLocks noChangeAspect="1"/>
          </p:cNvPicPr>
          <p:nvPr/>
        </p:nvPicPr>
        <p:blipFill>
          <a:blip r:embed="rId5"/>
          <a:stretch>
            <a:fillRect/>
          </a:stretch>
        </p:blipFill>
        <p:spPr>
          <a:xfrm>
            <a:off x="119692" y="1500975"/>
            <a:ext cx="8724894" cy="3277503"/>
          </a:xfrm>
          <a:prstGeom prst="rect">
            <a:avLst/>
          </a:prstGeom>
        </p:spPr>
      </p:pic>
      <p:sp>
        <p:nvSpPr>
          <p:cNvPr id="5" name="Rectangle 4">
            <a:extLst>
              <a:ext uri="{FF2B5EF4-FFF2-40B4-BE49-F238E27FC236}">
                <a16:creationId xmlns:a16="http://schemas.microsoft.com/office/drawing/2014/main" id="{122F7A4C-3395-48B0-CDF2-1A7B645E3F55}"/>
              </a:ext>
            </a:extLst>
          </p:cNvPr>
          <p:cNvSpPr/>
          <p:nvPr/>
        </p:nvSpPr>
        <p:spPr>
          <a:xfrm>
            <a:off x="190505" y="3637935"/>
            <a:ext cx="4273341" cy="105205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08790938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106A9-6D13-A16B-4675-31FC0DA0113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A660F25-1FD5-871F-ECE7-BC96CB760E01}"/>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CFB4DA2-8C1C-8220-7A11-E226A446ED38}"/>
              </a:ext>
            </a:extLst>
          </p:cNvPr>
          <p:cNvSpPr/>
          <p:nvPr/>
        </p:nvSpPr>
        <p:spPr>
          <a:xfrm>
            <a:off x="108155" y="228604"/>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A8B79FC-0011-0F34-4114-72DFEB115721}"/>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1CA9311-DB46-6E9D-2A55-4B24CF112849}"/>
              </a:ext>
            </a:extLst>
          </p:cNvPr>
          <p:cNvSpPr/>
          <p:nvPr/>
        </p:nvSpPr>
        <p:spPr>
          <a:xfrm>
            <a:off x="567367" y="3918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E1D40B3E-646B-5E76-8BA5-0407C444202F}"/>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3477ECC-4155-7743-FC47-B476836E3C44}"/>
              </a:ext>
            </a:extLst>
          </p:cNvPr>
          <p:cNvSpPr txBox="1"/>
          <p:nvPr/>
        </p:nvSpPr>
        <p:spPr>
          <a:xfrm>
            <a:off x="844378" y="329509"/>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Puis, je forme la phrase et  je l’écris. Je mets la majuscule au début et un point  à la fin.</a:t>
            </a:r>
          </a:p>
        </p:txBody>
      </p:sp>
      <p:sp>
        <p:nvSpPr>
          <p:cNvPr id="8" name="Organigramme : Alternative 7">
            <a:extLst>
              <a:ext uri="{FF2B5EF4-FFF2-40B4-BE49-F238E27FC236}">
                <a16:creationId xmlns:a16="http://schemas.microsoft.com/office/drawing/2014/main" id="{EDCD8ADB-4C24-5B68-F43A-75F6DC4A43CB}"/>
              </a:ext>
            </a:extLst>
          </p:cNvPr>
          <p:cNvSpPr/>
          <p:nvPr/>
        </p:nvSpPr>
        <p:spPr>
          <a:xfrm>
            <a:off x="471949" y="4794323"/>
            <a:ext cx="3854246" cy="731407"/>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t>La fermière est dans le poulailler.</a:t>
            </a:r>
            <a:endParaRPr lang="fr-MA" sz="2400" dirty="0"/>
          </a:p>
        </p:txBody>
      </p:sp>
      <p:pic>
        <p:nvPicPr>
          <p:cNvPr id="10" name="Image 9">
            <a:extLst>
              <a:ext uri="{FF2B5EF4-FFF2-40B4-BE49-F238E27FC236}">
                <a16:creationId xmlns:a16="http://schemas.microsoft.com/office/drawing/2014/main" id="{1897226F-0404-64C6-6ED0-3ED0BDEF4298}"/>
              </a:ext>
            </a:extLst>
          </p:cNvPr>
          <p:cNvPicPr>
            <a:picLocks noChangeAspect="1"/>
          </p:cNvPicPr>
          <p:nvPr/>
        </p:nvPicPr>
        <p:blipFill>
          <a:blip r:embed="rId5"/>
          <a:stretch>
            <a:fillRect/>
          </a:stretch>
        </p:blipFill>
        <p:spPr>
          <a:xfrm>
            <a:off x="119692" y="1500975"/>
            <a:ext cx="8724894" cy="3277503"/>
          </a:xfrm>
          <a:prstGeom prst="rect">
            <a:avLst/>
          </a:prstGeom>
        </p:spPr>
      </p:pic>
      <p:sp>
        <p:nvSpPr>
          <p:cNvPr id="5" name="Rectangle 4">
            <a:extLst>
              <a:ext uri="{FF2B5EF4-FFF2-40B4-BE49-F238E27FC236}">
                <a16:creationId xmlns:a16="http://schemas.microsoft.com/office/drawing/2014/main" id="{69048E6C-B109-4474-308E-3D4C84DD4DFF}"/>
              </a:ext>
            </a:extLst>
          </p:cNvPr>
          <p:cNvSpPr/>
          <p:nvPr/>
        </p:nvSpPr>
        <p:spPr>
          <a:xfrm>
            <a:off x="299414" y="4591665"/>
            <a:ext cx="4203760" cy="126095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330773819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2F755-E328-F8D1-D9D2-E299C60C0EF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FAC1CF2-F01F-8431-1380-E43F341553B9}"/>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A4DD7A0-FF56-C580-AAA7-3614DF31BCE3}"/>
              </a:ext>
            </a:extLst>
          </p:cNvPr>
          <p:cNvSpPr/>
          <p:nvPr/>
        </p:nvSpPr>
        <p:spPr>
          <a:xfrm>
            <a:off x="108155" y="228604"/>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FD9D624-56DA-8067-C83D-CAAE068A2460}"/>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86593E4-D66D-ACAF-2471-5A804B1CC803}"/>
              </a:ext>
            </a:extLst>
          </p:cNvPr>
          <p:cNvSpPr/>
          <p:nvPr/>
        </p:nvSpPr>
        <p:spPr>
          <a:xfrm>
            <a:off x="567367" y="3918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306C6CC8-24D7-FA78-6AB6-8AD0464718A9}"/>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00924BB3-3730-F66B-49FF-6C4DC0ED9092}"/>
              </a:ext>
            </a:extLst>
          </p:cNvPr>
          <p:cNvSpPr txBox="1"/>
          <p:nvPr/>
        </p:nvSpPr>
        <p:spPr>
          <a:xfrm>
            <a:off x="844378" y="329509"/>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Enfin, Je la relis pour vérifier. La fermière est dans le poulailler.</a:t>
            </a:r>
          </a:p>
        </p:txBody>
      </p:sp>
      <p:sp>
        <p:nvSpPr>
          <p:cNvPr id="8" name="Organigramme : Alternative 7">
            <a:extLst>
              <a:ext uri="{FF2B5EF4-FFF2-40B4-BE49-F238E27FC236}">
                <a16:creationId xmlns:a16="http://schemas.microsoft.com/office/drawing/2014/main" id="{BB4C0C7F-BEE2-F389-800F-6F1E57F246CC}"/>
              </a:ext>
            </a:extLst>
          </p:cNvPr>
          <p:cNvSpPr/>
          <p:nvPr/>
        </p:nvSpPr>
        <p:spPr>
          <a:xfrm>
            <a:off x="422788" y="4794323"/>
            <a:ext cx="3903407" cy="652748"/>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t>La fermière est dans le poulailler.</a:t>
            </a:r>
            <a:endParaRPr lang="fr-MA" sz="2400" dirty="0"/>
          </a:p>
        </p:txBody>
      </p:sp>
      <p:pic>
        <p:nvPicPr>
          <p:cNvPr id="10" name="Image 9">
            <a:extLst>
              <a:ext uri="{FF2B5EF4-FFF2-40B4-BE49-F238E27FC236}">
                <a16:creationId xmlns:a16="http://schemas.microsoft.com/office/drawing/2014/main" id="{E0009078-88DD-4E5E-2167-E38088A0D9E2}"/>
              </a:ext>
            </a:extLst>
          </p:cNvPr>
          <p:cNvPicPr>
            <a:picLocks noChangeAspect="1"/>
          </p:cNvPicPr>
          <p:nvPr/>
        </p:nvPicPr>
        <p:blipFill>
          <a:blip r:embed="rId5"/>
          <a:stretch>
            <a:fillRect/>
          </a:stretch>
        </p:blipFill>
        <p:spPr>
          <a:xfrm>
            <a:off x="119692" y="1500975"/>
            <a:ext cx="8724894" cy="3277503"/>
          </a:xfrm>
          <a:prstGeom prst="rect">
            <a:avLst/>
          </a:prstGeom>
        </p:spPr>
      </p:pic>
      <p:sp>
        <p:nvSpPr>
          <p:cNvPr id="5" name="Rectangle 4">
            <a:extLst>
              <a:ext uri="{FF2B5EF4-FFF2-40B4-BE49-F238E27FC236}">
                <a16:creationId xmlns:a16="http://schemas.microsoft.com/office/drawing/2014/main" id="{1D81DFF7-17B3-D3F6-EEDB-19128618B285}"/>
              </a:ext>
            </a:extLst>
          </p:cNvPr>
          <p:cNvSpPr/>
          <p:nvPr/>
        </p:nvSpPr>
        <p:spPr>
          <a:xfrm>
            <a:off x="190504" y="4581832"/>
            <a:ext cx="4312670" cy="127078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4026106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857A3-E998-69F7-F5F7-A301ADF12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0DF9E5A-6C1E-ABFB-53F4-8CAD013C4C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AD671ED-0BF0-DC82-96D4-753DF5DF7782}"/>
              </a:ext>
            </a:extLst>
          </p:cNvPr>
          <p:cNvSpPr/>
          <p:nvPr/>
        </p:nvSpPr>
        <p:spPr>
          <a:xfrm>
            <a:off x="190506"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4D2CD961-C57B-0CFE-2483-036EF5BE5E1D}"/>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4C107880-BFE9-EC53-4D83-ECC9F9DFB0CB}"/>
              </a:ext>
            </a:extLst>
          </p:cNvPr>
          <p:cNvSpPr/>
          <p:nvPr/>
        </p:nvSpPr>
        <p:spPr>
          <a:xfrm>
            <a:off x="673351" y="46262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E5C232B9-392E-E8AD-1916-700AA0BCED0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6ACBC09-B1BF-C6D5-5263-AEE8690A5773}"/>
              </a:ext>
            </a:extLst>
          </p:cNvPr>
          <p:cNvSpPr txBox="1"/>
          <p:nvPr/>
        </p:nvSpPr>
        <p:spPr>
          <a:xfrm>
            <a:off x="1140866" y="376717"/>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dirty="0">
                <a:solidFill>
                  <a:prstClr val="white">
                    <a:lumMod val="65000"/>
                  </a:prstClr>
                </a:solidFill>
                <a:latin typeface="Dosis" pitchFamily="2" charset="0"/>
              </a:rPr>
              <a:t>Levez les ardoises .</a:t>
            </a:r>
          </a:p>
        </p:txBody>
      </p:sp>
      <p:pic>
        <p:nvPicPr>
          <p:cNvPr id="5" name="Image 4">
            <a:extLst>
              <a:ext uri="{FF2B5EF4-FFF2-40B4-BE49-F238E27FC236}">
                <a16:creationId xmlns:a16="http://schemas.microsoft.com/office/drawing/2014/main" id="{4C4B9AFA-2D59-6531-E1B0-D13CFC24EB1C}"/>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276339" y="47145"/>
            <a:ext cx="1750679" cy="1353513"/>
          </a:xfrm>
          <a:prstGeom prst="rect">
            <a:avLst/>
          </a:prstGeom>
        </p:spPr>
      </p:pic>
      <p:pic>
        <p:nvPicPr>
          <p:cNvPr id="2" name="Image 1">
            <a:extLst>
              <a:ext uri="{FF2B5EF4-FFF2-40B4-BE49-F238E27FC236}">
                <a16:creationId xmlns:a16="http://schemas.microsoft.com/office/drawing/2014/main" id="{E3728248-3018-C40F-F583-2AB4FCAB0D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9440484">
            <a:off x="3107812" y="2441183"/>
            <a:ext cx="2535904" cy="1858704"/>
          </a:xfrm>
          <a:prstGeom prst="rect">
            <a:avLst/>
          </a:prstGeom>
        </p:spPr>
      </p:pic>
    </p:spTree>
    <p:extLst>
      <p:ext uri="{BB962C8B-B14F-4D97-AF65-F5344CB8AC3E}">
        <p14:creationId xmlns:p14="http://schemas.microsoft.com/office/powerpoint/2010/main" val="372929361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744BB-0341-38B3-77F3-4655562C17A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AC44EE0-0A1F-8A9F-7855-EF35627AE050}"/>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312E699-47F0-9D8B-2019-63D49FD247B9}"/>
              </a:ext>
            </a:extLst>
          </p:cNvPr>
          <p:cNvSpPr/>
          <p:nvPr/>
        </p:nvSpPr>
        <p:spPr>
          <a:xfrm>
            <a:off x="108155" y="228604"/>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6D3914CC-83F0-369A-6E19-4A933B831DCD}"/>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FC52A19-FABC-B2B6-5F5E-59040F0ED03A}"/>
              </a:ext>
            </a:extLst>
          </p:cNvPr>
          <p:cNvSpPr/>
          <p:nvPr/>
        </p:nvSpPr>
        <p:spPr>
          <a:xfrm>
            <a:off x="567367" y="3918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71C517FB-5BFB-6F00-59B9-E3B7D6640CB2}"/>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1506121B-B291-912E-3018-3AF4E19D1676}"/>
              </a:ext>
            </a:extLst>
          </p:cNvPr>
          <p:cNvSpPr txBox="1"/>
          <p:nvPr/>
        </p:nvSpPr>
        <p:spPr>
          <a:xfrm>
            <a:off x="844378" y="329509"/>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Utilisez la même stratégie pour former la deuxième phrase. N’oubliez pas la majuscule et le point. </a:t>
            </a:r>
            <a:endParaRPr lang="fr-FR" sz="1400" i="1" dirty="0">
              <a:solidFill>
                <a:prstClr val="white">
                  <a:lumMod val="65000"/>
                </a:prstClr>
              </a:solidFill>
              <a:latin typeface="Dosis" pitchFamily="2" charset="0"/>
            </a:endParaRPr>
          </a:p>
        </p:txBody>
      </p:sp>
      <p:sp>
        <p:nvSpPr>
          <p:cNvPr id="8" name="Organigramme : Alternative 7">
            <a:extLst>
              <a:ext uri="{FF2B5EF4-FFF2-40B4-BE49-F238E27FC236}">
                <a16:creationId xmlns:a16="http://schemas.microsoft.com/office/drawing/2014/main" id="{E0B67184-61D0-E67A-3CFB-9A2F6CF20965}"/>
              </a:ext>
            </a:extLst>
          </p:cNvPr>
          <p:cNvSpPr/>
          <p:nvPr/>
        </p:nvSpPr>
        <p:spPr>
          <a:xfrm>
            <a:off x="393291" y="4794323"/>
            <a:ext cx="3952568" cy="770735"/>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t>La fermière est dans le poulailler.</a:t>
            </a:r>
            <a:endParaRPr lang="fr-MA" sz="2400" dirty="0"/>
          </a:p>
        </p:txBody>
      </p:sp>
      <p:pic>
        <p:nvPicPr>
          <p:cNvPr id="10" name="Image 9">
            <a:extLst>
              <a:ext uri="{FF2B5EF4-FFF2-40B4-BE49-F238E27FC236}">
                <a16:creationId xmlns:a16="http://schemas.microsoft.com/office/drawing/2014/main" id="{DCE993D8-1967-73F3-D4CD-AB3D6A723E0D}"/>
              </a:ext>
            </a:extLst>
          </p:cNvPr>
          <p:cNvPicPr>
            <a:picLocks noChangeAspect="1"/>
          </p:cNvPicPr>
          <p:nvPr/>
        </p:nvPicPr>
        <p:blipFill>
          <a:blip r:embed="rId5"/>
          <a:stretch>
            <a:fillRect/>
          </a:stretch>
        </p:blipFill>
        <p:spPr>
          <a:xfrm>
            <a:off x="119692" y="1500975"/>
            <a:ext cx="8724894" cy="3277503"/>
          </a:xfrm>
          <a:prstGeom prst="rect">
            <a:avLst/>
          </a:prstGeom>
        </p:spPr>
      </p:pic>
      <p:sp>
        <p:nvSpPr>
          <p:cNvPr id="5" name="Rectangle 4">
            <a:extLst>
              <a:ext uri="{FF2B5EF4-FFF2-40B4-BE49-F238E27FC236}">
                <a16:creationId xmlns:a16="http://schemas.microsoft.com/office/drawing/2014/main" id="{485A5E31-FEBB-17D3-5354-BC53D2C3077F}"/>
              </a:ext>
            </a:extLst>
          </p:cNvPr>
          <p:cNvSpPr/>
          <p:nvPr/>
        </p:nvSpPr>
        <p:spPr>
          <a:xfrm>
            <a:off x="4454014" y="1192618"/>
            <a:ext cx="4397172" cy="361162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394693421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DC986-A988-0F67-4B60-36D9C219BE6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9D95701-E8D7-B0BD-1C88-7CABABD2D1E6}"/>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C03AF881-9087-A35E-05C5-27117EDDEBE6}"/>
              </a:ext>
            </a:extLst>
          </p:cNvPr>
          <p:cNvSpPr/>
          <p:nvPr/>
        </p:nvSpPr>
        <p:spPr>
          <a:xfrm>
            <a:off x="108155" y="228604"/>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BF87661-E17D-FC38-A25A-816470583EE4}"/>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5D50148-27D1-343F-44A0-4605DEF50FD2}"/>
              </a:ext>
            </a:extLst>
          </p:cNvPr>
          <p:cNvSpPr/>
          <p:nvPr/>
        </p:nvSpPr>
        <p:spPr>
          <a:xfrm>
            <a:off x="567367" y="3918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C4CDC355-2259-97E1-389B-7AA4BAA6894C}"/>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231B9A90-FFA9-95B0-C6FA-016D48135E82}"/>
              </a:ext>
            </a:extLst>
          </p:cNvPr>
          <p:cNvSpPr txBox="1"/>
          <p:nvPr/>
        </p:nvSpPr>
        <p:spPr>
          <a:xfrm>
            <a:off x="844378" y="329508"/>
            <a:ext cx="8034152" cy="400110"/>
          </a:xfrm>
          <a:prstGeom prst="rect">
            <a:avLst/>
          </a:prstGeom>
          <a:noFill/>
        </p:spPr>
        <p:txBody>
          <a:bodyPr wrap="square" rtlCol="0">
            <a:spAutoFit/>
          </a:bodyPr>
          <a:lstStyle/>
          <a:p>
            <a:pPr defTabSz="457235">
              <a:defRPr/>
            </a:pPr>
            <a:r>
              <a:rPr lang="fr-FR" sz="2000" b="1" dirty="0">
                <a:solidFill>
                  <a:prstClr val="white">
                    <a:lumMod val="65000"/>
                  </a:prstClr>
                </a:solidFill>
                <a:latin typeface="Dosis" pitchFamily="2" charset="0"/>
              </a:rPr>
              <a:t>Corrigez</a:t>
            </a:r>
            <a:endParaRPr lang="fr-FR" sz="2000" dirty="0">
              <a:solidFill>
                <a:prstClr val="white">
                  <a:lumMod val="65000"/>
                </a:prstClr>
              </a:solidFill>
              <a:latin typeface="Dosis" pitchFamily="2" charset="0"/>
            </a:endParaRPr>
          </a:p>
        </p:txBody>
      </p:sp>
      <p:sp>
        <p:nvSpPr>
          <p:cNvPr id="8" name="Organigramme : Alternative 7">
            <a:extLst>
              <a:ext uri="{FF2B5EF4-FFF2-40B4-BE49-F238E27FC236}">
                <a16:creationId xmlns:a16="http://schemas.microsoft.com/office/drawing/2014/main" id="{3068923B-6807-B0E7-61A2-72CAAE5F42BB}"/>
              </a:ext>
            </a:extLst>
          </p:cNvPr>
          <p:cNvSpPr/>
          <p:nvPr/>
        </p:nvSpPr>
        <p:spPr>
          <a:xfrm>
            <a:off x="190505" y="4794323"/>
            <a:ext cx="4155355" cy="642916"/>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t>La fermière est dans le poulailler.</a:t>
            </a:r>
            <a:endParaRPr lang="fr-MA" sz="2400" dirty="0"/>
          </a:p>
        </p:txBody>
      </p:sp>
      <p:pic>
        <p:nvPicPr>
          <p:cNvPr id="10" name="Image 9">
            <a:extLst>
              <a:ext uri="{FF2B5EF4-FFF2-40B4-BE49-F238E27FC236}">
                <a16:creationId xmlns:a16="http://schemas.microsoft.com/office/drawing/2014/main" id="{7312D821-F8F4-5F06-239F-14A7FEB6962F}"/>
              </a:ext>
            </a:extLst>
          </p:cNvPr>
          <p:cNvPicPr>
            <a:picLocks noChangeAspect="1"/>
          </p:cNvPicPr>
          <p:nvPr/>
        </p:nvPicPr>
        <p:blipFill>
          <a:blip r:embed="rId5"/>
          <a:stretch>
            <a:fillRect/>
          </a:stretch>
        </p:blipFill>
        <p:spPr>
          <a:xfrm>
            <a:off x="119692" y="1500975"/>
            <a:ext cx="8724894" cy="3058947"/>
          </a:xfrm>
          <a:prstGeom prst="rect">
            <a:avLst/>
          </a:prstGeom>
        </p:spPr>
      </p:pic>
      <p:sp>
        <p:nvSpPr>
          <p:cNvPr id="3" name="Organigramme : Alternative 2">
            <a:extLst>
              <a:ext uri="{FF2B5EF4-FFF2-40B4-BE49-F238E27FC236}">
                <a16:creationId xmlns:a16="http://schemas.microsoft.com/office/drawing/2014/main" id="{5BBC37EA-5C90-BB01-64A2-371C120C00B4}"/>
              </a:ext>
            </a:extLst>
          </p:cNvPr>
          <p:cNvSpPr/>
          <p:nvPr/>
        </p:nvSpPr>
        <p:spPr>
          <a:xfrm>
            <a:off x="4714568" y="4829269"/>
            <a:ext cx="3965613" cy="607970"/>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t>Le fermier nourrit le bétail.</a:t>
            </a:r>
            <a:endParaRPr lang="fr-MA" sz="2400" dirty="0"/>
          </a:p>
        </p:txBody>
      </p:sp>
      <p:sp>
        <p:nvSpPr>
          <p:cNvPr id="5" name="Rectangle 4">
            <a:extLst>
              <a:ext uri="{FF2B5EF4-FFF2-40B4-BE49-F238E27FC236}">
                <a16:creationId xmlns:a16="http://schemas.microsoft.com/office/drawing/2014/main" id="{618701D5-5E1A-1D6E-A747-68B97583C76C}"/>
              </a:ext>
            </a:extLst>
          </p:cNvPr>
          <p:cNvSpPr/>
          <p:nvPr/>
        </p:nvSpPr>
        <p:spPr>
          <a:xfrm>
            <a:off x="4454014" y="4559922"/>
            <a:ext cx="4397172" cy="125094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02576141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0BEB0-A1B3-F26D-3C0D-221C2C1E591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C941393-ADA9-5026-5E39-336B0E351A17}"/>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6E44C8C-D670-C8CA-0DF9-37F2221C0831}"/>
              </a:ext>
            </a:extLst>
          </p:cNvPr>
          <p:cNvSpPr/>
          <p:nvPr/>
        </p:nvSpPr>
        <p:spPr>
          <a:xfrm>
            <a:off x="120898" y="381001"/>
            <a:ext cx="8914948" cy="6324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485C15B-2923-C4C3-F680-E46B41CEE68B}"/>
              </a:ext>
            </a:extLst>
          </p:cNvPr>
          <p:cNvSpPr/>
          <p:nvPr/>
        </p:nvSpPr>
        <p:spPr>
          <a:xfrm>
            <a:off x="108157"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1F741AB-4884-08AA-F33E-9E9CE6CEDAC7}"/>
              </a:ext>
            </a:extLst>
          </p:cNvPr>
          <p:cNvSpPr/>
          <p:nvPr/>
        </p:nvSpPr>
        <p:spPr>
          <a:xfrm>
            <a:off x="567367" y="3918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D5B47D1-A630-F4F2-49DA-0908AF603667}"/>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92739EE-93BB-6BB2-B099-4FC3551F7632}"/>
              </a:ext>
            </a:extLst>
          </p:cNvPr>
          <p:cNvSpPr txBox="1"/>
          <p:nvPr/>
        </p:nvSpPr>
        <p:spPr>
          <a:xfrm>
            <a:off x="844378" y="329508"/>
            <a:ext cx="8178724"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Notez les devoirs</a:t>
            </a:r>
          </a:p>
        </p:txBody>
      </p:sp>
      <p:graphicFrame>
        <p:nvGraphicFramePr>
          <p:cNvPr id="8" name="Tableau 7">
            <a:extLst>
              <a:ext uri="{FF2B5EF4-FFF2-40B4-BE49-F238E27FC236}">
                <a16:creationId xmlns:a16="http://schemas.microsoft.com/office/drawing/2014/main" id="{E29F9588-4037-3095-6251-47590C1C2C25}"/>
              </a:ext>
            </a:extLst>
          </p:cNvPr>
          <p:cNvGraphicFramePr>
            <a:graphicFrameLocks noGrp="1"/>
          </p:cNvGraphicFramePr>
          <p:nvPr/>
        </p:nvGraphicFramePr>
        <p:xfrm>
          <a:off x="230245" y="962871"/>
          <a:ext cx="8350346" cy="5439158"/>
        </p:xfrm>
        <a:graphic>
          <a:graphicData uri="http://schemas.openxmlformats.org/drawingml/2006/table">
            <a:tbl>
              <a:tblPr firstRow="1" bandRow="1">
                <a:tableStyleId>{5C22544A-7EE6-4342-B048-85BDC9FD1C3A}</a:tableStyleId>
              </a:tblPr>
              <a:tblGrid>
                <a:gridCol w="4175173">
                  <a:extLst>
                    <a:ext uri="{9D8B030D-6E8A-4147-A177-3AD203B41FA5}">
                      <a16:colId xmlns:a16="http://schemas.microsoft.com/office/drawing/2014/main" val="3502533539"/>
                    </a:ext>
                  </a:extLst>
                </a:gridCol>
                <a:gridCol w="4175173">
                  <a:extLst>
                    <a:ext uri="{9D8B030D-6E8A-4147-A177-3AD203B41FA5}">
                      <a16:colId xmlns:a16="http://schemas.microsoft.com/office/drawing/2014/main" val="29375023"/>
                    </a:ext>
                  </a:extLst>
                </a:gridCol>
              </a:tblGrid>
              <a:tr h="5439158">
                <a:tc>
                  <a:txBody>
                    <a:bodyPr/>
                    <a:lstStyle/>
                    <a:p>
                      <a:pPr algn="ctr"/>
                      <a:r>
                        <a:rPr lang="fr-FR" sz="3600" dirty="0">
                          <a:solidFill>
                            <a:srgbClr val="0070C0"/>
                          </a:solidFill>
                          <a:latin typeface="Aptos" panose="020B0004020202020204" pitchFamily="34" charset="0"/>
                        </a:rPr>
                        <a:t>Je suis autonome:</a:t>
                      </a:r>
                    </a:p>
                    <a:p>
                      <a:pPr algn="ctr"/>
                      <a:r>
                        <a:rPr lang="fr-FR" sz="3600" dirty="0">
                          <a:solidFill>
                            <a:srgbClr val="0070C0"/>
                          </a:solidFill>
                          <a:latin typeface="Aptos" panose="020B0004020202020204" pitchFamily="34" charset="0"/>
                        </a:rPr>
                        <a:t> </a:t>
                      </a:r>
                    </a:p>
                  </a:txBody>
                  <a:tcPr>
                    <a:noFill/>
                  </a:tcPr>
                </a:tc>
                <a:tc>
                  <a:txBody>
                    <a:bodyPr/>
                    <a:lstStyle/>
                    <a:p>
                      <a:endParaRPr lang="fr-MA" dirty="0"/>
                    </a:p>
                  </a:txBody>
                  <a:tcPr>
                    <a:noFill/>
                  </a:tcPr>
                </a:tc>
                <a:extLst>
                  <a:ext uri="{0D108BD9-81ED-4DB2-BD59-A6C34878D82A}">
                    <a16:rowId xmlns:a16="http://schemas.microsoft.com/office/drawing/2014/main" val="2845064086"/>
                  </a:ext>
                </a:extLst>
              </a:tr>
            </a:tbl>
          </a:graphicData>
        </a:graphic>
      </p:graphicFrame>
      <p:sp>
        <p:nvSpPr>
          <p:cNvPr id="26" name="Accolade ouvrante 25">
            <a:extLst>
              <a:ext uri="{FF2B5EF4-FFF2-40B4-BE49-F238E27FC236}">
                <a16:creationId xmlns:a16="http://schemas.microsoft.com/office/drawing/2014/main" id="{D036152C-AF09-F36B-CBAD-15C8299F3690}"/>
              </a:ext>
            </a:extLst>
          </p:cNvPr>
          <p:cNvSpPr/>
          <p:nvPr/>
        </p:nvSpPr>
        <p:spPr>
          <a:xfrm>
            <a:off x="4660491" y="2871019"/>
            <a:ext cx="688258" cy="3024110"/>
          </a:xfrm>
          <a:prstGeom prst="leftBrace">
            <a:avLst>
              <a:gd name="adj1" fmla="val 58333"/>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a:p>
        </p:txBody>
      </p:sp>
      <p:sp>
        <p:nvSpPr>
          <p:cNvPr id="13" name="Rectangle : coins arrondis 12">
            <a:extLst>
              <a:ext uri="{FF2B5EF4-FFF2-40B4-BE49-F238E27FC236}">
                <a16:creationId xmlns:a16="http://schemas.microsoft.com/office/drawing/2014/main" id="{8E72CE01-DB02-49F0-2596-0DDC313B1B4E}"/>
              </a:ext>
            </a:extLst>
          </p:cNvPr>
          <p:cNvSpPr/>
          <p:nvPr/>
        </p:nvSpPr>
        <p:spPr>
          <a:xfrm>
            <a:off x="246846" y="1702615"/>
            <a:ext cx="4097082"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800" b="1" dirty="0">
                <a:solidFill>
                  <a:srgbClr val="0070C0"/>
                </a:solidFill>
                <a:latin typeface="Aptos" panose="020B0004020202020204" pitchFamily="34" charset="0"/>
              </a:rPr>
              <a:t>J’écris les mots du vocabulaire, p25;</a:t>
            </a:r>
          </a:p>
          <a:p>
            <a:pPr marL="457200" indent="-457200">
              <a:buFontTx/>
              <a:buChar char="-"/>
            </a:pPr>
            <a:endParaRPr lang="fr-FR" sz="2800" b="1" dirty="0">
              <a:solidFill>
                <a:srgbClr val="0070C0"/>
              </a:solidFill>
              <a:latin typeface="Aptos" panose="020B0004020202020204" pitchFamily="34" charset="0"/>
            </a:endParaRPr>
          </a:p>
          <a:p>
            <a:r>
              <a:rPr lang="fr-FR" sz="2800" b="1" dirty="0">
                <a:solidFill>
                  <a:srgbClr val="0070C0"/>
                </a:solidFill>
                <a:latin typeface="Aptos" panose="020B0004020202020204" pitchFamily="34" charset="0"/>
              </a:rPr>
              <a:t>Je relis: 2- 3- 4 page 34; </a:t>
            </a:r>
          </a:p>
          <a:p>
            <a:endParaRPr lang="fr-FR" sz="2800" b="1" dirty="0">
              <a:solidFill>
                <a:srgbClr val="0070C0"/>
              </a:solidFill>
              <a:latin typeface="Aptos" panose="020B0004020202020204" pitchFamily="34" charset="0"/>
            </a:endParaRPr>
          </a:p>
          <a:p>
            <a:r>
              <a:rPr lang="fr-FR" sz="2800" b="1" dirty="0">
                <a:solidFill>
                  <a:srgbClr val="0070C0"/>
                </a:solidFill>
                <a:latin typeface="Aptos" panose="020B0004020202020204" pitchFamily="34" charset="0"/>
              </a:rPr>
              <a:t>Je recopie: 4 p34.</a:t>
            </a:r>
          </a:p>
        </p:txBody>
      </p:sp>
      <p:pic>
        <p:nvPicPr>
          <p:cNvPr id="5" name="Image 4">
            <a:extLst>
              <a:ext uri="{FF2B5EF4-FFF2-40B4-BE49-F238E27FC236}">
                <a16:creationId xmlns:a16="http://schemas.microsoft.com/office/drawing/2014/main" id="{91EC7AA2-2265-8D77-73EE-BD9496B82B96}"/>
              </a:ext>
            </a:extLst>
          </p:cNvPr>
          <p:cNvPicPr>
            <a:picLocks noChangeAspect="1"/>
          </p:cNvPicPr>
          <p:nvPr/>
        </p:nvPicPr>
        <p:blipFill>
          <a:blip r:embed="rId5"/>
          <a:stretch>
            <a:fillRect/>
          </a:stretch>
        </p:blipFill>
        <p:spPr>
          <a:xfrm>
            <a:off x="5361492" y="853914"/>
            <a:ext cx="3535663" cy="5330576"/>
          </a:xfrm>
          <a:prstGeom prst="rect">
            <a:avLst/>
          </a:prstGeom>
          <a:ln w="12700">
            <a:solidFill>
              <a:schemeClr val="tx1"/>
            </a:solidFill>
          </a:ln>
        </p:spPr>
      </p:pic>
    </p:spTree>
    <p:extLst>
      <p:ext uri="{BB962C8B-B14F-4D97-AF65-F5344CB8AC3E}">
        <p14:creationId xmlns:p14="http://schemas.microsoft.com/office/powerpoint/2010/main" val="311072104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8D693-40C6-6C5B-C603-18D31176247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8FF99CC-6B66-1D41-C874-2FFCE2A0271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41C371-95CF-9FA8-8A10-A3935A4A1959}"/>
              </a:ext>
            </a:extLst>
          </p:cNvPr>
          <p:cNvSpPr txBox="1"/>
          <p:nvPr/>
        </p:nvSpPr>
        <p:spPr>
          <a:xfrm>
            <a:off x="716226" y="644553"/>
            <a:ext cx="7711551" cy="718145"/>
          </a:xfrm>
          <a:prstGeom prst="rect">
            <a:avLst/>
          </a:prstGeom>
        </p:spPr>
        <p:txBody>
          <a:bodyPr lIns="0" tIns="0" rIns="0" bIns="0" rtlCol="0" anchor="t">
            <a:spAutoFit/>
          </a:bodyPr>
          <a:lstStyle/>
          <a:p>
            <a:pPr algn="ctr" defTabSz="342934">
              <a:lnSpc>
                <a:spcPts val="5550"/>
              </a:lnSpc>
            </a:pPr>
            <a:r>
              <a:rPr lang="fr-FR" sz="4800" b="1" dirty="0">
                <a:solidFill>
                  <a:srgbClr val="106585"/>
                </a:solidFill>
                <a:latin typeface="Microsoft Uighur" panose="02000000000000000000" pitchFamily="2" charset="-78"/>
                <a:cs typeface="Microsoft Uighur" panose="02000000000000000000" pitchFamily="2" charset="-78"/>
              </a:rPr>
              <a:t>Jeux</a:t>
            </a:r>
          </a:p>
        </p:txBody>
      </p:sp>
      <p:sp>
        <p:nvSpPr>
          <p:cNvPr id="8" name="TextBox 8">
            <a:extLst>
              <a:ext uri="{FF2B5EF4-FFF2-40B4-BE49-F238E27FC236}">
                <a16:creationId xmlns:a16="http://schemas.microsoft.com/office/drawing/2014/main" id="{0F53298B-E84D-967D-8EA5-3DDB8E09A608}"/>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558AC15-EA6C-573B-667D-44A3D74786A2}"/>
              </a:ext>
            </a:extLst>
          </p:cNvPr>
          <p:cNvSpPr/>
          <p:nvPr/>
        </p:nvSpPr>
        <p:spPr>
          <a:xfrm>
            <a:off x="373627" y="1691149"/>
            <a:ext cx="8337755" cy="3094218"/>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6E6286FE-0F88-995E-B4E2-5B417FD4ED29}"/>
              </a:ext>
            </a:extLst>
          </p:cNvPr>
          <p:cNvSpPr txBox="1"/>
          <p:nvPr/>
        </p:nvSpPr>
        <p:spPr>
          <a:xfrm>
            <a:off x="1415846" y="2178764"/>
            <a:ext cx="6407353" cy="677108"/>
          </a:xfrm>
          <a:prstGeom prst="rect">
            <a:avLst/>
          </a:prstGeom>
        </p:spPr>
        <p:txBody>
          <a:bodyPr wrap="square" lIns="0" tIns="0" rIns="0" bIns="0" rtlCol="0" anchor="t">
            <a:spAutoFit/>
          </a:bodyPr>
          <a:lstStyle/>
          <a:p>
            <a:pPr algn="ctr" defTabSz="342934">
              <a:lnSpc>
                <a:spcPts val="5550"/>
              </a:lnSpc>
            </a:pPr>
            <a:r>
              <a:rPr lang="fr-FR" sz="3600" b="1" dirty="0">
                <a:solidFill>
                  <a:srgbClr val="106585"/>
                </a:solidFill>
                <a:latin typeface="Microsoft Uighur" panose="02000000000000000000" pitchFamily="2" charset="-78"/>
                <a:cs typeface="Microsoft Uighur" panose="02000000000000000000" pitchFamily="2" charset="-78"/>
              </a:rPr>
              <a:t>Panier des graphèmes complexes et des mots </a:t>
            </a:r>
            <a:endParaRPr lang="fr-FR" sz="2800" b="1" dirty="0">
              <a:solidFill>
                <a:srgbClr val="204550"/>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A50E7549-DADD-9EFF-7CF8-6779DC37DEF6}"/>
              </a:ext>
            </a:extLst>
          </p:cNvPr>
          <p:cNvPicPr>
            <a:picLocks noChangeAspect="1"/>
          </p:cNvPicPr>
          <p:nvPr/>
        </p:nvPicPr>
        <p:blipFill>
          <a:blip r:embed="rId3"/>
          <a:stretch>
            <a:fillRect/>
          </a:stretch>
        </p:blipFill>
        <p:spPr>
          <a:xfrm>
            <a:off x="4165738" y="3066098"/>
            <a:ext cx="1269719" cy="1552964"/>
          </a:xfrm>
          <a:prstGeom prst="rect">
            <a:avLst/>
          </a:prstGeom>
        </p:spPr>
      </p:pic>
    </p:spTree>
    <p:extLst>
      <p:ext uri="{BB962C8B-B14F-4D97-AF65-F5344CB8AC3E}">
        <p14:creationId xmlns:p14="http://schemas.microsoft.com/office/powerpoint/2010/main" val="18719281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93218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90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241300" y="923081"/>
            <a:ext cx="9080500" cy="4887784"/>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342934"/>
            <a:r>
              <a:rPr lang="fr-MA" sz="2133" b="1" dirty="0">
                <a:latin typeface="Dosis" pitchFamily="2" charset="0"/>
              </a:rPr>
              <a:t>Objectifs de l’activité:</a:t>
            </a:r>
          </a:p>
          <a:p>
            <a:pPr defTabSz="342934"/>
            <a:r>
              <a:rPr lang="fr-FR" sz="1600" dirty="0">
                <a:latin typeface="Dosis" pitchFamily="2" charset="0"/>
              </a:rPr>
              <a:t>Lire des mots avec les graphèmes complexes présentés.</a:t>
            </a:r>
          </a:p>
          <a:p>
            <a:pPr defTabSz="342934"/>
            <a:r>
              <a:rPr lang="fr-MA" sz="2133" b="1" dirty="0">
                <a:latin typeface="Dosis" pitchFamily="2" charset="0"/>
              </a:rPr>
              <a:t>Les outils: </a:t>
            </a:r>
            <a:r>
              <a:rPr lang="fr-MA" sz="1600" dirty="0">
                <a:latin typeface="Dosis" pitchFamily="2" charset="0"/>
              </a:rPr>
              <a:t>un petit panier, cartes des graphèmes et des mots, objet pour faire le signal.</a:t>
            </a:r>
          </a:p>
          <a:p>
            <a:pPr defTabSz="342934"/>
            <a:r>
              <a:rPr lang="fr-MA" sz="2133" b="1" dirty="0">
                <a:latin typeface="Dosis" pitchFamily="2" charset="0"/>
              </a:rPr>
              <a:t>La durée: </a:t>
            </a:r>
            <a:r>
              <a:rPr lang="fr-MA" sz="1600" b="1" dirty="0">
                <a:solidFill>
                  <a:prstClr val="black">
                    <a:hueOff val="0"/>
                    <a:satOff val="0"/>
                    <a:lumOff val="0"/>
                    <a:alphaOff val="0"/>
                  </a:prstClr>
                </a:solidFill>
                <a:latin typeface="Dosis" pitchFamily="2" charset="0"/>
                <a:cs typeface="Arial" panose="020B0604020202020204" pitchFamily="34" charset="0"/>
              </a:rPr>
              <a:t>10 min</a:t>
            </a:r>
          </a:p>
          <a:p>
            <a:pPr defTabSz="342934"/>
            <a:r>
              <a:rPr lang="fr-MA" sz="2133" b="1" dirty="0">
                <a:latin typeface="Dosis" pitchFamily="2" charset="0"/>
              </a:rPr>
              <a:t>Les étapes de l’activité:</a:t>
            </a:r>
          </a:p>
          <a:p>
            <a:pPr marL="228611" indent="-228611">
              <a:lnSpc>
                <a:spcPct val="107000"/>
              </a:lnSpc>
              <a:spcAft>
                <a:spcPts val="533"/>
              </a:spcAft>
              <a:buFont typeface="Symbol" panose="05050102010706020507" pitchFamily="18" charset="2"/>
              <a:buChar char=""/>
              <a:defRPr/>
            </a:pPr>
            <a:r>
              <a:rPr lang="fr-MA" sz="1600" dirty="0">
                <a:solidFill>
                  <a:prstClr val="black">
                    <a:hueOff val="0"/>
                    <a:satOff val="0"/>
                    <a:lumOff val="0"/>
                    <a:alphaOff val="0"/>
                  </a:prstClr>
                </a:solidFill>
                <a:latin typeface="Dosis" pitchFamily="2" charset="0"/>
                <a:cs typeface="Arial" panose="020B0604020202020204" pitchFamily="34" charset="0"/>
              </a:rPr>
              <a:t>Dans un petit panier, L’enseignant(e) met un ensemble de cartes contenant des mots avec les  graphèmes présentés pendant la séance. Il les présente l’une après l’autre aux apprenants </a:t>
            </a:r>
            <a:r>
              <a:rPr lang="fr-MA" sz="1600" b="1" dirty="0">
                <a:solidFill>
                  <a:prstClr val="black">
                    <a:hueOff val="0"/>
                    <a:satOff val="0"/>
                    <a:lumOff val="0"/>
                    <a:alphaOff val="0"/>
                  </a:prstClr>
                </a:solidFill>
                <a:latin typeface="Dosis" pitchFamily="2" charset="0"/>
                <a:cs typeface="Arial" panose="020B0604020202020204" pitchFamily="34" charset="0"/>
              </a:rPr>
              <a:t>sans les lire;</a:t>
            </a:r>
          </a:p>
          <a:p>
            <a:pPr marL="228611" indent="-228611">
              <a:lnSpc>
                <a:spcPct val="107000"/>
              </a:lnSpc>
              <a:spcAft>
                <a:spcPts val="533"/>
              </a:spcAft>
              <a:buFont typeface="Symbol" panose="05050102010706020507" pitchFamily="18" charset="2"/>
              <a:buChar char=""/>
              <a:defRPr/>
            </a:pPr>
            <a:r>
              <a:rPr lang="fr-MA" sz="1600" dirty="0">
                <a:solidFill>
                  <a:prstClr val="black">
                    <a:hueOff val="0"/>
                    <a:satOff val="0"/>
                    <a:lumOff val="0"/>
                    <a:alphaOff val="0"/>
                  </a:prstClr>
                </a:solidFill>
                <a:latin typeface="Dosis" pitchFamily="2" charset="0"/>
                <a:cs typeface="Arial" panose="020B0604020202020204" pitchFamily="34" charset="0"/>
              </a:rPr>
              <a:t>Les apprenants s’assoient  en cercle (ou restent à leur places) et  au signal (musique ou applaudissement),  ils font passer le panier;</a:t>
            </a:r>
          </a:p>
          <a:p>
            <a:pPr marL="228611" indent="-228611">
              <a:lnSpc>
                <a:spcPct val="107000"/>
              </a:lnSpc>
              <a:spcAft>
                <a:spcPts val="533"/>
              </a:spcAft>
              <a:buFont typeface="Symbol" panose="05050102010706020507" pitchFamily="18" charset="2"/>
              <a:buChar char=""/>
              <a:defRPr/>
            </a:pPr>
            <a:r>
              <a:rPr lang="fr-MA" sz="1600" dirty="0">
                <a:solidFill>
                  <a:prstClr val="black">
                    <a:hueOff val="0"/>
                    <a:satOff val="0"/>
                    <a:lumOff val="0"/>
                    <a:alphaOff val="0"/>
                  </a:prstClr>
                </a:solidFill>
                <a:latin typeface="Dosis" pitchFamily="2" charset="0"/>
                <a:cs typeface="Arial" panose="020B0604020202020204" pitchFamily="34" charset="0"/>
              </a:rPr>
              <a:t>Une fois le signal (musique ou applaudissement) s’arrête , l’apprenant qui a le panier pioche une seule carte sans regarder dans le panier, il lit et la montre aux autres. Ils répète à son tour à haute voix; le jeu continue jusqu’à la lecture de toutes les cartes du panier. </a:t>
            </a:r>
          </a:p>
          <a:p>
            <a:pPr>
              <a:lnSpc>
                <a:spcPct val="107000"/>
              </a:lnSpc>
              <a:spcAft>
                <a:spcPts val="533"/>
              </a:spcAft>
              <a:defRPr/>
            </a:pPr>
            <a:r>
              <a:rPr lang="fr-MA" sz="1333" b="1" dirty="0">
                <a:solidFill>
                  <a:prstClr val="black">
                    <a:hueOff val="0"/>
                    <a:satOff val="0"/>
                    <a:lumOff val="0"/>
                    <a:alphaOff val="0"/>
                  </a:prstClr>
                </a:solidFill>
                <a:latin typeface="Dosis" pitchFamily="2" charset="0"/>
                <a:cs typeface="Arial" panose="020B0604020202020204" pitchFamily="34" charset="0"/>
              </a:rPr>
              <a:t>Remarques</a:t>
            </a:r>
            <a:r>
              <a:rPr lang="fr-MA" sz="1600" dirty="0">
                <a:solidFill>
                  <a:prstClr val="black">
                    <a:hueOff val="0"/>
                    <a:satOff val="0"/>
                    <a:lumOff val="0"/>
                    <a:alphaOff val="0"/>
                  </a:prstClr>
                </a:solidFill>
                <a:latin typeface="Dosis" pitchFamily="2" charset="0"/>
                <a:cs typeface="Arial" panose="020B0604020202020204" pitchFamily="34" charset="0"/>
              </a:rPr>
              <a:t>: </a:t>
            </a:r>
          </a:p>
          <a:p>
            <a:pPr marL="228611" indent="-228611">
              <a:lnSpc>
                <a:spcPct val="107000"/>
              </a:lnSpc>
              <a:spcAft>
                <a:spcPts val="533"/>
              </a:spcAft>
              <a:buFont typeface="Wingdings" panose="05000000000000000000" pitchFamily="2" charset="2"/>
              <a:buChar char="§"/>
              <a:defRPr/>
            </a:pPr>
            <a:r>
              <a:rPr lang="fr-MA" sz="1333" dirty="0">
                <a:solidFill>
                  <a:prstClr val="black">
                    <a:hueOff val="0"/>
                    <a:satOff val="0"/>
                    <a:lumOff val="0"/>
                    <a:alphaOff val="0"/>
                  </a:prstClr>
                </a:solidFill>
                <a:latin typeface="Dosis" pitchFamily="2" charset="0"/>
                <a:cs typeface="Arial" panose="020B0604020202020204" pitchFamily="34" charset="0"/>
              </a:rPr>
              <a:t>Plus tard,  on demande aux apprenants au fur et à mesure de produire un mot contenant un graphème pioché;</a:t>
            </a:r>
          </a:p>
          <a:p>
            <a:pPr marL="228611" indent="-228611">
              <a:lnSpc>
                <a:spcPct val="107000"/>
              </a:lnSpc>
              <a:spcAft>
                <a:spcPts val="533"/>
              </a:spcAft>
              <a:buFont typeface="Wingdings" panose="05000000000000000000" pitchFamily="2" charset="2"/>
              <a:buChar char="§"/>
              <a:defRPr/>
            </a:pPr>
            <a:r>
              <a:rPr lang="fr-FR" sz="1333" dirty="0">
                <a:solidFill>
                  <a:prstClr val="black">
                    <a:hueOff val="0"/>
                    <a:satOff val="0"/>
                    <a:lumOff val="0"/>
                    <a:alphaOff val="0"/>
                  </a:prstClr>
                </a:solidFill>
                <a:latin typeface="Dosis" pitchFamily="2" charset="0"/>
                <a:cs typeface="Arial" panose="020B0604020202020204" pitchFamily="34" charset="0"/>
              </a:rPr>
              <a:t>À la fin de chaque séance, le panier sera complété par les nouveaux graphèmes et mots appris, tandis que les cartes de graphèmes et de mots déjà maîtrisés, et ne présentant plus de difficulté, seront retirées.</a:t>
            </a:r>
          </a:p>
        </p:txBody>
      </p:sp>
      <p:sp>
        <p:nvSpPr>
          <p:cNvPr id="14" name="Titre 1">
            <a:extLst>
              <a:ext uri="{FF2B5EF4-FFF2-40B4-BE49-F238E27FC236}">
                <a16:creationId xmlns:a16="http://schemas.microsoft.com/office/drawing/2014/main" id="{6A734DF0-1CE7-BB68-0E1B-69D71E3AB580}"/>
              </a:ext>
            </a:extLst>
          </p:cNvPr>
          <p:cNvSpPr txBox="1">
            <a:spLocks/>
          </p:cNvSpPr>
          <p:nvPr/>
        </p:nvSpPr>
        <p:spPr>
          <a:xfrm>
            <a:off x="2286000" y="121066"/>
            <a:ext cx="3911600" cy="666566"/>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60960" tIns="30480" rIns="60960" bIns="3048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609630" rtl="1">
              <a:lnSpc>
                <a:spcPct val="100000"/>
              </a:lnSpc>
              <a:spcBef>
                <a:spcPts val="0"/>
              </a:spcBef>
              <a:defRPr/>
            </a:pPr>
            <a:r>
              <a:rPr lang="fr-FR" sz="3200" b="1" dirty="0">
                <a:solidFill>
                  <a:prstClr val="black"/>
                </a:solidFill>
                <a:latin typeface="Calibri" panose="020F0502020204030204"/>
              </a:rPr>
              <a:t>Jeu du panier</a:t>
            </a:r>
            <a:r>
              <a:rPr lang="fr-FR" sz="3200" dirty="0">
                <a:solidFill>
                  <a:prstClr val="black"/>
                </a:solidFill>
                <a:latin typeface="Calibri" panose="020F0502020204030204"/>
              </a:rPr>
              <a:t> </a:t>
            </a:r>
            <a:r>
              <a:rPr lang="ar-MA" sz="3200" dirty="0">
                <a:solidFill>
                  <a:prstClr val="black"/>
                </a:solidFill>
                <a:latin typeface="Calibri" panose="020F0502020204030204"/>
                <a:cs typeface="Arial" panose="020B0604020202020204" pitchFamily="34" charset="0"/>
              </a:rPr>
              <a:t> </a:t>
            </a:r>
            <a:endParaRPr lang="fr-FR" sz="3200" dirty="0">
              <a:solidFill>
                <a:prstClr val="black"/>
              </a:solidFill>
              <a:latin typeface="Calibri" panose="020F0502020204030204"/>
            </a:endParaRPr>
          </a:p>
        </p:txBody>
      </p:sp>
      <p:pic>
        <p:nvPicPr>
          <p:cNvPr id="2" name="Image 1">
            <a:extLst>
              <a:ext uri="{FF2B5EF4-FFF2-40B4-BE49-F238E27FC236}">
                <a16:creationId xmlns:a16="http://schemas.microsoft.com/office/drawing/2014/main" id="{621B2603-9C8C-420F-CB85-D54EAE499F4B}"/>
              </a:ext>
            </a:extLst>
          </p:cNvPr>
          <p:cNvPicPr>
            <a:picLocks noChangeAspect="1"/>
          </p:cNvPicPr>
          <p:nvPr/>
        </p:nvPicPr>
        <p:blipFill>
          <a:blip r:embed="rId4"/>
          <a:stretch>
            <a:fillRect/>
          </a:stretch>
        </p:blipFill>
        <p:spPr>
          <a:xfrm>
            <a:off x="7508706" y="146599"/>
            <a:ext cx="1269719" cy="1552964"/>
          </a:xfrm>
          <a:prstGeom prst="rect">
            <a:avLst/>
          </a:prstGeom>
        </p:spPr>
      </p:pic>
    </p:spTree>
    <p:extLst>
      <p:ext uri="{BB962C8B-B14F-4D97-AF65-F5344CB8AC3E}">
        <p14:creationId xmlns:p14="http://schemas.microsoft.com/office/powerpoint/2010/main" val="58587675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167149" y="324001"/>
            <a:ext cx="8799870" cy="639143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4644" y="541461"/>
            <a:ext cx="380091" cy="336129"/>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761084" y="415925"/>
            <a:ext cx="8008275" cy="584775"/>
          </a:xfrm>
          <a:prstGeom prst="rect">
            <a:avLst/>
          </a:prstGeom>
          <a:noFill/>
        </p:spPr>
        <p:txBody>
          <a:bodyPr wrap="square">
            <a:spAutoFit/>
          </a:bodyPr>
          <a:lstStyle/>
          <a:p>
            <a:pPr defTabSz="304815">
              <a:defRPr/>
            </a:pPr>
            <a:r>
              <a:rPr lang="fr-FR" sz="16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jouer au jeu du panier .</a:t>
            </a:r>
          </a:p>
          <a:p>
            <a:pPr defTabSz="304815">
              <a:defRPr/>
            </a:pPr>
            <a:r>
              <a:rPr lang="fr-FR" sz="16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L’enseignant(e) explique les règles du jeu selon la fiche descriptive du jeu. </a:t>
            </a: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4BD8D5-B5FB-5C5F-0E3F-44B07B4C65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63908" y="1447800"/>
            <a:ext cx="4673600" cy="4673600"/>
          </a:xfrm>
          <a:prstGeom prst="rect">
            <a:avLst/>
          </a:prstGeom>
        </p:spPr>
      </p:pic>
    </p:spTree>
    <p:extLst>
      <p:ext uri="{BB962C8B-B14F-4D97-AF65-F5344CB8AC3E}">
        <p14:creationId xmlns:p14="http://schemas.microsoft.com/office/powerpoint/2010/main" val="41109839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101600" y="262603"/>
            <a:ext cx="8934623" cy="6452829"/>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211628" y="1"/>
            <a:ext cx="9254029" cy="326039"/>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4644" y="541461"/>
            <a:ext cx="380091" cy="336129"/>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732509" y="431799"/>
            <a:ext cx="10403217" cy="872098"/>
          </a:xfrm>
          <a:prstGeom prst="rect">
            <a:avLst/>
          </a:prstGeom>
          <a:noFill/>
        </p:spPr>
        <p:txBody>
          <a:bodyPr wrap="square">
            <a:spAutoFit/>
          </a:bodyPr>
          <a:lstStyle/>
          <a:p>
            <a:pPr defTabSz="304815">
              <a:defRPr/>
            </a:pPr>
            <a:r>
              <a:rPr lang="fr-FR" sz="1867"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on va commencer le jeu.</a:t>
            </a:r>
          </a:p>
          <a:p>
            <a:pPr defTabSz="304815">
              <a:defRPr/>
            </a:pPr>
            <a:r>
              <a:rPr lang="fr-FR" sz="1867"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1333"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 e )  annonce le début  du jeu et au signal l’élève qui a le panier à la main  prend une carte et la lit et la présente</a:t>
            </a:r>
          </a:p>
          <a:p>
            <a:pPr defTabSz="304815">
              <a:defRPr/>
            </a:pPr>
            <a:r>
              <a:rPr lang="fr-FR" sz="1333"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à chaque membre du groupe qui la répète à son tour à haute voix;</a:t>
            </a:r>
            <a:endParaRPr lang="fr-FR" sz="16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A4A1ED72-AE0B-1A09-E77B-F174740DD5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63908" y="1447800"/>
            <a:ext cx="4673600" cy="4673600"/>
          </a:xfrm>
          <a:prstGeom prst="rect">
            <a:avLst/>
          </a:prstGeom>
        </p:spPr>
      </p:pic>
    </p:spTree>
    <p:extLst>
      <p:ext uri="{BB962C8B-B14F-4D97-AF65-F5344CB8AC3E}">
        <p14:creationId xmlns:p14="http://schemas.microsoft.com/office/powerpoint/2010/main" val="147860033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216311" y="324001"/>
            <a:ext cx="8750708" cy="625459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774269" y="1905000"/>
            <a:ext cx="6947643" cy="3346450"/>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35"/>
              <a:endParaRPr lang="fr-MA" sz="450"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8" y="2474893"/>
              <a:ext cx="4344976" cy="1727753"/>
            </a:xfrm>
            <a:prstGeom prst="rect">
              <a:avLst/>
            </a:prstGeom>
            <a:noFill/>
          </p:spPr>
          <p:txBody>
            <a:bodyPr wrap="square" rtlCol="0">
              <a:spAutoFit/>
            </a:bodyPr>
            <a:lstStyle/>
            <a:p>
              <a:pPr algn="ctr" defTabSz="228635"/>
              <a:endParaRPr lang="fr-MA" sz="1600" b="1" dirty="0">
                <a:solidFill>
                  <a:srgbClr val="215968"/>
                </a:solidFill>
                <a:latin typeface="Dosis" pitchFamily="2" charset="0"/>
              </a:endParaRPr>
            </a:p>
            <a:p>
              <a:pPr algn="ctr" defTabSz="228635"/>
              <a:r>
                <a:rPr lang="fr-MA" sz="1600" b="1" dirty="0">
                  <a:solidFill>
                    <a:srgbClr val="215968"/>
                  </a:solidFill>
                  <a:latin typeface="Dosis" pitchFamily="2" charset="0"/>
                </a:rPr>
                <a:t>La séance d’aujourd’hui est terminée</a:t>
              </a:r>
            </a:p>
            <a:p>
              <a:pPr algn="ctr" defTabSz="228635"/>
              <a:r>
                <a:rPr lang="fr-MA" sz="1600" b="1" dirty="0">
                  <a:solidFill>
                    <a:srgbClr val="215968"/>
                  </a:solidFill>
                  <a:latin typeface="Dosis" pitchFamily="2" charset="0"/>
                </a:rPr>
                <a:t> </a:t>
              </a:r>
            </a:p>
            <a:p>
              <a:pPr algn="ctr" defTabSz="228635"/>
              <a:r>
                <a:rPr lang="fr-MA" sz="1600" b="1" dirty="0">
                  <a:solidFill>
                    <a:srgbClr val="215968"/>
                  </a:solidFill>
                  <a:latin typeface="Dosis" pitchFamily="2" charset="0"/>
                </a:rPr>
                <a:t>A demain ! </a:t>
              </a:r>
            </a:p>
            <a:p>
              <a:pPr marL="171472" indent="-171472" defTabSz="228635">
                <a:buFontTx/>
                <a:buChar char="-"/>
              </a:pPr>
              <a:endParaRPr lang="fr-MA" sz="16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7DFEF-0C20-3528-C0FC-2A4E82C19C7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1A2A3DA-8BF8-5B6B-2603-AB05AB9993C0}"/>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algn="ctr" defTabSz="342934"/>
            <a:endParaRPr lang="fr-FR" sz="4800" b="1" dirty="0">
              <a:solidFill>
                <a:srgbClr val="106585"/>
              </a:solidFill>
              <a:latin typeface="Microsoft Uighur" panose="02000000000000000000" pitchFamily="2" charset="-78"/>
              <a:cs typeface="Microsoft Uighur" panose="02000000000000000000" pitchFamily="2" charset="-78"/>
            </a:endParaRPr>
          </a:p>
          <a:p>
            <a:pPr algn="ctr" defTabSz="342934"/>
            <a:r>
              <a:rPr lang="fr-FR" sz="4800" b="1" dirty="0">
                <a:solidFill>
                  <a:srgbClr val="106585"/>
                </a:solidFill>
                <a:latin typeface="Microsoft Uighur" panose="02000000000000000000" pitchFamily="2" charset="-78"/>
                <a:cs typeface="Microsoft Uighur" panose="02000000000000000000" pitchFamily="2" charset="-78"/>
              </a:rPr>
              <a:t>Réflexions et de l’enseignant(e)</a:t>
            </a:r>
          </a:p>
        </p:txBody>
      </p:sp>
      <p:sp>
        <p:nvSpPr>
          <p:cNvPr id="8" name="TextBox 8">
            <a:extLst>
              <a:ext uri="{FF2B5EF4-FFF2-40B4-BE49-F238E27FC236}">
                <a16:creationId xmlns:a16="http://schemas.microsoft.com/office/drawing/2014/main" id="{40F0071F-A762-990D-2873-E3C108FF3831}"/>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695900F3-58CC-555F-25A4-CB0B813E487C}"/>
              </a:ext>
            </a:extLst>
          </p:cNvPr>
          <p:cNvSpPr/>
          <p:nvPr/>
        </p:nvSpPr>
        <p:spPr>
          <a:xfrm>
            <a:off x="373627" y="1691149"/>
            <a:ext cx="8337755" cy="3094218"/>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88D4BB5C-CCC9-62AE-2435-823356DAB21E}"/>
              </a:ext>
            </a:extLst>
          </p:cNvPr>
          <p:cNvSpPr txBox="1"/>
          <p:nvPr/>
        </p:nvSpPr>
        <p:spPr>
          <a:xfrm>
            <a:off x="1415846" y="2178765"/>
            <a:ext cx="6407353" cy="2031325"/>
          </a:xfrm>
          <a:prstGeom prst="rect">
            <a:avLst/>
          </a:prstGeom>
        </p:spPr>
        <p:txBody>
          <a:bodyPr wrap="square" lIns="0" tIns="0" rIns="0" bIns="0" rtlCol="0" anchor="t">
            <a:spAutoFit/>
          </a:bodyPr>
          <a:lstStyle/>
          <a:p>
            <a:pPr algn="ctr" defTabSz="342934"/>
            <a:endParaRPr lang="fr-FR" sz="4800" b="1" dirty="0">
              <a:solidFill>
                <a:srgbClr val="106585"/>
              </a:solidFill>
              <a:latin typeface="Microsoft Uighur" panose="02000000000000000000" pitchFamily="2" charset="-78"/>
              <a:cs typeface="Microsoft Uighur" panose="02000000000000000000" pitchFamily="2" charset="-78"/>
            </a:endParaRPr>
          </a:p>
          <a:p>
            <a:pPr algn="ctr" defTabSz="342934"/>
            <a:r>
              <a:rPr lang="fr-FR" sz="2800" dirty="0"/>
              <a:t>A la fin de la séance, l’enseignant(e) consigne ses observations dans le cahier-journal.</a:t>
            </a:r>
            <a:endParaRPr lang="fr-FR" sz="2800" b="1" dirty="0">
              <a:solidFill>
                <a:srgbClr val="20455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132667087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3FDAD11B-98B7-8017-F5F4-112ACA7F5F0E}"/>
              </a:ext>
            </a:extLst>
          </p:cNvPr>
          <p:cNvSpPr/>
          <p:nvPr/>
        </p:nvSpPr>
        <p:spPr>
          <a:xfrm>
            <a:off x="8629651" y="905693"/>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endParaRPr lang="fr-FR" sz="90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1426746" y="1204402"/>
            <a:ext cx="4012070" cy="792317"/>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90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288792" y="228600"/>
            <a:ext cx="8566416" cy="5723708"/>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14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23"/>
              <a:endParaRPr lang="fr-MA" sz="350"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685802" y="1477130"/>
            <a:ext cx="7560963" cy="830997"/>
          </a:xfrm>
          <a:prstGeom prst="rect">
            <a:avLst/>
          </a:prstGeom>
          <a:noFill/>
        </p:spPr>
        <p:txBody>
          <a:bodyPr wrap="square">
            <a:spAutoFit/>
          </a:bodyPr>
          <a:lstStyle/>
          <a:p>
            <a:pPr algn="ct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1416610" y="2466378"/>
            <a:ext cx="6310782" cy="1604977"/>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Comprendre et produire </a:t>
                </a:r>
                <a:r>
                  <a:rPr lang="fr-FR" sz="2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Lire et écrire </a:t>
                </a:r>
                <a:r>
                  <a:rPr lang="fr-FR" sz="2000" b="1" dirty="0">
                    <a:solidFill>
                      <a:srgbClr val="4F81BD"/>
                    </a:solidFill>
                    <a:latin typeface="Microsoft Uighur" panose="02000000000000000000" pitchFamily="2" charset="-78"/>
                    <a:cs typeface="Microsoft Uighur" panose="02000000000000000000" pitchFamily="2" charset="-78"/>
                  </a:rPr>
                  <a:t>les graphèmes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1830623" y="4624348"/>
            <a:ext cx="6799027" cy="830997"/>
          </a:xfrm>
          <a:prstGeom prst="rect">
            <a:avLst/>
          </a:prstGeom>
          <a:noFill/>
        </p:spPr>
        <p:txBody>
          <a:bodyPr wrap="square">
            <a:spAutoFit/>
          </a:bodyPr>
          <a:lstStyle/>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Sinon, pourquoi ? </a:t>
            </a:r>
          </a:p>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734951" y="4638923"/>
            <a:ext cx="870375" cy="927451"/>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228635">
              <a:defRPr/>
            </a:pPr>
            <a:endParaRPr lang="fr-MA" sz="30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23057-839B-F976-ADFA-DDFC72CDDF5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A449D7B-AE0B-6208-39AC-D909386FCC3A}"/>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1C8A0B2D-E5B0-EC88-D1E0-AE017F4E5AC5}"/>
              </a:ext>
            </a:extLst>
          </p:cNvPr>
          <p:cNvSpPr/>
          <p:nvPr/>
        </p:nvSpPr>
        <p:spPr>
          <a:xfrm>
            <a:off x="183906" y="22860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4EDD528-BEC2-D391-4346-4D58B82B517C}"/>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F9C9342-5CAF-48E5-9B8E-8CD6EC9B272F}"/>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E3F692BA-8E45-04A7-3227-E9889D3BAA4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4" y="1718518"/>
            <a:ext cx="5061973" cy="3420971"/>
          </a:xfrm>
          <a:prstGeom prst="rect">
            <a:avLst/>
          </a:prstGeom>
        </p:spPr>
      </p:pic>
      <p:graphicFrame>
        <p:nvGraphicFramePr>
          <p:cNvPr id="7" name="Tableau 6">
            <a:extLst>
              <a:ext uri="{FF2B5EF4-FFF2-40B4-BE49-F238E27FC236}">
                <a16:creationId xmlns:a16="http://schemas.microsoft.com/office/drawing/2014/main" id="{ADCE0C61-7A72-6033-9355-5A518FA5CBF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ED5508FB-C21E-5AD7-7E5D-2A5C75C5715F}"/>
              </a:ext>
            </a:extLst>
          </p:cNvPr>
          <p:cNvSpPr txBox="1"/>
          <p:nvPr/>
        </p:nvSpPr>
        <p:spPr>
          <a:xfrm>
            <a:off x="1009807" y="319463"/>
            <a:ext cx="6629858" cy="58445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La main. main  Corrigez..</a:t>
            </a:r>
          </a:p>
          <a:p>
            <a:pPr marL="0" lvl="1" defTabSz="457246">
              <a:lnSpc>
                <a:spcPts val="2011"/>
              </a:lnSpc>
              <a:spcBef>
                <a:spcPct val="0"/>
              </a:spcBef>
              <a:defRPr/>
            </a:pPr>
            <a:endParaRPr lang="fr-FR" sz="1500" b="1" dirty="0">
              <a:solidFill>
                <a:prstClr val="white">
                  <a:lumMod val="65000"/>
                </a:prstClr>
              </a:solidFill>
              <a:latin typeface="Dosis" pitchFamily="2" charset="0"/>
            </a:endParaRPr>
          </a:p>
        </p:txBody>
      </p:sp>
      <p:sp>
        <p:nvSpPr>
          <p:cNvPr id="9" name="ZoneTexte 8">
            <a:extLst>
              <a:ext uri="{FF2B5EF4-FFF2-40B4-BE49-F238E27FC236}">
                <a16:creationId xmlns:a16="http://schemas.microsoft.com/office/drawing/2014/main" id="{BC015A05-61EA-3566-B671-F7C44EA89EE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La main</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599621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F7FB5-9FCB-0DC0-BDF9-77CEED533A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E5E0F0-6F6C-7C4F-6807-22A74C90DF0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482D1F-C16F-5863-1F9C-03F8A231A8BD}"/>
              </a:ext>
            </a:extLst>
          </p:cNvPr>
          <p:cNvSpPr/>
          <p:nvPr/>
        </p:nvSpPr>
        <p:spPr>
          <a:xfrm>
            <a:off x="190506"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144EA1BB-DF75-3312-5D44-39841E07C285}"/>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6FD4F6C-76D2-CA10-E8D8-B5082C49C374}"/>
              </a:ext>
            </a:extLst>
          </p:cNvPr>
          <p:cNvSpPr/>
          <p:nvPr/>
        </p:nvSpPr>
        <p:spPr>
          <a:xfrm>
            <a:off x="673351" y="46262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3E8855C-D1FF-A9F0-73A9-FD382DBBAA3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A85E0C13-3742-4F23-DEE3-C9491846254A}"/>
              </a:ext>
            </a:extLst>
          </p:cNvPr>
          <p:cNvSpPr txBox="1"/>
          <p:nvPr/>
        </p:nvSpPr>
        <p:spPr>
          <a:xfrm>
            <a:off x="1140866" y="376717"/>
            <a:ext cx="7158095" cy="584455"/>
          </a:xfrm>
          <a:prstGeom prst="rect">
            <a:avLst/>
          </a:prstGeom>
          <a:noFill/>
        </p:spPr>
        <p:txBody>
          <a:bodyPr wrap="square">
            <a:spAutoFit/>
          </a:bodyPr>
          <a:lstStyle/>
          <a:p>
            <a:pPr marL="0" lvl="1" defTabSz="457246">
              <a:lnSpc>
                <a:spcPts val="2011"/>
              </a:lnSpc>
              <a:spcBef>
                <a:spcPct val="0"/>
              </a:spcBef>
            </a:pPr>
            <a:r>
              <a:rPr lang="fr-FR" sz="1500" b="1">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a:solidFill>
                  <a:prstClr val="white">
                    <a:lumMod val="65000"/>
                  </a:prstClr>
                </a:solidFill>
                <a:latin typeface="Dosis" pitchFamily="2" charset="0"/>
              </a:rPr>
              <a:t>Levez les ardoises .</a:t>
            </a:r>
            <a:endParaRPr lang="fr-FR" sz="1500" b="1" dirty="0">
              <a:solidFill>
                <a:prstClr val="white">
                  <a:lumMod val="65000"/>
                </a:prstClr>
              </a:solidFill>
              <a:latin typeface="Dosis" pitchFamily="2" charset="0"/>
            </a:endParaRPr>
          </a:p>
        </p:txBody>
      </p:sp>
      <p:pic>
        <p:nvPicPr>
          <p:cNvPr id="5" name="Image 4">
            <a:extLst>
              <a:ext uri="{FF2B5EF4-FFF2-40B4-BE49-F238E27FC236}">
                <a16:creationId xmlns:a16="http://schemas.microsoft.com/office/drawing/2014/main" id="{37309865-2CAE-D206-84A9-F4F10061167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276339" y="47145"/>
            <a:ext cx="1750679" cy="1353513"/>
          </a:xfrm>
          <a:prstGeom prst="rect">
            <a:avLst/>
          </a:prstGeom>
        </p:spPr>
      </p:pic>
      <p:pic>
        <p:nvPicPr>
          <p:cNvPr id="2" name="Image 1">
            <a:extLst>
              <a:ext uri="{FF2B5EF4-FFF2-40B4-BE49-F238E27FC236}">
                <a16:creationId xmlns:a16="http://schemas.microsoft.com/office/drawing/2014/main" id="{67CCE159-647D-6DCC-6ACF-73EFBE5B94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10164" y="2352692"/>
            <a:ext cx="2123672" cy="1981884"/>
          </a:xfrm>
          <a:prstGeom prst="rect">
            <a:avLst/>
          </a:prstGeom>
        </p:spPr>
      </p:pic>
    </p:spTree>
    <p:extLst>
      <p:ext uri="{BB962C8B-B14F-4D97-AF65-F5344CB8AC3E}">
        <p14:creationId xmlns:p14="http://schemas.microsoft.com/office/powerpoint/2010/main" val="2685783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B61A1-4B11-4CD1-2129-A719D40BF21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159C9E1-235E-7744-2085-45585D46E116}"/>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FA8B22DD-E2FE-2AB4-3E29-B8CE8F827710}"/>
              </a:ext>
            </a:extLst>
          </p:cNvPr>
          <p:cNvSpPr/>
          <p:nvPr/>
        </p:nvSpPr>
        <p:spPr>
          <a:xfrm>
            <a:off x="183906" y="22860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DA9CD2F-7B3E-90E1-D646-CC10E23D310B}"/>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E5511EE-8361-F171-1455-1762A66CFB89}"/>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DFFB162D-95A3-2BA1-5D48-73A803AFCE1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4" y="1718518"/>
            <a:ext cx="5061973" cy="3420971"/>
          </a:xfrm>
          <a:prstGeom prst="rect">
            <a:avLst/>
          </a:prstGeom>
        </p:spPr>
      </p:pic>
      <p:graphicFrame>
        <p:nvGraphicFramePr>
          <p:cNvPr id="7" name="Tableau 6">
            <a:extLst>
              <a:ext uri="{FF2B5EF4-FFF2-40B4-BE49-F238E27FC236}">
                <a16:creationId xmlns:a16="http://schemas.microsoft.com/office/drawing/2014/main" id="{DF4770DA-EBA7-9A14-7F26-F4272F01E2F4}"/>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F4C2893E-2025-0666-6AB2-3446523C8E3E}"/>
              </a:ext>
            </a:extLst>
          </p:cNvPr>
          <p:cNvSpPr txBox="1"/>
          <p:nvPr/>
        </p:nvSpPr>
        <p:spPr>
          <a:xfrm>
            <a:off x="1009807" y="319463"/>
            <a:ext cx="6629858"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cinq. Cinq.  Corrigez.</a:t>
            </a:r>
          </a:p>
        </p:txBody>
      </p:sp>
      <p:sp>
        <p:nvSpPr>
          <p:cNvPr id="9" name="ZoneTexte 8">
            <a:extLst>
              <a:ext uri="{FF2B5EF4-FFF2-40B4-BE49-F238E27FC236}">
                <a16:creationId xmlns:a16="http://schemas.microsoft.com/office/drawing/2014/main" id="{4BAC9B02-8403-4487-1E5E-F60A7CBA158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cinq</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661142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83A17-9C2B-7FAD-C175-E78FDE037C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CDA04B5-EFD6-9EEB-18AF-DB9FAC5AE6C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FBF5AE3-921C-4E59-A260-5DEE5B83940F}"/>
              </a:ext>
            </a:extLst>
          </p:cNvPr>
          <p:cNvSpPr/>
          <p:nvPr/>
        </p:nvSpPr>
        <p:spPr>
          <a:xfrm>
            <a:off x="190506"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28AD700B-DD50-71C8-3692-B7B0AB9D3D86}"/>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806DA80A-6FEB-D2EE-C506-A45C9BC463AB}"/>
              </a:ext>
            </a:extLst>
          </p:cNvPr>
          <p:cNvSpPr/>
          <p:nvPr/>
        </p:nvSpPr>
        <p:spPr>
          <a:xfrm>
            <a:off x="673351" y="46262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69FE0FC-A34D-F036-75E0-C8EE2BD6E6C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D780C626-CBCF-8E5D-3F7E-351434FA6E77}"/>
              </a:ext>
            </a:extLst>
          </p:cNvPr>
          <p:cNvSpPr txBox="1"/>
          <p:nvPr/>
        </p:nvSpPr>
        <p:spPr>
          <a:xfrm>
            <a:off x="1140866" y="376717"/>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dirty="0">
                <a:solidFill>
                  <a:prstClr val="white">
                    <a:lumMod val="65000"/>
                  </a:prstClr>
                </a:solidFill>
                <a:latin typeface="Dosis" pitchFamily="2" charset="0"/>
              </a:rPr>
              <a:t>Levez les ardoises .</a:t>
            </a:r>
          </a:p>
        </p:txBody>
      </p:sp>
      <p:pic>
        <p:nvPicPr>
          <p:cNvPr id="5" name="Image 4">
            <a:extLst>
              <a:ext uri="{FF2B5EF4-FFF2-40B4-BE49-F238E27FC236}">
                <a16:creationId xmlns:a16="http://schemas.microsoft.com/office/drawing/2014/main" id="{F890CB11-FB69-3B8D-C34B-95C8D607C4B0}"/>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276339" y="47145"/>
            <a:ext cx="1750679" cy="1353513"/>
          </a:xfrm>
          <a:prstGeom prst="rect">
            <a:avLst/>
          </a:prstGeom>
        </p:spPr>
      </p:pic>
      <p:pic>
        <p:nvPicPr>
          <p:cNvPr id="6" name="Image 5">
            <a:extLst>
              <a:ext uri="{FF2B5EF4-FFF2-40B4-BE49-F238E27FC236}">
                <a16:creationId xmlns:a16="http://schemas.microsoft.com/office/drawing/2014/main" id="{DE5EDB8C-D93D-07E6-4060-75014968479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63293" y="1700456"/>
            <a:ext cx="3913239" cy="3380887"/>
          </a:xfrm>
          <a:prstGeom prst="rect">
            <a:avLst/>
          </a:prstGeom>
        </p:spPr>
      </p:pic>
    </p:spTree>
    <p:extLst>
      <p:ext uri="{BB962C8B-B14F-4D97-AF65-F5344CB8AC3E}">
        <p14:creationId xmlns:p14="http://schemas.microsoft.com/office/powerpoint/2010/main" val="1154195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60AD2-6641-BEBC-69D5-11B8A150E97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3DD4E49-4042-A6B8-0C07-CDC8E9FCF275}"/>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258BC7E-14D9-77C7-3C67-57166107E261}"/>
              </a:ext>
            </a:extLst>
          </p:cNvPr>
          <p:cNvSpPr/>
          <p:nvPr/>
        </p:nvSpPr>
        <p:spPr>
          <a:xfrm>
            <a:off x="183906" y="22860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B0BF538-8314-952F-5D46-F3810FC9ECFC}"/>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8BE6A72-67FB-73D1-4014-EDC67BAC99E0}"/>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85EF8205-7CEE-AA24-D638-D507BD13B00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4" y="1718518"/>
            <a:ext cx="5061973" cy="3420971"/>
          </a:xfrm>
          <a:prstGeom prst="rect">
            <a:avLst/>
          </a:prstGeom>
        </p:spPr>
      </p:pic>
      <p:graphicFrame>
        <p:nvGraphicFramePr>
          <p:cNvPr id="7" name="Tableau 6">
            <a:extLst>
              <a:ext uri="{FF2B5EF4-FFF2-40B4-BE49-F238E27FC236}">
                <a16:creationId xmlns:a16="http://schemas.microsoft.com/office/drawing/2014/main" id="{C313D7D1-B51B-BA59-18BF-2C74A737496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9411886-38C5-8CB7-8B60-58CE9FD8C81D}"/>
              </a:ext>
            </a:extLst>
          </p:cNvPr>
          <p:cNvSpPr txBox="1"/>
          <p:nvPr/>
        </p:nvSpPr>
        <p:spPr>
          <a:xfrm>
            <a:off x="1009807" y="319464"/>
            <a:ext cx="6629858"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 </a:t>
            </a:r>
            <a:r>
              <a:rPr lang="fr-FR" sz="1500" b="1" dirty="0" err="1">
                <a:solidFill>
                  <a:prstClr val="white">
                    <a:lumMod val="65000"/>
                  </a:prstClr>
                </a:solidFill>
                <a:latin typeface="Dosis" pitchFamily="2" charset="0"/>
              </a:rPr>
              <a:t>grim</a:t>
            </a:r>
            <a:r>
              <a:rPr lang="fr-FR" sz="1500" b="1" dirty="0">
                <a:solidFill>
                  <a:prstClr val="white">
                    <a:lumMod val="65000"/>
                  </a:prstClr>
                </a:solidFill>
                <a:latin typeface="Dosis" pitchFamily="2" charset="0"/>
              </a:rPr>
              <a:t>- per. grimper. Corrigez. </a:t>
            </a:r>
          </a:p>
        </p:txBody>
      </p:sp>
      <p:sp>
        <p:nvSpPr>
          <p:cNvPr id="9" name="ZoneTexte 8">
            <a:extLst>
              <a:ext uri="{FF2B5EF4-FFF2-40B4-BE49-F238E27FC236}">
                <a16:creationId xmlns:a16="http://schemas.microsoft.com/office/drawing/2014/main" id="{B615C282-86E9-6556-0672-380FF15610C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grimper</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27203443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DF1F9-06E5-61EA-BC4A-A01AE290D3F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4D02A81-F69E-5A85-A25D-E29CB738B7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EDA35CE-77B2-7974-93A9-D0A622B2F7A7}"/>
              </a:ext>
            </a:extLst>
          </p:cNvPr>
          <p:cNvSpPr/>
          <p:nvPr/>
        </p:nvSpPr>
        <p:spPr>
          <a:xfrm>
            <a:off x="190506"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lundi</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4828EC6-EDFE-CB2D-7DDD-EACA2B81580B}"/>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193A8DD8-E8F8-8CC9-A006-B96FE18F8BAE}"/>
              </a:ext>
            </a:extLst>
          </p:cNvPr>
          <p:cNvSpPr/>
          <p:nvPr/>
        </p:nvSpPr>
        <p:spPr>
          <a:xfrm>
            <a:off x="673351" y="46262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911CAC9-28CD-42C9-FCE2-B72EA6D20497}"/>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E141531-A316-C37D-07EF-B11995E8BD3A}"/>
              </a:ext>
            </a:extLst>
          </p:cNvPr>
          <p:cNvSpPr txBox="1"/>
          <p:nvPr/>
        </p:nvSpPr>
        <p:spPr>
          <a:xfrm>
            <a:off x="1140866" y="376717"/>
            <a:ext cx="7158095"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a:t>
            </a:r>
            <a:r>
              <a:rPr lang="fr-FR" sz="1500" b="1" dirty="0" err="1">
                <a:solidFill>
                  <a:prstClr val="white">
                    <a:lumMod val="65000"/>
                  </a:prstClr>
                </a:solidFill>
                <a:latin typeface="Dosis" pitchFamily="2" charset="0"/>
              </a:rPr>
              <a:t>lun</a:t>
            </a:r>
            <a:r>
              <a:rPr lang="fr-FR" sz="1500" b="1" dirty="0">
                <a:solidFill>
                  <a:prstClr val="white">
                    <a:lumMod val="65000"/>
                  </a:prstClr>
                </a:solidFill>
                <a:latin typeface="Dosis" pitchFamily="2" charset="0"/>
              </a:rPr>
              <a:t>- di» lundi.  Lisons ensemble « lundi »</a:t>
            </a:r>
          </a:p>
        </p:txBody>
      </p:sp>
    </p:spTree>
    <p:extLst>
      <p:ext uri="{BB962C8B-B14F-4D97-AF65-F5344CB8AC3E}">
        <p14:creationId xmlns:p14="http://schemas.microsoft.com/office/powerpoint/2010/main" val="608000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B8845-EE66-9351-F91E-5291FB1DE24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AAFFDD1-A190-E13A-2417-90D16811BC70}"/>
              </a:ext>
            </a:extLst>
          </p:cNvPr>
          <p:cNvSpPr/>
          <p:nvPr/>
        </p:nvSpPr>
        <p:spPr>
          <a:xfrm>
            <a:off x="0" y="983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9584763-3737-2465-8D19-643261FA7BBB}"/>
              </a:ext>
            </a:extLst>
          </p:cNvPr>
          <p:cNvSpPr/>
          <p:nvPr/>
        </p:nvSpPr>
        <p:spPr>
          <a:xfrm>
            <a:off x="183906" y="22860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0AC84A-BD4B-61B5-B255-D7345F51BBD1}"/>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279DA8DE-045E-A6C8-51F0-75D98C430CE5}"/>
              </a:ext>
            </a:extLst>
          </p:cNvPr>
          <p:cNvSpPr txBox="1"/>
          <p:nvPr/>
        </p:nvSpPr>
        <p:spPr>
          <a:xfrm>
            <a:off x="952500" y="431803"/>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le mot « lundi ».</a:t>
            </a:r>
          </a:p>
        </p:txBody>
      </p:sp>
      <p:sp>
        <p:nvSpPr>
          <p:cNvPr id="22" name="Freeform 8">
            <a:extLst>
              <a:ext uri="{FF2B5EF4-FFF2-40B4-BE49-F238E27FC236}">
                <a16:creationId xmlns:a16="http://schemas.microsoft.com/office/drawing/2014/main" id="{32EAA223-E427-7570-616E-B0D91B2E7E76}"/>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AD329703-3054-CE77-4302-B625093F2325}"/>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4" y="1718518"/>
            <a:ext cx="4424799" cy="3420971"/>
          </a:xfrm>
          <a:prstGeom prst="rect">
            <a:avLst/>
          </a:prstGeom>
        </p:spPr>
      </p:pic>
      <p:graphicFrame>
        <p:nvGraphicFramePr>
          <p:cNvPr id="7" name="Tableau 6">
            <a:extLst>
              <a:ext uri="{FF2B5EF4-FFF2-40B4-BE49-F238E27FC236}">
                <a16:creationId xmlns:a16="http://schemas.microsoft.com/office/drawing/2014/main" id="{48D638CB-688D-B5A8-83EA-6CF5B38FA09E}"/>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6337613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9C230-04FA-0271-A8D4-FC809B284E0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BD0392B-B549-2ECF-E5CB-EDB40F1A1DC5}"/>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3259537-0F4A-2A0D-9FE6-36ED707AFA01}"/>
              </a:ext>
            </a:extLst>
          </p:cNvPr>
          <p:cNvSpPr/>
          <p:nvPr/>
        </p:nvSpPr>
        <p:spPr>
          <a:xfrm>
            <a:off x="190504" y="37845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E125BDD-3080-BCE2-7E2D-370EDA526911}"/>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29B26C2-B3C0-C20A-959E-DB3E24BC07B5}"/>
              </a:ext>
            </a:extLst>
          </p:cNvPr>
          <p:cNvSpPr/>
          <p:nvPr/>
        </p:nvSpPr>
        <p:spPr>
          <a:xfrm>
            <a:off x="567368" y="48673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60A09B71-7671-A67A-BE57-0C8A50C658A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66C118-4A78-FA67-C844-0DB93DDF7CA2}"/>
              </a:ext>
            </a:extLst>
          </p:cNvPr>
          <p:cNvSpPr txBox="1"/>
          <p:nvPr/>
        </p:nvSpPr>
        <p:spPr>
          <a:xfrm>
            <a:off x="1009807" y="319463"/>
            <a:ext cx="6096000"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Corrigez.</a:t>
            </a:r>
          </a:p>
        </p:txBody>
      </p:sp>
      <p:pic>
        <p:nvPicPr>
          <p:cNvPr id="8" name="Image 7">
            <a:extLst>
              <a:ext uri="{FF2B5EF4-FFF2-40B4-BE49-F238E27FC236}">
                <a16:creationId xmlns:a16="http://schemas.microsoft.com/office/drawing/2014/main" id="{EB84EDAE-028C-1061-8FCF-BC2002D8F73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041013" y="1155720"/>
            <a:ext cx="5618316" cy="3796957"/>
          </a:xfrm>
          <a:prstGeom prst="rect">
            <a:avLst/>
          </a:prstGeom>
        </p:spPr>
      </p:pic>
      <p:sp>
        <p:nvSpPr>
          <p:cNvPr id="9" name="ZoneTexte 8">
            <a:extLst>
              <a:ext uri="{FF2B5EF4-FFF2-40B4-BE49-F238E27FC236}">
                <a16:creationId xmlns:a16="http://schemas.microsoft.com/office/drawing/2014/main" id="{DE4901AD-D993-4D6B-7B1D-7161D27D08D4}"/>
              </a:ext>
            </a:extLst>
          </p:cNvPr>
          <p:cNvSpPr txBox="1"/>
          <p:nvPr/>
        </p:nvSpPr>
        <p:spPr>
          <a:xfrm>
            <a:off x="3130470" y="2556387"/>
            <a:ext cx="3516137"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lundi</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647470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369905" y="369132"/>
            <a:ext cx="8404185" cy="6091085"/>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609600" y="227720"/>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1487354" y="738264"/>
            <a:ext cx="7024491"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a:t>
            </a:r>
            <a:r>
              <a:rPr lang="fr-FR" sz="1600" b="1" dirty="0">
                <a:solidFill>
                  <a:srgbClr val="1F497D"/>
                </a:solidFill>
                <a:latin typeface="Dosis" pitchFamily="2" charset="0"/>
              </a:rPr>
              <a:t>(</a:t>
            </a:r>
            <a:r>
              <a:rPr lang="fr-FR" sz="2400" b="1" dirty="0">
                <a:solidFill>
                  <a:srgbClr val="1F497D"/>
                </a:solidFill>
                <a:latin typeface="Dosis" pitchFamily="2" charset="0"/>
              </a:rPr>
              <a:t>e</a:t>
            </a:r>
            <a:r>
              <a:rPr lang="fr-FR" sz="1600" b="1" dirty="0">
                <a:solidFill>
                  <a:srgbClr val="1F497D"/>
                </a:solidFill>
                <a:latin typeface="Dosis" pitchFamily="2" charset="0"/>
              </a:rPr>
              <a:t>)</a:t>
            </a:r>
            <a:r>
              <a:rPr lang="fr-FR" sz="24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369903" y="1757415"/>
            <a:ext cx="8164492" cy="256480"/>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endParaRPr lang="fr-FR" sz="1400" dirty="0">
              <a:solidFill>
                <a:prstClr val="black">
                  <a:lumMod val="85000"/>
                  <a:lumOff val="15000"/>
                </a:prstClr>
              </a:solidFill>
              <a:latin typeface="Dosis" pitchFamily="2" charset="0"/>
            </a:endParaRPr>
          </a:p>
        </p:txBody>
      </p:sp>
      <p:sp>
        <p:nvSpPr>
          <p:cNvPr id="6" name="TextBox 10">
            <a:extLst>
              <a:ext uri="{FF2B5EF4-FFF2-40B4-BE49-F238E27FC236}">
                <a16:creationId xmlns:a16="http://schemas.microsoft.com/office/drawing/2014/main" id="{7DB35B5C-DD05-2C71-1CC5-F71502F31288}"/>
              </a:ext>
            </a:extLst>
          </p:cNvPr>
          <p:cNvSpPr txBox="1"/>
          <p:nvPr>
            <p:custDataLst>
              <p:tags r:id="rId6"/>
            </p:custDataLst>
          </p:nvPr>
        </p:nvSpPr>
        <p:spPr>
          <a:xfrm>
            <a:off x="460851" y="1312579"/>
            <a:ext cx="8222298" cy="6394058"/>
          </a:xfrm>
          <a:prstGeom prst="rect">
            <a:avLst/>
          </a:prstGeom>
        </p:spPr>
        <p:txBody>
          <a:bodyPr wrap="square" lIns="0" tIns="0" rIns="0" bIns="0" rtlCol="0" anchor="t">
            <a:spAutoFit/>
          </a:bodyPr>
          <a:lstStyle/>
          <a:p>
            <a:pPr marL="530252" indent="-530252" algn="just">
              <a:lnSpc>
                <a:spcPts val="2017"/>
              </a:lnSpc>
              <a:defRPr/>
            </a:pPr>
            <a:r>
              <a:rPr lang="fr-FR" sz="1867" dirty="0">
                <a:solidFill>
                  <a:prstClr val="black">
                    <a:lumMod val="85000"/>
                    <a:lumOff val="15000"/>
                  </a:prstClr>
                </a:solidFill>
                <a:latin typeface="Dosis" pitchFamily="2" charset="0"/>
              </a:rPr>
              <a:t>.  </a:t>
            </a:r>
            <a:r>
              <a:rPr lang="en-US" sz="1600" dirty="0">
                <a:solidFill>
                  <a:srgbClr val="106585"/>
                </a:solidFill>
                <a:latin typeface="Carelia"/>
              </a:rPr>
              <a:t>1.Se </a:t>
            </a:r>
            <a:r>
              <a:rPr lang="en-US" sz="1600" dirty="0" err="1">
                <a:solidFill>
                  <a:srgbClr val="106585"/>
                </a:solidFill>
                <a:latin typeface="Carelia"/>
              </a:rPr>
              <a:t>préparer</a:t>
            </a:r>
            <a:r>
              <a:rPr lang="en-US" sz="1600" dirty="0">
                <a:solidFill>
                  <a:srgbClr val="106585"/>
                </a:solidFill>
                <a:latin typeface="Carelia"/>
              </a:rPr>
              <a:t> </a:t>
            </a:r>
            <a:r>
              <a:rPr lang="en-US" sz="1867" dirty="0">
                <a:solidFill>
                  <a:srgbClr val="106585"/>
                </a:solidFill>
                <a:latin typeface="Carelia"/>
              </a:rPr>
              <a:t>: </a:t>
            </a:r>
            <a:r>
              <a:rPr lang="fr-FR" sz="1867" dirty="0">
                <a:solidFill>
                  <a:prstClr val="black">
                    <a:lumMod val="85000"/>
                    <a:lumOff val="15000"/>
                  </a:prstClr>
                </a:solidFill>
                <a:latin typeface="Dosis" pitchFamily="2" charset="0"/>
              </a:rPr>
              <a:t>Lire attentivement l’ensemble des diapositives en amont, afin de s’approprier le contenu, anticiper les enchaînements, préparer la carte mentale de la leçon et renseigner le cahier journal.    </a:t>
            </a:r>
          </a:p>
          <a:p>
            <a:pPr marL="530252" indent="-530252" algn="just">
              <a:lnSpc>
                <a:spcPts val="2017"/>
              </a:lnSpc>
              <a:defRPr/>
            </a:pPr>
            <a:r>
              <a:rPr lang="fr-FR" sz="1867" dirty="0">
                <a:solidFill>
                  <a:prstClr val="black">
                    <a:lumMod val="85000"/>
                    <a:lumOff val="15000"/>
                  </a:prstClr>
                </a:solidFill>
                <a:latin typeface="Dosis" pitchFamily="2" charset="0"/>
              </a:rPr>
              <a:t> </a:t>
            </a:r>
          </a:p>
          <a:p>
            <a:pPr marL="530252" indent="-530252" algn="just">
              <a:lnSpc>
                <a:spcPts val="2017"/>
              </a:lnSpc>
              <a:defRPr/>
            </a:pPr>
            <a:r>
              <a:rPr lang="fr-FR" sz="1867" dirty="0">
                <a:solidFill>
                  <a:srgbClr val="106585"/>
                </a:solidFill>
                <a:latin typeface="Carelia"/>
              </a:rPr>
              <a:t>    </a:t>
            </a:r>
            <a:r>
              <a:rPr lang="fr-FR" sz="1600" dirty="0">
                <a:solidFill>
                  <a:srgbClr val="106585"/>
                </a:solidFill>
                <a:latin typeface="Carelia"/>
              </a:rPr>
              <a:t>2.Couvrir le contenu de la leçon avec la vérification de la compréhension avant de passer à l’étape suivante :</a:t>
            </a:r>
            <a:r>
              <a:rPr lang="fr-FR" sz="1867" b="1" dirty="0">
                <a:solidFill>
                  <a:srgbClr val="106585"/>
                </a:solidFill>
                <a:latin typeface="Carelia"/>
              </a:rPr>
              <a:t> </a:t>
            </a:r>
            <a:r>
              <a:rPr lang="fr-FR" sz="1867" dirty="0">
                <a:solidFill>
                  <a:prstClr val="black">
                    <a:lumMod val="85000"/>
                    <a:lumOff val="15000"/>
                  </a:prstClr>
                </a:solidFill>
                <a:latin typeface="Dosis" pitchFamily="2" charset="0"/>
              </a:rPr>
              <a:t>ne pas sauter des diapositives et vérifier la compréhension</a:t>
            </a:r>
            <a:r>
              <a:rPr lang="en-US" sz="1867" dirty="0">
                <a:solidFill>
                  <a:prstClr val="black">
                    <a:lumMod val="85000"/>
                    <a:lumOff val="15000"/>
                  </a:prstClr>
                </a:solidFill>
                <a:latin typeface="Dosis" pitchFamily="2" charset="0"/>
              </a:rPr>
              <a:t>;</a:t>
            </a:r>
            <a:r>
              <a:rPr lang="en-US" sz="1867" b="1" dirty="0">
                <a:solidFill>
                  <a:srgbClr val="8DC63F"/>
                </a:solidFill>
                <a:latin typeface="Carelia"/>
              </a:rPr>
              <a:t> </a:t>
            </a:r>
            <a:r>
              <a:rPr lang="en-US" sz="1867" dirty="0" err="1">
                <a:solidFill>
                  <a:prstClr val="black">
                    <a:lumMod val="85000"/>
                    <a:lumOff val="15000"/>
                  </a:prstClr>
                </a:solidFill>
                <a:latin typeface="Dosis" pitchFamily="2" charset="0"/>
              </a:rPr>
              <a:t>en</a:t>
            </a:r>
            <a:r>
              <a:rPr lang="en-US" sz="1867" dirty="0">
                <a:solidFill>
                  <a:prstClr val="black">
                    <a:lumMod val="85000"/>
                    <a:lumOff val="15000"/>
                  </a:prstClr>
                </a:solidFill>
                <a:latin typeface="Dosis" pitchFamily="2" charset="0"/>
              </a:rPr>
              <a:t> </a:t>
            </a:r>
            <a:r>
              <a:rPr lang="fr-FR" sz="1867" dirty="0">
                <a:solidFill>
                  <a:prstClr val="black">
                    <a:lumMod val="85000"/>
                    <a:lumOff val="15000"/>
                  </a:prstClr>
                </a:solidFill>
                <a:latin typeface="Dosis" pitchFamily="2" charset="0"/>
              </a:rPr>
              <a:t>maintenant un rythme soutenu et en évitant le temps mort;</a:t>
            </a:r>
            <a:r>
              <a:rPr lang="fr-FR" sz="1867" b="1" dirty="0">
                <a:solidFill>
                  <a:srgbClr val="106585"/>
                </a:solidFill>
                <a:latin typeface="Carelia"/>
              </a:rPr>
              <a:t> </a:t>
            </a:r>
          </a:p>
          <a:p>
            <a:pPr marL="530252" indent="-530252" algn="just">
              <a:lnSpc>
                <a:spcPts val="2017"/>
              </a:lnSpc>
              <a:defRPr/>
            </a:pPr>
            <a:endParaRPr lang="fr-FR" sz="1867" b="1" dirty="0">
              <a:solidFill>
                <a:srgbClr val="106585"/>
              </a:solidFill>
              <a:latin typeface="Carelia"/>
            </a:endParaRPr>
          </a:p>
          <a:p>
            <a:pPr marL="530252" indent="-530252" algn="just">
              <a:lnSpc>
                <a:spcPts val="2017"/>
              </a:lnSpc>
              <a:defRPr/>
            </a:pPr>
            <a:r>
              <a:rPr lang="fr-FR" sz="1867" b="1" dirty="0">
                <a:solidFill>
                  <a:srgbClr val="106585"/>
                </a:solidFill>
                <a:latin typeface="Carelia"/>
              </a:rPr>
              <a:t>    </a:t>
            </a:r>
            <a:r>
              <a:rPr lang="fr-FR" sz="1600" dirty="0">
                <a:solidFill>
                  <a:srgbClr val="106585"/>
                </a:solidFill>
                <a:latin typeface="Carelia"/>
              </a:rPr>
              <a:t>3.Être fidèle au scénario pédagogique et garder une posture dynamique: </a:t>
            </a:r>
            <a:r>
              <a:rPr lang="fr-FR" sz="1867"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lnSpc>
                <a:spcPts val="2017"/>
              </a:lnSpc>
              <a:defRPr/>
            </a:pPr>
            <a:endParaRPr lang="fr-FR" sz="1867" dirty="0">
              <a:solidFill>
                <a:prstClr val="black">
                  <a:lumMod val="85000"/>
                  <a:lumOff val="15000"/>
                </a:prstClr>
              </a:solidFill>
              <a:latin typeface="Dosis" pitchFamily="2" charset="0"/>
            </a:endParaRPr>
          </a:p>
          <a:p>
            <a:pPr marL="530252" indent="-530252" algn="just">
              <a:lnSpc>
                <a:spcPts val="2017"/>
              </a:lnSpc>
              <a:defRPr/>
            </a:pPr>
            <a:r>
              <a:rPr lang="fr-FR" sz="1867" b="1" dirty="0">
                <a:solidFill>
                  <a:srgbClr val="106585"/>
                </a:solidFill>
                <a:latin typeface="Carelia"/>
              </a:rPr>
              <a:t>    </a:t>
            </a:r>
            <a:r>
              <a:rPr lang="fr-FR" sz="1600" dirty="0">
                <a:solidFill>
                  <a:srgbClr val="106585"/>
                </a:solidFill>
                <a:latin typeface="Carelia"/>
              </a:rPr>
              <a:t>4.Expliquer les consignes: </a:t>
            </a:r>
            <a:r>
              <a:rPr lang="fr-FR" sz="1867"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lnSpc>
                <a:spcPts val="2017"/>
              </a:lnSpc>
              <a:defRPr/>
            </a:pPr>
            <a:endParaRPr lang="fr-FR" sz="1867" dirty="0">
              <a:solidFill>
                <a:prstClr val="black">
                  <a:lumMod val="85000"/>
                  <a:lumOff val="15000"/>
                </a:prstClr>
              </a:solidFill>
              <a:latin typeface="Dosis" pitchFamily="2" charset="0"/>
            </a:endParaRPr>
          </a:p>
          <a:p>
            <a:pPr marL="530252" indent="-530252" algn="just">
              <a:lnSpc>
                <a:spcPts val="2017"/>
              </a:lnSpc>
              <a:defRPr/>
            </a:pPr>
            <a:r>
              <a:rPr lang="en-US" sz="1867" b="1" dirty="0">
                <a:solidFill>
                  <a:srgbClr val="106585"/>
                </a:solidFill>
                <a:latin typeface="Carelia"/>
              </a:rPr>
              <a:t>    </a:t>
            </a:r>
            <a:r>
              <a:rPr lang="en-US" sz="1600" dirty="0">
                <a:solidFill>
                  <a:srgbClr val="106585"/>
                </a:solidFill>
                <a:latin typeface="Carelia"/>
              </a:rPr>
              <a:t>5.Donner un feed back riche et </a:t>
            </a:r>
            <a:r>
              <a:rPr lang="en-US" sz="1600" dirty="0" err="1">
                <a:solidFill>
                  <a:srgbClr val="106585"/>
                </a:solidFill>
                <a:latin typeface="Carelia"/>
              </a:rPr>
              <a:t>systématique</a:t>
            </a:r>
            <a:r>
              <a:rPr lang="en-US" sz="1600" dirty="0">
                <a:solidFill>
                  <a:srgbClr val="106585"/>
                </a:solidFill>
                <a:latin typeface="Carelia"/>
              </a:rPr>
              <a:t> </a:t>
            </a:r>
            <a:r>
              <a:rPr lang="en-US" sz="1600" dirty="0" err="1">
                <a:solidFill>
                  <a:srgbClr val="106585"/>
                </a:solidFill>
                <a:latin typeface="Carelia"/>
              </a:rPr>
              <a:t>en</a:t>
            </a:r>
            <a:r>
              <a:rPr lang="en-US" sz="1600" dirty="0">
                <a:solidFill>
                  <a:srgbClr val="106585"/>
                </a:solidFill>
                <a:latin typeface="Carelia"/>
              </a:rPr>
              <a:t> </a:t>
            </a:r>
            <a:r>
              <a:rPr lang="en-US" sz="1600" dirty="0" err="1">
                <a:solidFill>
                  <a:srgbClr val="106585"/>
                </a:solidFill>
                <a:latin typeface="Carelia"/>
              </a:rPr>
              <a:t>repérant</a:t>
            </a:r>
            <a:r>
              <a:rPr lang="en-US" sz="1600" dirty="0">
                <a:solidFill>
                  <a:srgbClr val="106585"/>
                </a:solidFill>
                <a:latin typeface="Carelia"/>
              </a:rPr>
              <a:t> les </a:t>
            </a:r>
            <a:r>
              <a:rPr lang="en-US" sz="1600" dirty="0" err="1">
                <a:solidFill>
                  <a:srgbClr val="106585"/>
                </a:solidFill>
                <a:latin typeface="Carelia"/>
              </a:rPr>
              <a:t>erreurs</a:t>
            </a:r>
            <a:r>
              <a:rPr lang="en-US" sz="1600" dirty="0">
                <a:solidFill>
                  <a:srgbClr val="106585"/>
                </a:solidFill>
                <a:latin typeface="Carelia"/>
              </a:rPr>
              <a:t> : </a:t>
            </a:r>
            <a:r>
              <a:rPr lang="fr-FR" sz="1867" dirty="0">
                <a:solidFill>
                  <a:prstClr val="black">
                    <a:lumMod val="85000"/>
                    <a:lumOff val="15000"/>
                  </a:prstClr>
                </a:solidFill>
                <a:latin typeface="Dosis" pitchFamily="2" charset="0"/>
              </a:rPr>
              <a:t>solliciter la participation du maximum d’ élèves en les questionnant et en corrigeant leurs réponses erronées .</a:t>
            </a:r>
          </a:p>
          <a:p>
            <a:pPr marL="530252" indent="-530252" algn="just">
              <a:lnSpc>
                <a:spcPts val="2017"/>
              </a:lnSpc>
              <a:defRPr/>
            </a:pPr>
            <a:endParaRPr lang="fr-FR" sz="1867" dirty="0">
              <a:solidFill>
                <a:prstClr val="black">
                  <a:lumMod val="85000"/>
                  <a:lumOff val="15000"/>
                </a:prstClr>
              </a:solidFill>
              <a:latin typeface="Dosis" pitchFamily="2" charset="0"/>
            </a:endParaRPr>
          </a:p>
          <a:p>
            <a:pPr marL="530252" indent="-530252" algn="just">
              <a:lnSpc>
                <a:spcPts val="2017"/>
              </a:lnSpc>
              <a:defRPr/>
            </a:pPr>
            <a:r>
              <a:rPr lang="fr-FR" sz="1867" b="1" dirty="0">
                <a:solidFill>
                  <a:srgbClr val="106585"/>
                </a:solidFill>
                <a:latin typeface="Carelia"/>
              </a:rPr>
              <a:t>     </a:t>
            </a:r>
            <a:endParaRPr lang="en-US" sz="1867" dirty="0">
              <a:solidFill>
                <a:prstClr val="black">
                  <a:lumMod val="85000"/>
                  <a:lumOff val="15000"/>
                </a:prstClr>
              </a:solidFill>
              <a:latin typeface="Dosis" pitchFamily="2" charset="0"/>
            </a:endParaRPr>
          </a:p>
          <a:p>
            <a:pPr marL="530252" indent="-530252" algn="just">
              <a:lnSpc>
                <a:spcPts val="2017"/>
              </a:lnSpc>
              <a:defRPr/>
            </a:pPr>
            <a:endParaRPr lang="en-US" sz="1867" dirty="0">
              <a:solidFill>
                <a:prstClr val="black">
                  <a:lumMod val="85000"/>
                  <a:lumOff val="15000"/>
                </a:prstClr>
              </a:solidFill>
              <a:latin typeface="Dosis" pitchFamily="2" charset="0"/>
            </a:endParaRPr>
          </a:p>
          <a:p>
            <a:pPr algn="just">
              <a:lnSpc>
                <a:spcPts val="2017"/>
              </a:lnSpc>
              <a:defRPr/>
            </a:pPr>
            <a:endParaRPr lang="en-US" sz="1600" dirty="0">
              <a:solidFill>
                <a:prstClr val="black">
                  <a:lumMod val="85000"/>
                  <a:lumOff val="15000"/>
                </a:prstClr>
              </a:solidFill>
              <a:latin typeface="Dosis" pitchFamily="2" charset="0"/>
            </a:endParaRPr>
          </a:p>
          <a:p>
            <a:pPr algn="just">
              <a:lnSpc>
                <a:spcPts val="2017"/>
              </a:lnSpc>
              <a:defRPr/>
            </a:pPr>
            <a:endParaRPr lang="en-US" sz="1600" dirty="0">
              <a:solidFill>
                <a:prstClr val="black">
                  <a:lumMod val="85000"/>
                  <a:lumOff val="15000"/>
                </a:prstClr>
              </a:solidFill>
              <a:latin typeface="Dosis" pitchFamily="2" charset="0"/>
            </a:endParaRPr>
          </a:p>
          <a:p>
            <a:pPr algn="just">
              <a:lnSpc>
                <a:spcPts val="2017"/>
              </a:lnSpc>
              <a:defRPr/>
            </a:pPr>
            <a:endParaRPr lang="fr-FR" sz="16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7"/>
            </p:custDataLst>
          </p:nvPr>
        </p:nvSpPr>
        <p:spPr>
          <a:xfrm>
            <a:off x="243709" y="4988887"/>
            <a:ext cx="8164491" cy="256480"/>
          </a:xfrm>
          <a:prstGeom prst="rect">
            <a:avLst/>
          </a:prstGeom>
        </p:spPr>
        <p:txBody>
          <a:bodyPr wrap="square" lIns="0" tIns="0" rIns="0" bIns="0" rtlCol="0" anchor="t">
            <a:spAutoFit/>
          </a:bodyPr>
          <a:lstStyle/>
          <a:p>
            <a:pPr marL="530252" indent="-530252" algn="just">
              <a:lnSpc>
                <a:spcPts val="2017"/>
              </a:lnSpc>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8"/>
            </p:custDataLst>
          </p:nvPr>
        </p:nvSpPr>
        <p:spPr>
          <a:xfrm>
            <a:off x="460851" y="5569772"/>
            <a:ext cx="8164490" cy="246221"/>
          </a:xfrm>
          <a:prstGeom prst="rect">
            <a:avLst/>
          </a:prstGeom>
        </p:spPr>
        <p:txBody>
          <a:bodyPr wrap="square" lIns="0" tIns="0" rIns="0" bIns="0" rtlCol="0" anchor="t">
            <a:spAutoFit/>
          </a:bodyPr>
          <a:lstStyle/>
          <a:p>
            <a:pPr marL="633445" indent="-633445" algn="just">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6188654" y="353743"/>
            <a:ext cx="1933030" cy="338554"/>
          </a:xfrm>
          <a:prstGeom prst="rect">
            <a:avLst/>
          </a:prstGeom>
          <a:noFill/>
        </p:spPr>
        <p:txBody>
          <a:bodyPr wrap="none" rtlCol="0">
            <a:spAutoFit/>
          </a:bodyPr>
          <a:lstStyle/>
          <a:p>
            <a:r>
              <a:rPr lang="fr-FR" sz="1600" i="1" dirty="0">
                <a:solidFill>
                  <a:schemeClr val="bg1">
                    <a:lumMod val="50000"/>
                  </a:schemeClr>
                </a:solidFill>
              </a:rPr>
              <a:t>Pour l’enseignant(e)  </a:t>
            </a: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BC31-1B27-427C-39E2-C9F308D5A8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85836D-BE25-5D64-A258-FFB5DA9D1A2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675FA48-D63E-8A4B-B42A-F89CA7026486}"/>
              </a:ext>
            </a:extLst>
          </p:cNvPr>
          <p:cNvSpPr txBox="1"/>
          <p:nvPr/>
        </p:nvSpPr>
        <p:spPr>
          <a:xfrm>
            <a:off x="595946" y="648812"/>
            <a:ext cx="7711551" cy="834844"/>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Vocabulaire</a:t>
            </a:r>
            <a:endParaRPr lang="en-US" sz="3200" b="1" dirty="0">
              <a:solidFill>
                <a:srgbClr val="215968"/>
              </a:solidFill>
              <a:latin typeface="Carelia" panose="020B0604020202020204" charset="0"/>
            </a:endParaRPr>
          </a:p>
        </p:txBody>
      </p:sp>
      <p:sp>
        <p:nvSpPr>
          <p:cNvPr id="8" name="TextBox 8">
            <a:extLst>
              <a:ext uri="{FF2B5EF4-FFF2-40B4-BE49-F238E27FC236}">
                <a16:creationId xmlns:a16="http://schemas.microsoft.com/office/drawing/2014/main" id="{B82F4D2D-3D56-0B6C-2645-D286F698A7B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F55CA58-EF13-9FED-BBF3-5BA54B28E40F}"/>
              </a:ext>
            </a:extLst>
          </p:cNvPr>
          <p:cNvSpPr/>
          <p:nvPr/>
        </p:nvSpPr>
        <p:spPr>
          <a:xfrm>
            <a:off x="275304" y="1809136"/>
            <a:ext cx="8268929" cy="2048632"/>
          </a:xfrm>
          <a:prstGeom prst="cloud">
            <a:avLst/>
          </a:prstGeom>
          <a:ln>
            <a:solidFill>
              <a:srgbClr val="215968"/>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8E37C397-60C4-3F5E-9C5D-05F26AB37E9E}"/>
              </a:ext>
            </a:extLst>
          </p:cNvPr>
          <p:cNvSpPr txBox="1"/>
          <p:nvPr/>
        </p:nvSpPr>
        <p:spPr>
          <a:xfrm>
            <a:off x="186814" y="2173975"/>
            <a:ext cx="7895303" cy="1093889"/>
          </a:xfrm>
          <a:prstGeom prst="rect">
            <a:avLst/>
          </a:prstGeom>
        </p:spPr>
        <p:txBody>
          <a:bodyPr wrap="square" lIns="0" tIns="0" rIns="0" bIns="0" rtlCol="0" anchor="t">
            <a:spAutoFit/>
          </a:bodyPr>
          <a:lstStyle/>
          <a:p>
            <a:pPr marL="914446" lvl="3" algn="ctr" defTabSz="457246">
              <a:lnSpc>
                <a:spcPts val="4608"/>
              </a:lnSpc>
            </a:pPr>
            <a:r>
              <a:rPr lang="fr-FR" sz="2133" b="1" dirty="0">
                <a:solidFill>
                  <a:srgbClr val="106585"/>
                </a:solidFill>
                <a:latin typeface="Dosis" pitchFamily="2" charset="0"/>
                <a:ea typeface="Calibri" panose="020F0502020204030204" pitchFamily="34" charset="0"/>
                <a:cs typeface="Calibri" panose="020F0502020204030204" pitchFamily="34" charset="0"/>
              </a:rPr>
              <a:t>Famille – portail – réveil  - fauteuil – fenouil – tailleur - abeille - boire</a:t>
            </a:r>
          </a:p>
        </p:txBody>
      </p:sp>
      <p:pic>
        <p:nvPicPr>
          <p:cNvPr id="3" name="Image 2" descr="Une image contenant Dessin d’enfant, clipart, dessin, illustration&#10;&#10;Le contenu généré par l’IA peut être incorrect.">
            <a:extLst>
              <a:ext uri="{FF2B5EF4-FFF2-40B4-BE49-F238E27FC236}">
                <a16:creationId xmlns:a16="http://schemas.microsoft.com/office/drawing/2014/main" id="{19B3FC60-A080-8F37-EE32-75B31B0D790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37090" y="4310090"/>
            <a:ext cx="2029261" cy="1707056"/>
          </a:xfrm>
          <a:prstGeom prst="rect">
            <a:avLst/>
          </a:prstGeom>
        </p:spPr>
      </p:pic>
    </p:spTree>
    <p:extLst>
      <p:ext uri="{BB962C8B-B14F-4D97-AF65-F5344CB8AC3E}">
        <p14:creationId xmlns:p14="http://schemas.microsoft.com/office/powerpoint/2010/main" val="6586569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9036BD8-5074-4841-8175-0BFD4C2A2969}"/>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42935A8-A97A-6B3B-F2F8-B65098115E8F}"/>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1EB34DBD-CB2E-4664-CA99-7906D8BFC2B6}"/>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Aujourd’hui, nous </a:t>
            </a:r>
            <a:r>
              <a:rPr lang="fr-FR" sz="1500" b="1" dirty="0">
                <a:solidFill>
                  <a:prstClr val="white">
                    <a:lumMod val="65000"/>
                  </a:prstClr>
                </a:solidFill>
                <a:latin typeface="Dosis" pitchFamily="2" charset="0"/>
              </a:rPr>
              <a:t>allons apprendre de nouveaux mots en français.</a:t>
            </a:r>
          </a:p>
        </p:txBody>
      </p:sp>
      <p:sp>
        <p:nvSpPr>
          <p:cNvPr id="22" name="Freeform 8">
            <a:extLst>
              <a:ext uri="{FF2B5EF4-FFF2-40B4-BE49-F238E27FC236}">
                <a16:creationId xmlns:a16="http://schemas.microsoft.com/office/drawing/2014/main" id="{D95C7CB2-66CB-D746-D8E1-2EEC11AF6632}"/>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8F7B275E-7C39-7FC0-53EE-6F7F66675BFE}"/>
              </a:ext>
            </a:extLst>
          </p:cNvPr>
          <p:cNvSpPr/>
          <p:nvPr/>
        </p:nvSpPr>
        <p:spPr>
          <a:xfrm>
            <a:off x="2378629" y="2133910"/>
            <a:ext cx="6352417" cy="3978585"/>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7F98F2AD-4714-73F4-16B5-1BFFC86DC855}"/>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65324" y="2320226"/>
            <a:ext cx="2482676" cy="3792269"/>
          </a:xfrm>
          <a:prstGeom prst="rect">
            <a:avLst/>
          </a:prstGeom>
        </p:spPr>
      </p:pic>
      <p:graphicFrame>
        <p:nvGraphicFramePr>
          <p:cNvPr id="2" name="Tableau 1">
            <a:extLst>
              <a:ext uri="{FF2B5EF4-FFF2-40B4-BE49-F238E27FC236}">
                <a16:creationId xmlns:a16="http://schemas.microsoft.com/office/drawing/2014/main" id="{0D5AA3DD-11E7-E4B4-6018-B47121683392}"/>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Espace réservé du contenu 4">
            <a:extLst>
              <a:ext uri="{FF2B5EF4-FFF2-40B4-BE49-F238E27FC236}">
                <a16:creationId xmlns:a16="http://schemas.microsoft.com/office/drawing/2014/main" id="{B33D7AF2-BB99-BD18-3A1D-D1B392BA52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08367" y="2499360"/>
            <a:ext cx="1602667" cy="1169803"/>
          </a:xfrm>
          <a:prstGeom prst="rect">
            <a:avLst/>
          </a:prstGeom>
        </p:spPr>
      </p:pic>
      <p:pic>
        <p:nvPicPr>
          <p:cNvPr id="7" name="Image 6">
            <a:extLst>
              <a:ext uri="{FF2B5EF4-FFF2-40B4-BE49-F238E27FC236}">
                <a16:creationId xmlns:a16="http://schemas.microsoft.com/office/drawing/2014/main" id="{C395EC3F-EC43-0B5C-392D-37FA7BD96E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46227" y="2523904"/>
            <a:ext cx="1500178" cy="1069110"/>
          </a:xfrm>
          <a:prstGeom prst="rect">
            <a:avLst/>
          </a:prstGeom>
        </p:spPr>
      </p:pic>
      <p:pic>
        <p:nvPicPr>
          <p:cNvPr id="8" name="Image 7">
            <a:extLst>
              <a:ext uri="{FF2B5EF4-FFF2-40B4-BE49-F238E27FC236}">
                <a16:creationId xmlns:a16="http://schemas.microsoft.com/office/drawing/2014/main" id="{7F623179-B0CE-5316-0099-7415F6889D9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81597" y="2523904"/>
            <a:ext cx="1178464" cy="1009889"/>
          </a:xfrm>
          <a:prstGeom prst="rect">
            <a:avLst/>
          </a:prstGeom>
        </p:spPr>
      </p:pic>
      <p:pic>
        <p:nvPicPr>
          <p:cNvPr id="11" name="Image 10">
            <a:extLst>
              <a:ext uri="{FF2B5EF4-FFF2-40B4-BE49-F238E27FC236}">
                <a16:creationId xmlns:a16="http://schemas.microsoft.com/office/drawing/2014/main" id="{997A6D4F-943C-C746-8FC0-7F4B0DEB1C0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72813" y="4123201"/>
            <a:ext cx="1110797" cy="1201362"/>
          </a:xfrm>
          <a:prstGeom prst="rect">
            <a:avLst/>
          </a:prstGeom>
        </p:spPr>
      </p:pic>
      <p:pic>
        <p:nvPicPr>
          <p:cNvPr id="15" name="Espace réservé du contenu 4">
            <a:extLst>
              <a:ext uri="{FF2B5EF4-FFF2-40B4-BE49-F238E27FC236}">
                <a16:creationId xmlns:a16="http://schemas.microsoft.com/office/drawing/2014/main" id="{7AB9F2A0-8C52-FD3C-92E9-948E07FCFDA6}"/>
              </a:ext>
            </a:extLst>
          </p:cNvPr>
          <p:cNvPicPr>
            <a:picLocks noChangeAspect="1"/>
          </p:cNvPicPr>
          <p:nvPr/>
        </p:nvPicPr>
        <p:blipFill>
          <a:blip r:embed="rId10"/>
          <a:stretch>
            <a:fillRect/>
          </a:stretch>
        </p:blipFill>
        <p:spPr>
          <a:xfrm>
            <a:off x="7095255" y="2403566"/>
            <a:ext cx="1382571" cy="1202002"/>
          </a:xfrm>
          <a:prstGeom prst="rect">
            <a:avLst/>
          </a:prstGeom>
        </p:spPr>
      </p:pic>
      <p:pic>
        <p:nvPicPr>
          <p:cNvPr id="24" name="Image 23">
            <a:extLst>
              <a:ext uri="{FF2B5EF4-FFF2-40B4-BE49-F238E27FC236}">
                <a16:creationId xmlns:a16="http://schemas.microsoft.com/office/drawing/2014/main" id="{868C8C24-D076-717F-7BCF-8C0628691A0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808728" y="3997291"/>
            <a:ext cx="1110797" cy="1327272"/>
          </a:xfrm>
          <a:prstGeom prst="rect">
            <a:avLst/>
          </a:prstGeom>
        </p:spPr>
      </p:pic>
      <p:pic>
        <p:nvPicPr>
          <p:cNvPr id="3" name="Image 2">
            <a:extLst>
              <a:ext uri="{FF2B5EF4-FFF2-40B4-BE49-F238E27FC236}">
                <a16:creationId xmlns:a16="http://schemas.microsoft.com/office/drawing/2014/main" id="{028DA0CC-F4DD-7C93-8B40-7D958C5541AA}"/>
              </a:ext>
            </a:extLst>
          </p:cNvPr>
          <p:cNvPicPr>
            <a:picLocks noChangeAspect="1"/>
          </p:cNvPicPr>
          <p:nvPr/>
        </p:nvPicPr>
        <p:blipFill>
          <a:blip r:embed="rId12"/>
          <a:stretch>
            <a:fillRect/>
          </a:stretch>
        </p:blipFill>
        <p:spPr>
          <a:xfrm>
            <a:off x="2899017" y="3822026"/>
            <a:ext cx="1221364" cy="1737923"/>
          </a:xfrm>
          <a:prstGeom prst="rect">
            <a:avLst/>
          </a:prstGeom>
        </p:spPr>
      </p:pic>
      <p:pic>
        <p:nvPicPr>
          <p:cNvPr id="4" name="Image 3">
            <a:extLst>
              <a:ext uri="{FF2B5EF4-FFF2-40B4-BE49-F238E27FC236}">
                <a16:creationId xmlns:a16="http://schemas.microsoft.com/office/drawing/2014/main" id="{45C02AB7-42C1-F8F3-E66D-EC1270FE67AC}"/>
              </a:ext>
            </a:extLst>
          </p:cNvPr>
          <p:cNvPicPr>
            <a:picLocks noChangeAspect="1"/>
          </p:cNvPicPr>
          <p:nvPr/>
        </p:nvPicPr>
        <p:blipFill>
          <a:blip r:embed="rId13"/>
          <a:stretch>
            <a:fillRect/>
          </a:stretch>
        </p:blipFill>
        <p:spPr>
          <a:xfrm>
            <a:off x="7080192" y="4344823"/>
            <a:ext cx="1442670" cy="979741"/>
          </a:xfrm>
          <a:prstGeom prst="rect">
            <a:avLst/>
          </a:prstGeom>
        </p:spPr>
      </p:pic>
    </p:spTree>
    <p:extLst>
      <p:ext uri="{BB962C8B-B14F-4D97-AF65-F5344CB8AC3E}">
        <p14:creationId xmlns:p14="http://schemas.microsoft.com/office/powerpoint/2010/main" val="2490637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69FEA5-6BB4-83AA-E62A-A2CC7A9053B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3462B92-8DD2-9108-BB2A-87207CA9457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4AEF14-00B0-16E0-AE70-639A262B389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5BF276BE-C97C-1381-3BED-01FA5E641086}"/>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7EA960B5-E12D-422B-6285-D06A4E93395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une famille. Comment vous dites famille dans votre langue?</a:t>
            </a:r>
          </a:p>
        </p:txBody>
      </p:sp>
      <p:pic>
        <p:nvPicPr>
          <p:cNvPr id="7" name="Espace réservé du contenu 4">
            <a:extLst>
              <a:ext uri="{FF2B5EF4-FFF2-40B4-BE49-F238E27FC236}">
                <a16:creationId xmlns:a16="http://schemas.microsoft.com/office/drawing/2014/main" id="{902FCAE3-E2FB-4670-3684-BE34180EF5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46506" y="1974256"/>
            <a:ext cx="4250989" cy="3102842"/>
          </a:xfrm>
          <a:prstGeom prst="rect">
            <a:avLst/>
          </a:prstGeom>
        </p:spPr>
      </p:pic>
    </p:spTree>
    <p:extLst>
      <p:ext uri="{BB962C8B-B14F-4D97-AF65-F5344CB8AC3E}">
        <p14:creationId xmlns:p14="http://schemas.microsoft.com/office/powerpoint/2010/main" val="26567237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03FEA8-6BB0-703E-D335-FF0C643A5C2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CDA215-2A0F-AD92-3A84-12637E5DECF5}"/>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C151578-B1B8-2122-84D1-BDAE46CED76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31FA4633-6354-C035-0454-ECAD623221FF}"/>
              </a:ext>
            </a:extLst>
          </p:cNvPr>
          <p:cNvSpPr txBox="1"/>
          <p:nvPr/>
        </p:nvSpPr>
        <p:spPr>
          <a:xfrm>
            <a:off x="4903301" y="2464460"/>
            <a:ext cx="3483615" cy="1898084"/>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Une fam</a:t>
            </a:r>
            <a:r>
              <a:rPr lang="fr-FR" sz="5867" b="1" dirty="0">
                <a:solidFill>
                  <a:srgbClr val="FFC000"/>
                </a:solidFill>
                <a:latin typeface="Dosis" pitchFamily="2" charset="0"/>
              </a:rPr>
              <a:t>ill</a:t>
            </a:r>
            <a:r>
              <a:rPr lang="fr-FR" sz="5867" b="1" dirty="0">
                <a:solidFill>
                  <a:srgbClr val="4BACC6">
                    <a:lumMod val="75000"/>
                  </a:srgbClr>
                </a:solidFill>
                <a:latin typeface="Dosis" pitchFamily="2" charset="0"/>
              </a:rPr>
              <a:t>e</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8D7AD97-3728-0B6E-3BB0-5F6C10765686}"/>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58271FEF-29F1-DBE0-5BB5-0D1C3F6868B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Une famille</a:t>
            </a:r>
            <a:r>
              <a:rPr lang="en-US" sz="1500" b="1" dirty="0">
                <a:solidFill>
                  <a:prstClr val="white">
                    <a:lumMod val="65000"/>
                  </a:prstClr>
                </a:solidFill>
                <a:latin typeface="Dosis" pitchFamily="2" charset="0"/>
              </a:rPr>
              <a:t>, la </a:t>
            </a:r>
            <a:r>
              <a:rPr lang="en-US" sz="1500" b="1" dirty="0" err="1">
                <a:solidFill>
                  <a:prstClr val="white">
                    <a:lumMod val="65000"/>
                  </a:prstClr>
                </a:solidFill>
                <a:latin typeface="Dosis" pitchFamily="2" charset="0"/>
              </a:rPr>
              <a:t>famille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une famille</a:t>
            </a:r>
            <a:r>
              <a:rPr lang="en-US" sz="1500" b="1" dirty="0">
                <a:solidFill>
                  <a:prstClr val="white">
                    <a:lumMod val="65000"/>
                  </a:prstClr>
                </a:solidFill>
                <a:latin typeface="Dosis" pitchFamily="2" charset="0"/>
              </a:rPr>
              <a:t>”.</a:t>
            </a:r>
          </a:p>
        </p:txBody>
      </p:sp>
      <p:pic>
        <p:nvPicPr>
          <p:cNvPr id="2" name="Espace réservé du contenu 4">
            <a:extLst>
              <a:ext uri="{FF2B5EF4-FFF2-40B4-BE49-F238E27FC236}">
                <a16:creationId xmlns:a16="http://schemas.microsoft.com/office/drawing/2014/main" id="{4788BC6A-E4CF-55EB-49FA-9BEAE86B4F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77388" y="2464460"/>
            <a:ext cx="3254420" cy="2375436"/>
          </a:xfrm>
          <a:prstGeom prst="rect">
            <a:avLst/>
          </a:prstGeom>
        </p:spPr>
      </p:pic>
    </p:spTree>
    <p:extLst>
      <p:ext uri="{BB962C8B-B14F-4D97-AF65-F5344CB8AC3E}">
        <p14:creationId xmlns:p14="http://schemas.microsoft.com/office/powerpoint/2010/main" val="981163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52695-A870-4F0C-E05F-F554732DF95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9628610-9D0C-45D2-70DB-4542ABA58797}"/>
              </a:ext>
            </a:extLst>
          </p:cNvPr>
          <p:cNvSpPr/>
          <p:nvPr/>
        </p:nvSpPr>
        <p:spPr>
          <a:xfrm>
            <a:off x="48024"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8A1ED72-1993-AD1A-ABF9-DC33BEF6FF2E}"/>
              </a:ext>
            </a:extLst>
          </p:cNvPr>
          <p:cNvSpPr/>
          <p:nvPr/>
        </p:nvSpPr>
        <p:spPr>
          <a:xfrm>
            <a:off x="142479" y="19704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76FE095-A8EF-80CE-988F-CBFC6F1C96C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A586C56-2EA7-EDF0-4DF1-5D2E7398FC29}"/>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97E8CEDA-D9A3-5337-AB1F-5484702712D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D565BF4-0B34-62AA-F718-02E1EB31D94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portail. Comment vous dites «  portail » dans votre langue?</a:t>
            </a:r>
          </a:p>
        </p:txBody>
      </p:sp>
      <p:pic>
        <p:nvPicPr>
          <p:cNvPr id="8" name="Image 7">
            <a:extLst>
              <a:ext uri="{FF2B5EF4-FFF2-40B4-BE49-F238E27FC236}">
                <a16:creationId xmlns:a16="http://schemas.microsoft.com/office/drawing/2014/main" id="{C72018D4-8106-55F3-0BCB-EDA6538A2A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72729" y="1881125"/>
            <a:ext cx="5018841" cy="3309183"/>
          </a:xfrm>
          <a:prstGeom prst="rect">
            <a:avLst/>
          </a:prstGeom>
        </p:spPr>
      </p:pic>
    </p:spTree>
    <p:extLst>
      <p:ext uri="{BB962C8B-B14F-4D97-AF65-F5344CB8AC3E}">
        <p14:creationId xmlns:p14="http://schemas.microsoft.com/office/powerpoint/2010/main" val="25971175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312A0-8673-1EF2-83B6-FC04996046C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CEF4166-4EB4-6427-2028-B6575D9F3CD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5D21B10-4E15-F830-CB39-1266BB05ADBD}"/>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51465F4-8F7F-FEFB-A86F-6565E2E0F7D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A867AE3-4362-8B5E-5F1E-07CF02C486AA}"/>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B32A9E17-E67D-D9E1-EEAE-0B50BF0571F6}"/>
              </a:ext>
            </a:extLst>
          </p:cNvPr>
          <p:cNvSpPr txBox="1"/>
          <p:nvPr/>
        </p:nvSpPr>
        <p:spPr>
          <a:xfrm>
            <a:off x="2839428" y="1769677"/>
            <a:ext cx="3483615"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 port</a:t>
            </a:r>
            <a:r>
              <a:rPr lang="fr-FR" sz="5867" b="1" dirty="0">
                <a:solidFill>
                  <a:srgbClr val="FFC000"/>
                </a:solidFill>
                <a:latin typeface="Dosis" pitchFamily="2" charset="0"/>
              </a:rPr>
              <a:t>ail</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63BE973B-6033-CB8B-E86D-6D68DDE64635}"/>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246DB021-28DC-5BC2-5738-090162EB755D}"/>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portail</a:t>
            </a:r>
            <a:r>
              <a:rPr lang="en-US" sz="1500" b="1" dirty="0">
                <a:solidFill>
                  <a:prstClr val="white">
                    <a:lumMod val="65000"/>
                  </a:prstClr>
                </a:solidFill>
                <a:latin typeface="Dosis" pitchFamily="2" charset="0"/>
              </a:rPr>
              <a:t>, le </a:t>
            </a:r>
            <a:r>
              <a:rPr lang="fr-FR" sz="1500" b="1" dirty="0">
                <a:solidFill>
                  <a:prstClr val="white">
                    <a:lumMod val="65000"/>
                  </a:prstClr>
                </a:solidFill>
                <a:latin typeface="Dosis" pitchFamily="2" charset="0"/>
              </a:rPr>
              <a:t>portail</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portail</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E2D97E58-69B0-AAB5-A84A-ED3FBFA7E2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69204" y="3031047"/>
            <a:ext cx="3753839" cy="2475102"/>
          </a:xfrm>
          <a:prstGeom prst="rect">
            <a:avLst/>
          </a:prstGeom>
        </p:spPr>
      </p:pic>
    </p:spTree>
    <p:extLst>
      <p:ext uri="{BB962C8B-B14F-4D97-AF65-F5344CB8AC3E}">
        <p14:creationId xmlns:p14="http://schemas.microsoft.com/office/powerpoint/2010/main" val="41729017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47004-0B4C-4011-0EA4-CCEA721988D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6700DF6-9289-0EF5-B1D3-905AB123C77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4E4C0E6-0548-F10E-A84D-763F90FC310A}"/>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8CBE73E8-FFA1-F499-25C0-777F39C047E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6150388-6E89-3346-E9F6-B5F5B29F3469}"/>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C56BDF06-6BE1-C4AE-44CB-7349F110539E}"/>
              </a:ext>
            </a:extLst>
          </p:cNvPr>
          <p:cNvSpPr txBox="1"/>
          <p:nvPr/>
        </p:nvSpPr>
        <p:spPr>
          <a:xfrm>
            <a:off x="1" y="1769677"/>
            <a:ext cx="8969333" cy="995209"/>
          </a:xfrm>
          <a:prstGeom prst="rect">
            <a:avLst/>
          </a:prstGeom>
          <a:noFill/>
        </p:spPr>
        <p:txBody>
          <a:bodyPr wrap="square" rtlCol="0">
            <a:spAutoFit/>
          </a:bodyPr>
          <a:lstStyle/>
          <a:p>
            <a:pPr algn="ctr" defTabSz="685869">
              <a:defRPr/>
            </a:pPr>
            <a:r>
              <a:rPr lang="fr-FR" sz="5400" b="1" dirty="0">
                <a:solidFill>
                  <a:srgbClr val="4BACC6">
                    <a:lumMod val="75000"/>
                  </a:srgbClr>
                </a:solidFill>
                <a:latin typeface="Dosis" pitchFamily="2" charset="0"/>
              </a:rPr>
              <a:t>Le port</a:t>
            </a:r>
            <a:r>
              <a:rPr lang="fr-FR" sz="5400" b="1" dirty="0">
                <a:solidFill>
                  <a:srgbClr val="FFC000"/>
                </a:solidFill>
                <a:latin typeface="Dosis" pitchFamily="2" charset="0"/>
              </a:rPr>
              <a:t>ail </a:t>
            </a:r>
            <a:r>
              <a:rPr lang="fr-FR" sz="5400" b="1" dirty="0">
                <a:solidFill>
                  <a:schemeClr val="accent5">
                    <a:lumMod val="75000"/>
                  </a:schemeClr>
                </a:solidFill>
                <a:latin typeface="Dosis" pitchFamily="2" charset="0"/>
              </a:rPr>
              <a:t>du parc est fermé</a:t>
            </a:r>
            <a:r>
              <a:rPr lang="fr-FR" sz="5867" b="1" dirty="0">
                <a:solidFill>
                  <a:schemeClr val="accent5">
                    <a:lumMod val="75000"/>
                  </a:schemeClr>
                </a:solidFill>
                <a:latin typeface="Dosis" pitchFamily="2" charset="0"/>
              </a:rPr>
              <a:t>.</a:t>
            </a:r>
            <a:endParaRPr lang="fr-FR" sz="5334" dirty="0">
              <a:solidFill>
                <a:schemeClr val="accent5">
                  <a:lumMod val="75000"/>
                </a:schemeClr>
              </a:solidFill>
              <a:latin typeface="Dosis" pitchFamily="2" charset="0"/>
            </a:endParaRPr>
          </a:p>
        </p:txBody>
      </p:sp>
      <p:graphicFrame>
        <p:nvGraphicFramePr>
          <p:cNvPr id="3" name="Tableau 2">
            <a:extLst>
              <a:ext uri="{FF2B5EF4-FFF2-40B4-BE49-F238E27FC236}">
                <a16:creationId xmlns:a16="http://schemas.microsoft.com/office/drawing/2014/main" id="{E260DE3F-0BB5-D396-D02C-7C008696F6BE}"/>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AC53F776-3F69-126A-D0D3-846F39286975}"/>
              </a:ext>
            </a:extLst>
          </p:cNvPr>
          <p:cNvSpPr txBox="1"/>
          <p:nvPr/>
        </p:nvSpPr>
        <p:spPr>
          <a:xfrm>
            <a:off x="952500" y="279401"/>
            <a:ext cx="739508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 portail du parc est fermé </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Le portail du parc est fermé</a:t>
            </a:r>
            <a:r>
              <a:rPr lang="en-US" sz="1500" b="1" dirty="0">
                <a:solidFill>
                  <a:prstClr val="white">
                    <a:lumMod val="65000"/>
                  </a:prstClr>
                </a:solidFill>
                <a:latin typeface="Dosis" pitchFamily="2" charset="0"/>
              </a:rPr>
              <a:t>”.</a:t>
            </a:r>
          </a:p>
        </p:txBody>
      </p:sp>
      <p:pic>
        <p:nvPicPr>
          <p:cNvPr id="11" name="Image 10">
            <a:extLst>
              <a:ext uri="{FF2B5EF4-FFF2-40B4-BE49-F238E27FC236}">
                <a16:creationId xmlns:a16="http://schemas.microsoft.com/office/drawing/2014/main" id="{0A944791-C972-4EA7-373C-EA3BEFAEB6DB}"/>
              </a:ext>
            </a:extLst>
          </p:cNvPr>
          <p:cNvPicPr>
            <a:picLocks noChangeAspect="1"/>
          </p:cNvPicPr>
          <p:nvPr/>
        </p:nvPicPr>
        <p:blipFill>
          <a:blip r:embed="rId5"/>
          <a:stretch>
            <a:fillRect/>
          </a:stretch>
        </p:blipFill>
        <p:spPr>
          <a:xfrm>
            <a:off x="2272854" y="3436454"/>
            <a:ext cx="4522542" cy="2521376"/>
          </a:xfrm>
          <a:prstGeom prst="rect">
            <a:avLst/>
          </a:prstGeom>
        </p:spPr>
      </p:pic>
    </p:spTree>
    <p:extLst>
      <p:ext uri="{BB962C8B-B14F-4D97-AF65-F5344CB8AC3E}">
        <p14:creationId xmlns:p14="http://schemas.microsoft.com/office/powerpoint/2010/main" val="2672959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7068F-E158-E1BA-FCFB-B63E45D565B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C2552FA-B6E2-95AE-9F60-61C8FE5B7BB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5C26A6D-5CDA-CCED-53DE-95D2CB063F17}"/>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ACACAF1-05A0-ABA6-276B-E6F7C587475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9298058-926A-7EED-F82D-F374829B539E}"/>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5942A46-9F31-4B29-4BD0-045F06E6948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33B15335-18D8-24EF-F485-EC705BEF83B8}"/>
              </a:ext>
            </a:extLst>
          </p:cNvPr>
          <p:cNvSpPr txBox="1"/>
          <p:nvPr/>
        </p:nvSpPr>
        <p:spPr>
          <a:xfrm>
            <a:off x="914111" y="338699"/>
            <a:ext cx="7662527" cy="330860"/>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fauteuil. Comment vous dites « fauteuil » dans votre langue?</a:t>
            </a:r>
          </a:p>
        </p:txBody>
      </p:sp>
      <p:pic>
        <p:nvPicPr>
          <p:cNvPr id="10" name="Image 9">
            <a:extLst>
              <a:ext uri="{FF2B5EF4-FFF2-40B4-BE49-F238E27FC236}">
                <a16:creationId xmlns:a16="http://schemas.microsoft.com/office/drawing/2014/main" id="{3AE6F3B7-7EAC-7BA1-C33A-8F68493489D4}"/>
              </a:ext>
            </a:extLst>
          </p:cNvPr>
          <p:cNvPicPr>
            <a:picLocks noChangeAspect="1"/>
          </p:cNvPicPr>
          <p:nvPr/>
        </p:nvPicPr>
        <p:blipFill>
          <a:blip r:embed="rId5"/>
          <a:stretch>
            <a:fillRect/>
          </a:stretch>
        </p:blipFill>
        <p:spPr>
          <a:xfrm>
            <a:off x="2988013" y="1798114"/>
            <a:ext cx="2911342" cy="3059022"/>
          </a:xfrm>
          <a:prstGeom prst="rect">
            <a:avLst/>
          </a:prstGeom>
        </p:spPr>
      </p:pic>
    </p:spTree>
    <p:extLst>
      <p:ext uri="{BB962C8B-B14F-4D97-AF65-F5344CB8AC3E}">
        <p14:creationId xmlns:p14="http://schemas.microsoft.com/office/powerpoint/2010/main" val="20504930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C37FE-BFB2-0FC6-D2C8-CA9C2B0BD21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A679DCE-8930-169F-53A5-AD6AE6BEC60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380331E-6C41-C1F3-5BF1-3E61B398F5B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B115499-74D7-EB97-F774-FF6611D7385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4E51905-8FE0-6F7D-9D63-562AB01D438C}"/>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19A78498-AED2-E48B-9DFA-674DC3A4466D}"/>
              </a:ext>
            </a:extLst>
          </p:cNvPr>
          <p:cNvSpPr txBox="1"/>
          <p:nvPr/>
        </p:nvSpPr>
        <p:spPr>
          <a:xfrm>
            <a:off x="4503175" y="2464461"/>
            <a:ext cx="4296697"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 faut</a:t>
            </a:r>
            <a:r>
              <a:rPr lang="fr-FR" sz="5867" b="1" dirty="0">
                <a:solidFill>
                  <a:srgbClr val="FFC000"/>
                </a:solidFill>
                <a:latin typeface="Dosis" pitchFamily="2" charset="0"/>
              </a:rPr>
              <a:t>euil</a:t>
            </a:r>
            <a:endParaRPr lang="fr-FR" sz="5867" b="1" dirty="0">
              <a:solidFill>
                <a:srgbClr val="4BACC6">
                  <a:lumMod val="75000"/>
                </a:srgbClr>
              </a:solidFill>
              <a:latin typeface="Dosis" pitchFamily="2" charset="0"/>
            </a:endParaRPr>
          </a:p>
        </p:txBody>
      </p:sp>
      <p:graphicFrame>
        <p:nvGraphicFramePr>
          <p:cNvPr id="3" name="Tableau 2">
            <a:extLst>
              <a:ext uri="{FF2B5EF4-FFF2-40B4-BE49-F238E27FC236}">
                <a16:creationId xmlns:a16="http://schemas.microsoft.com/office/drawing/2014/main" id="{54FD4E37-78A2-B608-A7A8-B85B32DB6E72}"/>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9FA1B975-BD93-C5D4-525A-BC8A1FF797F2}"/>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 fauteuil, Le fauteuil.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 Un fauteuil”.</a:t>
            </a:r>
          </a:p>
        </p:txBody>
      </p:sp>
      <p:pic>
        <p:nvPicPr>
          <p:cNvPr id="13" name="Image 12">
            <a:extLst>
              <a:ext uri="{FF2B5EF4-FFF2-40B4-BE49-F238E27FC236}">
                <a16:creationId xmlns:a16="http://schemas.microsoft.com/office/drawing/2014/main" id="{96AB2144-A386-507C-6466-644394954FBC}"/>
              </a:ext>
            </a:extLst>
          </p:cNvPr>
          <p:cNvPicPr>
            <a:picLocks noChangeAspect="1"/>
          </p:cNvPicPr>
          <p:nvPr/>
        </p:nvPicPr>
        <p:blipFill>
          <a:blip r:embed="rId5"/>
          <a:stretch>
            <a:fillRect/>
          </a:stretch>
        </p:blipFill>
        <p:spPr>
          <a:xfrm>
            <a:off x="1485380" y="1811405"/>
            <a:ext cx="1887083" cy="2685199"/>
          </a:xfrm>
          <a:prstGeom prst="rect">
            <a:avLst/>
          </a:prstGeom>
        </p:spPr>
      </p:pic>
    </p:spTree>
    <p:extLst>
      <p:ext uri="{BB962C8B-B14F-4D97-AF65-F5344CB8AC3E}">
        <p14:creationId xmlns:p14="http://schemas.microsoft.com/office/powerpoint/2010/main" val="27282235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6AB0E-BEA5-0B26-07C9-E91335369E9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A5E8C44-2C95-9AA0-0012-357B73DBC6A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76D8C895-7357-6443-2A75-1B84ABEE1CC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D957EE-B839-1680-6E43-36FB2EA8932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70AC1B2-DF2D-6E4D-1A9B-1535321A95A6}"/>
              </a:ext>
            </a:extLst>
          </p:cNvPr>
          <p:cNvSpPr/>
          <p:nvPr/>
        </p:nvSpPr>
        <p:spPr>
          <a:xfrm>
            <a:off x="567365"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7" name="ZoneTexte 6">
            <a:extLst>
              <a:ext uri="{FF2B5EF4-FFF2-40B4-BE49-F238E27FC236}">
                <a16:creationId xmlns:a16="http://schemas.microsoft.com/office/drawing/2014/main" id="{56F28068-E38C-0175-5562-1A65D21D486D}"/>
              </a:ext>
            </a:extLst>
          </p:cNvPr>
          <p:cNvSpPr txBox="1"/>
          <p:nvPr/>
        </p:nvSpPr>
        <p:spPr>
          <a:xfrm>
            <a:off x="558800" y="1729003"/>
            <a:ext cx="802640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Le chat dort sur le fauteuil</a:t>
            </a:r>
            <a:r>
              <a:rPr lang="fr-FR" sz="5334" b="1" dirty="0">
                <a:solidFill>
                  <a:srgbClr val="215968"/>
                </a:solidFill>
                <a:latin typeface="Dosis" panose="02010703020202060003" pitchFamily="2" charset="0"/>
              </a:rPr>
              <a:t>.</a:t>
            </a:r>
          </a:p>
        </p:txBody>
      </p:sp>
      <p:graphicFrame>
        <p:nvGraphicFramePr>
          <p:cNvPr id="18" name="Tableau 17">
            <a:extLst>
              <a:ext uri="{FF2B5EF4-FFF2-40B4-BE49-F238E27FC236}">
                <a16:creationId xmlns:a16="http://schemas.microsoft.com/office/drawing/2014/main" id="{5CCA77A9-3FE9-6C1C-EC5F-8BB0BCC70315}"/>
              </a:ext>
            </a:extLst>
          </p:cNvPr>
          <p:cNvGraphicFramePr>
            <a:graphicFrameLocks noGrp="1"/>
          </p:cNvGraphicFramePr>
          <p:nvPr>
            <p:custDataLst>
              <p:tags r:id="rId1"/>
            </p:custDataLst>
          </p:nvPr>
        </p:nvGraphicFramePr>
        <p:xfrm>
          <a:off x="6601" y="-275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0A18B968-E6AD-B07D-C639-ED29715D6D94}"/>
              </a:ext>
            </a:extLst>
          </p:cNvPr>
          <p:cNvSpPr txBox="1"/>
          <p:nvPr/>
        </p:nvSpPr>
        <p:spPr>
          <a:xfrm>
            <a:off x="1021678" y="293987"/>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 chat dort sur le fauteuil.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Le chat dort sur le fauteuil. </a:t>
            </a:r>
          </a:p>
        </p:txBody>
      </p:sp>
      <p:pic>
        <p:nvPicPr>
          <p:cNvPr id="10" name="Image 9">
            <a:extLst>
              <a:ext uri="{FF2B5EF4-FFF2-40B4-BE49-F238E27FC236}">
                <a16:creationId xmlns:a16="http://schemas.microsoft.com/office/drawing/2014/main" id="{567A7BC4-84D4-BAEE-0EB7-659BB65F5065}"/>
              </a:ext>
            </a:extLst>
          </p:cNvPr>
          <p:cNvPicPr>
            <a:picLocks noChangeAspect="1"/>
          </p:cNvPicPr>
          <p:nvPr/>
        </p:nvPicPr>
        <p:blipFill>
          <a:blip r:embed="rId5"/>
          <a:stretch>
            <a:fillRect/>
          </a:stretch>
        </p:blipFill>
        <p:spPr>
          <a:xfrm>
            <a:off x="3048001" y="2870802"/>
            <a:ext cx="2723427" cy="3459665"/>
          </a:xfrm>
          <a:prstGeom prst="rect">
            <a:avLst/>
          </a:prstGeom>
        </p:spPr>
      </p:pic>
    </p:spTree>
    <p:extLst>
      <p:ext uri="{BB962C8B-B14F-4D97-AF65-F5344CB8AC3E}">
        <p14:creationId xmlns:p14="http://schemas.microsoft.com/office/powerpoint/2010/main" val="1364659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3" name="Group 3"/>
          <p:cNvGrpSpPr/>
          <p:nvPr/>
        </p:nvGrpSpPr>
        <p:grpSpPr>
          <a:xfrm>
            <a:off x="571500" y="786968"/>
            <a:ext cx="8001000" cy="5284067"/>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7" name="Freeform 7"/>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678120" y="2110178"/>
            <a:ext cx="7787760" cy="354071"/>
          </a:xfrm>
          <a:prstGeom prst="rect">
            <a:avLst/>
          </a:prstGeom>
          <a:noFill/>
        </p:spPr>
        <p:txBody>
          <a:bodyPr wrap="square" rtlCol="0">
            <a:spAutoFit/>
          </a:bodyPr>
          <a:lstStyle/>
          <a:p>
            <a:pPr algn="ctr" defTabSz="457246">
              <a:spcAft>
                <a:spcPts val="600"/>
              </a:spcAft>
              <a:defRPr/>
            </a:pPr>
            <a:r>
              <a:rPr lang="fr-FR" sz="1701" dirty="0">
                <a:solidFill>
                  <a:srgbClr val="106585"/>
                </a:solidFill>
                <a:latin typeface="Dosis" pitchFamily="2" charset="0"/>
              </a:rPr>
              <a:t>A la fin de la séance d’aujourd’hui, </a:t>
            </a:r>
            <a:r>
              <a:rPr lang="fr-FR" sz="1701" b="1" dirty="0">
                <a:solidFill>
                  <a:srgbClr val="106585"/>
                </a:solidFill>
                <a:latin typeface="Dosis" pitchFamily="2" charset="0"/>
              </a:rPr>
              <a:t>au moins 80% des élèves </a:t>
            </a:r>
            <a:r>
              <a:rPr lang="fr-FR" sz="1701"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939800" y="2851934"/>
            <a:ext cx="7264400" cy="2202667"/>
            <a:chOff x="3302073" y="4600550"/>
            <a:chExt cx="9396747" cy="2104846"/>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46">
                <a:defRPr/>
              </a:pPr>
              <a:endParaRPr lang="fr-MA" sz="667"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45023" y="4803726"/>
              <a:ext cx="8423006" cy="1720717"/>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Comprendre et produire les </a:t>
              </a:r>
              <a:r>
                <a:rPr lang="fr-FR" sz="1867" b="1" dirty="0">
                  <a:solidFill>
                    <a:srgbClr val="215968"/>
                  </a:solidFill>
                  <a:latin typeface="Dosis" pitchFamily="2" charset="0"/>
                </a:rPr>
                <a:t>mots du </a:t>
              </a:r>
              <a:r>
                <a:rPr lang="fr-FR" sz="1867" b="1" dirty="0" err="1">
                  <a:solidFill>
                    <a:srgbClr val="215968"/>
                  </a:solidFill>
                  <a:latin typeface="Dosis" pitchFamily="2" charset="0"/>
                </a:rPr>
                <a:t>vocabulaire:</a:t>
              </a:r>
              <a:r>
                <a:rPr lang="fr-FR" sz="2000" b="1" dirty="0" err="1">
                  <a:solidFill>
                    <a:schemeClr val="tx2">
                      <a:lumMod val="60000"/>
                      <a:lumOff val="40000"/>
                    </a:schemeClr>
                  </a:solidFill>
                  <a:latin typeface="Dosis" pitchFamily="2" charset="0"/>
                  <a:ea typeface="Calibri" panose="020F0502020204030204" pitchFamily="34" charset="0"/>
                  <a:cs typeface="Calibri" panose="020F0502020204030204" pitchFamily="34" charset="0"/>
                </a:rPr>
                <a:t>Famille</a:t>
              </a:r>
              <a:r>
                <a:rPr lang="fr-FR" sz="2000" b="1" dirty="0">
                  <a:solidFill>
                    <a:schemeClr val="tx2">
                      <a:lumMod val="60000"/>
                      <a:lumOff val="40000"/>
                    </a:schemeClr>
                  </a:solidFill>
                  <a:latin typeface="Dosis" pitchFamily="2" charset="0"/>
                  <a:ea typeface="Calibri" panose="020F0502020204030204" pitchFamily="34" charset="0"/>
                  <a:cs typeface="Calibri" panose="020F0502020204030204" pitchFamily="34" charset="0"/>
                </a:rPr>
                <a:t> – portail – réveil  - fauteuil – fenouil – tailleur -abeille - boire</a:t>
              </a:r>
            </a:p>
            <a:p>
              <a:pPr defTabSz="457246">
                <a:spcAft>
                  <a:spcPts val="600"/>
                </a:spcAft>
                <a:defRPr/>
              </a:pPr>
              <a:endParaRPr lang="fr-MA" sz="1867" b="1" dirty="0">
                <a:solidFill>
                  <a:srgbClr val="106585"/>
                </a:solidFill>
                <a:latin typeface="Dosis" pitchFamily="2" charset="0"/>
              </a:endParaRPr>
            </a:p>
            <a:p>
              <a:pPr defTabSz="457246">
                <a:spcAft>
                  <a:spcPts val="600"/>
                </a:spcAft>
                <a:defRPr/>
              </a:pPr>
              <a:endParaRPr lang="fr-FR" sz="1867" b="1" dirty="0">
                <a:solidFill>
                  <a:srgbClr val="215968"/>
                </a:solidFill>
                <a:latin typeface="Dosis" pitchFamily="2" charset="0"/>
              </a:endParaRPr>
            </a:p>
            <a:p>
              <a:pPr algn="ctr" defTabSz="457246">
                <a:spcAft>
                  <a:spcPts val="600"/>
                </a:spcAft>
                <a:defRPr/>
              </a:pPr>
              <a:r>
                <a:rPr lang="fr-FR" sz="1867" b="1" dirty="0">
                  <a:solidFill>
                    <a:srgbClr val="008EC0"/>
                  </a:solidFill>
                  <a:latin typeface="Dosis" pitchFamily="2" charset="0"/>
                </a:rPr>
                <a:t> </a:t>
              </a:r>
              <a:endParaRPr lang="fr-FR" sz="1867"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25418" y="5736744"/>
              <a:ext cx="8547581" cy="637356"/>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Identifier, nommer, lire et écrire </a:t>
              </a:r>
              <a:r>
                <a:rPr lang="fr-FR" sz="1867" b="1" dirty="0">
                  <a:solidFill>
                    <a:srgbClr val="008EC0"/>
                  </a:solidFill>
                  <a:latin typeface="Dosis" pitchFamily="2" charset="0"/>
                </a:rPr>
                <a:t>des mots avec les graphèmes complexes: </a:t>
              </a:r>
              <a:r>
                <a:rPr lang="fr-FR" sz="1867" b="1" dirty="0" err="1">
                  <a:solidFill>
                    <a:srgbClr val="008EC0"/>
                  </a:solidFill>
                  <a:latin typeface="Dosis" pitchFamily="2" charset="0"/>
                </a:rPr>
                <a:t>ill</a:t>
              </a:r>
              <a:r>
                <a:rPr lang="fr-FR" sz="1867" b="1" dirty="0">
                  <a:solidFill>
                    <a:srgbClr val="008EC0"/>
                  </a:solidFill>
                  <a:latin typeface="Dosis" pitchFamily="2" charset="0"/>
                </a:rPr>
                <a:t> • ail • </a:t>
              </a:r>
              <a:r>
                <a:rPr lang="fr-FR" sz="1867" b="1" dirty="0" err="1">
                  <a:solidFill>
                    <a:srgbClr val="008EC0"/>
                  </a:solidFill>
                  <a:latin typeface="Dosis" pitchFamily="2" charset="0"/>
                </a:rPr>
                <a:t>euil</a:t>
              </a:r>
              <a:r>
                <a:rPr lang="fr-FR" sz="1867" b="1" dirty="0">
                  <a:solidFill>
                    <a:srgbClr val="008EC0"/>
                  </a:solidFill>
                  <a:latin typeface="Dosis" pitchFamily="2" charset="0"/>
                </a:rPr>
                <a:t> • </a:t>
              </a:r>
              <a:r>
                <a:rPr lang="fr-FR" sz="1867" b="1" dirty="0" err="1">
                  <a:solidFill>
                    <a:srgbClr val="008EC0"/>
                  </a:solidFill>
                  <a:latin typeface="Dosis" pitchFamily="2" charset="0"/>
                </a:rPr>
                <a:t>ouil</a:t>
              </a:r>
              <a:endParaRPr lang="fr-FR" sz="1867" b="1" dirty="0">
                <a:solidFill>
                  <a:srgbClr val="008EC0"/>
                </a:solidFill>
                <a:latin typeface="Dosis" pitchFamily="2" charset="0"/>
              </a:endParaRP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457246">
                <a:defRPr/>
              </a:pPr>
              <a:endParaRPr lang="fr-MA" sz="667"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7"/>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7"/>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28428-08B7-D30F-F615-BEA5CABC74A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D2C6C36-2612-9941-2321-DF2E48CC7AF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2DF6D6B-E5DB-5AC9-BF54-22E87C63448B}"/>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FF2F45-0313-D46F-2911-BB4D641BDCA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C546565-7136-DCA1-4840-25B06AAB826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A24D7A5-521A-E1BE-6B41-FB73A856B515}"/>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A569832-B0FF-B9C8-2E94-E8AEFC398087}"/>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a:t>
            </a:r>
            <a:r>
              <a:rPr lang="en-US" sz="1500" b="1" dirty="0">
                <a:solidFill>
                  <a:prstClr val="white">
                    <a:lumMod val="65000"/>
                  </a:prstClr>
                </a:solidFill>
                <a:latin typeface="Dosis" pitchFamily="2" charset="0"/>
              </a:rPr>
              <a:t>un </a:t>
            </a:r>
            <a:r>
              <a:rPr lang="en-US" sz="1500" b="1" dirty="0" err="1">
                <a:solidFill>
                  <a:prstClr val="white">
                    <a:lumMod val="65000"/>
                  </a:prstClr>
                </a:solidFill>
                <a:latin typeface="Dosis" pitchFamily="2" charset="0"/>
              </a:rPr>
              <a:t>fenouil</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 Comment vous dites </a:t>
            </a:r>
            <a:r>
              <a:rPr lang="en-US" sz="1500" b="1" dirty="0">
                <a:solidFill>
                  <a:prstClr val="white">
                    <a:lumMod val="65000"/>
                  </a:prstClr>
                </a:solidFill>
                <a:latin typeface="Dosis" pitchFamily="2" charset="0"/>
              </a:rPr>
              <a:t>“</a:t>
            </a:r>
            <a:r>
              <a:rPr lang="en-US" sz="1500" b="1" dirty="0" err="1">
                <a:solidFill>
                  <a:prstClr val="white">
                    <a:lumMod val="65000"/>
                  </a:prstClr>
                </a:solidFill>
                <a:latin typeface="Dosis" pitchFamily="2" charset="0"/>
              </a:rPr>
              <a:t>fenouil</a:t>
            </a:r>
            <a:r>
              <a:rPr lang="en-US" sz="1500" b="1" dirty="0">
                <a:solidFill>
                  <a:prstClr val="white">
                    <a:lumMod val="65000"/>
                  </a:prstClr>
                </a:solidFill>
                <a:latin typeface="Dosis" pitchFamily="2" charset="0"/>
              </a:rPr>
              <a:t>”</a:t>
            </a:r>
            <a:r>
              <a:rPr lang="fr-FR" sz="1500" b="1" dirty="0">
                <a:solidFill>
                  <a:prstClr val="white">
                    <a:lumMod val="65000"/>
                  </a:prstClr>
                </a:solidFill>
                <a:latin typeface="Dosis" pitchFamily="2" charset="0"/>
              </a:rPr>
              <a:t> dans votre langue?</a:t>
            </a:r>
          </a:p>
        </p:txBody>
      </p:sp>
      <p:pic>
        <p:nvPicPr>
          <p:cNvPr id="7" name="Image 6">
            <a:extLst>
              <a:ext uri="{FF2B5EF4-FFF2-40B4-BE49-F238E27FC236}">
                <a16:creationId xmlns:a16="http://schemas.microsoft.com/office/drawing/2014/main" id="{73D5F121-ADE9-B95C-285A-D353317D69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04911" y="1890832"/>
            <a:ext cx="3230723" cy="3494129"/>
          </a:xfrm>
          <a:prstGeom prst="rect">
            <a:avLst/>
          </a:prstGeom>
        </p:spPr>
      </p:pic>
    </p:spTree>
    <p:extLst>
      <p:ext uri="{BB962C8B-B14F-4D97-AF65-F5344CB8AC3E}">
        <p14:creationId xmlns:p14="http://schemas.microsoft.com/office/powerpoint/2010/main" val="16918238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D147D-F283-CC22-AB83-D947EE105D6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33E87D9-EA7F-47C5-39BC-C38AA83AADF8}"/>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2FBBF1B-5F2D-4383-32B0-EA6AE357FD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8B22C93-AB5B-EF74-49F7-DC7334995EF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584AF5A-3CB0-990E-FB1B-6D0C09E613D7}"/>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AD5394AC-F02B-D1C3-FF95-C5916A0F2EBA}"/>
              </a:ext>
            </a:extLst>
          </p:cNvPr>
          <p:cNvSpPr txBox="1"/>
          <p:nvPr/>
        </p:nvSpPr>
        <p:spPr>
          <a:xfrm>
            <a:off x="3834582" y="2546709"/>
            <a:ext cx="4758813"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le fen</a:t>
            </a:r>
            <a:r>
              <a:rPr lang="fr-FR" sz="5867" b="1" dirty="0">
                <a:solidFill>
                  <a:srgbClr val="FFC000"/>
                </a:solidFill>
                <a:latin typeface="Dosis" pitchFamily="2" charset="0"/>
              </a:rPr>
              <a:t>ouil</a:t>
            </a:r>
            <a:endParaRPr lang="fr-FR" sz="5867" b="1"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558462F-B495-8458-990E-A11B64EF3C6B}"/>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3F13C2C-2CBA-8B41-49E3-D5C81D40C6EE}"/>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Le </a:t>
            </a:r>
            <a:r>
              <a:rPr lang="en-US" sz="1500" b="1" dirty="0" err="1">
                <a:solidFill>
                  <a:prstClr val="white">
                    <a:lumMod val="65000"/>
                  </a:prstClr>
                </a:solidFill>
                <a:latin typeface="Dosis" pitchFamily="2" charset="0"/>
              </a:rPr>
              <a:t>fenouil</a:t>
            </a:r>
            <a:r>
              <a:rPr lang="en-US" sz="1500" b="1" dirty="0">
                <a:solidFill>
                  <a:prstClr val="white">
                    <a:lumMod val="65000"/>
                  </a:prstClr>
                </a:solidFill>
                <a:latin typeface="Dosis" pitchFamily="2" charset="0"/>
              </a:rPr>
              <a:t> . </a:t>
            </a:r>
            <a:r>
              <a:rPr lang="en-US" sz="1500" b="1" dirty="0" err="1">
                <a:solidFill>
                  <a:prstClr val="white">
                    <a:lumMod val="65000"/>
                  </a:prstClr>
                </a:solidFill>
                <a:latin typeface="Dosis" pitchFamily="2" charset="0"/>
              </a:rPr>
              <a:t>fenouil</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“le </a:t>
            </a:r>
            <a:r>
              <a:rPr lang="en-US" sz="1500" b="1" dirty="0" err="1">
                <a:solidFill>
                  <a:prstClr val="white">
                    <a:lumMod val="65000"/>
                  </a:prstClr>
                </a:solidFill>
                <a:latin typeface="Dosis" pitchFamily="2" charset="0"/>
              </a:rPr>
              <a:t>fenouil</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5F597221-F7DF-CE02-A041-959D8F307C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75815" y="2184738"/>
            <a:ext cx="2399449" cy="2595080"/>
          </a:xfrm>
          <a:prstGeom prst="rect">
            <a:avLst/>
          </a:prstGeom>
        </p:spPr>
      </p:pic>
    </p:spTree>
    <p:extLst>
      <p:ext uri="{BB962C8B-B14F-4D97-AF65-F5344CB8AC3E}">
        <p14:creationId xmlns:p14="http://schemas.microsoft.com/office/powerpoint/2010/main" val="39856306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766B5-A34F-476A-E525-7C9DB79219E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217B77-0A81-B77E-92AB-5A401CB9CE05}"/>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E5A357-4EB4-A1A2-46DF-86183790B9D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9D90E0A-A005-FE16-F06D-F26D6B5B965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3D5A948-DD9D-ABEA-433A-18F00E53498C}"/>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E733850-753C-6F79-2A52-C0CAB0FB46B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8" name="ZoneTexte 7">
            <a:extLst>
              <a:ext uri="{FF2B5EF4-FFF2-40B4-BE49-F238E27FC236}">
                <a16:creationId xmlns:a16="http://schemas.microsoft.com/office/drawing/2014/main" id="{63DA5D0B-6226-6644-6EA2-683BD1270A73}"/>
              </a:ext>
            </a:extLst>
          </p:cNvPr>
          <p:cNvSpPr txBox="1"/>
          <p:nvPr/>
        </p:nvSpPr>
        <p:spPr>
          <a:xfrm>
            <a:off x="1015579" y="299053"/>
            <a:ext cx="7552317" cy="58445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Qui veut dire les mots?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désigne  trois élèves</a:t>
            </a:r>
            <a:r>
              <a:rPr lang="fr-FR" sz="1500" i="1" dirty="0">
                <a:solidFill>
                  <a:prstClr val="white">
                    <a:lumMod val="65000"/>
                  </a:prstClr>
                </a:solidFill>
                <a:latin typeface="Dosis" pitchFamily="2" charset="0"/>
              </a:rPr>
              <a:t>. </a:t>
            </a:r>
            <a:r>
              <a:rPr lang="fr-FR" sz="1333" i="1" dirty="0">
                <a:solidFill>
                  <a:prstClr val="white">
                    <a:lumMod val="65000"/>
                  </a:prstClr>
                </a:solidFill>
                <a:latin typeface="Dosis" pitchFamily="2" charset="0"/>
              </a:rPr>
              <a:t>Il( elle) pointe les images en changeant l’ordre à  chaque fois. </a:t>
            </a:r>
          </a:p>
        </p:txBody>
      </p:sp>
      <p:pic>
        <p:nvPicPr>
          <p:cNvPr id="12" name="Image 11">
            <a:extLst>
              <a:ext uri="{FF2B5EF4-FFF2-40B4-BE49-F238E27FC236}">
                <a16:creationId xmlns:a16="http://schemas.microsoft.com/office/drawing/2014/main" id="{C3A217F8-0766-5648-A538-1DC6578C70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09990" y="3229933"/>
            <a:ext cx="1334940" cy="1443780"/>
          </a:xfrm>
          <a:prstGeom prst="rect">
            <a:avLst/>
          </a:prstGeom>
        </p:spPr>
      </p:pic>
      <p:pic>
        <p:nvPicPr>
          <p:cNvPr id="13" name="Image 12">
            <a:extLst>
              <a:ext uri="{FF2B5EF4-FFF2-40B4-BE49-F238E27FC236}">
                <a16:creationId xmlns:a16="http://schemas.microsoft.com/office/drawing/2014/main" id="{5C0C1272-084B-061D-F0A5-071128E357D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23778" y="3122564"/>
            <a:ext cx="2229794" cy="1470219"/>
          </a:xfrm>
          <a:prstGeom prst="rect">
            <a:avLst/>
          </a:prstGeom>
        </p:spPr>
      </p:pic>
      <p:pic>
        <p:nvPicPr>
          <p:cNvPr id="14" name="Espace réservé du contenu 4">
            <a:extLst>
              <a:ext uri="{FF2B5EF4-FFF2-40B4-BE49-F238E27FC236}">
                <a16:creationId xmlns:a16="http://schemas.microsoft.com/office/drawing/2014/main" id="{A6E9BC3B-F54F-A67F-25FC-B04A03CAA7D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9245" y="3050376"/>
            <a:ext cx="2074967" cy="1514540"/>
          </a:xfrm>
          <a:prstGeom prst="rect">
            <a:avLst/>
          </a:prstGeom>
        </p:spPr>
      </p:pic>
      <p:pic>
        <p:nvPicPr>
          <p:cNvPr id="5" name="Image 4">
            <a:extLst>
              <a:ext uri="{FF2B5EF4-FFF2-40B4-BE49-F238E27FC236}">
                <a16:creationId xmlns:a16="http://schemas.microsoft.com/office/drawing/2014/main" id="{93FF3C05-61D7-971A-BBBF-7C626ADC6634}"/>
              </a:ext>
            </a:extLst>
          </p:cNvPr>
          <p:cNvPicPr>
            <a:picLocks noChangeAspect="1"/>
          </p:cNvPicPr>
          <p:nvPr/>
        </p:nvPicPr>
        <p:blipFill>
          <a:blip r:embed="rId8"/>
          <a:stretch>
            <a:fillRect/>
          </a:stretch>
        </p:blipFill>
        <p:spPr>
          <a:xfrm>
            <a:off x="7016059" y="2886036"/>
            <a:ext cx="1179870" cy="1678880"/>
          </a:xfrm>
          <a:prstGeom prst="rect">
            <a:avLst/>
          </a:prstGeom>
        </p:spPr>
      </p:pic>
    </p:spTree>
    <p:extLst>
      <p:ext uri="{BB962C8B-B14F-4D97-AF65-F5344CB8AC3E}">
        <p14:creationId xmlns:p14="http://schemas.microsoft.com/office/powerpoint/2010/main" val="7010276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69AE3-6F4A-33B3-9E29-103DA1CFA5F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BDC3298-7878-9208-CC75-4213D3ED808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162ED05-8A16-17D6-9373-271B04C44183}"/>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6715137-CB2B-C4A3-7C83-9EB5C6F6101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212957F-185D-15C1-3A29-548F21CD0DA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AAD8E0C-7FAF-D9BF-3543-39700417FD1E}"/>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BDD8A5-AE24-F524-CAC1-28B07CDC04B8}"/>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réveil. Le réveil. Comment vous dites réveil. dans votre langue?</a:t>
            </a:r>
          </a:p>
        </p:txBody>
      </p:sp>
      <p:sp>
        <p:nvSpPr>
          <p:cNvPr id="4" name="ZoneTexte 3">
            <a:extLst>
              <a:ext uri="{FF2B5EF4-FFF2-40B4-BE49-F238E27FC236}">
                <a16:creationId xmlns:a16="http://schemas.microsoft.com/office/drawing/2014/main" id="{B6218CDC-6D1E-4A8C-6042-ABE0B9DD60D0}"/>
              </a:ext>
            </a:extLst>
          </p:cNvPr>
          <p:cNvSpPr txBox="1"/>
          <p:nvPr/>
        </p:nvSpPr>
        <p:spPr>
          <a:xfrm>
            <a:off x="927966" y="622233"/>
            <a:ext cx="8264059"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(e ) fournit une rétroaction positive ou corrective.</a:t>
            </a:r>
          </a:p>
        </p:txBody>
      </p:sp>
      <p:pic>
        <p:nvPicPr>
          <p:cNvPr id="7" name="Image 6">
            <a:extLst>
              <a:ext uri="{FF2B5EF4-FFF2-40B4-BE49-F238E27FC236}">
                <a16:creationId xmlns:a16="http://schemas.microsoft.com/office/drawing/2014/main" id="{775DDA75-1D3B-B3A0-A005-5DCA7ADAF8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72624" y="2230634"/>
            <a:ext cx="3341388" cy="2863414"/>
          </a:xfrm>
          <a:prstGeom prst="rect">
            <a:avLst/>
          </a:prstGeom>
        </p:spPr>
      </p:pic>
    </p:spTree>
    <p:extLst>
      <p:ext uri="{BB962C8B-B14F-4D97-AF65-F5344CB8AC3E}">
        <p14:creationId xmlns:p14="http://schemas.microsoft.com/office/powerpoint/2010/main" val="42214415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FBACF-5D46-F3BF-D426-F5F568CE9C9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8543CAE-0058-9C18-4D53-8A8A408BDF0C}"/>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5EAA075-C73B-7E03-D682-43EA334450F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35C81969-37BE-8080-D247-E674D08F52A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16533EB-C27E-DCCD-46FA-0DF374396A95}"/>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3CBF81CD-0401-B2E3-4039-AE583E58F415}"/>
              </a:ext>
            </a:extLst>
          </p:cNvPr>
          <p:cNvSpPr txBox="1"/>
          <p:nvPr/>
        </p:nvSpPr>
        <p:spPr>
          <a:xfrm>
            <a:off x="3706762" y="2521024"/>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    Un rév</a:t>
            </a:r>
            <a:r>
              <a:rPr lang="fr-FR" sz="5334" b="1" dirty="0">
                <a:solidFill>
                  <a:srgbClr val="FFC000"/>
                </a:solidFill>
                <a:latin typeface="Dosis" pitchFamily="2" charset="0"/>
              </a:rPr>
              <a:t>eil</a:t>
            </a:r>
            <a:endParaRPr lang="fr-FR" sz="5334" b="1" dirty="0">
              <a:solidFill>
                <a:srgbClr val="4BACC6">
                  <a:lumMod val="75000"/>
                </a:srgbClr>
              </a:solidFill>
              <a:latin typeface="Dosis" pitchFamily="2" charset="0"/>
            </a:endParaRPr>
          </a:p>
        </p:txBody>
      </p:sp>
      <p:graphicFrame>
        <p:nvGraphicFramePr>
          <p:cNvPr id="2" name="Tableau 1">
            <a:extLst>
              <a:ext uri="{FF2B5EF4-FFF2-40B4-BE49-F238E27FC236}">
                <a16:creationId xmlns:a16="http://schemas.microsoft.com/office/drawing/2014/main" id="{C22B06E1-AD6A-7258-099B-DBE07F55021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65BDD4-A5E7-F281-C9CF-41C43E2F543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réveil</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Le réveil.</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réveil</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21638B30-E32A-DBE9-5744-D9E4FC956B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2132" y="2407484"/>
            <a:ext cx="2628368" cy="2252389"/>
          </a:xfrm>
          <a:prstGeom prst="rect">
            <a:avLst/>
          </a:prstGeom>
        </p:spPr>
      </p:pic>
    </p:spTree>
    <p:extLst>
      <p:ext uri="{BB962C8B-B14F-4D97-AF65-F5344CB8AC3E}">
        <p14:creationId xmlns:p14="http://schemas.microsoft.com/office/powerpoint/2010/main" val="7176463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CA96E-B945-73CD-73D9-BF0910D2D62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3FC2B43-6FAA-27DC-6DD3-83D91D134DA4}"/>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75C0C8C-1892-B269-648F-830D135E74C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4A6EE2A8-DA92-F3E2-8185-70BB374E9A4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B42A1BB-51C6-86B0-0A92-F4D812DE4165}"/>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0B7DD33E-7081-465F-0BF4-50F65121C869}"/>
              </a:ext>
            </a:extLst>
          </p:cNvPr>
          <p:cNvSpPr txBox="1"/>
          <p:nvPr/>
        </p:nvSpPr>
        <p:spPr>
          <a:xfrm>
            <a:off x="66051" y="1104249"/>
            <a:ext cx="8013290" cy="1734064"/>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Le  rév</a:t>
            </a:r>
            <a:r>
              <a:rPr lang="fr-FR" sz="5334" b="1" dirty="0">
                <a:solidFill>
                  <a:srgbClr val="FFC000"/>
                </a:solidFill>
                <a:latin typeface="Dosis" pitchFamily="2" charset="0"/>
              </a:rPr>
              <a:t>eil </a:t>
            </a:r>
            <a:r>
              <a:rPr lang="fr-FR" sz="5334" b="1" dirty="0">
                <a:solidFill>
                  <a:schemeClr val="accent5">
                    <a:lumMod val="75000"/>
                  </a:schemeClr>
                </a:solidFill>
                <a:latin typeface="Dosis" pitchFamily="2" charset="0"/>
              </a:rPr>
              <a:t>sonne. </a:t>
            </a:r>
          </a:p>
          <a:p>
            <a:pPr algn="ctr" defTabSz="685869">
              <a:defRPr/>
            </a:pPr>
            <a:r>
              <a:rPr lang="fr-FR" sz="5334" b="1" dirty="0">
                <a:solidFill>
                  <a:schemeClr val="accent5">
                    <a:lumMod val="75000"/>
                  </a:schemeClr>
                </a:solidFill>
                <a:latin typeface="Dosis" pitchFamily="2" charset="0"/>
              </a:rPr>
              <a:t>Le garçon </a:t>
            </a:r>
            <a:r>
              <a:rPr lang="fr-FR" sz="5334" b="1" dirty="0">
                <a:solidFill>
                  <a:srgbClr val="FFC000"/>
                </a:solidFill>
                <a:latin typeface="Dosis" pitchFamily="2" charset="0"/>
              </a:rPr>
              <a:t>se </a:t>
            </a:r>
            <a:r>
              <a:rPr lang="fr-FR" sz="5334" b="1" dirty="0">
                <a:solidFill>
                  <a:schemeClr val="accent5">
                    <a:lumMod val="75000"/>
                  </a:schemeClr>
                </a:solidFill>
                <a:latin typeface="Dosis" pitchFamily="2" charset="0"/>
              </a:rPr>
              <a:t>rév</a:t>
            </a:r>
            <a:r>
              <a:rPr lang="fr-FR" sz="5334" b="1" dirty="0">
                <a:solidFill>
                  <a:srgbClr val="FFC000"/>
                </a:solidFill>
                <a:latin typeface="Dosis" pitchFamily="2" charset="0"/>
              </a:rPr>
              <a:t>eille.</a:t>
            </a:r>
            <a:endParaRPr lang="fr-FR" sz="5334" b="1" dirty="0">
              <a:solidFill>
                <a:srgbClr val="4BACC6">
                  <a:lumMod val="75000"/>
                </a:srgbClr>
              </a:solidFill>
              <a:latin typeface="Dosis" pitchFamily="2" charset="0"/>
            </a:endParaRPr>
          </a:p>
        </p:txBody>
      </p:sp>
      <p:graphicFrame>
        <p:nvGraphicFramePr>
          <p:cNvPr id="2" name="Tableau 1">
            <a:extLst>
              <a:ext uri="{FF2B5EF4-FFF2-40B4-BE49-F238E27FC236}">
                <a16:creationId xmlns:a16="http://schemas.microsoft.com/office/drawing/2014/main" id="{BF26B9F4-1091-1114-4A7E-EFEE01DDC120}"/>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9DFE7FF2-39CE-989C-4BDC-25CAFE934163}"/>
              </a:ext>
            </a:extLst>
          </p:cNvPr>
          <p:cNvPicPr>
            <a:picLocks noChangeAspect="1"/>
          </p:cNvPicPr>
          <p:nvPr/>
        </p:nvPicPr>
        <p:blipFill>
          <a:blip r:embed="rId5"/>
          <a:stretch>
            <a:fillRect/>
          </a:stretch>
        </p:blipFill>
        <p:spPr>
          <a:xfrm>
            <a:off x="1504336" y="3064603"/>
            <a:ext cx="6272981" cy="2829320"/>
          </a:xfrm>
          <a:prstGeom prst="rect">
            <a:avLst/>
          </a:prstGeom>
        </p:spPr>
      </p:pic>
    </p:spTree>
    <p:extLst>
      <p:ext uri="{BB962C8B-B14F-4D97-AF65-F5344CB8AC3E}">
        <p14:creationId xmlns:p14="http://schemas.microsoft.com/office/powerpoint/2010/main" val="17630824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3D013-07F1-77F6-D63C-5D24DE7A4BF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1F173BD-67F3-C156-3812-996ADFD969B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9256295-7AE9-5B96-117F-3F9E4191C791}"/>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4FC1204-278D-9ADA-4BBB-FFAB134EC34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5B84D1D-94E0-1375-7B25-B2F649C8AC4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BDEAB609-B1D0-9429-9C0B-A29B6612E8CD}"/>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6F470A0-50E3-A395-B0FA-855214ED205E}"/>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une abeille. abeille. Comment vous dites abeille. dans votre langue?</a:t>
            </a:r>
          </a:p>
        </p:txBody>
      </p:sp>
      <p:pic>
        <p:nvPicPr>
          <p:cNvPr id="7" name="Image 6">
            <a:extLst>
              <a:ext uri="{FF2B5EF4-FFF2-40B4-BE49-F238E27FC236}">
                <a16:creationId xmlns:a16="http://schemas.microsoft.com/office/drawing/2014/main" id="{7034A5A0-8436-9AB2-3C95-A96DC8CEE51A}"/>
              </a:ext>
            </a:extLst>
          </p:cNvPr>
          <p:cNvPicPr>
            <a:picLocks noChangeAspect="1"/>
          </p:cNvPicPr>
          <p:nvPr/>
        </p:nvPicPr>
        <p:blipFill>
          <a:blip r:embed="rId5"/>
          <a:stretch>
            <a:fillRect/>
          </a:stretch>
        </p:blipFill>
        <p:spPr>
          <a:xfrm>
            <a:off x="2956049" y="2460799"/>
            <a:ext cx="2851355" cy="1936402"/>
          </a:xfrm>
          <a:prstGeom prst="rect">
            <a:avLst/>
          </a:prstGeom>
        </p:spPr>
      </p:pic>
    </p:spTree>
    <p:extLst>
      <p:ext uri="{BB962C8B-B14F-4D97-AF65-F5344CB8AC3E}">
        <p14:creationId xmlns:p14="http://schemas.microsoft.com/office/powerpoint/2010/main" val="5655761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5B0CB-7972-606E-6694-DD7033B2BF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53D4405-5616-B093-81BA-F3A5EA57355B}"/>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83B819-7412-BDCF-9F90-40A24B2EF0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D2560E8-1B71-845C-3CD9-66745A23B1B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18EB2A-CCCC-1ACE-C842-F745C6E5A368}"/>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7FBA83F9-F000-62A2-B0FF-00541243A313}"/>
              </a:ext>
            </a:extLst>
          </p:cNvPr>
          <p:cNvSpPr txBox="1"/>
          <p:nvPr/>
        </p:nvSpPr>
        <p:spPr>
          <a:xfrm>
            <a:off x="3706762" y="2521024"/>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Une ab</a:t>
            </a:r>
            <a:r>
              <a:rPr lang="fr-FR" sz="5334" b="1" dirty="0">
                <a:solidFill>
                  <a:srgbClr val="FFC000"/>
                </a:solidFill>
                <a:latin typeface="Dosis" pitchFamily="2" charset="0"/>
              </a:rPr>
              <a:t>eill</a:t>
            </a:r>
            <a:r>
              <a:rPr lang="fr-FR" sz="5334" b="1" dirty="0">
                <a:solidFill>
                  <a:srgbClr val="4BACC6">
                    <a:lumMod val="75000"/>
                  </a:srgbClr>
                </a:solidFill>
                <a:latin typeface="Dosis" pitchFamily="2" charset="0"/>
              </a:rPr>
              <a:t>e</a:t>
            </a:r>
          </a:p>
        </p:txBody>
      </p:sp>
      <p:graphicFrame>
        <p:nvGraphicFramePr>
          <p:cNvPr id="2" name="Tableau 1">
            <a:extLst>
              <a:ext uri="{FF2B5EF4-FFF2-40B4-BE49-F238E27FC236}">
                <a16:creationId xmlns:a16="http://schemas.microsoft.com/office/drawing/2014/main" id="{5F1F79A4-8041-34A1-9692-A8DA5D6C5C28}"/>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9AEEEDB1-11FF-6CD2-D720-4B259AB24C70}"/>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Une abeille</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L’abeille.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une abeille</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12893859-B777-CEC8-FC06-BD0274B851D6}"/>
              </a:ext>
            </a:extLst>
          </p:cNvPr>
          <p:cNvPicPr>
            <a:picLocks noChangeAspect="1"/>
          </p:cNvPicPr>
          <p:nvPr/>
        </p:nvPicPr>
        <p:blipFill>
          <a:blip r:embed="rId5"/>
          <a:stretch>
            <a:fillRect/>
          </a:stretch>
        </p:blipFill>
        <p:spPr>
          <a:xfrm>
            <a:off x="763455" y="2214816"/>
            <a:ext cx="2851355" cy="1936402"/>
          </a:xfrm>
          <a:prstGeom prst="rect">
            <a:avLst/>
          </a:prstGeom>
        </p:spPr>
      </p:pic>
    </p:spTree>
    <p:extLst>
      <p:ext uri="{BB962C8B-B14F-4D97-AF65-F5344CB8AC3E}">
        <p14:creationId xmlns:p14="http://schemas.microsoft.com/office/powerpoint/2010/main" val="28479028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7B2BE-F14A-C110-DEE9-27966A6D11C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1A7D41F-1BCD-7F9C-F48C-63FCB6F24C0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BC2E1EB-3935-E465-213A-CF8EF17A8DB0}"/>
              </a:ext>
            </a:extLst>
          </p:cNvPr>
          <p:cNvSpPr/>
          <p:nvPr/>
        </p:nvSpPr>
        <p:spPr>
          <a:xfrm>
            <a:off x="215910" y="228600"/>
            <a:ext cx="8776195" cy="63298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13D6253-4197-2DE9-E9B3-A665E797068E}"/>
              </a:ext>
            </a:extLst>
          </p:cNvPr>
          <p:cNvSpPr/>
          <p:nvPr/>
        </p:nvSpPr>
        <p:spPr>
          <a:xfrm>
            <a:off x="285135" y="228600"/>
            <a:ext cx="8674964"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65234DE-1EAE-23F4-09AE-28ACB87D0B1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C0F4B71-F64D-A5E7-16CB-A7352D6473B7}"/>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28AD60-8BBF-FCE5-0386-4EACD999DDDF}"/>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tailleur. Le tailleur. Comment vous dites tailleur dans votre langue?</a:t>
            </a:r>
          </a:p>
        </p:txBody>
      </p:sp>
      <p:pic>
        <p:nvPicPr>
          <p:cNvPr id="7" name="Espace réservé du contenu 4">
            <a:extLst>
              <a:ext uri="{FF2B5EF4-FFF2-40B4-BE49-F238E27FC236}">
                <a16:creationId xmlns:a16="http://schemas.microsoft.com/office/drawing/2014/main" id="{88F3C4CA-C84C-AA3F-7A46-E089B25B4CEE}"/>
              </a:ext>
            </a:extLst>
          </p:cNvPr>
          <p:cNvPicPr>
            <a:picLocks noChangeAspect="1"/>
          </p:cNvPicPr>
          <p:nvPr/>
        </p:nvPicPr>
        <p:blipFill>
          <a:blip r:embed="rId5"/>
          <a:stretch>
            <a:fillRect/>
          </a:stretch>
        </p:blipFill>
        <p:spPr>
          <a:xfrm>
            <a:off x="2259797" y="1808598"/>
            <a:ext cx="4428386" cy="3850020"/>
          </a:xfrm>
          <a:prstGeom prst="rect">
            <a:avLst/>
          </a:prstGeom>
        </p:spPr>
      </p:pic>
    </p:spTree>
    <p:extLst>
      <p:ext uri="{BB962C8B-B14F-4D97-AF65-F5344CB8AC3E}">
        <p14:creationId xmlns:p14="http://schemas.microsoft.com/office/powerpoint/2010/main" val="42418120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AB10D-B7EC-21D4-FDA8-710B5D0E24C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DEC8636-B92A-B986-DAF5-2C827E06EE83}"/>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11088B1-2B8F-6B5E-8D51-DBA444D5B95A}"/>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34249A6-CED1-51D8-BE62-C52D7E02480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EB7E818-BADD-0AA8-8A08-15218733A621}"/>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C199FFE-45E0-85C0-4203-F5DCF4C6DAE1}"/>
              </a:ext>
            </a:extLst>
          </p:cNvPr>
          <p:cNvSpPr txBox="1"/>
          <p:nvPr/>
        </p:nvSpPr>
        <p:spPr>
          <a:xfrm>
            <a:off x="3706761" y="2521024"/>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t</a:t>
            </a:r>
            <a:r>
              <a:rPr lang="fr-FR" sz="5334" b="1" dirty="0">
                <a:solidFill>
                  <a:srgbClr val="FFC000"/>
                </a:solidFill>
                <a:latin typeface="Dosis" pitchFamily="2" charset="0"/>
              </a:rPr>
              <a:t>ail</a:t>
            </a:r>
            <a:r>
              <a:rPr lang="fr-FR" sz="5334" b="1" dirty="0">
                <a:solidFill>
                  <a:srgbClr val="4BACC6">
                    <a:lumMod val="75000"/>
                  </a:srgbClr>
                </a:solidFill>
                <a:latin typeface="Dosis" pitchFamily="2" charset="0"/>
              </a:rPr>
              <a:t>leur</a:t>
            </a:r>
          </a:p>
        </p:txBody>
      </p:sp>
      <p:graphicFrame>
        <p:nvGraphicFramePr>
          <p:cNvPr id="2" name="Tableau 1">
            <a:extLst>
              <a:ext uri="{FF2B5EF4-FFF2-40B4-BE49-F238E27FC236}">
                <a16:creationId xmlns:a16="http://schemas.microsoft.com/office/drawing/2014/main" id="{7712E128-A013-3762-DDBC-0E10C5B47819}"/>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4629DA4-6D6D-82F2-A496-3DE512D0399D}"/>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tailleur.</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Le tailleur.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tailleur</a:t>
            </a:r>
            <a:r>
              <a:rPr lang="en-US" sz="1500" b="1" dirty="0">
                <a:solidFill>
                  <a:prstClr val="white">
                    <a:lumMod val="65000"/>
                  </a:prstClr>
                </a:solidFill>
                <a:latin typeface="Dosis" pitchFamily="2" charset="0"/>
              </a:rPr>
              <a:t>”</a:t>
            </a:r>
          </a:p>
        </p:txBody>
      </p:sp>
      <p:pic>
        <p:nvPicPr>
          <p:cNvPr id="8" name="Espace réservé du contenu 4">
            <a:extLst>
              <a:ext uri="{FF2B5EF4-FFF2-40B4-BE49-F238E27FC236}">
                <a16:creationId xmlns:a16="http://schemas.microsoft.com/office/drawing/2014/main" id="{FFC422A8-C8DE-E449-8A6D-E87FAB9FE519}"/>
              </a:ext>
            </a:extLst>
          </p:cNvPr>
          <p:cNvPicPr>
            <a:picLocks noChangeAspect="1"/>
          </p:cNvPicPr>
          <p:nvPr/>
        </p:nvPicPr>
        <p:blipFill>
          <a:blip r:embed="rId5"/>
          <a:stretch>
            <a:fillRect/>
          </a:stretch>
        </p:blipFill>
        <p:spPr>
          <a:xfrm>
            <a:off x="1089683" y="2269581"/>
            <a:ext cx="2130199" cy="1851986"/>
          </a:xfrm>
          <a:prstGeom prst="rect">
            <a:avLst/>
          </a:prstGeom>
        </p:spPr>
      </p:pic>
    </p:spTree>
    <p:extLst>
      <p:ext uri="{BB962C8B-B14F-4D97-AF65-F5344CB8AC3E}">
        <p14:creationId xmlns:p14="http://schemas.microsoft.com/office/powerpoint/2010/main" val="213172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762000" y="0"/>
            <a:ext cx="10500106"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3"/>
              <a:stretch>
                <a:fillRect t="-5555" b="-5555"/>
              </a:stretch>
            </a:blipFill>
          </p:spPr>
          <p:txBody>
            <a:bodyPr/>
            <a:lstStyle/>
            <a:p>
              <a:pPr defTabSz="609660">
                <a:defRPr/>
              </a:pPr>
              <a:endParaRPr lang="fr-MA" sz="900" dirty="0">
                <a:solidFill>
                  <a:prstClr val="black"/>
                </a:solidFill>
                <a:latin typeface="Dosis" pitchFamily="2" charset="0"/>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60">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algn="ctr" defTabSz="609660">
                    <a:lnSpc>
                      <a:spcPts val="1605"/>
                    </a:lnSpc>
                    <a:defRPr/>
                  </a:pPr>
                  <a:endParaRPr sz="90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pPr defTabSz="609660">
                  <a:defRPr/>
                </a:pPr>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2112567" y="3580284"/>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56" y="871398"/>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26"/>
          <a:stretch>
            <a:fillRect/>
          </a:stretch>
        </p:blipFill>
        <p:spPr>
          <a:xfrm>
            <a:off x="1812838" y="1648772"/>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1550808" y="2815438"/>
            <a:ext cx="1669454"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1939505" y="2814757"/>
            <a:ext cx="1012072"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PC + PPT </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075989" y="2815439"/>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356009" y="2823541"/>
            <a:ext cx="957891"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27">
            <a:clrChange>
              <a:clrFrom>
                <a:srgbClr val="FFFFFF"/>
              </a:clrFrom>
              <a:clrTo>
                <a:srgbClr val="FFFFFF">
                  <a:alpha val="0"/>
                </a:srgbClr>
              </a:clrTo>
            </a:clrChange>
          </a:blip>
          <a:stretch>
            <a:fillRect/>
          </a:stretch>
        </p:blipFill>
        <p:spPr>
          <a:xfrm>
            <a:off x="3925292" y="1302164"/>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18"/>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49" y="2819451"/>
            <a:ext cx="1782219"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8"/>
          <a:stretch>
            <a:fillRect/>
          </a:stretch>
        </p:blipFill>
        <p:spPr>
          <a:xfrm>
            <a:off x="6162961" y="1815777"/>
            <a:ext cx="2106943" cy="661935"/>
          </a:xfrm>
          <a:prstGeom prst="rect">
            <a:avLst/>
          </a:prstGeom>
        </p:spPr>
      </p:pic>
      <p:pic>
        <p:nvPicPr>
          <p:cNvPr id="20" name="Image 19">
            <a:extLst>
              <a:ext uri="{FF2B5EF4-FFF2-40B4-BE49-F238E27FC236}">
                <a16:creationId xmlns:a16="http://schemas.microsoft.com/office/drawing/2014/main" id="{3059D7B6-BA47-8DD3-F828-51685E88A9A2}"/>
              </a:ext>
            </a:extLst>
          </p:cNvPr>
          <p:cNvPicPr>
            <a:picLocks noChangeAspect="1"/>
          </p:cNvPicPr>
          <p:nvPr>
            <p:custDataLst>
              <p:tags r:id="rId13"/>
            </p:custDataLst>
          </p:nvPr>
        </p:nvPicPr>
        <p:blipFill rotWithShape="1">
          <a:blip r:embed="rId29"/>
          <a:srcRect l="1" t="974" r="78882" b="31320"/>
          <a:stretch/>
        </p:blipFill>
        <p:spPr>
          <a:xfrm rot="314209">
            <a:off x="1759136" y="3903173"/>
            <a:ext cx="1720122" cy="1230124"/>
          </a:xfrm>
          <a:prstGeom prst="rect">
            <a:avLst/>
          </a:prstGeom>
        </p:spPr>
      </p:pic>
      <p:grpSp>
        <p:nvGrpSpPr>
          <p:cNvPr id="23" name="Groupe 22">
            <a:extLst>
              <a:ext uri="{FF2B5EF4-FFF2-40B4-BE49-F238E27FC236}">
                <a16:creationId xmlns:a16="http://schemas.microsoft.com/office/drawing/2014/main" id="{908C2B51-585D-27DA-A793-7E4EE9CF1F3E}"/>
              </a:ext>
            </a:extLst>
          </p:cNvPr>
          <p:cNvGrpSpPr/>
          <p:nvPr>
            <p:custDataLst>
              <p:tags r:id="rId14"/>
            </p:custDataLst>
          </p:nvPr>
        </p:nvGrpSpPr>
        <p:grpSpPr>
          <a:xfrm>
            <a:off x="1772168" y="5557435"/>
            <a:ext cx="1241880" cy="359073"/>
            <a:chOff x="5802255" y="5807067"/>
            <a:chExt cx="1241880" cy="359073"/>
          </a:xfrm>
        </p:grpSpPr>
        <p:sp>
          <p:nvSpPr>
            <p:cNvPr id="25" name="Rectangle : coins arrondis 24">
              <a:extLst>
                <a:ext uri="{FF2B5EF4-FFF2-40B4-BE49-F238E27FC236}">
                  <a16:creationId xmlns:a16="http://schemas.microsoft.com/office/drawing/2014/main" id="{9685BA3B-0D0F-8702-9D05-2E629E5A77AC}"/>
                </a:ext>
              </a:extLst>
            </p:cNvPr>
            <p:cNvSpPr/>
            <p:nvPr>
              <p:custDataLst>
                <p:tags r:id="rId20"/>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6" name="ZoneTexte 25">
              <a:extLst>
                <a:ext uri="{FF2B5EF4-FFF2-40B4-BE49-F238E27FC236}">
                  <a16:creationId xmlns:a16="http://schemas.microsoft.com/office/drawing/2014/main" id="{A350015D-FE97-9F7F-B922-609EEEFE7B2B}"/>
                </a:ext>
              </a:extLst>
            </p:cNvPr>
            <p:cNvSpPr txBox="1"/>
            <p:nvPr>
              <p:custDataLst>
                <p:tags r:id="rId21"/>
              </p:custDataLst>
            </p:nvPr>
          </p:nvSpPr>
          <p:spPr>
            <a:xfrm>
              <a:off x="6044951" y="5815169"/>
              <a:ext cx="999184"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Ardoise</a:t>
              </a:r>
              <a:r>
                <a:rPr lang="fr-FR" sz="1500" b="1" dirty="0">
                  <a:solidFill>
                    <a:srgbClr val="4BACC6">
                      <a:lumMod val="50000"/>
                    </a:srgbClr>
                  </a:solidFill>
                  <a:latin typeface="Cambria" panose="02040503050406030204" pitchFamily="18" charset="0"/>
                  <a:ea typeface="Cambria" panose="02040503050406030204" pitchFamily="18" charset="0"/>
                </a:rPr>
                <a:t>  </a:t>
              </a:r>
            </a:p>
          </p:txBody>
        </p:sp>
      </p:grpSp>
      <p:grpSp>
        <p:nvGrpSpPr>
          <p:cNvPr id="22" name="Groupe 21">
            <a:extLst>
              <a:ext uri="{FF2B5EF4-FFF2-40B4-BE49-F238E27FC236}">
                <a16:creationId xmlns:a16="http://schemas.microsoft.com/office/drawing/2014/main" id="{9AB61CA6-EAA0-DE6B-CF7D-D7C7F3217DA1}"/>
              </a:ext>
            </a:extLst>
          </p:cNvPr>
          <p:cNvGrpSpPr/>
          <p:nvPr>
            <p:custDataLst>
              <p:tags r:id="rId15"/>
            </p:custDataLst>
          </p:nvPr>
        </p:nvGrpSpPr>
        <p:grpSpPr>
          <a:xfrm>
            <a:off x="6668335" y="5532194"/>
            <a:ext cx="1186377" cy="359073"/>
            <a:chOff x="5802255" y="5807067"/>
            <a:chExt cx="1186377" cy="359073"/>
          </a:xfrm>
        </p:grpSpPr>
        <p:sp>
          <p:nvSpPr>
            <p:cNvPr id="27" name="Rectangle : coins arrondis 26">
              <a:extLst>
                <a:ext uri="{FF2B5EF4-FFF2-40B4-BE49-F238E27FC236}">
                  <a16:creationId xmlns:a16="http://schemas.microsoft.com/office/drawing/2014/main" id="{8F0F168F-8C80-DBDA-0176-0B35A3C51668}"/>
                </a:ext>
              </a:extLst>
            </p:cNvPr>
            <p:cNvSpPr/>
            <p:nvPr>
              <p:custDataLst>
                <p:tags r:id="rId1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8" name="ZoneTexte 27">
              <a:extLst>
                <a:ext uri="{FF2B5EF4-FFF2-40B4-BE49-F238E27FC236}">
                  <a16:creationId xmlns:a16="http://schemas.microsoft.com/office/drawing/2014/main" id="{244DC311-D095-DC59-31CF-2029309433F1}"/>
                </a:ext>
              </a:extLst>
            </p:cNvPr>
            <p:cNvSpPr txBox="1"/>
            <p:nvPr>
              <p:custDataLst>
                <p:tags r:id="rId19"/>
              </p:custDataLst>
            </p:nvPr>
          </p:nvSpPr>
          <p:spPr>
            <a:xfrm>
              <a:off x="6044951" y="5815169"/>
              <a:ext cx="787010"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Livret </a:t>
              </a:r>
            </a:p>
          </p:txBody>
        </p:sp>
      </p:grpSp>
      <p:sp>
        <p:nvSpPr>
          <p:cNvPr id="8" name="ZoneTexte 7">
            <a:extLst>
              <a:ext uri="{FF2B5EF4-FFF2-40B4-BE49-F238E27FC236}">
                <a16:creationId xmlns:a16="http://schemas.microsoft.com/office/drawing/2014/main" id="{3990EAFD-9D9D-1E31-BB1B-AF8116145B54}"/>
              </a:ext>
            </a:extLst>
          </p:cNvPr>
          <p:cNvSpPr txBox="1"/>
          <p:nvPr>
            <p:custDataLst>
              <p:tags r:id="rId16"/>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21" name="Image 20" descr="Une image contenant dessin humoristique, dessin, capture d’écran, Dessin d’enfant&#10;&#10;Description générée automatiquement">
            <a:extLst>
              <a:ext uri="{FF2B5EF4-FFF2-40B4-BE49-F238E27FC236}">
                <a16:creationId xmlns:a16="http://schemas.microsoft.com/office/drawing/2014/main" id="{66C0C6B5-251E-6961-260D-CCA57895F712}"/>
              </a:ext>
            </a:extLst>
          </p:cNvPr>
          <p:cNvPicPr>
            <a:picLocks noChangeAspect="1"/>
          </p:cNvPicPr>
          <p:nvPr>
            <p:custDataLst>
              <p:tags r:id="rId17"/>
            </p:custDataLst>
          </p:nvPr>
        </p:nvPicPr>
        <p:blipFill>
          <a:blip r:embed="rId30" cstate="print">
            <a:extLst>
              <a:ext uri="{28A0092B-C50C-407E-A947-70E740481C1C}">
                <a14:useLocalDpi xmlns:a14="http://schemas.microsoft.com/office/drawing/2010/main" val="0"/>
              </a:ext>
            </a:extLst>
          </a:blip>
          <a:srcRect l="29731" t="56294" r="43963" b="7778"/>
          <a:stretch/>
        </p:blipFill>
        <p:spPr>
          <a:xfrm>
            <a:off x="4144313" y="4171067"/>
            <a:ext cx="918411" cy="999166"/>
          </a:xfrm>
          <a:prstGeom prst="rect">
            <a:avLst/>
          </a:prstGeom>
        </p:spPr>
      </p:pic>
      <p:sp>
        <p:nvSpPr>
          <p:cNvPr id="30" name="Rectangle : coins arrondis 29">
            <a:extLst>
              <a:ext uri="{FF2B5EF4-FFF2-40B4-BE49-F238E27FC236}">
                <a16:creationId xmlns:a16="http://schemas.microsoft.com/office/drawing/2014/main" id="{972FFC3E-AB51-3527-823A-AFA8027E2EC0}"/>
              </a:ext>
            </a:extLst>
          </p:cNvPr>
          <p:cNvSpPr/>
          <p:nvPr/>
        </p:nvSpPr>
        <p:spPr>
          <a:xfrm>
            <a:off x="4132262" y="5557435"/>
            <a:ext cx="111954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31" name="ZoneTexte 30">
            <a:extLst>
              <a:ext uri="{FF2B5EF4-FFF2-40B4-BE49-F238E27FC236}">
                <a16:creationId xmlns:a16="http://schemas.microsoft.com/office/drawing/2014/main" id="{94D82D04-C39F-871F-81E3-98EB168D6921}"/>
              </a:ext>
            </a:extLst>
          </p:cNvPr>
          <p:cNvSpPr txBox="1"/>
          <p:nvPr/>
        </p:nvSpPr>
        <p:spPr>
          <a:xfrm>
            <a:off x="4220252" y="5565536"/>
            <a:ext cx="1186377"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33" name="Image 32">
            <a:extLst>
              <a:ext uri="{FF2B5EF4-FFF2-40B4-BE49-F238E27FC236}">
                <a16:creationId xmlns:a16="http://schemas.microsoft.com/office/drawing/2014/main" id="{306C6880-ABD5-BADD-7FD8-799BDE023CE1}"/>
              </a:ext>
            </a:extLst>
          </p:cNvPr>
          <p:cNvPicPr>
            <a:picLocks noChangeAspect="1"/>
          </p:cNvPicPr>
          <p:nvPr/>
        </p:nvPicPr>
        <p:blipFill>
          <a:blip r:embed="rId31"/>
          <a:stretch>
            <a:fillRect/>
          </a:stretch>
        </p:blipFill>
        <p:spPr>
          <a:xfrm>
            <a:off x="6584376" y="3934214"/>
            <a:ext cx="1113665" cy="1434266"/>
          </a:xfrm>
          <a:prstGeom prst="rect">
            <a:avLst/>
          </a:prstGeom>
          <a:ln w="19050">
            <a:solidFill>
              <a:schemeClr val="tx1"/>
            </a:solidFill>
          </a:ln>
        </p:spPr>
      </p:pic>
    </p:spTree>
    <p:extLst>
      <p:ext uri="{BB962C8B-B14F-4D97-AF65-F5344CB8AC3E}">
        <p14:creationId xmlns:p14="http://schemas.microsoft.com/office/powerpoint/2010/main" val="1958746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8DB32-E304-31F2-6BA5-332805F1CBA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0B6DED0F-1D6A-A730-B081-0225F6248509}"/>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9C17183-0C6D-7611-B01D-8083C1533183}"/>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F4A7D3D-D392-5DCF-B1FE-A261EFAD3F17}"/>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F7F71AA-037E-EE58-1142-C45F97CF5D2D}"/>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E13AEB35-087C-B63C-26E8-746E8979DC55}"/>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974EAB91-F8D7-9818-F0D2-8A80CEBADEA0}"/>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Il boit. Boire.  Comment vous dites « boire » dans votre langue?</a:t>
            </a:r>
          </a:p>
        </p:txBody>
      </p:sp>
      <p:pic>
        <p:nvPicPr>
          <p:cNvPr id="4" name="Image 3">
            <a:extLst>
              <a:ext uri="{FF2B5EF4-FFF2-40B4-BE49-F238E27FC236}">
                <a16:creationId xmlns:a16="http://schemas.microsoft.com/office/drawing/2014/main" id="{8217B54C-8F3B-DE0D-0112-BC34E8A77A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16432" y="1936248"/>
            <a:ext cx="2145271" cy="2563347"/>
          </a:xfrm>
          <a:prstGeom prst="rect">
            <a:avLst/>
          </a:prstGeom>
        </p:spPr>
      </p:pic>
    </p:spTree>
    <p:extLst>
      <p:ext uri="{BB962C8B-B14F-4D97-AF65-F5344CB8AC3E}">
        <p14:creationId xmlns:p14="http://schemas.microsoft.com/office/powerpoint/2010/main" val="22080905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BD30A-10F5-6324-1E30-F3D3ED75E30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594AF47-AC59-8678-8ED6-BC7F58D11CAD}"/>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AA9872F-B783-ACAE-FD3A-77E5B995B3E2}"/>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8338C696-A50B-4EAD-4E59-483AC288344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229B49C-BAEA-0CBC-DD66-EE5FB297378A}"/>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775E8D98-CE39-547C-50DE-51AF24ADEEBE}"/>
              </a:ext>
            </a:extLst>
          </p:cNvPr>
          <p:cNvSpPr txBox="1"/>
          <p:nvPr/>
        </p:nvSpPr>
        <p:spPr>
          <a:xfrm>
            <a:off x="3706761" y="2521024"/>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boire</a:t>
            </a:r>
          </a:p>
        </p:txBody>
      </p:sp>
      <p:graphicFrame>
        <p:nvGraphicFramePr>
          <p:cNvPr id="2" name="Tableau 1">
            <a:extLst>
              <a:ext uri="{FF2B5EF4-FFF2-40B4-BE49-F238E27FC236}">
                <a16:creationId xmlns:a16="http://schemas.microsoft.com/office/drawing/2014/main" id="{165B5D1E-0E9F-BFD8-8290-80FEEF2C9AD5}"/>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56EE4F5-C275-A634-FFCC-2B8B75566E82}"/>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boire.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boire</a:t>
            </a:r>
            <a:r>
              <a:rPr lang="en-US" sz="1500" b="1" dirty="0">
                <a:solidFill>
                  <a:prstClr val="white">
                    <a:lumMod val="65000"/>
                  </a:prstClr>
                </a:solidFill>
                <a:latin typeface="Dosis" pitchFamily="2" charset="0"/>
              </a:rPr>
              <a:t>”</a:t>
            </a:r>
          </a:p>
        </p:txBody>
      </p:sp>
      <p:pic>
        <p:nvPicPr>
          <p:cNvPr id="5" name="Image 4">
            <a:extLst>
              <a:ext uri="{FF2B5EF4-FFF2-40B4-BE49-F238E27FC236}">
                <a16:creationId xmlns:a16="http://schemas.microsoft.com/office/drawing/2014/main" id="{D99AE74E-0B52-B8A5-2786-B32A6CF8DE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11156" y="1914336"/>
            <a:ext cx="1689344" cy="2018567"/>
          </a:xfrm>
          <a:prstGeom prst="rect">
            <a:avLst/>
          </a:prstGeom>
        </p:spPr>
      </p:pic>
    </p:spTree>
    <p:extLst>
      <p:ext uri="{BB962C8B-B14F-4D97-AF65-F5344CB8AC3E}">
        <p14:creationId xmlns:p14="http://schemas.microsoft.com/office/powerpoint/2010/main" val="4471265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47702" y="1905001"/>
            <a:ext cx="7800675" cy="824585"/>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(1)</a:t>
            </a:r>
          </a:p>
        </p:txBody>
      </p:sp>
      <p:sp>
        <p:nvSpPr>
          <p:cNvPr id="7" name="TextBox 7"/>
          <p:cNvSpPr txBox="1"/>
          <p:nvPr/>
        </p:nvSpPr>
        <p:spPr>
          <a:xfrm>
            <a:off x="671664" y="2972541"/>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Je dis, tu montres</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3" name="Image 2"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86237" y="4343008"/>
            <a:ext cx="2523604" cy="1732165"/>
          </a:xfrm>
          <a:prstGeom prst="rect">
            <a:avLst/>
          </a:prstGeom>
        </p:spPr>
      </p:pic>
    </p:spTree>
    <p:extLst>
      <p:ext uri="{BB962C8B-B14F-4D97-AF65-F5344CB8AC3E}">
        <p14:creationId xmlns:p14="http://schemas.microsoft.com/office/powerpoint/2010/main" val="2881370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E2E6AD-098B-FC2A-CF4E-7C2E6373871D}"/>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5A34B98B-5EF7-439B-6B03-176B0DB7DE3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830F5C-6FA4-7B17-50A3-8A39F90C458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D95C7CB2-66CB-D746-D8E1-2EEC11AF6632}"/>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BCEA9F10-38F1-462B-5970-D49CB94931B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21B28F5B-AD3D-FDEB-3935-F6F498F5DD77}"/>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9346127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4078994-192A-49BA-34A0-516D35E358F2}"/>
              </a:ext>
            </a:extLst>
          </p:cNvPr>
          <p:cNvSpPr/>
          <p:nvPr/>
        </p:nvSpPr>
        <p:spPr>
          <a:xfrm>
            <a:off x="0" y="2"/>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C1B10F0-599D-FF1C-4D9A-A87619E5601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dirty="0">
                <a:solidFill>
                  <a:prstClr val="white"/>
                </a:solidFill>
                <a:latin typeface="Dosis" pitchFamily="2" charset="0"/>
                <a:sym typeface="Symbol" panose="05050102010706020507" pitchFamily="18" charset="2"/>
              </a:rPr>
              <a:t></a:t>
            </a:r>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69E3F6B0-3139-15BF-A3E3-711C5DE5884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9C3EC935-7922-F95A-119F-780FE1BB746C}"/>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b="1" i="1" dirty="0">
                <a:solidFill>
                  <a:prstClr val="white">
                    <a:lumMod val="65000"/>
                  </a:prstClr>
                </a:solidFill>
                <a:latin typeface="Dosis" pitchFamily="2" charset="0"/>
              </a:rPr>
              <a:t>L’enseignant dit les mots un par un en changeant l’ordre</a:t>
            </a:r>
          </a:p>
        </p:txBody>
      </p:sp>
      <p:grpSp>
        <p:nvGrpSpPr>
          <p:cNvPr id="12" name="Groupe 11">
            <a:extLst>
              <a:ext uri="{FF2B5EF4-FFF2-40B4-BE49-F238E27FC236}">
                <a16:creationId xmlns:a16="http://schemas.microsoft.com/office/drawing/2014/main" id="{02B46A87-9DBD-B2D9-0F61-5AD59058E48F}"/>
              </a:ext>
            </a:extLst>
          </p:cNvPr>
          <p:cNvGrpSpPr/>
          <p:nvPr/>
        </p:nvGrpSpPr>
        <p:grpSpPr>
          <a:xfrm>
            <a:off x="952501" y="4376891"/>
            <a:ext cx="5221876" cy="509596"/>
            <a:chOff x="2447851" y="6491491"/>
            <a:chExt cx="8982518" cy="764394"/>
          </a:xfrm>
        </p:grpSpPr>
        <p:pic>
          <p:nvPicPr>
            <p:cNvPr id="36866" name="Picture 2" descr="Afbeeldingen over Circle Font – Blader in stockfoto's, vectoren en video's  over 1,068,626 | Adobe Stock">
              <a:extLst>
                <a:ext uri="{FF2B5EF4-FFF2-40B4-BE49-F238E27FC236}">
                  <a16:creationId xmlns:a16="http://schemas.microsoft.com/office/drawing/2014/main" id="{0F234B5E-255D-E903-617A-8322F734A11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2447851" y="6491492"/>
              <a:ext cx="890889" cy="76439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7EBE0BA-CFC0-946B-E2EE-D16B9AB558A3}"/>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6580823" y="6491491"/>
              <a:ext cx="803731" cy="764394"/>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FDA4D728-2B81-4F6F-D578-7E33AD9C3C96}"/>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10626638" y="6491492"/>
              <a:ext cx="803731" cy="764392"/>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2" name="Tableau 1">
            <a:extLst>
              <a:ext uri="{FF2B5EF4-FFF2-40B4-BE49-F238E27FC236}">
                <a16:creationId xmlns:a16="http://schemas.microsoft.com/office/drawing/2014/main" id="{40D435CA-A338-3AD2-2B86-D91AF2469FE4}"/>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Ellipse 15">
            <a:extLst>
              <a:ext uri="{FF2B5EF4-FFF2-40B4-BE49-F238E27FC236}">
                <a16:creationId xmlns:a16="http://schemas.microsoft.com/office/drawing/2014/main" id="{A9952F70-55F0-FC0B-DC8B-67BF59430CF2}"/>
              </a:ext>
            </a:extLst>
          </p:cNvPr>
          <p:cNvSpPr/>
          <p:nvPr/>
        </p:nvSpPr>
        <p:spPr>
          <a:xfrm>
            <a:off x="7536576" y="4453889"/>
            <a:ext cx="342900" cy="3556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sp>
        <p:nvSpPr>
          <p:cNvPr id="18" name="ZoneTexte 17">
            <a:extLst>
              <a:ext uri="{FF2B5EF4-FFF2-40B4-BE49-F238E27FC236}">
                <a16:creationId xmlns:a16="http://schemas.microsoft.com/office/drawing/2014/main" id="{BF6DB104-1405-FF42-3F6E-D1686F23FA66}"/>
              </a:ext>
            </a:extLst>
          </p:cNvPr>
          <p:cNvSpPr txBox="1"/>
          <p:nvPr/>
        </p:nvSpPr>
        <p:spPr>
          <a:xfrm>
            <a:off x="952501" y="330201"/>
            <a:ext cx="7888842"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 :famille- portail – réveil - tailleur</a:t>
            </a:r>
          </a:p>
        </p:txBody>
      </p:sp>
      <p:pic>
        <p:nvPicPr>
          <p:cNvPr id="3" name="Espace réservé du contenu 4">
            <a:extLst>
              <a:ext uri="{FF2B5EF4-FFF2-40B4-BE49-F238E27FC236}">
                <a16:creationId xmlns:a16="http://schemas.microsoft.com/office/drawing/2014/main" id="{57FE52F7-B79B-7311-B47E-F20F6F780BD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20273" y="2482025"/>
            <a:ext cx="1602667" cy="1169803"/>
          </a:xfrm>
          <a:prstGeom prst="rect">
            <a:avLst/>
          </a:prstGeom>
        </p:spPr>
      </p:pic>
      <p:pic>
        <p:nvPicPr>
          <p:cNvPr id="4" name="Image 3">
            <a:extLst>
              <a:ext uri="{FF2B5EF4-FFF2-40B4-BE49-F238E27FC236}">
                <a16:creationId xmlns:a16="http://schemas.microsoft.com/office/drawing/2014/main" id="{DB8A31C4-A658-E1B3-3CEF-DFDC88D9D6D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56218" y="2017177"/>
            <a:ext cx="2540227" cy="1569295"/>
          </a:xfrm>
          <a:prstGeom prst="rect">
            <a:avLst/>
          </a:prstGeom>
        </p:spPr>
      </p:pic>
      <p:pic>
        <p:nvPicPr>
          <p:cNvPr id="7" name="Image 6">
            <a:extLst>
              <a:ext uri="{FF2B5EF4-FFF2-40B4-BE49-F238E27FC236}">
                <a16:creationId xmlns:a16="http://schemas.microsoft.com/office/drawing/2014/main" id="{A5F14195-1FCD-42EE-783C-892C4D66D21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92403" y="2426485"/>
            <a:ext cx="1178464" cy="1009889"/>
          </a:xfrm>
          <a:prstGeom prst="rect">
            <a:avLst/>
          </a:prstGeom>
        </p:spPr>
      </p:pic>
      <p:pic>
        <p:nvPicPr>
          <p:cNvPr id="15" name="Espace réservé du contenu 4">
            <a:extLst>
              <a:ext uri="{FF2B5EF4-FFF2-40B4-BE49-F238E27FC236}">
                <a16:creationId xmlns:a16="http://schemas.microsoft.com/office/drawing/2014/main" id="{74084EDB-5582-DA6F-2667-60B0A7ADA7E5}"/>
              </a:ext>
            </a:extLst>
          </p:cNvPr>
          <p:cNvPicPr>
            <a:picLocks noChangeAspect="1"/>
          </p:cNvPicPr>
          <p:nvPr/>
        </p:nvPicPr>
        <p:blipFill>
          <a:blip r:embed="rId9"/>
          <a:stretch>
            <a:fillRect/>
          </a:stretch>
        </p:blipFill>
        <p:spPr>
          <a:xfrm>
            <a:off x="449820" y="2520107"/>
            <a:ext cx="1382571" cy="1202002"/>
          </a:xfrm>
          <a:prstGeom prst="rect">
            <a:avLst/>
          </a:prstGeom>
        </p:spPr>
      </p:pic>
      <p:pic>
        <p:nvPicPr>
          <p:cNvPr id="8" name="Image 7">
            <a:extLst>
              <a:ext uri="{FF2B5EF4-FFF2-40B4-BE49-F238E27FC236}">
                <a16:creationId xmlns:a16="http://schemas.microsoft.com/office/drawing/2014/main" id="{F8700E2D-5E80-B913-18AF-D46A706A576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94133" y="2001743"/>
            <a:ext cx="2540227" cy="1569295"/>
          </a:xfrm>
          <a:prstGeom prst="rect">
            <a:avLst/>
          </a:prstGeom>
        </p:spPr>
      </p:pic>
      <p:pic>
        <p:nvPicPr>
          <p:cNvPr id="9" name="Espace réservé du contenu 4">
            <a:extLst>
              <a:ext uri="{FF2B5EF4-FFF2-40B4-BE49-F238E27FC236}">
                <a16:creationId xmlns:a16="http://schemas.microsoft.com/office/drawing/2014/main" id="{87DE6AA7-590C-3DFC-0018-4A92ED8561DE}"/>
              </a:ext>
            </a:extLst>
          </p:cNvPr>
          <p:cNvPicPr>
            <a:picLocks noChangeAspect="1"/>
          </p:cNvPicPr>
          <p:nvPr/>
        </p:nvPicPr>
        <p:blipFill>
          <a:blip r:embed="rId9"/>
          <a:stretch>
            <a:fillRect/>
          </a:stretch>
        </p:blipFill>
        <p:spPr>
          <a:xfrm>
            <a:off x="487735" y="2504673"/>
            <a:ext cx="1382571" cy="1202002"/>
          </a:xfrm>
          <a:prstGeom prst="rect">
            <a:avLst/>
          </a:prstGeom>
        </p:spPr>
      </p:pic>
    </p:spTree>
    <p:extLst>
      <p:ext uri="{BB962C8B-B14F-4D97-AF65-F5344CB8AC3E}">
        <p14:creationId xmlns:p14="http://schemas.microsoft.com/office/powerpoint/2010/main" val="25754719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FD355-828A-422A-5854-90FCE825603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D71A210-5695-798A-EED6-2FE5E31DC31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7429AFB-6C95-CC6C-5EA9-ADC57E63043E}"/>
              </a:ext>
            </a:extLst>
          </p:cNvPr>
          <p:cNvSpPr/>
          <p:nvPr/>
        </p:nvSpPr>
        <p:spPr>
          <a:xfrm>
            <a:off x="202710"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3DF6EC6F-6734-E3C4-A2CB-A786D77880C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CD7416F-2F3D-2106-8519-28BE42A72B3B}"/>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6F5EBF24-5ECC-2EF6-FA3A-3F573CC4B1B5}"/>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b="1" i="1" dirty="0">
                <a:solidFill>
                  <a:prstClr val="white">
                    <a:lumMod val="65000"/>
                  </a:prstClr>
                </a:solidFill>
                <a:latin typeface="Dosis" pitchFamily="2" charset="0"/>
              </a:rPr>
              <a:t>L’enseignant dit les mots un par un en changeant l’ordre</a:t>
            </a:r>
          </a:p>
        </p:txBody>
      </p:sp>
      <p:grpSp>
        <p:nvGrpSpPr>
          <p:cNvPr id="12" name="Groupe 11">
            <a:extLst>
              <a:ext uri="{FF2B5EF4-FFF2-40B4-BE49-F238E27FC236}">
                <a16:creationId xmlns:a16="http://schemas.microsoft.com/office/drawing/2014/main" id="{C1C9D886-8325-67DA-66EE-5BE4ECAB89E4}"/>
              </a:ext>
            </a:extLst>
          </p:cNvPr>
          <p:cNvGrpSpPr/>
          <p:nvPr/>
        </p:nvGrpSpPr>
        <p:grpSpPr>
          <a:xfrm>
            <a:off x="1828800" y="4328730"/>
            <a:ext cx="4145280" cy="509596"/>
            <a:chOff x="2447851" y="6491491"/>
            <a:chExt cx="8982517" cy="764394"/>
          </a:xfrm>
        </p:grpSpPr>
        <p:pic>
          <p:nvPicPr>
            <p:cNvPr id="36866" name="Picture 2" descr="Afbeeldingen over Circle Font – Blader in stockfoto's, vectoren en video's  over 1,068,626 | Adobe Stock">
              <a:extLst>
                <a:ext uri="{FF2B5EF4-FFF2-40B4-BE49-F238E27FC236}">
                  <a16:creationId xmlns:a16="http://schemas.microsoft.com/office/drawing/2014/main" id="{19D9E9F3-3F8B-6B2D-6B6C-C1EF1336081D}"/>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2447851" y="6491492"/>
              <a:ext cx="890889" cy="76439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07A37C2-46DA-09B8-5FD0-2A27357F49B4}"/>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6580823" y="6491491"/>
              <a:ext cx="803731" cy="764394"/>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6460016A-413E-9389-86DE-D2A93C54BF4A}"/>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10626637" y="6491492"/>
              <a:ext cx="803731" cy="764392"/>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7" name="Tableau 6">
            <a:extLst>
              <a:ext uri="{FF2B5EF4-FFF2-40B4-BE49-F238E27FC236}">
                <a16:creationId xmlns:a16="http://schemas.microsoft.com/office/drawing/2014/main" id="{7399E9CF-C3F6-9A81-35CF-E6A43C0AB6C3}"/>
              </a:ext>
            </a:extLst>
          </p:cNvPr>
          <p:cNvGraphicFramePr>
            <a:graphicFrameLocks noGrp="1"/>
          </p:cNvGraphicFramePr>
          <p:nvPr>
            <p:custDataLst>
              <p:tags r:id="rId1"/>
            </p:custDataLst>
          </p:nvPr>
        </p:nvGraphicFramePr>
        <p:xfrm>
          <a:off x="1" y="-179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3" name="Ellipse 12">
            <a:extLst>
              <a:ext uri="{FF2B5EF4-FFF2-40B4-BE49-F238E27FC236}">
                <a16:creationId xmlns:a16="http://schemas.microsoft.com/office/drawing/2014/main" id="{3313EAD9-E66B-4259-6E3D-D190EBE0667B}"/>
              </a:ext>
            </a:extLst>
          </p:cNvPr>
          <p:cNvSpPr/>
          <p:nvPr/>
        </p:nvSpPr>
        <p:spPr>
          <a:xfrm>
            <a:off x="7240864" y="4463431"/>
            <a:ext cx="342900" cy="3556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sp>
        <p:nvSpPr>
          <p:cNvPr id="14" name="ZoneTexte 13">
            <a:extLst>
              <a:ext uri="{FF2B5EF4-FFF2-40B4-BE49-F238E27FC236}">
                <a16:creationId xmlns:a16="http://schemas.microsoft.com/office/drawing/2014/main" id="{23DEA0AB-400E-6308-CE05-ECC186622777}"/>
              </a:ext>
            </a:extLst>
          </p:cNvPr>
          <p:cNvSpPr txBox="1"/>
          <p:nvPr/>
        </p:nvSpPr>
        <p:spPr>
          <a:xfrm>
            <a:off x="952501" y="330201"/>
            <a:ext cx="7624134"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  fauteuil – fenouil – boire – acteur </a:t>
            </a:r>
          </a:p>
        </p:txBody>
      </p:sp>
      <p:pic>
        <p:nvPicPr>
          <p:cNvPr id="9" name="Image 8">
            <a:extLst>
              <a:ext uri="{FF2B5EF4-FFF2-40B4-BE49-F238E27FC236}">
                <a16:creationId xmlns:a16="http://schemas.microsoft.com/office/drawing/2014/main" id="{8A9EC610-271E-B373-CA37-909D45441D0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02190" y="1983247"/>
            <a:ext cx="1375652" cy="1487811"/>
          </a:xfrm>
          <a:prstGeom prst="rect">
            <a:avLst/>
          </a:prstGeom>
        </p:spPr>
      </p:pic>
      <p:pic>
        <p:nvPicPr>
          <p:cNvPr id="18" name="Image 17">
            <a:extLst>
              <a:ext uri="{FF2B5EF4-FFF2-40B4-BE49-F238E27FC236}">
                <a16:creationId xmlns:a16="http://schemas.microsoft.com/office/drawing/2014/main" id="{B6486A97-FE31-E4E5-F7EB-D6643253F6C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76513" y="1830192"/>
            <a:ext cx="1338046" cy="1598808"/>
          </a:xfrm>
          <a:prstGeom prst="rect">
            <a:avLst/>
          </a:prstGeom>
        </p:spPr>
      </p:pic>
      <p:pic>
        <p:nvPicPr>
          <p:cNvPr id="19" name="Image 18">
            <a:extLst>
              <a:ext uri="{FF2B5EF4-FFF2-40B4-BE49-F238E27FC236}">
                <a16:creationId xmlns:a16="http://schemas.microsoft.com/office/drawing/2014/main" id="{163650BF-D2E6-4498-5003-736394CC52B2}"/>
              </a:ext>
            </a:extLst>
          </p:cNvPr>
          <p:cNvPicPr>
            <a:picLocks noChangeAspect="1"/>
          </p:cNvPicPr>
          <p:nvPr/>
        </p:nvPicPr>
        <p:blipFill>
          <a:blip r:embed="rId8"/>
          <a:stretch>
            <a:fillRect/>
          </a:stretch>
        </p:blipFill>
        <p:spPr>
          <a:xfrm>
            <a:off x="873875" y="1466082"/>
            <a:ext cx="1533832" cy="2182545"/>
          </a:xfrm>
          <a:prstGeom prst="rect">
            <a:avLst/>
          </a:prstGeom>
        </p:spPr>
      </p:pic>
      <p:pic>
        <p:nvPicPr>
          <p:cNvPr id="20" name="Image 19">
            <a:extLst>
              <a:ext uri="{FF2B5EF4-FFF2-40B4-BE49-F238E27FC236}">
                <a16:creationId xmlns:a16="http://schemas.microsoft.com/office/drawing/2014/main" id="{63C16944-6597-2D84-2A05-BD7EBEB55CBC}"/>
              </a:ext>
            </a:extLst>
          </p:cNvPr>
          <p:cNvPicPr>
            <a:picLocks noChangeAspect="1"/>
          </p:cNvPicPr>
          <p:nvPr/>
        </p:nvPicPr>
        <p:blipFill>
          <a:blip r:embed="rId9"/>
          <a:stretch>
            <a:fillRect/>
          </a:stretch>
        </p:blipFill>
        <p:spPr>
          <a:xfrm>
            <a:off x="6810167" y="2128315"/>
            <a:ext cx="1545382" cy="1049494"/>
          </a:xfrm>
          <a:prstGeom prst="rect">
            <a:avLst/>
          </a:prstGeom>
        </p:spPr>
      </p:pic>
    </p:spTree>
    <p:extLst>
      <p:ext uri="{BB962C8B-B14F-4D97-AF65-F5344CB8AC3E}">
        <p14:creationId xmlns:p14="http://schemas.microsoft.com/office/powerpoint/2010/main" val="30872473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540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endParaRPr lang="fr-MA" sz="900" dirty="0">
              <a:solidFill>
                <a:prstClr val="black"/>
              </a:solidFill>
              <a:latin typeface="Dosis" pitchFamily="2" charset="0"/>
            </a:endParaRPr>
          </a:p>
        </p:txBody>
      </p:sp>
      <p:sp>
        <p:nvSpPr>
          <p:cNvPr id="6" name="TextBox 6"/>
          <p:cNvSpPr txBox="1"/>
          <p:nvPr/>
        </p:nvSpPr>
        <p:spPr>
          <a:xfrm>
            <a:off x="647702" y="1905001"/>
            <a:ext cx="7800675" cy="824585"/>
          </a:xfrm>
          <a:prstGeom prst="rect">
            <a:avLst/>
          </a:prstGeom>
        </p:spPr>
        <p:txBody>
          <a:bodyPr lIns="0" tIns="0" rIns="0" bIns="0" rtlCol="0" anchor="t">
            <a:spAutoFit/>
          </a:bodyPr>
          <a:lstStyle/>
          <a:p>
            <a:pPr algn="ctr" defTabSz="457246">
              <a:lnSpc>
                <a:spcPts val="7400"/>
              </a:lnSpc>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(2)</a:t>
            </a:r>
          </a:p>
        </p:txBody>
      </p:sp>
      <p:sp>
        <p:nvSpPr>
          <p:cNvPr id="7" name="TextBox 7"/>
          <p:cNvSpPr txBox="1"/>
          <p:nvPr/>
        </p:nvSpPr>
        <p:spPr>
          <a:xfrm>
            <a:off x="703248" y="2963304"/>
            <a:ext cx="7800675" cy="527067"/>
          </a:xfrm>
          <a:prstGeom prst="rect">
            <a:avLst/>
          </a:prstGeom>
        </p:spPr>
        <p:txBody>
          <a:bodyPr lIns="0" tIns="0" rIns="0" bIns="0" rtlCol="0" anchor="t">
            <a:spAutoFit/>
          </a:bodyPr>
          <a:lstStyle/>
          <a:p>
            <a:pPr algn="ctr" defTabSz="457246">
              <a:lnSpc>
                <a:spcPts val="4608"/>
              </a:lnSpc>
            </a:pPr>
            <a:r>
              <a:rPr lang="fr-FR" sz="2933" b="1" dirty="0">
                <a:solidFill>
                  <a:srgbClr val="00B0F0"/>
                </a:solidFill>
                <a:latin typeface="Dosis" pitchFamily="2" charset="0"/>
              </a:rPr>
              <a:t>Jeu du duel</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pPr>
            <a:r>
              <a:rPr lang="en-US" sz="841">
                <a:solidFill>
                  <a:srgbClr val="FCFEFD"/>
                </a:solidFill>
                <a:latin typeface="Arimo Italics"/>
              </a:rPr>
              <a:t>Version provisoire pour la formation des enseignants </a:t>
            </a: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61934" y="4000425"/>
            <a:ext cx="2883303" cy="1759195"/>
          </a:xfrm>
          <a:prstGeom prst="rect">
            <a:avLst/>
          </a:prstGeom>
        </p:spPr>
      </p:pic>
    </p:spTree>
    <p:extLst>
      <p:ext uri="{BB962C8B-B14F-4D97-AF65-F5344CB8AC3E}">
        <p14:creationId xmlns:p14="http://schemas.microsoft.com/office/powerpoint/2010/main" val="134219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BF6F-4987-5C27-789E-50B534385F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9BC57BA-1132-21FE-1344-AB5C44F75A0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12EB13-085C-C229-7FBD-85B939089762}"/>
              </a:ext>
            </a:extLst>
          </p:cNvPr>
          <p:cNvSpPr/>
          <p:nvPr/>
        </p:nvSpPr>
        <p:spPr>
          <a:xfrm>
            <a:off x="15421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6FC3572-DA4F-7234-A63F-65AB74913B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0" name="ZoneTexte 19">
            <a:extLst>
              <a:ext uri="{FF2B5EF4-FFF2-40B4-BE49-F238E27FC236}">
                <a16:creationId xmlns:a16="http://schemas.microsoft.com/office/drawing/2014/main" id="{9D242CCB-B2B3-837A-2FEA-A023171DE47A}"/>
              </a:ext>
            </a:extLst>
          </p:cNvPr>
          <p:cNvSpPr txBox="1"/>
          <p:nvPr/>
        </p:nvSpPr>
        <p:spPr>
          <a:xfrm>
            <a:off x="1778001" y="4289623"/>
            <a:ext cx="2481457" cy="707886"/>
          </a:xfrm>
          <a:prstGeom prst="rect">
            <a:avLst/>
          </a:prstGeom>
          <a:noFill/>
        </p:spPr>
        <p:txBody>
          <a:bodyPr wrap="square" rtlCol="0">
            <a:spAutoFit/>
          </a:bodyPr>
          <a:lstStyle/>
          <a:p>
            <a:pPr algn="ctr" defTabSz="457223">
              <a:defRPr/>
            </a:pPr>
            <a:r>
              <a:rPr lang="fr-MA" sz="2000" b="1" dirty="0">
                <a:solidFill>
                  <a:prstClr val="black"/>
                </a:solidFill>
                <a:latin typeface="Dosis"/>
              </a:rPr>
              <a:t>  Je montre 3 images au hasard</a:t>
            </a:r>
          </a:p>
        </p:txBody>
      </p:sp>
      <p:sp>
        <p:nvSpPr>
          <p:cNvPr id="32" name="ZoneTexte 31">
            <a:extLst>
              <a:ext uri="{FF2B5EF4-FFF2-40B4-BE49-F238E27FC236}">
                <a16:creationId xmlns:a16="http://schemas.microsoft.com/office/drawing/2014/main" id="{95FD7989-C697-8EAE-E4ED-861D7EB2CA7E}"/>
              </a:ext>
            </a:extLst>
          </p:cNvPr>
          <p:cNvSpPr txBox="1"/>
          <p:nvPr/>
        </p:nvSpPr>
        <p:spPr>
          <a:xfrm>
            <a:off x="5070100" y="4255273"/>
            <a:ext cx="2166201" cy="400110"/>
          </a:xfrm>
          <a:prstGeom prst="rect">
            <a:avLst/>
          </a:prstGeom>
          <a:noFill/>
        </p:spPr>
        <p:txBody>
          <a:bodyPr wrap="square" rtlCol="0">
            <a:spAutoFit/>
          </a:bodyPr>
          <a:lstStyle/>
          <a:p>
            <a:pPr defTabSz="457223">
              <a:defRPr/>
            </a:pPr>
            <a:r>
              <a:rPr lang="fr-MA" sz="2000" b="1" dirty="0">
                <a:solidFill>
                  <a:prstClr val="black"/>
                </a:solidFill>
                <a:latin typeface="Dosis"/>
              </a:rPr>
              <a:t>Je dis les mots </a:t>
            </a:r>
          </a:p>
        </p:txBody>
      </p:sp>
      <p:sp>
        <p:nvSpPr>
          <p:cNvPr id="5" name="Freeform 8">
            <a:extLst>
              <a:ext uri="{FF2B5EF4-FFF2-40B4-BE49-F238E27FC236}">
                <a16:creationId xmlns:a16="http://schemas.microsoft.com/office/drawing/2014/main" id="{D47C679E-6EB0-EC3F-3D4B-E5270A92AAD7}"/>
              </a:ext>
            </a:extLst>
          </p:cNvPr>
          <p:cNvSpPr/>
          <p:nvPr/>
        </p:nvSpPr>
        <p:spPr>
          <a:xfrm>
            <a:off x="346713" y="49527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defRPr/>
            </a:pPr>
            <a:endParaRPr lang="fr-MA" sz="900" dirty="0">
              <a:solidFill>
                <a:prstClr val="black"/>
              </a:solidFill>
              <a:latin typeface="Dosis"/>
            </a:endParaRPr>
          </a:p>
        </p:txBody>
      </p:sp>
      <p:graphicFrame>
        <p:nvGraphicFramePr>
          <p:cNvPr id="3" name="Tableau 2">
            <a:extLst>
              <a:ext uri="{FF2B5EF4-FFF2-40B4-BE49-F238E27FC236}">
                <a16:creationId xmlns:a16="http://schemas.microsoft.com/office/drawing/2014/main" id="{7FE25765-3E14-FC85-33FB-4C40FF9477DD}"/>
              </a:ext>
            </a:extLst>
          </p:cNvPr>
          <p:cNvGraphicFramePr>
            <a:graphicFrameLocks noGrp="1"/>
          </p:cNvGraphicFramePr>
          <p:nvPr>
            <p:custDataLst>
              <p:tags r:id="rId1"/>
            </p:custDataLst>
          </p:nvPr>
        </p:nvGraphicFramePr>
        <p:xfrm>
          <a:off x="274836" y="-50035"/>
          <a:ext cx="8769595" cy="457200"/>
        </p:xfrm>
        <a:graphic>
          <a:graphicData uri="http://schemas.openxmlformats.org/drawingml/2006/table">
            <a:tbl>
              <a:tblPr firstRow="1" bandRow="1">
                <a:tableStyleId>{5C22544A-7EE6-4342-B048-85BDC9FD1C3A}</a:tableStyleId>
              </a:tblPr>
              <a:tblGrid>
                <a:gridCol w="1461599">
                  <a:extLst>
                    <a:ext uri="{9D8B030D-6E8A-4147-A177-3AD203B41FA5}">
                      <a16:colId xmlns:a16="http://schemas.microsoft.com/office/drawing/2014/main" val="1026576551"/>
                    </a:ext>
                  </a:extLst>
                </a:gridCol>
                <a:gridCol w="1461599">
                  <a:extLst>
                    <a:ext uri="{9D8B030D-6E8A-4147-A177-3AD203B41FA5}">
                      <a16:colId xmlns:a16="http://schemas.microsoft.com/office/drawing/2014/main" val="1915038765"/>
                    </a:ext>
                  </a:extLst>
                </a:gridCol>
                <a:gridCol w="1461599">
                  <a:extLst>
                    <a:ext uri="{9D8B030D-6E8A-4147-A177-3AD203B41FA5}">
                      <a16:colId xmlns:a16="http://schemas.microsoft.com/office/drawing/2014/main" val="2262048582"/>
                    </a:ext>
                  </a:extLst>
                </a:gridCol>
                <a:gridCol w="1666119">
                  <a:extLst>
                    <a:ext uri="{9D8B030D-6E8A-4147-A177-3AD203B41FA5}">
                      <a16:colId xmlns:a16="http://schemas.microsoft.com/office/drawing/2014/main" val="2897137454"/>
                    </a:ext>
                  </a:extLst>
                </a:gridCol>
                <a:gridCol w="1631409">
                  <a:extLst>
                    <a:ext uri="{9D8B030D-6E8A-4147-A177-3AD203B41FA5}">
                      <a16:colId xmlns:a16="http://schemas.microsoft.com/office/drawing/2014/main" val="2418460758"/>
                    </a:ext>
                  </a:extLst>
                </a:gridCol>
                <a:gridCol w="1087270">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descr="Une image contenant Dessin animé, garçon, habits, personne&#10;&#10;Le contenu généré par l’IA peut être incorrect.">
            <a:extLst>
              <a:ext uri="{FF2B5EF4-FFF2-40B4-BE49-F238E27FC236}">
                <a16:creationId xmlns:a16="http://schemas.microsoft.com/office/drawing/2014/main" id="{5B9925F6-830B-AFD1-F386-F921675EC374}"/>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38400" y="1858195"/>
            <a:ext cx="3911600" cy="2168481"/>
          </a:xfrm>
          <a:prstGeom prst="rect">
            <a:avLst/>
          </a:prstGeom>
        </p:spPr>
      </p:pic>
      <p:pic>
        <p:nvPicPr>
          <p:cNvPr id="7" name="Picture 2" descr="Afbeeldingen over Circle Font – Blader in stockfoto's, vectoren en video's  over 1,068,626 | Adobe Stock">
            <a:extLst>
              <a:ext uri="{FF2B5EF4-FFF2-40B4-BE49-F238E27FC236}">
                <a16:creationId xmlns:a16="http://schemas.microsoft.com/office/drawing/2014/main" id="{843FC849-8E41-ECD9-C541-5091B6BF1C8A}"/>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2712831" y="1702904"/>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fbeeldingen over Circle Font – Blader in stockfoto's, vectoren en video's  over 1,068,626 | Adobe Stock">
            <a:extLst>
              <a:ext uri="{FF2B5EF4-FFF2-40B4-BE49-F238E27FC236}">
                <a16:creationId xmlns:a16="http://schemas.microsoft.com/office/drawing/2014/main" id="{0EC822F6-2B12-957F-81AE-3729F61DE80F}"/>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5756200" y="1668554"/>
            <a:ext cx="437323" cy="415919"/>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94DB7E32-AAE9-624A-0A6C-DFC88C9649EA}"/>
              </a:ext>
            </a:extLst>
          </p:cNvPr>
          <p:cNvSpPr txBox="1"/>
          <p:nvPr/>
        </p:nvSpPr>
        <p:spPr>
          <a:xfrm>
            <a:off x="750480" y="330201"/>
            <a:ext cx="8562183" cy="327975"/>
          </a:xfrm>
          <a:prstGeom prst="rect">
            <a:avLst/>
          </a:prstGeom>
          <a:noFill/>
        </p:spPr>
        <p:txBody>
          <a:bodyPr wrap="square">
            <a:spAutoFit/>
          </a:bodyPr>
          <a:lstStyle/>
          <a:p>
            <a:pPr marL="0" lvl="1" defTabSz="457223">
              <a:lnSpc>
                <a:spcPts val="2011"/>
              </a:lnSpc>
              <a:spcBef>
                <a:spcPct val="0"/>
              </a:spcBef>
              <a:defRPr/>
            </a:pPr>
            <a:r>
              <a:rPr lang="fr-FR" sz="1500" b="1" dirty="0">
                <a:solidFill>
                  <a:prstClr val="white">
                    <a:lumMod val="65000"/>
                  </a:prstClr>
                </a:solidFill>
                <a:latin typeface="Dosis" pitchFamily="2" charset="0"/>
              </a:rPr>
              <a:t> </a:t>
            </a:r>
            <a:endParaRPr lang="fr-FR" sz="1500" dirty="0">
              <a:solidFill>
                <a:prstClr val="white">
                  <a:lumMod val="65000"/>
                </a:prstClr>
              </a:solidFill>
              <a:latin typeface="Dosis" pitchFamily="2" charset="0"/>
            </a:endParaRPr>
          </a:p>
        </p:txBody>
      </p:sp>
      <p:sp>
        <p:nvSpPr>
          <p:cNvPr id="13" name="ZoneTexte 12">
            <a:extLst>
              <a:ext uri="{FF2B5EF4-FFF2-40B4-BE49-F238E27FC236}">
                <a16:creationId xmlns:a16="http://schemas.microsoft.com/office/drawing/2014/main" id="{A231C954-3D14-0E62-941D-B206AA601609}"/>
              </a:ext>
            </a:extLst>
          </p:cNvPr>
          <p:cNvSpPr txBox="1"/>
          <p:nvPr/>
        </p:nvSpPr>
        <p:spPr>
          <a:xfrm>
            <a:off x="583481" y="309186"/>
            <a:ext cx="8236898" cy="553998"/>
          </a:xfrm>
          <a:prstGeom prst="rect">
            <a:avLst/>
          </a:prstGeom>
          <a:noFill/>
        </p:spPr>
        <p:txBody>
          <a:bodyPr wrap="square">
            <a:spAutoFit/>
          </a:bodyPr>
          <a:lstStyle/>
          <a:p>
            <a:pPr defTabSz="457246"/>
            <a:r>
              <a:rPr lang="fr-FR" sz="1500" b="1" dirty="0">
                <a:solidFill>
                  <a:prstClr val="white">
                    <a:lumMod val="65000"/>
                  </a:prstClr>
                </a:solidFill>
                <a:latin typeface="Dosis" pitchFamily="2" charset="0"/>
              </a:rPr>
              <a:t>Vous  allez passer au tableau pour jouer à  deux. </a:t>
            </a:r>
            <a:r>
              <a:rPr lang="fr-MA" sz="1500" dirty="0">
                <a:solidFill>
                  <a:prstClr val="white">
                    <a:lumMod val="65000"/>
                  </a:prstClr>
                </a:solidFill>
                <a:latin typeface="Dosis" pitchFamily="2" charset="0"/>
              </a:rPr>
              <a:t>Un élève montre trois images, une après l’autre, et l’autre dit les mots. Par la suite les rôles seront échangés. </a:t>
            </a:r>
          </a:p>
        </p:txBody>
      </p:sp>
    </p:spTree>
    <p:extLst>
      <p:ext uri="{BB962C8B-B14F-4D97-AF65-F5344CB8AC3E}">
        <p14:creationId xmlns:p14="http://schemas.microsoft.com/office/powerpoint/2010/main" val="39414164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5B3C5-9057-956B-0EB2-02F1D0E3B6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67D901E-3160-2EA9-91AA-CEFF963CD8D8}"/>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520898-FC31-C645-2BD2-4EE92D547260}"/>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6A9965B-C9FA-E853-51BE-7925A9D4CD7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18A315F3-6B18-0378-A496-4E47E0AA72DF}"/>
              </a:ext>
            </a:extLst>
          </p:cNvPr>
          <p:cNvSpPr txBox="1"/>
          <p:nvPr/>
        </p:nvSpPr>
        <p:spPr>
          <a:xfrm>
            <a:off x="1166993" y="344403"/>
            <a:ext cx="7465731" cy="553998"/>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Maintenant, on va commencer le jeu. Qui veut passer au tableau?</a:t>
            </a:r>
          </a:p>
          <a:p>
            <a:pPr defTabSz="457246"/>
            <a:r>
              <a:rPr lang="fr-MA" sz="1500" b="1" dirty="0">
                <a:solidFill>
                  <a:prstClr val="white">
                    <a:lumMod val="65000"/>
                  </a:prstClr>
                </a:solidFill>
                <a:latin typeface="Dosis" pitchFamily="2" charset="0"/>
              </a:rPr>
              <a:t>Le gagnant sera celui qui aura plus réponses correctes.</a:t>
            </a:r>
          </a:p>
        </p:txBody>
      </p:sp>
      <p:sp>
        <p:nvSpPr>
          <p:cNvPr id="22" name="Freeform 8">
            <a:extLst>
              <a:ext uri="{FF2B5EF4-FFF2-40B4-BE49-F238E27FC236}">
                <a16:creationId xmlns:a16="http://schemas.microsoft.com/office/drawing/2014/main" id="{A58BC816-7154-2FBD-B4DA-7ACF2B2D99F5}"/>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7A60C252-7FDF-403D-825F-FB597FD4B6F8}"/>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Espace réservé du contenu 4">
            <a:extLst>
              <a:ext uri="{FF2B5EF4-FFF2-40B4-BE49-F238E27FC236}">
                <a16:creationId xmlns:a16="http://schemas.microsoft.com/office/drawing/2014/main" id="{197B0851-E7BE-8AC2-B008-C2B37D4A7D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58386" y="1761626"/>
            <a:ext cx="1602667" cy="1169803"/>
          </a:xfrm>
          <a:prstGeom prst="rect">
            <a:avLst/>
          </a:prstGeom>
        </p:spPr>
      </p:pic>
      <p:pic>
        <p:nvPicPr>
          <p:cNvPr id="4" name="Image 3">
            <a:extLst>
              <a:ext uri="{FF2B5EF4-FFF2-40B4-BE49-F238E27FC236}">
                <a16:creationId xmlns:a16="http://schemas.microsoft.com/office/drawing/2014/main" id="{7B4455AC-4088-9A4B-273E-DD2169180B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89362" y="1761626"/>
            <a:ext cx="1178464" cy="1009889"/>
          </a:xfrm>
          <a:prstGeom prst="rect">
            <a:avLst/>
          </a:prstGeom>
        </p:spPr>
      </p:pic>
      <p:pic>
        <p:nvPicPr>
          <p:cNvPr id="6" name="Image 5">
            <a:extLst>
              <a:ext uri="{FF2B5EF4-FFF2-40B4-BE49-F238E27FC236}">
                <a16:creationId xmlns:a16="http://schemas.microsoft.com/office/drawing/2014/main" id="{02CE97B8-47AF-462E-27C0-27706B35FEF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96340" y="1404186"/>
            <a:ext cx="2540227" cy="1569295"/>
          </a:xfrm>
          <a:prstGeom prst="rect">
            <a:avLst/>
          </a:prstGeom>
        </p:spPr>
      </p:pic>
      <p:pic>
        <p:nvPicPr>
          <p:cNvPr id="7" name="Espace réservé du contenu 4">
            <a:extLst>
              <a:ext uri="{FF2B5EF4-FFF2-40B4-BE49-F238E27FC236}">
                <a16:creationId xmlns:a16="http://schemas.microsoft.com/office/drawing/2014/main" id="{FA1422E3-59BD-DF44-544C-6569D3780FB6}"/>
              </a:ext>
            </a:extLst>
          </p:cNvPr>
          <p:cNvPicPr>
            <a:picLocks noChangeAspect="1"/>
          </p:cNvPicPr>
          <p:nvPr/>
        </p:nvPicPr>
        <p:blipFill>
          <a:blip r:embed="rId8"/>
          <a:stretch>
            <a:fillRect/>
          </a:stretch>
        </p:blipFill>
        <p:spPr>
          <a:xfrm>
            <a:off x="726464" y="1819436"/>
            <a:ext cx="1382571" cy="1202002"/>
          </a:xfrm>
          <a:prstGeom prst="rect">
            <a:avLst/>
          </a:prstGeom>
        </p:spPr>
      </p:pic>
      <p:pic>
        <p:nvPicPr>
          <p:cNvPr id="8" name="Image 7">
            <a:extLst>
              <a:ext uri="{FF2B5EF4-FFF2-40B4-BE49-F238E27FC236}">
                <a16:creationId xmlns:a16="http://schemas.microsoft.com/office/drawing/2014/main" id="{AC309180-B679-BEBF-0637-690487D2EF5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47350" y="4345280"/>
            <a:ext cx="1375652" cy="1487811"/>
          </a:xfrm>
          <a:prstGeom prst="rect">
            <a:avLst/>
          </a:prstGeom>
        </p:spPr>
      </p:pic>
      <p:pic>
        <p:nvPicPr>
          <p:cNvPr id="10" name="Image 9">
            <a:extLst>
              <a:ext uri="{FF2B5EF4-FFF2-40B4-BE49-F238E27FC236}">
                <a16:creationId xmlns:a16="http://schemas.microsoft.com/office/drawing/2014/main" id="{941A3EEB-0B60-D510-2752-2A2F2F40854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621673" y="4192225"/>
            <a:ext cx="1338046" cy="1598808"/>
          </a:xfrm>
          <a:prstGeom prst="rect">
            <a:avLst/>
          </a:prstGeom>
        </p:spPr>
      </p:pic>
      <p:pic>
        <p:nvPicPr>
          <p:cNvPr id="11" name="Image 10">
            <a:extLst>
              <a:ext uri="{FF2B5EF4-FFF2-40B4-BE49-F238E27FC236}">
                <a16:creationId xmlns:a16="http://schemas.microsoft.com/office/drawing/2014/main" id="{C2C51821-135C-FD93-0BE9-C0E02DF58E80}"/>
              </a:ext>
            </a:extLst>
          </p:cNvPr>
          <p:cNvPicPr>
            <a:picLocks noChangeAspect="1"/>
          </p:cNvPicPr>
          <p:nvPr/>
        </p:nvPicPr>
        <p:blipFill>
          <a:blip r:embed="rId11"/>
          <a:stretch>
            <a:fillRect/>
          </a:stretch>
        </p:blipFill>
        <p:spPr>
          <a:xfrm>
            <a:off x="819035" y="3828115"/>
            <a:ext cx="1533832" cy="2182545"/>
          </a:xfrm>
          <a:prstGeom prst="rect">
            <a:avLst/>
          </a:prstGeom>
        </p:spPr>
      </p:pic>
      <p:pic>
        <p:nvPicPr>
          <p:cNvPr id="15" name="Image 14">
            <a:extLst>
              <a:ext uri="{FF2B5EF4-FFF2-40B4-BE49-F238E27FC236}">
                <a16:creationId xmlns:a16="http://schemas.microsoft.com/office/drawing/2014/main" id="{C811968B-6CCE-DA57-30DC-D1E494ED4C91}"/>
              </a:ext>
            </a:extLst>
          </p:cNvPr>
          <p:cNvPicPr>
            <a:picLocks noChangeAspect="1"/>
          </p:cNvPicPr>
          <p:nvPr/>
        </p:nvPicPr>
        <p:blipFill>
          <a:blip r:embed="rId12"/>
          <a:stretch>
            <a:fillRect/>
          </a:stretch>
        </p:blipFill>
        <p:spPr>
          <a:xfrm>
            <a:off x="6844835" y="4384537"/>
            <a:ext cx="1787888" cy="1214184"/>
          </a:xfrm>
          <a:prstGeom prst="rect">
            <a:avLst/>
          </a:prstGeom>
        </p:spPr>
      </p:pic>
    </p:spTree>
    <p:extLst>
      <p:ext uri="{BB962C8B-B14F-4D97-AF65-F5344CB8AC3E}">
        <p14:creationId xmlns:p14="http://schemas.microsoft.com/office/powerpoint/2010/main" val="32803672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71664" y="1905001"/>
            <a:ext cx="7800675" cy="824585"/>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(3)</a:t>
            </a:r>
          </a:p>
        </p:txBody>
      </p:sp>
      <p:sp>
        <p:nvSpPr>
          <p:cNvPr id="7" name="TextBox 7"/>
          <p:cNvSpPr txBox="1"/>
          <p:nvPr/>
        </p:nvSpPr>
        <p:spPr>
          <a:xfrm>
            <a:off x="671664" y="2919797"/>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Trouvez les mots qui manquent </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11" name="Image 10" descr="Une image contenant dessin humoristique, dessin, Dessin animé, illustration&#10;&#10;Le contenu généré par l’IA peut être incorrect.">
            <a:extLst>
              <a:ext uri="{FF2B5EF4-FFF2-40B4-BE49-F238E27FC236}">
                <a16:creationId xmlns:a16="http://schemas.microsoft.com/office/drawing/2014/main" id="{CF412FFC-B72A-226B-98F9-2638A62150A6}"/>
              </a:ext>
            </a:extLst>
          </p:cNvPr>
          <p:cNvPicPr>
            <a:picLocks noChangeAspect="1"/>
          </p:cNvPicPr>
          <p:nvPr/>
        </p:nvPicPr>
        <p:blipFill>
          <a:blip r:embed="rId3"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3310198" y="3886200"/>
            <a:ext cx="2523604" cy="2235200"/>
          </a:xfrm>
          <a:prstGeom prst="rect">
            <a:avLst/>
          </a:prstGeom>
        </p:spPr>
      </p:pic>
    </p:spTree>
    <p:extLst>
      <p:ext uri="{BB962C8B-B14F-4D97-AF65-F5344CB8AC3E}">
        <p14:creationId xmlns:p14="http://schemas.microsoft.com/office/powerpoint/2010/main" val="31281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5524"/>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2"/>
            <a:stretch>
              <a:fillRect t="-5555" b="-5555"/>
            </a:stretch>
          </a:blipFill>
        </p:spPr>
        <p:txBody>
          <a:bodyPr/>
          <a:lstStyle/>
          <a:p>
            <a:pPr algn="just" defTabSz="457246">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B314923F-69FD-5D4C-611C-138FFCB9BA7A}"/>
              </a:ext>
            </a:extLst>
          </p:cNvPr>
          <p:cNvGrpSpPr/>
          <p:nvPr>
            <p:custDataLst>
              <p:tags r:id="rId2"/>
            </p:custDataLst>
          </p:nvPr>
        </p:nvGrpSpPr>
        <p:grpSpPr>
          <a:xfrm>
            <a:off x="254000" y="736600"/>
            <a:ext cx="8636000" cy="5596244"/>
            <a:chOff x="0" y="0"/>
            <a:chExt cx="3895412" cy="2555175"/>
          </a:xfrm>
        </p:grpSpPr>
        <p:sp>
          <p:nvSpPr>
            <p:cNvPr id="4" name="Freeform 4">
              <a:extLst>
                <a:ext uri="{FF2B5EF4-FFF2-40B4-BE49-F238E27FC236}">
                  <a16:creationId xmlns:a16="http://schemas.microsoft.com/office/drawing/2014/main" id="{E5EB3374-A76C-2A54-6038-72818B2CDB51}"/>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46">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1758D412-727A-87EE-D7AD-DF9242B11ED6}"/>
                </a:ext>
              </a:extLst>
            </p:cNvPr>
            <p:cNvSpPr txBox="1"/>
            <p:nvPr/>
          </p:nvSpPr>
          <p:spPr>
            <a:xfrm>
              <a:off x="0" y="-47625"/>
              <a:ext cx="812800" cy="860425"/>
            </a:xfrm>
            <a:prstGeom prst="rect">
              <a:avLst/>
            </a:prstGeom>
          </p:spPr>
          <p:txBody>
            <a:bodyPr lIns="25400" tIns="25400" rIns="25400" bIns="25400" rtlCol="0" anchor="ctr"/>
            <a:lstStyle/>
            <a:p>
              <a:pPr algn="just" defTabSz="457246">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3"/>
            </p:custDataLst>
          </p:nvPr>
        </p:nvSpPr>
        <p:spPr>
          <a:xfrm>
            <a:off x="396419"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pPr algn="just" defTabSz="457246">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1EA470B7-E062-15E0-33DE-CF45AE1EF649}"/>
              </a:ext>
            </a:extLst>
          </p:cNvPr>
          <p:cNvSpPr txBox="1"/>
          <p:nvPr>
            <p:custDataLst>
              <p:tags r:id="rId4"/>
            </p:custDataLst>
          </p:nvPr>
        </p:nvSpPr>
        <p:spPr>
          <a:xfrm>
            <a:off x="2266040" y="1243628"/>
            <a:ext cx="4847974" cy="330860"/>
          </a:xfrm>
          <a:prstGeom prst="rect">
            <a:avLst/>
          </a:prstGeom>
        </p:spPr>
        <p:txBody>
          <a:bodyPr wrap="square" lIns="0" tIns="0" rIns="0" bIns="0" rtlCol="0" anchor="t">
            <a:spAutoFit/>
          </a:bodyPr>
          <a:lstStyle/>
          <a:p>
            <a:pPr algn="just" defTabSz="457246">
              <a:lnSpc>
                <a:spcPts val="2799"/>
              </a:lnSpc>
              <a:defRPr/>
            </a:pPr>
            <a:r>
              <a:rPr lang="fr-FR" sz="2133" b="1" dirty="0">
                <a:solidFill>
                  <a:srgbClr val="106585"/>
                </a:solidFill>
                <a:latin typeface="Dosis" pitchFamily="2" charset="0"/>
              </a:rPr>
              <a:t>Pictogrammes pour la gestion de la séance.  </a:t>
            </a:r>
          </a:p>
        </p:txBody>
      </p:sp>
      <p:sp>
        <p:nvSpPr>
          <p:cNvPr id="14" name="ZoneTexte 13">
            <a:extLst>
              <a:ext uri="{FF2B5EF4-FFF2-40B4-BE49-F238E27FC236}">
                <a16:creationId xmlns:a16="http://schemas.microsoft.com/office/drawing/2014/main" id="{F9A451E6-42B1-DFF1-7AE4-A7F2056EC01F}"/>
              </a:ext>
            </a:extLst>
          </p:cNvPr>
          <p:cNvSpPr txBox="1"/>
          <p:nvPr>
            <p:custDataLst>
              <p:tags r:id="rId5"/>
            </p:custDataLst>
          </p:nvPr>
        </p:nvSpPr>
        <p:spPr>
          <a:xfrm>
            <a:off x="240406" y="3242768"/>
            <a:ext cx="2531264"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Modelage. </a:t>
            </a:r>
          </a:p>
          <a:p>
            <a:pPr algn="ctr" defTabSz="609660">
              <a:defRPr/>
            </a:pPr>
            <a:r>
              <a:rPr lang="fr-FR" dirty="0">
                <a:solidFill>
                  <a:srgbClr val="1F497D">
                    <a:lumMod val="50000"/>
                  </a:srgbClr>
                </a:solidFill>
                <a:latin typeface="Dosis" pitchFamily="2" charset="0"/>
              </a:rPr>
              <a:t>Les élèves écoutent. </a:t>
            </a:r>
          </a:p>
        </p:txBody>
      </p:sp>
      <p:pic>
        <p:nvPicPr>
          <p:cNvPr id="8" name="Image 7">
            <a:extLst>
              <a:ext uri="{FF2B5EF4-FFF2-40B4-BE49-F238E27FC236}">
                <a16:creationId xmlns:a16="http://schemas.microsoft.com/office/drawing/2014/main" id="{4EE9A24F-D8C5-7E23-497C-A5D00EB35DFD}"/>
              </a:ext>
            </a:extLst>
          </p:cNvPr>
          <p:cNvPicPr>
            <a:picLocks noChangeAspect="1"/>
          </p:cNvPicPr>
          <p:nvPr>
            <p:custDataLst>
              <p:tags r:id="rId6"/>
            </p:custDataLst>
          </p:nvPr>
        </p:nvPicPr>
        <p:blipFill>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2747" y="2041913"/>
            <a:ext cx="1090687" cy="1087867"/>
          </a:xfrm>
          <a:prstGeom prst="rect">
            <a:avLst/>
          </a:prstGeom>
        </p:spPr>
      </p:pic>
      <p:pic>
        <p:nvPicPr>
          <p:cNvPr id="16" name="Image 15">
            <a:extLst>
              <a:ext uri="{FF2B5EF4-FFF2-40B4-BE49-F238E27FC236}">
                <a16:creationId xmlns:a16="http://schemas.microsoft.com/office/drawing/2014/main" id="{FB73E3A4-703C-71EA-8A0D-2E42F69B21D4}"/>
              </a:ext>
            </a:extLst>
          </p:cNvPr>
          <p:cNvPicPr>
            <a:picLocks noChangeAspect="1"/>
          </p:cNvPicPr>
          <p:nvPr>
            <p:custDataLst>
              <p:tags r:id="rId7"/>
            </p:custDataLst>
          </p:nvPr>
        </p:nvPicPr>
        <p:blipFill>
          <a:blip r:embed="rId26">
            <a:clrChange>
              <a:clrFrom>
                <a:srgbClr val="FFFFFF"/>
              </a:clrFrom>
              <a:clrTo>
                <a:srgbClr val="FFFFFF">
                  <a:alpha val="0"/>
                </a:srgbClr>
              </a:clrTo>
            </a:clrChange>
          </a:blip>
          <a:stretch>
            <a:fillRect/>
          </a:stretch>
        </p:blipFill>
        <p:spPr>
          <a:xfrm>
            <a:off x="5026705" y="2043942"/>
            <a:ext cx="1165014" cy="977994"/>
          </a:xfrm>
          <a:prstGeom prst="rect">
            <a:avLst/>
          </a:prstGeom>
        </p:spPr>
      </p:pic>
      <p:sp>
        <p:nvSpPr>
          <p:cNvPr id="22" name="ZoneTexte 21">
            <a:extLst>
              <a:ext uri="{FF2B5EF4-FFF2-40B4-BE49-F238E27FC236}">
                <a16:creationId xmlns:a16="http://schemas.microsoft.com/office/drawing/2014/main" id="{97A78D7E-4EA3-8F6B-EB49-9380B2CCBAAD}"/>
              </a:ext>
            </a:extLst>
          </p:cNvPr>
          <p:cNvSpPr txBox="1"/>
          <p:nvPr>
            <p:custDataLst>
              <p:tags r:id="rId8"/>
            </p:custDataLst>
          </p:nvPr>
        </p:nvSpPr>
        <p:spPr>
          <a:xfrm>
            <a:off x="4349084" y="3259065"/>
            <a:ext cx="2872379"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Répétition chorale.</a:t>
            </a:r>
          </a:p>
          <a:p>
            <a:pPr algn="ctr" defTabSz="609660">
              <a:defRPr/>
            </a:pPr>
            <a:r>
              <a:rPr lang="fr-FR" dirty="0">
                <a:solidFill>
                  <a:srgbClr val="1F497D">
                    <a:lumMod val="50000"/>
                  </a:srgbClr>
                </a:solidFill>
                <a:latin typeface="Dosis" pitchFamily="2" charset="0"/>
              </a:rPr>
              <a:t>Toute la classe </a:t>
            </a:r>
          </a:p>
          <a:p>
            <a:pPr algn="ctr" defTabSz="609660">
              <a:defRPr/>
            </a:pPr>
            <a:r>
              <a:rPr lang="fr-FR" dirty="0">
                <a:solidFill>
                  <a:srgbClr val="1F497D">
                    <a:lumMod val="50000"/>
                  </a:srgbClr>
                </a:solidFill>
                <a:latin typeface="Dosis" pitchFamily="2" charset="0"/>
              </a:rPr>
              <a:t>répète. </a:t>
            </a:r>
          </a:p>
        </p:txBody>
      </p:sp>
      <p:pic>
        <p:nvPicPr>
          <p:cNvPr id="24" name="Image 23">
            <a:extLst>
              <a:ext uri="{FF2B5EF4-FFF2-40B4-BE49-F238E27FC236}">
                <a16:creationId xmlns:a16="http://schemas.microsoft.com/office/drawing/2014/main" id="{ACD71421-7E63-0887-15F3-9B3C58CC5617}"/>
              </a:ext>
            </a:extLst>
          </p:cNvPr>
          <p:cNvPicPr>
            <a:picLocks noChangeAspect="1"/>
          </p:cNvPicPr>
          <p:nvPr>
            <p:custDataLst>
              <p:tags r:id="rId9"/>
            </p:custDataLst>
          </p:nvPr>
        </p:nvPicPr>
        <p:blipFill>
          <a:blip r:embed="rId27"/>
          <a:stretch>
            <a:fillRect/>
          </a:stretch>
        </p:blipFill>
        <p:spPr>
          <a:xfrm>
            <a:off x="942747" y="4228917"/>
            <a:ext cx="1232811" cy="761784"/>
          </a:xfrm>
          <a:prstGeom prst="roundRect">
            <a:avLst>
              <a:gd name="adj" fmla="val 31362"/>
            </a:avLst>
          </a:prstGeom>
        </p:spPr>
      </p:pic>
      <p:sp>
        <p:nvSpPr>
          <p:cNvPr id="26" name="ZoneTexte 25">
            <a:extLst>
              <a:ext uri="{FF2B5EF4-FFF2-40B4-BE49-F238E27FC236}">
                <a16:creationId xmlns:a16="http://schemas.microsoft.com/office/drawing/2014/main" id="{519DECAF-6F46-F2D9-3C43-0C5075904C4D}"/>
              </a:ext>
            </a:extLst>
          </p:cNvPr>
          <p:cNvSpPr txBox="1"/>
          <p:nvPr>
            <p:custDataLst>
              <p:tags r:id="rId10"/>
            </p:custDataLst>
          </p:nvPr>
        </p:nvSpPr>
        <p:spPr>
          <a:xfrm>
            <a:off x="254001" y="5117274"/>
            <a:ext cx="2610301"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Passage au tableau. </a:t>
            </a:r>
          </a:p>
          <a:p>
            <a:pPr algn="ctr" defTabSz="609660">
              <a:defRPr/>
            </a:pPr>
            <a:r>
              <a:rPr lang="fr-FR" dirty="0">
                <a:solidFill>
                  <a:srgbClr val="1F497D">
                    <a:lumMod val="50000"/>
                  </a:srgbClr>
                </a:solidFill>
                <a:latin typeface="Dosis" pitchFamily="2" charset="0"/>
              </a:rPr>
              <a:t>Un élève réalise la tâche. </a:t>
            </a:r>
          </a:p>
        </p:txBody>
      </p:sp>
      <p:pic>
        <p:nvPicPr>
          <p:cNvPr id="18" name="Image 17" descr="Une image contenant dessin humoristique, dessin, illustration, croquis&#10;&#10;Description générée automatiquement">
            <a:extLst>
              <a:ext uri="{FF2B5EF4-FFF2-40B4-BE49-F238E27FC236}">
                <a16:creationId xmlns:a16="http://schemas.microsoft.com/office/drawing/2014/main" id="{DA3012CF-2363-2ED8-3431-EDCB4ED9ADCA}"/>
              </a:ext>
            </a:extLst>
          </p:cNvPr>
          <p:cNvPicPr>
            <a:picLocks noChangeAspect="1"/>
          </p:cNvPicPr>
          <p:nvPr>
            <p:custDataLst>
              <p:tags r:id="rId11"/>
            </p:custDataLst>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416801" y="1942071"/>
            <a:ext cx="833509" cy="1008516"/>
          </a:xfrm>
          <a:prstGeom prst="rect">
            <a:avLst/>
          </a:prstGeom>
        </p:spPr>
      </p:pic>
      <p:sp>
        <p:nvSpPr>
          <p:cNvPr id="19" name="ZoneTexte 18">
            <a:extLst>
              <a:ext uri="{FF2B5EF4-FFF2-40B4-BE49-F238E27FC236}">
                <a16:creationId xmlns:a16="http://schemas.microsoft.com/office/drawing/2014/main" id="{E9A6834E-AFB5-023D-9381-B94F5B6F48A0}"/>
              </a:ext>
            </a:extLst>
          </p:cNvPr>
          <p:cNvSpPr txBox="1"/>
          <p:nvPr>
            <p:custDataLst>
              <p:tags r:id="rId12"/>
            </p:custDataLst>
          </p:nvPr>
        </p:nvSpPr>
        <p:spPr>
          <a:xfrm>
            <a:off x="6835325" y="3291861"/>
            <a:ext cx="1963551"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Observation. </a:t>
            </a:r>
          </a:p>
          <a:p>
            <a:pPr algn="ctr" defTabSz="609660">
              <a:defRPr/>
            </a:pPr>
            <a:r>
              <a:rPr lang="fr-FR" dirty="0">
                <a:solidFill>
                  <a:srgbClr val="1F497D">
                    <a:lumMod val="50000"/>
                  </a:srgbClr>
                </a:solidFill>
                <a:latin typeface="Dosis" pitchFamily="2" charset="0"/>
              </a:rPr>
              <a:t>Les élèves observent. </a:t>
            </a:r>
          </a:p>
        </p:txBody>
      </p:sp>
      <p:sp>
        <p:nvSpPr>
          <p:cNvPr id="10" name="ZoneTexte 9">
            <a:extLst>
              <a:ext uri="{FF2B5EF4-FFF2-40B4-BE49-F238E27FC236}">
                <a16:creationId xmlns:a16="http://schemas.microsoft.com/office/drawing/2014/main" id="{89F80DA0-725C-E201-E4A5-D20B2619236A}"/>
              </a:ext>
            </a:extLst>
          </p:cNvPr>
          <p:cNvSpPr txBox="1"/>
          <p:nvPr>
            <p:custDataLst>
              <p:tags r:id="rId13"/>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36" name="Image 35">
            <a:extLst>
              <a:ext uri="{FF2B5EF4-FFF2-40B4-BE49-F238E27FC236}">
                <a16:creationId xmlns:a16="http://schemas.microsoft.com/office/drawing/2014/main" id="{3373906F-17B7-FB48-2CDD-23D0DCF8F9DE}"/>
              </a:ext>
            </a:extLst>
          </p:cNvPr>
          <p:cNvPicPr>
            <a:picLocks noChangeAspect="1"/>
          </p:cNvPicPr>
          <p:nvPr>
            <p:custDataLst>
              <p:tags r:id="rId14"/>
            </p:custDataLst>
          </p:nvPr>
        </p:nvPicPr>
        <p:blipFill>
          <a:blip r:embed="rId29">
            <a:clrChange>
              <a:clrFrom>
                <a:srgbClr val="FFFFFF"/>
              </a:clrFrom>
              <a:clrTo>
                <a:srgbClr val="FFFFFF">
                  <a:alpha val="0"/>
                </a:srgbClr>
              </a:clrTo>
            </a:clrChange>
          </a:blip>
          <a:srcRect l="8300" t="15392" r="7546" b="7116"/>
          <a:stretch/>
        </p:blipFill>
        <p:spPr>
          <a:xfrm>
            <a:off x="2744094" y="1988661"/>
            <a:ext cx="1710838" cy="1141119"/>
          </a:xfrm>
          <a:prstGeom prst="rect">
            <a:avLst/>
          </a:prstGeom>
        </p:spPr>
      </p:pic>
      <p:sp>
        <p:nvSpPr>
          <p:cNvPr id="37" name="ZoneTexte 36">
            <a:extLst>
              <a:ext uri="{FF2B5EF4-FFF2-40B4-BE49-F238E27FC236}">
                <a16:creationId xmlns:a16="http://schemas.microsoft.com/office/drawing/2014/main" id="{828BF015-42CD-689A-2102-BF46B0B6FAEB}"/>
              </a:ext>
            </a:extLst>
          </p:cNvPr>
          <p:cNvSpPr txBox="1"/>
          <p:nvPr>
            <p:custDataLst>
              <p:tags r:id="rId15"/>
            </p:custDataLst>
          </p:nvPr>
        </p:nvSpPr>
        <p:spPr>
          <a:xfrm>
            <a:off x="2395231" y="3219196"/>
            <a:ext cx="2202690"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Questions directes.</a:t>
            </a:r>
          </a:p>
          <a:p>
            <a:pPr algn="ctr" defTabSz="609660">
              <a:defRPr/>
            </a:pPr>
            <a:r>
              <a:rPr lang="fr-FR" dirty="0">
                <a:solidFill>
                  <a:srgbClr val="1F497D">
                    <a:lumMod val="50000"/>
                  </a:srgbClr>
                </a:solidFill>
                <a:latin typeface="Dosis" pitchFamily="2" charset="0"/>
              </a:rPr>
              <a:t>L’enseignant( e) désigne des élèves.</a:t>
            </a:r>
          </a:p>
        </p:txBody>
      </p:sp>
      <p:pic>
        <p:nvPicPr>
          <p:cNvPr id="38" name="Image 37">
            <a:extLst>
              <a:ext uri="{FF2B5EF4-FFF2-40B4-BE49-F238E27FC236}">
                <a16:creationId xmlns:a16="http://schemas.microsoft.com/office/drawing/2014/main" id="{817FCBFA-9082-7AE6-1A11-0ED898D33CFB}"/>
              </a:ext>
            </a:extLst>
          </p:cNvPr>
          <p:cNvPicPr>
            <a:picLocks noChangeAspect="1"/>
          </p:cNvPicPr>
          <p:nvPr>
            <p:custDataLst>
              <p:tags r:id="rId16"/>
            </p:custDataLst>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95884" y="4152849"/>
            <a:ext cx="1231211" cy="856624"/>
          </a:xfrm>
          <a:prstGeom prst="rect">
            <a:avLst/>
          </a:prstGeom>
        </p:spPr>
      </p:pic>
      <p:sp>
        <p:nvSpPr>
          <p:cNvPr id="39" name="ZoneTexte 38">
            <a:extLst>
              <a:ext uri="{FF2B5EF4-FFF2-40B4-BE49-F238E27FC236}">
                <a16:creationId xmlns:a16="http://schemas.microsoft.com/office/drawing/2014/main" id="{8248D1AD-69F8-5725-BED2-74118C873867}"/>
              </a:ext>
            </a:extLst>
          </p:cNvPr>
          <p:cNvSpPr txBox="1"/>
          <p:nvPr>
            <p:custDataLst>
              <p:tags r:id="rId17"/>
            </p:custDataLst>
          </p:nvPr>
        </p:nvSpPr>
        <p:spPr>
          <a:xfrm>
            <a:off x="4832492" y="5072679"/>
            <a:ext cx="2151782" cy="1200329"/>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Pratique autonome.</a:t>
            </a:r>
          </a:p>
          <a:p>
            <a:pPr algn="ctr" defTabSz="609660">
              <a:defRPr/>
            </a:pPr>
            <a:r>
              <a:rPr lang="fr-FR" dirty="0">
                <a:solidFill>
                  <a:srgbClr val="1F497D">
                    <a:lumMod val="50000"/>
                  </a:srgbClr>
                </a:solidFill>
                <a:latin typeface="Dosis" pitchFamily="2" charset="0"/>
              </a:rPr>
              <a:t>L’enseignant(e)  circule entre les rangs.  </a:t>
            </a:r>
          </a:p>
        </p:txBody>
      </p:sp>
      <p:pic>
        <p:nvPicPr>
          <p:cNvPr id="40" name="Picture 2">
            <a:extLst>
              <a:ext uri="{FF2B5EF4-FFF2-40B4-BE49-F238E27FC236}">
                <a16:creationId xmlns:a16="http://schemas.microsoft.com/office/drawing/2014/main" id="{2A1DC929-812B-C1B6-3A26-18606BA5DF4F}"/>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7273895" y="4133277"/>
            <a:ext cx="1277115" cy="856624"/>
          </a:xfrm>
          <a:prstGeom prst="rect">
            <a:avLst/>
          </a:prstGeom>
          <a:noFill/>
          <a:extLst>
            <a:ext uri="{909E8E84-426E-40DD-AFC4-6F175D3DCCD1}">
              <a14:hiddenFill xmlns:a14="http://schemas.microsoft.com/office/drawing/2010/main">
                <a:solidFill>
                  <a:srgbClr val="FFFFFF"/>
                </a:solidFill>
              </a14:hiddenFill>
            </a:ext>
          </a:extLst>
        </p:spPr>
      </p:pic>
      <p:sp>
        <p:nvSpPr>
          <p:cNvPr id="41" name="ZoneTexte 40">
            <a:extLst>
              <a:ext uri="{FF2B5EF4-FFF2-40B4-BE49-F238E27FC236}">
                <a16:creationId xmlns:a16="http://schemas.microsoft.com/office/drawing/2014/main" id="{8BEC9687-4E0F-55DE-0291-396C2F43F842}"/>
              </a:ext>
            </a:extLst>
          </p:cNvPr>
          <p:cNvSpPr txBox="1"/>
          <p:nvPr>
            <p:custDataLst>
              <p:tags r:id="rId18"/>
            </p:custDataLst>
          </p:nvPr>
        </p:nvSpPr>
        <p:spPr>
          <a:xfrm>
            <a:off x="6757877" y="5077983"/>
            <a:ext cx="2330467"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Devoir à la maison. </a:t>
            </a:r>
          </a:p>
          <a:p>
            <a:pPr algn="ctr" defTabSz="609660">
              <a:defRPr/>
            </a:pPr>
            <a:r>
              <a:rPr lang="fr-FR" dirty="0">
                <a:solidFill>
                  <a:srgbClr val="1F497D">
                    <a:lumMod val="50000"/>
                  </a:srgbClr>
                </a:solidFill>
                <a:latin typeface="Dosis" pitchFamily="2" charset="0"/>
              </a:rPr>
              <a:t>Les élèves recopient leurs devoirs</a:t>
            </a:r>
          </a:p>
        </p:txBody>
      </p:sp>
      <p:pic>
        <p:nvPicPr>
          <p:cNvPr id="42" name="Image 41" descr="Une image contenant dessin, dessin humoristique, croquis, Dessin d’enfant&#10;&#10;Description générée automatiquement">
            <a:extLst>
              <a:ext uri="{FF2B5EF4-FFF2-40B4-BE49-F238E27FC236}">
                <a16:creationId xmlns:a16="http://schemas.microsoft.com/office/drawing/2014/main" id="{92F312A5-1E39-FDA9-C905-614AF36F3C16}"/>
              </a:ext>
            </a:extLst>
          </p:cNvPr>
          <p:cNvPicPr>
            <a:picLocks noChangeAspect="1"/>
          </p:cNvPicPr>
          <p:nvPr>
            <p:custDataLst>
              <p:tags r:id="rId19"/>
            </p:custDataLst>
          </p:nvPr>
        </p:nvPicPr>
        <p:blipFill>
          <a:blip r:embed="rId3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78377" y="4234369"/>
            <a:ext cx="1370707" cy="856623"/>
          </a:xfrm>
          <a:prstGeom prst="rect">
            <a:avLst/>
          </a:prstGeom>
        </p:spPr>
      </p:pic>
      <p:sp>
        <p:nvSpPr>
          <p:cNvPr id="43" name="ZoneTexte 42">
            <a:extLst>
              <a:ext uri="{FF2B5EF4-FFF2-40B4-BE49-F238E27FC236}">
                <a16:creationId xmlns:a16="http://schemas.microsoft.com/office/drawing/2014/main" id="{BFDCBA59-1924-ACC0-4FBD-38DC2896EB01}"/>
              </a:ext>
            </a:extLst>
          </p:cNvPr>
          <p:cNvSpPr txBox="1"/>
          <p:nvPr>
            <p:custDataLst>
              <p:tags r:id="rId20"/>
            </p:custDataLst>
          </p:nvPr>
        </p:nvSpPr>
        <p:spPr>
          <a:xfrm>
            <a:off x="2696169" y="5090991"/>
            <a:ext cx="2009325"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Travail en binôme.</a:t>
            </a:r>
          </a:p>
          <a:p>
            <a:pPr algn="ctr" defTabSz="609660">
              <a:defRPr/>
            </a:pPr>
            <a:r>
              <a:rPr lang="fr-FR" dirty="0">
                <a:solidFill>
                  <a:srgbClr val="1F497D">
                    <a:lumMod val="50000"/>
                  </a:srgbClr>
                </a:solidFill>
                <a:latin typeface="Dosis" pitchFamily="2" charset="0"/>
              </a:rPr>
              <a:t>Les élèves travaillent à deux .  </a:t>
            </a:r>
          </a:p>
        </p:txBody>
      </p:sp>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16EC1-F37F-1E07-95A9-27FEF6191B9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0999EEF-6351-932B-8E94-C5326E9F4A16}"/>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FFC23330-3462-A731-1ED4-73906173C51F}"/>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B08FF245-CB3E-A8DC-C186-BDC451E3A7AB}"/>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ECFC20EA-2F25-0B2D-78CD-31D318E704D8}"/>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Observez bien les images. Je vais masquer 2 images.</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1986CEF0-AEEA-7E12-F307-450F9F000F99}"/>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864E947-13DC-0CFF-ED5C-05B6A378CE5E}"/>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Espace réservé du contenu 4">
            <a:extLst>
              <a:ext uri="{FF2B5EF4-FFF2-40B4-BE49-F238E27FC236}">
                <a16:creationId xmlns:a16="http://schemas.microsoft.com/office/drawing/2014/main" id="{7DCE6E49-3118-C1A5-30E1-65DA2DACD7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4120" y="1994717"/>
            <a:ext cx="1679499" cy="1225883"/>
          </a:xfrm>
          <a:prstGeom prst="rect">
            <a:avLst/>
          </a:prstGeom>
        </p:spPr>
      </p:pic>
      <p:pic>
        <p:nvPicPr>
          <p:cNvPr id="4" name="Image 3">
            <a:extLst>
              <a:ext uri="{FF2B5EF4-FFF2-40B4-BE49-F238E27FC236}">
                <a16:creationId xmlns:a16="http://schemas.microsoft.com/office/drawing/2014/main" id="{0D529CE0-0C46-F8B0-5E01-CAE3BBF869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99017" y="2073146"/>
            <a:ext cx="1679498" cy="1196903"/>
          </a:xfrm>
          <a:prstGeom prst="rect">
            <a:avLst/>
          </a:prstGeom>
        </p:spPr>
      </p:pic>
      <p:pic>
        <p:nvPicPr>
          <p:cNvPr id="6" name="Image 5">
            <a:extLst>
              <a:ext uri="{FF2B5EF4-FFF2-40B4-BE49-F238E27FC236}">
                <a16:creationId xmlns:a16="http://schemas.microsoft.com/office/drawing/2014/main" id="{6D3ADE09-6D06-93D2-6F17-39C4E695A7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65223" y="2073145"/>
            <a:ext cx="1382570" cy="1184798"/>
          </a:xfrm>
          <a:prstGeom prst="rect">
            <a:avLst/>
          </a:prstGeom>
        </p:spPr>
      </p:pic>
      <p:pic>
        <p:nvPicPr>
          <p:cNvPr id="7" name="Image 6">
            <a:extLst>
              <a:ext uri="{FF2B5EF4-FFF2-40B4-BE49-F238E27FC236}">
                <a16:creationId xmlns:a16="http://schemas.microsoft.com/office/drawing/2014/main" id="{A6EAD7C0-A65B-2939-979D-228AEC3EC31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38478" y="4231700"/>
            <a:ext cx="1390171" cy="1503514"/>
          </a:xfrm>
          <a:prstGeom prst="rect">
            <a:avLst/>
          </a:prstGeom>
        </p:spPr>
      </p:pic>
      <p:pic>
        <p:nvPicPr>
          <p:cNvPr id="8" name="Espace réservé du contenu 4">
            <a:extLst>
              <a:ext uri="{FF2B5EF4-FFF2-40B4-BE49-F238E27FC236}">
                <a16:creationId xmlns:a16="http://schemas.microsoft.com/office/drawing/2014/main" id="{82CA7B0B-C430-BEE8-4434-FCC931FE4CE6}"/>
              </a:ext>
            </a:extLst>
          </p:cNvPr>
          <p:cNvPicPr>
            <a:picLocks noChangeAspect="1"/>
          </p:cNvPicPr>
          <p:nvPr/>
        </p:nvPicPr>
        <p:blipFill>
          <a:blip r:embed="rId9"/>
          <a:stretch>
            <a:fillRect/>
          </a:stretch>
        </p:blipFill>
        <p:spPr>
          <a:xfrm>
            <a:off x="6633725" y="1546496"/>
            <a:ext cx="1998999" cy="1737922"/>
          </a:xfrm>
          <a:prstGeom prst="rect">
            <a:avLst/>
          </a:prstGeom>
        </p:spPr>
      </p:pic>
      <p:pic>
        <p:nvPicPr>
          <p:cNvPr id="10" name="Image 9">
            <a:extLst>
              <a:ext uri="{FF2B5EF4-FFF2-40B4-BE49-F238E27FC236}">
                <a16:creationId xmlns:a16="http://schemas.microsoft.com/office/drawing/2014/main" id="{B3A8858B-ADAB-2ED6-0F33-7ADFB7C5B74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29662" y="4012317"/>
            <a:ext cx="1201794" cy="1436003"/>
          </a:xfrm>
          <a:prstGeom prst="rect">
            <a:avLst/>
          </a:prstGeom>
        </p:spPr>
      </p:pic>
      <p:pic>
        <p:nvPicPr>
          <p:cNvPr id="11" name="Image 10">
            <a:extLst>
              <a:ext uri="{FF2B5EF4-FFF2-40B4-BE49-F238E27FC236}">
                <a16:creationId xmlns:a16="http://schemas.microsoft.com/office/drawing/2014/main" id="{9F310ECE-78DB-7D16-22BA-4BB4308A1DA8}"/>
              </a:ext>
            </a:extLst>
          </p:cNvPr>
          <p:cNvPicPr>
            <a:picLocks noChangeAspect="1"/>
          </p:cNvPicPr>
          <p:nvPr/>
        </p:nvPicPr>
        <p:blipFill>
          <a:blip r:embed="rId11"/>
          <a:stretch>
            <a:fillRect/>
          </a:stretch>
        </p:blipFill>
        <p:spPr>
          <a:xfrm>
            <a:off x="588066" y="3997292"/>
            <a:ext cx="1221364" cy="1737923"/>
          </a:xfrm>
          <a:prstGeom prst="rect">
            <a:avLst/>
          </a:prstGeom>
        </p:spPr>
      </p:pic>
      <p:pic>
        <p:nvPicPr>
          <p:cNvPr id="15" name="Image 14">
            <a:extLst>
              <a:ext uri="{FF2B5EF4-FFF2-40B4-BE49-F238E27FC236}">
                <a16:creationId xmlns:a16="http://schemas.microsoft.com/office/drawing/2014/main" id="{007AD9BC-1B93-C084-B77F-8F3A79BB62B8}"/>
              </a:ext>
            </a:extLst>
          </p:cNvPr>
          <p:cNvPicPr>
            <a:picLocks noChangeAspect="1"/>
          </p:cNvPicPr>
          <p:nvPr/>
        </p:nvPicPr>
        <p:blipFill>
          <a:blip r:embed="rId12"/>
          <a:stretch>
            <a:fillRect/>
          </a:stretch>
        </p:blipFill>
        <p:spPr>
          <a:xfrm>
            <a:off x="6860580" y="4190733"/>
            <a:ext cx="1589078" cy="1079169"/>
          </a:xfrm>
          <a:prstGeom prst="rect">
            <a:avLst/>
          </a:prstGeom>
        </p:spPr>
      </p:pic>
    </p:spTree>
    <p:extLst>
      <p:ext uri="{BB962C8B-B14F-4D97-AF65-F5344CB8AC3E}">
        <p14:creationId xmlns:p14="http://schemas.microsoft.com/office/powerpoint/2010/main" val="25609349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10BA7-2CF5-70B2-9964-A2AF24E7FE4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B0BF740-9642-1183-9791-0F53F9FCB831}"/>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20D92F-2CF8-E909-7D95-94D14C7A924C}"/>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F6C76C63-21D1-74F5-7ED0-D41A26551D3E}"/>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47461EDF-8BC6-F6EE-AD5D-D6186A9D0829}"/>
              </a:ext>
            </a:extLst>
          </p:cNvPr>
          <p:cNvSpPr txBox="1"/>
          <p:nvPr/>
        </p:nvSpPr>
        <p:spPr>
          <a:xfrm>
            <a:off x="1166993" y="336686"/>
            <a:ext cx="7465731" cy="553998"/>
          </a:xfrm>
          <a:prstGeom prst="rect">
            <a:avLst/>
          </a:prstGeom>
          <a:noFill/>
        </p:spPr>
        <p:txBody>
          <a:bodyPr wrap="square">
            <a:spAutoFit/>
          </a:bodyPr>
          <a:lstStyle/>
          <a:p>
            <a:pPr defTabSz="457246"/>
            <a:r>
              <a:rPr lang="fr-FR" sz="1500" b="1" dirty="0">
                <a:solidFill>
                  <a:prstClr val="white">
                    <a:lumMod val="65000"/>
                  </a:prstClr>
                </a:solidFill>
                <a:latin typeface="Dosis"/>
              </a:rPr>
              <a:t>Quels sont les 2 mots qui manquent ? </a:t>
            </a:r>
          </a:p>
          <a:p>
            <a:pPr defTabSz="457246"/>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0DD83C24-2714-C544-CA4B-0E19CF664B46}"/>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CF16759-B496-9DEC-B8CF-D4952D2CE7F7}"/>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Espace réservé du contenu 4">
            <a:extLst>
              <a:ext uri="{FF2B5EF4-FFF2-40B4-BE49-F238E27FC236}">
                <a16:creationId xmlns:a16="http://schemas.microsoft.com/office/drawing/2014/main" id="{3501882D-2937-1E69-CABB-F40178F82F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4120" y="1994717"/>
            <a:ext cx="1679499" cy="1225883"/>
          </a:xfrm>
          <a:prstGeom prst="rect">
            <a:avLst/>
          </a:prstGeom>
        </p:spPr>
      </p:pic>
      <p:pic>
        <p:nvPicPr>
          <p:cNvPr id="6" name="Image 5">
            <a:extLst>
              <a:ext uri="{FF2B5EF4-FFF2-40B4-BE49-F238E27FC236}">
                <a16:creationId xmlns:a16="http://schemas.microsoft.com/office/drawing/2014/main" id="{CF6BCF8B-5AF8-4830-A8B8-A678D5C8A7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65223" y="2073145"/>
            <a:ext cx="1382570" cy="1184798"/>
          </a:xfrm>
          <a:prstGeom prst="rect">
            <a:avLst/>
          </a:prstGeom>
        </p:spPr>
      </p:pic>
      <p:pic>
        <p:nvPicPr>
          <p:cNvPr id="7" name="Image 6">
            <a:extLst>
              <a:ext uri="{FF2B5EF4-FFF2-40B4-BE49-F238E27FC236}">
                <a16:creationId xmlns:a16="http://schemas.microsoft.com/office/drawing/2014/main" id="{34A492E7-58C9-BDA0-F9CD-6926D8F7238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38478" y="4231700"/>
            <a:ext cx="1390171" cy="1503514"/>
          </a:xfrm>
          <a:prstGeom prst="rect">
            <a:avLst/>
          </a:prstGeom>
        </p:spPr>
      </p:pic>
      <p:pic>
        <p:nvPicPr>
          <p:cNvPr id="8" name="Espace réservé du contenu 4">
            <a:extLst>
              <a:ext uri="{FF2B5EF4-FFF2-40B4-BE49-F238E27FC236}">
                <a16:creationId xmlns:a16="http://schemas.microsoft.com/office/drawing/2014/main" id="{889BC95A-0AE5-1D2D-8ED8-6F2BBBE7AB4E}"/>
              </a:ext>
            </a:extLst>
          </p:cNvPr>
          <p:cNvPicPr>
            <a:picLocks noChangeAspect="1"/>
          </p:cNvPicPr>
          <p:nvPr/>
        </p:nvPicPr>
        <p:blipFill>
          <a:blip r:embed="rId8"/>
          <a:stretch>
            <a:fillRect/>
          </a:stretch>
        </p:blipFill>
        <p:spPr>
          <a:xfrm>
            <a:off x="6633725" y="1546496"/>
            <a:ext cx="1998999" cy="1737922"/>
          </a:xfrm>
          <a:prstGeom prst="rect">
            <a:avLst/>
          </a:prstGeom>
        </p:spPr>
      </p:pic>
      <p:pic>
        <p:nvPicPr>
          <p:cNvPr id="10" name="Image 9">
            <a:extLst>
              <a:ext uri="{FF2B5EF4-FFF2-40B4-BE49-F238E27FC236}">
                <a16:creationId xmlns:a16="http://schemas.microsoft.com/office/drawing/2014/main" id="{A817F754-F804-2DF7-1DE4-AA89488A288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29662" y="4012317"/>
            <a:ext cx="1201794" cy="1436003"/>
          </a:xfrm>
          <a:prstGeom prst="rect">
            <a:avLst/>
          </a:prstGeom>
        </p:spPr>
      </p:pic>
      <p:pic>
        <p:nvPicPr>
          <p:cNvPr id="5" name="Image 4">
            <a:extLst>
              <a:ext uri="{FF2B5EF4-FFF2-40B4-BE49-F238E27FC236}">
                <a16:creationId xmlns:a16="http://schemas.microsoft.com/office/drawing/2014/main" id="{1C43C0B2-917F-809E-89DF-B8F4D511EB1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050184" y="1648526"/>
            <a:ext cx="1681139" cy="1859325"/>
          </a:xfrm>
          <a:prstGeom prst="rect">
            <a:avLst/>
          </a:prstGeom>
        </p:spPr>
      </p:pic>
      <p:pic>
        <p:nvPicPr>
          <p:cNvPr id="15" name="Image 14">
            <a:extLst>
              <a:ext uri="{FF2B5EF4-FFF2-40B4-BE49-F238E27FC236}">
                <a16:creationId xmlns:a16="http://schemas.microsoft.com/office/drawing/2014/main" id="{B19B4F5C-90C8-FD75-3DE0-31578F43E0B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7866" y="3875890"/>
            <a:ext cx="1681139" cy="1859325"/>
          </a:xfrm>
          <a:prstGeom prst="rect">
            <a:avLst/>
          </a:prstGeom>
        </p:spPr>
      </p:pic>
      <p:pic>
        <p:nvPicPr>
          <p:cNvPr id="16" name="Image 15">
            <a:extLst>
              <a:ext uri="{FF2B5EF4-FFF2-40B4-BE49-F238E27FC236}">
                <a16:creationId xmlns:a16="http://schemas.microsoft.com/office/drawing/2014/main" id="{112C4889-3BF7-5F49-EEFE-1874182FE453}"/>
              </a:ext>
            </a:extLst>
          </p:cNvPr>
          <p:cNvPicPr>
            <a:picLocks noChangeAspect="1"/>
          </p:cNvPicPr>
          <p:nvPr/>
        </p:nvPicPr>
        <p:blipFill>
          <a:blip r:embed="rId11"/>
          <a:stretch>
            <a:fillRect/>
          </a:stretch>
        </p:blipFill>
        <p:spPr>
          <a:xfrm>
            <a:off x="6717475" y="4231701"/>
            <a:ext cx="1668661" cy="1133215"/>
          </a:xfrm>
          <a:prstGeom prst="rect">
            <a:avLst/>
          </a:prstGeom>
        </p:spPr>
      </p:pic>
    </p:spTree>
    <p:extLst>
      <p:ext uri="{BB962C8B-B14F-4D97-AF65-F5344CB8AC3E}">
        <p14:creationId xmlns:p14="http://schemas.microsoft.com/office/powerpoint/2010/main" val="21987261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5EAA9-1418-AD3B-4CB9-1280AC863E9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7D960C8-3828-D2E1-42A2-5B2C9EDA5F53}"/>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C0C60B44-10B0-9C94-8F22-4FEF7D6AD945}"/>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755E15EC-58F0-2D37-F254-7037A6632571}"/>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6F953A98-CDD8-904E-6679-3BB0E9F5DA3F}"/>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Les mots qui manquaient sont: un fauteuil- un portail.</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0226B185-6075-B4C9-8B5D-6DBE794D099B}"/>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ECC72887-86AF-DA1D-347B-DBBF67FF5025}"/>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3D7A2602-450C-F807-B32C-5068416F64F4}"/>
              </a:ext>
            </a:extLst>
          </p:cNvPr>
          <p:cNvPicPr>
            <a:picLocks noChangeAspect="1"/>
          </p:cNvPicPr>
          <p:nvPr/>
        </p:nvPicPr>
        <p:blipFill>
          <a:blip r:embed="rId5"/>
          <a:stretch>
            <a:fillRect/>
          </a:stretch>
        </p:blipFill>
        <p:spPr>
          <a:xfrm>
            <a:off x="2885336" y="1291811"/>
            <a:ext cx="1205186" cy="1087195"/>
          </a:xfrm>
          <a:prstGeom prst="rect">
            <a:avLst/>
          </a:prstGeom>
        </p:spPr>
      </p:pic>
      <p:pic>
        <p:nvPicPr>
          <p:cNvPr id="5" name="Image 4">
            <a:extLst>
              <a:ext uri="{FF2B5EF4-FFF2-40B4-BE49-F238E27FC236}">
                <a16:creationId xmlns:a16="http://schemas.microsoft.com/office/drawing/2014/main" id="{F3F11D8B-8480-77BB-3D0F-7AA880F1F48D}"/>
              </a:ext>
            </a:extLst>
          </p:cNvPr>
          <p:cNvPicPr>
            <a:picLocks noChangeAspect="1"/>
          </p:cNvPicPr>
          <p:nvPr/>
        </p:nvPicPr>
        <p:blipFill>
          <a:blip r:embed="rId5"/>
          <a:stretch>
            <a:fillRect/>
          </a:stretch>
        </p:blipFill>
        <p:spPr>
          <a:xfrm>
            <a:off x="21254" y="3214866"/>
            <a:ext cx="1511596" cy="1363607"/>
          </a:xfrm>
          <a:prstGeom prst="rect">
            <a:avLst/>
          </a:prstGeom>
        </p:spPr>
      </p:pic>
      <p:pic>
        <p:nvPicPr>
          <p:cNvPr id="27" name="Espace réservé du contenu 4">
            <a:extLst>
              <a:ext uri="{FF2B5EF4-FFF2-40B4-BE49-F238E27FC236}">
                <a16:creationId xmlns:a16="http://schemas.microsoft.com/office/drawing/2014/main" id="{ACBD525E-756D-5E7E-B023-A1004E44C92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4120" y="1994717"/>
            <a:ext cx="1602667" cy="1169803"/>
          </a:xfrm>
          <a:prstGeom prst="rect">
            <a:avLst/>
          </a:prstGeom>
        </p:spPr>
      </p:pic>
      <p:pic>
        <p:nvPicPr>
          <p:cNvPr id="28" name="Image 27">
            <a:extLst>
              <a:ext uri="{FF2B5EF4-FFF2-40B4-BE49-F238E27FC236}">
                <a16:creationId xmlns:a16="http://schemas.microsoft.com/office/drawing/2014/main" id="{04923C29-B6E4-E469-E277-E10D55C0B6E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71822" y="2145756"/>
            <a:ext cx="1500178" cy="1069110"/>
          </a:xfrm>
          <a:prstGeom prst="rect">
            <a:avLst/>
          </a:prstGeom>
        </p:spPr>
      </p:pic>
      <p:pic>
        <p:nvPicPr>
          <p:cNvPr id="29" name="Image 28">
            <a:extLst>
              <a:ext uri="{FF2B5EF4-FFF2-40B4-BE49-F238E27FC236}">
                <a16:creationId xmlns:a16="http://schemas.microsoft.com/office/drawing/2014/main" id="{78154E1E-A5C5-484E-C900-563EC034DFA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42771" y="2132368"/>
            <a:ext cx="1178464" cy="1009889"/>
          </a:xfrm>
          <a:prstGeom prst="rect">
            <a:avLst/>
          </a:prstGeom>
        </p:spPr>
      </p:pic>
      <p:pic>
        <p:nvPicPr>
          <p:cNvPr id="30" name="Image 29">
            <a:extLst>
              <a:ext uri="{FF2B5EF4-FFF2-40B4-BE49-F238E27FC236}">
                <a16:creationId xmlns:a16="http://schemas.microsoft.com/office/drawing/2014/main" id="{4AD1C2C8-8259-4621-616D-6B4B2B54D54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66513" y="4479635"/>
            <a:ext cx="1110797" cy="1201362"/>
          </a:xfrm>
          <a:prstGeom prst="rect">
            <a:avLst/>
          </a:prstGeom>
        </p:spPr>
      </p:pic>
      <p:pic>
        <p:nvPicPr>
          <p:cNvPr id="31" name="Espace réservé du contenu 4">
            <a:extLst>
              <a:ext uri="{FF2B5EF4-FFF2-40B4-BE49-F238E27FC236}">
                <a16:creationId xmlns:a16="http://schemas.microsoft.com/office/drawing/2014/main" id="{714EDAA1-0311-6090-5E64-7B4CC0669552}"/>
              </a:ext>
            </a:extLst>
          </p:cNvPr>
          <p:cNvPicPr>
            <a:picLocks noChangeAspect="1"/>
          </p:cNvPicPr>
          <p:nvPr/>
        </p:nvPicPr>
        <p:blipFill>
          <a:blip r:embed="rId10"/>
          <a:stretch>
            <a:fillRect/>
          </a:stretch>
        </p:blipFill>
        <p:spPr>
          <a:xfrm>
            <a:off x="7086635" y="1940254"/>
            <a:ext cx="1382571" cy="1202002"/>
          </a:xfrm>
          <a:prstGeom prst="rect">
            <a:avLst/>
          </a:prstGeom>
        </p:spPr>
      </p:pic>
      <p:pic>
        <p:nvPicPr>
          <p:cNvPr id="33" name="Image 32">
            <a:extLst>
              <a:ext uri="{FF2B5EF4-FFF2-40B4-BE49-F238E27FC236}">
                <a16:creationId xmlns:a16="http://schemas.microsoft.com/office/drawing/2014/main" id="{5CC4712A-D262-215A-A7D7-C6E3FE89148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410439" y="4216419"/>
            <a:ext cx="1110797" cy="1327272"/>
          </a:xfrm>
          <a:prstGeom prst="rect">
            <a:avLst/>
          </a:prstGeom>
        </p:spPr>
      </p:pic>
      <p:pic>
        <p:nvPicPr>
          <p:cNvPr id="34" name="Image 33">
            <a:extLst>
              <a:ext uri="{FF2B5EF4-FFF2-40B4-BE49-F238E27FC236}">
                <a16:creationId xmlns:a16="http://schemas.microsoft.com/office/drawing/2014/main" id="{6D68D54F-47D0-D411-4BB5-50F176080A0F}"/>
              </a:ext>
            </a:extLst>
          </p:cNvPr>
          <p:cNvPicPr>
            <a:picLocks noChangeAspect="1"/>
          </p:cNvPicPr>
          <p:nvPr/>
        </p:nvPicPr>
        <p:blipFill>
          <a:blip r:embed="rId12"/>
          <a:stretch>
            <a:fillRect/>
          </a:stretch>
        </p:blipFill>
        <p:spPr>
          <a:xfrm>
            <a:off x="789347" y="4117681"/>
            <a:ext cx="1221364" cy="1737923"/>
          </a:xfrm>
          <a:prstGeom prst="rect">
            <a:avLst/>
          </a:prstGeom>
        </p:spPr>
      </p:pic>
      <p:pic>
        <p:nvPicPr>
          <p:cNvPr id="35" name="Image 34">
            <a:extLst>
              <a:ext uri="{FF2B5EF4-FFF2-40B4-BE49-F238E27FC236}">
                <a16:creationId xmlns:a16="http://schemas.microsoft.com/office/drawing/2014/main" id="{F14B620C-C1CA-E570-E43A-997272EE5C8D}"/>
              </a:ext>
            </a:extLst>
          </p:cNvPr>
          <p:cNvPicPr>
            <a:picLocks noChangeAspect="1"/>
          </p:cNvPicPr>
          <p:nvPr/>
        </p:nvPicPr>
        <p:blipFill>
          <a:blip r:embed="rId13"/>
          <a:stretch>
            <a:fillRect/>
          </a:stretch>
        </p:blipFill>
        <p:spPr>
          <a:xfrm>
            <a:off x="6918347" y="4355497"/>
            <a:ext cx="1511596" cy="1026550"/>
          </a:xfrm>
          <a:prstGeom prst="rect">
            <a:avLst/>
          </a:prstGeom>
        </p:spPr>
      </p:pic>
    </p:spTree>
    <p:extLst>
      <p:ext uri="{BB962C8B-B14F-4D97-AF65-F5344CB8AC3E}">
        <p14:creationId xmlns:p14="http://schemas.microsoft.com/office/powerpoint/2010/main" val="5802240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72E63-B48F-4833-7618-9E9D10F932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ADA54B9-B334-224F-01DC-2C0039950384}"/>
              </a:ext>
            </a:extLst>
          </p:cNvPr>
          <p:cNvSpPr/>
          <p:nvPr>
            <p:custDataLst>
              <p:tags r:id="rId1"/>
            </p:custDataLst>
          </p:nvPr>
        </p:nvSpPr>
        <p:spPr>
          <a:xfrm>
            <a:off x="228604" y="990605"/>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18F5829C-2DA5-85ED-5B6E-4C5204FFC1DD}"/>
              </a:ext>
            </a:extLst>
          </p:cNvPr>
          <p:cNvGrpSpPr/>
          <p:nvPr>
            <p:custDataLst>
              <p:tags r:id="rId2"/>
            </p:custDataLst>
          </p:nvPr>
        </p:nvGrpSpPr>
        <p:grpSpPr>
          <a:xfrm>
            <a:off x="24109" y="-48543"/>
            <a:ext cx="9144000" cy="6857999"/>
            <a:chOff x="0" y="1"/>
            <a:chExt cx="9144000" cy="6857999"/>
          </a:xfrm>
        </p:grpSpPr>
        <p:sp>
          <p:nvSpPr>
            <p:cNvPr id="15" name="Rectangle 14">
              <a:extLst>
                <a:ext uri="{FF2B5EF4-FFF2-40B4-BE49-F238E27FC236}">
                  <a16:creationId xmlns:a16="http://schemas.microsoft.com/office/drawing/2014/main" id="{930E07AA-D972-6A8B-F7CB-1B99D6FA40D5}"/>
                </a:ext>
              </a:extLst>
            </p:cNvPr>
            <p:cNvSpPr/>
            <p:nvPr>
              <p:custDataLst>
                <p:tags r:id="rId6"/>
              </p:custDataLst>
            </p:nvPr>
          </p:nvSpPr>
          <p:spPr>
            <a:xfrm>
              <a:off x="0" y="1"/>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A43A485B-7A02-BE93-D6CA-CC093D87636F}"/>
                </a:ext>
              </a:extLst>
            </p:cNvPr>
            <p:cNvGrpSpPr/>
            <p:nvPr/>
          </p:nvGrpSpPr>
          <p:grpSpPr>
            <a:xfrm>
              <a:off x="228600" y="262182"/>
              <a:ext cx="8692119" cy="6351831"/>
              <a:chOff x="183903" y="180292"/>
              <a:chExt cx="8781569" cy="6513584"/>
            </a:xfrm>
          </p:grpSpPr>
          <p:sp>
            <p:nvSpPr>
              <p:cNvPr id="8" name="Rectangle : coins arrondis 7">
                <a:extLst>
                  <a:ext uri="{FF2B5EF4-FFF2-40B4-BE49-F238E27FC236}">
                    <a16:creationId xmlns:a16="http://schemas.microsoft.com/office/drawing/2014/main" id="{AB5DF6D6-6F17-4D8A-4301-0E3BD58EA7DD}"/>
                  </a:ext>
                </a:extLst>
              </p:cNvPr>
              <p:cNvSpPr/>
              <p:nvPr>
                <p:custDataLst>
                  <p:tags r:id="rId7"/>
                </p:custDataLst>
              </p:nvPr>
            </p:nvSpPr>
            <p:spPr>
              <a:xfrm>
                <a:off x="183903" y="193967"/>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A31D171-41FD-761D-9197-5550CEEE4FE1}"/>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7F891A77-88E6-EB1D-DFAD-8D184F25E319}"/>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5840B19-52B3-F9F0-3B9A-71E24D76F351}"/>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75D2BC3F-4AD0-01B6-D4A7-38ADC63115E6}"/>
              </a:ext>
            </a:extLst>
          </p:cNvPr>
          <p:cNvSpPr/>
          <p:nvPr>
            <p:custDataLst>
              <p:tags r:id="rId3"/>
            </p:custDataLst>
          </p:nvPr>
        </p:nvSpPr>
        <p:spPr>
          <a:xfrm rot="10800000" flipH="1">
            <a:off x="391125" y="45440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09660">
              <a:defRPr/>
            </a:pPr>
            <a:endParaRPr lang="fr-MA" sz="900" b="1" dirty="0">
              <a:solidFill>
                <a:prstClr val="white">
                  <a:lumMod val="50000"/>
                </a:prstClr>
              </a:solidFill>
              <a:latin typeface="Dosis" pitchFamily="2" charset="0"/>
            </a:endParaRPr>
          </a:p>
        </p:txBody>
      </p:sp>
      <p:sp>
        <p:nvSpPr>
          <p:cNvPr id="17" name="ZoneTexte 16">
            <a:extLst>
              <a:ext uri="{FF2B5EF4-FFF2-40B4-BE49-F238E27FC236}">
                <a16:creationId xmlns:a16="http://schemas.microsoft.com/office/drawing/2014/main" id="{1DC556B8-D655-30E1-B07C-B3CBF46D6DA1}"/>
              </a:ext>
            </a:extLst>
          </p:cNvPr>
          <p:cNvSpPr txBox="1"/>
          <p:nvPr>
            <p:custDataLst>
              <p:tags r:id="rId4"/>
            </p:custDataLst>
          </p:nvPr>
        </p:nvSpPr>
        <p:spPr>
          <a:xfrm>
            <a:off x="802563" y="381525"/>
            <a:ext cx="8009617" cy="338554"/>
          </a:xfrm>
          <a:prstGeom prst="rect">
            <a:avLst/>
          </a:prstGeom>
          <a:noFill/>
        </p:spPr>
        <p:txBody>
          <a:bodyPr wrap="square" rtlCol="0">
            <a:spAutoFit/>
          </a:bodyPr>
          <a:lstStyle/>
          <a:p>
            <a:pPr defTabSz="685852">
              <a:spcAft>
                <a:spcPts val="400"/>
              </a:spcAft>
              <a:defRPr/>
            </a:pPr>
            <a:r>
              <a:rPr lang="fr-FR" sz="1600" b="1" dirty="0">
                <a:solidFill>
                  <a:srgbClr val="A6A6A6"/>
                </a:solidFill>
                <a:latin typeface="Calibri"/>
              </a:rPr>
              <a:t>À la maison, écrivez, les mots du vocabulaire que nous avons vus aujourd’hui. La page  25.</a:t>
            </a:r>
          </a:p>
        </p:txBody>
      </p:sp>
      <p:graphicFrame>
        <p:nvGraphicFramePr>
          <p:cNvPr id="7" name="Tableau 6">
            <a:extLst>
              <a:ext uri="{FF2B5EF4-FFF2-40B4-BE49-F238E27FC236}">
                <a16:creationId xmlns:a16="http://schemas.microsoft.com/office/drawing/2014/main" id="{C8865052-3F79-A66D-7FC6-A9987732EB7A}"/>
              </a:ext>
            </a:extLst>
          </p:cNvPr>
          <p:cNvGraphicFramePr>
            <a:graphicFrameLocks noGrp="1"/>
          </p:cNvGraphicFramePr>
          <p:nvPr>
            <p:custDataLst>
              <p:tags r:id="rId5"/>
            </p:custDataLst>
          </p:nvPr>
        </p:nvGraphicFramePr>
        <p:xfrm>
          <a:off x="24112" y="-48543"/>
          <a:ext cx="8896611" cy="457200"/>
        </p:xfrm>
        <a:graphic>
          <a:graphicData uri="http://schemas.openxmlformats.org/drawingml/2006/table">
            <a:tbl>
              <a:tblPr firstRow="1" bandRow="1">
                <a:tableStyleId>{5C22544A-7EE6-4342-B048-85BDC9FD1C3A}</a:tableStyleId>
              </a:tblPr>
              <a:tblGrid>
                <a:gridCol w="1482769">
                  <a:extLst>
                    <a:ext uri="{9D8B030D-6E8A-4147-A177-3AD203B41FA5}">
                      <a16:colId xmlns:a16="http://schemas.microsoft.com/office/drawing/2014/main" val="1026576551"/>
                    </a:ext>
                  </a:extLst>
                </a:gridCol>
                <a:gridCol w="1482769">
                  <a:extLst>
                    <a:ext uri="{9D8B030D-6E8A-4147-A177-3AD203B41FA5}">
                      <a16:colId xmlns:a16="http://schemas.microsoft.com/office/drawing/2014/main" val="1915038765"/>
                    </a:ext>
                  </a:extLst>
                </a:gridCol>
                <a:gridCol w="1482769">
                  <a:extLst>
                    <a:ext uri="{9D8B030D-6E8A-4147-A177-3AD203B41FA5}">
                      <a16:colId xmlns:a16="http://schemas.microsoft.com/office/drawing/2014/main" val="2262048582"/>
                    </a:ext>
                  </a:extLst>
                </a:gridCol>
                <a:gridCol w="1690250">
                  <a:extLst>
                    <a:ext uri="{9D8B030D-6E8A-4147-A177-3AD203B41FA5}">
                      <a16:colId xmlns:a16="http://schemas.microsoft.com/office/drawing/2014/main" val="2897137454"/>
                    </a:ext>
                  </a:extLst>
                </a:gridCol>
                <a:gridCol w="1655037">
                  <a:extLst>
                    <a:ext uri="{9D8B030D-6E8A-4147-A177-3AD203B41FA5}">
                      <a16:colId xmlns:a16="http://schemas.microsoft.com/office/drawing/2014/main" val="2418460758"/>
                    </a:ext>
                  </a:extLst>
                </a:gridCol>
                <a:gridCol w="110301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a:extLst>
              <a:ext uri="{FF2B5EF4-FFF2-40B4-BE49-F238E27FC236}">
                <a16:creationId xmlns:a16="http://schemas.microsoft.com/office/drawing/2014/main" id="{E171527B-2AE3-8A8C-D73C-30F5E429478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015053" y="513663"/>
            <a:ext cx="1143697" cy="10774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1BF2F31F-5372-70F9-2314-4865B05669AF}"/>
              </a:ext>
            </a:extLst>
          </p:cNvPr>
          <p:cNvSpPr txBox="1"/>
          <p:nvPr/>
        </p:nvSpPr>
        <p:spPr>
          <a:xfrm>
            <a:off x="2747400" y="748924"/>
            <a:ext cx="3454400" cy="804066"/>
          </a:xfrm>
          <a:prstGeom prst="rect">
            <a:avLst/>
          </a:prstGeom>
        </p:spPr>
        <p:txBody>
          <a:bodyPr wrap="square" lIns="0" tIns="0" rIns="0" bIns="0" rtlCol="0" anchor="t">
            <a:spAutoFit/>
          </a:bodyPr>
          <a:lstStyle/>
          <a:p>
            <a:pPr algn="ctr" defTabSz="457246">
              <a:lnSpc>
                <a:spcPts val="7400"/>
              </a:lnSpc>
              <a:defRPr/>
            </a:pPr>
            <a:r>
              <a:rPr lang="en-US" sz="2400" dirty="0">
                <a:solidFill>
                  <a:srgbClr val="215968"/>
                </a:solidFill>
                <a:latin typeface="Carelia"/>
              </a:rPr>
              <a:t>Devoir à la </a:t>
            </a:r>
            <a:r>
              <a:rPr lang="en-US" sz="2400" dirty="0" err="1">
                <a:solidFill>
                  <a:srgbClr val="215968"/>
                </a:solidFill>
                <a:latin typeface="Carelia"/>
              </a:rPr>
              <a:t>maison</a:t>
            </a:r>
            <a:endParaRPr lang="en-US" sz="2400" dirty="0">
              <a:solidFill>
                <a:srgbClr val="215968"/>
              </a:solidFill>
              <a:latin typeface="Carelia"/>
            </a:endParaRPr>
          </a:p>
        </p:txBody>
      </p:sp>
      <p:pic>
        <p:nvPicPr>
          <p:cNvPr id="13" name="Image 12">
            <a:extLst>
              <a:ext uri="{FF2B5EF4-FFF2-40B4-BE49-F238E27FC236}">
                <a16:creationId xmlns:a16="http://schemas.microsoft.com/office/drawing/2014/main" id="{B6FF3687-3FB5-72A8-4044-74E21308C967}"/>
              </a:ext>
            </a:extLst>
          </p:cNvPr>
          <p:cNvPicPr>
            <a:picLocks noChangeAspect="1"/>
          </p:cNvPicPr>
          <p:nvPr/>
        </p:nvPicPr>
        <p:blipFill>
          <a:blip r:embed="rId14"/>
          <a:stretch>
            <a:fillRect/>
          </a:stretch>
        </p:blipFill>
        <p:spPr>
          <a:xfrm>
            <a:off x="2747400" y="1530805"/>
            <a:ext cx="3766164" cy="4945670"/>
          </a:xfrm>
          <a:prstGeom prst="rect">
            <a:avLst/>
          </a:prstGeom>
          <a:ln w="38100">
            <a:solidFill>
              <a:schemeClr val="tx1"/>
            </a:solidFill>
          </a:ln>
        </p:spPr>
      </p:pic>
      <p:cxnSp>
        <p:nvCxnSpPr>
          <p:cNvPr id="24" name="Connecteur droit avec flèche 23">
            <a:extLst>
              <a:ext uri="{FF2B5EF4-FFF2-40B4-BE49-F238E27FC236}">
                <a16:creationId xmlns:a16="http://schemas.microsoft.com/office/drawing/2014/main" id="{9607C01B-E9B1-5078-56D1-B02D6970DC83}"/>
              </a:ext>
            </a:extLst>
          </p:cNvPr>
          <p:cNvCxnSpPr>
            <a:cxnSpLocks/>
          </p:cNvCxnSpPr>
          <p:nvPr/>
        </p:nvCxnSpPr>
        <p:spPr>
          <a:xfrm flipV="1">
            <a:off x="1976284" y="3429001"/>
            <a:ext cx="2959510" cy="126480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2" name="Flèche : droite 31">
            <a:extLst>
              <a:ext uri="{FF2B5EF4-FFF2-40B4-BE49-F238E27FC236}">
                <a16:creationId xmlns:a16="http://schemas.microsoft.com/office/drawing/2014/main" id="{22AA6AAE-E519-4F16-0D89-D24EB6C6117C}"/>
              </a:ext>
            </a:extLst>
          </p:cNvPr>
          <p:cNvSpPr/>
          <p:nvPr/>
        </p:nvSpPr>
        <p:spPr>
          <a:xfrm>
            <a:off x="2278035" y="2557419"/>
            <a:ext cx="702290" cy="1667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Rectangle 8">
            <a:extLst>
              <a:ext uri="{FF2B5EF4-FFF2-40B4-BE49-F238E27FC236}">
                <a16:creationId xmlns:a16="http://schemas.microsoft.com/office/drawing/2014/main" id="{61017040-32A8-C78F-0CC0-8C5CDB9C1863}"/>
              </a:ext>
            </a:extLst>
          </p:cNvPr>
          <p:cNvSpPr/>
          <p:nvPr/>
        </p:nvSpPr>
        <p:spPr>
          <a:xfrm>
            <a:off x="453991" y="4226912"/>
            <a:ext cx="1799938" cy="4668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tailleur</a:t>
            </a:r>
            <a:endParaRPr lang="fr-MA" dirty="0"/>
          </a:p>
        </p:txBody>
      </p:sp>
      <p:sp>
        <p:nvSpPr>
          <p:cNvPr id="12" name="Ellipse 11">
            <a:extLst>
              <a:ext uri="{FF2B5EF4-FFF2-40B4-BE49-F238E27FC236}">
                <a16:creationId xmlns:a16="http://schemas.microsoft.com/office/drawing/2014/main" id="{36C4478A-30FB-4159-13B3-AEBF404E2FF3}"/>
              </a:ext>
            </a:extLst>
          </p:cNvPr>
          <p:cNvSpPr/>
          <p:nvPr/>
        </p:nvSpPr>
        <p:spPr>
          <a:xfrm>
            <a:off x="3519949" y="2487561"/>
            <a:ext cx="403123" cy="21191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6425124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99781-8D71-6781-9411-961251040E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480B236-7E09-77A8-6407-52087936A07B}"/>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6C88B8A1-F0D0-5190-F367-A51995A2744B}"/>
              </a:ext>
            </a:extLst>
          </p:cNvPr>
          <p:cNvSpPr txBox="1"/>
          <p:nvPr/>
        </p:nvSpPr>
        <p:spPr>
          <a:xfrm>
            <a:off x="716226" y="644552"/>
            <a:ext cx="7711551" cy="834844"/>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45C370E-032C-8C71-25E6-E9294A30B82C}"/>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DE07972A-B095-57BC-AADB-BB91F278365F}"/>
              </a:ext>
            </a:extLst>
          </p:cNvPr>
          <p:cNvSpPr/>
          <p:nvPr/>
        </p:nvSpPr>
        <p:spPr>
          <a:xfrm>
            <a:off x="1320802" y="1905000"/>
            <a:ext cx="6304827" cy="2490020"/>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BFD76BC8-B368-33CB-77C7-2EB00087C531}"/>
              </a:ext>
            </a:extLst>
          </p:cNvPr>
          <p:cNvSpPr txBox="1"/>
          <p:nvPr/>
        </p:nvSpPr>
        <p:spPr>
          <a:xfrm>
            <a:off x="1777998" y="2178764"/>
            <a:ext cx="5588000" cy="114005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Présentation des graphèmes complexes:</a:t>
            </a:r>
          </a:p>
          <a:p>
            <a:pPr algn="ctr" defTabSz="457246">
              <a:lnSpc>
                <a:spcPts val="4608"/>
              </a:lnSpc>
            </a:pPr>
            <a:r>
              <a:rPr lang="fr-FR" sz="2533" b="1" dirty="0">
                <a:solidFill>
                  <a:srgbClr val="FFC000"/>
                </a:solidFill>
                <a:latin typeface="Dosis" pitchFamily="2" charset="0"/>
              </a:rPr>
              <a:t>ille – ail – </a:t>
            </a:r>
            <a:r>
              <a:rPr lang="fr-FR" sz="2533" b="1" dirty="0" err="1">
                <a:solidFill>
                  <a:srgbClr val="FFC000"/>
                </a:solidFill>
                <a:latin typeface="Dosis" pitchFamily="2" charset="0"/>
              </a:rPr>
              <a:t>eil</a:t>
            </a:r>
            <a:r>
              <a:rPr lang="fr-FR" sz="2533" b="1" dirty="0">
                <a:solidFill>
                  <a:srgbClr val="FFC000"/>
                </a:solidFill>
                <a:latin typeface="Dosis" pitchFamily="2" charset="0"/>
              </a:rPr>
              <a:t> – </a:t>
            </a:r>
            <a:r>
              <a:rPr lang="fr-FR" sz="2533" b="1" dirty="0" err="1">
                <a:solidFill>
                  <a:srgbClr val="FFC000"/>
                </a:solidFill>
                <a:latin typeface="Dosis" pitchFamily="2" charset="0"/>
              </a:rPr>
              <a:t>euil</a:t>
            </a:r>
            <a:r>
              <a:rPr lang="fr-FR" sz="2533" b="1" dirty="0">
                <a:solidFill>
                  <a:srgbClr val="FFC000"/>
                </a:solidFill>
                <a:latin typeface="Dosis" pitchFamily="2" charset="0"/>
              </a:rPr>
              <a:t> - </a:t>
            </a:r>
            <a:r>
              <a:rPr lang="fr-FR" sz="2533" b="1" dirty="0" err="1">
                <a:solidFill>
                  <a:srgbClr val="FFC000"/>
                </a:solidFill>
                <a:latin typeface="Dosis" pitchFamily="2" charset="0"/>
              </a:rPr>
              <a:t>ouil</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136524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7975A-81E4-056B-2323-740AE28E95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CE8B27-06CB-79F8-6036-D9A65FC148D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CB3597D-DF93-3ACB-096E-293453811543}"/>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DDED183-CFD5-C7C6-C30D-20277D82DF9A}"/>
              </a:ext>
            </a:extLst>
          </p:cNvPr>
          <p:cNvSpPr/>
          <p:nvPr/>
        </p:nvSpPr>
        <p:spPr>
          <a:xfrm>
            <a:off x="190503" y="228601"/>
            <a:ext cx="8769597" cy="5776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42DAA4A-E1B6-A884-6B26-9654C5BB081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ED3418E1-D21E-24B9-EDE4-51DAA2756FC7}"/>
              </a:ext>
            </a:extLst>
          </p:cNvPr>
          <p:cNvSpPr txBox="1"/>
          <p:nvPr/>
        </p:nvSpPr>
        <p:spPr>
          <a:xfrm>
            <a:off x="471949" y="2236484"/>
            <a:ext cx="8337754" cy="3046988"/>
          </a:xfrm>
          <a:prstGeom prst="rect">
            <a:avLst/>
          </a:prstGeom>
          <a:noFill/>
        </p:spPr>
        <p:txBody>
          <a:bodyPr wrap="square" rtlCol="0">
            <a:spAutoFit/>
          </a:bodyPr>
          <a:lstStyle/>
          <a:p>
            <a:pPr algn="ctr" defTabSz="685869">
              <a:defRPr/>
            </a:pPr>
            <a:r>
              <a:rPr lang="fr-FR" sz="9600" b="1" kern="0" spc="320" dirty="0" err="1">
                <a:solidFill>
                  <a:srgbClr val="4BACC6">
                    <a:lumMod val="75000"/>
                  </a:srgbClr>
                </a:solidFill>
                <a:latin typeface="Dosis" pitchFamily="2" charset="0"/>
              </a:rPr>
              <a:t>ill</a:t>
            </a:r>
            <a:r>
              <a:rPr lang="fr-FR" sz="9600" b="1" kern="0" spc="320" dirty="0">
                <a:solidFill>
                  <a:srgbClr val="4BACC6">
                    <a:lumMod val="75000"/>
                  </a:srgbClr>
                </a:solidFill>
                <a:latin typeface="Dosis" pitchFamily="2" charset="0"/>
              </a:rPr>
              <a:t> – ail – </a:t>
            </a:r>
            <a:r>
              <a:rPr lang="fr-FR" sz="9600" b="1" kern="0" spc="320" dirty="0" err="1">
                <a:solidFill>
                  <a:srgbClr val="4BACC6">
                    <a:lumMod val="75000"/>
                  </a:srgbClr>
                </a:solidFill>
                <a:latin typeface="Dosis" pitchFamily="2" charset="0"/>
              </a:rPr>
              <a:t>eil</a:t>
            </a:r>
            <a:r>
              <a:rPr lang="fr-FR" sz="9600" b="1" kern="0" spc="320" dirty="0">
                <a:solidFill>
                  <a:srgbClr val="4BACC6">
                    <a:lumMod val="75000"/>
                  </a:srgbClr>
                </a:solidFill>
                <a:latin typeface="Dosis" pitchFamily="2" charset="0"/>
              </a:rPr>
              <a:t> – </a:t>
            </a:r>
            <a:r>
              <a:rPr lang="fr-FR" sz="9600" b="1" kern="0" spc="320" dirty="0" err="1">
                <a:solidFill>
                  <a:srgbClr val="4BACC6">
                    <a:lumMod val="75000"/>
                  </a:srgbClr>
                </a:solidFill>
                <a:latin typeface="Dosis" pitchFamily="2" charset="0"/>
              </a:rPr>
              <a:t>euil</a:t>
            </a:r>
            <a:r>
              <a:rPr lang="fr-FR" sz="9600" b="1" kern="0" spc="320" dirty="0">
                <a:solidFill>
                  <a:srgbClr val="4BACC6">
                    <a:lumMod val="75000"/>
                  </a:srgbClr>
                </a:solidFill>
                <a:latin typeface="Dosis" pitchFamily="2" charset="0"/>
              </a:rPr>
              <a:t> - </a:t>
            </a:r>
            <a:r>
              <a:rPr lang="fr-FR" sz="9600" b="1" kern="0" spc="320" dirty="0" err="1">
                <a:solidFill>
                  <a:srgbClr val="4BACC6">
                    <a:lumMod val="75000"/>
                  </a:srgbClr>
                </a:solidFill>
                <a:latin typeface="Dosis" pitchFamily="2" charset="0"/>
              </a:rPr>
              <a:t>ouil</a:t>
            </a:r>
            <a:endParaRPr lang="fr-FR" sz="9600" b="1"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C18F2DEC-0022-2CF9-D968-DBD92A940FB5}"/>
              </a:ext>
            </a:extLst>
          </p:cNvPr>
          <p:cNvGraphicFramePr>
            <a:graphicFrameLocks noGrp="1"/>
          </p:cNvGraphicFramePr>
          <p:nvPr>
            <p:custDataLst>
              <p:tags r:id="rId1"/>
            </p:custDataLst>
            <p:extLst>
              <p:ext uri="{D42A27DB-BD31-4B8C-83A1-F6EECF244321}">
                <p14:modId xmlns:p14="http://schemas.microsoft.com/office/powerpoint/2010/main" val="365677157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4360729-1E9A-A9A7-895A-01610D9F75E7}"/>
              </a:ext>
            </a:extLst>
          </p:cNvPr>
          <p:cNvSpPr txBox="1"/>
          <p:nvPr/>
        </p:nvSpPr>
        <p:spPr>
          <a:xfrm>
            <a:off x="886703" y="329507"/>
            <a:ext cx="7923000" cy="574516"/>
          </a:xfrm>
          <a:prstGeom prst="rect">
            <a:avLst/>
          </a:prstGeom>
          <a:noFill/>
        </p:spPr>
        <p:txBody>
          <a:bodyPr wrap="square" rtlCol="0">
            <a:spAutoFit/>
          </a:bodyPr>
          <a:lstStyle/>
          <a:p>
            <a:pPr defTabSz="609630">
              <a:spcAft>
                <a:spcPts val="400"/>
              </a:spcAft>
              <a:defRPr/>
            </a:pPr>
            <a:r>
              <a:rPr lang="fr-FR" sz="1400" b="1" dirty="0">
                <a:solidFill>
                  <a:prstClr val="white">
                    <a:lumMod val="65000"/>
                  </a:prstClr>
                </a:solidFill>
              </a:rPr>
              <a:t>Aujourd’hui, nous allons voir les graphèmes </a:t>
            </a:r>
            <a:r>
              <a:rPr lang="fr-FR" sz="1400" b="1" dirty="0" err="1">
                <a:solidFill>
                  <a:prstClr val="white">
                    <a:lumMod val="65000"/>
                  </a:prstClr>
                </a:solidFill>
              </a:rPr>
              <a:t>ill</a:t>
            </a:r>
            <a:r>
              <a:rPr lang="fr-FR" sz="1400" b="1" dirty="0">
                <a:solidFill>
                  <a:prstClr val="white">
                    <a:lumMod val="65000"/>
                  </a:prstClr>
                </a:solidFill>
              </a:rPr>
              <a:t> – ail – </a:t>
            </a:r>
            <a:r>
              <a:rPr lang="fr-FR" sz="1400" b="1" dirty="0" err="1">
                <a:solidFill>
                  <a:prstClr val="white">
                    <a:lumMod val="65000"/>
                  </a:prstClr>
                </a:solidFill>
              </a:rPr>
              <a:t>eil</a:t>
            </a:r>
            <a:r>
              <a:rPr lang="fr-FR" sz="1400" b="1" dirty="0">
                <a:solidFill>
                  <a:prstClr val="white">
                    <a:lumMod val="65000"/>
                  </a:prstClr>
                </a:solidFill>
              </a:rPr>
              <a:t> – </a:t>
            </a:r>
            <a:r>
              <a:rPr lang="fr-FR" sz="1400" b="1" dirty="0" err="1">
                <a:solidFill>
                  <a:prstClr val="white">
                    <a:lumMod val="65000"/>
                  </a:prstClr>
                </a:solidFill>
              </a:rPr>
              <a:t>euil</a:t>
            </a:r>
            <a:r>
              <a:rPr lang="fr-FR" sz="1400" b="1" dirty="0">
                <a:solidFill>
                  <a:prstClr val="white">
                    <a:lumMod val="65000"/>
                  </a:prstClr>
                </a:solidFill>
              </a:rPr>
              <a:t> - </a:t>
            </a:r>
            <a:r>
              <a:rPr lang="fr-FR" sz="1400" b="1" dirty="0" err="1">
                <a:solidFill>
                  <a:prstClr val="white">
                    <a:lumMod val="65000"/>
                  </a:prstClr>
                </a:solidFill>
              </a:rPr>
              <a:t>ouil</a:t>
            </a:r>
            <a:endParaRPr lang="fr-FR" sz="1400" b="1" dirty="0">
              <a:solidFill>
                <a:prstClr val="white">
                  <a:lumMod val="65000"/>
                </a:prstClr>
              </a:solidFill>
            </a:endParaRPr>
          </a:p>
          <a:p>
            <a:pPr defTabSz="609630">
              <a:spcAft>
                <a:spcPts val="400"/>
              </a:spcAft>
              <a:defRPr/>
            </a:pPr>
            <a:endParaRPr lang="fr-FR" sz="1400" b="1" dirty="0">
              <a:solidFill>
                <a:prstClr val="white">
                  <a:lumMod val="65000"/>
                </a:prstClr>
              </a:solidFill>
            </a:endParaRPr>
          </a:p>
        </p:txBody>
      </p:sp>
      <p:sp>
        <p:nvSpPr>
          <p:cNvPr id="3" name="ZoneTexte 2">
            <a:extLst>
              <a:ext uri="{FF2B5EF4-FFF2-40B4-BE49-F238E27FC236}">
                <a16:creationId xmlns:a16="http://schemas.microsoft.com/office/drawing/2014/main" id="{E1B5D8B5-4087-1128-2189-6BBAD511B4C0}"/>
              </a:ext>
            </a:extLst>
          </p:cNvPr>
          <p:cNvSpPr txBox="1"/>
          <p:nvPr>
            <p:custDataLst>
              <p:tags r:id="rId2"/>
            </p:custDataLst>
          </p:nvPr>
        </p:nvSpPr>
        <p:spPr>
          <a:xfrm>
            <a:off x="886703" y="582780"/>
            <a:ext cx="5085605" cy="307777"/>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L’enseignant (e) passe à l’écran suivant sans explications. </a:t>
            </a:r>
            <a:endParaRPr lang="fr-FR" i="1" dirty="0">
              <a:solidFill>
                <a:prstClr val="white">
                  <a:lumMod val="65000"/>
                </a:prstClr>
              </a:solidFill>
              <a:latin typeface="Calibri"/>
            </a:endParaRPr>
          </a:p>
        </p:txBody>
      </p:sp>
    </p:spTree>
    <p:extLst>
      <p:ext uri="{BB962C8B-B14F-4D97-AF65-F5344CB8AC3E}">
        <p14:creationId xmlns:p14="http://schemas.microsoft.com/office/powerpoint/2010/main" val="164187062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la lettre   « i » est suivi de deux « l » elle font ensemble : « </a:t>
            </a:r>
            <a:r>
              <a:rPr lang="fr-FR" sz="1600" b="1" dirty="0" err="1">
                <a:solidFill>
                  <a:prstClr val="white">
                    <a:lumMod val="65000"/>
                  </a:prstClr>
                </a:solidFill>
                <a:latin typeface="Calibri"/>
              </a:rPr>
              <a:t>ill</a:t>
            </a:r>
            <a:r>
              <a:rPr lang="fr-FR" sz="1600" b="1" dirty="0">
                <a:solidFill>
                  <a:prstClr val="white">
                    <a:lumMod val="65000"/>
                  </a:prstClr>
                </a:solidFill>
                <a:latin typeface="Calibri"/>
              </a:rPr>
              <a:t> ».  i- </a:t>
            </a:r>
            <a:r>
              <a:rPr lang="fr-FR" sz="1600" b="1" dirty="0" err="1">
                <a:solidFill>
                  <a:prstClr val="white">
                    <a:lumMod val="65000"/>
                  </a:prstClr>
                </a:solidFill>
                <a:latin typeface="Calibri"/>
              </a:rPr>
              <a:t>ill</a:t>
            </a:r>
            <a:r>
              <a:rPr lang="fr-FR" sz="1600" b="1" dirty="0">
                <a:solidFill>
                  <a:prstClr val="white">
                    <a:lumMod val="65000"/>
                  </a:prstClr>
                </a:solidFill>
                <a:latin typeface="Calibri"/>
              </a:rPr>
              <a:t>, ill.</a:t>
            </a: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ill</a:t>
            </a:r>
            <a:r>
              <a:rPr lang="pt-BR" sz="88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7BF4FBFB-3767-5152-1ACE-EF51F24E9DE1}"/>
              </a:ext>
            </a:extLst>
          </p:cNvPr>
          <p:cNvSpPr txBox="1"/>
          <p:nvPr>
            <p:custDataLst>
              <p:tags r:id="rId6"/>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mj-lt"/>
              </a:rPr>
              <a:t>. </a:t>
            </a:r>
            <a:endParaRPr lang="fr-FR" i="1" dirty="0">
              <a:solidFill>
                <a:prstClr val="white">
                  <a:lumMod val="65000"/>
                </a:prstClr>
              </a:solidFill>
              <a:latin typeface="+mj-lt"/>
            </a:endParaRPr>
          </a:p>
        </p:txBody>
      </p:sp>
      <p:graphicFrame>
        <p:nvGraphicFramePr>
          <p:cNvPr id="3" name="Tableau 2">
            <a:extLst>
              <a:ext uri="{FF2B5EF4-FFF2-40B4-BE49-F238E27FC236}">
                <a16:creationId xmlns:a16="http://schemas.microsoft.com/office/drawing/2014/main" id="{684B6C5D-3400-44C0-62D6-9EF0E954AFD4}"/>
              </a:ext>
            </a:extLst>
          </p:cNvPr>
          <p:cNvGraphicFramePr>
            <a:graphicFrameLocks noGrp="1"/>
          </p:cNvGraphicFramePr>
          <p:nvPr>
            <p:custDataLst>
              <p:tags r:id="rId7"/>
            </p:custDataLst>
            <p:extLst>
              <p:ext uri="{D42A27DB-BD31-4B8C-83A1-F6EECF244321}">
                <p14:modId xmlns:p14="http://schemas.microsoft.com/office/powerpoint/2010/main" val="3153784356"/>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8928946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62AA3-FE06-16E9-2740-2B661688A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042197C-3E7D-7F79-4AF9-728EA995A508}"/>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4DDB82E-0DBA-312E-F335-5A5EF2F82879}"/>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A7F0217-55CD-F39D-6E66-49799AF20E4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2E51B5D-A5B9-55FB-0ECC-3813B80DC26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CA82F72-ED78-FB4C-0E48-4378E1F5D5DF}"/>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4802D42-CECF-4445-87A3-D57053679093}"/>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5EDA5CE-6ABF-2A95-9930-580B75F8E8FC}"/>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1093267-4CC5-41B2-AE7B-9A1E5D801C24}"/>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0B6E2E2-FFB4-709B-5D40-346F51F6B2E5}"/>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873A4C8-DEBD-07B9-D527-4A93DF7AB433}"/>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1CA22B65-5206-C951-D2A1-970B9E4DDCFA}"/>
              </a:ext>
            </a:extLst>
          </p:cNvPr>
          <p:cNvSpPr/>
          <p:nvPr>
            <p:custDataLst>
              <p:tags r:id="rId11"/>
            </p:custDataLst>
          </p:nvPr>
        </p:nvSpPr>
        <p:spPr>
          <a:xfrm>
            <a:off x="353962" y="1215058"/>
            <a:ext cx="5384192" cy="3816429"/>
          </a:xfrm>
          <a:prstGeom prst="rect">
            <a:avLst/>
          </a:prstGeom>
        </p:spPr>
        <p:txBody>
          <a:bodyPr wrap="square">
            <a:spAutoFit/>
          </a:bodyPr>
          <a:lstStyle/>
          <a:p>
            <a:pPr defTabSz="457223"/>
            <a:r>
              <a:rPr lang="pt-BR" sz="14300" b="1" dirty="0">
                <a:solidFill>
                  <a:srgbClr val="106585"/>
                </a:solidFill>
                <a:latin typeface="Aptos" panose="020B0004020202020204" pitchFamily="34" charset="0"/>
                <a:ea typeface="Cascadia Mono Light" panose="020B0609020000020004" pitchFamily="49" charset="0"/>
                <a:cs typeface="Cascadia Mono Light" panose="020B0609020000020004" pitchFamily="49" charset="0"/>
              </a:rPr>
              <a:t>    </a:t>
            </a:r>
            <a:r>
              <a:rPr lang="pt-BR" sz="9900" b="1" dirty="0">
                <a:solidFill>
                  <a:srgbClr val="106585"/>
                </a:solidFill>
                <a:latin typeface="Aptos" panose="020B0004020202020204" pitchFamily="34" charset="0"/>
                <a:ea typeface="Cascadia Mono Light" panose="020B0609020000020004" pitchFamily="49" charset="0"/>
                <a:cs typeface="Cascadia Mono Light" panose="020B0609020000020004" pitchFamily="49" charset="0"/>
              </a:rPr>
              <a:t>ill</a:t>
            </a:r>
          </a:p>
          <a:p>
            <a:pPr defTabSz="457223"/>
            <a:r>
              <a:rPr lang="pt-BR" sz="9900" b="1" dirty="0">
                <a:solidFill>
                  <a:srgbClr val="106585"/>
                </a:solidFill>
                <a:latin typeface="Dosis" pitchFamily="2" charset="0"/>
              </a:rPr>
              <a:t>fam</a:t>
            </a:r>
            <a:r>
              <a:rPr lang="pt-BR" sz="9900" b="1" dirty="0">
                <a:solidFill>
                  <a:schemeClr val="accent6">
                    <a:lumMod val="75000"/>
                  </a:schemeClr>
                </a:solidFill>
                <a:latin typeface="Dosis" pitchFamily="2" charset="0"/>
              </a:rPr>
              <a:t>ill</a:t>
            </a:r>
            <a:r>
              <a:rPr lang="pt-BR" sz="9900" b="1" dirty="0">
                <a:solidFill>
                  <a:srgbClr val="106585"/>
                </a:solidFill>
                <a:latin typeface="Dosis" pitchFamily="2" charset="0"/>
              </a:rPr>
              <a:t>e</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1440711D-CED3-BD29-E56D-ED462149C226}"/>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ill</a:t>
            </a:r>
            <a:r>
              <a:rPr lang="fr-FR" sz="1600" b="1" dirty="0">
                <a:solidFill>
                  <a:prstClr val="white">
                    <a:lumMod val="65000"/>
                  </a:prstClr>
                </a:solidFill>
                <a:latin typeface="+mj-lt"/>
              </a:rPr>
              <a:t> » comme dans famille.  Lisons ensemble: </a:t>
            </a:r>
            <a:r>
              <a:rPr lang="fr-FR" sz="1600" b="1" dirty="0" err="1">
                <a:solidFill>
                  <a:prstClr val="white">
                    <a:lumMod val="65000"/>
                  </a:prstClr>
                </a:solidFill>
                <a:latin typeface="+mj-lt"/>
              </a:rPr>
              <a:t>ill</a:t>
            </a:r>
            <a:r>
              <a:rPr lang="fr-FR" sz="1600" b="1" dirty="0">
                <a:solidFill>
                  <a:prstClr val="white">
                    <a:lumMod val="65000"/>
                  </a:prstClr>
                </a:solidFill>
                <a:latin typeface="+mj-lt"/>
              </a:rPr>
              <a:t>- famille .</a:t>
            </a:r>
          </a:p>
        </p:txBody>
      </p:sp>
      <p:graphicFrame>
        <p:nvGraphicFramePr>
          <p:cNvPr id="9" name="Tableau 8">
            <a:extLst>
              <a:ext uri="{FF2B5EF4-FFF2-40B4-BE49-F238E27FC236}">
                <a16:creationId xmlns:a16="http://schemas.microsoft.com/office/drawing/2014/main" id="{4F99155C-2624-462D-1235-8BBEF2ED32CD}"/>
              </a:ext>
            </a:extLst>
          </p:cNvPr>
          <p:cNvGraphicFramePr>
            <a:graphicFrameLocks noGrp="1"/>
          </p:cNvGraphicFramePr>
          <p:nvPr>
            <p:custDataLst>
              <p:tags r:id="rId13"/>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F432F964-3C0D-4825-13B9-E4D920AA453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288668" y="3270526"/>
            <a:ext cx="2412569" cy="1760960"/>
          </a:xfrm>
          <a:prstGeom prst="rect">
            <a:avLst/>
          </a:prstGeom>
        </p:spPr>
      </p:pic>
    </p:spTree>
    <p:extLst>
      <p:ext uri="{BB962C8B-B14F-4D97-AF65-F5344CB8AC3E}">
        <p14:creationId xmlns:p14="http://schemas.microsoft.com/office/powerpoint/2010/main" val="27789685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79E0B-4BCE-FD95-85D7-DA6CD60159C1}"/>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C10D9B21-5928-86FC-6EB6-FA97BF821A3D}"/>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DCE93A90-D3EB-DAC8-454F-14A5BAA1017C}"/>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615350B-7ABF-9BCC-DA00-0C0F4E354EB6}"/>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A42D845-ADD9-D972-7815-2E24C34704E6}"/>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2AACA5FF-DF1D-DA10-BA86-CE554D03298B}"/>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DF2CFEF3-9562-4F99-490F-69A82EB41780}"/>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4ECC3171-F95B-64C2-DAD7-ABEC66E7CAC2}"/>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Les lettres: a, i, l ensemble font  le son« ail » a- ail, ail.</a:t>
            </a:r>
          </a:p>
        </p:txBody>
      </p:sp>
      <p:sp>
        <p:nvSpPr>
          <p:cNvPr id="4" name="Rectangle 3">
            <a:extLst>
              <a:ext uri="{FF2B5EF4-FFF2-40B4-BE49-F238E27FC236}">
                <a16:creationId xmlns:a16="http://schemas.microsoft.com/office/drawing/2014/main" id="{7A151BB9-A5E5-455B-894A-5634783B2924}"/>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ail</a:t>
            </a:r>
            <a:r>
              <a:rPr lang="pt-BR" sz="8800" b="1" dirty="0">
                <a:solidFill>
                  <a:srgbClr val="106585"/>
                </a:solidFill>
                <a:latin typeface="Dosis" pitchFamily="2" charset="0"/>
              </a:rPr>
              <a:t> </a:t>
            </a:r>
          </a:p>
        </p:txBody>
      </p:sp>
      <p:graphicFrame>
        <p:nvGraphicFramePr>
          <p:cNvPr id="3" name="Tableau 2">
            <a:extLst>
              <a:ext uri="{FF2B5EF4-FFF2-40B4-BE49-F238E27FC236}">
                <a16:creationId xmlns:a16="http://schemas.microsoft.com/office/drawing/2014/main" id="{3F703428-A957-5134-70A3-B173B8AB50D1}"/>
              </a:ext>
            </a:extLst>
          </p:cNvPr>
          <p:cNvGraphicFramePr>
            <a:graphicFrameLocks noGrp="1"/>
          </p:cNvGraphicFramePr>
          <p:nvPr>
            <p:custDataLst>
              <p:tags r:id="rId6"/>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8939012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6EF86-9AA6-BC60-B728-5BF258348E8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0DD3E4D-904F-7E57-EC24-58E951C5C293}"/>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DBACD9F7-035F-575C-679F-58941F64AEEA}"/>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CC62366F-F403-79E1-06D5-D8442204E3DA}"/>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EC21B959-337D-EE03-356F-3BAEB8508F2D}"/>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88B1C431-B568-D1C1-3644-99A8075BCAFE}"/>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B375E0B-0572-CBA7-AC56-ADFA66F5080F}"/>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3549BCA-998F-67F1-108A-959709E3F59E}"/>
              </a:ext>
            </a:extLst>
          </p:cNvPr>
          <p:cNvSpPr/>
          <p:nvPr>
            <p:custDataLst>
              <p:tags r:id="rId7"/>
            </p:custDataLst>
          </p:nvPr>
        </p:nvSpPr>
        <p:spPr>
          <a:xfrm>
            <a:off x="124929" y="19999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68BB972-9D53-A4C3-4DF5-8D9BC13E7D79}"/>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684776FE-670C-F617-BA9A-75636C5B576C}"/>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0CF622-536B-57DB-A5F0-8B2EA7C9B9A6}"/>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19B020AD-0645-740B-C800-2CA088100D4C}"/>
              </a:ext>
            </a:extLst>
          </p:cNvPr>
          <p:cNvSpPr/>
          <p:nvPr>
            <p:custDataLst>
              <p:tags r:id="rId11"/>
            </p:custDataLst>
          </p:nvPr>
        </p:nvSpPr>
        <p:spPr>
          <a:xfrm>
            <a:off x="442457" y="1093750"/>
            <a:ext cx="6702301" cy="3447098"/>
          </a:xfrm>
          <a:prstGeom prst="rect">
            <a:avLst/>
          </a:prstGeom>
        </p:spPr>
        <p:txBody>
          <a:bodyPr wrap="square">
            <a:spAutoFit/>
          </a:bodyPr>
          <a:lstStyle/>
          <a:p>
            <a:pPr defTabSz="457223"/>
            <a:r>
              <a:rPr lang="pt-BR" sz="11900" b="1" dirty="0">
                <a:solidFill>
                  <a:srgbClr val="106585"/>
                </a:solidFill>
                <a:latin typeface="Dosis" pitchFamily="2" charset="0"/>
              </a:rPr>
              <a:t>    ail</a:t>
            </a:r>
          </a:p>
          <a:p>
            <a:pPr defTabSz="457223"/>
            <a:r>
              <a:rPr lang="pt-BR" sz="9900" b="1" dirty="0">
                <a:solidFill>
                  <a:srgbClr val="106585"/>
                </a:solidFill>
                <a:latin typeface="Dosis" pitchFamily="2" charset="0"/>
              </a:rPr>
              <a:t> port</a:t>
            </a:r>
            <a:r>
              <a:rPr lang="pt-BR" sz="9900" b="1" dirty="0">
                <a:solidFill>
                  <a:schemeClr val="accent6">
                    <a:lumMod val="75000"/>
                  </a:schemeClr>
                </a:solidFill>
                <a:latin typeface="Dosis" pitchFamily="2" charset="0"/>
              </a:rPr>
              <a:t>ail  </a:t>
            </a:r>
          </a:p>
        </p:txBody>
      </p:sp>
      <p:sp>
        <p:nvSpPr>
          <p:cNvPr id="6" name="ZoneTexte 5">
            <a:extLst>
              <a:ext uri="{FF2B5EF4-FFF2-40B4-BE49-F238E27FC236}">
                <a16:creationId xmlns:a16="http://schemas.microsoft.com/office/drawing/2014/main" id="{A49F0129-9A4E-6BF9-4EEB-9B5F1C5EC7F7}"/>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ail » comme dans « portail ».  Répétons ensemble: ail,  portail .</a:t>
            </a:r>
          </a:p>
        </p:txBody>
      </p:sp>
      <p:graphicFrame>
        <p:nvGraphicFramePr>
          <p:cNvPr id="9" name="Tableau 8">
            <a:extLst>
              <a:ext uri="{FF2B5EF4-FFF2-40B4-BE49-F238E27FC236}">
                <a16:creationId xmlns:a16="http://schemas.microsoft.com/office/drawing/2014/main" id="{E82AC074-9954-7A3D-3D39-9C43F9C87F66}"/>
              </a:ext>
            </a:extLst>
          </p:cNvPr>
          <p:cNvGraphicFramePr>
            <a:graphicFrameLocks noGrp="1"/>
          </p:cNvGraphicFramePr>
          <p:nvPr>
            <p:custDataLst>
              <p:tags r:id="rId13"/>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94188325-D3CF-C681-C88A-1046F568352B}"/>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508954" y="3375559"/>
            <a:ext cx="2035782" cy="1342297"/>
          </a:xfrm>
          <a:prstGeom prst="rect">
            <a:avLst/>
          </a:prstGeom>
        </p:spPr>
      </p:pic>
    </p:spTree>
    <p:extLst>
      <p:ext uri="{BB962C8B-B14F-4D97-AF65-F5344CB8AC3E}">
        <p14:creationId xmlns:p14="http://schemas.microsoft.com/office/powerpoint/2010/main" val="2785870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354949" y="803074"/>
            <a:ext cx="8001000" cy="5284067"/>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9" name="TextBox 9"/>
          <p:cNvSpPr txBox="1"/>
          <p:nvPr/>
        </p:nvSpPr>
        <p:spPr>
          <a:xfrm>
            <a:off x="2065213" y="1447801"/>
            <a:ext cx="5013577" cy="359073"/>
          </a:xfrm>
          <a:prstGeom prst="rect">
            <a:avLst/>
          </a:prstGeom>
        </p:spPr>
        <p:txBody>
          <a:bodyPr lIns="0" tIns="0" rIns="0" bIns="0" rtlCol="0" anchor="t">
            <a:spAutoFit/>
          </a:bodyPr>
          <a:lstStyle/>
          <a:p>
            <a:pPr algn="ctr" defTabSz="457223">
              <a:lnSpc>
                <a:spcPts val="2799"/>
              </a:lnSpc>
              <a:defRPr/>
            </a:pPr>
            <a:r>
              <a:rPr lang="en-US" sz="2400" b="1" dirty="0">
                <a:solidFill>
                  <a:srgbClr val="1F497D"/>
                </a:solidFill>
                <a:latin typeface="Carelia"/>
              </a:rPr>
              <a:t>Plan de la séance 5 </a:t>
            </a:r>
          </a:p>
        </p:txBody>
      </p:sp>
      <p:sp>
        <p:nvSpPr>
          <p:cNvPr id="21" name="TextBox 10">
            <a:extLst>
              <a:ext uri="{FF2B5EF4-FFF2-40B4-BE49-F238E27FC236}">
                <a16:creationId xmlns:a16="http://schemas.microsoft.com/office/drawing/2014/main" id="{520975FF-C4E0-5D86-270B-BF29A19BF229}"/>
              </a:ext>
            </a:extLst>
          </p:cNvPr>
          <p:cNvSpPr txBox="1"/>
          <p:nvPr/>
        </p:nvSpPr>
        <p:spPr>
          <a:xfrm>
            <a:off x="971587" y="2466239"/>
            <a:ext cx="2719829" cy="256480"/>
          </a:xfrm>
          <a:prstGeom prst="rect">
            <a:avLst/>
          </a:prstGeom>
        </p:spPr>
        <p:txBody>
          <a:bodyPr lIns="0" tIns="0" rIns="0" bIns="0" rtlCol="0" anchor="t">
            <a:spAutoFit/>
          </a:bodyPr>
          <a:lstStyle/>
          <a:p>
            <a:pPr defTabSz="457223">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850791" y="4101389"/>
            <a:ext cx="2719829" cy="769441"/>
          </a:xfrm>
          <a:prstGeom prst="rect">
            <a:avLst/>
          </a:prstGeom>
        </p:spPr>
        <p:txBody>
          <a:bodyPr wrap="square" lIns="0" tIns="0" rIns="0" bIns="0" rtlCol="0" anchor="t">
            <a:spAutoFit/>
          </a:bodyPr>
          <a:lstStyle/>
          <a:p>
            <a:pPr defTabSz="457223">
              <a:lnSpc>
                <a:spcPts val="2017"/>
              </a:lnSpc>
              <a:defRPr/>
            </a:pPr>
            <a:r>
              <a:rPr lang="en-US" sz="1600" dirty="0">
                <a:solidFill>
                  <a:srgbClr val="106585"/>
                </a:solidFill>
                <a:latin typeface="Carelia"/>
              </a:rPr>
              <a:t>     3.Lecture</a:t>
            </a:r>
          </a:p>
          <a:p>
            <a:pPr defTabSz="457223">
              <a:lnSpc>
                <a:spcPts val="2017"/>
              </a:lnSpc>
              <a:defRPr/>
            </a:pPr>
            <a:r>
              <a:rPr lang="en-US" sz="1600" dirty="0">
                <a:solidFill>
                  <a:srgbClr val="106585"/>
                </a:solidFill>
                <a:latin typeface="Carelia"/>
              </a:rPr>
              <a:t> </a:t>
            </a:r>
          </a:p>
          <a:p>
            <a:pPr marL="175692" defTabSz="457223">
              <a:lnSpc>
                <a:spcPts val="2017"/>
              </a:lnSpc>
              <a:defRPr/>
            </a:pPr>
            <a:r>
              <a:rPr lang="en-US" sz="1600" dirty="0">
                <a:solidFill>
                  <a:srgbClr val="106585"/>
                </a:solidFill>
                <a:latin typeface="Carelia"/>
              </a:rPr>
              <a:t>  4.Écriture  </a:t>
            </a:r>
          </a:p>
        </p:txBody>
      </p:sp>
      <p:sp>
        <p:nvSpPr>
          <p:cNvPr id="8" name="TextBox 10">
            <a:extLst>
              <a:ext uri="{FF2B5EF4-FFF2-40B4-BE49-F238E27FC236}">
                <a16:creationId xmlns:a16="http://schemas.microsoft.com/office/drawing/2014/main" id="{AE6C1C41-DB0E-EB18-709F-86830A881F23}"/>
              </a:ext>
            </a:extLst>
          </p:cNvPr>
          <p:cNvSpPr txBox="1"/>
          <p:nvPr/>
        </p:nvSpPr>
        <p:spPr>
          <a:xfrm>
            <a:off x="939798" y="2729695"/>
            <a:ext cx="2719829" cy="256480"/>
          </a:xfrm>
          <a:prstGeom prst="rect">
            <a:avLst/>
          </a:prstGeom>
        </p:spPr>
        <p:txBody>
          <a:bodyPr wrap="square" lIns="0" tIns="0" rIns="0" bIns="0" rtlCol="0" anchor="t">
            <a:spAutoFit/>
          </a:bodyPr>
          <a:lstStyle/>
          <a:p>
            <a:pPr defTabSz="457223">
              <a:lnSpc>
                <a:spcPts val="2017"/>
              </a:lnSpc>
              <a:defRPr/>
            </a:pPr>
            <a:r>
              <a:rPr lang="en-US" sz="1600" dirty="0">
                <a:solidFill>
                  <a:srgbClr val="8DC63F"/>
                </a:solidFill>
                <a:latin typeface="Carelia"/>
              </a:rPr>
              <a:t>    </a:t>
            </a:r>
            <a:r>
              <a:rPr lang="en-US" sz="1600" dirty="0">
                <a:solidFill>
                  <a:srgbClr val="106585"/>
                </a:solidFill>
                <a:latin typeface="Carelia"/>
              </a:rPr>
              <a:t>1.Rituel</a:t>
            </a:r>
          </a:p>
        </p:txBody>
      </p:sp>
      <p:grpSp>
        <p:nvGrpSpPr>
          <p:cNvPr id="27" name="Groupe 26">
            <a:extLst>
              <a:ext uri="{FF2B5EF4-FFF2-40B4-BE49-F238E27FC236}">
                <a16:creationId xmlns:a16="http://schemas.microsoft.com/office/drawing/2014/main" id="{BF30825B-BC58-435B-A42C-8221948DEC05}"/>
              </a:ext>
            </a:extLst>
          </p:cNvPr>
          <p:cNvGrpSpPr/>
          <p:nvPr/>
        </p:nvGrpSpPr>
        <p:grpSpPr>
          <a:xfrm>
            <a:off x="4486893" y="2665276"/>
            <a:ext cx="710849" cy="283292"/>
            <a:chOff x="3663231" y="3540342"/>
            <a:chExt cx="1066274" cy="424938"/>
          </a:xfrm>
        </p:grpSpPr>
        <p:sp>
          <p:nvSpPr>
            <p:cNvPr id="14" name="Rectangle : coins arrondis 13">
              <a:extLst>
                <a:ext uri="{FF2B5EF4-FFF2-40B4-BE49-F238E27FC236}">
                  <a16:creationId xmlns:a16="http://schemas.microsoft.com/office/drawing/2014/main" id="{3B94B07B-2099-8DE4-4396-997AB11F99A6}"/>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pic>
          <p:nvPicPr>
            <p:cNvPr id="16" name="Picture 2">
              <a:extLst>
                <a:ext uri="{FF2B5EF4-FFF2-40B4-BE49-F238E27FC236}">
                  <a16:creationId xmlns:a16="http://schemas.microsoft.com/office/drawing/2014/main" id="{751C334E-9D7C-EFC5-6038-42F03FAD9AD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BE08A98F-D854-3397-0154-55F80662A1A3}"/>
                </a:ext>
              </a:extLst>
            </p:cNvPr>
            <p:cNvSpPr txBox="1"/>
            <p:nvPr/>
          </p:nvSpPr>
          <p:spPr>
            <a:xfrm>
              <a:off x="3981318" y="3619032"/>
              <a:ext cx="748187" cy="346248"/>
            </a:xfrm>
            <a:prstGeom prst="rect">
              <a:avLst/>
            </a:prstGeom>
            <a:noFill/>
          </p:spPr>
          <p:txBody>
            <a:bodyPr wrap="square" rtlCol="0">
              <a:spAutoFit/>
            </a:bodyPr>
            <a:lstStyle/>
            <a:p>
              <a:pPr defTabSz="457223">
                <a:defRPr/>
              </a:pPr>
              <a:r>
                <a:rPr lang="fr-MA" sz="900" b="1" dirty="0">
                  <a:solidFill>
                    <a:srgbClr val="106585"/>
                  </a:solidFill>
                  <a:latin typeface="Dosis" pitchFamily="2" charset="0"/>
                </a:rPr>
                <a:t>10 min</a:t>
              </a:r>
            </a:p>
          </p:txBody>
        </p:sp>
      </p:grpSp>
      <p:sp>
        <p:nvSpPr>
          <p:cNvPr id="6" name="TextBox 7">
            <a:extLst>
              <a:ext uri="{FF2B5EF4-FFF2-40B4-BE49-F238E27FC236}">
                <a16:creationId xmlns:a16="http://schemas.microsoft.com/office/drawing/2014/main" id="{760E37B0-5448-5441-D977-944B0E95DD9B}"/>
              </a:ext>
            </a:extLst>
          </p:cNvPr>
          <p:cNvSpPr txBox="1"/>
          <p:nvPr/>
        </p:nvSpPr>
        <p:spPr>
          <a:xfrm>
            <a:off x="1349796" y="2973802"/>
            <a:ext cx="4318483" cy="215444"/>
          </a:xfrm>
          <a:prstGeom prst="rect">
            <a:avLst/>
          </a:prstGeom>
        </p:spPr>
        <p:txBody>
          <a:bodyPr wrap="square" lIns="0" tIns="0" rIns="0" bIns="0" rtlCol="0" anchor="t">
            <a:spAutoFit/>
          </a:bodyPr>
          <a:lstStyle/>
          <a:p>
            <a:pPr marL="228611" indent="-228611" defTabSz="457223">
              <a:buFont typeface="Arial" panose="020B0604020202020204" pitchFamily="34" charset="0"/>
              <a:buChar char="•"/>
              <a:defRPr/>
            </a:pPr>
            <a:r>
              <a:rPr lang="fr-FR" sz="1400" dirty="0">
                <a:solidFill>
                  <a:prstClr val="black">
                    <a:lumMod val="65000"/>
                    <a:lumOff val="35000"/>
                  </a:prstClr>
                </a:solidFill>
                <a:latin typeface="Dosis" pitchFamily="2" charset="0"/>
              </a:rPr>
              <a:t>Dictée flash ,,,,,,,,,,,,,,,,,,,,,,,,,,,,,,,,,,,,,,,,,,,,,,,,,,,,,,,,</a:t>
            </a:r>
          </a:p>
        </p:txBody>
      </p:sp>
      <p:sp>
        <p:nvSpPr>
          <p:cNvPr id="33" name="TextBox 12">
            <a:extLst>
              <a:ext uri="{FF2B5EF4-FFF2-40B4-BE49-F238E27FC236}">
                <a16:creationId xmlns:a16="http://schemas.microsoft.com/office/drawing/2014/main" id="{62D5657B-BE79-BE5F-8DF7-DAFA860B9E8D}"/>
              </a:ext>
            </a:extLst>
          </p:cNvPr>
          <p:cNvSpPr txBox="1"/>
          <p:nvPr/>
        </p:nvSpPr>
        <p:spPr>
          <a:xfrm>
            <a:off x="1128069" y="3445107"/>
            <a:ext cx="6771817" cy="192360"/>
          </a:xfrm>
          <a:prstGeom prst="rect">
            <a:avLst/>
          </a:prstGeom>
        </p:spPr>
        <p:txBody>
          <a:bodyPr wrap="square" lIns="0" tIns="0" rIns="0" bIns="0" rtlCol="0" anchor="t">
            <a:spAutoFit/>
          </a:bodyPr>
          <a:lstStyle/>
          <a:p>
            <a:pPr marL="117799" lvl="1" defTabSz="457223">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850789" y="3531034"/>
            <a:ext cx="4318482" cy="256480"/>
          </a:xfrm>
          <a:prstGeom prst="rect">
            <a:avLst/>
          </a:prstGeom>
        </p:spPr>
        <p:txBody>
          <a:bodyPr wrap="square" lIns="0" tIns="0" rIns="0" bIns="0" rtlCol="0" anchor="t">
            <a:spAutoFit/>
          </a:bodyPr>
          <a:lstStyle/>
          <a:p>
            <a:pPr defTabSz="457223">
              <a:lnSpc>
                <a:spcPts val="2017"/>
              </a:lnSpc>
              <a:defRPr/>
            </a:pPr>
            <a:r>
              <a:rPr lang="en-US" sz="1600" dirty="0">
                <a:solidFill>
                  <a:srgbClr val="106585"/>
                </a:solidFill>
                <a:latin typeface="Carelia"/>
              </a:rPr>
              <a:t>     2.Vocabulaire </a:t>
            </a:r>
          </a:p>
        </p:txBody>
      </p:sp>
      <p:grpSp>
        <p:nvGrpSpPr>
          <p:cNvPr id="28" name="Groupe 27">
            <a:extLst>
              <a:ext uri="{FF2B5EF4-FFF2-40B4-BE49-F238E27FC236}">
                <a16:creationId xmlns:a16="http://schemas.microsoft.com/office/drawing/2014/main" id="{C4521164-A2FD-8D2B-D4A5-FF2E764A9A15}"/>
              </a:ext>
            </a:extLst>
          </p:cNvPr>
          <p:cNvGrpSpPr/>
          <p:nvPr/>
        </p:nvGrpSpPr>
        <p:grpSpPr>
          <a:xfrm>
            <a:off x="4260431" y="3401005"/>
            <a:ext cx="909293" cy="282415"/>
            <a:chOff x="3663231" y="3540342"/>
            <a:chExt cx="1037462" cy="423621"/>
          </a:xfrm>
        </p:grpSpPr>
        <p:sp>
          <p:nvSpPr>
            <p:cNvPr id="29" name="Rectangle : coins arrondis 28">
              <a:extLst>
                <a:ext uri="{FF2B5EF4-FFF2-40B4-BE49-F238E27FC236}">
                  <a16:creationId xmlns:a16="http://schemas.microsoft.com/office/drawing/2014/main" id="{9BBE4190-561A-03D5-2A63-E7B6CED0FA5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pic>
          <p:nvPicPr>
            <p:cNvPr id="32" name="Picture 2">
              <a:extLst>
                <a:ext uri="{FF2B5EF4-FFF2-40B4-BE49-F238E27FC236}">
                  <a16:creationId xmlns:a16="http://schemas.microsoft.com/office/drawing/2014/main" id="{0ABDA485-719C-3687-AD72-08D8D655C7E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9" name="ZoneTexte 38">
              <a:extLst>
                <a:ext uri="{FF2B5EF4-FFF2-40B4-BE49-F238E27FC236}">
                  <a16:creationId xmlns:a16="http://schemas.microsoft.com/office/drawing/2014/main" id="{CB5163D5-14BF-04D3-F638-825272526121}"/>
                </a:ext>
              </a:extLst>
            </p:cNvPr>
            <p:cNvSpPr txBox="1"/>
            <p:nvPr/>
          </p:nvSpPr>
          <p:spPr>
            <a:xfrm>
              <a:off x="3952506" y="3617716"/>
              <a:ext cx="748187" cy="346247"/>
            </a:xfrm>
            <a:prstGeom prst="rect">
              <a:avLst/>
            </a:prstGeom>
            <a:noFill/>
          </p:spPr>
          <p:txBody>
            <a:bodyPr wrap="square" rtlCol="0">
              <a:spAutoFit/>
            </a:bodyPr>
            <a:lstStyle/>
            <a:p>
              <a:pPr defTabSz="457223">
                <a:defRPr/>
              </a:pPr>
              <a:r>
                <a:rPr lang="fr-MA" sz="900" b="1" dirty="0">
                  <a:solidFill>
                    <a:srgbClr val="106585"/>
                  </a:solidFill>
                  <a:latin typeface="Dosis" pitchFamily="2" charset="0"/>
                </a:rPr>
                <a:t>30 min</a:t>
              </a:r>
            </a:p>
          </p:txBody>
        </p:sp>
      </p:grpSp>
      <p:grpSp>
        <p:nvGrpSpPr>
          <p:cNvPr id="40" name="Groupe 39">
            <a:extLst>
              <a:ext uri="{FF2B5EF4-FFF2-40B4-BE49-F238E27FC236}">
                <a16:creationId xmlns:a16="http://schemas.microsoft.com/office/drawing/2014/main" id="{807B4ADF-C780-7462-A727-331FD3E00C18}"/>
              </a:ext>
            </a:extLst>
          </p:cNvPr>
          <p:cNvGrpSpPr/>
          <p:nvPr/>
        </p:nvGrpSpPr>
        <p:grpSpPr>
          <a:xfrm>
            <a:off x="4107110" y="4040165"/>
            <a:ext cx="1044554" cy="282787"/>
            <a:chOff x="3581032" y="3265648"/>
            <a:chExt cx="1108981" cy="424179"/>
          </a:xfrm>
        </p:grpSpPr>
        <p:sp>
          <p:nvSpPr>
            <p:cNvPr id="41" name="Rectangle : coins arrondis 40">
              <a:extLst>
                <a:ext uri="{FF2B5EF4-FFF2-40B4-BE49-F238E27FC236}">
                  <a16:creationId xmlns:a16="http://schemas.microsoft.com/office/drawing/2014/main" id="{E493E1C9-3ACF-FEF4-DB39-1C1213188388}"/>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pic>
          <p:nvPicPr>
            <p:cNvPr id="42" name="Picture 2">
              <a:extLst>
                <a:ext uri="{FF2B5EF4-FFF2-40B4-BE49-F238E27FC236}">
                  <a16:creationId xmlns:a16="http://schemas.microsoft.com/office/drawing/2014/main" id="{45050003-A2E3-0DBF-F2BA-0A8E4A91DF2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3" name="ZoneTexte 42">
              <a:extLst>
                <a:ext uri="{FF2B5EF4-FFF2-40B4-BE49-F238E27FC236}">
                  <a16:creationId xmlns:a16="http://schemas.microsoft.com/office/drawing/2014/main" id="{BBE38300-019C-5884-9F28-434784545A0F}"/>
                </a:ext>
              </a:extLst>
            </p:cNvPr>
            <p:cNvSpPr txBox="1"/>
            <p:nvPr/>
          </p:nvSpPr>
          <p:spPr>
            <a:xfrm>
              <a:off x="3941826" y="3343580"/>
              <a:ext cx="748187" cy="346247"/>
            </a:xfrm>
            <a:prstGeom prst="rect">
              <a:avLst/>
            </a:prstGeom>
            <a:noFill/>
          </p:spPr>
          <p:txBody>
            <a:bodyPr wrap="square" rtlCol="0">
              <a:spAutoFit/>
            </a:bodyPr>
            <a:lstStyle/>
            <a:p>
              <a:pPr defTabSz="457223">
                <a:defRPr/>
              </a:pPr>
              <a:r>
                <a:rPr lang="fr-MA" sz="900" b="1" dirty="0">
                  <a:solidFill>
                    <a:srgbClr val="106585"/>
                  </a:solidFill>
                  <a:latin typeface="Dosis" pitchFamily="2" charset="0"/>
                </a:rPr>
                <a:t>40 min</a:t>
              </a:r>
            </a:p>
          </p:txBody>
        </p:sp>
      </p:grpSp>
      <p:grpSp>
        <p:nvGrpSpPr>
          <p:cNvPr id="44" name="Groupe 43">
            <a:extLst>
              <a:ext uri="{FF2B5EF4-FFF2-40B4-BE49-F238E27FC236}">
                <a16:creationId xmlns:a16="http://schemas.microsoft.com/office/drawing/2014/main" id="{425A953D-5BAB-CEAE-7EF7-38554CFD59A5}"/>
              </a:ext>
            </a:extLst>
          </p:cNvPr>
          <p:cNvGrpSpPr/>
          <p:nvPr/>
        </p:nvGrpSpPr>
        <p:grpSpPr>
          <a:xfrm>
            <a:off x="4300440" y="5110629"/>
            <a:ext cx="769387" cy="281994"/>
            <a:chOff x="3663231" y="3540342"/>
            <a:chExt cx="1036335" cy="422991"/>
          </a:xfrm>
        </p:grpSpPr>
        <p:sp>
          <p:nvSpPr>
            <p:cNvPr id="45" name="Rectangle : coins arrondis 44">
              <a:extLst>
                <a:ext uri="{FF2B5EF4-FFF2-40B4-BE49-F238E27FC236}">
                  <a16:creationId xmlns:a16="http://schemas.microsoft.com/office/drawing/2014/main" id="{4EE3FD4A-90D2-522B-DA3A-CA7B11DA6F3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pic>
          <p:nvPicPr>
            <p:cNvPr id="46" name="Picture 2">
              <a:extLst>
                <a:ext uri="{FF2B5EF4-FFF2-40B4-BE49-F238E27FC236}">
                  <a16:creationId xmlns:a16="http://schemas.microsoft.com/office/drawing/2014/main" id="{A140DA6C-6155-4545-8065-1143C136A867}"/>
                </a:ext>
              </a:extLst>
            </p:cNvPr>
            <p:cNvPicPr>
              <a:picLocks noChangeAspect="1" noChangeArrowheads="1"/>
            </p:cNvPicPr>
            <p:nvPr/>
          </p:nvPicPr>
          <p:blipFill>
            <a:blip r:embed="rId7"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7" name="ZoneTexte 46">
              <a:extLst>
                <a:ext uri="{FF2B5EF4-FFF2-40B4-BE49-F238E27FC236}">
                  <a16:creationId xmlns:a16="http://schemas.microsoft.com/office/drawing/2014/main" id="{E05C92E3-AEDA-664A-1912-112C7D4A53AA}"/>
                </a:ext>
              </a:extLst>
            </p:cNvPr>
            <p:cNvSpPr txBox="1"/>
            <p:nvPr/>
          </p:nvSpPr>
          <p:spPr>
            <a:xfrm>
              <a:off x="3951378" y="3617085"/>
              <a:ext cx="748188" cy="346248"/>
            </a:xfrm>
            <a:prstGeom prst="rect">
              <a:avLst/>
            </a:prstGeom>
            <a:noFill/>
          </p:spPr>
          <p:txBody>
            <a:bodyPr wrap="square" rtlCol="0">
              <a:spAutoFit/>
            </a:bodyPr>
            <a:lstStyle/>
            <a:p>
              <a:pPr defTabSz="457223">
                <a:defRPr/>
              </a:pPr>
              <a:r>
                <a:rPr lang="fr-MA" sz="900" b="1" dirty="0">
                  <a:solidFill>
                    <a:srgbClr val="106585"/>
                  </a:solidFill>
                  <a:latin typeface="Dosis" pitchFamily="2" charset="0"/>
                </a:rPr>
                <a:t>30 min</a:t>
              </a:r>
            </a:p>
          </p:txBody>
        </p:sp>
      </p:grpSp>
      <p:sp>
        <p:nvSpPr>
          <p:cNvPr id="4" name="TextBox 10">
            <a:extLst>
              <a:ext uri="{FF2B5EF4-FFF2-40B4-BE49-F238E27FC236}">
                <a16:creationId xmlns:a16="http://schemas.microsoft.com/office/drawing/2014/main" id="{679C874B-1583-7AC1-9174-E70182C97A17}"/>
              </a:ext>
            </a:extLst>
          </p:cNvPr>
          <p:cNvSpPr txBox="1"/>
          <p:nvPr/>
        </p:nvSpPr>
        <p:spPr>
          <a:xfrm>
            <a:off x="855762" y="5528732"/>
            <a:ext cx="4629151" cy="256480"/>
          </a:xfrm>
          <a:prstGeom prst="rect">
            <a:avLst/>
          </a:prstGeom>
        </p:spPr>
        <p:txBody>
          <a:bodyPr wrap="square" lIns="0" tIns="0" rIns="0" bIns="0" rtlCol="0" anchor="t">
            <a:spAutoFit/>
          </a:bodyPr>
          <a:lstStyle/>
          <a:p>
            <a:pPr defTabSz="457223">
              <a:lnSpc>
                <a:spcPts val="2017"/>
              </a:lnSpc>
              <a:defRPr/>
            </a:pPr>
            <a:r>
              <a:rPr lang="en-US" sz="1600" dirty="0">
                <a:solidFill>
                  <a:srgbClr val="106585"/>
                </a:solidFill>
                <a:latin typeface="Carelia"/>
              </a:rPr>
              <a:t>     6. Jeu</a:t>
            </a:r>
          </a:p>
        </p:txBody>
      </p:sp>
      <p:grpSp>
        <p:nvGrpSpPr>
          <p:cNvPr id="23" name="Groupe 22">
            <a:extLst>
              <a:ext uri="{FF2B5EF4-FFF2-40B4-BE49-F238E27FC236}">
                <a16:creationId xmlns:a16="http://schemas.microsoft.com/office/drawing/2014/main" id="{1A0C51A8-E11B-6924-2BAF-4D912E914DB3}"/>
              </a:ext>
            </a:extLst>
          </p:cNvPr>
          <p:cNvGrpSpPr/>
          <p:nvPr/>
        </p:nvGrpSpPr>
        <p:grpSpPr>
          <a:xfrm>
            <a:off x="4293369" y="5561365"/>
            <a:ext cx="825324" cy="283292"/>
            <a:chOff x="3663231" y="3540342"/>
            <a:chExt cx="1066274" cy="424938"/>
          </a:xfrm>
        </p:grpSpPr>
        <p:sp>
          <p:nvSpPr>
            <p:cNvPr id="26" name="Rectangle : coins arrondis 25">
              <a:extLst>
                <a:ext uri="{FF2B5EF4-FFF2-40B4-BE49-F238E27FC236}">
                  <a16:creationId xmlns:a16="http://schemas.microsoft.com/office/drawing/2014/main" id="{935FAFB9-98EA-8EFC-D3D6-1B9EB46EC8EA}"/>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pic>
          <p:nvPicPr>
            <p:cNvPr id="35" name="Picture 2">
              <a:extLst>
                <a:ext uri="{FF2B5EF4-FFF2-40B4-BE49-F238E27FC236}">
                  <a16:creationId xmlns:a16="http://schemas.microsoft.com/office/drawing/2014/main" id="{E169AEB0-1091-99F1-5F80-C1707DB78106}"/>
                </a:ext>
              </a:extLst>
            </p:cNvPr>
            <p:cNvPicPr>
              <a:picLocks noChangeAspect="1" noChangeArrowheads="1"/>
            </p:cNvPicPr>
            <p:nvPr/>
          </p:nvPicPr>
          <p:blipFill>
            <a:blip r:embed="rId7"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6" name="ZoneTexte 35">
              <a:extLst>
                <a:ext uri="{FF2B5EF4-FFF2-40B4-BE49-F238E27FC236}">
                  <a16:creationId xmlns:a16="http://schemas.microsoft.com/office/drawing/2014/main" id="{4367458A-610A-CE2D-360B-B0F187070ED6}"/>
                </a:ext>
              </a:extLst>
            </p:cNvPr>
            <p:cNvSpPr txBox="1"/>
            <p:nvPr/>
          </p:nvSpPr>
          <p:spPr>
            <a:xfrm>
              <a:off x="3981318" y="3619032"/>
              <a:ext cx="748187" cy="346248"/>
            </a:xfrm>
            <a:prstGeom prst="rect">
              <a:avLst/>
            </a:prstGeom>
            <a:noFill/>
          </p:spPr>
          <p:txBody>
            <a:bodyPr wrap="square" rtlCol="0">
              <a:spAutoFit/>
            </a:bodyPr>
            <a:lstStyle/>
            <a:p>
              <a:pPr defTabSz="457223">
                <a:defRPr/>
              </a:pPr>
              <a:r>
                <a:rPr lang="fr-MA" sz="900" b="1" dirty="0">
                  <a:solidFill>
                    <a:srgbClr val="106585"/>
                  </a:solidFill>
                  <a:latin typeface="Dosis" pitchFamily="2" charset="0"/>
                </a:rPr>
                <a:t>10 min</a:t>
              </a:r>
            </a:p>
          </p:txBody>
        </p:sp>
      </p:grpSp>
      <p:sp>
        <p:nvSpPr>
          <p:cNvPr id="37" name="TextBox 10">
            <a:extLst>
              <a:ext uri="{FF2B5EF4-FFF2-40B4-BE49-F238E27FC236}">
                <a16:creationId xmlns:a16="http://schemas.microsoft.com/office/drawing/2014/main" id="{7AAF2E91-54C3-9CAF-DBD1-1C282127105E}"/>
              </a:ext>
            </a:extLst>
          </p:cNvPr>
          <p:cNvSpPr txBox="1"/>
          <p:nvPr/>
        </p:nvSpPr>
        <p:spPr>
          <a:xfrm>
            <a:off x="843732" y="5144735"/>
            <a:ext cx="2719829" cy="256480"/>
          </a:xfrm>
          <a:prstGeom prst="rect">
            <a:avLst/>
          </a:prstGeom>
        </p:spPr>
        <p:txBody>
          <a:bodyPr wrap="square" lIns="0" tIns="0" rIns="0" bIns="0" rtlCol="0" anchor="t">
            <a:spAutoFit/>
          </a:bodyPr>
          <a:lstStyle/>
          <a:p>
            <a:pPr defTabSz="457223">
              <a:lnSpc>
                <a:spcPts val="2017"/>
              </a:lnSpc>
              <a:defRPr/>
            </a:pPr>
            <a:r>
              <a:rPr lang="en-US" sz="1600" dirty="0">
                <a:solidFill>
                  <a:srgbClr val="106585"/>
                </a:solidFill>
                <a:latin typeface="Carelia"/>
              </a:rPr>
              <a:t>     5.Pratique </a:t>
            </a:r>
            <a:r>
              <a:rPr lang="en-US" sz="1600" dirty="0" err="1">
                <a:solidFill>
                  <a:srgbClr val="106585"/>
                </a:solidFill>
                <a:latin typeface="Carelia"/>
              </a:rPr>
              <a:t>autonome</a:t>
            </a:r>
            <a:endParaRPr lang="en-US" sz="1600" dirty="0">
              <a:solidFill>
                <a:srgbClr val="106585"/>
              </a:solidFill>
              <a:latin typeface="Carelia"/>
            </a:endParaRPr>
          </a:p>
        </p:txBody>
      </p:sp>
      <p:grpSp>
        <p:nvGrpSpPr>
          <p:cNvPr id="48" name="Groupe 47">
            <a:extLst>
              <a:ext uri="{FF2B5EF4-FFF2-40B4-BE49-F238E27FC236}">
                <a16:creationId xmlns:a16="http://schemas.microsoft.com/office/drawing/2014/main" id="{23F00B39-FDCA-3FCB-399F-3D49BF3FC189}"/>
              </a:ext>
            </a:extLst>
          </p:cNvPr>
          <p:cNvGrpSpPr/>
          <p:nvPr/>
        </p:nvGrpSpPr>
        <p:grpSpPr>
          <a:xfrm>
            <a:off x="4041724" y="4520910"/>
            <a:ext cx="1021942" cy="303822"/>
            <a:chOff x="3332095" y="2716733"/>
            <a:chExt cx="1021037" cy="385540"/>
          </a:xfrm>
        </p:grpSpPr>
        <p:sp>
          <p:nvSpPr>
            <p:cNvPr id="49" name="Rectangle : coins arrondis 48">
              <a:extLst>
                <a:ext uri="{FF2B5EF4-FFF2-40B4-BE49-F238E27FC236}">
                  <a16:creationId xmlns:a16="http://schemas.microsoft.com/office/drawing/2014/main" id="{CCED5930-53C2-BFF4-5DAF-4E638DC44A30}"/>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pic>
          <p:nvPicPr>
            <p:cNvPr id="50" name="Picture 2">
              <a:extLst>
                <a:ext uri="{FF2B5EF4-FFF2-40B4-BE49-F238E27FC236}">
                  <a16:creationId xmlns:a16="http://schemas.microsoft.com/office/drawing/2014/main" id="{57E9C9E4-EFF3-67F2-75B2-30F673961647}"/>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1" name="ZoneTexte 50">
              <a:extLst>
                <a:ext uri="{FF2B5EF4-FFF2-40B4-BE49-F238E27FC236}">
                  <a16:creationId xmlns:a16="http://schemas.microsoft.com/office/drawing/2014/main" id="{60BA9AEF-40F1-464D-30F4-8DFB89C8C651}"/>
                </a:ext>
              </a:extLst>
            </p:cNvPr>
            <p:cNvSpPr txBox="1"/>
            <p:nvPr/>
          </p:nvSpPr>
          <p:spPr>
            <a:xfrm>
              <a:off x="3590581" y="2739039"/>
              <a:ext cx="748187" cy="292918"/>
            </a:xfrm>
            <a:prstGeom prst="rect">
              <a:avLst/>
            </a:prstGeom>
            <a:noFill/>
          </p:spPr>
          <p:txBody>
            <a:bodyPr wrap="square" rtlCol="0">
              <a:spAutoFit/>
            </a:bodyPr>
            <a:lstStyle/>
            <a:p>
              <a:pPr defTabSz="457223">
                <a:defRPr/>
              </a:pPr>
              <a:r>
                <a:rPr lang="fr-MA" sz="900" b="1" dirty="0">
                  <a:solidFill>
                    <a:srgbClr val="106585"/>
                  </a:solidFill>
                  <a:latin typeface="Dosis" pitchFamily="2" charset="0"/>
                </a:rPr>
                <a:t>15 min</a:t>
              </a: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9FB2E-0A8B-5104-51A0-D94008D2DFD1}"/>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4183B3E1-2423-15E1-F907-24497A045BB3}"/>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60BC968D-A47D-72D5-7341-26075718C558}"/>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1EDFF1F-FF5B-0516-E8C0-6D88A3472CCF}"/>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F2CE95A-DCEB-40BC-3632-63655F85A060}"/>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E6A02450-A91E-61F3-D32C-573F45FE70DD}"/>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8096B33B-F52B-5290-7C5A-8AABF076C408}"/>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032F4464-64B3-10BC-9ED5-A15BB9F1ABDF}"/>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rPr>
              <a:t>Le son « ail  » peut aussi s’écrire avec deux « l » : cela fait: a-i-l-l. « </a:t>
            </a:r>
            <a:r>
              <a:rPr lang="fr-FR" sz="1600" b="1" dirty="0" err="1">
                <a:solidFill>
                  <a:prstClr val="white">
                    <a:lumMod val="65000"/>
                  </a:prstClr>
                </a:solidFill>
              </a:rPr>
              <a:t>aill</a:t>
            </a:r>
            <a:r>
              <a:rPr lang="fr-FR" sz="1600" b="1" dirty="0">
                <a:solidFill>
                  <a:prstClr val="white">
                    <a:lumMod val="65000"/>
                  </a:prstClr>
                </a:solidFill>
              </a:rPr>
              <a:t> ».</a:t>
            </a:r>
          </a:p>
        </p:txBody>
      </p:sp>
      <p:sp>
        <p:nvSpPr>
          <p:cNvPr id="4" name="Rectangle 3">
            <a:extLst>
              <a:ext uri="{FF2B5EF4-FFF2-40B4-BE49-F238E27FC236}">
                <a16:creationId xmlns:a16="http://schemas.microsoft.com/office/drawing/2014/main" id="{1E80BF00-37DA-C148-0702-EEEBCE0E68E3}"/>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aill</a:t>
            </a:r>
            <a:r>
              <a:rPr lang="pt-BR" sz="88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BCCD11EE-F64E-2859-DF08-77523FB395A7}"/>
              </a:ext>
            </a:extLst>
          </p:cNvPr>
          <p:cNvSpPr txBox="1"/>
          <p:nvPr>
            <p:custDataLst>
              <p:tags r:id="rId6"/>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 </a:t>
            </a:r>
            <a:endParaRPr lang="fr-FR" i="1" dirty="0">
              <a:solidFill>
                <a:prstClr val="white">
                  <a:lumMod val="65000"/>
                </a:prstClr>
              </a:solidFill>
              <a:latin typeface="Calibri"/>
            </a:endParaRPr>
          </a:p>
        </p:txBody>
      </p:sp>
      <p:graphicFrame>
        <p:nvGraphicFramePr>
          <p:cNvPr id="3" name="Tableau 2">
            <a:extLst>
              <a:ext uri="{FF2B5EF4-FFF2-40B4-BE49-F238E27FC236}">
                <a16:creationId xmlns:a16="http://schemas.microsoft.com/office/drawing/2014/main" id="{A264B9FC-EA42-65A8-05BC-38082F5CBADB}"/>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437595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1169A-4B35-DFA0-F0CB-CD0A7A9D33A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6D84581-C95B-4BDE-800D-A55AB39F9DF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6FF8EB3B-19A4-C05B-25A4-F3FFA98616AE}"/>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F2422266-78C9-50AA-A80F-D796B2D583B5}"/>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251BC335-4957-1167-6BC2-8C7CAEDBB89D}"/>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BBBF851-2D9A-E08C-35D8-B3D8A76804F6}"/>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31CD2E74-045E-E894-DC7E-DE3E4E74C561}"/>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78EC78D-1F54-7B48-25C3-CA3F78EDA5AC}"/>
              </a:ext>
            </a:extLst>
          </p:cNvPr>
          <p:cNvSpPr/>
          <p:nvPr>
            <p:custDataLst>
              <p:tags r:id="rId7"/>
            </p:custDataLst>
          </p:nvPr>
        </p:nvSpPr>
        <p:spPr>
          <a:xfrm>
            <a:off x="124929" y="19999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13E4A28-C35E-CC0C-7775-CEF045A4869A}"/>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735D8134-DE77-E1E5-30BC-CC0965DCFC80}"/>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233976C-FE67-2513-2634-95502AC690D5}"/>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B245DF9C-55BE-DE02-D25D-5A1C6430E375}"/>
              </a:ext>
            </a:extLst>
          </p:cNvPr>
          <p:cNvSpPr/>
          <p:nvPr>
            <p:custDataLst>
              <p:tags r:id="rId11"/>
            </p:custDataLst>
          </p:nvPr>
        </p:nvSpPr>
        <p:spPr>
          <a:xfrm>
            <a:off x="442457" y="1093750"/>
            <a:ext cx="6702301" cy="3754874"/>
          </a:xfrm>
          <a:prstGeom prst="rect">
            <a:avLst/>
          </a:prstGeom>
        </p:spPr>
        <p:txBody>
          <a:bodyPr wrap="square">
            <a:spAutoFit/>
          </a:bodyPr>
          <a:lstStyle/>
          <a:p>
            <a:pPr defTabSz="457223"/>
            <a:r>
              <a:rPr lang="pt-BR" sz="11900" b="1" dirty="0">
                <a:solidFill>
                  <a:srgbClr val="106585"/>
                </a:solidFill>
                <a:latin typeface="Dosis" pitchFamily="2" charset="0"/>
              </a:rPr>
              <a:t>    aill</a:t>
            </a:r>
          </a:p>
          <a:p>
            <a:pPr defTabSz="457223"/>
            <a:r>
              <a:rPr lang="pt-BR" sz="11900" b="1" dirty="0">
                <a:solidFill>
                  <a:srgbClr val="106585"/>
                </a:solidFill>
                <a:latin typeface="Dosis" pitchFamily="2" charset="0"/>
              </a:rPr>
              <a:t> t</a:t>
            </a:r>
            <a:r>
              <a:rPr lang="pt-BR" sz="11900" b="1" dirty="0">
                <a:solidFill>
                  <a:schemeClr val="accent6">
                    <a:lumMod val="75000"/>
                  </a:schemeClr>
                </a:solidFill>
                <a:latin typeface="Dosis" pitchFamily="2" charset="0"/>
              </a:rPr>
              <a:t>aill</a:t>
            </a:r>
            <a:r>
              <a:rPr lang="pt-BR" sz="11900" b="1" dirty="0">
                <a:solidFill>
                  <a:srgbClr val="106585"/>
                </a:solidFill>
                <a:latin typeface="Dosis" pitchFamily="2" charset="0"/>
              </a:rPr>
              <a:t>eur</a:t>
            </a:r>
          </a:p>
        </p:txBody>
      </p:sp>
      <p:sp>
        <p:nvSpPr>
          <p:cNvPr id="6" name="ZoneTexte 5">
            <a:extLst>
              <a:ext uri="{FF2B5EF4-FFF2-40B4-BE49-F238E27FC236}">
                <a16:creationId xmlns:a16="http://schemas.microsoft.com/office/drawing/2014/main" id="{4A3846C4-48DD-0DB0-315B-AD54F824ACF2}"/>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err="1">
                <a:solidFill>
                  <a:prstClr val="white">
                    <a:lumMod val="65000"/>
                  </a:prstClr>
                </a:solidFill>
                <a:latin typeface="+mj-lt"/>
              </a:rPr>
              <a:t>aill</a:t>
            </a:r>
            <a:r>
              <a:rPr lang="fr-FR" sz="1600" b="1" dirty="0">
                <a:solidFill>
                  <a:prstClr val="white">
                    <a:lumMod val="65000"/>
                  </a:prstClr>
                </a:solidFill>
                <a:latin typeface="+mj-lt"/>
              </a:rPr>
              <a:t>  comme dans tailleur.  Répétons ensemble: « tailleur ».</a:t>
            </a:r>
          </a:p>
        </p:txBody>
      </p:sp>
      <p:graphicFrame>
        <p:nvGraphicFramePr>
          <p:cNvPr id="9" name="Tableau 8">
            <a:extLst>
              <a:ext uri="{FF2B5EF4-FFF2-40B4-BE49-F238E27FC236}">
                <a16:creationId xmlns:a16="http://schemas.microsoft.com/office/drawing/2014/main" id="{D0E47A7B-E0D9-8796-F6A0-44275112B3CC}"/>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Espace réservé du contenu 4">
            <a:extLst>
              <a:ext uri="{FF2B5EF4-FFF2-40B4-BE49-F238E27FC236}">
                <a16:creationId xmlns:a16="http://schemas.microsoft.com/office/drawing/2014/main" id="{F4502B9D-575E-B838-BACF-782EDD0F36E3}"/>
              </a:ext>
            </a:extLst>
          </p:cNvPr>
          <p:cNvPicPr>
            <a:picLocks noChangeAspect="1"/>
          </p:cNvPicPr>
          <p:nvPr/>
        </p:nvPicPr>
        <p:blipFill>
          <a:blip r:embed="rId17"/>
          <a:stretch>
            <a:fillRect/>
          </a:stretch>
        </p:blipFill>
        <p:spPr>
          <a:xfrm>
            <a:off x="5748237" y="1935598"/>
            <a:ext cx="2793041" cy="2428259"/>
          </a:xfrm>
          <a:prstGeom prst="rect">
            <a:avLst/>
          </a:prstGeom>
        </p:spPr>
      </p:pic>
    </p:spTree>
    <p:extLst>
      <p:ext uri="{BB962C8B-B14F-4D97-AF65-F5344CB8AC3E}">
        <p14:creationId xmlns:p14="http://schemas.microsoft.com/office/powerpoint/2010/main" val="23872330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934F5-820A-0E67-741F-8F8E0FDA60D4}"/>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514208BA-52C5-1A02-17CA-42E7C0EFB82D}"/>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689CA719-500B-0EBA-F95E-F74FF0B9C3C3}"/>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0A0E8E0-693D-7BBC-7666-39F999D9B436}"/>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6FBEDE3-54B6-1610-BD53-CAB85AEC72E6}"/>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F442F9B0-D31D-F81C-D58F-7C13CF25AD9C}"/>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7B1F9AA9-AC0B-3EFE-25F3-D0847F6488D5}"/>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751096CF-8ACC-483E-DFD7-CFA662921EBF}"/>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rPr>
              <a:t>ail - portail- </a:t>
            </a:r>
            <a:r>
              <a:rPr lang="fr-FR" sz="1600" b="1" dirty="0" err="1">
                <a:solidFill>
                  <a:prstClr val="white">
                    <a:lumMod val="65000"/>
                  </a:prstClr>
                </a:solidFill>
              </a:rPr>
              <a:t>aill</a:t>
            </a:r>
            <a:r>
              <a:rPr lang="fr-FR" sz="1600" b="1" dirty="0">
                <a:solidFill>
                  <a:prstClr val="white">
                    <a:lumMod val="65000"/>
                  </a:prstClr>
                </a:solidFill>
              </a:rPr>
              <a:t>- tailleur. Lisons ensemble. </a:t>
            </a:r>
          </a:p>
        </p:txBody>
      </p:sp>
      <p:sp>
        <p:nvSpPr>
          <p:cNvPr id="4" name="Rectangle 3">
            <a:extLst>
              <a:ext uri="{FF2B5EF4-FFF2-40B4-BE49-F238E27FC236}">
                <a16:creationId xmlns:a16="http://schemas.microsoft.com/office/drawing/2014/main" id="{22A499E7-2738-42D1-1EBD-B2E128AF408F}"/>
              </a:ext>
            </a:extLst>
          </p:cNvPr>
          <p:cNvSpPr/>
          <p:nvPr>
            <p:custDataLst>
              <p:tags r:id="rId5"/>
            </p:custDataLst>
          </p:nvPr>
        </p:nvSpPr>
        <p:spPr>
          <a:xfrm>
            <a:off x="471949" y="2189531"/>
            <a:ext cx="8164051" cy="3046988"/>
          </a:xfrm>
          <a:prstGeom prst="rect">
            <a:avLst/>
          </a:prstGeom>
        </p:spPr>
        <p:txBody>
          <a:bodyPr wrap="square">
            <a:spAutoFit/>
          </a:bodyPr>
          <a:lstStyle/>
          <a:p>
            <a:pPr algn="ctr"/>
            <a:r>
              <a:rPr lang="pt-BR" sz="9600" b="1" dirty="0">
                <a:solidFill>
                  <a:srgbClr val="106585"/>
                </a:solidFill>
                <a:latin typeface="Dosis" pitchFamily="2" charset="0"/>
              </a:rPr>
              <a:t>ail- port</a:t>
            </a:r>
            <a:r>
              <a:rPr lang="pt-BR" sz="9600" b="1" dirty="0">
                <a:solidFill>
                  <a:srgbClr val="FFC000"/>
                </a:solidFill>
                <a:latin typeface="Dosis" pitchFamily="2" charset="0"/>
              </a:rPr>
              <a:t>ail</a:t>
            </a:r>
          </a:p>
          <a:p>
            <a:pPr algn="ctr"/>
            <a:r>
              <a:rPr lang="pt-BR" sz="9600" b="1" dirty="0">
                <a:solidFill>
                  <a:srgbClr val="106585"/>
                </a:solidFill>
                <a:latin typeface="Dosis" pitchFamily="2" charset="0"/>
              </a:rPr>
              <a:t>aill- t</a:t>
            </a:r>
            <a:r>
              <a:rPr lang="pt-BR" sz="9600" b="1" dirty="0">
                <a:solidFill>
                  <a:srgbClr val="FFC000"/>
                </a:solidFill>
                <a:latin typeface="Dosis" pitchFamily="2" charset="0"/>
              </a:rPr>
              <a:t>aill</a:t>
            </a:r>
            <a:r>
              <a:rPr lang="pt-BR" sz="9600" b="1" dirty="0">
                <a:solidFill>
                  <a:srgbClr val="106585"/>
                </a:solidFill>
                <a:latin typeface="Dosis" pitchFamily="2" charset="0"/>
              </a:rPr>
              <a:t>eur</a:t>
            </a:r>
            <a:r>
              <a:rPr lang="pt-BR" sz="80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D68062A5-4D63-0AD6-DC9E-BB734F809E61}"/>
              </a:ext>
            </a:extLst>
          </p:cNvPr>
          <p:cNvSpPr txBox="1"/>
          <p:nvPr>
            <p:custDataLst>
              <p:tags r:id="rId6"/>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 </a:t>
            </a:r>
            <a:endParaRPr lang="fr-FR" i="1" dirty="0">
              <a:solidFill>
                <a:prstClr val="white">
                  <a:lumMod val="65000"/>
                </a:prstClr>
              </a:solidFill>
              <a:latin typeface="Calibri"/>
            </a:endParaRPr>
          </a:p>
        </p:txBody>
      </p:sp>
      <p:graphicFrame>
        <p:nvGraphicFramePr>
          <p:cNvPr id="3" name="Tableau 2">
            <a:extLst>
              <a:ext uri="{FF2B5EF4-FFF2-40B4-BE49-F238E27FC236}">
                <a16:creationId xmlns:a16="http://schemas.microsoft.com/office/drawing/2014/main" id="{46466545-C923-A271-3D98-D14457939EAC}"/>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03640221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2C081-7871-695A-EA76-92A864521CB0}"/>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8BA6583A-B554-33CB-9BB3-4B5C0D53336F}"/>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D90B402B-2E49-08EB-6A6B-23805181AA5B}"/>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8C63394-E179-D47C-5A26-053B8AFB66DA}"/>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ABB48B95-DFE4-5D54-6C9F-6694F24C5FED}"/>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6C717A6C-7CF1-A0D4-22BC-42A62D9FDAD4}"/>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F14BC8A-2E8F-153B-E443-6AD7E68982B4}"/>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72F8DEFE-B868-2445-D21B-D576869F7E4C}"/>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rPr>
              <a:t>Les lettres: e, i, l ensemble font  le son« </a:t>
            </a:r>
            <a:r>
              <a:rPr lang="fr-FR" sz="1600" b="1" dirty="0" err="1">
                <a:solidFill>
                  <a:prstClr val="white">
                    <a:lumMod val="65000"/>
                  </a:prstClr>
                </a:solidFill>
              </a:rPr>
              <a:t>eil</a:t>
            </a:r>
            <a:r>
              <a:rPr lang="fr-FR" sz="1600" b="1" dirty="0">
                <a:solidFill>
                  <a:prstClr val="white">
                    <a:lumMod val="65000"/>
                  </a:prstClr>
                </a:solidFill>
              </a:rPr>
              <a:t> » </a:t>
            </a:r>
          </a:p>
        </p:txBody>
      </p:sp>
      <p:sp>
        <p:nvSpPr>
          <p:cNvPr id="4" name="Rectangle 3">
            <a:extLst>
              <a:ext uri="{FF2B5EF4-FFF2-40B4-BE49-F238E27FC236}">
                <a16:creationId xmlns:a16="http://schemas.microsoft.com/office/drawing/2014/main" id="{7260C350-85DC-C06A-29DA-40FA6CBAB42C}"/>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eil</a:t>
            </a:r>
            <a:r>
              <a:rPr lang="pt-BR" sz="8800" b="1" dirty="0">
                <a:solidFill>
                  <a:srgbClr val="106585"/>
                </a:solidFill>
                <a:latin typeface="Dosis" pitchFamily="2" charset="0"/>
              </a:rPr>
              <a:t> </a:t>
            </a:r>
          </a:p>
        </p:txBody>
      </p:sp>
      <p:graphicFrame>
        <p:nvGraphicFramePr>
          <p:cNvPr id="3" name="Tableau 2">
            <a:extLst>
              <a:ext uri="{FF2B5EF4-FFF2-40B4-BE49-F238E27FC236}">
                <a16:creationId xmlns:a16="http://schemas.microsoft.com/office/drawing/2014/main" id="{76B00D78-BC7E-1FE3-6ACA-0978493FE6FB}"/>
              </a:ext>
            </a:extLst>
          </p:cNvPr>
          <p:cNvGraphicFramePr>
            <a:graphicFrameLocks noGrp="1"/>
          </p:cNvGraphicFramePr>
          <p:nvPr>
            <p:custDataLst>
              <p:tags r:id="rId6"/>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4404709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1D973-B003-C9F0-ADF9-57583631975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680D461-8529-A1CA-AF66-197D1B0E748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783C234A-B500-81D5-5B7C-D5E2D7AA0314}"/>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29F1850C-9523-6C9D-EB52-F52D595DCB3E}"/>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5D1F8E10-557D-153B-BBEB-F1868962265E}"/>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6007F9C8-E5FF-AF6C-FB6C-7E1B8C07B613}"/>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9767933-C4E5-C50E-A008-8D2FE6178055}"/>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12E097C-2BEC-8B47-2A69-ADE0B9D99E0C}"/>
              </a:ext>
            </a:extLst>
          </p:cNvPr>
          <p:cNvSpPr/>
          <p:nvPr>
            <p:custDataLst>
              <p:tags r:id="rId7"/>
            </p:custDataLst>
          </p:nvPr>
        </p:nvSpPr>
        <p:spPr>
          <a:xfrm>
            <a:off x="186830" y="133968"/>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FCD536F-9F1E-AFD5-C7AB-13ADD602F99D}"/>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74D12D5-C819-9BD2-EB28-681190B8AEFB}"/>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4831C02-C2A3-F7A0-9628-95D006F6DE51}"/>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527DE23F-02AD-8396-0B34-ADFCAFB6BA3A}"/>
              </a:ext>
            </a:extLst>
          </p:cNvPr>
          <p:cNvSpPr/>
          <p:nvPr>
            <p:custDataLst>
              <p:tags r:id="rId11"/>
            </p:custDataLst>
          </p:nvPr>
        </p:nvSpPr>
        <p:spPr>
          <a:xfrm>
            <a:off x="558934" y="1521989"/>
            <a:ext cx="5741650" cy="3754874"/>
          </a:xfrm>
          <a:prstGeom prst="rect">
            <a:avLst/>
          </a:prstGeom>
        </p:spPr>
        <p:txBody>
          <a:bodyPr wrap="square">
            <a:spAutoFit/>
          </a:bodyPr>
          <a:lstStyle/>
          <a:p>
            <a:pPr algn="ctr" defTabSz="457223"/>
            <a:r>
              <a:rPr lang="pt-BR" sz="11900" b="1" dirty="0">
                <a:solidFill>
                  <a:srgbClr val="106585"/>
                </a:solidFill>
                <a:latin typeface="Dosis" pitchFamily="2" charset="0"/>
              </a:rPr>
              <a:t>eil</a:t>
            </a:r>
          </a:p>
          <a:p>
            <a:pPr algn="ctr" defTabSz="457223"/>
            <a:r>
              <a:rPr lang="pt-BR" sz="11900" b="1" dirty="0">
                <a:solidFill>
                  <a:srgbClr val="106585"/>
                </a:solidFill>
                <a:latin typeface="Dosis" pitchFamily="2" charset="0"/>
              </a:rPr>
              <a:t>un rév</a:t>
            </a:r>
            <a:r>
              <a:rPr lang="pt-BR" sz="11900" b="1" dirty="0">
                <a:solidFill>
                  <a:schemeClr val="accent6">
                    <a:lumMod val="75000"/>
                  </a:schemeClr>
                </a:solidFill>
                <a:latin typeface="Dosis" pitchFamily="2" charset="0"/>
              </a:rPr>
              <a:t>eil</a:t>
            </a:r>
          </a:p>
        </p:txBody>
      </p:sp>
      <p:sp>
        <p:nvSpPr>
          <p:cNvPr id="6" name="ZoneTexte 5">
            <a:extLst>
              <a:ext uri="{FF2B5EF4-FFF2-40B4-BE49-F238E27FC236}">
                <a16:creationId xmlns:a16="http://schemas.microsoft.com/office/drawing/2014/main" id="{C4B478E7-2E26-417A-949B-8F1DBDF01A00}"/>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eil</a:t>
            </a:r>
            <a:r>
              <a:rPr lang="fr-FR" sz="1600" b="1" dirty="0">
                <a:solidFill>
                  <a:prstClr val="white">
                    <a:lumMod val="65000"/>
                  </a:prstClr>
                </a:solidFill>
                <a:latin typeface="+mj-lt"/>
              </a:rPr>
              <a:t> » comme dans réveil.  Lisons ensemble: </a:t>
            </a:r>
            <a:r>
              <a:rPr lang="fr-FR" sz="1600" b="1" dirty="0" err="1">
                <a:solidFill>
                  <a:prstClr val="white">
                    <a:lumMod val="65000"/>
                  </a:prstClr>
                </a:solidFill>
                <a:latin typeface="+mj-lt"/>
              </a:rPr>
              <a:t>eil</a:t>
            </a:r>
            <a:r>
              <a:rPr lang="fr-FR" sz="1600" b="1" dirty="0">
                <a:solidFill>
                  <a:prstClr val="white">
                    <a:lumMod val="65000"/>
                  </a:prstClr>
                </a:solidFill>
                <a:latin typeface="+mj-lt"/>
              </a:rPr>
              <a:t> « réveil ».</a:t>
            </a:r>
          </a:p>
        </p:txBody>
      </p:sp>
      <p:graphicFrame>
        <p:nvGraphicFramePr>
          <p:cNvPr id="9" name="Tableau 8">
            <a:extLst>
              <a:ext uri="{FF2B5EF4-FFF2-40B4-BE49-F238E27FC236}">
                <a16:creationId xmlns:a16="http://schemas.microsoft.com/office/drawing/2014/main" id="{AB2458A1-E438-F282-117C-B5292F64A673}"/>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4D6FFEFA-B25A-F8CF-8192-EE3532556E3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295536" y="3670082"/>
            <a:ext cx="1508912" cy="1293067"/>
          </a:xfrm>
          <a:prstGeom prst="rect">
            <a:avLst/>
          </a:prstGeom>
        </p:spPr>
      </p:pic>
    </p:spTree>
    <p:extLst>
      <p:ext uri="{BB962C8B-B14F-4D97-AF65-F5344CB8AC3E}">
        <p14:creationId xmlns:p14="http://schemas.microsoft.com/office/powerpoint/2010/main" val="19669423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B5BD4-0733-71C2-EC96-AA1EA034C125}"/>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4FC47FA5-0F18-E314-75CC-264F6B12D16A}"/>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8C26C267-9970-F6BF-19D4-9D9ADAACB931}"/>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25362A-68B7-5AB2-191B-251596D247D1}"/>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8C90630-E28C-CA1E-17DA-40534EA1EB90}"/>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00AE473D-2926-F17A-9C91-46E2205D48A4}"/>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6B6F4A34-DE55-3DAC-EFB1-48970E690BF9}"/>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A0A44B51-2F31-061C-E1FA-9C0387127A9F}"/>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rPr>
              <a:t>Le son « </a:t>
            </a:r>
            <a:r>
              <a:rPr lang="fr-FR" sz="1600" b="1" dirty="0" err="1">
                <a:solidFill>
                  <a:prstClr val="white">
                    <a:lumMod val="65000"/>
                  </a:prstClr>
                </a:solidFill>
              </a:rPr>
              <a:t>eil</a:t>
            </a:r>
            <a:r>
              <a:rPr lang="fr-FR" sz="1600" b="1" dirty="0">
                <a:solidFill>
                  <a:prstClr val="white">
                    <a:lumMod val="65000"/>
                  </a:prstClr>
                </a:solidFill>
              </a:rPr>
              <a:t>  » peut aussi s’écrire avec deux « l »; cela fait: e-i-l-l.  </a:t>
            </a:r>
            <a:r>
              <a:rPr lang="fr-FR" sz="1600" b="1" dirty="0" err="1">
                <a:solidFill>
                  <a:prstClr val="white">
                    <a:lumMod val="65000"/>
                  </a:prstClr>
                </a:solidFill>
              </a:rPr>
              <a:t>ei</a:t>
            </a:r>
            <a:r>
              <a:rPr lang="fr-FR" sz="1600" b="1" dirty="0">
                <a:solidFill>
                  <a:prstClr val="white">
                    <a:lumMod val="65000"/>
                  </a:prstClr>
                </a:solidFill>
              </a:rPr>
              <a:t>- </a:t>
            </a:r>
            <a:r>
              <a:rPr lang="fr-FR" sz="1600" b="1" dirty="0" err="1">
                <a:solidFill>
                  <a:prstClr val="white">
                    <a:lumMod val="65000"/>
                  </a:prstClr>
                </a:solidFill>
              </a:rPr>
              <a:t>eill</a:t>
            </a:r>
            <a:r>
              <a:rPr lang="fr-FR" sz="1600" b="1" dirty="0">
                <a:solidFill>
                  <a:prstClr val="white">
                    <a:lumMod val="65000"/>
                  </a:prstClr>
                </a:solidFill>
              </a:rPr>
              <a:t> « </a:t>
            </a:r>
            <a:r>
              <a:rPr lang="fr-FR" sz="1600" b="1" dirty="0" err="1">
                <a:solidFill>
                  <a:prstClr val="white">
                    <a:lumMod val="65000"/>
                  </a:prstClr>
                </a:solidFill>
              </a:rPr>
              <a:t>eill</a:t>
            </a:r>
            <a:r>
              <a:rPr lang="fr-FR" sz="1600" b="1" dirty="0">
                <a:solidFill>
                  <a:prstClr val="white">
                    <a:lumMod val="65000"/>
                  </a:prstClr>
                </a:solidFill>
              </a:rPr>
              <a:t> ».</a:t>
            </a:r>
          </a:p>
        </p:txBody>
      </p:sp>
      <p:sp>
        <p:nvSpPr>
          <p:cNvPr id="4" name="Rectangle 3">
            <a:extLst>
              <a:ext uri="{FF2B5EF4-FFF2-40B4-BE49-F238E27FC236}">
                <a16:creationId xmlns:a16="http://schemas.microsoft.com/office/drawing/2014/main" id="{E0D386CB-B533-5F71-051B-C5ACD67D981C}"/>
              </a:ext>
            </a:extLst>
          </p:cNvPr>
          <p:cNvSpPr/>
          <p:nvPr>
            <p:custDataLst>
              <p:tags r:id="rId5"/>
            </p:custDataLst>
          </p:nvPr>
        </p:nvSpPr>
        <p:spPr>
          <a:xfrm>
            <a:off x="2772698" y="2189531"/>
            <a:ext cx="2615380"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eill</a:t>
            </a:r>
            <a:r>
              <a:rPr lang="pt-BR" sz="8800" b="1" dirty="0">
                <a:solidFill>
                  <a:srgbClr val="106585"/>
                </a:solidFill>
                <a:latin typeface="Dosis" pitchFamily="2" charset="0"/>
              </a:rPr>
              <a:t> </a:t>
            </a:r>
          </a:p>
        </p:txBody>
      </p:sp>
      <p:graphicFrame>
        <p:nvGraphicFramePr>
          <p:cNvPr id="3" name="Tableau 2">
            <a:extLst>
              <a:ext uri="{FF2B5EF4-FFF2-40B4-BE49-F238E27FC236}">
                <a16:creationId xmlns:a16="http://schemas.microsoft.com/office/drawing/2014/main" id="{E3E07D1E-2B13-1DCF-6F6B-8E959F9D0267}"/>
              </a:ext>
            </a:extLst>
          </p:cNvPr>
          <p:cNvGraphicFramePr>
            <a:graphicFrameLocks noGrp="1"/>
          </p:cNvGraphicFramePr>
          <p:nvPr>
            <p:custDataLst>
              <p:tags r:id="rId6"/>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6728932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76043-D056-518D-03E0-B700110B00C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863C3A6-C814-428E-A797-2117FB2C04DE}"/>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A0234F55-2785-9487-AA96-6F42C9698D4E}"/>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E0336263-61FD-90FF-4D78-371D9E12EC76}"/>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280D275B-8F6D-5E99-3029-02F2A42C8CE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5F3AEB2-417A-26FF-CD37-F3972A0AFBB9}"/>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68ECBB7-4C74-DD6C-3091-10DDACF66A4B}"/>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6F0D67-4DDC-DC00-67A3-97DE7840EA70}"/>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BB34863-2268-3386-D7C7-0F6B5D4BFF3F}"/>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98D22B8F-E1C7-DDDA-0F32-ABB100C6D977}"/>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C2D0CE4-3934-2743-B81D-FAEF9F27AE4C}"/>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3261B63B-D7CE-AB7E-4AEF-D4FA936339C0}"/>
              </a:ext>
            </a:extLst>
          </p:cNvPr>
          <p:cNvSpPr/>
          <p:nvPr>
            <p:custDataLst>
              <p:tags r:id="rId11"/>
            </p:custDataLst>
          </p:nvPr>
        </p:nvSpPr>
        <p:spPr>
          <a:xfrm>
            <a:off x="541633" y="1190317"/>
            <a:ext cx="8021118" cy="3139321"/>
          </a:xfrm>
          <a:prstGeom prst="rect">
            <a:avLst/>
          </a:prstGeom>
        </p:spPr>
        <p:txBody>
          <a:bodyPr wrap="square">
            <a:spAutoFit/>
          </a:bodyPr>
          <a:lstStyle/>
          <a:p>
            <a:pPr algn="ctr" defTabSz="457223"/>
            <a:r>
              <a:rPr lang="pt-BR" sz="9900" b="1" dirty="0">
                <a:solidFill>
                  <a:srgbClr val="106585"/>
                </a:solidFill>
                <a:latin typeface="Dosis" pitchFamily="2" charset="0"/>
              </a:rPr>
              <a:t>eill</a:t>
            </a:r>
          </a:p>
          <a:p>
            <a:pPr algn="ctr" defTabSz="457223"/>
            <a:r>
              <a:rPr lang="pt-BR" sz="9900" b="1" dirty="0">
                <a:solidFill>
                  <a:srgbClr val="106585"/>
                </a:solidFill>
                <a:latin typeface="Dosis" pitchFamily="2" charset="0"/>
              </a:rPr>
              <a:t>Une ab</a:t>
            </a:r>
            <a:r>
              <a:rPr lang="pt-BR" sz="9900" b="1" dirty="0">
                <a:solidFill>
                  <a:schemeClr val="accent6">
                    <a:lumMod val="75000"/>
                  </a:schemeClr>
                </a:solidFill>
                <a:latin typeface="Dosis" pitchFamily="2" charset="0"/>
              </a:rPr>
              <a:t>eill</a:t>
            </a:r>
            <a:r>
              <a:rPr lang="pt-BR" sz="9900" b="1" dirty="0">
                <a:solidFill>
                  <a:srgbClr val="106585"/>
                </a:solidFill>
                <a:latin typeface="Dosis" pitchFamily="2" charset="0"/>
              </a:rPr>
              <a:t>e</a:t>
            </a:r>
            <a:endParaRPr lang="fr-FR" sz="9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074B03EB-BDC8-9788-B6BD-DF0C53A33E10}"/>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eill</a:t>
            </a:r>
            <a:r>
              <a:rPr lang="fr-FR" sz="1600" b="1" dirty="0">
                <a:solidFill>
                  <a:prstClr val="white">
                    <a:lumMod val="65000"/>
                  </a:prstClr>
                </a:solidFill>
                <a:latin typeface="+mj-lt"/>
              </a:rPr>
              <a:t> » comme dans une abeille.  Lisons ensemble: </a:t>
            </a:r>
            <a:r>
              <a:rPr lang="fr-FR" sz="1600" b="1" dirty="0" err="1">
                <a:solidFill>
                  <a:prstClr val="white">
                    <a:lumMod val="65000"/>
                  </a:prstClr>
                </a:solidFill>
                <a:latin typeface="+mj-lt"/>
              </a:rPr>
              <a:t>eill</a:t>
            </a:r>
            <a:r>
              <a:rPr lang="fr-FR" sz="1600" b="1" dirty="0">
                <a:solidFill>
                  <a:prstClr val="white">
                    <a:lumMod val="65000"/>
                  </a:prstClr>
                </a:solidFill>
                <a:latin typeface="+mj-lt"/>
              </a:rPr>
              <a:t>-  une abeille .</a:t>
            </a:r>
          </a:p>
        </p:txBody>
      </p:sp>
      <p:graphicFrame>
        <p:nvGraphicFramePr>
          <p:cNvPr id="9" name="Tableau 8">
            <a:extLst>
              <a:ext uri="{FF2B5EF4-FFF2-40B4-BE49-F238E27FC236}">
                <a16:creationId xmlns:a16="http://schemas.microsoft.com/office/drawing/2014/main" id="{BCDEB6B0-F251-F954-9230-1450479C7D80}"/>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1" name="Image 10">
            <a:extLst>
              <a:ext uri="{FF2B5EF4-FFF2-40B4-BE49-F238E27FC236}">
                <a16:creationId xmlns:a16="http://schemas.microsoft.com/office/drawing/2014/main" id="{BAC41043-1D2D-AAB8-2ED9-9FAA0FA4CC95}"/>
              </a:ext>
            </a:extLst>
          </p:cNvPr>
          <p:cNvPicPr>
            <a:picLocks noChangeAspect="1"/>
          </p:cNvPicPr>
          <p:nvPr/>
        </p:nvPicPr>
        <p:blipFill>
          <a:blip r:embed="rId17"/>
          <a:stretch>
            <a:fillRect/>
          </a:stretch>
        </p:blipFill>
        <p:spPr>
          <a:xfrm>
            <a:off x="3362632" y="4358248"/>
            <a:ext cx="2851355" cy="1936402"/>
          </a:xfrm>
          <a:prstGeom prst="rect">
            <a:avLst/>
          </a:prstGeom>
        </p:spPr>
      </p:pic>
    </p:spTree>
    <p:extLst>
      <p:ext uri="{BB962C8B-B14F-4D97-AF65-F5344CB8AC3E}">
        <p14:creationId xmlns:p14="http://schemas.microsoft.com/office/powerpoint/2010/main" val="268829205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71F07-9632-884B-D9AF-E4C8B97E5ECC}"/>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FACF1EA5-EDC9-5D73-9D1B-7FA6BBD3F2E8}"/>
              </a:ext>
            </a:extLst>
          </p:cNvPr>
          <p:cNvGrpSpPr/>
          <p:nvPr>
            <p:custDataLst>
              <p:tags r:id="rId1"/>
            </p:custDataLst>
          </p:nvPr>
        </p:nvGrpSpPr>
        <p:grpSpPr>
          <a:xfrm>
            <a:off x="0" y="-31067"/>
            <a:ext cx="9144000" cy="6858000"/>
            <a:chOff x="0" y="0"/>
            <a:chExt cx="13716000" cy="10287000"/>
          </a:xfrm>
        </p:grpSpPr>
        <p:sp>
          <p:nvSpPr>
            <p:cNvPr id="7" name="Rectangle 6">
              <a:extLst>
                <a:ext uri="{FF2B5EF4-FFF2-40B4-BE49-F238E27FC236}">
                  <a16:creationId xmlns:a16="http://schemas.microsoft.com/office/drawing/2014/main" id="{AA9D7051-90BA-3A75-DA77-2EF010D359A0}"/>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EAE938E-86B5-C263-AB43-FCB36A534B35}"/>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9431A59-9F6A-6D5F-6DB4-9F89FF0DD631}"/>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3498F761-03EF-8123-D2C7-63DE38FB38C4}"/>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C89BD790-7C3E-65BB-5729-2E50C141B29F}"/>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EB862AA7-93F8-A9C8-168B-01B138418CDB}"/>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err="1">
                <a:solidFill>
                  <a:prstClr val="white">
                    <a:lumMod val="65000"/>
                  </a:prstClr>
                </a:solidFill>
              </a:rPr>
              <a:t>eil</a:t>
            </a:r>
            <a:r>
              <a:rPr lang="fr-FR" sz="1600" b="1" dirty="0">
                <a:solidFill>
                  <a:prstClr val="white">
                    <a:lumMod val="65000"/>
                  </a:prstClr>
                </a:solidFill>
              </a:rPr>
              <a:t> - réveil- </a:t>
            </a:r>
            <a:r>
              <a:rPr lang="fr-FR" sz="1600" b="1" dirty="0" err="1">
                <a:solidFill>
                  <a:prstClr val="white">
                    <a:lumMod val="65000"/>
                  </a:prstClr>
                </a:solidFill>
              </a:rPr>
              <a:t>eill</a:t>
            </a:r>
            <a:r>
              <a:rPr lang="fr-FR" sz="1600" b="1" dirty="0">
                <a:solidFill>
                  <a:prstClr val="white">
                    <a:lumMod val="65000"/>
                  </a:prstClr>
                </a:solidFill>
              </a:rPr>
              <a:t>- abeille. Lisons ensemble. </a:t>
            </a:r>
          </a:p>
        </p:txBody>
      </p:sp>
      <p:sp>
        <p:nvSpPr>
          <p:cNvPr id="4" name="Rectangle 3">
            <a:extLst>
              <a:ext uri="{FF2B5EF4-FFF2-40B4-BE49-F238E27FC236}">
                <a16:creationId xmlns:a16="http://schemas.microsoft.com/office/drawing/2014/main" id="{544E1613-24B1-97E6-0C05-2998DF7C3F19}"/>
              </a:ext>
            </a:extLst>
          </p:cNvPr>
          <p:cNvSpPr/>
          <p:nvPr>
            <p:custDataLst>
              <p:tags r:id="rId5"/>
            </p:custDataLst>
          </p:nvPr>
        </p:nvSpPr>
        <p:spPr>
          <a:xfrm>
            <a:off x="471949" y="1094775"/>
            <a:ext cx="8337754" cy="3046988"/>
          </a:xfrm>
          <a:prstGeom prst="rect">
            <a:avLst/>
          </a:prstGeom>
        </p:spPr>
        <p:txBody>
          <a:bodyPr wrap="square">
            <a:spAutoFit/>
          </a:bodyPr>
          <a:lstStyle/>
          <a:p>
            <a:pPr algn="ctr"/>
            <a:r>
              <a:rPr lang="pt-BR" sz="9600" b="1" dirty="0">
                <a:solidFill>
                  <a:srgbClr val="106585"/>
                </a:solidFill>
                <a:latin typeface="Dosis" pitchFamily="2" charset="0"/>
              </a:rPr>
              <a:t>eil- un rév</a:t>
            </a:r>
            <a:r>
              <a:rPr lang="pt-BR" sz="9600" b="1" dirty="0">
                <a:solidFill>
                  <a:srgbClr val="FFC000"/>
                </a:solidFill>
                <a:latin typeface="Dosis" pitchFamily="2" charset="0"/>
              </a:rPr>
              <a:t>eil</a:t>
            </a:r>
          </a:p>
          <a:p>
            <a:pPr algn="ctr"/>
            <a:r>
              <a:rPr lang="pt-BR" sz="9600" b="1" dirty="0">
                <a:solidFill>
                  <a:srgbClr val="106585"/>
                </a:solidFill>
                <a:latin typeface="Dosis" pitchFamily="2" charset="0"/>
              </a:rPr>
              <a:t>eill- une ab</a:t>
            </a:r>
            <a:r>
              <a:rPr lang="pt-BR" sz="9600" b="1" dirty="0">
                <a:solidFill>
                  <a:srgbClr val="FFC000"/>
                </a:solidFill>
                <a:latin typeface="Dosis" pitchFamily="2" charset="0"/>
              </a:rPr>
              <a:t>eill</a:t>
            </a:r>
            <a:r>
              <a:rPr lang="pt-BR" sz="9600" b="1" dirty="0">
                <a:solidFill>
                  <a:srgbClr val="106585"/>
                </a:solidFill>
                <a:latin typeface="Dosis" pitchFamily="2" charset="0"/>
              </a:rPr>
              <a:t>e</a:t>
            </a:r>
            <a:r>
              <a:rPr lang="pt-BR" sz="80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69430407-C952-BB36-B1E6-D36CCE410EBB}"/>
              </a:ext>
            </a:extLst>
          </p:cNvPr>
          <p:cNvSpPr txBox="1"/>
          <p:nvPr>
            <p:custDataLst>
              <p:tags r:id="rId6"/>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 </a:t>
            </a:r>
            <a:endParaRPr lang="fr-FR" i="1" dirty="0">
              <a:solidFill>
                <a:prstClr val="white">
                  <a:lumMod val="65000"/>
                </a:prstClr>
              </a:solidFill>
              <a:latin typeface="Calibri"/>
            </a:endParaRPr>
          </a:p>
        </p:txBody>
      </p:sp>
      <p:graphicFrame>
        <p:nvGraphicFramePr>
          <p:cNvPr id="3" name="Tableau 2">
            <a:extLst>
              <a:ext uri="{FF2B5EF4-FFF2-40B4-BE49-F238E27FC236}">
                <a16:creationId xmlns:a16="http://schemas.microsoft.com/office/drawing/2014/main" id="{178A0D88-572F-2EA0-7E30-2140F15064E7}"/>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850610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4CA01-33FF-7B11-5EA5-8365D6B86D8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14FB880-3603-FF0C-923A-DE4B6B02D805}"/>
              </a:ext>
            </a:extLst>
          </p:cNvPr>
          <p:cNvSpPr/>
          <p:nvPr>
            <p:custDataLst>
              <p:tags r:id="rId1"/>
            </p:custDataLst>
          </p:nvPr>
        </p:nvSpPr>
        <p:spPr>
          <a:xfrm>
            <a:off x="228604" y="990605"/>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55F2904B-63C1-7843-5C26-E29D58C729FD}"/>
              </a:ext>
            </a:extLst>
          </p:cNvPr>
          <p:cNvSpPr/>
          <p:nvPr>
            <p:custDataLst>
              <p:tags r:id="rId2"/>
            </p:custDataLst>
          </p:nvPr>
        </p:nvSpPr>
        <p:spPr>
          <a:xfrm>
            <a:off x="126753" y="929945"/>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3A707183-C840-001E-0991-D355EED00758}"/>
              </a:ext>
            </a:extLst>
          </p:cNvPr>
          <p:cNvSpPr txBox="1"/>
          <p:nvPr>
            <p:custDataLst>
              <p:tags r:id="rId3"/>
            </p:custDataLst>
          </p:nvPr>
        </p:nvSpPr>
        <p:spPr>
          <a:xfrm>
            <a:off x="800100" y="1093754"/>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A0D68B9E-F2EE-3C02-4138-C66625F8B6D2}"/>
              </a:ext>
            </a:extLst>
          </p:cNvPr>
          <p:cNvSpPr/>
          <p:nvPr>
            <p:custDataLst>
              <p:tags r:id="rId4"/>
            </p:custDataLst>
          </p:nvPr>
        </p:nvSpPr>
        <p:spPr>
          <a:xfrm>
            <a:off x="457205" y="114940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4876EB1-DD09-863A-1F91-8F8497D2C2D0}"/>
              </a:ext>
            </a:extLst>
          </p:cNvPr>
          <p:cNvSpPr/>
          <p:nvPr>
            <p:custDataLst>
              <p:tags r:id="rId5"/>
            </p:custDataLst>
          </p:nvPr>
        </p:nvSpPr>
        <p:spPr>
          <a:xfrm>
            <a:off x="126756" y="134034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3A41235-091B-ED9F-007C-8A148818A774}"/>
              </a:ext>
            </a:extLst>
          </p:cNvPr>
          <p:cNvSpPr/>
          <p:nvPr>
            <p:custDataLst>
              <p:tags r:id="rId6"/>
            </p:custDataLst>
          </p:nvPr>
        </p:nvSpPr>
        <p:spPr>
          <a:xfrm>
            <a:off x="0" y="5"/>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5B58918-C335-403C-FB84-EBA07F4D1CFF}"/>
              </a:ext>
            </a:extLst>
          </p:cNvPr>
          <p:cNvSpPr/>
          <p:nvPr>
            <p:custDataLst>
              <p:tags r:id="rId7"/>
            </p:custDataLst>
          </p:nvPr>
        </p:nvSpPr>
        <p:spPr>
          <a:xfrm>
            <a:off x="202914"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1DFBC53-4865-1118-070A-C1D519B04B53}"/>
              </a:ext>
            </a:extLst>
          </p:cNvPr>
          <p:cNvSpPr/>
          <p:nvPr>
            <p:custDataLst>
              <p:tags r:id="rId8"/>
            </p:custDataLst>
          </p:nvPr>
        </p:nvSpPr>
        <p:spPr>
          <a:xfrm>
            <a:off x="193389" y="24770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3F5D408-0256-CD40-DAED-36EE0A417AA3}"/>
              </a:ext>
            </a:extLst>
          </p:cNvPr>
          <p:cNvSpPr/>
          <p:nvPr>
            <p:custDataLst>
              <p:tags r:id="rId9"/>
            </p:custDataLst>
          </p:nvPr>
        </p:nvSpPr>
        <p:spPr>
          <a:xfrm>
            <a:off x="679946" y="42422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03F40D16-0B00-A3FA-BF65-EDF6D55A4386}"/>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les graphèmes et les mots ensemble. </a:t>
            </a:r>
          </a:p>
        </p:txBody>
      </p:sp>
      <p:graphicFrame>
        <p:nvGraphicFramePr>
          <p:cNvPr id="9" name="Tableau 8">
            <a:extLst>
              <a:ext uri="{FF2B5EF4-FFF2-40B4-BE49-F238E27FC236}">
                <a16:creationId xmlns:a16="http://schemas.microsoft.com/office/drawing/2014/main" id="{C92D49E1-F656-77A8-5582-A4CB82EF07BD}"/>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ECB50567-D1A0-5A0E-4D21-34A1FD4899F4}"/>
              </a:ext>
            </a:extLst>
          </p:cNvPr>
          <p:cNvSpPr/>
          <p:nvPr>
            <p:custDataLst>
              <p:tags r:id="rId12"/>
            </p:custDataLst>
          </p:nvPr>
        </p:nvSpPr>
        <p:spPr>
          <a:xfrm>
            <a:off x="2304702" y="1783753"/>
            <a:ext cx="6356881" cy="4247317"/>
          </a:xfrm>
          <a:prstGeom prst="rect">
            <a:avLst/>
          </a:prstGeom>
        </p:spPr>
        <p:txBody>
          <a:bodyPr wrap="square">
            <a:spAutoFit/>
          </a:bodyPr>
          <a:lstStyle/>
          <a:p>
            <a:pPr defTabSz="457223"/>
            <a:r>
              <a:rPr lang="pt-BR" sz="5400" b="1" dirty="0">
                <a:solidFill>
                  <a:srgbClr val="E46C0A"/>
                </a:solidFill>
                <a:latin typeface="Dosis" pitchFamily="2" charset="0"/>
              </a:rPr>
              <a:t>ill       </a:t>
            </a:r>
            <a:r>
              <a:rPr lang="pt-BR" sz="5400" b="1" dirty="0">
                <a:solidFill>
                  <a:srgbClr val="106585"/>
                </a:solidFill>
                <a:latin typeface="Dosis" pitchFamily="2" charset="0"/>
              </a:rPr>
              <a:t>fam</a:t>
            </a:r>
            <a:r>
              <a:rPr lang="pt-BR" sz="5400" b="1" dirty="0">
                <a:solidFill>
                  <a:srgbClr val="E46C0A"/>
                </a:solidFill>
                <a:latin typeface="Dosis" pitchFamily="2" charset="0"/>
              </a:rPr>
              <a:t>ill</a:t>
            </a:r>
            <a:r>
              <a:rPr lang="pt-BR" sz="5400" b="1" dirty="0">
                <a:solidFill>
                  <a:srgbClr val="106585"/>
                </a:solidFill>
                <a:latin typeface="Dosis" pitchFamily="2" charset="0"/>
              </a:rPr>
              <a:t>e </a:t>
            </a:r>
          </a:p>
          <a:p>
            <a:pPr defTabSz="457223"/>
            <a:r>
              <a:rPr lang="pt-BR" sz="5400" b="1" dirty="0">
                <a:solidFill>
                  <a:srgbClr val="E46C0A"/>
                </a:solidFill>
                <a:latin typeface="Dosis" pitchFamily="2" charset="0"/>
              </a:rPr>
              <a:t>ail      </a:t>
            </a:r>
            <a:r>
              <a:rPr lang="pt-BR" sz="5400" b="1" dirty="0">
                <a:solidFill>
                  <a:srgbClr val="106585"/>
                </a:solidFill>
                <a:latin typeface="Dosis" pitchFamily="2" charset="0"/>
              </a:rPr>
              <a:t>port</a:t>
            </a:r>
            <a:r>
              <a:rPr lang="pt-BR" sz="5400" b="1" dirty="0">
                <a:solidFill>
                  <a:srgbClr val="E46C0A"/>
                </a:solidFill>
                <a:latin typeface="Dosis" pitchFamily="2" charset="0"/>
              </a:rPr>
              <a:t>ail</a:t>
            </a:r>
            <a:endParaRPr lang="pt-BR" sz="5400" b="1" dirty="0">
              <a:solidFill>
                <a:srgbClr val="106585"/>
              </a:solidFill>
              <a:latin typeface="Dosis" pitchFamily="2" charset="0"/>
            </a:endParaRPr>
          </a:p>
          <a:p>
            <a:pPr defTabSz="457223"/>
            <a:r>
              <a:rPr lang="pt-BR" sz="5400" b="1" dirty="0">
                <a:solidFill>
                  <a:srgbClr val="E46C0A"/>
                </a:solidFill>
                <a:latin typeface="Dosis" pitchFamily="2" charset="0"/>
              </a:rPr>
              <a:t>aill</a:t>
            </a:r>
            <a:r>
              <a:rPr lang="pt-BR" sz="5400" b="1" dirty="0">
                <a:solidFill>
                  <a:srgbClr val="106585"/>
                </a:solidFill>
                <a:latin typeface="Dosis" pitchFamily="2" charset="0"/>
              </a:rPr>
              <a:t>     t</a:t>
            </a:r>
            <a:r>
              <a:rPr lang="pt-BR" sz="5400" b="1" dirty="0">
                <a:solidFill>
                  <a:srgbClr val="E46C0A"/>
                </a:solidFill>
                <a:latin typeface="Dosis" pitchFamily="2" charset="0"/>
              </a:rPr>
              <a:t>aill</a:t>
            </a:r>
            <a:r>
              <a:rPr lang="pt-BR" sz="5400" b="1" dirty="0">
                <a:solidFill>
                  <a:srgbClr val="106585"/>
                </a:solidFill>
                <a:latin typeface="Dosis" pitchFamily="2" charset="0"/>
              </a:rPr>
              <a:t>eur</a:t>
            </a:r>
          </a:p>
          <a:p>
            <a:pPr defTabSz="457223"/>
            <a:r>
              <a:rPr lang="pt-BR" sz="5400" b="1" dirty="0">
                <a:solidFill>
                  <a:srgbClr val="E46C0A"/>
                </a:solidFill>
                <a:latin typeface="Dosis" pitchFamily="2" charset="0"/>
              </a:rPr>
              <a:t>eil      </a:t>
            </a:r>
            <a:r>
              <a:rPr lang="pt-BR" sz="5400" b="1" dirty="0">
                <a:solidFill>
                  <a:srgbClr val="106585"/>
                </a:solidFill>
                <a:latin typeface="Dosis" pitchFamily="2" charset="0"/>
              </a:rPr>
              <a:t>rév</a:t>
            </a:r>
            <a:r>
              <a:rPr lang="pt-BR" sz="5400" b="1" dirty="0">
                <a:solidFill>
                  <a:srgbClr val="E46C0A"/>
                </a:solidFill>
                <a:latin typeface="Dosis" pitchFamily="2" charset="0"/>
              </a:rPr>
              <a:t>eil</a:t>
            </a:r>
            <a:endParaRPr lang="pt-BR" sz="5400" b="1" dirty="0">
              <a:solidFill>
                <a:srgbClr val="106585"/>
              </a:solidFill>
              <a:latin typeface="Dosis" pitchFamily="2" charset="0"/>
            </a:endParaRPr>
          </a:p>
          <a:p>
            <a:pPr defTabSz="457223"/>
            <a:r>
              <a:rPr lang="pt-BR" sz="5400" b="1" dirty="0">
                <a:solidFill>
                  <a:srgbClr val="E46C0A"/>
                </a:solidFill>
                <a:latin typeface="Dosis" pitchFamily="2" charset="0"/>
              </a:rPr>
              <a:t>eill     </a:t>
            </a:r>
            <a:r>
              <a:rPr lang="pt-BR" sz="5400" b="1" dirty="0">
                <a:solidFill>
                  <a:srgbClr val="106585"/>
                </a:solidFill>
                <a:latin typeface="Dosis" pitchFamily="2" charset="0"/>
              </a:rPr>
              <a:t>ab</a:t>
            </a:r>
            <a:r>
              <a:rPr lang="pt-BR" sz="5400" b="1" dirty="0">
                <a:solidFill>
                  <a:srgbClr val="E46C0A"/>
                </a:solidFill>
                <a:latin typeface="Dosis" pitchFamily="2" charset="0"/>
              </a:rPr>
              <a:t>eill</a:t>
            </a:r>
            <a:r>
              <a:rPr lang="pt-BR" sz="5400" b="1" dirty="0">
                <a:solidFill>
                  <a:srgbClr val="106585"/>
                </a:solidFill>
                <a:latin typeface="Dosis" pitchFamily="2" charset="0"/>
              </a:rPr>
              <a:t>e</a:t>
            </a:r>
          </a:p>
        </p:txBody>
      </p:sp>
      <p:sp>
        <p:nvSpPr>
          <p:cNvPr id="2" name="Flèche : droite 1">
            <a:extLst>
              <a:ext uri="{FF2B5EF4-FFF2-40B4-BE49-F238E27FC236}">
                <a16:creationId xmlns:a16="http://schemas.microsoft.com/office/drawing/2014/main" id="{7AD4D999-F4E0-A86E-10E6-EEE1E1996E51}"/>
              </a:ext>
            </a:extLst>
          </p:cNvPr>
          <p:cNvSpPr/>
          <p:nvPr/>
        </p:nvSpPr>
        <p:spPr>
          <a:xfrm>
            <a:off x="3240037" y="4746667"/>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55775D35-47FC-00F0-4A77-CD0D47E002AF}"/>
              </a:ext>
            </a:extLst>
          </p:cNvPr>
          <p:cNvSpPr/>
          <p:nvPr/>
        </p:nvSpPr>
        <p:spPr>
          <a:xfrm>
            <a:off x="3280595" y="2250662"/>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roite 10">
            <a:extLst>
              <a:ext uri="{FF2B5EF4-FFF2-40B4-BE49-F238E27FC236}">
                <a16:creationId xmlns:a16="http://schemas.microsoft.com/office/drawing/2014/main" id="{C0C814D5-6579-430B-79AD-96363F70F9FC}"/>
              </a:ext>
            </a:extLst>
          </p:cNvPr>
          <p:cNvSpPr/>
          <p:nvPr/>
        </p:nvSpPr>
        <p:spPr>
          <a:xfrm>
            <a:off x="3267997" y="3150109"/>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2" name="Flèche : droite 11">
            <a:extLst>
              <a:ext uri="{FF2B5EF4-FFF2-40B4-BE49-F238E27FC236}">
                <a16:creationId xmlns:a16="http://schemas.microsoft.com/office/drawing/2014/main" id="{6A06CDD6-A71E-D518-3832-BA5DE25DD834}"/>
              </a:ext>
            </a:extLst>
          </p:cNvPr>
          <p:cNvSpPr/>
          <p:nvPr/>
        </p:nvSpPr>
        <p:spPr>
          <a:xfrm>
            <a:off x="3280595" y="3918425"/>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Flèche : droite 4">
            <a:extLst>
              <a:ext uri="{FF2B5EF4-FFF2-40B4-BE49-F238E27FC236}">
                <a16:creationId xmlns:a16="http://schemas.microsoft.com/office/drawing/2014/main" id="{7518AA8C-4687-0FC8-C108-88956BE4D6EF}"/>
              </a:ext>
            </a:extLst>
          </p:cNvPr>
          <p:cNvSpPr/>
          <p:nvPr/>
        </p:nvSpPr>
        <p:spPr>
          <a:xfrm>
            <a:off x="3267997" y="5616032"/>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34420566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66607-B821-CA91-4FE7-FF6BF8B88430}"/>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48AB7C0B-CD97-0B38-0DA8-DB5ABEE477ED}"/>
              </a:ext>
            </a:extLst>
          </p:cNvPr>
          <p:cNvGrpSpPr/>
          <p:nvPr>
            <p:custDataLst>
              <p:tags r:id="rId1"/>
            </p:custDataLst>
          </p:nvPr>
        </p:nvGrpSpPr>
        <p:grpSpPr>
          <a:xfrm>
            <a:off x="-28533" y="0"/>
            <a:ext cx="9144000" cy="6858000"/>
            <a:chOff x="0" y="0"/>
            <a:chExt cx="13716000" cy="10287000"/>
          </a:xfrm>
        </p:grpSpPr>
        <p:sp>
          <p:nvSpPr>
            <p:cNvPr id="7" name="Rectangle 6">
              <a:extLst>
                <a:ext uri="{FF2B5EF4-FFF2-40B4-BE49-F238E27FC236}">
                  <a16:creationId xmlns:a16="http://schemas.microsoft.com/office/drawing/2014/main" id="{9FBB1D3C-D62A-D2FB-1FE0-D7AE7306FFC8}"/>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938B079-B071-5BE4-12D0-355C8D53B316}"/>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91BDAC1-E5FE-619B-2FB7-4392A94A8DE4}"/>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007E48D6-143F-5333-1ACC-802A9A4F5C11}"/>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9DA57A8D-33D7-0DC2-3C3F-D7A42AC3DF9F}"/>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AB1A5A7D-9D27-50D9-27AD-68B34D09D1E4}"/>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C’est le  son « eu »</a:t>
            </a:r>
          </a:p>
        </p:txBody>
      </p:sp>
      <p:sp>
        <p:nvSpPr>
          <p:cNvPr id="4" name="Rectangle 3">
            <a:extLst>
              <a:ext uri="{FF2B5EF4-FFF2-40B4-BE49-F238E27FC236}">
                <a16:creationId xmlns:a16="http://schemas.microsoft.com/office/drawing/2014/main" id="{12490EDF-2C8D-A58A-2CDE-E3E1B0B6A005}"/>
              </a:ext>
            </a:extLst>
          </p:cNvPr>
          <p:cNvSpPr/>
          <p:nvPr>
            <p:custDataLst>
              <p:tags r:id="rId5"/>
            </p:custDataLst>
          </p:nvPr>
        </p:nvSpPr>
        <p:spPr>
          <a:xfrm>
            <a:off x="2960638" y="2413124"/>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eu</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75D1C573-A6B9-BADE-7BBB-69BE32579E7C}"/>
              </a:ext>
            </a:extLst>
          </p:cNvPr>
          <p:cNvGraphicFramePr>
            <a:graphicFrameLocks noGrp="1"/>
          </p:cNvGraphicFramePr>
          <p:nvPr>
            <p:custDataLst>
              <p:tags r:id="rId6"/>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168239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166006" y="270734"/>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956960" y="403733"/>
            <a:ext cx="6620778" cy="323165"/>
          </a:xfrm>
          <a:prstGeom prst="rect">
            <a:avLst/>
          </a:prstGeom>
          <a:noFill/>
        </p:spPr>
        <p:txBody>
          <a:bodyPr wrap="square" rtlCol="0">
            <a:spAutoFit/>
          </a:bodyPr>
          <a:lstStyle/>
          <a:p>
            <a:pPr defTabSz="457246"/>
            <a:r>
              <a:rPr lang="fr-FR" sz="1500" b="1" dirty="0">
                <a:solidFill>
                  <a:prstClr val="white">
                    <a:lumMod val="65000"/>
                  </a:prstClr>
                </a:solidFill>
                <a:latin typeface="Dosis" pitchFamily="2" charset="0"/>
              </a:rPr>
              <a:t>Prenez vos ardoises, vos cahiers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87042" y="228601"/>
            <a:ext cx="715315" cy="661641"/>
          </a:xfrm>
          <a:prstGeom prst="rect">
            <a:avLst/>
          </a:prstGeom>
          <a:ln w="19050">
            <a:noFill/>
          </a:ln>
          <a:effectLst>
            <a:outerShdw blurRad="50800" dist="38100" dir="2700000" algn="tl" rotWithShape="0">
              <a:prstClr val="black">
                <a:alpha val="40000"/>
              </a:prstClr>
            </a:outerShdw>
          </a:effectLst>
        </p:spPr>
      </p:pic>
      <p:graphicFrame>
        <p:nvGraphicFramePr>
          <p:cNvPr id="4" name="Tableau 3">
            <a:extLst>
              <a:ext uri="{FF2B5EF4-FFF2-40B4-BE49-F238E27FC236}">
                <a16:creationId xmlns:a16="http://schemas.microsoft.com/office/drawing/2014/main" id="{599453E7-251A-BC6E-C893-7F62C469B4F4}"/>
              </a:ext>
            </a:extLst>
          </p:cNvPr>
          <p:cNvGraphicFramePr>
            <a:graphicFrameLocks noGrp="1"/>
          </p:cNvGraphicFramePr>
          <p:nvPr>
            <p:custDataLst>
              <p:tags r:id="rId2"/>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pSp>
        <p:nvGrpSpPr>
          <p:cNvPr id="6" name="Groupe 5">
            <a:extLst>
              <a:ext uri="{FF2B5EF4-FFF2-40B4-BE49-F238E27FC236}">
                <a16:creationId xmlns:a16="http://schemas.microsoft.com/office/drawing/2014/main" id="{0DAF0AEC-052F-4F93-FBE4-C332B54EE3E0}"/>
              </a:ext>
            </a:extLst>
          </p:cNvPr>
          <p:cNvGrpSpPr/>
          <p:nvPr>
            <p:custDataLst>
              <p:tags r:id="rId3"/>
            </p:custDataLst>
          </p:nvPr>
        </p:nvGrpSpPr>
        <p:grpSpPr>
          <a:xfrm>
            <a:off x="1544762" y="4506249"/>
            <a:ext cx="1186377" cy="359073"/>
            <a:chOff x="5802255" y="5807067"/>
            <a:chExt cx="1186377" cy="359073"/>
          </a:xfrm>
        </p:grpSpPr>
        <p:sp>
          <p:nvSpPr>
            <p:cNvPr id="7" name="Rectangle : coins arrondis 6">
              <a:extLst>
                <a:ext uri="{FF2B5EF4-FFF2-40B4-BE49-F238E27FC236}">
                  <a16:creationId xmlns:a16="http://schemas.microsoft.com/office/drawing/2014/main" id="{E65218BD-E72C-9EEE-C6EA-BBEBD92B7569}"/>
                </a:ext>
              </a:extLst>
            </p:cNvPr>
            <p:cNvSpPr/>
            <p:nvPr>
              <p:custDataLst>
                <p:tags r:id="rId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9" name="ZoneTexte 8">
              <a:extLst>
                <a:ext uri="{FF2B5EF4-FFF2-40B4-BE49-F238E27FC236}">
                  <a16:creationId xmlns:a16="http://schemas.microsoft.com/office/drawing/2014/main" id="{8E34D70E-3ABF-F3D9-39DE-9A3C7D3A47E4}"/>
                </a:ext>
              </a:extLst>
            </p:cNvPr>
            <p:cNvSpPr txBox="1"/>
            <p:nvPr>
              <p:custDataLst>
                <p:tags r:id="rId9"/>
              </p:custDataLst>
            </p:nvPr>
          </p:nvSpPr>
          <p:spPr>
            <a:xfrm>
              <a:off x="6044951" y="5815165"/>
              <a:ext cx="895075" cy="323165"/>
            </a:xfrm>
            <a:prstGeom prst="rect">
              <a:avLst/>
            </a:prstGeom>
            <a:noFill/>
          </p:spPr>
          <p:txBody>
            <a:bodyPr wrap="squar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Ardoise  </a:t>
              </a:r>
            </a:p>
          </p:txBody>
        </p:sp>
      </p:grpSp>
      <p:grpSp>
        <p:nvGrpSpPr>
          <p:cNvPr id="10" name="Groupe 9">
            <a:extLst>
              <a:ext uri="{FF2B5EF4-FFF2-40B4-BE49-F238E27FC236}">
                <a16:creationId xmlns:a16="http://schemas.microsoft.com/office/drawing/2014/main" id="{50EA7180-BAB7-B7F7-0B72-FF150C5418F2}"/>
              </a:ext>
            </a:extLst>
          </p:cNvPr>
          <p:cNvGrpSpPr/>
          <p:nvPr>
            <p:custDataLst>
              <p:tags r:id="rId4"/>
            </p:custDataLst>
          </p:nvPr>
        </p:nvGrpSpPr>
        <p:grpSpPr>
          <a:xfrm>
            <a:off x="6338527" y="4491220"/>
            <a:ext cx="1186377" cy="367175"/>
            <a:chOff x="5802255" y="5807067"/>
            <a:chExt cx="1186377" cy="359073"/>
          </a:xfrm>
        </p:grpSpPr>
        <p:sp>
          <p:nvSpPr>
            <p:cNvPr id="11" name="Rectangle : coins arrondis 10">
              <a:extLst>
                <a:ext uri="{FF2B5EF4-FFF2-40B4-BE49-F238E27FC236}">
                  <a16:creationId xmlns:a16="http://schemas.microsoft.com/office/drawing/2014/main" id="{011085A5-CB27-3243-19D8-7D496D3B8528}"/>
                </a:ext>
              </a:extLst>
            </p:cNvPr>
            <p:cNvSpPr/>
            <p:nvPr>
              <p:custDataLst>
                <p:tags r:id="rId6"/>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2" name="ZoneTexte 11">
              <a:extLst>
                <a:ext uri="{FF2B5EF4-FFF2-40B4-BE49-F238E27FC236}">
                  <a16:creationId xmlns:a16="http://schemas.microsoft.com/office/drawing/2014/main" id="{881C4D15-BF0E-1B24-1BF2-91D175752DA4}"/>
                </a:ext>
              </a:extLst>
            </p:cNvPr>
            <p:cNvSpPr txBox="1"/>
            <p:nvPr>
              <p:custDataLst>
                <p:tags r:id="rId7"/>
              </p:custDataLst>
            </p:nvPr>
          </p:nvSpPr>
          <p:spPr>
            <a:xfrm>
              <a:off x="6044951" y="5815169"/>
              <a:ext cx="749051" cy="316034"/>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Livret </a:t>
              </a:r>
            </a:p>
          </p:txBody>
        </p:sp>
      </p:grpSp>
      <p:pic>
        <p:nvPicPr>
          <p:cNvPr id="14" name="Image 13">
            <a:extLst>
              <a:ext uri="{FF2B5EF4-FFF2-40B4-BE49-F238E27FC236}">
                <a16:creationId xmlns:a16="http://schemas.microsoft.com/office/drawing/2014/main" id="{4221C3E4-6E39-80D7-17E1-F2B20C457833}"/>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1401352" y="2912334"/>
            <a:ext cx="1473199" cy="1117600"/>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B8B008FB-427D-420C-689D-DEF72D784591}"/>
              </a:ext>
            </a:extLst>
          </p:cNvPr>
          <p:cNvPicPr>
            <a:picLocks noChangeAspect="1"/>
          </p:cNvPicPr>
          <p:nvPr>
            <p:custDataLst>
              <p:tags r:id="rId5"/>
            </p:custDataLst>
          </p:nvPr>
        </p:nvPicPr>
        <p:blipFill>
          <a:blip r:embed="rId15" cstate="print">
            <a:extLst>
              <a:ext uri="{28A0092B-C50C-407E-A947-70E740481C1C}">
                <a14:useLocalDpi xmlns:a14="http://schemas.microsoft.com/office/drawing/2010/main" val="0"/>
              </a:ext>
            </a:extLst>
          </a:blip>
          <a:srcRect l="29731" t="56294" r="43963" b="7778"/>
          <a:stretch/>
        </p:blipFill>
        <p:spPr>
          <a:xfrm>
            <a:off x="4118026" y="2864030"/>
            <a:ext cx="918411" cy="999166"/>
          </a:xfrm>
          <a:prstGeom prst="rect">
            <a:avLst/>
          </a:prstGeom>
        </p:spPr>
      </p:pic>
      <p:sp>
        <p:nvSpPr>
          <p:cNvPr id="5" name="Rectangle : coins arrondis 4">
            <a:extLst>
              <a:ext uri="{FF2B5EF4-FFF2-40B4-BE49-F238E27FC236}">
                <a16:creationId xmlns:a16="http://schemas.microsoft.com/office/drawing/2014/main" id="{00456A57-18EA-78D7-3365-EE9F173B2AEE}"/>
              </a:ext>
            </a:extLst>
          </p:cNvPr>
          <p:cNvSpPr/>
          <p:nvPr/>
        </p:nvSpPr>
        <p:spPr>
          <a:xfrm>
            <a:off x="4123641" y="4516868"/>
            <a:ext cx="1186377" cy="367175"/>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16" name="ZoneTexte 15">
            <a:extLst>
              <a:ext uri="{FF2B5EF4-FFF2-40B4-BE49-F238E27FC236}">
                <a16:creationId xmlns:a16="http://schemas.microsoft.com/office/drawing/2014/main" id="{39F9C916-0F62-488E-738A-BC2014AF3030}"/>
              </a:ext>
            </a:extLst>
          </p:cNvPr>
          <p:cNvSpPr txBox="1"/>
          <p:nvPr/>
        </p:nvSpPr>
        <p:spPr>
          <a:xfrm>
            <a:off x="4267348" y="4550617"/>
            <a:ext cx="833718"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17" name="Image 16">
            <a:extLst>
              <a:ext uri="{FF2B5EF4-FFF2-40B4-BE49-F238E27FC236}">
                <a16:creationId xmlns:a16="http://schemas.microsoft.com/office/drawing/2014/main" id="{5A1DE3AF-39D5-4C76-8DB4-484D1086AF3D}"/>
              </a:ext>
            </a:extLst>
          </p:cNvPr>
          <p:cNvPicPr>
            <a:picLocks noChangeAspect="1"/>
          </p:cNvPicPr>
          <p:nvPr/>
        </p:nvPicPr>
        <p:blipFill>
          <a:blip r:embed="rId16"/>
          <a:stretch>
            <a:fillRect/>
          </a:stretch>
        </p:blipFill>
        <p:spPr>
          <a:xfrm>
            <a:off x="6338527" y="2595668"/>
            <a:ext cx="1113665" cy="1434266"/>
          </a:xfrm>
          <a:prstGeom prst="rect">
            <a:avLst/>
          </a:prstGeom>
          <a:ln w="19050">
            <a:solidFill>
              <a:schemeClr val="tx1"/>
            </a:solidFill>
          </a:ln>
        </p:spPr>
      </p:pic>
    </p:spTree>
    <p:extLst>
      <p:ext uri="{BB962C8B-B14F-4D97-AF65-F5344CB8AC3E}">
        <p14:creationId xmlns:p14="http://schemas.microsoft.com/office/powerpoint/2010/main" val="6778138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9DC0D-4478-977E-D4CD-CC620C3ADF47}"/>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4103FA76-09C6-C5F8-8B44-13B72962AE0C}"/>
              </a:ext>
            </a:extLst>
          </p:cNvPr>
          <p:cNvGrpSpPr/>
          <p:nvPr>
            <p:custDataLst>
              <p:tags r:id="rId1"/>
            </p:custDataLst>
          </p:nvPr>
        </p:nvGrpSpPr>
        <p:grpSpPr>
          <a:xfrm>
            <a:off x="-28533" y="0"/>
            <a:ext cx="9144000" cy="6858000"/>
            <a:chOff x="0" y="0"/>
            <a:chExt cx="13716000" cy="10287000"/>
          </a:xfrm>
        </p:grpSpPr>
        <p:sp>
          <p:nvSpPr>
            <p:cNvPr id="7" name="Rectangle 6">
              <a:extLst>
                <a:ext uri="{FF2B5EF4-FFF2-40B4-BE49-F238E27FC236}">
                  <a16:creationId xmlns:a16="http://schemas.microsoft.com/office/drawing/2014/main" id="{DAD5F809-A90F-F79F-26B8-70081028E266}"/>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0DFD916-21E3-4925-2A41-415D8D7EEC90}"/>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7253C6F-BD77-3503-92E3-F0C2731F84E5}"/>
                </a:ext>
              </a:extLst>
            </p:cNvPr>
            <p:cNvSpPr/>
            <p:nvPr/>
          </p:nvSpPr>
          <p:spPr>
            <a:xfrm>
              <a:off x="393293" y="310242"/>
              <a:ext cx="1301790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78FA04B5-B44F-A1DD-C0CE-BCEE0314B932}"/>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D6D5A199-4EBF-ECC2-9F11-5D739DF3EACE}"/>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69F6E785-810B-AF47-7554-448BD49EDDFF}"/>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 eu » est  suivi de i- l on lit « </a:t>
            </a:r>
            <a:r>
              <a:rPr lang="fr-FR" sz="1600" b="1" dirty="0" err="1">
                <a:solidFill>
                  <a:prstClr val="white">
                    <a:lumMod val="65000"/>
                  </a:prstClr>
                </a:solidFill>
                <a:latin typeface="Calibri"/>
              </a:rPr>
              <a:t>euil</a:t>
            </a:r>
            <a:r>
              <a:rPr lang="fr-FR" sz="1600" b="1" dirty="0">
                <a:solidFill>
                  <a:prstClr val="white">
                    <a:lumMod val="65000"/>
                  </a:prstClr>
                </a:solidFill>
                <a:latin typeface="Calibri"/>
              </a:rPr>
              <a:t> ». eu- </a:t>
            </a:r>
            <a:r>
              <a:rPr lang="fr-FR" sz="1600" b="1" dirty="0" err="1">
                <a:solidFill>
                  <a:prstClr val="white">
                    <a:lumMod val="65000"/>
                  </a:prstClr>
                </a:solidFill>
                <a:latin typeface="Calibri"/>
              </a:rPr>
              <a:t>euil</a:t>
            </a:r>
            <a:r>
              <a:rPr lang="fr-FR" sz="1600" b="1" dirty="0">
                <a:solidFill>
                  <a:prstClr val="white">
                    <a:lumMod val="65000"/>
                  </a:prstClr>
                </a:solidFill>
                <a:latin typeface="Calibri"/>
              </a:rPr>
              <a:t>. </a:t>
            </a:r>
            <a:r>
              <a:rPr lang="fr-FR" sz="1600" b="1" dirty="0" err="1">
                <a:solidFill>
                  <a:prstClr val="white">
                    <a:lumMod val="65000"/>
                  </a:prstClr>
                </a:solidFill>
                <a:latin typeface="Calibri"/>
              </a:rPr>
              <a:t>euil</a:t>
            </a:r>
            <a:r>
              <a:rPr lang="fr-FR" sz="1600" b="1" dirty="0">
                <a:solidFill>
                  <a:prstClr val="white">
                    <a:lumMod val="65000"/>
                  </a:prstClr>
                </a:solidFill>
                <a:latin typeface="Calibri"/>
              </a:rPr>
              <a:t> </a:t>
            </a:r>
          </a:p>
        </p:txBody>
      </p:sp>
      <p:sp>
        <p:nvSpPr>
          <p:cNvPr id="4" name="Rectangle 3">
            <a:extLst>
              <a:ext uri="{FF2B5EF4-FFF2-40B4-BE49-F238E27FC236}">
                <a16:creationId xmlns:a16="http://schemas.microsoft.com/office/drawing/2014/main" id="{DB505FD0-515F-62DB-AC3C-FE2FE29BE46E}"/>
              </a:ext>
            </a:extLst>
          </p:cNvPr>
          <p:cNvSpPr/>
          <p:nvPr>
            <p:custDataLst>
              <p:tags r:id="rId5"/>
            </p:custDataLst>
          </p:nvPr>
        </p:nvSpPr>
        <p:spPr>
          <a:xfrm>
            <a:off x="3206444" y="658939"/>
            <a:ext cx="2459703" cy="3216265"/>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euil</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EA943181-0F8F-003F-B497-8BD4BC4B99C9}"/>
              </a:ext>
            </a:extLst>
          </p:cNvPr>
          <p:cNvGraphicFramePr>
            <a:graphicFrameLocks noGrp="1"/>
          </p:cNvGraphicFramePr>
          <p:nvPr>
            <p:custDataLst>
              <p:tags r:id="rId6"/>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39066884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548BB-E2A7-478A-574B-45E87442E4F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EC2E751-A64F-4295-1364-075F95434E2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41DCB66F-A57D-7B78-4247-3F5401B24222}"/>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62455890-E923-0DB1-FF5E-717C60007A0F}"/>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D6AB93C-6242-8F46-E308-930E18F7365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CA219455-4B93-89D4-B77A-E68E6C4D4234}"/>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A707D40C-8C38-8370-0CEB-22615D1507F2}"/>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2269B24-D5E3-02AE-8E38-53F548524102}"/>
              </a:ext>
            </a:extLst>
          </p:cNvPr>
          <p:cNvSpPr/>
          <p:nvPr>
            <p:custDataLst>
              <p:tags r:id="rId7"/>
            </p:custDataLst>
          </p:nvPr>
        </p:nvSpPr>
        <p:spPr>
          <a:xfrm>
            <a:off x="153462"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7E7588D-F26A-3348-3E65-DA01017F77EA}"/>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E95571AB-61AD-7976-D237-4A1A5CE18D75}"/>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6B784FD-352D-E628-AD6A-B7F6701FC531}"/>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55CE8606-1688-B322-3259-C0D509377E81}"/>
              </a:ext>
            </a:extLst>
          </p:cNvPr>
          <p:cNvSpPr/>
          <p:nvPr>
            <p:custDataLst>
              <p:tags r:id="rId11"/>
            </p:custDataLst>
          </p:nvPr>
        </p:nvSpPr>
        <p:spPr>
          <a:xfrm>
            <a:off x="373874" y="1630337"/>
            <a:ext cx="5844899" cy="3139321"/>
          </a:xfrm>
          <a:prstGeom prst="rect">
            <a:avLst/>
          </a:prstGeom>
        </p:spPr>
        <p:txBody>
          <a:bodyPr wrap="square">
            <a:spAutoFit/>
          </a:bodyPr>
          <a:lstStyle/>
          <a:p>
            <a:pPr algn="ctr" defTabSz="457223"/>
            <a:r>
              <a:rPr lang="pt-BR" sz="9900" b="1" dirty="0">
                <a:solidFill>
                  <a:srgbClr val="106585"/>
                </a:solidFill>
                <a:latin typeface="Dosis" pitchFamily="2" charset="0"/>
              </a:rPr>
              <a:t>euil</a:t>
            </a:r>
          </a:p>
          <a:p>
            <a:pPr algn="ctr" defTabSz="457223"/>
            <a:r>
              <a:rPr lang="pt-BR" sz="9900" b="1" dirty="0">
                <a:solidFill>
                  <a:srgbClr val="106585"/>
                </a:solidFill>
                <a:latin typeface="Dosis" pitchFamily="2" charset="0"/>
              </a:rPr>
              <a:t>un faut</a:t>
            </a:r>
            <a:r>
              <a:rPr lang="pt-BR" sz="9900" b="1" dirty="0">
                <a:solidFill>
                  <a:schemeClr val="accent6">
                    <a:lumMod val="75000"/>
                  </a:schemeClr>
                </a:solidFill>
                <a:latin typeface="Dosis" pitchFamily="2" charset="0"/>
              </a:rPr>
              <a:t>euil</a:t>
            </a:r>
            <a:endParaRPr lang="fr-FR" sz="9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5CC5D274-6C38-F2BD-55F0-A06980DF2C4B}"/>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euil</a:t>
            </a:r>
            <a:r>
              <a:rPr lang="fr-FR" sz="1600" b="1" dirty="0">
                <a:solidFill>
                  <a:prstClr val="white">
                    <a:lumMod val="65000"/>
                  </a:prstClr>
                </a:solidFill>
                <a:latin typeface="+mj-lt"/>
              </a:rPr>
              <a:t> » comme dans fauteuil.  Lisons ensemble: « fauteuil ».</a:t>
            </a:r>
          </a:p>
        </p:txBody>
      </p:sp>
      <p:graphicFrame>
        <p:nvGraphicFramePr>
          <p:cNvPr id="9" name="Tableau 8">
            <a:extLst>
              <a:ext uri="{FF2B5EF4-FFF2-40B4-BE49-F238E27FC236}">
                <a16:creationId xmlns:a16="http://schemas.microsoft.com/office/drawing/2014/main" id="{D015B07F-32A4-3AF2-6675-E63AEDA3D729}"/>
              </a:ext>
            </a:extLst>
          </p:cNvPr>
          <p:cNvGraphicFramePr>
            <a:graphicFrameLocks noGrp="1"/>
          </p:cNvGraphicFramePr>
          <p:nvPr>
            <p:custDataLst>
              <p:tags r:id="rId13"/>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D42D21F8-48D2-B80B-A2F3-F32DBFEDE752}"/>
              </a:ext>
            </a:extLst>
          </p:cNvPr>
          <p:cNvPicPr>
            <a:picLocks noChangeAspect="1"/>
          </p:cNvPicPr>
          <p:nvPr/>
        </p:nvPicPr>
        <p:blipFill>
          <a:blip r:embed="rId17"/>
          <a:stretch>
            <a:fillRect/>
          </a:stretch>
        </p:blipFill>
        <p:spPr>
          <a:xfrm>
            <a:off x="7141276" y="2702635"/>
            <a:ext cx="1337818" cy="1903629"/>
          </a:xfrm>
          <a:prstGeom prst="rect">
            <a:avLst/>
          </a:prstGeom>
        </p:spPr>
      </p:pic>
    </p:spTree>
    <p:extLst>
      <p:ext uri="{BB962C8B-B14F-4D97-AF65-F5344CB8AC3E}">
        <p14:creationId xmlns:p14="http://schemas.microsoft.com/office/powerpoint/2010/main" val="223161461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3C8CD-B384-60BC-94A1-566267620025}"/>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A5675617-93BD-7EA7-D690-AC02A048F339}"/>
              </a:ext>
            </a:extLst>
          </p:cNvPr>
          <p:cNvGrpSpPr/>
          <p:nvPr>
            <p:custDataLst>
              <p:tags r:id="rId1"/>
            </p:custDataLst>
          </p:nvPr>
        </p:nvGrpSpPr>
        <p:grpSpPr>
          <a:xfrm>
            <a:off x="-28533" y="0"/>
            <a:ext cx="9144000" cy="6858000"/>
            <a:chOff x="0" y="0"/>
            <a:chExt cx="13716000" cy="10287000"/>
          </a:xfrm>
        </p:grpSpPr>
        <p:sp>
          <p:nvSpPr>
            <p:cNvPr id="7" name="Rectangle 6">
              <a:extLst>
                <a:ext uri="{FF2B5EF4-FFF2-40B4-BE49-F238E27FC236}">
                  <a16:creationId xmlns:a16="http://schemas.microsoft.com/office/drawing/2014/main" id="{5CE76C26-B6DB-25BE-CD94-9915EDA22FFF}"/>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BBAEBCD-BB0F-26B2-5B0E-21D648821FC8}"/>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B836136-8447-0BAD-423A-B579361CCCB2}"/>
                </a:ext>
              </a:extLst>
            </p:cNvPr>
            <p:cNvSpPr/>
            <p:nvPr/>
          </p:nvSpPr>
          <p:spPr>
            <a:xfrm>
              <a:off x="393293" y="310242"/>
              <a:ext cx="1301790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F124F785-986A-8CC3-816C-9379761452F5}"/>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BA6EE222-3F7D-CD91-673F-3E830844EA12}"/>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A22621F8-96A9-4C9F-3FFD-156D61222AF2}"/>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rPr>
              <a:t>Le son « </a:t>
            </a:r>
            <a:r>
              <a:rPr lang="fr-FR" sz="1600" b="1" dirty="0" err="1">
                <a:solidFill>
                  <a:prstClr val="white">
                    <a:lumMod val="65000"/>
                  </a:prstClr>
                </a:solidFill>
              </a:rPr>
              <a:t>euil</a:t>
            </a:r>
            <a:r>
              <a:rPr lang="fr-FR" sz="1600" b="1" dirty="0">
                <a:solidFill>
                  <a:prstClr val="white">
                    <a:lumMod val="65000"/>
                  </a:prstClr>
                </a:solidFill>
              </a:rPr>
              <a:t>  » peut aussi s’écrire avec deux « l » . Cela fait: e-u-i-l-l.  eu– </a:t>
            </a:r>
            <a:r>
              <a:rPr lang="fr-FR" sz="1600" b="1" dirty="0" err="1">
                <a:solidFill>
                  <a:prstClr val="white">
                    <a:lumMod val="65000"/>
                  </a:prstClr>
                </a:solidFill>
              </a:rPr>
              <a:t>euill</a:t>
            </a:r>
            <a:r>
              <a:rPr lang="fr-FR" sz="1600" b="1" dirty="0">
                <a:solidFill>
                  <a:prstClr val="white">
                    <a:lumMod val="65000"/>
                  </a:prstClr>
                </a:solidFill>
              </a:rPr>
              <a:t>-  </a:t>
            </a:r>
            <a:r>
              <a:rPr lang="fr-FR" sz="1600" b="1" dirty="0" err="1">
                <a:solidFill>
                  <a:prstClr val="white">
                    <a:lumMod val="65000"/>
                  </a:prstClr>
                </a:solidFill>
              </a:rPr>
              <a:t>euill</a:t>
            </a:r>
            <a:r>
              <a:rPr lang="fr-FR" sz="1600" b="1" dirty="0">
                <a:solidFill>
                  <a:prstClr val="white">
                    <a:lumMod val="65000"/>
                  </a:prstClr>
                </a:solidFill>
              </a:rPr>
              <a:t> .</a:t>
            </a:r>
          </a:p>
        </p:txBody>
      </p:sp>
      <p:sp>
        <p:nvSpPr>
          <p:cNvPr id="4" name="Rectangle 3">
            <a:extLst>
              <a:ext uri="{FF2B5EF4-FFF2-40B4-BE49-F238E27FC236}">
                <a16:creationId xmlns:a16="http://schemas.microsoft.com/office/drawing/2014/main" id="{3FB6A26C-DB5F-501D-0C3D-4B13FB44A844}"/>
              </a:ext>
            </a:extLst>
          </p:cNvPr>
          <p:cNvSpPr/>
          <p:nvPr>
            <p:custDataLst>
              <p:tags r:id="rId5"/>
            </p:custDataLst>
          </p:nvPr>
        </p:nvSpPr>
        <p:spPr>
          <a:xfrm>
            <a:off x="2567347" y="2234059"/>
            <a:ext cx="3282847"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euill</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70A8BF19-3FC8-EA50-0823-D8597ACA7F98}"/>
              </a:ext>
            </a:extLst>
          </p:cNvPr>
          <p:cNvGraphicFramePr>
            <a:graphicFrameLocks noGrp="1"/>
          </p:cNvGraphicFramePr>
          <p:nvPr>
            <p:custDataLst>
              <p:tags r:id="rId6"/>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56618961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29F80-0EBE-1E64-0BAB-F1D184472DA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C0AEB5B-F234-D97B-C20C-2A8885597DE9}"/>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314B7E38-440A-DD70-A686-ECE96A0A0927}"/>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8B0A6ABA-912F-463B-71A5-D9419D57487B}"/>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FCF487E2-94ED-572D-DD57-87469DED8B36}"/>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FBE6C5AB-8EA2-DAC5-C93C-2C134CA8EF34}"/>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8CF662BA-C2B2-4D54-567F-548F8D5FC1B8}"/>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E582941-AF0D-065D-9861-F763EBEAD9B9}"/>
              </a:ext>
            </a:extLst>
          </p:cNvPr>
          <p:cNvSpPr/>
          <p:nvPr>
            <p:custDataLst>
              <p:tags r:id="rId7"/>
            </p:custDataLst>
          </p:nvPr>
        </p:nvSpPr>
        <p:spPr>
          <a:xfrm>
            <a:off x="153462"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3332768-40E5-B134-FE5F-1DDAC835F1FC}"/>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EC57969-1097-A0F2-34B1-B03A012F79E8}"/>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A52194E-E6E7-1477-B231-15AB2C625BD4}"/>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704A17D8-74F4-887D-EC25-AC949CA5279A}"/>
              </a:ext>
            </a:extLst>
          </p:cNvPr>
          <p:cNvSpPr/>
          <p:nvPr>
            <p:custDataLst>
              <p:tags r:id="rId11"/>
            </p:custDataLst>
          </p:nvPr>
        </p:nvSpPr>
        <p:spPr>
          <a:xfrm>
            <a:off x="304801" y="2428227"/>
            <a:ext cx="5844899" cy="3139321"/>
          </a:xfrm>
          <a:prstGeom prst="rect">
            <a:avLst/>
          </a:prstGeom>
        </p:spPr>
        <p:txBody>
          <a:bodyPr wrap="square">
            <a:spAutoFit/>
          </a:bodyPr>
          <a:lstStyle/>
          <a:p>
            <a:pPr algn="ctr" defTabSz="457223"/>
            <a:r>
              <a:rPr lang="pt-BR" sz="9900" b="1" dirty="0">
                <a:solidFill>
                  <a:srgbClr val="106585"/>
                </a:solidFill>
                <a:latin typeface="Dosis" pitchFamily="2" charset="0"/>
              </a:rPr>
              <a:t>euill</a:t>
            </a:r>
          </a:p>
          <a:p>
            <a:pPr algn="ctr" defTabSz="457223"/>
            <a:r>
              <a:rPr lang="pt-BR" sz="9900" b="1" dirty="0">
                <a:solidFill>
                  <a:srgbClr val="106585"/>
                </a:solidFill>
                <a:latin typeface="Dosis" pitchFamily="2" charset="0"/>
              </a:rPr>
              <a:t>une f</a:t>
            </a:r>
            <a:r>
              <a:rPr lang="pt-BR" sz="9900" b="1" dirty="0">
                <a:solidFill>
                  <a:schemeClr val="accent6">
                    <a:lumMod val="75000"/>
                  </a:schemeClr>
                </a:solidFill>
                <a:latin typeface="Dosis" pitchFamily="2" charset="0"/>
              </a:rPr>
              <a:t>euille</a:t>
            </a:r>
            <a:endParaRPr lang="fr-FR" sz="9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53B73539-BEA3-A7E4-2B25-5C3B2F2DC9BB}"/>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euil</a:t>
            </a:r>
            <a:r>
              <a:rPr lang="fr-FR" sz="1600" b="1" dirty="0">
                <a:solidFill>
                  <a:prstClr val="white">
                    <a:lumMod val="65000"/>
                  </a:prstClr>
                </a:solidFill>
                <a:latin typeface="+mj-lt"/>
              </a:rPr>
              <a:t> » comme dans feuille.  Lisons ensemble: </a:t>
            </a:r>
            <a:r>
              <a:rPr lang="fr-FR" sz="1600" b="1" dirty="0" err="1">
                <a:solidFill>
                  <a:prstClr val="white">
                    <a:lumMod val="65000"/>
                  </a:prstClr>
                </a:solidFill>
                <a:latin typeface="+mj-lt"/>
              </a:rPr>
              <a:t>euill</a:t>
            </a:r>
            <a:r>
              <a:rPr lang="fr-FR" sz="1600" b="1" dirty="0">
                <a:solidFill>
                  <a:prstClr val="white">
                    <a:lumMod val="65000"/>
                  </a:prstClr>
                </a:solidFill>
                <a:latin typeface="+mj-lt"/>
              </a:rPr>
              <a:t>- une feuille.</a:t>
            </a:r>
          </a:p>
        </p:txBody>
      </p:sp>
      <p:graphicFrame>
        <p:nvGraphicFramePr>
          <p:cNvPr id="9" name="Tableau 8">
            <a:extLst>
              <a:ext uri="{FF2B5EF4-FFF2-40B4-BE49-F238E27FC236}">
                <a16:creationId xmlns:a16="http://schemas.microsoft.com/office/drawing/2014/main" id="{E3A786BA-48C8-6334-AE28-5D4D82BEF808}"/>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ADDDB205-7543-0A51-B7EE-1169E7D83BF7}"/>
              </a:ext>
            </a:extLst>
          </p:cNvPr>
          <p:cNvPicPr>
            <a:picLocks noChangeAspect="1"/>
          </p:cNvPicPr>
          <p:nvPr/>
        </p:nvPicPr>
        <p:blipFill>
          <a:blip r:embed="rId17"/>
          <a:stretch>
            <a:fillRect/>
          </a:stretch>
        </p:blipFill>
        <p:spPr>
          <a:xfrm>
            <a:off x="6813820" y="3523484"/>
            <a:ext cx="1887416" cy="1858569"/>
          </a:xfrm>
          <a:prstGeom prst="rect">
            <a:avLst/>
          </a:prstGeom>
        </p:spPr>
      </p:pic>
    </p:spTree>
    <p:extLst>
      <p:ext uri="{BB962C8B-B14F-4D97-AF65-F5344CB8AC3E}">
        <p14:creationId xmlns:p14="http://schemas.microsoft.com/office/powerpoint/2010/main" val="199702816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F042-A141-C6F7-7626-57F2E8201C4E}"/>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6F8897BE-E87F-C8FA-7623-DFD65CE2B1CF}"/>
              </a:ext>
            </a:extLst>
          </p:cNvPr>
          <p:cNvGrpSpPr/>
          <p:nvPr>
            <p:custDataLst>
              <p:tags r:id="rId1"/>
            </p:custDataLst>
          </p:nvPr>
        </p:nvGrpSpPr>
        <p:grpSpPr>
          <a:xfrm>
            <a:off x="0" y="-31067"/>
            <a:ext cx="9144000" cy="6858000"/>
            <a:chOff x="0" y="0"/>
            <a:chExt cx="13716000" cy="10287000"/>
          </a:xfrm>
        </p:grpSpPr>
        <p:sp>
          <p:nvSpPr>
            <p:cNvPr id="7" name="Rectangle 6">
              <a:extLst>
                <a:ext uri="{FF2B5EF4-FFF2-40B4-BE49-F238E27FC236}">
                  <a16:creationId xmlns:a16="http://schemas.microsoft.com/office/drawing/2014/main" id="{9B110E0B-2F20-DF3F-A7A3-30156A95E8A5}"/>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554369C-F3EA-9C03-805D-3A24E79595B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9AF6968-5415-9612-1BA2-6CA31F022D5D}"/>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821E83E2-F70D-428F-6771-274427C7FB33}"/>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5FA30B8C-00F7-4C91-B263-7D9716947070}"/>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A9ACC7E1-092E-C46D-714D-B9C6B5BA7AB5}"/>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err="1">
                <a:solidFill>
                  <a:prstClr val="white">
                    <a:lumMod val="65000"/>
                  </a:prstClr>
                </a:solidFill>
              </a:rPr>
              <a:t>euil</a:t>
            </a:r>
            <a:r>
              <a:rPr lang="fr-FR" sz="1600" b="1" dirty="0">
                <a:solidFill>
                  <a:prstClr val="white">
                    <a:lumMod val="65000"/>
                  </a:prstClr>
                </a:solidFill>
              </a:rPr>
              <a:t>- un fauteuil- </a:t>
            </a:r>
            <a:r>
              <a:rPr lang="fr-FR" sz="1600" b="1" dirty="0" err="1">
                <a:solidFill>
                  <a:prstClr val="white">
                    <a:lumMod val="65000"/>
                  </a:prstClr>
                </a:solidFill>
              </a:rPr>
              <a:t>euill</a:t>
            </a:r>
            <a:r>
              <a:rPr lang="fr-FR" sz="1600" b="1" dirty="0">
                <a:solidFill>
                  <a:prstClr val="white">
                    <a:lumMod val="65000"/>
                  </a:prstClr>
                </a:solidFill>
              </a:rPr>
              <a:t>- une feuille. Lisons ensemble. </a:t>
            </a:r>
          </a:p>
        </p:txBody>
      </p:sp>
      <p:sp>
        <p:nvSpPr>
          <p:cNvPr id="4" name="Rectangle 3">
            <a:extLst>
              <a:ext uri="{FF2B5EF4-FFF2-40B4-BE49-F238E27FC236}">
                <a16:creationId xmlns:a16="http://schemas.microsoft.com/office/drawing/2014/main" id="{E8E0812C-F86F-9EA5-B3FE-ABBBDA90A768}"/>
              </a:ext>
            </a:extLst>
          </p:cNvPr>
          <p:cNvSpPr/>
          <p:nvPr>
            <p:custDataLst>
              <p:tags r:id="rId5"/>
            </p:custDataLst>
          </p:nvPr>
        </p:nvSpPr>
        <p:spPr>
          <a:xfrm>
            <a:off x="471949" y="1094775"/>
            <a:ext cx="8337754" cy="4154984"/>
          </a:xfrm>
          <a:prstGeom prst="rect">
            <a:avLst/>
          </a:prstGeom>
        </p:spPr>
        <p:txBody>
          <a:bodyPr wrap="square">
            <a:spAutoFit/>
          </a:bodyPr>
          <a:lstStyle/>
          <a:p>
            <a:pPr algn="ctr"/>
            <a:endParaRPr lang="pt-BR" sz="8800" b="1" dirty="0">
              <a:solidFill>
                <a:srgbClr val="106585"/>
              </a:solidFill>
              <a:latin typeface="Dosis" pitchFamily="2" charset="0"/>
            </a:endParaRPr>
          </a:p>
          <a:p>
            <a:pPr algn="ctr"/>
            <a:r>
              <a:rPr lang="pt-BR" sz="8800" b="1" dirty="0">
                <a:solidFill>
                  <a:srgbClr val="106585"/>
                </a:solidFill>
                <a:latin typeface="Dosis" pitchFamily="2" charset="0"/>
              </a:rPr>
              <a:t>euil- un faut</a:t>
            </a:r>
            <a:r>
              <a:rPr lang="pt-BR" sz="8800" b="1" dirty="0">
                <a:solidFill>
                  <a:srgbClr val="FFC000"/>
                </a:solidFill>
                <a:latin typeface="Dosis" pitchFamily="2" charset="0"/>
              </a:rPr>
              <a:t>euil</a:t>
            </a:r>
          </a:p>
          <a:p>
            <a:pPr algn="ctr"/>
            <a:r>
              <a:rPr lang="pt-BR" sz="8800" b="1" dirty="0">
                <a:solidFill>
                  <a:srgbClr val="106585"/>
                </a:solidFill>
                <a:latin typeface="Dosis" pitchFamily="2" charset="0"/>
              </a:rPr>
              <a:t>euill- une f</a:t>
            </a:r>
            <a:r>
              <a:rPr lang="pt-BR" sz="8800" b="1" dirty="0">
                <a:solidFill>
                  <a:srgbClr val="FFC000"/>
                </a:solidFill>
                <a:latin typeface="Dosis" pitchFamily="2" charset="0"/>
              </a:rPr>
              <a:t>euill</a:t>
            </a:r>
            <a:r>
              <a:rPr lang="pt-BR" sz="8800" b="1" dirty="0">
                <a:solidFill>
                  <a:srgbClr val="106585"/>
                </a:solidFill>
                <a:latin typeface="Dosis" pitchFamily="2" charset="0"/>
              </a:rPr>
              <a:t>e</a:t>
            </a:r>
            <a:r>
              <a:rPr lang="pt-BR" sz="72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3C43E919-06E6-30F7-FCB2-D9D247E6E71A}"/>
              </a:ext>
            </a:extLst>
          </p:cNvPr>
          <p:cNvSpPr txBox="1"/>
          <p:nvPr>
            <p:custDataLst>
              <p:tags r:id="rId6"/>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 </a:t>
            </a:r>
            <a:endParaRPr lang="fr-FR" i="1" dirty="0">
              <a:solidFill>
                <a:prstClr val="white">
                  <a:lumMod val="65000"/>
                </a:prstClr>
              </a:solidFill>
              <a:latin typeface="Calibri"/>
            </a:endParaRPr>
          </a:p>
        </p:txBody>
      </p:sp>
      <p:graphicFrame>
        <p:nvGraphicFramePr>
          <p:cNvPr id="3" name="Tableau 2">
            <a:extLst>
              <a:ext uri="{FF2B5EF4-FFF2-40B4-BE49-F238E27FC236}">
                <a16:creationId xmlns:a16="http://schemas.microsoft.com/office/drawing/2014/main" id="{6AD6FB33-ABCE-2A9C-DE09-6357BFE59796}"/>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91513649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4D47E-608E-B4E3-39BC-E791AA0FDB70}"/>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7B6C41B6-2645-0D9D-7AB0-F2D8AB2DFB3C}"/>
              </a:ext>
            </a:extLst>
          </p:cNvPr>
          <p:cNvGrpSpPr/>
          <p:nvPr>
            <p:custDataLst>
              <p:tags r:id="rId1"/>
            </p:custDataLst>
          </p:nvPr>
        </p:nvGrpSpPr>
        <p:grpSpPr>
          <a:xfrm>
            <a:off x="-28533" y="0"/>
            <a:ext cx="9144000" cy="6858000"/>
            <a:chOff x="0" y="0"/>
            <a:chExt cx="13716000" cy="10287000"/>
          </a:xfrm>
        </p:grpSpPr>
        <p:sp>
          <p:nvSpPr>
            <p:cNvPr id="7" name="Rectangle 6">
              <a:extLst>
                <a:ext uri="{FF2B5EF4-FFF2-40B4-BE49-F238E27FC236}">
                  <a16:creationId xmlns:a16="http://schemas.microsoft.com/office/drawing/2014/main" id="{AC317E0B-9078-653D-8C51-8164FB6AA4DC}"/>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93326E3-0862-7EFC-6C90-BD821DBC9776}"/>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43CBE5-6740-02CB-8DDF-7DAB0C33B975}"/>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ABBBDC39-227C-373D-A1B9-C62DE18349D4}"/>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D983D185-F706-141E-B4F7-F983EA1E60C9}"/>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9F6225FC-9915-3934-1693-02DB97697480}"/>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C’est « ou » </a:t>
            </a:r>
          </a:p>
        </p:txBody>
      </p:sp>
      <p:sp>
        <p:nvSpPr>
          <p:cNvPr id="4" name="Rectangle 3">
            <a:extLst>
              <a:ext uri="{FF2B5EF4-FFF2-40B4-BE49-F238E27FC236}">
                <a16:creationId xmlns:a16="http://schemas.microsoft.com/office/drawing/2014/main" id="{A9CAA253-EB9C-0812-4CAC-385313AA9AA8}"/>
              </a:ext>
            </a:extLst>
          </p:cNvPr>
          <p:cNvSpPr/>
          <p:nvPr>
            <p:custDataLst>
              <p:tags r:id="rId5"/>
            </p:custDataLst>
          </p:nvPr>
        </p:nvSpPr>
        <p:spPr>
          <a:xfrm>
            <a:off x="3049128" y="2111645"/>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ou</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7325FFB6-E62B-47C4-0838-C96C436327F5}"/>
              </a:ext>
            </a:extLst>
          </p:cNvPr>
          <p:cNvGraphicFramePr>
            <a:graphicFrameLocks noGrp="1"/>
          </p:cNvGraphicFramePr>
          <p:nvPr>
            <p:custDataLst>
              <p:tags r:id="rId6"/>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408414507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A11D2-7412-0812-B64A-4B33E54EBE3C}"/>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AEF3D04A-B626-7C96-03BD-431F5A3428F8}"/>
              </a:ext>
            </a:extLst>
          </p:cNvPr>
          <p:cNvGrpSpPr/>
          <p:nvPr>
            <p:custDataLst>
              <p:tags r:id="rId1"/>
            </p:custDataLst>
          </p:nvPr>
        </p:nvGrpSpPr>
        <p:grpSpPr>
          <a:xfrm>
            <a:off x="-28533" y="0"/>
            <a:ext cx="9144000" cy="6858000"/>
            <a:chOff x="0" y="0"/>
            <a:chExt cx="13716000" cy="10287000"/>
          </a:xfrm>
        </p:grpSpPr>
        <p:sp>
          <p:nvSpPr>
            <p:cNvPr id="7" name="Rectangle 6">
              <a:extLst>
                <a:ext uri="{FF2B5EF4-FFF2-40B4-BE49-F238E27FC236}">
                  <a16:creationId xmlns:a16="http://schemas.microsoft.com/office/drawing/2014/main" id="{73641CCB-355A-DE5C-3A50-4AF934D75EB2}"/>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4B6BB38-059F-BA5D-80E0-E095BB0631B8}"/>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D6D8415-CBE9-1398-EFD4-1B50BE1ADB11}"/>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F6F808AD-74D5-ABC1-63A6-BD5578F5173C}"/>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A44F02F4-6C78-93E5-F89C-94612ED6A9D2}"/>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756D835E-FCE8-FEB1-1469-FA695D13A4AD}"/>
              </a:ext>
            </a:extLst>
          </p:cNvPr>
          <p:cNvSpPr txBox="1"/>
          <p:nvPr>
            <p:custDataLst>
              <p:tags r:id="rId4"/>
            </p:custDataLst>
          </p:nvPr>
        </p:nvSpPr>
        <p:spPr>
          <a:xfrm>
            <a:off x="914400" y="381001"/>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 ou » est suivi de i-l , on lit « </a:t>
            </a:r>
            <a:r>
              <a:rPr lang="fr-FR" sz="1600" b="1" dirty="0" err="1">
                <a:solidFill>
                  <a:prstClr val="white">
                    <a:lumMod val="65000"/>
                  </a:prstClr>
                </a:solidFill>
                <a:latin typeface="Calibri"/>
              </a:rPr>
              <a:t>ouil</a:t>
            </a:r>
            <a:r>
              <a:rPr lang="fr-FR" sz="1600" b="1" dirty="0">
                <a:solidFill>
                  <a:prstClr val="white">
                    <a:lumMod val="65000"/>
                  </a:prstClr>
                </a:solidFill>
                <a:latin typeface="Calibri"/>
              </a:rPr>
              <a:t> » ou- </a:t>
            </a:r>
            <a:r>
              <a:rPr lang="fr-FR" sz="1600" b="1" dirty="0" err="1">
                <a:solidFill>
                  <a:prstClr val="white">
                    <a:lumMod val="65000"/>
                  </a:prstClr>
                </a:solidFill>
                <a:latin typeface="Calibri"/>
              </a:rPr>
              <a:t>ouil</a:t>
            </a:r>
            <a:endParaRPr lang="fr-FR" sz="1600" b="1" dirty="0">
              <a:solidFill>
                <a:prstClr val="white">
                  <a:lumMod val="65000"/>
                </a:prstClr>
              </a:solidFill>
              <a:latin typeface="Calibri"/>
            </a:endParaRPr>
          </a:p>
          <a:p>
            <a:pPr defTabSz="609630">
              <a:spcAft>
                <a:spcPts val="400"/>
              </a:spcAft>
              <a:defRPr/>
            </a:pPr>
            <a:r>
              <a:rPr lang="fr-FR" sz="1600" i="1" dirty="0">
                <a:solidFill>
                  <a:prstClr val="white">
                    <a:lumMod val="65000"/>
                  </a:prstClr>
                </a:solidFill>
                <a:latin typeface="Calibri"/>
              </a:rPr>
              <a:t>L’enseignant(e) insiste sur le « ou » et le  yod.</a:t>
            </a:r>
          </a:p>
        </p:txBody>
      </p:sp>
      <p:sp>
        <p:nvSpPr>
          <p:cNvPr id="4" name="Rectangle 3">
            <a:extLst>
              <a:ext uri="{FF2B5EF4-FFF2-40B4-BE49-F238E27FC236}">
                <a16:creationId xmlns:a16="http://schemas.microsoft.com/office/drawing/2014/main" id="{0923ED7E-970D-E00D-D009-E82ABAB412B5}"/>
              </a:ext>
            </a:extLst>
          </p:cNvPr>
          <p:cNvSpPr/>
          <p:nvPr>
            <p:custDataLst>
              <p:tags r:id="rId5"/>
            </p:custDataLst>
          </p:nvPr>
        </p:nvSpPr>
        <p:spPr>
          <a:xfrm>
            <a:off x="3039295" y="1398075"/>
            <a:ext cx="2459703" cy="3216265"/>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ouil</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190AD817-D26B-DF5E-0C3E-16BCBA4A9B40}"/>
              </a:ext>
            </a:extLst>
          </p:cNvPr>
          <p:cNvGraphicFramePr>
            <a:graphicFrameLocks noGrp="1"/>
          </p:cNvGraphicFramePr>
          <p:nvPr>
            <p:custDataLst>
              <p:tags r:id="rId6"/>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31490285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4D967-FE25-3175-3939-19526DF2A7D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C9F1E06-54D9-4CF9-7140-56B9746E2889}"/>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86C98B53-5DE4-88C0-B614-51A8D11235C8}"/>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E852D7E3-2EC5-4F25-9040-4944868B45E1}"/>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04BEE5C7-6514-BC36-344A-47AE1FC72E0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63CEA2E3-D837-A1B8-518F-F07B1E5E5F17}"/>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9CBE3B8A-E39A-7ABA-51A1-B7FE573A6B83}"/>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D7A87CC-2005-69D4-F11D-5D0D17F5D01A}"/>
              </a:ext>
            </a:extLst>
          </p:cNvPr>
          <p:cNvSpPr/>
          <p:nvPr>
            <p:custDataLst>
              <p:tags r:id="rId7"/>
            </p:custDataLst>
          </p:nvPr>
        </p:nvSpPr>
        <p:spPr>
          <a:xfrm>
            <a:off x="139207"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13BD454-4ECE-C84C-6448-EA34F14A8F4D}"/>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09DF48A5-22E3-15CC-285C-0E26B3F36FF2}"/>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007834D-E776-A71F-05FB-C9DAB716E658}"/>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3F5A863C-F405-850A-25E2-A9B3352803D1}"/>
              </a:ext>
            </a:extLst>
          </p:cNvPr>
          <p:cNvSpPr/>
          <p:nvPr>
            <p:custDataLst>
              <p:tags r:id="rId11"/>
            </p:custDataLst>
          </p:nvPr>
        </p:nvSpPr>
        <p:spPr>
          <a:xfrm>
            <a:off x="228598" y="2052539"/>
            <a:ext cx="6359015" cy="3754874"/>
          </a:xfrm>
          <a:prstGeom prst="rect">
            <a:avLst/>
          </a:prstGeom>
        </p:spPr>
        <p:txBody>
          <a:bodyPr wrap="square">
            <a:spAutoFit/>
          </a:bodyPr>
          <a:lstStyle/>
          <a:p>
            <a:pPr algn="ctr" defTabSz="457223"/>
            <a:r>
              <a:rPr lang="pt-BR" sz="11900" b="1" dirty="0">
                <a:solidFill>
                  <a:srgbClr val="106585"/>
                </a:solidFill>
                <a:latin typeface="Dosis" pitchFamily="2" charset="0"/>
              </a:rPr>
              <a:t>ouil</a:t>
            </a:r>
          </a:p>
          <a:p>
            <a:pPr algn="ctr" defTabSz="457223"/>
            <a:r>
              <a:rPr lang="pt-BR" sz="11900" b="1" dirty="0">
                <a:solidFill>
                  <a:srgbClr val="106585"/>
                </a:solidFill>
                <a:latin typeface="Dosis" pitchFamily="2" charset="0"/>
              </a:rPr>
              <a:t>le fen</a:t>
            </a:r>
            <a:r>
              <a:rPr lang="pt-BR" sz="11900" b="1" dirty="0">
                <a:solidFill>
                  <a:schemeClr val="accent6">
                    <a:lumMod val="75000"/>
                  </a:schemeClr>
                </a:solidFill>
                <a:latin typeface="Dosis" pitchFamily="2" charset="0"/>
              </a:rPr>
              <a:t>ouil</a:t>
            </a:r>
            <a:endParaRPr lang="fr-FR" sz="11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4E40784E-76DB-3C49-81AA-0603BAFB2459}"/>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ouil</a:t>
            </a:r>
            <a:r>
              <a:rPr lang="fr-FR" sz="1600" b="1" dirty="0">
                <a:solidFill>
                  <a:prstClr val="white">
                    <a:lumMod val="65000"/>
                  </a:prstClr>
                </a:solidFill>
                <a:latin typeface="+mj-lt"/>
              </a:rPr>
              <a:t> » comme dans fenouil.  Lisons ensemble: </a:t>
            </a:r>
            <a:r>
              <a:rPr lang="fr-FR" sz="1600" b="1" dirty="0" err="1">
                <a:solidFill>
                  <a:prstClr val="white">
                    <a:lumMod val="65000"/>
                  </a:prstClr>
                </a:solidFill>
                <a:latin typeface="+mj-lt"/>
              </a:rPr>
              <a:t>ouil</a:t>
            </a:r>
            <a:r>
              <a:rPr lang="fr-FR" sz="1600" b="1" dirty="0">
                <a:solidFill>
                  <a:prstClr val="white">
                    <a:lumMod val="65000"/>
                  </a:prstClr>
                </a:solidFill>
                <a:latin typeface="+mj-lt"/>
              </a:rPr>
              <a:t> - fenouil .</a:t>
            </a:r>
          </a:p>
        </p:txBody>
      </p:sp>
      <p:graphicFrame>
        <p:nvGraphicFramePr>
          <p:cNvPr id="9" name="Tableau 8">
            <a:extLst>
              <a:ext uri="{FF2B5EF4-FFF2-40B4-BE49-F238E27FC236}">
                <a16:creationId xmlns:a16="http://schemas.microsoft.com/office/drawing/2014/main" id="{6002ACFF-5161-319C-83F2-831AE1574174}"/>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AF55589D-6538-4955-0E6F-D010ACBA626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107614" y="3749168"/>
            <a:ext cx="1593622" cy="1723553"/>
          </a:xfrm>
          <a:prstGeom prst="rect">
            <a:avLst/>
          </a:prstGeom>
        </p:spPr>
      </p:pic>
    </p:spTree>
    <p:extLst>
      <p:ext uri="{BB962C8B-B14F-4D97-AF65-F5344CB8AC3E}">
        <p14:creationId xmlns:p14="http://schemas.microsoft.com/office/powerpoint/2010/main" val="3443804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59E63-6417-EC93-25E3-D687D51C1A5E}"/>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E798F02A-95E4-EDC6-66B9-74724974F01B}"/>
              </a:ext>
            </a:extLst>
          </p:cNvPr>
          <p:cNvGrpSpPr/>
          <p:nvPr>
            <p:custDataLst>
              <p:tags r:id="rId1"/>
            </p:custDataLst>
          </p:nvPr>
        </p:nvGrpSpPr>
        <p:grpSpPr>
          <a:xfrm>
            <a:off x="-28533" y="0"/>
            <a:ext cx="9144000" cy="6858000"/>
            <a:chOff x="0" y="0"/>
            <a:chExt cx="13716000" cy="10287000"/>
          </a:xfrm>
        </p:grpSpPr>
        <p:sp>
          <p:nvSpPr>
            <p:cNvPr id="7" name="Rectangle 6">
              <a:extLst>
                <a:ext uri="{FF2B5EF4-FFF2-40B4-BE49-F238E27FC236}">
                  <a16:creationId xmlns:a16="http://schemas.microsoft.com/office/drawing/2014/main" id="{B72F9225-E961-2014-ED9B-C0A4DEB9811D}"/>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8BE8166-4B61-183C-B30D-48401A41BBC4}"/>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E161CE0-D118-7AC2-487B-D0F552239515}"/>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1048B064-22DB-BE30-B1DC-B0124D0EB719}"/>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7D179669-1C30-48AE-4F26-4A6730C0D8EE}"/>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FF1E2479-6091-F5F1-D801-6188A06CB7ED}"/>
              </a:ext>
            </a:extLst>
          </p:cNvPr>
          <p:cNvSpPr txBox="1"/>
          <p:nvPr>
            <p:custDataLst>
              <p:tags r:id="rId4"/>
            </p:custDataLst>
          </p:nvPr>
        </p:nvSpPr>
        <p:spPr>
          <a:xfrm>
            <a:off x="914400" y="381001"/>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rPr>
              <a:t>Le son « </a:t>
            </a:r>
            <a:r>
              <a:rPr lang="fr-FR" sz="1600" b="1" dirty="0" err="1">
                <a:solidFill>
                  <a:prstClr val="white">
                    <a:lumMod val="65000"/>
                  </a:prstClr>
                </a:solidFill>
              </a:rPr>
              <a:t>ouil</a:t>
            </a:r>
            <a:r>
              <a:rPr lang="fr-FR" sz="1600" b="1" dirty="0">
                <a:solidFill>
                  <a:prstClr val="white">
                    <a:lumMod val="65000"/>
                  </a:prstClr>
                </a:solidFill>
              </a:rPr>
              <a:t>  » peut aussi s’écrire avec deux « l ». Cela fait: o-u-i-l-l.  ou– </a:t>
            </a:r>
            <a:r>
              <a:rPr lang="fr-FR" sz="1600" b="1" dirty="0" err="1">
                <a:solidFill>
                  <a:prstClr val="white">
                    <a:lumMod val="65000"/>
                  </a:prstClr>
                </a:solidFill>
              </a:rPr>
              <a:t>ouill</a:t>
            </a:r>
            <a:r>
              <a:rPr lang="fr-FR" sz="1600" b="1" dirty="0">
                <a:solidFill>
                  <a:prstClr val="white">
                    <a:lumMod val="65000"/>
                  </a:prstClr>
                </a:solidFill>
              </a:rPr>
              <a:t>-  </a:t>
            </a:r>
            <a:r>
              <a:rPr lang="fr-FR" sz="1600" b="1" dirty="0" err="1">
                <a:solidFill>
                  <a:prstClr val="white">
                    <a:lumMod val="65000"/>
                  </a:prstClr>
                </a:solidFill>
              </a:rPr>
              <a:t>ouill</a:t>
            </a:r>
            <a:r>
              <a:rPr lang="fr-FR" sz="1600" b="1" dirty="0">
                <a:solidFill>
                  <a:prstClr val="white">
                    <a:lumMod val="65000"/>
                  </a:prstClr>
                </a:solidFill>
              </a:rPr>
              <a:t> .</a:t>
            </a:r>
          </a:p>
          <a:p>
            <a:pPr defTabSz="609630">
              <a:spcAft>
                <a:spcPts val="400"/>
              </a:spcAft>
              <a:defRPr/>
            </a:pPr>
            <a:r>
              <a:rPr lang="fr-FR" sz="1600" i="1" dirty="0">
                <a:solidFill>
                  <a:prstClr val="white">
                    <a:lumMod val="65000"/>
                  </a:prstClr>
                </a:solidFill>
                <a:latin typeface="Calibri"/>
              </a:rPr>
              <a:t>L’enseignant(e) insiste sur le « ou » et  le « yod ».</a:t>
            </a:r>
          </a:p>
        </p:txBody>
      </p:sp>
      <p:sp>
        <p:nvSpPr>
          <p:cNvPr id="4" name="Rectangle 3">
            <a:extLst>
              <a:ext uri="{FF2B5EF4-FFF2-40B4-BE49-F238E27FC236}">
                <a16:creationId xmlns:a16="http://schemas.microsoft.com/office/drawing/2014/main" id="{A526C5FA-4A90-479B-F7D1-666CFF943049}"/>
              </a:ext>
            </a:extLst>
          </p:cNvPr>
          <p:cNvSpPr/>
          <p:nvPr>
            <p:custDataLst>
              <p:tags r:id="rId5"/>
            </p:custDataLst>
          </p:nvPr>
        </p:nvSpPr>
        <p:spPr>
          <a:xfrm>
            <a:off x="3206443" y="658939"/>
            <a:ext cx="3066538" cy="3216265"/>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ouill</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B13B4EDE-284F-6447-FF00-B70F3AEC84DA}"/>
              </a:ext>
            </a:extLst>
          </p:cNvPr>
          <p:cNvGraphicFramePr>
            <a:graphicFrameLocks noGrp="1"/>
          </p:cNvGraphicFramePr>
          <p:nvPr>
            <p:custDataLst>
              <p:tags r:id="rId6"/>
            </p:custDataLst>
            <p:extLst>
              <p:ext uri="{D42A27DB-BD31-4B8C-83A1-F6EECF244321}">
                <p14:modId xmlns:p14="http://schemas.microsoft.com/office/powerpoint/2010/main" val="2453709074"/>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2112972">
                  <a:extLst>
                    <a:ext uri="{9D8B030D-6E8A-4147-A177-3AD203B41FA5}">
                      <a16:colId xmlns:a16="http://schemas.microsoft.com/office/drawing/2014/main" val="1026576551"/>
                    </a:ext>
                  </a:extLst>
                </a:gridCol>
                <a:gridCol w="1160206">
                  <a:extLst>
                    <a:ext uri="{9D8B030D-6E8A-4147-A177-3AD203B41FA5}">
                      <a16:colId xmlns:a16="http://schemas.microsoft.com/office/drawing/2014/main" val="1915038765"/>
                    </a:ext>
                  </a:extLst>
                </a:gridCol>
                <a:gridCol w="1191650">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98501447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E4170-C46D-A213-D2C3-F61AC973A02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9E40B34-F45D-8468-3F61-FD07BD77C58E}"/>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F168A2B3-0E89-959F-BDB5-9EA6D2491DF4}"/>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FE487584-5456-BFEF-280F-5FFBDA864241}"/>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7A46698B-30C0-D084-1C95-FF4DAB64BAD0}"/>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8CBABC86-DFC5-3EE2-EC98-38CA547E6E98}"/>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0680AA60-5DCE-661B-4C42-D7D678A2BD22}"/>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930D949-5688-9FD8-C68C-6CF749551110}"/>
              </a:ext>
            </a:extLst>
          </p:cNvPr>
          <p:cNvSpPr/>
          <p:nvPr>
            <p:custDataLst>
              <p:tags r:id="rId7"/>
            </p:custDataLst>
          </p:nvPr>
        </p:nvSpPr>
        <p:spPr>
          <a:xfrm>
            <a:off x="139207"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0C01EC8-5B7B-A934-21A8-7CDE1544FA63}"/>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C48A7469-30EA-CB9D-18EE-FB1276651125}"/>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1DBE536-8B1A-31C8-9974-160B0EDDF25A}"/>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6656E585-015C-6009-8F9F-3D9AA6EE906F}"/>
              </a:ext>
            </a:extLst>
          </p:cNvPr>
          <p:cNvSpPr/>
          <p:nvPr>
            <p:custDataLst>
              <p:tags r:id="rId11"/>
            </p:custDataLst>
          </p:nvPr>
        </p:nvSpPr>
        <p:spPr>
          <a:xfrm>
            <a:off x="336751" y="1476936"/>
            <a:ext cx="6724358" cy="3139321"/>
          </a:xfrm>
          <a:prstGeom prst="rect">
            <a:avLst/>
          </a:prstGeom>
        </p:spPr>
        <p:txBody>
          <a:bodyPr wrap="square">
            <a:spAutoFit/>
          </a:bodyPr>
          <a:lstStyle/>
          <a:p>
            <a:pPr algn="ctr" defTabSz="457223"/>
            <a:r>
              <a:rPr lang="pt-BR" sz="9900" b="1" dirty="0">
                <a:solidFill>
                  <a:srgbClr val="106585"/>
                </a:solidFill>
                <a:latin typeface="Dosis" pitchFamily="2" charset="0"/>
              </a:rPr>
              <a:t>ouill</a:t>
            </a:r>
          </a:p>
          <a:p>
            <a:pPr algn="ctr" defTabSz="457223"/>
            <a:r>
              <a:rPr lang="pt-BR" sz="9900" b="1" dirty="0">
                <a:solidFill>
                  <a:srgbClr val="106585"/>
                </a:solidFill>
                <a:latin typeface="Dosis" pitchFamily="2" charset="0"/>
              </a:rPr>
              <a:t>la gren</a:t>
            </a:r>
            <a:r>
              <a:rPr lang="pt-BR" sz="9900" b="1" dirty="0">
                <a:solidFill>
                  <a:schemeClr val="accent6">
                    <a:lumMod val="75000"/>
                  </a:schemeClr>
                </a:solidFill>
                <a:latin typeface="Dosis" pitchFamily="2" charset="0"/>
              </a:rPr>
              <a:t>ouille</a:t>
            </a:r>
            <a:endParaRPr lang="fr-FR" sz="9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A68D0DDB-7F86-B71E-2DAC-D585CE14205F}"/>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ouill</a:t>
            </a:r>
            <a:r>
              <a:rPr lang="fr-FR" sz="1600" b="1" dirty="0">
                <a:solidFill>
                  <a:prstClr val="white">
                    <a:lumMod val="65000"/>
                  </a:prstClr>
                </a:solidFill>
                <a:latin typeface="+mj-lt"/>
              </a:rPr>
              <a:t>» comme dans grenouille.  Lisons ensemble: ou- </a:t>
            </a:r>
            <a:r>
              <a:rPr lang="fr-FR" sz="1600" b="1" dirty="0" err="1">
                <a:solidFill>
                  <a:prstClr val="white">
                    <a:lumMod val="65000"/>
                  </a:prstClr>
                </a:solidFill>
                <a:latin typeface="+mj-lt"/>
              </a:rPr>
              <a:t>ouill</a:t>
            </a:r>
            <a:r>
              <a:rPr lang="fr-FR" sz="1600" b="1" dirty="0">
                <a:solidFill>
                  <a:prstClr val="white">
                    <a:lumMod val="65000"/>
                  </a:prstClr>
                </a:solidFill>
                <a:latin typeface="+mj-lt"/>
              </a:rPr>
              <a:t>- grenouille.</a:t>
            </a:r>
          </a:p>
        </p:txBody>
      </p:sp>
      <p:graphicFrame>
        <p:nvGraphicFramePr>
          <p:cNvPr id="9" name="Tableau 8">
            <a:extLst>
              <a:ext uri="{FF2B5EF4-FFF2-40B4-BE49-F238E27FC236}">
                <a16:creationId xmlns:a16="http://schemas.microsoft.com/office/drawing/2014/main" id="{F55EC7A3-B914-9BBB-BABF-9AEB81C3EA3E}"/>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7009E9DD-380C-B018-D8CD-14AE5FFA8AE3}"/>
              </a:ext>
            </a:extLst>
          </p:cNvPr>
          <p:cNvPicPr>
            <a:picLocks noChangeAspect="1"/>
          </p:cNvPicPr>
          <p:nvPr/>
        </p:nvPicPr>
        <p:blipFill>
          <a:blip r:embed="rId17"/>
          <a:stretch>
            <a:fillRect/>
          </a:stretch>
        </p:blipFill>
        <p:spPr>
          <a:xfrm>
            <a:off x="7061109" y="4519272"/>
            <a:ext cx="1638014" cy="1504566"/>
          </a:xfrm>
          <a:prstGeom prst="rect">
            <a:avLst/>
          </a:prstGeom>
        </p:spPr>
      </p:pic>
    </p:spTree>
    <p:extLst>
      <p:ext uri="{BB962C8B-B14F-4D97-AF65-F5344CB8AC3E}">
        <p14:creationId xmlns:p14="http://schemas.microsoft.com/office/powerpoint/2010/main" val="261702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DE4D-70E6-A77C-8F7A-9853D612F41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52B4E5-DF5C-71D8-950C-AC71E9583078}"/>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41EAC97-B6F7-4246-5083-EF287639B380}"/>
              </a:ext>
            </a:extLst>
          </p:cNvPr>
          <p:cNvSpPr txBox="1"/>
          <p:nvPr/>
        </p:nvSpPr>
        <p:spPr>
          <a:xfrm>
            <a:off x="595946" y="647513"/>
            <a:ext cx="7711551" cy="834844"/>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Rituel</a:t>
            </a:r>
            <a:r>
              <a:rPr lang="en-US" sz="3200" b="1" dirty="0">
                <a:solidFill>
                  <a:srgbClr val="215968"/>
                </a:solidFill>
                <a:latin typeface="Carelia" panose="020B0604020202020204" charset="0"/>
              </a:rPr>
              <a:t> </a:t>
            </a:r>
          </a:p>
        </p:txBody>
      </p:sp>
      <p:sp>
        <p:nvSpPr>
          <p:cNvPr id="8" name="TextBox 8">
            <a:extLst>
              <a:ext uri="{FF2B5EF4-FFF2-40B4-BE49-F238E27FC236}">
                <a16:creationId xmlns:a16="http://schemas.microsoft.com/office/drawing/2014/main" id="{42593E7C-BBD8-FF81-D60F-F45BC533BDF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C446D49-9F20-46FD-1E7E-6301D81F1BEC}"/>
              </a:ext>
            </a:extLst>
          </p:cNvPr>
          <p:cNvSpPr/>
          <p:nvPr/>
        </p:nvSpPr>
        <p:spPr>
          <a:xfrm>
            <a:off x="1436916" y="2040842"/>
            <a:ext cx="6270171" cy="1572207"/>
          </a:xfrm>
          <a:prstGeom prst="cloud">
            <a:avLst/>
          </a:prstGeom>
          <a:ln>
            <a:solidFill>
              <a:schemeClr val="bg2">
                <a:lumMod val="5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49FBCEE2-871D-BA0E-0DE4-85A9D5E9A84C}"/>
              </a:ext>
            </a:extLst>
          </p:cNvPr>
          <p:cNvSpPr txBox="1"/>
          <p:nvPr/>
        </p:nvSpPr>
        <p:spPr>
          <a:xfrm>
            <a:off x="863602" y="2553794"/>
            <a:ext cx="7711551" cy="527067"/>
          </a:xfrm>
          <a:prstGeom prst="rect">
            <a:avLst/>
          </a:prstGeom>
        </p:spPr>
        <p:txBody>
          <a:bodyPr lIns="0" tIns="0" rIns="0" bIns="0" rtlCol="0" anchor="t">
            <a:spAutoFit/>
          </a:bodyPr>
          <a:lstStyle/>
          <a:p>
            <a:pPr algn="ctr" defTabSz="457246">
              <a:lnSpc>
                <a:spcPts val="4608"/>
              </a:lnSpc>
            </a:pPr>
            <a:r>
              <a:rPr lang="fr-FR" sz="2933" b="1" dirty="0">
                <a:solidFill>
                  <a:srgbClr val="EEECE1">
                    <a:lumMod val="50000"/>
                  </a:srgbClr>
                </a:solidFill>
                <a:latin typeface="Dosis" pitchFamily="2" charset="0"/>
                <a:ea typeface="Calibri" panose="020F0502020204030204" pitchFamily="34" charset="0"/>
                <a:cs typeface="Calibri" panose="020F0502020204030204" pitchFamily="34" charset="0"/>
              </a:rPr>
              <a:t>Dictée flash</a:t>
            </a:r>
          </a:p>
        </p:txBody>
      </p:sp>
      <p:pic>
        <p:nvPicPr>
          <p:cNvPr id="4" name="Image 3">
            <a:extLst>
              <a:ext uri="{FF2B5EF4-FFF2-40B4-BE49-F238E27FC236}">
                <a16:creationId xmlns:a16="http://schemas.microsoft.com/office/drawing/2014/main" id="{66A40509-A68C-CE65-DE12-1D87803287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8852" y="4186851"/>
            <a:ext cx="2146299" cy="1727201"/>
          </a:xfrm>
          <a:prstGeom prst="rect">
            <a:avLst/>
          </a:prstGeom>
        </p:spPr>
      </p:pic>
    </p:spTree>
    <p:extLst>
      <p:ext uri="{BB962C8B-B14F-4D97-AF65-F5344CB8AC3E}">
        <p14:creationId xmlns:p14="http://schemas.microsoft.com/office/powerpoint/2010/main" val="45075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1DA71-7A63-B8E1-31C5-90CD5CA7AE94}"/>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67212AF3-88A5-2653-CE2F-FD722DFC75E2}"/>
              </a:ext>
            </a:extLst>
          </p:cNvPr>
          <p:cNvGrpSpPr/>
          <p:nvPr>
            <p:custDataLst>
              <p:tags r:id="rId1"/>
            </p:custDataLst>
          </p:nvPr>
        </p:nvGrpSpPr>
        <p:grpSpPr>
          <a:xfrm>
            <a:off x="0" y="-31067"/>
            <a:ext cx="9144000" cy="6858000"/>
            <a:chOff x="0" y="0"/>
            <a:chExt cx="13716000" cy="10287000"/>
          </a:xfrm>
        </p:grpSpPr>
        <p:sp>
          <p:nvSpPr>
            <p:cNvPr id="7" name="Rectangle 6">
              <a:extLst>
                <a:ext uri="{FF2B5EF4-FFF2-40B4-BE49-F238E27FC236}">
                  <a16:creationId xmlns:a16="http://schemas.microsoft.com/office/drawing/2014/main" id="{FCAF8B54-EE85-3C78-6BE9-98C33464ED24}"/>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7D828FE-A701-3DD0-99BD-B26C321ACDCC}"/>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6713924-9BB0-4B6F-D0DA-0AD959966C3D}"/>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A3A2F063-13BA-B69B-EBCF-318E2E596B22}"/>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A7809EBE-8AEA-191F-7C1E-A388C6DDA280}"/>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A3676BEF-A2D9-14A9-2ED2-A239CDE9894C}"/>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err="1">
                <a:solidFill>
                  <a:prstClr val="white">
                    <a:lumMod val="65000"/>
                  </a:prstClr>
                </a:solidFill>
              </a:rPr>
              <a:t>ouil</a:t>
            </a:r>
            <a:r>
              <a:rPr lang="fr-FR" sz="1600" b="1" dirty="0">
                <a:solidFill>
                  <a:prstClr val="white">
                    <a:lumMod val="65000"/>
                  </a:prstClr>
                </a:solidFill>
              </a:rPr>
              <a:t>- le fenouil- </a:t>
            </a:r>
            <a:r>
              <a:rPr lang="fr-FR" sz="1600" b="1" dirty="0" err="1">
                <a:solidFill>
                  <a:prstClr val="white">
                    <a:lumMod val="65000"/>
                  </a:prstClr>
                </a:solidFill>
              </a:rPr>
              <a:t>ouill</a:t>
            </a:r>
            <a:r>
              <a:rPr lang="fr-FR" sz="1600" b="1" dirty="0">
                <a:solidFill>
                  <a:prstClr val="white">
                    <a:lumMod val="65000"/>
                  </a:prstClr>
                </a:solidFill>
              </a:rPr>
              <a:t>- une grenouille. Lisons ensemble. </a:t>
            </a:r>
          </a:p>
        </p:txBody>
      </p:sp>
      <p:sp>
        <p:nvSpPr>
          <p:cNvPr id="4" name="Rectangle 3">
            <a:extLst>
              <a:ext uri="{FF2B5EF4-FFF2-40B4-BE49-F238E27FC236}">
                <a16:creationId xmlns:a16="http://schemas.microsoft.com/office/drawing/2014/main" id="{47841C71-6481-2841-8007-BBA104A3EB7F}"/>
              </a:ext>
            </a:extLst>
          </p:cNvPr>
          <p:cNvSpPr/>
          <p:nvPr>
            <p:custDataLst>
              <p:tags r:id="rId5"/>
            </p:custDataLst>
          </p:nvPr>
        </p:nvSpPr>
        <p:spPr>
          <a:xfrm>
            <a:off x="471949" y="1094776"/>
            <a:ext cx="8337754" cy="4031873"/>
          </a:xfrm>
          <a:prstGeom prst="rect">
            <a:avLst/>
          </a:prstGeom>
        </p:spPr>
        <p:txBody>
          <a:bodyPr wrap="square">
            <a:spAutoFit/>
          </a:bodyPr>
          <a:lstStyle/>
          <a:p>
            <a:pPr algn="ctr"/>
            <a:endParaRPr lang="pt-BR" sz="8800" b="1" dirty="0">
              <a:solidFill>
                <a:srgbClr val="106585"/>
              </a:solidFill>
              <a:latin typeface="Dosis" pitchFamily="2" charset="0"/>
            </a:endParaRPr>
          </a:p>
          <a:p>
            <a:r>
              <a:rPr lang="pt-BR" sz="8000" b="1" dirty="0">
                <a:solidFill>
                  <a:srgbClr val="106585"/>
                </a:solidFill>
                <a:latin typeface="Dosis" pitchFamily="2" charset="0"/>
              </a:rPr>
              <a:t>ouil - le fen</a:t>
            </a:r>
            <a:r>
              <a:rPr lang="pt-BR" sz="8000" b="1" dirty="0">
                <a:solidFill>
                  <a:srgbClr val="FFC000"/>
                </a:solidFill>
                <a:latin typeface="Dosis" pitchFamily="2" charset="0"/>
              </a:rPr>
              <a:t>ouil</a:t>
            </a:r>
          </a:p>
          <a:p>
            <a:r>
              <a:rPr lang="pt-BR" sz="8000" b="1" dirty="0">
                <a:solidFill>
                  <a:srgbClr val="106585"/>
                </a:solidFill>
                <a:latin typeface="Dosis" pitchFamily="2" charset="0"/>
              </a:rPr>
              <a:t>ouill- la gren</a:t>
            </a:r>
            <a:r>
              <a:rPr lang="pt-BR" sz="8000" b="1" dirty="0">
                <a:solidFill>
                  <a:srgbClr val="FFC000"/>
                </a:solidFill>
                <a:latin typeface="Dosis" pitchFamily="2" charset="0"/>
              </a:rPr>
              <a:t>ouill</a:t>
            </a:r>
            <a:r>
              <a:rPr lang="pt-BR" sz="8000" b="1" dirty="0">
                <a:solidFill>
                  <a:srgbClr val="106585"/>
                </a:solidFill>
                <a:latin typeface="Dosis" pitchFamily="2" charset="0"/>
              </a:rPr>
              <a:t>e</a:t>
            </a:r>
            <a:r>
              <a:rPr lang="pt-BR" sz="66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5BAD7C7B-5976-0C59-AC25-4E426FAD25D1}"/>
              </a:ext>
            </a:extLst>
          </p:cNvPr>
          <p:cNvSpPr txBox="1"/>
          <p:nvPr>
            <p:custDataLst>
              <p:tags r:id="rId6"/>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 </a:t>
            </a:r>
            <a:endParaRPr lang="fr-FR" i="1" dirty="0">
              <a:solidFill>
                <a:prstClr val="white">
                  <a:lumMod val="65000"/>
                </a:prstClr>
              </a:solidFill>
              <a:latin typeface="Calibri"/>
            </a:endParaRPr>
          </a:p>
        </p:txBody>
      </p:sp>
      <p:graphicFrame>
        <p:nvGraphicFramePr>
          <p:cNvPr id="3" name="Tableau 2">
            <a:extLst>
              <a:ext uri="{FF2B5EF4-FFF2-40B4-BE49-F238E27FC236}">
                <a16:creationId xmlns:a16="http://schemas.microsoft.com/office/drawing/2014/main" id="{A6EC1F17-E594-0E00-EEEF-E374216571F2}"/>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6512199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3C790-9BC3-B1D3-356A-16AAAB7FC59D}"/>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79A939C4-9506-6C79-E4C8-8759667055A2}"/>
              </a:ext>
            </a:extLst>
          </p:cNvPr>
          <p:cNvGrpSpPr/>
          <p:nvPr>
            <p:custDataLst>
              <p:tags r:id="rId1"/>
            </p:custDataLst>
          </p:nvPr>
        </p:nvGrpSpPr>
        <p:grpSpPr>
          <a:xfrm>
            <a:off x="0" y="-31067"/>
            <a:ext cx="9144000" cy="6858000"/>
            <a:chOff x="0" y="0"/>
            <a:chExt cx="13716000" cy="10287000"/>
          </a:xfrm>
        </p:grpSpPr>
        <p:sp>
          <p:nvSpPr>
            <p:cNvPr id="7" name="Rectangle 6">
              <a:extLst>
                <a:ext uri="{FF2B5EF4-FFF2-40B4-BE49-F238E27FC236}">
                  <a16:creationId xmlns:a16="http://schemas.microsoft.com/office/drawing/2014/main" id="{96DF2677-7EDC-43C3-7FE1-5611FB3D557B}"/>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3525850-07F2-02D3-0DCF-FC79FB7986CF}"/>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2A91894-A659-AD09-9EE2-7ABEF5FAA58F}"/>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52B6C314-9C9B-5C67-BBA9-B8FA3C473B81}"/>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E736EA9B-9156-6EA2-93CC-75BB74114A7B}"/>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D35CD208-2280-8392-C067-52FCA0EF548D}"/>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09630">
              <a:spcAft>
                <a:spcPts val="400"/>
              </a:spcAft>
              <a:defRPr/>
            </a:pPr>
            <a:r>
              <a:rPr lang="fr-FR" sz="1600" b="1" dirty="0" err="1">
                <a:solidFill>
                  <a:prstClr val="white">
                    <a:lumMod val="65000"/>
                  </a:prstClr>
                </a:solidFill>
              </a:rPr>
              <a:t>ouil</a:t>
            </a:r>
            <a:r>
              <a:rPr lang="fr-FR" sz="1600" b="1" dirty="0">
                <a:solidFill>
                  <a:prstClr val="white">
                    <a:lumMod val="65000"/>
                  </a:prstClr>
                </a:solidFill>
              </a:rPr>
              <a:t>- le fenouil- </a:t>
            </a:r>
            <a:r>
              <a:rPr lang="fr-FR" sz="1600" b="1" dirty="0" err="1">
                <a:solidFill>
                  <a:prstClr val="white">
                    <a:lumMod val="65000"/>
                  </a:prstClr>
                </a:solidFill>
              </a:rPr>
              <a:t>ouill</a:t>
            </a:r>
            <a:r>
              <a:rPr lang="fr-FR" sz="1600" b="1" dirty="0">
                <a:solidFill>
                  <a:prstClr val="white">
                    <a:lumMod val="65000"/>
                  </a:prstClr>
                </a:solidFill>
              </a:rPr>
              <a:t>- une grenouille. Lisons ensemble. </a:t>
            </a:r>
          </a:p>
        </p:txBody>
      </p:sp>
      <p:sp>
        <p:nvSpPr>
          <p:cNvPr id="4" name="Rectangle 3">
            <a:extLst>
              <a:ext uri="{FF2B5EF4-FFF2-40B4-BE49-F238E27FC236}">
                <a16:creationId xmlns:a16="http://schemas.microsoft.com/office/drawing/2014/main" id="{6849F07B-11AE-25A5-ABB9-96603A03E642}"/>
              </a:ext>
            </a:extLst>
          </p:cNvPr>
          <p:cNvSpPr/>
          <p:nvPr>
            <p:custDataLst>
              <p:tags r:id="rId5"/>
            </p:custDataLst>
          </p:nvPr>
        </p:nvSpPr>
        <p:spPr>
          <a:xfrm>
            <a:off x="471949" y="1094776"/>
            <a:ext cx="8337754" cy="4031873"/>
          </a:xfrm>
          <a:prstGeom prst="rect">
            <a:avLst/>
          </a:prstGeom>
        </p:spPr>
        <p:txBody>
          <a:bodyPr wrap="square">
            <a:spAutoFit/>
          </a:bodyPr>
          <a:lstStyle/>
          <a:p>
            <a:pPr algn="ctr"/>
            <a:endParaRPr lang="pt-BR" sz="8800" b="1" dirty="0">
              <a:solidFill>
                <a:srgbClr val="106585"/>
              </a:solidFill>
              <a:latin typeface="Dosis" pitchFamily="2" charset="0"/>
            </a:endParaRPr>
          </a:p>
          <a:p>
            <a:pPr algn="ctr"/>
            <a:r>
              <a:rPr lang="pt-BR" sz="8000" b="1" dirty="0">
                <a:solidFill>
                  <a:srgbClr val="106585"/>
                </a:solidFill>
                <a:latin typeface="Dosis" pitchFamily="2" charset="0"/>
              </a:rPr>
              <a:t>ouil- le fen</a:t>
            </a:r>
            <a:r>
              <a:rPr lang="pt-BR" sz="8000" b="1" dirty="0">
                <a:solidFill>
                  <a:srgbClr val="FFC000"/>
                </a:solidFill>
                <a:latin typeface="Dosis" pitchFamily="2" charset="0"/>
              </a:rPr>
              <a:t>ouil</a:t>
            </a:r>
          </a:p>
          <a:p>
            <a:pPr algn="ctr"/>
            <a:r>
              <a:rPr lang="pt-BR" sz="8000" b="1" dirty="0">
                <a:solidFill>
                  <a:srgbClr val="106585"/>
                </a:solidFill>
                <a:latin typeface="Dosis" pitchFamily="2" charset="0"/>
              </a:rPr>
              <a:t>ouill- la gren</a:t>
            </a:r>
            <a:r>
              <a:rPr lang="pt-BR" sz="8000" b="1" dirty="0">
                <a:solidFill>
                  <a:srgbClr val="FFC000"/>
                </a:solidFill>
                <a:latin typeface="Dosis" pitchFamily="2" charset="0"/>
              </a:rPr>
              <a:t>ouill</a:t>
            </a:r>
            <a:r>
              <a:rPr lang="pt-BR" sz="8000" b="1" dirty="0">
                <a:solidFill>
                  <a:srgbClr val="106585"/>
                </a:solidFill>
                <a:latin typeface="Dosis" pitchFamily="2" charset="0"/>
              </a:rPr>
              <a:t>e</a:t>
            </a:r>
            <a:r>
              <a:rPr lang="pt-BR" sz="66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AA3C5313-79E5-6310-D23B-3B72CBCD2E6B}"/>
              </a:ext>
            </a:extLst>
          </p:cNvPr>
          <p:cNvSpPr txBox="1"/>
          <p:nvPr>
            <p:custDataLst>
              <p:tags r:id="rId6"/>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 </a:t>
            </a:r>
            <a:endParaRPr lang="fr-FR" i="1" dirty="0">
              <a:solidFill>
                <a:prstClr val="white">
                  <a:lumMod val="65000"/>
                </a:prstClr>
              </a:solidFill>
              <a:latin typeface="Calibri"/>
            </a:endParaRPr>
          </a:p>
        </p:txBody>
      </p:sp>
      <p:graphicFrame>
        <p:nvGraphicFramePr>
          <p:cNvPr id="3" name="Tableau 2">
            <a:extLst>
              <a:ext uri="{FF2B5EF4-FFF2-40B4-BE49-F238E27FC236}">
                <a16:creationId xmlns:a16="http://schemas.microsoft.com/office/drawing/2014/main" id="{42509F0B-66CC-C2F4-1941-2317051A1A0E}"/>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08973900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5A79A-0B3D-DEC7-9844-193B7B564E9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50158FE-6C28-B30C-F6E1-AAA666536074}"/>
              </a:ext>
            </a:extLst>
          </p:cNvPr>
          <p:cNvSpPr/>
          <p:nvPr>
            <p:custDataLst>
              <p:tags r:id="rId1"/>
            </p:custDataLst>
          </p:nvPr>
        </p:nvSpPr>
        <p:spPr>
          <a:xfrm>
            <a:off x="228604" y="990605"/>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8260B081-7AC7-E30D-1997-F6A47A313E78}"/>
              </a:ext>
            </a:extLst>
          </p:cNvPr>
          <p:cNvSpPr/>
          <p:nvPr>
            <p:custDataLst>
              <p:tags r:id="rId2"/>
            </p:custDataLst>
          </p:nvPr>
        </p:nvSpPr>
        <p:spPr>
          <a:xfrm>
            <a:off x="126753" y="929945"/>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4F5EC8CB-B37D-1DD6-CAEF-7071C890F0F9}"/>
              </a:ext>
            </a:extLst>
          </p:cNvPr>
          <p:cNvSpPr txBox="1"/>
          <p:nvPr>
            <p:custDataLst>
              <p:tags r:id="rId3"/>
            </p:custDataLst>
          </p:nvPr>
        </p:nvSpPr>
        <p:spPr>
          <a:xfrm>
            <a:off x="800100" y="1093754"/>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375060B7-FB74-1ACE-7119-3142E77A1412}"/>
              </a:ext>
            </a:extLst>
          </p:cNvPr>
          <p:cNvSpPr/>
          <p:nvPr>
            <p:custDataLst>
              <p:tags r:id="rId4"/>
            </p:custDataLst>
          </p:nvPr>
        </p:nvSpPr>
        <p:spPr>
          <a:xfrm>
            <a:off x="457205" y="114940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1D9B5BAB-15B0-EAC2-79E6-5D0C6476ED95}"/>
              </a:ext>
            </a:extLst>
          </p:cNvPr>
          <p:cNvSpPr/>
          <p:nvPr>
            <p:custDataLst>
              <p:tags r:id="rId5"/>
            </p:custDataLst>
          </p:nvPr>
        </p:nvSpPr>
        <p:spPr>
          <a:xfrm>
            <a:off x="126756" y="134034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991EB7A5-6074-6515-FBD0-D9D7795E40AC}"/>
              </a:ext>
            </a:extLst>
          </p:cNvPr>
          <p:cNvSpPr/>
          <p:nvPr>
            <p:custDataLst>
              <p:tags r:id="rId6"/>
            </p:custDataLst>
          </p:nvPr>
        </p:nvSpPr>
        <p:spPr>
          <a:xfrm>
            <a:off x="0" y="5"/>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355A9DD-FCA2-83DF-A804-9E1FDE2B0304}"/>
              </a:ext>
            </a:extLst>
          </p:cNvPr>
          <p:cNvSpPr/>
          <p:nvPr>
            <p:custDataLst>
              <p:tags r:id="rId7"/>
            </p:custDataLst>
          </p:nvPr>
        </p:nvSpPr>
        <p:spPr>
          <a:xfrm>
            <a:off x="202914"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593DEFB-E553-8976-FDBE-D2D8A4A6BFA1}"/>
              </a:ext>
            </a:extLst>
          </p:cNvPr>
          <p:cNvSpPr/>
          <p:nvPr>
            <p:custDataLst>
              <p:tags r:id="rId8"/>
            </p:custDataLst>
          </p:nvPr>
        </p:nvSpPr>
        <p:spPr>
          <a:xfrm>
            <a:off x="193389" y="24770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D1E6196-79F5-BADE-6D76-76D8D3C91132}"/>
              </a:ext>
            </a:extLst>
          </p:cNvPr>
          <p:cNvSpPr/>
          <p:nvPr>
            <p:custDataLst>
              <p:tags r:id="rId9"/>
            </p:custDataLst>
          </p:nvPr>
        </p:nvSpPr>
        <p:spPr>
          <a:xfrm>
            <a:off x="679946" y="42422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C5AD2AD8-DB7B-7820-CA8B-A57761821EA2}"/>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les graphèmes et les mots ensemble. </a:t>
            </a:r>
          </a:p>
        </p:txBody>
      </p:sp>
      <p:graphicFrame>
        <p:nvGraphicFramePr>
          <p:cNvPr id="9" name="Tableau 8">
            <a:extLst>
              <a:ext uri="{FF2B5EF4-FFF2-40B4-BE49-F238E27FC236}">
                <a16:creationId xmlns:a16="http://schemas.microsoft.com/office/drawing/2014/main" id="{B85A003B-4C3B-D71A-7055-3F8122CFF1B2}"/>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A4A8DE0F-FC60-8539-1FEF-4118AFBFBA75}"/>
              </a:ext>
            </a:extLst>
          </p:cNvPr>
          <p:cNvSpPr/>
          <p:nvPr>
            <p:custDataLst>
              <p:tags r:id="rId12"/>
            </p:custDataLst>
          </p:nvPr>
        </p:nvSpPr>
        <p:spPr>
          <a:xfrm>
            <a:off x="679946" y="1783752"/>
            <a:ext cx="7981637" cy="3416320"/>
          </a:xfrm>
          <a:prstGeom prst="rect">
            <a:avLst/>
          </a:prstGeom>
        </p:spPr>
        <p:txBody>
          <a:bodyPr wrap="square">
            <a:spAutoFit/>
          </a:bodyPr>
          <a:lstStyle/>
          <a:p>
            <a:pPr defTabSz="457223"/>
            <a:r>
              <a:rPr lang="pt-BR" sz="5400" b="1" dirty="0">
                <a:solidFill>
                  <a:srgbClr val="E46C0A"/>
                </a:solidFill>
                <a:latin typeface="Dosis" pitchFamily="2" charset="0"/>
              </a:rPr>
              <a:t>euil        </a:t>
            </a:r>
            <a:r>
              <a:rPr lang="pt-BR" sz="5400" b="1" dirty="0">
                <a:solidFill>
                  <a:srgbClr val="106585"/>
                </a:solidFill>
                <a:latin typeface="Dosis" pitchFamily="2" charset="0"/>
              </a:rPr>
              <a:t>faut</a:t>
            </a:r>
            <a:r>
              <a:rPr lang="pt-BR" sz="5400" b="1" dirty="0">
                <a:solidFill>
                  <a:srgbClr val="E46C0A"/>
                </a:solidFill>
                <a:latin typeface="Dosis" pitchFamily="2" charset="0"/>
              </a:rPr>
              <a:t>euil</a:t>
            </a:r>
            <a:r>
              <a:rPr lang="pt-BR" sz="5400" b="1" dirty="0">
                <a:solidFill>
                  <a:srgbClr val="106585"/>
                </a:solidFill>
                <a:latin typeface="Dosis" pitchFamily="2" charset="0"/>
              </a:rPr>
              <a:t> </a:t>
            </a:r>
          </a:p>
          <a:p>
            <a:pPr defTabSz="457223"/>
            <a:r>
              <a:rPr lang="pt-BR" sz="5400" b="1" dirty="0">
                <a:solidFill>
                  <a:srgbClr val="E46C0A"/>
                </a:solidFill>
                <a:latin typeface="Dosis" pitchFamily="2" charset="0"/>
              </a:rPr>
              <a:t>euill       </a:t>
            </a:r>
            <a:r>
              <a:rPr lang="pt-BR" sz="5400" b="1" dirty="0">
                <a:solidFill>
                  <a:srgbClr val="106585"/>
                </a:solidFill>
                <a:latin typeface="Dosis" pitchFamily="2" charset="0"/>
              </a:rPr>
              <a:t>f</a:t>
            </a:r>
            <a:r>
              <a:rPr lang="pt-BR" sz="5400" b="1" dirty="0">
                <a:solidFill>
                  <a:srgbClr val="E46C0A"/>
                </a:solidFill>
                <a:latin typeface="Dosis" pitchFamily="2" charset="0"/>
              </a:rPr>
              <a:t>euill</a:t>
            </a:r>
            <a:r>
              <a:rPr lang="pt-BR" sz="5400" b="1" dirty="0">
                <a:solidFill>
                  <a:srgbClr val="106585"/>
                </a:solidFill>
                <a:latin typeface="Dosis" pitchFamily="2" charset="0"/>
              </a:rPr>
              <a:t>e</a:t>
            </a:r>
          </a:p>
          <a:p>
            <a:pPr defTabSz="457223"/>
            <a:r>
              <a:rPr lang="pt-BR" sz="5400" b="1" dirty="0">
                <a:solidFill>
                  <a:srgbClr val="E46C0A"/>
                </a:solidFill>
                <a:latin typeface="Dosis" pitchFamily="2" charset="0"/>
              </a:rPr>
              <a:t>ouil</a:t>
            </a:r>
            <a:r>
              <a:rPr lang="pt-BR" sz="5400" b="1" dirty="0">
                <a:solidFill>
                  <a:srgbClr val="106585"/>
                </a:solidFill>
                <a:latin typeface="Dosis" pitchFamily="2" charset="0"/>
              </a:rPr>
              <a:t>        fen</a:t>
            </a:r>
            <a:r>
              <a:rPr lang="pt-BR" sz="5400" b="1" dirty="0">
                <a:solidFill>
                  <a:srgbClr val="E46C0A"/>
                </a:solidFill>
                <a:latin typeface="Dosis" pitchFamily="2" charset="0"/>
              </a:rPr>
              <a:t>ouil</a:t>
            </a:r>
            <a:endParaRPr lang="pt-BR" sz="5400" b="1" dirty="0">
              <a:solidFill>
                <a:srgbClr val="106585"/>
              </a:solidFill>
              <a:latin typeface="Dosis" pitchFamily="2" charset="0"/>
            </a:endParaRPr>
          </a:p>
          <a:p>
            <a:pPr defTabSz="457223"/>
            <a:r>
              <a:rPr lang="pt-BR" sz="5400" b="1" dirty="0">
                <a:solidFill>
                  <a:srgbClr val="E46C0A"/>
                </a:solidFill>
                <a:latin typeface="Dosis" pitchFamily="2" charset="0"/>
              </a:rPr>
              <a:t>ouill       </a:t>
            </a:r>
            <a:r>
              <a:rPr lang="pt-BR" sz="5400" b="1" dirty="0">
                <a:solidFill>
                  <a:srgbClr val="106585"/>
                </a:solidFill>
                <a:latin typeface="Dosis" pitchFamily="2" charset="0"/>
              </a:rPr>
              <a:t>gren</a:t>
            </a:r>
            <a:r>
              <a:rPr lang="pt-BR" sz="5400" b="1" dirty="0">
                <a:solidFill>
                  <a:srgbClr val="E46C0A"/>
                </a:solidFill>
                <a:latin typeface="Dosis" pitchFamily="2" charset="0"/>
              </a:rPr>
              <a:t>ouill</a:t>
            </a:r>
            <a:r>
              <a:rPr lang="pt-BR" sz="5400" b="1" dirty="0">
                <a:solidFill>
                  <a:srgbClr val="106585"/>
                </a:solidFill>
                <a:latin typeface="Dosis" pitchFamily="2" charset="0"/>
              </a:rPr>
              <a:t>e</a:t>
            </a:r>
          </a:p>
        </p:txBody>
      </p:sp>
      <p:sp>
        <p:nvSpPr>
          <p:cNvPr id="2" name="Flèche : droite 1">
            <a:extLst>
              <a:ext uri="{FF2B5EF4-FFF2-40B4-BE49-F238E27FC236}">
                <a16:creationId xmlns:a16="http://schemas.microsoft.com/office/drawing/2014/main" id="{A22A745A-F864-8910-2BB5-48C3B633C1C4}"/>
              </a:ext>
            </a:extLst>
          </p:cNvPr>
          <p:cNvSpPr/>
          <p:nvPr/>
        </p:nvSpPr>
        <p:spPr>
          <a:xfrm>
            <a:off x="2290302" y="4787365"/>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7B1EC7D0-B5B1-5D11-F251-E45C18F9815C}"/>
              </a:ext>
            </a:extLst>
          </p:cNvPr>
          <p:cNvSpPr/>
          <p:nvPr/>
        </p:nvSpPr>
        <p:spPr>
          <a:xfrm>
            <a:off x="2290302" y="2255478"/>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roite 10">
            <a:extLst>
              <a:ext uri="{FF2B5EF4-FFF2-40B4-BE49-F238E27FC236}">
                <a16:creationId xmlns:a16="http://schemas.microsoft.com/office/drawing/2014/main" id="{D71871D5-DFAF-3F97-6B1C-261DEB7AC154}"/>
              </a:ext>
            </a:extLst>
          </p:cNvPr>
          <p:cNvSpPr/>
          <p:nvPr/>
        </p:nvSpPr>
        <p:spPr>
          <a:xfrm>
            <a:off x="2290302" y="3052241"/>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2" name="Flèche : droite 11">
            <a:extLst>
              <a:ext uri="{FF2B5EF4-FFF2-40B4-BE49-F238E27FC236}">
                <a16:creationId xmlns:a16="http://schemas.microsoft.com/office/drawing/2014/main" id="{2DCAEF9D-4AFC-FE61-1692-B2F5633C0287}"/>
              </a:ext>
            </a:extLst>
          </p:cNvPr>
          <p:cNvSpPr/>
          <p:nvPr/>
        </p:nvSpPr>
        <p:spPr>
          <a:xfrm>
            <a:off x="2290302" y="3919803"/>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69455714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DBB90-BA43-DC67-E6F9-CBCB32F1C9D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127D4E5-2F0C-EF25-435F-EBC219A53E66}"/>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0CE1823-1A4C-BB3D-0F67-DB8668D0E2FE}"/>
              </a:ext>
            </a:extLst>
          </p:cNvPr>
          <p:cNvSpPr txBox="1"/>
          <p:nvPr/>
        </p:nvSpPr>
        <p:spPr>
          <a:xfrm>
            <a:off x="716226" y="644552"/>
            <a:ext cx="7711551" cy="834844"/>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6B265A4-CA6D-9DC1-7E18-DEFC624CB14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8472CB12-AB8E-811B-26A0-78E169B6299E}"/>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0BD3E1F0-435A-8988-6E9B-A1198F4E7CF0}"/>
              </a:ext>
            </a:extLst>
          </p:cNvPr>
          <p:cNvSpPr txBox="1"/>
          <p:nvPr/>
        </p:nvSpPr>
        <p:spPr>
          <a:xfrm>
            <a:off x="1777998" y="2178765"/>
            <a:ext cx="6045201" cy="2285241"/>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syllabes et de mots contenant les  graphèmes complexes:</a:t>
            </a:r>
          </a:p>
          <a:p>
            <a:pPr algn="ctr" defTabSz="457246">
              <a:lnSpc>
                <a:spcPts val="4608"/>
              </a:lnSpc>
            </a:pPr>
            <a:r>
              <a:rPr lang="fr-FR" sz="2533" b="1" dirty="0">
                <a:solidFill>
                  <a:srgbClr val="FFC000"/>
                </a:solidFill>
                <a:latin typeface="Dosis" pitchFamily="2" charset="0"/>
              </a:rPr>
              <a:t>ille – ail – </a:t>
            </a:r>
            <a:r>
              <a:rPr lang="fr-FR" sz="2533" b="1" dirty="0" err="1">
                <a:solidFill>
                  <a:srgbClr val="FFC000"/>
                </a:solidFill>
                <a:latin typeface="Dosis" pitchFamily="2" charset="0"/>
              </a:rPr>
              <a:t>eil</a:t>
            </a:r>
            <a:r>
              <a:rPr lang="fr-FR" sz="2533" b="1" dirty="0">
                <a:solidFill>
                  <a:srgbClr val="FFC000"/>
                </a:solidFill>
                <a:latin typeface="Dosis" pitchFamily="2" charset="0"/>
              </a:rPr>
              <a:t> – </a:t>
            </a:r>
            <a:r>
              <a:rPr lang="fr-FR" sz="2533" b="1" dirty="0" err="1">
                <a:solidFill>
                  <a:srgbClr val="FFC000"/>
                </a:solidFill>
                <a:latin typeface="Dosis" pitchFamily="2" charset="0"/>
              </a:rPr>
              <a:t>euil</a:t>
            </a:r>
            <a:r>
              <a:rPr lang="fr-FR" sz="2533" b="1" dirty="0">
                <a:solidFill>
                  <a:srgbClr val="FFC000"/>
                </a:solidFill>
                <a:latin typeface="Dosis" pitchFamily="2" charset="0"/>
              </a:rPr>
              <a:t> - </a:t>
            </a:r>
            <a:r>
              <a:rPr lang="fr-FR" sz="2533" b="1" dirty="0" err="1">
                <a:solidFill>
                  <a:srgbClr val="FFC000"/>
                </a:solidFill>
                <a:latin typeface="Dosis" pitchFamily="2" charset="0"/>
              </a:rPr>
              <a:t>ouil</a:t>
            </a:r>
            <a:endParaRPr lang="en-US" sz="2533" b="1" dirty="0">
              <a:solidFill>
                <a:srgbClr val="FFC000"/>
              </a:solidFill>
              <a:latin typeface="Dosis" pitchFamily="2" charset="0"/>
            </a:endParaRPr>
          </a:p>
          <a:p>
            <a:pPr algn="ctr" defTabSz="457246">
              <a:lnSpc>
                <a:spcPts val="4608"/>
              </a:lnSpc>
            </a:pP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1065144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12E7E-9AE5-0A0A-2647-BA2C669473D4}"/>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2C64CBF7-ED18-FA5F-9837-4E4A484D19F3}"/>
              </a:ext>
            </a:extLst>
          </p:cNvPr>
          <p:cNvGrpSpPr/>
          <p:nvPr>
            <p:custDataLst>
              <p:tags r:id="rId1"/>
            </p:custDataLst>
          </p:nvPr>
        </p:nvGrpSpPr>
        <p:grpSpPr>
          <a:xfrm>
            <a:off x="0" y="-31067"/>
            <a:ext cx="9144000" cy="6858000"/>
            <a:chOff x="0" y="0"/>
            <a:chExt cx="13716000" cy="10287000"/>
          </a:xfrm>
        </p:grpSpPr>
        <p:sp>
          <p:nvSpPr>
            <p:cNvPr id="7" name="Rectangle 6">
              <a:extLst>
                <a:ext uri="{FF2B5EF4-FFF2-40B4-BE49-F238E27FC236}">
                  <a16:creationId xmlns:a16="http://schemas.microsoft.com/office/drawing/2014/main" id="{1AA39B76-B71D-E35A-6F36-11544BE91BE8}"/>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C0DB591-1949-1C67-9AD5-C0E86CA34634}"/>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A3743674-AF69-BBC5-CE29-7716A49D305C}"/>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266D88F9-7864-CA03-8DF7-4DDF8BC42C44}"/>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212F50E6-B095-1B01-6A5D-18F7EA548E6B}"/>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BE203DB3-948E-78AB-CB5F-50B44C8F2694}"/>
              </a:ext>
            </a:extLst>
          </p:cNvPr>
          <p:cNvSpPr txBox="1"/>
          <p:nvPr>
            <p:custDataLst>
              <p:tags r:id="rId4"/>
            </p:custDataLst>
          </p:nvPr>
        </p:nvSpPr>
        <p:spPr>
          <a:xfrm>
            <a:off x="914400" y="381001"/>
            <a:ext cx="8111613" cy="338554"/>
          </a:xfrm>
          <a:prstGeom prst="rect">
            <a:avLst/>
          </a:prstGeom>
          <a:noFill/>
        </p:spPr>
        <p:txBody>
          <a:bodyPr wrap="square" rtlCol="0">
            <a:spAutoFit/>
          </a:bodyPr>
          <a:lstStyle/>
          <a:p>
            <a:pPr defTabSz="685818">
              <a:defRPr/>
            </a:pPr>
            <a:r>
              <a:rPr lang="fr-FR" sz="1600" b="1">
                <a:solidFill>
                  <a:prstClr val="white">
                    <a:lumMod val="65000"/>
                  </a:prstClr>
                </a:solidFill>
              </a:rPr>
              <a:t>Je vais lire des mots. Écoutez attentivement. </a:t>
            </a:r>
            <a:endParaRPr lang="fr-FR" sz="1600" b="1" dirty="0">
              <a:solidFill>
                <a:prstClr val="white">
                  <a:lumMod val="65000"/>
                </a:prstClr>
              </a:solidFill>
            </a:endParaRPr>
          </a:p>
        </p:txBody>
      </p:sp>
      <p:sp>
        <p:nvSpPr>
          <p:cNvPr id="2" name="ZoneTexte 1">
            <a:extLst>
              <a:ext uri="{FF2B5EF4-FFF2-40B4-BE49-F238E27FC236}">
                <a16:creationId xmlns:a16="http://schemas.microsoft.com/office/drawing/2014/main" id="{3D1EF53D-D074-88AB-F238-F46FD609AA5A}"/>
              </a:ext>
            </a:extLst>
          </p:cNvPr>
          <p:cNvSpPr txBox="1"/>
          <p:nvPr>
            <p:custDataLst>
              <p:tags r:id="rId5"/>
            </p:custDataLst>
          </p:nvPr>
        </p:nvSpPr>
        <p:spPr>
          <a:xfrm>
            <a:off x="895740" y="668755"/>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 </a:t>
            </a:r>
            <a:endParaRPr lang="fr-FR" i="1" dirty="0">
              <a:solidFill>
                <a:prstClr val="white">
                  <a:lumMod val="65000"/>
                </a:prstClr>
              </a:solidFill>
              <a:latin typeface="Calibri"/>
            </a:endParaRPr>
          </a:p>
        </p:txBody>
      </p:sp>
      <p:graphicFrame>
        <p:nvGraphicFramePr>
          <p:cNvPr id="3" name="Tableau 2">
            <a:extLst>
              <a:ext uri="{FF2B5EF4-FFF2-40B4-BE49-F238E27FC236}">
                <a16:creationId xmlns:a16="http://schemas.microsoft.com/office/drawing/2014/main" id="{4C7C6DF4-5E0E-35FF-F97D-EC93896894FA}"/>
              </a:ext>
            </a:extLst>
          </p:cNvPr>
          <p:cNvGraphicFramePr>
            <a:graphicFrameLocks noGrp="1"/>
          </p:cNvGraphicFramePr>
          <p:nvPr>
            <p:custDataLst>
              <p:tags r:id="rId6"/>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aphicFrame>
        <p:nvGraphicFramePr>
          <p:cNvPr id="11" name="Tableau 10">
            <a:extLst>
              <a:ext uri="{FF2B5EF4-FFF2-40B4-BE49-F238E27FC236}">
                <a16:creationId xmlns:a16="http://schemas.microsoft.com/office/drawing/2014/main" id="{9905C8C5-61BC-8102-476A-10984DE5933A}"/>
              </a:ext>
            </a:extLst>
          </p:cNvPr>
          <p:cNvGraphicFramePr>
            <a:graphicFrameLocks noGrp="1"/>
          </p:cNvGraphicFramePr>
          <p:nvPr>
            <p:extLst>
              <p:ext uri="{D42A27DB-BD31-4B8C-83A1-F6EECF244321}">
                <p14:modId xmlns:p14="http://schemas.microsoft.com/office/powerpoint/2010/main" val="2762179981"/>
              </p:ext>
            </p:extLst>
          </p:nvPr>
        </p:nvGraphicFramePr>
        <p:xfrm>
          <a:off x="471948" y="1080822"/>
          <a:ext cx="8164052" cy="5224508"/>
        </p:xfrm>
        <a:graphic>
          <a:graphicData uri="http://schemas.openxmlformats.org/drawingml/2006/table">
            <a:tbl>
              <a:tblPr/>
              <a:tblGrid>
                <a:gridCol w="1023199">
                  <a:extLst>
                    <a:ext uri="{9D8B030D-6E8A-4147-A177-3AD203B41FA5}">
                      <a16:colId xmlns:a16="http://schemas.microsoft.com/office/drawing/2014/main" val="1998050685"/>
                    </a:ext>
                  </a:extLst>
                </a:gridCol>
                <a:gridCol w="1012429">
                  <a:extLst>
                    <a:ext uri="{9D8B030D-6E8A-4147-A177-3AD203B41FA5}">
                      <a16:colId xmlns:a16="http://schemas.microsoft.com/office/drawing/2014/main" val="3483324650"/>
                    </a:ext>
                  </a:extLst>
                </a:gridCol>
                <a:gridCol w="1023199">
                  <a:extLst>
                    <a:ext uri="{9D8B030D-6E8A-4147-A177-3AD203B41FA5}">
                      <a16:colId xmlns:a16="http://schemas.microsoft.com/office/drawing/2014/main" val="415499665"/>
                    </a:ext>
                  </a:extLst>
                </a:gridCol>
                <a:gridCol w="1023199">
                  <a:extLst>
                    <a:ext uri="{9D8B030D-6E8A-4147-A177-3AD203B41FA5}">
                      <a16:colId xmlns:a16="http://schemas.microsoft.com/office/drawing/2014/main" val="1612142893"/>
                    </a:ext>
                  </a:extLst>
                </a:gridCol>
                <a:gridCol w="1023199">
                  <a:extLst>
                    <a:ext uri="{9D8B030D-6E8A-4147-A177-3AD203B41FA5}">
                      <a16:colId xmlns:a16="http://schemas.microsoft.com/office/drawing/2014/main" val="1253144401"/>
                    </a:ext>
                  </a:extLst>
                </a:gridCol>
                <a:gridCol w="1023199">
                  <a:extLst>
                    <a:ext uri="{9D8B030D-6E8A-4147-A177-3AD203B41FA5}">
                      <a16:colId xmlns:a16="http://schemas.microsoft.com/office/drawing/2014/main" val="725636499"/>
                    </a:ext>
                  </a:extLst>
                </a:gridCol>
                <a:gridCol w="1012429">
                  <a:extLst>
                    <a:ext uri="{9D8B030D-6E8A-4147-A177-3AD203B41FA5}">
                      <a16:colId xmlns:a16="http://schemas.microsoft.com/office/drawing/2014/main" val="799490649"/>
                    </a:ext>
                  </a:extLst>
                </a:gridCol>
                <a:gridCol w="1023199">
                  <a:extLst>
                    <a:ext uri="{9D8B030D-6E8A-4147-A177-3AD203B41FA5}">
                      <a16:colId xmlns:a16="http://schemas.microsoft.com/office/drawing/2014/main" val="4075873875"/>
                    </a:ext>
                  </a:extLst>
                </a:gridCol>
              </a:tblGrid>
              <a:tr h="861943">
                <a:tc gridSpan="8">
                  <a:txBody>
                    <a:bodyPr/>
                    <a:lstStyle/>
                    <a:p>
                      <a:pPr>
                        <a:lnSpc>
                          <a:spcPct val="150000"/>
                        </a:lnSpc>
                        <a:buNone/>
                      </a:pPr>
                      <a:r>
                        <a:rPr lang="fr-FR" sz="4800" b="1" kern="1200" dirty="0">
                          <a:solidFill>
                            <a:schemeClr val="accent1">
                              <a:lumMod val="75000"/>
                            </a:schemeClr>
                          </a:solidFill>
                          <a:latin typeface="+mn-lt"/>
                          <a:ea typeface="+mn-ea"/>
                          <a:cs typeface="+mn-cs"/>
                        </a:rPr>
                        <a:t>n</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  </a:t>
                      </a:r>
                      <a:r>
                        <a:rPr lang="fr-FR" sz="4800" b="1" kern="1200" dirty="0" err="1">
                          <a:solidFill>
                            <a:schemeClr val="accent1">
                              <a:lumMod val="75000"/>
                            </a:schemeClr>
                          </a:solidFill>
                          <a:latin typeface="+mn-lt"/>
                          <a:ea typeface="+mn-ea"/>
                          <a:cs typeface="+mn-cs"/>
                        </a:rPr>
                        <a:t>m</a:t>
                      </a:r>
                      <a:r>
                        <a:rPr lang="fr-FR" sz="4800" b="1" kern="1200" dirty="0" err="1">
                          <a:solidFill>
                            <a:srgbClr val="FFC000"/>
                          </a:solidFill>
                          <a:latin typeface="+mn-lt"/>
                          <a:ea typeface="+mn-ea"/>
                          <a:cs typeface="+mn-cs"/>
                        </a:rPr>
                        <a:t>eil</a:t>
                      </a:r>
                      <a:r>
                        <a:rPr lang="fr-FR" sz="4800" b="1" kern="1200" dirty="0">
                          <a:solidFill>
                            <a:schemeClr val="accent1">
                              <a:lumMod val="75000"/>
                            </a:schemeClr>
                          </a:solidFill>
                          <a:latin typeface="+mn-lt"/>
                          <a:ea typeface="+mn-ea"/>
                          <a:cs typeface="+mn-cs"/>
                        </a:rPr>
                        <a:t> m</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 gr</a:t>
                      </a:r>
                      <a:r>
                        <a:rPr lang="fr-FR" sz="4800" b="1" kern="1200" dirty="0">
                          <a:solidFill>
                            <a:srgbClr val="FFC000"/>
                          </a:solidFill>
                          <a:latin typeface="+mn-lt"/>
                          <a:ea typeface="+mn-ea"/>
                          <a:cs typeface="+mn-cs"/>
                        </a:rPr>
                        <a:t>ill</a:t>
                      </a:r>
                      <a:r>
                        <a:rPr lang="fr-FR" sz="4800" b="1" kern="1200" dirty="0">
                          <a:solidFill>
                            <a:schemeClr val="accent1">
                              <a:lumMod val="75000"/>
                            </a:schemeClr>
                          </a:solidFill>
                          <a:latin typeface="+mn-lt"/>
                          <a:ea typeface="+mn-ea"/>
                          <a:cs typeface="+mn-cs"/>
                        </a:rPr>
                        <a:t>e d</a:t>
                      </a:r>
                      <a:r>
                        <a:rPr lang="fr-FR" sz="4800" b="1" kern="1200" dirty="0">
                          <a:solidFill>
                            <a:srgbClr val="FFC000"/>
                          </a:solidFill>
                          <a:latin typeface="+mn-lt"/>
                          <a:ea typeface="+mn-ea"/>
                          <a:cs typeface="+mn-cs"/>
                        </a:rPr>
                        <a:t>euil </a:t>
                      </a:r>
                      <a:r>
                        <a:rPr lang="fr-FR" sz="4800" b="1" kern="1200" dirty="0">
                          <a:solidFill>
                            <a:schemeClr val="accent1">
                              <a:lumMod val="75000"/>
                            </a:schemeClr>
                          </a:solidFill>
                          <a:latin typeface="+mn-lt"/>
                          <a:ea typeface="+mn-ea"/>
                          <a:cs typeface="+mn-cs"/>
                        </a:rPr>
                        <a:t>f</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 m</a:t>
                      </a:r>
                      <a:r>
                        <a:rPr lang="fr-FR" sz="4800" b="1" kern="1200" dirty="0">
                          <a:solidFill>
                            <a:srgbClr val="FFC000"/>
                          </a:solidFill>
                          <a:latin typeface="+mn-lt"/>
                          <a:ea typeface="+mn-ea"/>
                          <a:cs typeface="+mn-cs"/>
                        </a:rPr>
                        <a:t>aill</a:t>
                      </a:r>
                      <a:r>
                        <a:rPr lang="fr-FR" sz="4800" b="1" kern="1200" dirty="0">
                          <a:solidFill>
                            <a:schemeClr val="accent1">
                              <a:lumMod val="75000"/>
                            </a:schemeClr>
                          </a:solidFill>
                          <a:latin typeface="+mn-lt"/>
                          <a:ea typeface="+mn-ea"/>
                          <a:cs typeface="+mn-cs"/>
                        </a:rPr>
                        <a:t>e  s</a:t>
                      </a:r>
                      <a:r>
                        <a:rPr lang="fr-FR" sz="4800" b="1" kern="1200" dirty="0">
                          <a:solidFill>
                            <a:srgbClr val="FFC000"/>
                          </a:solidFill>
                          <a:latin typeface="+mn-lt"/>
                          <a:ea typeface="+mn-ea"/>
                          <a:cs typeface="+mn-cs"/>
                        </a:rPr>
                        <a:t>euil</a:t>
                      </a:r>
                      <a:r>
                        <a:rPr lang="fr-FR" sz="4800" b="1" kern="1200" dirty="0">
                          <a:solidFill>
                            <a:schemeClr val="accent1">
                              <a:lumMod val="75000"/>
                            </a:schemeClr>
                          </a:solidFill>
                          <a:latin typeface="+mn-lt"/>
                          <a:ea typeface="+mn-ea"/>
                          <a:cs typeface="+mn-cs"/>
                        </a:rPr>
                        <a:t>  </a:t>
                      </a:r>
                      <a:r>
                        <a:rPr lang="fr-FR" sz="4800" b="1" kern="1200" dirty="0" err="1">
                          <a:solidFill>
                            <a:schemeClr val="accent1">
                              <a:lumMod val="75000"/>
                            </a:schemeClr>
                          </a:solidFill>
                          <a:latin typeface="+mn-lt"/>
                          <a:ea typeface="+mn-ea"/>
                          <a:cs typeface="+mn-cs"/>
                        </a:rPr>
                        <a:t>d</a:t>
                      </a:r>
                      <a:r>
                        <a:rPr lang="fr-FR" sz="4800" b="1" kern="1200" dirty="0" err="1">
                          <a:solidFill>
                            <a:srgbClr val="FFC000"/>
                          </a:solidFill>
                          <a:latin typeface="+mn-lt"/>
                          <a:ea typeface="+mn-ea"/>
                          <a:cs typeface="+mn-cs"/>
                        </a:rPr>
                        <a:t>ill</a:t>
                      </a:r>
                      <a:r>
                        <a:rPr lang="fr-FR" sz="4800" b="1" kern="1200" dirty="0" err="1">
                          <a:solidFill>
                            <a:schemeClr val="accent1">
                              <a:lumMod val="75000"/>
                            </a:schemeClr>
                          </a:solidFill>
                          <a:latin typeface="+mn-lt"/>
                          <a:ea typeface="+mn-ea"/>
                          <a:cs typeface="+mn-cs"/>
                        </a:rPr>
                        <a:t>e</a:t>
                      </a:r>
                      <a:r>
                        <a:rPr lang="fr-FR" sz="4800" b="1" kern="1200" dirty="0">
                          <a:solidFill>
                            <a:schemeClr val="accent1">
                              <a:lumMod val="75000"/>
                            </a:schemeClr>
                          </a:solidFill>
                          <a:latin typeface="+mn-lt"/>
                          <a:ea typeface="+mn-ea"/>
                          <a:cs typeface="+mn-cs"/>
                        </a:rPr>
                        <a:t> n</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  s</a:t>
                      </a:r>
                      <a:r>
                        <a:rPr lang="fr-FR" sz="4800" b="1" kern="1200" dirty="0">
                          <a:solidFill>
                            <a:srgbClr val="FFC000"/>
                          </a:solidFill>
                          <a:latin typeface="+mn-lt"/>
                          <a:ea typeface="+mn-ea"/>
                          <a:cs typeface="+mn-cs"/>
                        </a:rPr>
                        <a:t>aill</a:t>
                      </a:r>
                      <a:r>
                        <a:rPr lang="fr-FR" sz="4800" b="1" kern="1200" dirty="0">
                          <a:solidFill>
                            <a:schemeClr val="accent1">
                              <a:lumMod val="75000"/>
                            </a:schemeClr>
                          </a:solidFill>
                          <a:latin typeface="+mn-lt"/>
                          <a:ea typeface="+mn-ea"/>
                          <a:cs typeface="+mn-cs"/>
                        </a:rPr>
                        <a:t>e  f</a:t>
                      </a:r>
                      <a:r>
                        <a:rPr lang="fr-FR" sz="4800" b="1" kern="1200" dirty="0">
                          <a:solidFill>
                            <a:srgbClr val="FFC000"/>
                          </a:solidFill>
                          <a:latin typeface="+mn-lt"/>
                          <a:ea typeface="+mn-ea"/>
                          <a:cs typeface="+mn-cs"/>
                        </a:rPr>
                        <a:t>euill</a:t>
                      </a:r>
                      <a:r>
                        <a:rPr lang="fr-FR" sz="4800" b="1" kern="1200" dirty="0">
                          <a:solidFill>
                            <a:schemeClr val="accent1">
                              <a:lumMod val="75000"/>
                            </a:schemeClr>
                          </a:solidFill>
                          <a:latin typeface="+mn-lt"/>
                          <a:ea typeface="+mn-ea"/>
                          <a:cs typeface="+mn-cs"/>
                        </a:rPr>
                        <a:t>e   r</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  </a:t>
                      </a:r>
                      <a:r>
                        <a:rPr lang="fr-FR" sz="4800" b="1" kern="1200" dirty="0" err="1">
                          <a:solidFill>
                            <a:schemeClr val="accent1">
                              <a:lumMod val="75000"/>
                            </a:schemeClr>
                          </a:solidFill>
                          <a:latin typeface="+mn-lt"/>
                          <a:ea typeface="+mn-ea"/>
                          <a:cs typeface="+mn-cs"/>
                        </a:rPr>
                        <a:t>s</a:t>
                      </a:r>
                      <a:r>
                        <a:rPr lang="fr-FR" sz="4800" b="1" kern="1200" dirty="0" err="1">
                          <a:solidFill>
                            <a:srgbClr val="FFC000"/>
                          </a:solidFill>
                          <a:latin typeface="+mn-lt"/>
                          <a:ea typeface="+mn-ea"/>
                          <a:cs typeface="+mn-cs"/>
                        </a:rPr>
                        <a:t>ouil</a:t>
                      </a:r>
                      <a:r>
                        <a:rPr lang="fr-FR" sz="4800" b="1" kern="1200" dirty="0">
                          <a:solidFill>
                            <a:srgbClr val="FFC000"/>
                          </a:solidFill>
                          <a:latin typeface="+mn-lt"/>
                          <a:ea typeface="+mn-ea"/>
                          <a:cs typeface="+mn-cs"/>
                        </a:rPr>
                        <a:t> </a:t>
                      </a:r>
                      <a:r>
                        <a:rPr lang="fr-FR" sz="4800" b="1" kern="1200" dirty="0">
                          <a:solidFill>
                            <a:schemeClr val="accent1">
                              <a:lumMod val="75000"/>
                            </a:schemeClr>
                          </a:solidFill>
                          <a:latin typeface="+mn-lt"/>
                          <a:ea typeface="+mn-ea"/>
                          <a:cs typeface="+mn-cs"/>
                        </a:rPr>
                        <a:t> r</a:t>
                      </a:r>
                      <a:r>
                        <a:rPr lang="fr-FR" sz="4800" b="1" kern="1200" dirty="0">
                          <a:solidFill>
                            <a:srgbClr val="FFC000"/>
                          </a:solidFill>
                          <a:latin typeface="+mn-lt"/>
                          <a:ea typeface="+mn-ea"/>
                          <a:cs typeface="+mn-cs"/>
                        </a:rPr>
                        <a:t>ail</a:t>
                      </a:r>
                      <a:r>
                        <a:rPr lang="fr-FR" sz="4800" b="1" kern="1200" dirty="0">
                          <a:solidFill>
                            <a:schemeClr val="accent1">
                              <a:lumMod val="75000"/>
                            </a:schemeClr>
                          </a:solidFill>
                          <a:latin typeface="+mn-lt"/>
                          <a:ea typeface="+mn-ea"/>
                          <a:cs typeface="+mn-cs"/>
                        </a:rPr>
                        <a:t>  </a:t>
                      </a:r>
                      <a:r>
                        <a:rPr lang="fr-FR" sz="4800" b="1" kern="1200" dirty="0" err="1">
                          <a:solidFill>
                            <a:schemeClr val="accent1">
                              <a:lumMod val="75000"/>
                            </a:schemeClr>
                          </a:solidFill>
                          <a:latin typeface="+mn-lt"/>
                          <a:ea typeface="+mn-ea"/>
                          <a:cs typeface="+mn-cs"/>
                        </a:rPr>
                        <a:t>l</a:t>
                      </a:r>
                      <a:r>
                        <a:rPr lang="fr-FR" sz="4800" b="1" kern="1200" dirty="0" err="1">
                          <a:solidFill>
                            <a:srgbClr val="FFC000"/>
                          </a:solidFill>
                          <a:latin typeface="+mn-lt"/>
                          <a:ea typeface="+mn-ea"/>
                          <a:cs typeface="+mn-cs"/>
                        </a:rPr>
                        <a:t>eil</a:t>
                      </a:r>
                      <a:r>
                        <a:rPr lang="fr-FR" sz="4800" b="1" kern="1200" dirty="0">
                          <a:solidFill>
                            <a:schemeClr val="accent1">
                              <a:lumMod val="75000"/>
                            </a:schemeClr>
                          </a:solidFill>
                          <a:latin typeface="+mn-lt"/>
                          <a:ea typeface="+mn-ea"/>
                          <a:cs typeface="+mn-cs"/>
                        </a:rPr>
                        <a:t>   </a:t>
                      </a:r>
                      <a:r>
                        <a:rPr lang="fr-FR" sz="4800" b="1" kern="1200" dirty="0" err="1">
                          <a:solidFill>
                            <a:schemeClr val="accent1">
                              <a:lumMod val="75000"/>
                            </a:schemeClr>
                          </a:solidFill>
                          <a:latin typeface="+mn-lt"/>
                          <a:ea typeface="+mn-ea"/>
                          <a:cs typeface="+mn-cs"/>
                        </a:rPr>
                        <a:t>v</a:t>
                      </a:r>
                      <a:r>
                        <a:rPr lang="fr-FR" sz="4800" b="1" kern="1200" dirty="0" err="1">
                          <a:solidFill>
                            <a:srgbClr val="FFC000"/>
                          </a:solidFill>
                          <a:latin typeface="+mn-lt"/>
                          <a:ea typeface="+mn-ea"/>
                          <a:cs typeface="+mn-cs"/>
                        </a:rPr>
                        <a:t>euil</a:t>
                      </a:r>
                      <a:r>
                        <a:rPr lang="fr-FR" sz="4800" b="1" kern="1200" dirty="0" err="1">
                          <a:solidFill>
                            <a:schemeClr val="accent1">
                              <a:lumMod val="75000"/>
                            </a:schemeClr>
                          </a:solidFill>
                          <a:latin typeface="+mn-lt"/>
                          <a:ea typeface="+mn-ea"/>
                          <a:cs typeface="+mn-cs"/>
                        </a:rPr>
                        <a:t>e</a:t>
                      </a:r>
                      <a:r>
                        <a:rPr lang="fr-FR" sz="4800" b="1" kern="1200" dirty="0">
                          <a:solidFill>
                            <a:srgbClr val="FFC000"/>
                          </a:solidFill>
                          <a:latin typeface="+mn-lt"/>
                          <a:ea typeface="+mn-ea"/>
                          <a:cs typeface="+mn-cs"/>
                        </a:rPr>
                        <a:t> </a:t>
                      </a:r>
                      <a:r>
                        <a:rPr lang="fr-FR" sz="4800" b="1" kern="1200" dirty="0">
                          <a:solidFill>
                            <a:schemeClr val="accent1">
                              <a:lumMod val="75000"/>
                            </a:schemeClr>
                          </a:solidFill>
                          <a:latin typeface="+mn-lt"/>
                          <a:ea typeface="+mn-ea"/>
                          <a:cs typeface="+mn-cs"/>
                        </a:rPr>
                        <a:t> t</a:t>
                      </a:r>
                      <a:r>
                        <a:rPr lang="fr-FR" sz="4800" b="1" kern="1200" dirty="0">
                          <a:solidFill>
                            <a:srgbClr val="FFC000"/>
                          </a:solidFill>
                          <a:latin typeface="+mn-lt"/>
                          <a:ea typeface="+mn-ea"/>
                          <a:cs typeface="+mn-cs"/>
                        </a:rPr>
                        <a:t>aill</a:t>
                      </a:r>
                      <a:r>
                        <a:rPr lang="fr-FR" sz="4800" b="1" kern="1200" dirty="0">
                          <a:solidFill>
                            <a:schemeClr val="accent1">
                              <a:lumMod val="75000"/>
                            </a:schemeClr>
                          </a:solidFill>
                          <a:latin typeface="+mn-lt"/>
                          <a:ea typeface="+mn-ea"/>
                          <a:cs typeface="+mn-cs"/>
                        </a:rPr>
                        <a:t>e    b</a:t>
                      </a:r>
                      <a:r>
                        <a:rPr lang="fr-FR" sz="4800" b="1" kern="1200" dirty="0">
                          <a:solidFill>
                            <a:srgbClr val="FFC000"/>
                          </a:solidFill>
                          <a:latin typeface="+mn-lt"/>
                          <a:ea typeface="+mn-ea"/>
                          <a:cs typeface="+mn-cs"/>
                        </a:rPr>
                        <a:t>ill</a:t>
                      </a:r>
                      <a:r>
                        <a:rPr lang="fr-FR" sz="4800" b="1" kern="1200" dirty="0">
                          <a:solidFill>
                            <a:schemeClr val="accent1">
                              <a:lumMod val="75000"/>
                            </a:schemeClr>
                          </a:solidFill>
                          <a:latin typeface="+mn-lt"/>
                          <a:ea typeface="+mn-ea"/>
                          <a:cs typeface="+mn-cs"/>
                        </a:rPr>
                        <a:t>e   g</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a:t>
                      </a:r>
                      <a:endParaRPr lang="fr-MA" sz="4800" b="1" kern="1200" dirty="0">
                        <a:solidFill>
                          <a:srgbClr val="FFC000"/>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hMerge="1">
                  <a:txBody>
                    <a:bodyPr/>
                    <a:lstStyle/>
                    <a:p>
                      <a:pPr>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hMerge="1">
                  <a:txBody>
                    <a:bodyPr/>
                    <a:lstStyle/>
                    <a:p>
                      <a:pPr>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hMerge="1">
                  <a:txBody>
                    <a:bodyPr/>
                    <a:lstStyle/>
                    <a:p>
                      <a:pPr>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hMerge="1">
                  <a:txBody>
                    <a:bodyPr/>
                    <a:lstStyle/>
                    <a:p>
                      <a:pPr>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hMerge="1">
                  <a:txBody>
                    <a:bodyPr/>
                    <a:lstStyle/>
                    <a:p>
                      <a:pPr>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hMerge="1">
                  <a:txBody>
                    <a:bodyPr/>
                    <a:lstStyle/>
                    <a:p>
                      <a:pPr>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hMerge="1">
                  <a:txBody>
                    <a:bodyPr/>
                    <a:lstStyle/>
                    <a:p>
                      <a:pPr>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44370009"/>
                  </a:ext>
                </a:extLst>
              </a:tr>
              <a:tr h="861943">
                <a:tc>
                  <a:txBody>
                    <a:bodyPr/>
                    <a:lstStyle/>
                    <a:p>
                      <a:pPr>
                        <a:lnSpc>
                          <a:spcPct val="150000"/>
                        </a:lnSpc>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nSpc>
                          <a:spcPct val="150000"/>
                        </a:lnSpc>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nSpc>
                          <a:spcPct val="150000"/>
                        </a:lnSpc>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nSpc>
                          <a:spcPct val="150000"/>
                        </a:lnSpc>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nSpc>
                          <a:spcPct val="150000"/>
                        </a:lnSpc>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nSpc>
                          <a:spcPct val="150000"/>
                        </a:lnSpc>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lnSpc>
                          <a:spcPct val="150000"/>
                        </a:lnSpc>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tc>
                  <a:txBody>
                    <a:bodyPr/>
                    <a:lstStyle/>
                    <a:p>
                      <a:pPr>
                        <a:buNone/>
                      </a:pPr>
                      <a:endParaRPr lang="fr-MA" sz="3200" b="1" kern="1200" dirty="0">
                        <a:solidFill>
                          <a:schemeClr val="accent1">
                            <a:lumMod val="75000"/>
                          </a:schemeClr>
                        </a:solidFill>
                        <a:latin typeface="+mn-lt"/>
                        <a:ea typeface="+mn-ea"/>
                        <a:cs typeface="+mn-cs"/>
                      </a:endParaRPr>
                    </a:p>
                  </a:txBody>
                  <a:tcPr marL="86856" marR="86856" marT="43428" marB="43428" anchor="ctr">
                    <a:lnL w="7620" cap="flat" cmpd="sng" algn="ctr">
                      <a:solidFill>
                        <a:srgbClr val="FFFFFF"/>
                      </a:solidFill>
                      <a:prstDash val="solid"/>
                      <a:round/>
                      <a:headEnd type="none" w="med" len="med"/>
                      <a:tailEnd type="none" w="med" len="med"/>
                    </a:lnL>
                    <a:lnR w="7620" cap="flat" cmpd="sng" algn="ctr">
                      <a:solidFill>
                        <a:srgbClr val="FFFFFF"/>
                      </a:solidFill>
                      <a:prstDash val="solid"/>
                      <a:round/>
                      <a:headEnd type="none" w="med" len="med"/>
                      <a:tailEnd type="none" w="med" len="med"/>
                    </a:lnR>
                    <a:lnT w="7620" cap="flat" cmpd="sng" algn="ctr">
                      <a:solidFill>
                        <a:srgbClr val="FFFFFF"/>
                      </a:solidFill>
                      <a:prstDash val="solid"/>
                      <a:round/>
                      <a:headEnd type="none" w="med" len="med"/>
                      <a:tailEnd type="none" w="med" len="med"/>
                    </a:lnT>
                    <a:lnB w="762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181103439"/>
                  </a:ext>
                </a:extLst>
              </a:tr>
            </a:tbl>
          </a:graphicData>
        </a:graphic>
      </p:graphicFrame>
      <p:sp>
        <p:nvSpPr>
          <p:cNvPr id="12" name="Rectangle 1">
            <a:extLst>
              <a:ext uri="{FF2B5EF4-FFF2-40B4-BE49-F238E27FC236}">
                <a16:creationId xmlns:a16="http://schemas.microsoft.com/office/drawing/2014/main" id="{67D49103-38AC-BD85-01DC-636F5C285650}"/>
              </a:ext>
            </a:extLst>
          </p:cNvPr>
          <p:cNvSpPr>
            <a:spLocks noChangeArrowheads="1"/>
          </p:cNvSpPr>
          <p:nvPr/>
        </p:nvSpPr>
        <p:spPr bwMode="auto">
          <a:xfrm>
            <a:off x="-1219200" y="1840599"/>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br>
              <a:rPr lang="fr-FR" altLang="fr-FR">
                <a:latin typeface="Arial" panose="020B0604020202020204" pitchFamily="34" charset="0"/>
              </a:rPr>
            </a:br>
            <a:endParaRPr lang="fr-FR" altLang="fr-FR">
              <a:latin typeface="Arial" panose="020B0604020202020204" pitchFamily="34" charset="0"/>
            </a:endParaRPr>
          </a:p>
        </p:txBody>
      </p:sp>
    </p:spTree>
    <p:extLst>
      <p:ext uri="{BB962C8B-B14F-4D97-AF65-F5344CB8AC3E}">
        <p14:creationId xmlns:p14="http://schemas.microsoft.com/office/powerpoint/2010/main" val="187615907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58564-3BC2-796C-8874-A1BFCBADCE85}"/>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73609F6-386B-E8EE-0FE5-079497D36236}"/>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38A366E-4557-E93B-A235-B805444D6D52}"/>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2008199-B6F9-4B6A-1A11-B7073424D594}"/>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EAABF246-EFAA-3B9A-46E9-5A809281D05E}"/>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9A012E6C-5002-972D-F24C-156252BDDF8C}"/>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E1736FA-D0A2-C3D7-F383-D7D8FB5BF0F7}"/>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B07EA514-B032-3EF1-8C08-5C82E77CAE47}"/>
              </a:ext>
            </a:extLst>
          </p:cNvPr>
          <p:cNvSpPr txBox="1"/>
          <p:nvPr>
            <p:custDataLst>
              <p:tags r:id="rId7"/>
            </p:custDataLst>
          </p:nvPr>
        </p:nvSpPr>
        <p:spPr>
          <a:xfrm>
            <a:off x="861660" y="308987"/>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Qui veut passer au tableau pour lire? </a:t>
            </a:r>
          </a:p>
        </p:txBody>
      </p:sp>
      <p:sp>
        <p:nvSpPr>
          <p:cNvPr id="2" name="ZoneTexte 1">
            <a:extLst>
              <a:ext uri="{FF2B5EF4-FFF2-40B4-BE49-F238E27FC236}">
                <a16:creationId xmlns:a16="http://schemas.microsoft.com/office/drawing/2014/main" id="{DBC729A9-76D8-ED50-6B18-6962783838C2}"/>
              </a:ext>
            </a:extLst>
          </p:cNvPr>
          <p:cNvSpPr txBox="1"/>
          <p:nvPr>
            <p:custDataLst>
              <p:tags r:id="rId8"/>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latin typeface="+mj-lt"/>
              </a:rPr>
              <a:t>L’enseignant désigne des élèves chacun lit une ligne</a:t>
            </a:r>
          </a:p>
        </p:txBody>
      </p:sp>
      <p:graphicFrame>
        <p:nvGraphicFramePr>
          <p:cNvPr id="5" name="Tableau 4">
            <a:extLst>
              <a:ext uri="{FF2B5EF4-FFF2-40B4-BE49-F238E27FC236}">
                <a16:creationId xmlns:a16="http://schemas.microsoft.com/office/drawing/2014/main" id="{94E4BB82-7DFE-1EAD-EF28-154C5F6D6147}"/>
              </a:ext>
            </a:extLst>
          </p:cNvPr>
          <p:cNvGraphicFramePr>
            <a:graphicFrameLocks noGrp="1"/>
          </p:cNvGraphicFramePr>
          <p:nvPr>
            <p:extLst>
              <p:ext uri="{D42A27DB-BD31-4B8C-83A1-F6EECF244321}">
                <p14:modId xmlns:p14="http://schemas.microsoft.com/office/powerpoint/2010/main" val="2348773269"/>
              </p:ext>
            </p:extLst>
          </p:nvPr>
        </p:nvGraphicFramePr>
        <p:xfrm>
          <a:off x="334298" y="1478372"/>
          <a:ext cx="8566825" cy="4476671"/>
        </p:xfrm>
        <a:graphic>
          <a:graphicData uri="http://schemas.openxmlformats.org/drawingml/2006/table">
            <a:tbl>
              <a:tblPr firstRow="1" bandRow="1">
                <a:tableStyleId>{5C22544A-7EE6-4342-B048-85BDC9FD1C3A}</a:tableStyleId>
              </a:tblPr>
              <a:tblGrid>
                <a:gridCol w="8566825">
                  <a:extLst>
                    <a:ext uri="{9D8B030D-6E8A-4147-A177-3AD203B41FA5}">
                      <a16:colId xmlns:a16="http://schemas.microsoft.com/office/drawing/2014/main" val="3567599114"/>
                    </a:ext>
                  </a:extLst>
                </a:gridCol>
              </a:tblGrid>
              <a:tr h="4476671">
                <a:tc>
                  <a:txBody>
                    <a:bodyPr/>
                    <a:lstStyle/>
                    <a:p>
                      <a:pPr>
                        <a:lnSpc>
                          <a:spcPct val="150000"/>
                        </a:lnSpc>
                        <a:buNone/>
                      </a:pPr>
                      <a:r>
                        <a:rPr lang="fr-FR" sz="4800" b="1" kern="1200" dirty="0">
                          <a:solidFill>
                            <a:schemeClr val="accent1">
                              <a:lumMod val="75000"/>
                            </a:schemeClr>
                          </a:solidFill>
                          <a:latin typeface="+mn-lt"/>
                          <a:ea typeface="+mn-ea"/>
                          <a:cs typeface="+mn-cs"/>
                        </a:rPr>
                        <a:t>n</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  </a:t>
                      </a:r>
                      <a:r>
                        <a:rPr lang="fr-FR" sz="4800" b="1" kern="1200" dirty="0" err="1">
                          <a:solidFill>
                            <a:schemeClr val="accent1">
                              <a:lumMod val="75000"/>
                            </a:schemeClr>
                          </a:solidFill>
                          <a:latin typeface="+mn-lt"/>
                          <a:ea typeface="+mn-ea"/>
                          <a:cs typeface="+mn-cs"/>
                        </a:rPr>
                        <a:t>m</a:t>
                      </a:r>
                      <a:r>
                        <a:rPr lang="fr-FR" sz="4800" b="1" kern="1200" dirty="0" err="1">
                          <a:solidFill>
                            <a:srgbClr val="FFC000"/>
                          </a:solidFill>
                          <a:latin typeface="+mn-lt"/>
                          <a:ea typeface="+mn-ea"/>
                          <a:cs typeface="+mn-cs"/>
                        </a:rPr>
                        <a:t>eil</a:t>
                      </a:r>
                      <a:r>
                        <a:rPr lang="fr-FR" sz="4800" b="1" kern="1200" dirty="0">
                          <a:solidFill>
                            <a:schemeClr val="accent1">
                              <a:lumMod val="75000"/>
                            </a:schemeClr>
                          </a:solidFill>
                          <a:latin typeface="+mn-lt"/>
                          <a:ea typeface="+mn-ea"/>
                          <a:cs typeface="+mn-cs"/>
                        </a:rPr>
                        <a:t> m</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  gr</a:t>
                      </a:r>
                      <a:r>
                        <a:rPr lang="fr-FR" sz="4800" b="1" kern="1200" dirty="0">
                          <a:solidFill>
                            <a:srgbClr val="FFC000"/>
                          </a:solidFill>
                          <a:latin typeface="+mn-lt"/>
                          <a:ea typeface="+mn-ea"/>
                          <a:cs typeface="+mn-cs"/>
                        </a:rPr>
                        <a:t>ill</a:t>
                      </a:r>
                      <a:r>
                        <a:rPr lang="fr-FR" sz="4800" b="1" kern="1200" dirty="0">
                          <a:solidFill>
                            <a:schemeClr val="accent1">
                              <a:lumMod val="75000"/>
                            </a:schemeClr>
                          </a:solidFill>
                          <a:latin typeface="+mn-lt"/>
                          <a:ea typeface="+mn-ea"/>
                          <a:cs typeface="+mn-cs"/>
                        </a:rPr>
                        <a:t>e d</a:t>
                      </a:r>
                      <a:r>
                        <a:rPr lang="fr-FR" sz="4800" b="1" kern="1200" dirty="0">
                          <a:solidFill>
                            <a:srgbClr val="FFC000"/>
                          </a:solidFill>
                          <a:latin typeface="+mn-lt"/>
                          <a:ea typeface="+mn-ea"/>
                          <a:cs typeface="+mn-cs"/>
                        </a:rPr>
                        <a:t>euil</a:t>
                      </a:r>
                      <a:r>
                        <a:rPr lang="fr-FR" sz="4800" b="1" kern="1200" dirty="0">
                          <a:solidFill>
                            <a:schemeClr val="accent1">
                              <a:lumMod val="75000"/>
                            </a:schemeClr>
                          </a:solidFill>
                          <a:latin typeface="+mn-lt"/>
                          <a:ea typeface="+mn-ea"/>
                          <a:cs typeface="+mn-cs"/>
                        </a:rPr>
                        <a:t> f</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 m</a:t>
                      </a:r>
                      <a:r>
                        <a:rPr lang="fr-FR" sz="4800" b="1" kern="1200" dirty="0">
                          <a:solidFill>
                            <a:srgbClr val="FFC000"/>
                          </a:solidFill>
                          <a:latin typeface="+mn-lt"/>
                          <a:ea typeface="+mn-ea"/>
                          <a:cs typeface="+mn-cs"/>
                        </a:rPr>
                        <a:t>aill</a:t>
                      </a:r>
                      <a:r>
                        <a:rPr lang="fr-FR" sz="4800" b="1" kern="1200" dirty="0">
                          <a:solidFill>
                            <a:schemeClr val="accent1">
                              <a:lumMod val="75000"/>
                            </a:schemeClr>
                          </a:solidFill>
                          <a:latin typeface="+mn-lt"/>
                          <a:ea typeface="+mn-ea"/>
                          <a:cs typeface="+mn-cs"/>
                        </a:rPr>
                        <a:t>e  </a:t>
                      </a:r>
                      <a:r>
                        <a:rPr lang="fr-FR" sz="4800" b="1" kern="1200" dirty="0" err="1">
                          <a:solidFill>
                            <a:schemeClr val="accent1">
                              <a:lumMod val="75000"/>
                            </a:schemeClr>
                          </a:solidFill>
                          <a:latin typeface="+mn-lt"/>
                          <a:ea typeface="+mn-ea"/>
                          <a:cs typeface="+mn-cs"/>
                        </a:rPr>
                        <a:t>t</a:t>
                      </a:r>
                      <a:r>
                        <a:rPr lang="fr-FR" sz="4800" b="1" kern="1200" dirty="0" err="1">
                          <a:solidFill>
                            <a:srgbClr val="FFC000"/>
                          </a:solidFill>
                          <a:latin typeface="+mn-lt"/>
                          <a:ea typeface="+mn-ea"/>
                          <a:cs typeface="+mn-cs"/>
                        </a:rPr>
                        <a:t>euil</a:t>
                      </a:r>
                      <a:r>
                        <a:rPr lang="fr-FR" sz="4800" b="1" kern="1200" dirty="0">
                          <a:solidFill>
                            <a:schemeClr val="accent1">
                              <a:lumMod val="75000"/>
                            </a:schemeClr>
                          </a:solidFill>
                          <a:latin typeface="+mn-lt"/>
                          <a:ea typeface="+mn-ea"/>
                          <a:cs typeface="+mn-cs"/>
                        </a:rPr>
                        <a:t>  </a:t>
                      </a:r>
                      <a:r>
                        <a:rPr lang="fr-FR" sz="4800" b="1" kern="1200" dirty="0" err="1">
                          <a:solidFill>
                            <a:schemeClr val="accent1">
                              <a:lumMod val="75000"/>
                            </a:schemeClr>
                          </a:solidFill>
                          <a:latin typeface="+mn-lt"/>
                          <a:ea typeface="+mn-ea"/>
                          <a:cs typeface="+mn-cs"/>
                        </a:rPr>
                        <a:t>d</a:t>
                      </a:r>
                      <a:r>
                        <a:rPr lang="fr-FR" sz="4800" b="1" kern="1200" dirty="0" err="1">
                          <a:solidFill>
                            <a:srgbClr val="FFC000"/>
                          </a:solidFill>
                          <a:latin typeface="+mn-lt"/>
                          <a:ea typeface="+mn-ea"/>
                          <a:cs typeface="+mn-cs"/>
                        </a:rPr>
                        <a:t>ill</a:t>
                      </a:r>
                      <a:r>
                        <a:rPr lang="fr-FR" sz="4800" b="1" kern="1200" dirty="0" err="1">
                          <a:solidFill>
                            <a:schemeClr val="accent1">
                              <a:lumMod val="75000"/>
                            </a:schemeClr>
                          </a:solidFill>
                          <a:latin typeface="+mn-lt"/>
                          <a:ea typeface="+mn-ea"/>
                          <a:cs typeface="+mn-cs"/>
                        </a:rPr>
                        <a:t>e</a:t>
                      </a:r>
                      <a:r>
                        <a:rPr lang="fr-FR" sz="4800" b="1" kern="1200" dirty="0">
                          <a:solidFill>
                            <a:schemeClr val="accent1">
                              <a:lumMod val="75000"/>
                            </a:schemeClr>
                          </a:solidFill>
                          <a:latin typeface="+mn-lt"/>
                          <a:ea typeface="+mn-ea"/>
                          <a:cs typeface="+mn-cs"/>
                        </a:rPr>
                        <a:t> n</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  s</a:t>
                      </a:r>
                      <a:r>
                        <a:rPr lang="fr-FR" sz="4800" b="1" kern="1200" dirty="0">
                          <a:solidFill>
                            <a:srgbClr val="FFC000"/>
                          </a:solidFill>
                          <a:latin typeface="+mn-lt"/>
                          <a:ea typeface="+mn-ea"/>
                          <a:cs typeface="+mn-cs"/>
                        </a:rPr>
                        <a:t>aill</a:t>
                      </a:r>
                      <a:r>
                        <a:rPr lang="fr-FR" sz="4800" b="1" kern="1200" dirty="0">
                          <a:solidFill>
                            <a:schemeClr val="accent1">
                              <a:lumMod val="75000"/>
                            </a:schemeClr>
                          </a:solidFill>
                          <a:latin typeface="+mn-lt"/>
                          <a:ea typeface="+mn-ea"/>
                          <a:cs typeface="+mn-cs"/>
                        </a:rPr>
                        <a:t>e  f</a:t>
                      </a:r>
                      <a:r>
                        <a:rPr lang="fr-FR" sz="4800" b="1" kern="1200" dirty="0">
                          <a:solidFill>
                            <a:srgbClr val="FFC000"/>
                          </a:solidFill>
                          <a:latin typeface="+mn-lt"/>
                          <a:ea typeface="+mn-ea"/>
                          <a:cs typeface="+mn-cs"/>
                        </a:rPr>
                        <a:t>euill</a:t>
                      </a:r>
                      <a:r>
                        <a:rPr lang="fr-FR" sz="4800" b="1" kern="1200" dirty="0">
                          <a:solidFill>
                            <a:schemeClr val="accent1">
                              <a:lumMod val="75000"/>
                            </a:schemeClr>
                          </a:solidFill>
                          <a:latin typeface="+mn-lt"/>
                          <a:ea typeface="+mn-ea"/>
                          <a:cs typeface="+mn-cs"/>
                        </a:rPr>
                        <a:t>e   r</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  </a:t>
                      </a:r>
                      <a:r>
                        <a:rPr lang="fr-FR" sz="4800" b="1" kern="1200" dirty="0" err="1">
                          <a:solidFill>
                            <a:schemeClr val="accent1">
                              <a:lumMod val="75000"/>
                            </a:schemeClr>
                          </a:solidFill>
                          <a:latin typeface="+mn-lt"/>
                          <a:ea typeface="+mn-ea"/>
                          <a:cs typeface="+mn-cs"/>
                        </a:rPr>
                        <a:t>s</a:t>
                      </a:r>
                      <a:r>
                        <a:rPr lang="fr-FR" sz="4800" b="1" kern="1200" dirty="0" err="1">
                          <a:solidFill>
                            <a:srgbClr val="FFC000"/>
                          </a:solidFill>
                          <a:latin typeface="+mn-lt"/>
                          <a:ea typeface="+mn-ea"/>
                          <a:cs typeface="+mn-cs"/>
                        </a:rPr>
                        <a:t>ouil</a:t>
                      </a:r>
                      <a:r>
                        <a:rPr lang="fr-FR" sz="4800" b="1" kern="1200" dirty="0">
                          <a:solidFill>
                            <a:srgbClr val="FFC000"/>
                          </a:solidFill>
                          <a:latin typeface="+mn-lt"/>
                          <a:ea typeface="+mn-ea"/>
                          <a:cs typeface="+mn-cs"/>
                        </a:rPr>
                        <a:t> </a:t>
                      </a:r>
                      <a:r>
                        <a:rPr lang="fr-FR" sz="4800" b="1" kern="1200" dirty="0">
                          <a:solidFill>
                            <a:schemeClr val="accent1">
                              <a:lumMod val="75000"/>
                            </a:schemeClr>
                          </a:solidFill>
                          <a:latin typeface="+mn-lt"/>
                          <a:ea typeface="+mn-ea"/>
                          <a:cs typeface="+mn-cs"/>
                        </a:rPr>
                        <a:t> r</a:t>
                      </a:r>
                      <a:r>
                        <a:rPr lang="fr-FR" sz="4800" b="1" kern="1200" dirty="0">
                          <a:solidFill>
                            <a:srgbClr val="FFC000"/>
                          </a:solidFill>
                          <a:latin typeface="+mn-lt"/>
                          <a:ea typeface="+mn-ea"/>
                          <a:cs typeface="+mn-cs"/>
                        </a:rPr>
                        <a:t>ail</a:t>
                      </a:r>
                      <a:r>
                        <a:rPr lang="fr-FR" sz="4800" b="1" kern="1200" dirty="0">
                          <a:solidFill>
                            <a:schemeClr val="accent1">
                              <a:lumMod val="75000"/>
                            </a:schemeClr>
                          </a:solidFill>
                          <a:latin typeface="+mn-lt"/>
                          <a:ea typeface="+mn-ea"/>
                          <a:cs typeface="+mn-cs"/>
                        </a:rPr>
                        <a:t>  </a:t>
                      </a:r>
                      <a:r>
                        <a:rPr lang="fr-FR" sz="4800" b="1" kern="1200" dirty="0" err="1">
                          <a:solidFill>
                            <a:schemeClr val="accent1">
                              <a:lumMod val="75000"/>
                            </a:schemeClr>
                          </a:solidFill>
                          <a:latin typeface="+mn-lt"/>
                          <a:ea typeface="+mn-ea"/>
                          <a:cs typeface="+mn-cs"/>
                        </a:rPr>
                        <a:t>l</a:t>
                      </a:r>
                      <a:r>
                        <a:rPr lang="fr-FR" sz="4800" b="1" kern="1200" dirty="0" err="1">
                          <a:solidFill>
                            <a:srgbClr val="FFC000"/>
                          </a:solidFill>
                          <a:latin typeface="+mn-lt"/>
                          <a:ea typeface="+mn-ea"/>
                          <a:cs typeface="+mn-cs"/>
                        </a:rPr>
                        <a:t>eil</a:t>
                      </a:r>
                      <a:r>
                        <a:rPr lang="fr-FR" sz="4800" b="1" kern="1200" dirty="0">
                          <a:solidFill>
                            <a:schemeClr val="accent1">
                              <a:lumMod val="75000"/>
                            </a:schemeClr>
                          </a:solidFill>
                          <a:latin typeface="+mn-lt"/>
                          <a:ea typeface="+mn-ea"/>
                          <a:cs typeface="+mn-cs"/>
                        </a:rPr>
                        <a:t>   v</a:t>
                      </a:r>
                      <a:r>
                        <a:rPr lang="fr-FR" sz="4800" b="1" kern="1200" dirty="0">
                          <a:solidFill>
                            <a:srgbClr val="FFC000"/>
                          </a:solidFill>
                          <a:latin typeface="+mn-lt"/>
                          <a:ea typeface="+mn-ea"/>
                          <a:cs typeface="+mn-cs"/>
                        </a:rPr>
                        <a:t>euill</a:t>
                      </a:r>
                      <a:r>
                        <a:rPr lang="fr-FR" sz="4800" b="1" kern="1200" dirty="0">
                          <a:solidFill>
                            <a:schemeClr val="accent1">
                              <a:lumMod val="75000"/>
                            </a:schemeClr>
                          </a:solidFill>
                          <a:latin typeface="+mn-lt"/>
                          <a:ea typeface="+mn-ea"/>
                          <a:cs typeface="+mn-cs"/>
                        </a:rPr>
                        <a:t>e</a:t>
                      </a:r>
                      <a:r>
                        <a:rPr lang="fr-FR" sz="4800" b="1" kern="1200" dirty="0">
                          <a:solidFill>
                            <a:srgbClr val="FFC000"/>
                          </a:solidFill>
                          <a:latin typeface="+mn-lt"/>
                          <a:ea typeface="+mn-ea"/>
                          <a:cs typeface="+mn-cs"/>
                        </a:rPr>
                        <a:t> </a:t>
                      </a:r>
                      <a:r>
                        <a:rPr lang="fr-FR" sz="4800" b="1" kern="1200" dirty="0">
                          <a:solidFill>
                            <a:schemeClr val="accent1">
                              <a:lumMod val="75000"/>
                            </a:schemeClr>
                          </a:solidFill>
                          <a:latin typeface="+mn-lt"/>
                          <a:ea typeface="+mn-ea"/>
                          <a:cs typeface="+mn-cs"/>
                        </a:rPr>
                        <a:t> t</a:t>
                      </a:r>
                      <a:r>
                        <a:rPr lang="fr-FR" sz="4800" b="1" kern="1200" dirty="0">
                          <a:solidFill>
                            <a:srgbClr val="FFC000"/>
                          </a:solidFill>
                          <a:latin typeface="+mn-lt"/>
                          <a:ea typeface="+mn-ea"/>
                          <a:cs typeface="+mn-cs"/>
                        </a:rPr>
                        <a:t>aill</a:t>
                      </a:r>
                      <a:r>
                        <a:rPr lang="fr-FR" sz="4800" b="1" kern="1200" dirty="0">
                          <a:solidFill>
                            <a:schemeClr val="accent1">
                              <a:lumMod val="75000"/>
                            </a:schemeClr>
                          </a:solidFill>
                          <a:latin typeface="+mn-lt"/>
                          <a:ea typeface="+mn-ea"/>
                          <a:cs typeface="+mn-cs"/>
                        </a:rPr>
                        <a:t>e    b</a:t>
                      </a:r>
                      <a:r>
                        <a:rPr lang="fr-FR" sz="4800" b="1" kern="1200" dirty="0">
                          <a:solidFill>
                            <a:srgbClr val="FFC000"/>
                          </a:solidFill>
                          <a:latin typeface="+mn-lt"/>
                          <a:ea typeface="+mn-ea"/>
                          <a:cs typeface="+mn-cs"/>
                        </a:rPr>
                        <a:t>ill</a:t>
                      </a:r>
                      <a:r>
                        <a:rPr lang="fr-FR" sz="4800" b="1" kern="1200" dirty="0">
                          <a:solidFill>
                            <a:schemeClr val="accent1">
                              <a:lumMod val="75000"/>
                            </a:schemeClr>
                          </a:solidFill>
                          <a:latin typeface="+mn-lt"/>
                          <a:ea typeface="+mn-ea"/>
                          <a:cs typeface="+mn-cs"/>
                        </a:rPr>
                        <a:t>e   g</a:t>
                      </a:r>
                      <a:r>
                        <a:rPr lang="fr-FR" sz="4800" b="1" kern="1200" dirty="0">
                          <a:solidFill>
                            <a:srgbClr val="FFC000"/>
                          </a:solidFill>
                          <a:latin typeface="+mn-lt"/>
                          <a:ea typeface="+mn-ea"/>
                          <a:cs typeface="+mn-cs"/>
                        </a:rPr>
                        <a:t>ouill</a:t>
                      </a:r>
                      <a:r>
                        <a:rPr lang="fr-FR" sz="4800" b="1" kern="1200" dirty="0">
                          <a:solidFill>
                            <a:schemeClr val="accent1">
                              <a:lumMod val="75000"/>
                            </a:schemeClr>
                          </a:solidFill>
                          <a:latin typeface="+mn-lt"/>
                          <a:ea typeface="+mn-ea"/>
                          <a:cs typeface="+mn-cs"/>
                        </a:rPr>
                        <a:t>e</a:t>
                      </a:r>
                      <a:endParaRPr lang="fr-MA" sz="4800" b="1" kern="1200" dirty="0">
                        <a:solidFill>
                          <a:srgbClr val="FFC000"/>
                        </a:solidFill>
                        <a:latin typeface="+mn-lt"/>
                        <a:ea typeface="+mn-ea"/>
                        <a:cs typeface="+mn-cs"/>
                      </a:endParaRPr>
                    </a:p>
                  </a:txBody>
                  <a:tcPr marL="86856" marR="86856" marT="43428" marB="43428"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1AAD55DD-3372-352D-AA57-CC67791456B8}"/>
              </a:ext>
            </a:extLst>
          </p:cNvPr>
          <p:cNvGraphicFramePr>
            <a:graphicFrameLocks noGrp="1"/>
          </p:cNvGraphicFramePr>
          <p:nvPr>
            <p:custDataLst>
              <p:tags r:id="rId9"/>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61472503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8C583-B13E-F014-1340-FA3E6D63B33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B7212AD-1190-004E-58B9-7B01FED2918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151B2AB-48E9-668D-A737-54D9462114F5}"/>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9A0BBB0-7A31-8C65-A3B0-CBB0B55DB7D6}"/>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8E2CE2F-1BD4-0667-E262-42F8B19061E1}"/>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81CDAAB2-B831-8317-C2C7-5700A1F0405B}"/>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F4893B1-968A-4F2A-D8DB-051E2DBAC44A}"/>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2A47ACF9-6A6A-BC3D-23F0-AD7A5D53529C}"/>
              </a:ext>
            </a:extLst>
          </p:cNvPr>
          <p:cNvSpPr txBox="1"/>
          <p:nvPr>
            <p:custDataLst>
              <p:tags r:id="rId7"/>
            </p:custDataLst>
          </p:nvPr>
        </p:nvSpPr>
        <p:spPr>
          <a:xfrm>
            <a:off x="861660" y="308987"/>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Je vais lire des mots. Écoutez attentivement. </a:t>
            </a:r>
          </a:p>
        </p:txBody>
      </p:sp>
      <p:sp>
        <p:nvSpPr>
          <p:cNvPr id="4" name="ZoneTexte 3">
            <a:extLst>
              <a:ext uri="{FF2B5EF4-FFF2-40B4-BE49-F238E27FC236}">
                <a16:creationId xmlns:a16="http://schemas.microsoft.com/office/drawing/2014/main" id="{5D005739-E19B-ED4E-62D1-FB73316FDD00}"/>
              </a:ext>
            </a:extLst>
          </p:cNvPr>
          <p:cNvSpPr txBox="1"/>
          <p:nvPr>
            <p:custDataLst>
              <p:tags r:id="rId8"/>
            </p:custDataLst>
          </p:nvPr>
        </p:nvSpPr>
        <p:spPr>
          <a:xfrm>
            <a:off x="196727" y="1100870"/>
            <a:ext cx="8718673" cy="4258858"/>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gr</a:t>
            </a:r>
            <a:r>
              <a:rPr lang="fr-FR" sz="3600" b="1" kern="0" spc="320" dirty="0">
                <a:solidFill>
                  <a:srgbClr val="FFC000"/>
                </a:solidFill>
                <a:latin typeface="Dosis" pitchFamily="2" charset="0"/>
              </a:rPr>
              <a:t>ill</a:t>
            </a:r>
            <a:r>
              <a:rPr lang="fr-FR" sz="3600" b="1" kern="0" spc="320" dirty="0">
                <a:solidFill>
                  <a:srgbClr val="106585"/>
                </a:solidFill>
                <a:latin typeface="Dosis" pitchFamily="2" charset="0"/>
              </a:rPr>
              <a:t>age   t</a:t>
            </a:r>
            <a:r>
              <a:rPr lang="fr-FR" sz="3600" b="1" kern="0" spc="320" dirty="0">
                <a:solidFill>
                  <a:srgbClr val="FFC000"/>
                </a:solidFill>
                <a:latin typeface="Dosis" pitchFamily="2" charset="0"/>
              </a:rPr>
              <a:t>aill</a:t>
            </a:r>
            <a:r>
              <a:rPr lang="fr-FR" sz="3600" b="1" kern="0" spc="320" dirty="0">
                <a:solidFill>
                  <a:srgbClr val="106585"/>
                </a:solidFill>
                <a:latin typeface="Dosis" pitchFamily="2" charset="0"/>
              </a:rPr>
              <a:t>eur    ab</a:t>
            </a:r>
            <a:r>
              <a:rPr lang="fr-FR" sz="3600" b="1" kern="0" spc="320" dirty="0">
                <a:solidFill>
                  <a:srgbClr val="FFC000"/>
                </a:solidFill>
                <a:latin typeface="Dosis" pitchFamily="2" charset="0"/>
              </a:rPr>
              <a:t>eill</a:t>
            </a:r>
            <a:r>
              <a:rPr lang="fr-FR" sz="3600" b="1" kern="0" spc="320" dirty="0">
                <a:solidFill>
                  <a:srgbClr val="106585"/>
                </a:solidFill>
                <a:latin typeface="Dosis" pitchFamily="2" charset="0"/>
              </a:rPr>
              <a:t>e   f</a:t>
            </a:r>
            <a:r>
              <a:rPr lang="fr-FR" sz="3600" b="1" kern="0" spc="320" dirty="0">
                <a:solidFill>
                  <a:srgbClr val="FFC000"/>
                </a:solidFill>
                <a:latin typeface="Dosis" pitchFamily="2" charset="0"/>
              </a:rPr>
              <a:t>euill</a:t>
            </a:r>
            <a:r>
              <a:rPr lang="fr-FR" sz="3600" b="1" kern="0" spc="320" dirty="0">
                <a:solidFill>
                  <a:srgbClr val="106585"/>
                </a:solidFill>
                <a:latin typeface="Dosis" pitchFamily="2" charset="0"/>
              </a:rPr>
              <a:t>age chat</a:t>
            </a:r>
            <a:r>
              <a:rPr lang="fr-FR" sz="3600" b="1" kern="0" spc="320" dirty="0">
                <a:solidFill>
                  <a:srgbClr val="FFC000"/>
                </a:solidFill>
                <a:latin typeface="Dosis" pitchFamily="2" charset="0"/>
              </a:rPr>
              <a:t>ouill</a:t>
            </a:r>
            <a:r>
              <a:rPr lang="fr-FR" sz="3600" b="1" kern="0" spc="320" dirty="0">
                <a:solidFill>
                  <a:srgbClr val="106585"/>
                </a:solidFill>
                <a:latin typeface="Dosis" pitchFamily="2" charset="0"/>
              </a:rPr>
              <a:t>er  pap</a:t>
            </a:r>
            <a:r>
              <a:rPr lang="fr-FR" sz="3600" b="1" kern="0" spc="320" dirty="0">
                <a:solidFill>
                  <a:srgbClr val="FFC000"/>
                </a:solidFill>
                <a:latin typeface="Dosis" pitchFamily="2" charset="0"/>
              </a:rPr>
              <a:t>ill</a:t>
            </a:r>
            <a:r>
              <a:rPr lang="fr-FR" sz="3600" b="1" kern="0" spc="320" dirty="0">
                <a:solidFill>
                  <a:srgbClr val="106585"/>
                </a:solidFill>
                <a:latin typeface="Dosis" pitchFamily="2" charset="0"/>
              </a:rPr>
              <a:t>on  bét</a:t>
            </a:r>
            <a:r>
              <a:rPr lang="fr-FR" sz="3600" b="1" kern="0" spc="320" dirty="0">
                <a:solidFill>
                  <a:srgbClr val="FFC000"/>
                </a:solidFill>
                <a:latin typeface="Dosis" pitchFamily="2" charset="0"/>
              </a:rPr>
              <a:t>ail</a:t>
            </a:r>
            <a:r>
              <a:rPr lang="fr-FR" sz="3600" b="1" kern="0" spc="320" dirty="0">
                <a:solidFill>
                  <a:srgbClr val="106585"/>
                </a:solidFill>
                <a:latin typeface="Dosis" pitchFamily="2" charset="0"/>
              </a:rPr>
              <a:t>  corb</a:t>
            </a:r>
            <a:r>
              <a:rPr lang="fr-FR" sz="3600" b="1" kern="0" spc="320" dirty="0">
                <a:solidFill>
                  <a:srgbClr val="FFC000"/>
                </a:solidFill>
                <a:latin typeface="Dosis" pitchFamily="2" charset="0"/>
              </a:rPr>
              <a:t>eill</a:t>
            </a:r>
            <a:r>
              <a:rPr lang="fr-FR" sz="3600" b="1" kern="0" spc="320" dirty="0">
                <a:solidFill>
                  <a:srgbClr val="106585"/>
                </a:solidFill>
                <a:latin typeface="Dosis" pitchFamily="2" charset="0"/>
              </a:rPr>
              <a:t>e f</a:t>
            </a:r>
            <a:r>
              <a:rPr lang="fr-FR" sz="3600" b="1" kern="0" spc="320" dirty="0">
                <a:solidFill>
                  <a:srgbClr val="FFC000"/>
                </a:solidFill>
                <a:latin typeface="Dosis" pitchFamily="2" charset="0"/>
              </a:rPr>
              <a:t>euill</a:t>
            </a:r>
            <a:r>
              <a:rPr lang="fr-FR" sz="3600" b="1" kern="0" spc="320" dirty="0">
                <a:solidFill>
                  <a:srgbClr val="106585"/>
                </a:solidFill>
                <a:latin typeface="Dosis" pitchFamily="2" charset="0"/>
              </a:rPr>
              <a:t>eter      poul</a:t>
            </a:r>
            <a:r>
              <a:rPr lang="fr-FR" sz="3600" b="1" kern="0" spc="320" dirty="0">
                <a:solidFill>
                  <a:srgbClr val="FFC000"/>
                </a:solidFill>
                <a:latin typeface="Dosis" pitchFamily="2" charset="0"/>
              </a:rPr>
              <a:t>aill</a:t>
            </a:r>
            <a:r>
              <a:rPr lang="fr-FR" sz="3600" b="1" kern="0" spc="320" dirty="0">
                <a:solidFill>
                  <a:srgbClr val="106585"/>
                </a:solidFill>
                <a:latin typeface="Dosis" pitchFamily="2" charset="0"/>
              </a:rPr>
              <a:t>er    coqu</a:t>
            </a:r>
            <a:r>
              <a:rPr lang="fr-FR" sz="3600" b="1" kern="0" spc="320" dirty="0">
                <a:solidFill>
                  <a:srgbClr val="FFC000"/>
                </a:solidFill>
                <a:latin typeface="Dosis" pitchFamily="2" charset="0"/>
              </a:rPr>
              <a:t>ill</a:t>
            </a:r>
            <a:r>
              <a:rPr lang="fr-FR" sz="3600" b="1" kern="0" spc="320" dirty="0">
                <a:solidFill>
                  <a:srgbClr val="106585"/>
                </a:solidFill>
                <a:latin typeface="Dosis" pitchFamily="2" charset="0"/>
              </a:rPr>
              <a:t>age ferr</a:t>
            </a:r>
            <a:r>
              <a:rPr lang="fr-FR" sz="3600" b="1" kern="0" spc="320" dirty="0">
                <a:solidFill>
                  <a:srgbClr val="FFC000"/>
                </a:solidFill>
                <a:latin typeface="Dosis" pitchFamily="2" charset="0"/>
              </a:rPr>
              <a:t>aill</a:t>
            </a:r>
            <a:r>
              <a:rPr lang="fr-FR" sz="3600" b="1" kern="0" spc="320" dirty="0">
                <a:solidFill>
                  <a:srgbClr val="106585"/>
                </a:solidFill>
                <a:latin typeface="Dosis" pitchFamily="2" charset="0"/>
              </a:rPr>
              <a:t>e   bout</a:t>
            </a:r>
            <a:r>
              <a:rPr lang="fr-FR" sz="3600" b="1" kern="0" spc="320" dirty="0">
                <a:solidFill>
                  <a:srgbClr val="FFC000"/>
                </a:solidFill>
                <a:latin typeface="Dosis" pitchFamily="2" charset="0"/>
              </a:rPr>
              <a:t>eill</a:t>
            </a:r>
            <a:r>
              <a:rPr lang="fr-FR" sz="3600" b="1" kern="0" spc="320" dirty="0">
                <a:solidFill>
                  <a:srgbClr val="106585"/>
                </a:solidFill>
                <a:latin typeface="Dosis" pitchFamily="2" charset="0"/>
              </a:rPr>
              <a:t>e   br</a:t>
            </a:r>
            <a:r>
              <a:rPr lang="fr-FR" sz="3600" b="1" kern="0" spc="320" dirty="0">
                <a:solidFill>
                  <a:srgbClr val="FFC000"/>
                </a:solidFill>
                <a:latin typeface="Dosis" pitchFamily="2" charset="0"/>
              </a:rPr>
              <a:t>ouill</a:t>
            </a:r>
            <a:r>
              <a:rPr lang="fr-FR" sz="3600" b="1" kern="0" spc="320" dirty="0">
                <a:solidFill>
                  <a:srgbClr val="106585"/>
                </a:solidFill>
                <a:latin typeface="Dosis" pitchFamily="2" charset="0"/>
              </a:rPr>
              <a:t>on</a:t>
            </a:r>
          </a:p>
          <a:p>
            <a:pPr algn="ctr" defTabSz="685869">
              <a:lnSpc>
                <a:spcPct val="150000"/>
              </a:lnSpc>
              <a:spcAft>
                <a:spcPts val="900"/>
              </a:spcAft>
              <a:defRPr/>
            </a:pPr>
            <a:r>
              <a:rPr lang="fr-FR" sz="3600" b="1" kern="0" spc="320" dirty="0">
                <a:solidFill>
                  <a:srgbClr val="106585"/>
                </a:solidFill>
                <a:latin typeface="Dosis" pitchFamily="2" charset="0"/>
              </a:rPr>
              <a:t>out</a:t>
            </a:r>
            <a:r>
              <a:rPr lang="fr-FR" sz="3600" b="1" kern="0" spc="320" dirty="0">
                <a:solidFill>
                  <a:srgbClr val="FFC000"/>
                </a:solidFill>
                <a:latin typeface="Dosis" pitchFamily="2" charset="0"/>
              </a:rPr>
              <a:t>ill</a:t>
            </a:r>
            <a:r>
              <a:rPr lang="fr-FR" sz="3600" b="1" kern="0" spc="320" dirty="0">
                <a:solidFill>
                  <a:srgbClr val="106585"/>
                </a:solidFill>
                <a:latin typeface="Dosis" pitchFamily="2" charset="0"/>
              </a:rPr>
              <a:t>age  p</a:t>
            </a:r>
            <a:r>
              <a:rPr lang="fr-FR" sz="3600" b="1" kern="0" spc="320" dirty="0">
                <a:solidFill>
                  <a:srgbClr val="FFC000"/>
                </a:solidFill>
                <a:latin typeface="Dosis" pitchFamily="2" charset="0"/>
              </a:rPr>
              <a:t>aill</a:t>
            </a:r>
            <a:r>
              <a:rPr lang="fr-FR" sz="3600" b="1" kern="0" spc="320" dirty="0">
                <a:solidFill>
                  <a:srgbClr val="106585"/>
                </a:solidFill>
                <a:latin typeface="Dosis" pitchFamily="2" charset="0"/>
              </a:rPr>
              <a:t>asson   merv</a:t>
            </a:r>
            <a:r>
              <a:rPr lang="fr-FR" sz="3600" b="1" kern="0" spc="320" dirty="0">
                <a:solidFill>
                  <a:srgbClr val="FFC000"/>
                </a:solidFill>
                <a:latin typeface="Dosis" pitchFamily="2" charset="0"/>
              </a:rPr>
              <a:t>eill</a:t>
            </a:r>
            <a:r>
              <a:rPr lang="fr-FR" sz="3600" b="1" kern="0" spc="320" dirty="0">
                <a:solidFill>
                  <a:srgbClr val="106585"/>
                </a:solidFill>
                <a:latin typeface="Dosis" pitchFamily="2" charset="0"/>
              </a:rPr>
              <a:t>e</a:t>
            </a:r>
            <a:endParaRPr lang="fr-FR" sz="3200" b="1" kern="0" spc="320" dirty="0">
              <a:solidFill>
                <a:srgbClr val="106585"/>
              </a:solidFill>
              <a:latin typeface="Dosis" pitchFamily="2" charset="0"/>
            </a:endParaRPr>
          </a:p>
        </p:txBody>
      </p:sp>
      <p:sp>
        <p:nvSpPr>
          <p:cNvPr id="2" name="ZoneTexte 1">
            <a:extLst>
              <a:ext uri="{FF2B5EF4-FFF2-40B4-BE49-F238E27FC236}">
                <a16:creationId xmlns:a16="http://schemas.microsoft.com/office/drawing/2014/main" id="{8BC9F10E-E3F8-1F09-2ADA-9D669C625545}"/>
              </a:ext>
            </a:extLst>
          </p:cNvPr>
          <p:cNvSpPr txBox="1"/>
          <p:nvPr>
            <p:custDataLst>
              <p:tags r:id="rId9"/>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latin typeface="+mj-lt"/>
              </a:rPr>
              <a:t>L’enseignant pointe les mots en les lisant.</a:t>
            </a:r>
          </a:p>
        </p:txBody>
      </p:sp>
      <p:graphicFrame>
        <p:nvGraphicFramePr>
          <p:cNvPr id="5" name="Tableau 4">
            <a:extLst>
              <a:ext uri="{FF2B5EF4-FFF2-40B4-BE49-F238E27FC236}">
                <a16:creationId xmlns:a16="http://schemas.microsoft.com/office/drawing/2014/main" id="{4F302174-62FA-28E4-47C5-7790DECEEE4C}"/>
              </a:ext>
            </a:extLst>
          </p:cNvPr>
          <p:cNvGraphicFramePr>
            <a:graphicFrameLocks noGrp="1"/>
          </p:cNvGraphicFramePr>
          <p:nvPr>
            <p:custDataLst>
              <p:tags r:id="rId10"/>
            </p:custDataLst>
            <p:extLst>
              <p:ext uri="{D42A27DB-BD31-4B8C-83A1-F6EECF244321}">
                <p14:modId xmlns:p14="http://schemas.microsoft.com/office/powerpoint/2010/main" val="421748220"/>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412174371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BA6C6-9424-6DBC-7106-ABD79A4FB4E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6BB721A-2D9F-165D-EE43-D6C8BA9B1E17}"/>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D71E761-443B-46FD-C413-E83A03D58DCF}"/>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7A594DD-E02B-7F7C-526C-97C5160643E5}"/>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lnSpc>
                <a:spcPct val="150000"/>
              </a:lnSpc>
              <a:spcAft>
                <a:spcPts val="900"/>
              </a:spcAft>
              <a:defRPr/>
            </a:pPr>
            <a:r>
              <a:rPr lang="fr-FR" sz="3600" b="1" kern="0" spc="320" dirty="0">
                <a:solidFill>
                  <a:srgbClr val="106585"/>
                </a:solidFill>
                <a:latin typeface="Dosis" pitchFamily="2" charset="0"/>
              </a:rPr>
              <a:t>gr</a:t>
            </a:r>
            <a:r>
              <a:rPr lang="fr-FR" sz="3600" b="1" kern="0" spc="320" dirty="0">
                <a:solidFill>
                  <a:srgbClr val="FFC000"/>
                </a:solidFill>
                <a:latin typeface="Dosis" pitchFamily="2" charset="0"/>
              </a:rPr>
              <a:t>ill</a:t>
            </a:r>
            <a:r>
              <a:rPr lang="fr-FR" sz="3600" b="1" kern="0" spc="320" dirty="0">
                <a:solidFill>
                  <a:srgbClr val="106585"/>
                </a:solidFill>
                <a:latin typeface="Dosis" pitchFamily="2" charset="0"/>
              </a:rPr>
              <a:t>age   t</a:t>
            </a:r>
            <a:r>
              <a:rPr lang="fr-FR" sz="3600" b="1" kern="0" spc="320" dirty="0">
                <a:solidFill>
                  <a:srgbClr val="FFC000"/>
                </a:solidFill>
                <a:latin typeface="Dosis" pitchFamily="2" charset="0"/>
              </a:rPr>
              <a:t>aill</a:t>
            </a:r>
            <a:r>
              <a:rPr lang="fr-FR" sz="3600" b="1" kern="0" spc="320" dirty="0">
                <a:solidFill>
                  <a:srgbClr val="106585"/>
                </a:solidFill>
                <a:latin typeface="Dosis" pitchFamily="2" charset="0"/>
              </a:rPr>
              <a:t>eur    ab</a:t>
            </a:r>
            <a:r>
              <a:rPr lang="fr-FR" sz="3600" b="1" kern="0" spc="320" dirty="0">
                <a:solidFill>
                  <a:srgbClr val="FFC000"/>
                </a:solidFill>
                <a:latin typeface="Dosis" pitchFamily="2" charset="0"/>
              </a:rPr>
              <a:t>eill</a:t>
            </a:r>
            <a:r>
              <a:rPr lang="fr-FR" sz="3600" b="1" kern="0" spc="320" dirty="0">
                <a:solidFill>
                  <a:srgbClr val="106585"/>
                </a:solidFill>
                <a:latin typeface="Dosis" pitchFamily="2" charset="0"/>
              </a:rPr>
              <a:t>e   f</a:t>
            </a:r>
            <a:r>
              <a:rPr lang="fr-FR" sz="3600" b="1" kern="0" spc="320" dirty="0">
                <a:solidFill>
                  <a:srgbClr val="FFC000"/>
                </a:solidFill>
                <a:latin typeface="Dosis" pitchFamily="2" charset="0"/>
              </a:rPr>
              <a:t>euill</a:t>
            </a:r>
            <a:r>
              <a:rPr lang="fr-FR" sz="3600" b="1" kern="0" spc="320" dirty="0">
                <a:solidFill>
                  <a:srgbClr val="106585"/>
                </a:solidFill>
                <a:latin typeface="Dosis" pitchFamily="2" charset="0"/>
              </a:rPr>
              <a:t>age chat</a:t>
            </a:r>
            <a:r>
              <a:rPr lang="fr-FR" sz="3600" b="1" kern="0" spc="320" dirty="0">
                <a:solidFill>
                  <a:srgbClr val="FFC000"/>
                </a:solidFill>
                <a:latin typeface="Dosis" pitchFamily="2" charset="0"/>
              </a:rPr>
              <a:t>ouill</a:t>
            </a:r>
            <a:r>
              <a:rPr lang="fr-FR" sz="3600" b="1" kern="0" spc="320" dirty="0">
                <a:solidFill>
                  <a:srgbClr val="106585"/>
                </a:solidFill>
                <a:latin typeface="Dosis" pitchFamily="2" charset="0"/>
              </a:rPr>
              <a:t>er  pap</a:t>
            </a:r>
            <a:r>
              <a:rPr lang="fr-FR" sz="3600" b="1" kern="0" spc="320" dirty="0">
                <a:solidFill>
                  <a:srgbClr val="FFC000"/>
                </a:solidFill>
                <a:latin typeface="Dosis" pitchFamily="2" charset="0"/>
              </a:rPr>
              <a:t>ill</a:t>
            </a:r>
            <a:r>
              <a:rPr lang="fr-FR" sz="3600" b="1" kern="0" spc="320" dirty="0">
                <a:solidFill>
                  <a:srgbClr val="106585"/>
                </a:solidFill>
                <a:latin typeface="Dosis" pitchFamily="2" charset="0"/>
              </a:rPr>
              <a:t>on  bét</a:t>
            </a:r>
            <a:r>
              <a:rPr lang="fr-FR" sz="3600" b="1" kern="0" spc="320" dirty="0">
                <a:solidFill>
                  <a:srgbClr val="FFC000"/>
                </a:solidFill>
                <a:latin typeface="Dosis" pitchFamily="2" charset="0"/>
              </a:rPr>
              <a:t>ail</a:t>
            </a:r>
            <a:r>
              <a:rPr lang="fr-FR" sz="3600" b="1" kern="0" spc="320" dirty="0">
                <a:solidFill>
                  <a:srgbClr val="106585"/>
                </a:solidFill>
                <a:latin typeface="Dosis" pitchFamily="2" charset="0"/>
              </a:rPr>
              <a:t>  corb</a:t>
            </a:r>
            <a:r>
              <a:rPr lang="fr-FR" sz="3600" b="1" kern="0" spc="320" dirty="0">
                <a:solidFill>
                  <a:srgbClr val="FFC000"/>
                </a:solidFill>
                <a:latin typeface="Dosis" pitchFamily="2" charset="0"/>
              </a:rPr>
              <a:t>eill</a:t>
            </a:r>
            <a:r>
              <a:rPr lang="fr-FR" sz="3600" b="1" kern="0" spc="320" dirty="0">
                <a:solidFill>
                  <a:srgbClr val="106585"/>
                </a:solidFill>
                <a:latin typeface="Dosis" pitchFamily="2" charset="0"/>
              </a:rPr>
              <a:t>e f</a:t>
            </a:r>
            <a:r>
              <a:rPr lang="fr-FR" sz="3600" b="1" kern="0" spc="320" dirty="0">
                <a:solidFill>
                  <a:srgbClr val="FFC000"/>
                </a:solidFill>
                <a:latin typeface="Dosis" pitchFamily="2" charset="0"/>
              </a:rPr>
              <a:t>euill</a:t>
            </a:r>
            <a:r>
              <a:rPr lang="fr-FR" sz="3600" b="1" kern="0" spc="320" dirty="0">
                <a:solidFill>
                  <a:srgbClr val="106585"/>
                </a:solidFill>
                <a:latin typeface="Dosis" pitchFamily="2" charset="0"/>
              </a:rPr>
              <a:t>eter      poul</a:t>
            </a:r>
            <a:r>
              <a:rPr lang="fr-FR" sz="3600" b="1" kern="0" spc="320" dirty="0">
                <a:solidFill>
                  <a:srgbClr val="FFC000"/>
                </a:solidFill>
                <a:latin typeface="Dosis" pitchFamily="2" charset="0"/>
              </a:rPr>
              <a:t>aill</a:t>
            </a:r>
            <a:r>
              <a:rPr lang="fr-FR" sz="3600" b="1" kern="0" spc="320" dirty="0">
                <a:solidFill>
                  <a:srgbClr val="106585"/>
                </a:solidFill>
                <a:latin typeface="Dosis" pitchFamily="2" charset="0"/>
              </a:rPr>
              <a:t>er    coqu</a:t>
            </a:r>
            <a:r>
              <a:rPr lang="fr-FR" sz="3600" b="1" kern="0" spc="320" dirty="0">
                <a:solidFill>
                  <a:srgbClr val="FFC000"/>
                </a:solidFill>
                <a:latin typeface="Dosis" pitchFamily="2" charset="0"/>
              </a:rPr>
              <a:t>ill</a:t>
            </a:r>
            <a:r>
              <a:rPr lang="fr-FR" sz="3600" b="1" kern="0" spc="320" dirty="0">
                <a:solidFill>
                  <a:srgbClr val="106585"/>
                </a:solidFill>
                <a:latin typeface="Dosis" pitchFamily="2" charset="0"/>
              </a:rPr>
              <a:t>age ferr</a:t>
            </a:r>
            <a:r>
              <a:rPr lang="fr-FR" sz="3600" b="1" kern="0" spc="320" dirty="0">
                <a:solidFill>
                  <a:srgbClr val="FFC000"/>
                </a:solidFill>
                <a:latin typeface="Dosis" pitchFamily="2" charset="0"/>
              </a:rPr>
              <a:t>aill</a:t>
            </a:r>
            <a:r>
              <a:rPr lang="fr-FR" sz="3600" b="1" kern="0" spc="320" dirty="0">
                <a:solidFill>
                  <a:srgbClr val="106585"/>
                </a:solidFill>
                <a:latin typeface="Dosis" pitchFamily="2" charset="0"/>
              </a:rPr>
              <a:t>e   bout</a:t>
            </a:r>
            <a:r>
              <a:rPr lang="fr-FR" sz="3600" b="1" kern="0" spc="320" dirty="0">
                <a:solidFill>
                  <a:srgbClr val="FFC000"/>
                </a:solidFill>
                <a:latin typeface="Dosis" pitchFamily="2" charset="0"/>
              </a:rPr>
              <a:t>eill</a:t>
            </a:r>
            <a:r>
              <a:rPr lang="fr-FR" sz="3600" b="1" kern="0" spc="320" dirty="0">
                <a:solidFill>
                  <a:srgbClr val="106585"/>
                </a:solidFill>
                <a:latin typeface="Dosis" pitchFamily="2" charset="0"/>
              </a:rPr>
              <a:t>e   br</a:t>
            </a:r>
            <a:r>
              <a:rPr lang="fr-FR" sz="3600" b="1" kern="0" spc="320" dirty="0">
                <a:solidFill>
                  <a:srgbClr val="FFC000"/>
                </a:solidFill>
                <a:latin typeface="Dosis" pitchFamily="2" charset="0"/>
              </a:rPr>
              <a:t>ouill</a:t>
            </a:r>
            <a:r>
              <a:rPr lang="fr-FR" sz="3600" b="1" kern="0" spc="320" dirty="0">
                <a:solidFill>
                  <a:srgbClr val="106585"/>
                </a:solidFill>
                <a:latin typeface="Dosis" pitchFamily="2" charset="0"/>
              </a:rPr>
              <a:t>on</a:t>
            </a:r>
          </a:p>
          <a:p>
            <a:pPr algn="ctr" defTabSz="685869">
              <a:lnSpc>
                <a:spcPct val="150000"/>
              </a:lnSpc>
              <a:spcAft>
                <a:spcPts val="900"/>
              </a:spcAft>
              <a:defRPr/>
            </a:pPr>
            <a:r>
              <a:rPr lang="fr-FR" sz="3600" b="1" kern="0" spc="320" dirty="0">
                <a:solidFill>
                  <a:srgbClr val="106585"/>
                </a:solidFill>
                <a:latin typeface="Dosis" pitchFamily="2" charset="0"/>
              </a:rPr>
              <a:t>out</a:t>
            </a:r>
            <a:r>
              <a:rPr lang="fr-FR" sz="3600" b="1" kern="0" spc="320" dirty="0">
                <a:solidFill>
                  <a:srgbClr val="FFC000"/>
                </a:solidFill>
                <a:latin typeface="Dosis" pitchFamily="2" charset="0"/>
              </a:rPr>
              <a:t>ill</a:t>
            </a:r>
            <a:r>
              <a:rPr lang="fr-FR" sz="3600" b="1" kern="0" spc="320" dirty="0">
                <a:solidFill>
                  <a:srgbClr val="106585"/>
                </a:solidFill>
                <a:latin typeface="Dosis" pitchFamily="2" charset="0"/>
              </a:rPr>
              <a:t>age     p</a:t>
            </a:r>
            <a:r>
              <a:rPr lang="fr-FR" sz="3600" b="1" kern="0" spc="320" dirty="0">
                <a:solidFill>
                  <a:srgbClr val="FFC000"/>
                </a:solidFill>
                <a:latin typeface="Dosis" pitchFamily="2" charset="0"/>
              </a:rPr>
              <a:t>aill</a:t>
            </a:r>
            <a:r>
              <a:rPr lang="fr-FR" sz="3600" b="1" kern="0" spc="320" dirty="0">
                <a:solidFill>
                  <a:srgbClr val="106585"/>
                </a:solidFill>
                <a:latin typeface="Dosis" pitchFamily="2" charset="0"/>
              </a:rPr>
              <a:t>asson   merv</a:t>
            </a:r>
            <a:r>
              <a:rPr lang="fr-FR" sz="3600" b="1" kern="0" spc="320" dirty="0">
                <a:solidFill>
                  <a:srgbClr val="FFC000"/>
                </a:solidFill>
                <a:latin typeface="Dosis" pitchFamily="2" charset="0"/>
              </a:rPr>
              <a:t>eill</a:t>
            </a:r>
            <a:r>
              <a:rPr lang="fr-FR" sz="3600" b="1" kern="0" spc="320" dirty="0">
                <a:solidFill>
                  <a:srgbClr val="106585"/>
                </a:solidFill>
                <a:latin typeface="Dosis" pitchFamily="2" charset="0"/>
              </a:rPr>
              <a:t>e</a:t>
            </a:r>
            <a:endParaRPr lang="fr-FR" sz="32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4CCBC5A4-6643-5B00-FAF7-7A26E2E2F36C}"/>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AEB1D748-9E54-10CD-42BD-8079B957E8F1}"/>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058FDC8-D89D-DE27-5743-B17A221AADA1}"/>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2F236E66-5EA7-0289-6D62-F297DC46FCFE}"/>
              </a:ext>
            </a:extLst>
          </p:cNvPr>
          <p:cNvSpPr txBox="1"/>
          <p:nvPr>
            <p:custDataLst>
              <p:tags r:id="rId7"/>
            </p:custDataLst>
          </p:nvPr>
        </p:nvSpPr>
        <p:spPr>
          <a:xfrm>
            <a:off x="861660" y="308988"/>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b="1" dirty="0">
                <a:solidFill>
                  <a:prstClr val="white">
                    <a:lumMod val="65000"/>
                  </a:prstClr>
                </a:solidFill>
                <a:latin typeface="+mj-lt"/>
              </a:rPr>
              <a:t>. </a:t>
            </a:r>
          </a:p>
        </p:txBody>
      </p:sp>
      <p:sp>
        <p:nvSpPr>
          <p:cNvPr id="2" name="ZoneTexte 1">
            <a:extLst>
              <a:ext uri="{FF2B5EF4-FFF2-40B4-BE49-F238E27FC236}">
                <a16:creationId xmlns:a16="http://schemas.microsoft.com/office/drawing/2014/main" id="{D3BDB5A3-7080-E032-BF4C-F2C0C28E4383}"/>
              </a:ext>
            </a:extLst>
          </p:cNvPr>
          <p:cNvSpPr txBox="1"/>
          <p:nvPr>
            <p:custDataLst>
              <p:tags r:id="rId8"/>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rPr>
              <a:t>Faire lire tous les élèves chacun lit une ligne.</a:t>
            </a:r>
          </a:p>
        </p:txBody>
      </p:sp>
      <p:graphicFrame>
        <p:nvGraphicFramePr>
          <p:cNvPr id="5" name="Tableau 4">
            <a:extLst>
              <a:ext uri="{FF2B5EF4-FFF2-40B4-BE49-F238E27FC236}">
                <a16:creationId xmlns:a16="http://schemas.microsoft.com/office/drawing/2014/main" id="{83BDE4C5-E8CB-5435-E17F-324EA34344EB}"/>
              </a:ext>
            </a:extLst>
          </p:cNvPr>
          <p:cNvGraphicFramePr>
            <a:graphicFrameLocks noGrp="1"/>
          </p:cNvGraphicFramePr>
          <p:nvPr>
            <p:custDataLst>
              <p:tags r:id="rId9"/>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91205363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F8C7E-5B97-B2C8-74F7-58638EA5CE0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FD0DC7A-5D9A-7BC5-215C-ABBCE438025F}"/>
              </a:ext>
            </a:extLst>
          </p:cNvPr>
          <p:cNvSpPr/>
          <p:nvPr/>
        </p:nvSpPr>
        <p:spPr>
          <a:xfrm>
            <a:off x="4"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47511197-0E9E-6060-BE82-733DA91DD366}"/>
              </a:ext>
            </a:extLst>
          </p:cNvPr>
          <p:cNvSpPr txBox="1"/>
          <p:nvPr/>
        </p:nvSpPr>
        <p:spPr>
          <a:xfrm>
            <a:off x="716228" y="982715"/>
            <a:ext cx="7711551" cy="834844"/>
          </a:xfrm>
          <a:prstGeom prst="rect">
            <a:avLst/>
          </a:prstGeom>
        </p:spPr>
        <p:txBody>
          <a:bodyPr lIns="0" tIns="0" rIns="0" bIns="0" rtlCol="0" anchor="t">
            <a:spAutoFit/>
          </a:bodyPr>
          <a:lstStyle/>
          <a:p>
            <a:pPr algn="ctr" defTabSz="457246">
              <a:lnSpc>
                <a:spcPts val="7400"/>
              </a:lnSpc>
              <a:defRPr/>
            </a:pPr>
            <a:r>
              <a:rPr lang="en-US" sz="3200" dirty="0">
                <a:solidFill>
                  <a:srgbClr val="215968"/>
                </a:solidFill>
                <a:latin typeface="Carelia"/>
              </a:rPr>
              <a:t>Mots-</a:t>
            </a:r>
            <a:r>
              <a:rPr lang="en-US" sz="3200" dirty="0" err="1">
                <a:solidFill>
                  <a:srgbClr val="215968"/>
                </a:solidFill>
                <a:latin typeface="Carelia"/>
              </a:rPr>
              <a:t>outils</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2BB488F3-142C-DDAA-2F72-7ACE7C71B6AE}"/>
              </a:ext>
            </a:extLst>
          </p:cNvPr>
          <p:cNvSpPr txBox="1"/>
          <p:nvPr/>
        </p:nvSpPr>
        <p:spPr>
          <a:xfrm>
            <a:off x="3204334" y="5732996"/>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EE8BE77-37C6-2663-2971-BB3BA26315A3}"/>
              </a:ext>
            </a:extLst>
          </p:cNvPr>
          <p:cNvSpPr/>
          <p:nvPr/>
        </p:nvSpPr>
        <p:spPr>
          <a:xfrm>
            <a:off x="-98323" y="2451856"/>
            <a:ext cx="8829368" cy="2818234"/>
          </a:xfrm>
          <a:prstGeom prst="cloud">
            <a:avLst/>
          </a:prstGeom>
          <a:ln>
            <a:solidFill>
              <a:schemeClr val="accent3">
                <a:lumMod val="75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srgbClr val="9BBB59">
                  <a:lumMod val="75000"/>
                </a:srgbClr>
              </a:solidFill>
              <a:latin typeface="Calibri"/>
            </a:endParaRPr>
          </a:p>
        </p:txBody>
      </p:sp>
      <p:sp>
        <p:nvSpPr>
          <p:cNvPr id="15" name="TextBox 7">
            <a:extLst>
              <a:ext uri="{FF2B5EF4-FFF2-40B4-BE49-F238E27FC236}">
                <a16:creationId xmlns:a16="http://schemas.microsoft.com/office/drawing/2014/main" id="{41C260CB-6ACE-272B-DAB0-41A6D5A8365D}"/>
              </a:ext>
            </a:extLst>
          </p:cNvPr>
          <p:cNvSpPr txBox="1"/>
          <p:nvPr/>
        </p:nvSpPr>
        <p:spPr>
          <a:xfrm>
            <a:off x="926405" y="3429002"/>
            <a:ext cx="7118555" cy="546303"/>
          </a:xfrm>
          <a:prstGeom prst="rect">
            <a:avLst/>
          </a:prstGeom>
        </p:spPr>
        <p:txBody>
          <a:bodyPr wrap="square" lIns="0" tIns="0" rIns="0" bIns="0" rtlCol="0" anchor="t">
            <a:spAutoFit/>
          </a:bodyPr>
          <a:lstStyle/>
          <a:p>
            <a:pPr algn="ctr" defTabSz="457246">
              <a:lnSpc>
                <a:spcPts val="4608"/>
              </a:lnSpc>
              <a:defRPr/>
            </a:pPr>
            <a:r>
              <a:rPr lang="fr-FR" sz="3600" b="1" dirty="0">
                <a:solidFill>
                  <a:srgbClr val="9BBB59">
                    <a:lumMod val="75000"/>
                  </a:srgbClr>
                </a:solidFill>
                <a:latin typeface="Dosis" pitchFamily="2" charset="0"/>
              </a:rPr>
              <a:t>lundi– avec- ont- sont</a:t>
            </a:r>
            <a:endParaRPr lang="en-US" sz="3600" dirty="0">
              <a:solidFill>
                <a:srgbClr val="9BBB59">
                  <a:lumMod val="75000"/>
                </a:srgbClr>
              </a:solidFill>
              <a:latin typeface="Dosis" pitchFamily="2" charset="0"/>
            </a:endParaRPr>
          </a:p>
        </p:txBody>
      </p:sp>
    </p:spTree>
    <p:extLst>
      <p:ext uri="{BB962C8B-B14F-4D97-AF65-F5344CB8AC3E}">
        <p14:creationId xmlns:p14="http://schemas.microsoft.com/office/powerpoint/2010/main" val="226929451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A0B33-8B55-3A47-9270-F87228A9CE1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C816518-568C-2DBE-0384-97DBA491F39C}"/>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D188146-A0C0-9F18-5C04-FD82A768924C}"/>
              </a:ext>
            </a:extLst>
          </p:cNvPr>
          <p:cNvSpPr/>
          <p:nvPr/>
        </p:nvSpPr>
        <p:spPr>
          <a:xfrm>
            <a:off x="183906" y="228600"/>
            <a:ext cx="8776195" cy="6350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4400" b="1" dirty="0">
                <a:solidFill>
                  <a:srgbClr val="106585"/>
                </a:solidFill>
                <a:latin typeface="Dosis" pitchFamily="2" charset="0"/>
              </a:rPr>
              <a:t>               </a:t>
            </a:r>
            <a:r>
              <a:rPr lang="fr-FR" sz="4000" b="1" dirty="0">
                <a:solidFill>
                  <a:srgbClr val="106585"/>
                </a:solidFill>
                <a:latin typeface="Dosis" pitchFamily="2" charset="0"/>
              </a:rPr>
              <a:t>chez– avec- ont- sont</a:t>
            </a:r>
          </a:p>
          <a:p>
            <a:pPr algn="ctr" defTabSz="457246"/>
            <a:r>
              <a:rPr lang="fr-FR" sz="4000" b="1" dirty="0">
                <a:solidFill>
                  <a:srgbClr val="106585"/>
                </a:solidFill>
                <a:latin typeface="Dosis" pitchFamily="2" charset="0"/>
              </a:rPr>
              <a:t>               Cet- cette- je</a:t>
            </a:r>
          </a:p>
          <a:p>
            <a:pPr algn="ctr" defTabSz="457246"/>
            <a:r>
              <a:rPr lang="fr-FR" sz="4000" b="1" dirty="0">
                <a:solidFill>
                  <a:srgbClr val="106585"/>
                </a:solidFill>
                <a:latin typeface="Dosis" pitchFamily="2" charset="0"/>
              </a:rPr>
              <a:t>           tu- lundi</a:t>
            </a:r>
            <a:endParaRPr lang="en-US" sz="4000" dirty="0">
              <a:solidFill>
                <a:srgbClr val="106585"/>
              </a:solidFill>
              <a:latin typeface="Dosis" pitchFamily="2" charset="0"/>
            </a:endParaRPr>
          </a:p>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21F3269C-C631-3BC6-41AC-3F8EC96039F1}"/>
              </a:ext>
            </a:extLst>
          </p:cNvPr>
          <p:cNvSpPr/>
          <p:nvPr/>
        </p:nvSpPr>
        <p:spPr>
          <a:xfrm>
            <a:off x="190505" y="228603"/>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B2166E5-FDD7-1DA8-DFBB-FF0A9622128A}"/>
              </a:ext>
            </a:extLst>
          </p:cNvPr>
          <p:cNvSpPr txBox="1"/>
          <p:nvPr/>
        </p:nvSpPr>
        <p:spPr>
          <a:xfrm>
            <a:off x="1222407" y="431803"/>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Nous </a:t>
            </a:r>
            <a:r>
              <a:rPr lang="fr-FR" sz="1500" b="1" dirty="0">
                <a:solidFill>
                  <a:prstClr val="white">
                    <a:lumMod val="65000"/>
                  </a:prstClr>
                </a:solidFill>
                <a:latin typeface="Dosis" pitchFamily="2" charset="0"/>
              </a:rPr>
              <a:t>allons réviser  les mots outils.</a:t>
            </a:r>
          </a:p>
        </p:txBody>
      </p:sp>
      <p:sp>
        <p:nvSpPr>
          <p:cNvPr id="22" name="Freeform 8">
            <a:extLst>
              <a:ext uri="{FF2B5EF4-FFF2-40B4-BE49-F238E27FC236}">
                <a16:creationId xmlns:a16="http://schemas.microsoft.com/office/drawing/2014/main" id="{C4D17086-22E9-B0B4-97B3-E2CB5FE2F03D}"/>
              </a:ext>
            </a:extLst>
          </p:cNvPr>
          <p:cNvSpPr/>
          <p:nvPr/>
        </p:nvSpPr>
        <p:spPr>
          <a:xfrm>
            <a:off x="757868" y="46836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9A317F1C-5BBE-3DC2-BDEB-5F9749923D70}"/>
              </a:ext>
            </a:extLst>
          </p:cNvPr>
          <p:cNvSpPr/>
          <p:nvPr/>
        </p:nvSpPr>
        <p:spPr>
          <a:xfrm>
            <a:off x="2579021" y="2133913"/>
            <a:ext cx="5867400"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CA05092D-B43D-E281-7246-12D80600E1AB}"/>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2524" y="2506934"/>
            <a:ext cx="3166921" cy="3792269"/>
          </a:xfrm>
          <a:prstGeom prst="rect">
            <a:avLst/>
          </a:prstGeom>
        </p:spPr>
      </p:pic>
      <p:graphicFrame>
        <p:nvGraphicFramePr>
          <p:cNvPr id="2" name="Tableau 1">
            <a:extLst>
              <a:ext uri="{FF2B5EF4-FFF2-40B4-BE49-F238E27FC236}">
                <a16:creationId xmlns:a16="http://schemas.microsoft.com/office/drawing/2014/main" id="{0E88556B-AFBD-CEFF-1915-E9982F209586}"/>
              </a:ext>
            </a:extLst>
          </p:cNvPr>
          <p:cNvGraphicFramePr>
            <a:graphicFrameLocks noGrp="1"/>
          </p:cNvGraphicFramePr>
          <p:nvPr>
            <p:custDataLst>
              <p:tags r:id="rId1"/>
            </p:custDataLst>
          </p:nvPr>
        </p:nvGraphicFramePr>
        <p:xfrm>
          <a:off x="382524" y="-101796"/>
          <a:ext cx="8154485" cy="457200"/>
        </p:xfrm>
        <a:graphic>
          <a:graphicData uri="http://schemas.openxmlformats.org/drawingml/2006/table">
            <a:tbl>
              <a:tblPr firstRow="1" bandRow="1">
                <a:tableStyleId>{5C22544A-7EE6-4342-B048-85BDC9FD1C3A}</a:tableStyleId>
              </a:tblPr>
              <a:tblGrid>
                <a:gridCol w="713105">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12385">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2">
                              <a:lumMod val="75000"/>
                            </a:schemeClr>
                          </a:solidFill>
                          <a:latin typeface="Dosis" pitchFamily="2" charset="0"/>
                        </a:rPr>
                        <a:t>2. </a:t>
                      </a:r>
                      <a:r>
                        <a:rPr lang="fr-FR" sz="1300" b="1" kern="1200" dirty="0">
                          <a:solidFill>
                            <a:schemeClr val="bg2">
                              <a:lumMod val="75000"/>
                            </a:schemeClr>
                          </a:solidFill>
                          <a:latin typeface="Dosis" pitchFamily="2" charset="0"/>
                          <a:ea typeface="+mn-ea"/>
                          <a:cs typeface="+mn-cs"/>
                        </a:rPr>
                        <a:t>Vocabulaire</a:t>
                      </a:r>
                      <a:endParaRPr lang="fr-FR" sz="1300" b="1"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004536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A01E9-E6E4-10C7-D133-3997E0EEC7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865C9A-3E96-9B50-8530-557F9A514F40}"/>
              </a:ext>
            </a:extLst>
          </p:cNvPr>
          <p:cNvSpPr/>
          <p:nvPr/>
        </p:nvSpPr>
        <p:spPr>
          <a:xfrm>
            <a:off x="0" y="983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8728A1D-467D-56E7-4B54-BA0EA9F4769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844ABE9-70E3-1AB9-BBEA-DEBFEDD3035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0ED25677-5BC0-618B-7148-B8D9F662E629}"/>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F625B1BE-6669-0FE7-AB01-D7115E1889A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1951358E-9512-9F22-6EA0-69E4B64D16B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87E8D20A-E038-813D-0468-082DC6A856C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6420178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80E8C-EDD2-4360-6039-22283863AE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16C3C9B-53A3-ABE3-12CD-475F999E7D9E}"/>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F6B82D3-91B1-D110-80BC-CE4641F19839}"/>
              </a:ext>
            </a:extLst>
          </p:cNvPr>
          <p:cNvSpPr/>
          <p:nvPr/>
        </p:nvSpPr>
        <p:spPr>
          <a:xfrm>
            <a:off x="190505" y="19999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8800" b="1" dirty="0">
                <a:solidFill>
                  <a:srgbClr val="106585"/>
                </a:solidFill>
                <a:latin typeface="Dosis" pitchFamily="2" charset="0"/>
              </a:rPr>
              <a:t>chez    avec   ont </a:t>
            </a:r>
          </a:p>
          <a:p>
            <a:pPr algn="ctr" defTabSz="457246"/>
            <a:r>
              <a:rPr lang="fr-FR" sz="8800" b="1" dirty="0">
                <a:solidFill>
                  <a:srgbClr val="106585"/>
                </a:solidFill>
                <a:latin typeface="Dosis" pitchFamily="2" charset="0"/>
              </a:rPr>
              <a:t>sont     cet    cette </a:t>
            </a:r>
          </a:p>
          <a:p>
            <a:pPr algn="ctr" defTabSz="457246"/>
            <a:r>
              <a:rPr lang="fr-FR" sz="8800" b="1" dirty="0">
                <a:solidFill>
                  <a:srgbClr val="106585"/>
                </a:solidFill>
                <a:latin typeface="Dosis" pitchFamily="2" charset="0"/>
              </a:rPr>
              <a:t> je       tu     lundi</a:t>
            </a:r>
            <a:endParaRPr lang="en-US" sz="8800" dirty="0">
              <a:solidFill>
                <a:srgbClr val="106585"/>
              </a:solidFill>
              <a:latin typeface="Dosis" pitchFamily="2" charset="0"/>
            </a:endParaRPr>
          </a:p>
        </p:txBody>
      </p:sp>
      <p:sp>
        <p:nvSpPr>
          <p:cNvPr id="9" name="Rectangle : coins arrondis 8">
            <a:extLst>
              <a:ext uri="{FF2B5EF4-FFF2-40B4-BE49-F238E27FC236}">
                <a16:creationId xmlns:a16="http://schemas.microsoft.com/office/drawing/2014/main" id="{5F9C78BC-581A-B93B-574D-A12A0CA4A2C6}"/>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A8042E1-1280-534B-4251-DA8005AF8105}"/>
              </a:ext>
            </a:extLst>
          </p:cNvPr>
          <p:cNvSpPr/>
          <p:nvPr/>
        </p:nvSpPr>
        <p:spPr>
          <a:xfrm>
            <a:off x="567367" y="3918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754F154B-26DB-C358-1DF9-74BE2C7F7167}"/>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E522B6F-DDE9-4B02-0B2F-FA59D097D047}"/>
              </a:ext>
            </a:extLst>
          </p:cNvPr>
          <p:cNvSpPr txBox="1"/>
          <p:nvPr/>
        </p:nvSpPr>
        <p:spPr>
          <a:xfrm>
            <a:off x="886703" y="329510"/>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Je vais lire les mots outils. Écoutez attentivement. </a:t>
            </a:r>
          </a:p>
        </p:txBody>
      </p:sp>
    </p:spTree>
    <p:extLst>
      <p:ext uri="{BB962C8B-B14F-4D97-AF65-F5344CB8AC3E}">
        <p14:creationId xmlns:p14="http://schemas.microsoft.com/office/powerpoint/2010/main" val="179922673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5A019-1790-6E61-710C-DC7AF7DD6B0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085C21D-7D86-E168-29B0-76B354B11DD9}"/>
              </a:ext>
            </a:extLst>
          </p:cNvPr>
          <p:cNvSpPr/>
          <p:nvPr/>
        </p:nvSpPr>
        <p:spPr>
          <a:xfrm>
            <a:off x="0" y="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560ACBC3-E800-C5BE-9E4E-873092456835}"/>
              </a:ext>
            </a:extLst>
          </p:cNvPr>
          <p:cNvSpPr/>
          <p:nvPr/>
        </p:nvSpPr>
        <p:spPr>
          <a:xfrm>
            <a:off x="190505" y="19999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8800" b="1" dirty="0">
                <a:solidFill>
                  <a:srgbClr val="106585"/>
                </a:solidFill>
                <a:latin typeface="Dosis" pitchFamily="2" charset="0"/>
              </a:rPr>
              <a:t>chez    avec   ont </a:t>
            </a:r>
          </a:p>
          <a:p>
            <a:pPr algn="ctr" defTabSz="457246"/>
            <a:r>
              <a:rPr lang="fr-FR" sz="8800" b="1" dirty="0">
                <a:solidFill>
                  <a:srgbClr val="106585"/>
                </a:solidFill>
                <a:latin typeface="Dosis" pitchFamily="2" charset="0"/>
              </a:rPr>
              <a:t>sont     cet    cette </a:t>
            </a:r>
          </a:p>
          <a:p>
            <a:pPr algn="ctr" defTabSz="457246"/>
            <a:r>
              <a:rPr lang="fr-FR" sz="8800" b="1" dirty="0">
                <a:solidFill>
                  <a:srgbClr val="106585"/>
                </a:solidFill>
                <a:latin typeface="Dosis" pitchFamily="2" charset="0"/>
              </a:rPr>
              <a:t> je       tu     lundi</a:t>
            </a:r>
          </a:p>
        </p:txBody>
      </p:sp>
      <p:sp>
        <p:nvSpPr>
          <p:cNvPr id="9" name="Rectangle : coins arrondis 8">
            <a:extLst>
              <a:ext uri="{FF2B5EF4-FFF2-40B4-BE49-F238E27FC236}">
                <a16:creationId xmlns:a16="http://schemas.microsoft.com/office/drawing/2014/main" id="{59F241DE-8D79-B6B3-A725-B70733FCB9A9}"/>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A3692AB-2237-C58B-CE77-A87BA3AC60FD}"/>
              </a:ext>
            </a:extLst>
          </p:cNvPr>
          <p:cNvSpPr/>
          <p:nvPr/>
        </p:nvSpPr>
        <p:spPr>
          <a:xfrm>
            <a:off x="567367" y="3918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B139FAFF-0211-CA32-2CBF-7D483A27173C}"/>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9067E91-7C99-4CE9-D029-243E2BE51A05}"/>
              </a:ext>
            </a:extLst>
          </p:cNvPr>
          <p:cNvSpPr txBox="1"/>
          <p:nvPr/>
        </p:nvSpPr>
        <p:spPr>
          <a:xfrm>
            <a:off x="886703" y="329510"/>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Lisons ensemble.  </a:t>
            </a:r>
          </a:p>
        </p:txBody>
      </p:sp>
    </p:spTree>
    <p:extLst>
      <p:ext uri="{BB962C8B-B14F-4D97-AF65-F5344CB8AC3E}">
        <p14:creationId xmlns:p14="http://schemas.microsoft.com/office/powerpoint/2010/main" val="9191580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F8F4D-DE13-D230-AB77-462AB3765CB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63C1B50-5657-4C69-1B89-2A7D0615F1D7}"/>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7E73EF44-0707-396B-18EA-D222E6287EA1}"/>
              </a:ext>
            </a:extLst>
          </p:cNvPr>
          <p:cNvSpPr txBox="1"/>
          <p:nvPr/>
        </p:nvSpPr>
        <p:spPr>
          <a:xfrm>
            <a:off x="716226" y="644552"/>
            <a:ext cx="7711551" cy="834844"/>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9104D7AF-480D-FCD5-D945-38A19A8CA2C3}"/>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E2F3206A-594A-94B5-6267-4C3115293E95}"/>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1D6082EE-D597-EFB2-0D33-FA33749A3C59}"/>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phrases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9945065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A75F-EE85-14CB-BCE1-0F90862BB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E4CFA13-E270-EDA1-21C0-C73B63842CB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FC1E7E9-A556-0749-74A2-CF3CF2E42BA6}"/>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42605C9-A189-44C8-88D1-C90B2825C956}"/>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B11D930-17DE-F7D7-E35D-A803F5935DD4}"/>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52804F0-676D-AA93-6E23-60C0A4B6B60F}"/>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CA611D6-12B2-B792-2456-8C8F15D401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3DB6F882-F494-62DC-3E9D-056E5EA6A6EB}"/>
              </a:ext>
            </a:extLst>
          </p:cNvPr>
          <p:cNvSpPr txBox="1"/>
          <p:nvPr>
            <p:custDataLst>
              <p:tags r:id="rId7"/>
            </p:custDataLst>
          </p:nvPr>
        </p:nvSpPr>
        <p:spPr>
          <a:xfrm>
            <a:off x="761940" y="421023"/>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rPr>
              <a:t>Je vais lire les phrases. Écoutez attentivement. </a:t>
            </a:r>
          </a:p>
          <a:p>
            <a:pPr defTabSz="685818">
              <a:defRPr/>
            </a:pPr>
            <a:r>
              <a:rPr lang="fr-FR" sz="1600" b="1" dirty="0">
                <a:solidFill>
                  <a:prstClr val="white">
                    <a:lumMod val="65000"/>
                  </a:prstClr>
                </a:solidFill>
              </a:rPr>
              <a:t>Relisons ensemble.</a:t>
            </a:r>
          </a:p>
        </p:txBody>
      </p:sp>
      <p:sp>
        <p:nvSpPr>
          <p:cNvPr id="4" name="TextBox 10">
            <a:extLst>
              <a:ext uri="{FF2B5EF4-FFF2-40B4-BE49-F238E27FC236}">
                <a16:creationId xmlns:a16="http://schemas.microsoft.com/office/drawing/2014/main" id="{9953CACD-490E-7A40-75A6-B8E26656E264}"/>
              </a:ext>
            </a:extLst>
          </p:cNvPr>
          <p:cNvSpPr txBox="1"/>
          <p:nvPr>
            <p:custDataLst>
              <p:tags r:id="rId8"/>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3437946D-6026-E135-BD33-6D7C51C74929}"/>
              </a:ext>
            </a:extLst>
          </p:cNvPr>
          <p:cNvGraphicFramePr>
            <a:graphicFrameLocks noGrp="1"/>
          </p:cNvGraphicFramePr>
          <p:nvPr>
            <p:custDataLst>
              <p:tags r:id="rId9"/>
            </p:custDataLst>
            <p:extLst>
              <p:ext uri="{D42A27DB-BD31-4B8C-83A1-F6EECF244321}">
                <p14:modId xmlns:p14="http://schemas.microsoft.com/office/powerpoint/2010/main" val="651864177"/>
              </p:ext>
            </p:extLst>
          </p:nvPr>
        </p:nvGraphicFramePr>
        <p:xfrm>
          <a:off x="-2925" y="-28609"/>
          <a:ext cx="8904048" cy="457200"/>
        </p:xfrm>
        <a:graphic>
          <a:graphicData uri="http://schemas.openxmlformats.org/drawingml/2006/table">
            <a:tbl>
              <a:tblPr firstRow="1" bandRow="1">
                <a:tableStyleId>{5C22544A-7EE6-4342-B048-85BDC9FD1C3A}</a:tableStyleId>
              </a:tblPr>
              <a:tblGrid>
                <a:gridCol w="1484008">
                  <a:extLst>
                    <a:ext uri="{9D8B030D-6E8A-4147-A177-3AD203B41FA5}">
                      <a16:colId xmlns:a16="http://schemas.microsoft.com/office/drawing/2014/main" val="1026576551"/>
                    </a:ext>
                  </a:extLst>
                </a:gridCol>
                <a:gridCol w="1484008">
                  <a:extLst>
                    <a:ext uri="{9D8B030D-6E8A-4147-A177-3AD203B41FA5}">
                      <a16:colId xmlns:a16="http://schemas.microsoft.com/office/drawing/2014/main" val="1915038765"/>
                    </a:ext>
                  </a:extLst>
                </a:gridCol>
                <a:gridCol w="1484008">
                  <a:extLst>
                    <a:ext uri="{9D8B030D-6E8A-4147-A177-3AD203B41FA5}">
                      <a16:colId xmlns:a16="http://schemas.microsoft.com/office/drawing/2014/main" val="2262048582"/>
                    </a:ext>
                  </a:extLst>
                </a:gridCol>
                <a:gridCol w="1691663">
                  <a:extLst>
                    <a:ext uri="{9D8B030D-6E8A-4147-A177-3AD203B41FA5}">
                      <a16:colId xmlns:a16="http://schemas.microsoft.com/office/drawing/2014/main" val="2897137454"/>
                    </a:ext>
                  </a:extLst>
                </a:gridCol>
                <a:gridCol w="1656421">
                  <a:extLst>
                    <a:ext uri="{9D8B030D-6E8A-4147-A177-3AD203B41FA5}">
                      <a16:colId xmlns:a16="http://schemas.microsoft.com/office/drawing/2014/main" val="2418460758"/>
                    </a:ext>
                  </a:extLst>
                </a:gridCol>
                <a:gridCol w="1103940">
                  <a:extLst>
                    <a:ext uri="{9D8B030D-6E8A-4147-A177-3AD203B41FA5}">
                      <a16:colId xmlns:a16="http://schemas.microsoft.com/office/drawing/2014/main" val="138499468"/>
                    </a:ext>
                  </a:extLst>
                </a:gridCol>
              </a:tblGrid>
              <a:tr h="338554">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aphicFrame>
        <p:nvGraphicFramePr>
          <p:cNvPr id="7" name="Tableau 6">
            <a:extLst>
              <a:ext uri="{FF2B5EF4-FFF2-40B4-BE49-F238E27FC236}">
                <a16:creationId xmlns:a16="http://schemas.microsoft.com/office/drawing/2014/main" id="{3EE9860E-A838-6E49-250A-CB7094D0E329}"/>
              </a:ext>
            </a:extLst>
          </p:cNvPr>
          <p:cNvGraphicFramePr>
            <a:graphicFrameLocks noGrp="1"/>
          </p:cNvGraphicFramePr>
          <p:nvPr>
            <p:extLst>
              <p:ext uri="{D42A27DB-BD31-4B8C-83A1-F6EECF244321}">
                <p14:modId xmlns:p14="http://schemas.microsoft.com/office/powerpoint/2010/main" val="1977258981"/>
              </p:ext>
            </p:extLst>
          </p:nvPr>
        </p:nvGraphicFramePr>
        <p:xfrm>
          <a:off x="306030" y="1080758"/>
          <a:ext cx="8454513" cy="6082987"/>
        </p:xfrm>
        <a:graphic>
          <a:graphicData uri="http://schemas.openxmlformats.org/drawingml/2006/table">
            <a:tbl>
              <a:tblPr firstRow="1" bandRow="1">
                <a:tableStyleId>{5C22544A-7EE6-4342-B048-85BDC9FD1C3A}</a:tableStyleId>
              </a:tblPr>
              <a:tblGrid>
                <a:gridCol w="5733002">
                  <a:extLst>
                    <a:ext uri="{9D8B030D-6E8A-4147-A177-3AD203B41FA5}">
                      <a16:colId xmlns:a16="http://schemas.microsoft.com/office/drawing/2014/main" val="1383984434"/>
                    </a:ext>
                  </a:extLst>
                </a:gridCol>
                <a:gridCol w="2721511">
                  <a:extLst>
                    <a:ext uri="{9D8B030D-6E8A-4147-A177-3AD203B41FA5}">
                      <a16:colId xmlns:a16="http://schemas.microsoft.com/office/drawing/2014/main" val="2763347328"/>
                    </a:ext>
                  </a:extLst>
                </a:gridCol>
              </a:tblGrid>
              <a:tr h="3663984">
                <a:tc>
                  <a:txBody>
                    <a:bodyPr/>
                    <a:lstStyle/>
                    <a:p>
                      <a:pPr marL="0" marR="0" lvl="0" indent="0" algn="l" defTabSz="457212" rtl="0" eaLnBrk="1" fontAlgn="auto" latinLnBrk="0" hangingPunct="1">
                        <a:lnSpc>
                          <a:spcPct val="100000"/>
                        </a:lnSpc>
                        <a:spcBef>
                          <a:spcPts val="0"/>
                        </a:spcBef>
                        <a:spcAft>
                          <a:spcPts val="0"/>
                        </a:spcAft>
                        <a:buClrTx/>
                        <a:buSzTx/>
                        <a:buFontTx/>
                        <a:buNone/>
                        <a:tabLst/>
                        <a:defRPr/>
                      </a:pPr>
                      <a:endParaRPr lang="fr-FR" sz="4000" b="1" dirty="0">
                        <a:solidFill>
                          <a:srgbClr val="4F81BD">
                            <a:lumMod val="50000"/>
                          </a:srgbClr>
                        </a:solidFill>
                        <a:latin typeface="Dosis" pitchFamily="2" charset="0"/>
                      </a:endParaRPr>
                    </a:p>
                    <a:p>
                      <a:pPr marL="0" marR="0" lvl="0" indent="0" algn="l" defTabSz="457212" rtl="0" eaLnBrk="1" fontAlgn="auto" latinLnBrk="0" hangingPunct="1">
                        <a:lnSpc>
                          <a:spcPct val="100000"/>
                        </a:lnSpc>
                        <a:spcBef>
                          <a:spcPts val="0"/>
                        </a:spcBef>
                        <a:spcAft>
                          <a:spcPts val="0"/>
                        </a:spcAft>
                        <a:buClrTx/>
                        <a:buSzTx/>
                        <a:buFontTx/>
                        <a:buNone/>
                        <a:tabLst/>
                        <a:defRPr/>
                      </a:pPr>
                      <a:r>
                        <a:rPr lang="fr-FR" sz="4000" b="1" dirty="0">
                          <a:solidFill>
                            <a:srgbClr val="4F81BD">
                              <a:lumMod val="50000"/>
                            </a:srgbClr>
                          </a:solidFill>
                          <a:latin typeface="Dosis" pitchFamily="2" charset="0"/>
                        </a:rPr>
                        <a:t>Le tailleur prépare une nouvelle veste à son client.</a:t>
                      </a:r>
                    </a:p>
                    <a:p>
                      <a:endParaRPr lang="fr-MA" dirty="0"/>
                    </a:p>
                    <a:p>
                      <a:endParaRPr lang="fr-MA" dirty="0"/>
                    </a:p>
                    <a:p>
                      <a:endParaRPr lang="fr-MA" dirty="0"/>
                    </a:p>
                    <a:p>
                      <a:endParaRPr lang="fr-MA" dirty="0"/>
                    </a:p>
                    <a:p>
                      <a:endParaRPr lang="fr-MA" dirty="0"/>
                    </a:p>
                    <a:p>
                      <a:endParaRPr lang="fr-MA" dirty="0"/>
                    </a:p>
                    <a:p>
                      <a:endParaRPr lang="fr-MA" dirty="0"/>
                    </a:p>
                    <a:p>
                      <a:endParaRPr lang="fr-MA" dirty="0"/>
                    </a:p>
                    <a:p>
                      <a:endParaRPr lang="fr-MA" dirty="0"/>
                    </a:p>
                    <a:p>
                      <a:endParaRPr lang="fr-MA" dirty="0"/>
                    </a:p>
                    <a:p>
                      <a:endParaRPr lang="fr-MA" dirty="0"/>
                    </a:p>
                    <a:p>
                      <a:endParaRPr lang="fr-MA" dirty="0"/>
                    </a:p>
                  </a:txBody>
                  <a:tcPr>
                    <a:noFill/>
                  </a:tcPr>
                </a:tc>
                <a:tc>
                  <a:txBody>
                    <a:bodyPr/>
                    <a:lstStyle/>
                    <a:p>
                      <a:endParaRPr lang="fr-MA" dirty="0"/>
                    </a:p>
                  </a:txBody>
                  <a:tcPr>
                    <a:noFill/>
                  </a:tcPr>
                </a:tc>
                <a:extLst>
                  <a:ext uri="{0D108BD9-81ED-4DB2-BD59-A6C34878D82A}">
                    <a16:rowId xmlns:a16="http://schemas.microsoft.com/office/drawing/2014/main" val="438833876"/>
                  </a:ext>
                </a:extLst>
              </a:tr>
              <a:tr h="2419003">
                <a:tc>
                  <a:txBody>
                    <a:bodyPr/>
                    <a:lstStyle/>
                    <a:p>
                      <a:pPr marL="0" marR="0" lvl="0" indent="0" algn="l" defTabSz="457212" rtl="0" eaLnBrk="1" fontAlgn="auto" latinLnBrk="0" hangingPunct="1">
                        <a:lnSpc>
                          <a:spcPct val="100000"/>
                        </a:lnSpc>
                        <a:spcBef>
                          <a:spcPts val="0"/>
                        </a:spcBef>
                        <a:spcAft>
                          <a:spcPts val="0"/>
                        </a:spcAft>
                        <a:buClrTx/>
                        <a:buSzTx/>
                        <a:buFontTx/>
                        <a:buNone/>
                        <a:tabLst/>
                        <a:defRPr/>
                      </a:pPr>
                      <a:r>
                        <a:rPr lang="fr-FR" sz="4000" b="1" kern="1200" dirty="0">
                          <a:solidFill>
                            <a:srgbClr val="4F81BD">
                              <a:lumMod val="50000"/>
                            </a:srgbClr>
                          </a:solidFill>
                          <a:latin typeface="Dosis" pitchFamily="2" charset="0"/>
                          <a:ea typeface="+mn-ea"/>
                          <a:cs typeface="+mn-cs"/>
                        </a:rPr>
                        <a:t>Le papillon est sur la feuille.</a:t>
                      </a:r>
                    </a:p>
                    <a:p>
                      <a:endParaRPr lang="fr-MA" sz="4000" b="1" kern="1200" dirty="0">
                        <a:solidFill>
                          <a:srgbClr val="4F81BD">
                            <a:lumMod val="50000"/>
                          </a:srgbClr>
                        </a:solidFill>
                        <a:latin typeface="Dosis" pitchFamily="2" charset="0"/>
                        <a:ea typeface="+mn-ea"/>
                        <a:cs typeface="+mn-cs"/>
                      </a:endParaRPr>
                    </a:p>
                  </a:txBody>
                  <a:tcPr>
                    <a:noFill/>
                  </a:tcPr>
                </a:tc>
                <a:tc>
                  <a:txBody>
                    <a:bodyPr/>
                    <a:lstStyle/>
                    <a:p>
                      <a:endParaRPr lang="fr-MA" dirty="0"/>
                    </a:p>
                  </a:txBody>
                  <a:tcPr>
                    <a:noFill/>
                  </a:tcPr>
                </a:tc>
                <a:extLst>
                  <a:ext uri="{0D108BD9-81ED-4DB2-BD59-A6C34878D82A}">
                    <a16:rowId xmlns:a16="http://schemas.microsoft.com/office/drawing/2014/main" val="987181667"/>
                  </a:ext>
                </a:extLst>
              </a:tr>
            </a:tbl>
          </a:graphicData>
        </a:graphic>
      </p:graphicFrame>
      <p:pic>
        <p:nvPicPr>
          <p:cNvPr id="6" name="Image 5">
            <a:extLst>
              <a:ext uri="{FF2B5EF4-FFF2-40B4-BE49-F238E27FC236}">
                <a16:creationId xmlns:a16="http://schemas.microsoft.com/office/drawing/2014/main" id="{86C829ED-BDC1-676A-5797-81061F451E54}"/>
              </a:ext>
            </a:extLst>
          </p:cNvPr>
          <p:cNvPicPr>
            <a:picLocks noChangeAspect="1"/>
          </p:cNvPicPr>
          <p:nvPr/>
        </p:nvPicPr>
        <p:blipFill>
          <a:blip r:embed="rId13"/>
          <a:stretch>
            <a:fillRect/>
          </a:stretch>
        </p:blipFill>
        <p:spPr>
          <a:xfrm>
            <a:off x="6823587" y="1068611"/>
            <a:ext cx="2014385" cy="2341044"/>
          </a:xfrm>
          <a:prstGeom prst="rect">
            <a:avLst/>
          </a:prstGeom>
        </p:spPr>
      </p:pic>
      <p:pic>
        <p:nvPicPr>
          <p:cNvPr id="11" name="Image 10">
            <a:extLst>
              <a:ext uri="{FF2B5EF4-FFF2-40B4-BE49-F238E27FC236}">
                <a16:creationId xmlns:a16="http://schemas.microsoft.com/office/drawing/2014/main" id="{3D6F9AF2-B12C-B383-49BB-258A247870D2}"/>
              </a:ext>
            </a:extLst>
          </p:cNvPr>
          <p:cNvPicPr>
            <a:picLocks noChangeAspect="1"/>
          </p:cNvPicPr>
          <p:nvPr/>
        </p:nvPicPr>
        <p:blipFill>
          <a:blip r:embed="rId14"/>
          <a:stretch>
            <a:fillRect/>
          </a:stretch>
        </p:blipFill>
        <p:spPr>
          <a:xfrm>
            <a:off x="7412561" y="4222820"/>
            <a:ext cx="1376515" cy="1728978"/>
          </a:xfrm>
          <a:prstGeom prst="rect">
            <a:avLst/>
          </a:prstGeom>
        </p:spPr>
      </p:pic>
    </p:spTree>
    <p:extLst>
      <p:ext uri="{BB962C8B-B14F-4D97-AF65-F5344CB8AC3E}">
        <p14:creationId xmlns:p14="http://schemas.microsoft.com/office/powerpoint/2010/main" val="198890203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5E899-6892-B036-1DDC-A9703D760DA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1E287C-82D3-21BF-0AB8-4D25A65440F6}"/>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168EC8E-4372-286E-E295-31C6C9DAB2A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BD4286B-197E-9A89-DFFB-7A3D0597CDDA}"/>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B49FDB2-FF8C-5C51-6702-5827AE447E86}"/>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06341524-C15E-6AFB-83B9-76F155DA2E15}"/>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86F41A7-81A0-C2B1-ECA3-F4D5F0636F9D}"/>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9E62B5CD-214F-9F47-F895-A775A4C13533}"/>
              </a:ext>
            </a:extLst>
          </p:cNvPr>
          <p:cNvSpPr txBox="1"/>
          <p:nvPr>
            <p:custDataLst>
              <p:tags r:id="rId7"/>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4528D0FF-4ADA-148C-74EA-DF14991192CD}"/>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aphicFrame>
        <p:nvGraphicFramePr>
          <p:cNvPr id="7" name="Tableau 6">
            <a:extLst>
              <a:ext uri="{FF2B5EF4-FFF2-40B4-BE49-F238E27FC236}">
                <a16:creationId xmlns:a16="http://schemas.microsoft.com/office/drawing/2014/main" id="{50CA890C-D928-322F-7C50-88917F003579}"/>
              </a:ext>
            </a:extLst>
          </p:cNvPr>
          <p:cNvGraphicFramePr>
            <a:graphicFrameLocks noGrp="1"/>
          </p:cNvGraphicFramePr>
          <p:nvPr>
            <p:extLst>
              <p:ext uri="{D42A27DB-BD31-4B8C-83A1-F6EECF244321}">
                <p14:modId xmlns:p14="http://schemas.microsoft.com/office/powerpoint/2010/main" val="506650848"/>
              </p:ext>
            </p:extLst>
          </p:nvPr>
        </p:nvGraphicFramePr>
        <p:xfrm>
          <a:off x="314633" y="937375"/>
          <a:ext cx="8586490" cy="5611639"/>
        </p:xfrm>
        <a:graphic>
          <a:graphicData uri="http://schemas.openxmlformats.org/drawingml/2006/table">
            <a:tbl>
              <a:tblPr firstRow="1" bandRow="1">
                <a:tableStyleId>{5C22544A-7EE6-4342-B048-85BDC9FD1C3A}</a:tableStyleId>
              </a:tblPr>
              <a:tblGrid>
                <a:gridCol w="8586490">
                  <a:extLst>
                    <a:ext uri="{9D8B030D-6E8A-4147-A177-3AD203B41FA5}">
                      <a16:colId xmlns:a16="http://schemas.microsoft.com/office/drawing/2014/main" val="1383984434"/>
                    </a:ext>
                  </a:extLst>
                </a:gridCol>
              </a:tblGrid>
              <a:tr h="3055964">
                <a:tc>
                  <a:txBody>
                    <a:bodyPr/>
                    <a:lstStyle/>
                    <a:p>
                      <a:endParaRPr lang="fr-MA" dirty="0"/>
                    </a:p>
                    <a:p>
                      <a:endParaRPr lang="fr-MA" dirty="0"/>
                    </a:p>
                    <a:p>
                      <a:pPr marL="0" marR="0" lvl="0" indent="0" algn="l" defTabSz="457212"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4F81BD">
                              <a:lumMod val="50000"/>
                            </a:srgbClr>
                          </a:solidFill>
                          <a:effectLst/>
                          <a:uLnTx/>
                          <a:uFillTx/>
                          <a:latin typeface="Dosis" pitchFamily="2" charset="0"/>
                          <a:ea typeface="+mn-ea"/>
                          <a:cs typeface="+mn-cs"/>
                        </a:rPr>
                        <a:t>Le fermier donne à manger </a:t>
                      </a:r>
                    </a:p>
                    <a:p>
                      <a:pPr marL="0" marR="0" lvl="0" indent="0" algn="l" defTabSz="457212"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4F81BD">
                              <a:lumMod val="50000"/>
                            </a:srgbClr>
                          </a:solidFill>
                          <a:effectLst/>
                          <a:uLnTx/>
                          <a:uFillTx/>
                          <a:latin typeface="Dosis" pitchFamily="2" charset="0"/>
                          <a:ea typeface="+mn-ea"/>
                          <a:cs typeface="+mn-cs"/>
                        </a:rPr>
                        <a:t>au bétail.</a:t>
                      </a:r>
                    </a:p>
                    <a:p>
                      <a:endParaRPr lang="fr-MA" dirty="0"/>
                    </a:p>
                    <a:p>
                      <a:endParaRPr lang="fr-MA" dirty="0"/>
                    </a:p>
                    <a:p>
                      <a:endParaRPr lang="fr-MA" dirty="0"/>
                    </a:p>
                    <a:p>
                      <a:r>
                        <a:rPr lang="fr-MA" dirty="0"/>
                        <a:t>L</a:t>
                      </a:r>
                    </a:p>
                    <a:p>
                      <a:endParaRPr lang="fr-MA" dirty="0"/>
                    </a:p>
                    <a:p>
                      <a:endParaRPr lang="fr-MA" dirty="0"/>
                    </a:p>
                    <a:p>
                      <a:endParaRPr lang="fr-MA" dirty="0"/>
                    </a:p>
                    <a:p>
                      <a:endParaRPr lang="fr-MA" dirty="0"/>
                    </a:p>
                    <a:p>
                      <a:endParaRPr lang="fr-MA" dirty="0"/>
                    </a:p>
                  </a:txBody>
                  <a:tcPr>
                    <a:noFill/>
                  </a:tcPr>
                </a:tc>
                <a:extLst>
                  <a:ext uri="{0D108BD9-81ED-4DB2-BD59-A6C34878D82A}">
                    <a16:rowId xmlns:a16="http://schemas.microsoft.com/office/drawing/2014/main" val="438833876"/>
                  </a:ext>
                </a:extLst>
              </a:tr>
              <a:tr h="2555675">
                <a:tc>
                  <a:txBody>
                    <a:bodyPr/>
                    <a:lstStyle/>
                    <a:p>
                      <a:pPr marL="0" marR="0" lvl="0" indent="0" algn="l" defTabSz="457212" rtl="0" eaLnBrk="1" fontAlgn="auto" latinLnBrk="0" hangingPunct="1">
                        <a:lnSpc>
                          <a:spcPct val="100000"/>
                        </a:lnSpc>
                        <a:spcBef>
                          <a:spcPts val="0"/>
                        </a:spcBef>
                        <a:spcAft>
                          <a:spcPts val="0"/>
                        </a:spcAft>
                        <a:buClrTx/>
                        <a:buSzTx/>
                        <a:buFontTx/>
                        <a:buNone/>
                        <a:tabLst/>
                        <a:defRPr/>
                      </a:pPr>
                      <a:r>
                        <a:rPr lang="fr-FR" sz="4000" b="1" kern="1200" dirty="0">
                          <a:solidFill>
                            <a:srgbClr val="4F81BD">
                              <a:lumMod val="50000"/>
                            </a:srgbClr>
                          </a:solidFill>
                          <a:latin typeface="Dosis" pitchFamily="2" charset="0"/>
                          <a:ea typeface="+mn-ea"/>
                          <a:cs typeface="+mn-cs"/>
                        </a:rPr>
                        <a:t>Le fermier cueille des </a:t>
                      </a:r>
                    </a:p>
                    <a:p>
                      <a:pPr marL="0" marR="0" lvl="0" indent="0" algn="l" defTabSz="457212" rtl="0" eaLnBrk="1" fontAlgn="auto" latinLnBrk="0" hangingPunct="1">
                        <a:lnSpc>
                          <a:spcPct val="100000"/>
                        </a:lnSpc>
                        <a:spcBef>
                          <a:spcPts val="0"/>
                        </a:spcBef>
                        <a:spcAft>
                          <a:spcPts val="0"/>
                        </a:spcAft>
                        <a:buClrTx/>
                        <a:buSzTx/>
                        <a:buFontTx/>
                        <a:buNone/>
                        <a:tabLst/>
                        <a:defRPr/>
                      </a:pPr>
                      <a:r>
                        <a:rPr lang="fr-FR" sz="4000" b="1" kern="1200" dirty="0">
                          <a:solidFill>
                            <a:srgbClr val="4F81BD">
                              <a:lumMod val="50000"/>
                            </a:srgbClr>
                          </a:solidFill>
                          <a:latin typeface="Dosis" pitchFamily="2" charset="0"/>
                          <a:ea typeface="+mn-ea"/>
                          <a:cs typeface="+mn-cs"/>
                        </a:rPr>
                        <a:t>citrouilles.</a:t>
                      </a:r>
                    </a:p>
                    <a:p>
                      <a:endParaRPr lang="fr-MA" sz="4000" b="1" kern="1200" dirty="0">
                        <a:solidFill>
                          <a:srgbClr val="4F81BD">
                            <a:lumMod val="50000"/>
                          </a:srgbClr>
                        </a:solidFill>
                        <a:latin typeface="Dosis" pitchFamily="2" charset="0"/>
                        <a:ea typeface="+mn-ea"/>
                        <a:cs typeface="+mn-cs"/>
                      </a:endParaRPr>
                    </a:p>
                  </a:txBody>
                  <a:tcPr>
                    <a:noFill/>
                  </a:tcPr>
                </a:tc>
                <a:extLst>
                  <a:ext uri="{0D108BD9-81ED-4DB2-BD59-A6C34878D82A}">
                    <a16:rowId xmlns:a16="http://schemas.microsoft.com/office/drawing/2014/main" val="987181667"/>
                  </a:ext>
                </a:extLst>
              </a:tr>
            </a:tbl>
          </a:graphicData>
        </a:graphic>
      </p:graphicFrame>
      <p:sp>
        <p:nvSpPr>
          <p:cNvPr id="5" name="ZoneTexte 4">
            <a:extLst>
              <a:ext uri="{FF2B5EF4-FFF2-40B4-BE49-F238E27FC236}">
                <a16:creationId xmlns:a16="http://schemas.microsoft.com/office/drawing/2014/main" id="{313735E8-B6C7-F0CE-90B1-B37E1EF42852}"/>
              </a:ext>
            </a:extLst>
          </p:cNvPr>
          <p:cNvSpPr txBox="1"/>
          <p:nvPr>
            <p:custDataLst>
              <p:tags r:id="rId9"/>
            </p:custDataLst>
          </p:nvPr>
        </p:nvSpPr>
        <p:spPr>
          <a:xfrm>
            <a:off x="861660" y="308988"/>
            <a:ext cx="7967708" cy="830997"/>
          </a:xfrm>
          <a:prstGeom prst="rect">
            <a:avLst/>
          </a:prstGeom>
          <a:noFill/>
        </p:spPr>
        <p:txBody>
          <a:bodyPr wrap="square" rtlCol="0">
            <a:spAutoFit/>
          </a:bodyPr>
          <a:lstStyle/>
          <a:p>
            <a:pPr defTabSz="685818">
              <a:defRPr/>
            </a:pPr>
            <a:r>
              <a:rPr lang="fr-FR" sz="1600" b="1" dirty="0">
                <a:solidFill>
                  <a:prstClr val="white">
                    <a:lumMod val="65000"/>
                  </a:prstClr>
                </a:solidFill>
              </a:rPr>
              <a:t>Je vais lire les phrases. Écoutez attentivement. </a:t>
            </a:r>
          </a:p>
          <a:p>
            <a:pPr defTabSz="685818">
              <a:defRPr/>
            </a:pPr>
            <a:r>
              <a:rPr lang="fr-FR" sz="1600" b="1" dirty="0">
                <a:solidFill>
                  <a:prstClr val="white">
                    <a:lumMod val="65000"/>
                  </a:prstClr>
                </a:solidFill>
              </a:rPr>
              <a:t>Relisons ensemble.</a:t>
            </a:r>
          </a:p>
          <a:p>
            <a:pPr defTabSz="685818">
              <a:defRPr/>
            </a:pPr>
            <a:endParaRPr lang="fr-FR" sz="1600" b="1" dirty="0">
              <a:solidFill>
                <a:prstClr val="white">
                  <a:lumMod val="65000"/>
                </a:prstClr>
              </a:solidFill>
            </a:endParaRPr>
          </a:p>
        </p:txBody>
      </p:sp>
      <p:pic>
        <p:nvPicPr>
          <p:cNvPr id="11" name="Image 10">
            <a:extLst>
              <a:ext uri="{FF2B5EF4-FFF2-40B4-BE49-F238E27FC236}">
                <a16:creationId xmlns:a16="http://schemas.microsoft.com/office/drawing/2014/main" id="{2F881778-BFA4-89E4-C096-2AB694283FCC}"/>
              </a:ext>
            </a:extLst>
          </p:cNvPr>
          <p:cNvPicPr>
            <a:picLocks noChangeAspect="1"/>
          </p:cNvPicPr>
          <p:nvPr/>
        </p:nvPicPr>
        <p:blipFill>
          <a:blip r:embed="rId13"/>
          <a:stretch>
            <a:fillRect/>
          </a:stretch>
        </p:blipFill>
        <p:spPr>
          <a:xfrm>
            <a:off x="6282813" y="3562993"/>
            <a:ext cx="2405756" cy="2650994"/>
          </a:xfrm>
          <a:prstGeom prst="rect">
            <a:avLst/>
          </a:prstGeom>
        </p:spPr>
      </p:pic>
      <p:pic>
        <p:nvPicPr>
          <p:cNvPr id="13" name="Image 12">
            <a:extLst>
              <a:ext uri="{FF2B5EF4-FFF2-40B4-BE49-F238E27FC236}">
                <a16:creationId xmlns:a16="http://schemas.microsoft.com/office/drawing/2014/main" id="{5EB3963C-6E42-12B7-64DA-FB7345910C62}"/>
              </a:ext>
            </a:extLst>
          </p:cNvPr>
          <p:cNvPicPr>
            <a:picLocks noChangeAspect="1"/>
          </p:cNvPicPr>
          <p:nvPr/>
        </p:nvPicPr>
        <p:blipFill>
          <a:blip r:embed="rId14"/>
          <a:stretch>
            <a:fillRect/>
          </a:stretch>
        </p:blipFill>
        <p:spPr>
          <a:xfrm>
            <a:off x="6282813" y="1139985"/>
            <a:ext cx="2405756" cy="2155023"/>
          </a:xfrm>
          <a:prstGeom prst="rect">
            <a:avLst/>
          </a:prstGeom>
        </p:spPr>
      </p:pic>
    </p:spTree>
    <p:extLst>
      <p:ext uri="{BB962C8B-B14F-4D97-AF65-F5344CB8AC3E}">
        <p14:creationId xmlns:p14="http://schemas.microsoft.com/office/powerpoint/2010/main" val="10773566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E4B61-8402-24F7-91FD-2A70254E4DC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5CFD0E0-8D96-CCF6-159A-D38294CA900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BCCE0AB-472D-1461-6672-EE14C5C1B273}"/>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A413647-A0E2-59E8-0643-A101F09B06E9}"/>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E3DA3BD-3698-A74B-361B-156D8B02AF93}"/>
              </a:ext>
            </a:extLst>
          </p:cNvPr>
          <p:cNvSpPr/>
          <p:nvPr>
            <p:custDataLst>
              <p:tags r:id="rId4"/>
            </p:custDataLst>
          </p:nvPr>
        </p:nvSpPr>
        <p:spPr>
          <a:xfrm>
            <a:off x="180977" y="308987"/>
            <a:ext cx="8769597" cy="67420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B7BB8460-7F80-2D1E-CE63-9722BE15339D}"/>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F425540-8F0C-6886-3213-CE3B447DC7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D96E6EEA-0395-7D39-6516-337AB2EDE0AB}"/>
              </a:ext>
            </a:extLst>
          </p:cNvPr>
          <p:cNvSpPr txBox="1"/>
          <p:nvPr>
            <p:custDataLst>
              <p:tags r:id="rId7"/>
            </p:custDataLst>
          </p:nvPr>
        </p:nvSpPr>
        <p:spPr>
          <a:xfrm>
            <a:off x="396976" y="1243166"/>
            <a:ext cx="8337596" cy="4482078"/>
          </a:xfrm>
          <a:prstGeom prst="roundRect">
            <a:avLst/>
          </a:prstGeom>
          <a:noFill/>
        </p:spPr>
        <p:txBody>
          <a:bodyPr wrap="square" lIns="0" tIns="0" rIns="0" bIns="0" rtlCol="0" anchor="t">
            <a:spAutoFit/>
          </a:bodyPr>
          <a:lstStyle/>
          <a:p>
            <a:pPr defTabSz="457212">
              <a:lnSpc>
                <a:spcPct val="150000"/>
              </a:lnSpc>
              <a:defRPr/>
            </a:pPr>
            <a:r>
              <a:rPr lang="fr-FR" sz="3600" b="1" dirty="0">
                <a:solidFill>
                  <a:srgbClr val="4F81BD">
                    <a:lumMod val="50000"/>
                  </a:srgbClr>
                </a:solidFill>
                <a:latin typeface="Dosis" pitchFamily="2" charset="0"/>
              </a:rPr>
              <a:t>Le tailleur prépare une nouvelle veste à son client.</a:t>
            </a:r>
            <a:endParaRPr lang="fr-MA" sz="3600" dirty="0"/>
          </a:p>
          <a:p>
            <a:pPr defTabSz="457212">
              <a:lnSpc>
                <a:spcPct val="150000"/>
              </a:lnSpc>
              <a:defRPr/>
            </a:pPr>
            <a:r>
              <a:rPr lang="fr-FR" sz="3600" b="1" dirty="0">
                <a:solidFill>
                  <a:srgbClr val="4F81BD">
                    <a:lumMod val="50000"/>
                  </a:srgbClr>
                </a:solidFill>
                <a:latin typeface="Dosis" pitchFamily="2" charset="0"/>
              </a:rPr>
              <a:t>Le fermier donne à manger au bétail.</a:t>
            </a:r>
          </a:p>
          <a:p>
            <a:pPr defTabSz="457212">
              <a:lnSpc>
                <a:spcPct val="150000"/>
              </a:lnSpc>
              <a:defRPr/>
            </a:pPr>
            <a:r>
              <a:rPr lang="fr-FR" sz="3600" b="1" dirty="0">
                <a:solidFill>
                  <a:srgbClr val="4F81BD">
                    <a:lumMod val="50000"/>
                  </a:srgbClr>
                </a:solidFill>
                <a:latin typeface="Dosis" pitchFamily="2" charset="0"/>
              </a:rPr>
              <a:t>Le papillon est sur la feuille.</a:t>
            </a:r>
          </a:p>
          <a:p>
            <a:pPr defTabSz="457212">
              <a:lnSpc>
                <a:spcPct val="150000"/>
              </a:lnSpc>
              <a:defRPr/>
            </a:pPr>
            <a:r>
              <a:rPr lang="fr-FR" sz="3600" b="1" dirty="0">
                <a:solidFill>
                  <a:srgbClr val="4F81BD">
                    <a:lumMod val="50000"/>
                  </a:srgbClr>
                </a:solidFill>
                <a:latin typeface="Dosis" pitchFamily="2" charset="0"/>
              </a:rPr>
              <a:t>Le fermier cueille des citrouilles.</a:t>
            </a:r>
          </a:p>
        </p:txBody>
      </p:sp>
      <p:sp>
        <p:nvSpPr>
          <p:cNvPr id="2" name="ZoneTexte 1">
            <a:extLst>
              <a:ext uri="{FF2B5EF4-FFF2-40B4-BE49-F238E27FC236}">
                <a16:creationId xmlns:a16="http://schemas.microsoft.com/office/drawing/2014/main" id="{8E5A28BD-2FC6-96AA-8984-3171ECB9621B}"/>
              </a:ext>
            </a:extLst>
          </p:cNvPr>
          <p:cNvSpPr txBox="1"/>
          <p:nvPr>
            <p:custDataLst>
              <p:tags r:id="rId8"/>
            </p:custDataLst>
          </p:nvPr>
        </p:nvSpPr>
        <p:spPr>
          <a:xfrm>
            <a:off x="861660" y="308988"/>
            <a:ext cx="7967708" cy="830997"/>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i="1" dirty="0">
                <a:solidFill>
                  <a:prstClr val="white">
                    <a:lumMod val="65000"/>
                  </a:prstClr>
                </a:solidFill>
              </a:rPr>
              <a:t>L’enseignant désigne des élèves chacun lit une ligne.</a:t>
            </a:r>
          </a:p>
          <a:p>
            <a:pPr defTabSz="685818">
              <a:defRPr/>
            </a:pPr>
            <a:endParaRPr lang="fr-FR" sz="1600" b="1" dirty="0">
              <a:solidFill>
                <a:prstClr val="white">
                  <a:lumMod val="65000"/>
                </a:prstClr>
              </a:solidFill>
            </a:endParaRPr>
          </a:p>
        </p:txBody>
      </p:sp>
      <p:graphicFrame>
        <p:nvGraphicFramePr>
          <p:cNvPr id="5" name="Tableau 4">
            <a:extLst>
              <a:ext uri="{FF2B5EF4-FFF2-40B4-BE49-F238E27FC236}">
                <a16:creationId xmlns:a16="http://schemas.microsoft.com/office/drawing/2014/main" id="{2B031B60-5D2F-C145-D649-372062E1C7DD}"/>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85679">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15194097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016AD-C9FA-57B9-B0BB-A0961EB5A89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4245359-36D6-4CE4-BF74-3C85E7F16489}"/>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7E73850-DA09-AC63-3AFA-F5B346CC2DD9}"/>
              </a:ext>
            </a:extLst>
          </p:cNvPr>
          <p:cNvSpPr txBox="1"/>
          <p:nvPr/>
        </p:nvSpPr>
        <p:spPr>
          <a:xfrm>
            <a:off x="716226" y="644552"/>
            <a:ext cx="7711551" cy="834844"/>
          </a:xfrm>
          <a:prstGeom prst="rect">
            <a:avLst/>
          </a:prstGeom>
        </p:spPr>
        <p:txBody>
          <a:bodyPr lIns="0" tIns="0" rIns="0" bIns="0" rtlCol="0" anchor="t">
            <a:spAutoFit/>
          </a:bodyPr>
          <a:lstStyle/>
          <a:p>
            <a:pPr algn="ctr" defTabSz="457246">
              <a:lnSpc>
                <a:spcPts val="7400"/>
              </a:lnSpc>
            </a:pPr>
            <a:r>
              <a:rPr lang="en-US" sz="3200" dirty="0" err="1">
                <a:solidFill>
                  <a:srgbClr val="215968"/>
                </a:solidFill>
                <a:latin typeface="Carelia"/>
              </a:rPr>
              <a:t>Ecriure-copie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0F4687CA-FC5D-7E86-E5A7-409D1E350A8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14D11E7-F3D3-441D-6104-B03C6C300AC3}"/>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20B78910-D8FF-D437-D0E8-EE11310393BE}"/>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Ecriture de mots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121509486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FE67A-C0BC-2242-15A2-FF7C6A47222C}"/>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0247FAE0-FA63-EEA5-0E40-4A2A922753E5}"/>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3" name="Rectangle : coins arrondis 2">
            <a:extLst>
              <a:ext uri="{FF2B5EF4-FFF2-40B4-BE49-F238E27FC236}">
                <a16:creationId xmlns:a16="http://schemas.microsoft.com/office/drawing/2014/main" id="{31AEA1E5-3378-1C7E-2725-5463C58F3451}"/>
              </a:ext>
            </a:extLst>
          </p:cNvPr>
          <p:cNvSpPr/>
          <p:nvPr/>
        </p:nvSpPr>
        <p:spPr>
          <a:xfrm>
            <a:off x="228604" y="990605"/>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109E959-2EF3-5589-C49F-B8963312487F}"/>
              </a:ext>
            </a:extLst>
          </p:cNvPr>
          <p:cNvSpPr/>
          <p:nvPr/>
        </p:nvSpPr>
        <p:spPr>
          <a:xfrm>
            <a:off x="459715" y="4764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5" name="Image 4">
            <a:extLst>
              <a:ext uri="{FF2B5EF4-FFF2-40B4-BE49-F238E27FC236}">
                <a16:creationId xmlns:a16="http://schemas.microsoft.com/office/drawing/2014/main" id="{5C42D410-ABAD-4DFE-7FB7-3456DB2AD64A}"/>
              </a:ext>
            </a:extLst>
          </p:cNvPr>
          <p:cNvPicPr>
            <a:picLocks noChangeAspect="1"/>
          </p:cNvPicPr>
          <p:nvPr/>
        </p:nvPicPr>
        <p:blipFill>
          <a:blip r:embed="rId4"/>
          <a:stretch>
            <a:fillRect/>
          </a:stretch>
        </p:blipFill>
        <p:spPr>
          <a:xfrm>
            <a:off x="2894016" y="1626625"/>
            <a:ext cx="3355975" cy="3514599"/>
          </a:xfrm>
          <a:prstGeom prst="rect">
            <a:avLst/>
          </a:prstGeom>
        </p:spPr>
      </p:pic>
      <p:sp>
        <p:nvSpPr>
          <p:cNvPr id="10" name="ZoneTexte 9">
            <a:extLst>
              <a:ext uri="{FF2B5EF4-FFF2-40B4-BE49-F238E27FC236}">
                <a16:creationId xmlns:a16="http://schemas.microsoft.com/office/drawing/2014/main" id="{4D1DA14F-A530-EFB6-937A-4D841F907E39}"/>
              </a:ext>
            </a:extLst>
          </p:cNvPr>
          <p:cNvSpPr txBox="1"/>
          <p:nvPr/>
        </p:nvSpPr>
        <p:spPr>
          <a:xfrm>
            <a:off x="790896" y="332441"/>
            <a:ext cx="7983321" cy="583493"/>
          </a:xfrm>
          <a:prstGeom prst="rect">
            <a:avLst/>
          </a:prstGeom>
          <a:noFill/>
        </p:spPr>
        <p:txBody>
          <a:bodyPr wrap="square">
            <a:spAutoFit/>
          </a:bodyPr>
          <a:lstStyle/>
          <a:p>
            <a:pPr marL="0" lvl="1" defTabSz="457246">
              <a:lnSpc>
                <a:spcPts val="2011"/>
              </a:lnSpc>
              <a:spcBef>
                <a:spcPct val="0"/>
              </a:spcBef>
              <a:defRPr/>
            </a:pPr>
            <a:r>
              <a:rPr lang="fr-FR" sz="1467" b="1" dirty="0">
                <a:solidFill>
                  <a:prstClr val="white">
                    <a:lumMod val="65000"/>
                  </a:prstClr>
                </a:solidFill>
                <a:latin typeface="Dosis" pitchFamily="2" charset="0"/>
              </a:rPr>
              <a:t>Laissez un petit espace entre les lettres d’un même mot et un espace plus grand entre les mots. </a:t>
            </a:r>
          </a:p>
          <a:p>
            <a:pPr marL="0" lvl="1" defTabSz="457246">
              <a:lnSpc>
                <a:spcPts val="2011"/>
              </a:lnSpc>
              <a:spcBef>
                <a:spcPct val="0"/>
              </a:spcBef>
              <a:defRPr/>
            </a:pPr>
            <a:r>
              <a:rPr lang="fr-MA" sz="1467" b="1" dirty="0">
                <a:solidFill>
                  <a:prstClr val="white">
                    <a:lumMod val="65000"/>
                  </a:prstClr>
                </a:solidFill>
                <a:latin typeface="Dosis" pitchFamily="2" charset="0"/>
              </a:rPr>
              <a:t>L’enseignant donne une rétroaction positive ou corrective</a:t>
            </a:r>
          </a:p>
        </p:txBody>
      </p:sp>
      <p:sp>
        <p:nvSpPr>
          <p:cNvPr id="2" name="Rectangle 1">
            <a:extLst>
              <a:ext uri="{FF2B5EF4-FFF2-40B4-BE49-F238E27FC236}">
                <a16:creationId xmlns:a16="http://schemas.microsoft.com/office/drawing/2014/main" id="{68C63745-5691-1004-3D9F-F3F24FC143B3}"/>
              </a:ext>
            </a:extLst>
          </p:cNvPr>
          <p:cNvSpPr/>
          <p:nvPr/>
        </p:nvSpPr>
        <p:spPr>
          <a:xfrm>
            <a:off x="3"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8" name="Groupe 7">
            <a:extLst>
              <a:ext uri="{FF2B5EF4-FFF2-40B4-BE49-F238E27FC236}">
                <a16:creationId xmlns:a16="http://schemas.microsoft.com/office/drawing/2014/main" id="{9720F4AE-A327-8C32-7207-3EFE7A2FDE2F}"/>
              </a:ext>
            </a:extLst>
          </p:cNvPr>
          <p:cNvGrpSpPr/>
          <p:nvPr/>
        </p:nvGrpSpPr>
        <p:grpSpPr>
          <a:xfrm>
            <a:off x="146299" y="381002"/>
            <a:ext cx="8813800" cy="6344265"/>
            <a:chOff x="312517" y="308344"/>
            <a:chExt cx="8518967" cy="6230679"/>
          </a:xfrm>
        </p:grpSpPr>
        <p:sp>
          <p:nvSpPr>
            <p:cNvPr id="11" name="Rectangle : coins arrondis 10">
              <a:extLst>
                <a:ext uri="{FF2B5EF4-FFF2-40B4-BE49-F238E27FC236}">
                  <a16:creationId xmlns:a16="http://schemas.microsoft.com/office/drawing/2014/main" id="{65B35DA5-8D4B-DF97-851D-D7A37CE779F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12" name="Rectangle : coins arrondis 11">
              <a:extLst>
                <a:ext uri="{FF2B5EF4-FFF2-40B4-BE49-F238E27FC236}">
                  <a16:creationId xmlns:a16="http://schemas.microsoft.com/office/drawing/2014/main" id="{60FE1957-2368-2C00-A4C9-F66D22CCC7C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13" name="Groupe 12">
            <a:extLst>
              <a:ext uri="{FF2B5EF4-FFF2-40B4-BE49-F238E27FC236}">
                <a16:creationId xmlns:a16="http://schemas.microsoft.com/office/drawing/2014/main" id="{810C9F9A-D9A3-5CA9-BB22-95CBFE317D4E}"/>
              </a:ext>
            </a:extLst>
          </p:cNvPr>
          <p:cNvGrpSpPr/>
          <p:nvPr/>
        </p:nvGrpSpPr>
        <p:grpSpPr>
          <a:xfrm>
            <a:off x="-211627" y="3"/>
            <a:ext cx="9254029" cy="324001"/>
            <a:chOff x="-1604302" y="20290"/>
            <a:chExt cx="10430213" cy="411175"/>
          </a:xfrm>
          <a:noFill/>
        </p:grpSpPr>
        <p:sp>
          <p:nvSpPr>
            <p:cNvPr id="14" name="Rectangle : coins arrondis 13">
              <a:extLst>
                <a:ext uri="{FF2B5EF4-FFF2-40B4-BE49-F238E27FC236}">
                  <a16:creationId xmlns:a16="http://schemas.microsoft.com/office/drawing/2014/main" id="{4C9C7D56-28FD-D4B4-54F1-F23F7639A22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8587C85A-EE3F-FDA9-DCD4-7104D047089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solidFill>
                  <a:latin typeface="Dosis" pitchFamily="2" charset="0"/>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E3E8D35F-7A2D-A319-C052-67EF4E2A085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85000"/>
                    </a:schemeClr>
                  </a:solidFill>
                  <a:latin typeface="Dosis" pitchFamily="2" charset="0"/>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2B5F6E7D-0E88-AFCC-1F65-2F686984B9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85000"/>
                    </a:schemeClr>
                  </a:solidFill>
                  <a:latin typeface="Dosis" pitchFamily="2" charset="0"/>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E9FB17D2-8F93-1587-7761-1D17BFC82BD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9" name="Rectangle : coins arrondis 18">
              <a:extLst>
                <a:ext uri="{FF2B5EF4-FFF2-40B4-BE49-F238E27FC236}">
                  <a16:creationId xmlns:a16="http://schemas.microsoft.com/office/drawing/2014/main" id="{2CE3089A-7B23-DA61-0486-94FE96BCAAE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3C938040-1D45-D97A-E3A1-E96589CBECE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4045" y="598218"/>
            <a:ext cx="387564" cy="342737"/>
          </a:xfrm>
          <a:prstGeom prst="rect">
            <a:avLst/>
          </a:prstGeom>
        </p:spPr>
      </p:pic>
      <p:sp>
        <p:nvSpPr>
          <p:cNvPr id="26" name="ZoneTexte 25">
            <a:extLst>
              <a:ext uri="{FF2B5EF4-FFF2-40B4-BE49-F238E27FC236}">
                <a16:creationId xmlns:a16="http://schemas.microsoft.com/office/drawing/2014/main" id="{F27B1AFC-F447-2345-A73A-A2E97E87D649}"/>
              </a:ext>
            </a:extLst>
          </p:cNvPr>
          <p:cNvSpPr txBox="1"/>
          <p:nvPr/>
        </p:nvSpPr>
        <p:spPr>
          <a:xfrm>
            <a:off x="637820" y="567941"/>
            <a:ext cx="8315681" cy="587340"/>
          </a:xfrm>
          <a:prstGeom prst="rect">
            <a:avLst/>
          </a:prstGeom>
          <a:noFill/>
        </p:spPr>
        <p:txBody>
          <a:bodyPr wrap="square">
            <a:spAutoFit/>
          </a:bodyPr>
          <a:lstStyle/>
          <a:p>
            <a:pPr marL="0" lvl="1" defTabSz="457246">
              <a:lnSpc>
                <a:spcPts val="2011"/>
              </a:lnSpc>
              <a:spcBef>
                <a:spcPct val="0"/>
              </a:spcBef>
              <a:defRPr/>
            </a:pPr>
            <a:r>
              <a:rPr lang="fr-FR" sz="1600" b="1" dirty="0">
                <a:solidFill>
                  <a:prstClr val="white">
                    <a:lumMod val="65000"/>
                  </a:prstClr>
                </a:solidFill>
                <a:latin typeface="Dosis" panose="02010703020202060003" pitchFamily="2" charset="0"/>
              </a:rPr>
              <a:t>Je vais écrire la phrase en script.  Regardez bien et suivez les mouvements du feutre/de la craie.</a:t>
            </a:r>
          </a:p>
          <a:p>
            <a:pPr marL="0" lvl="1" defTabSz="457246">
              <a:lnSpc>
                <a:spcPts val="2011"/>
              </a:lnSpc>
              <a:spcBef>
                <a:spcPct val="0"/>
              </a:spcBef>
              <a:defRPr/>
            </a:pPr>
            <a:r>
              <a:rPr lang="fr-FR" sz="1600" i="1" dirty="0">
                <a:solidFill>
                  <a:prstClr val="white">
                    <a:lumMod val="65000"/>
                  </a:prstClr>
                </a:solidFill>
                <a:latin typeface="Dosis" panose="02010703020202060003" pitchFamily="2" charset="0"/>
              </a:rPr>
              <a:t>L’enseignant(e) utilise le tableau  d’écriture. </a:t>
            </a:r>
          </a:p>
        </p:txBody>
      </p:sp>
      <p:cxnSp>
        <p:nvCxnSpPr>
          <p:cNvPr id="4" name="Connecteur droit 3">
            <a:extLst>
              <a:ext uri="{FF2B5EF4-FFF2-40B4-BE49-F238E27FC236}">
                <a16:creationId xmlns:a16="http://schemas.microsoft.com/office/drawing/2014/main" id="{F7E30BF9-27BD-32D6-2E20-B47B31819698}"/>
              </a:ext>
            </a:extLst>
          </p:cNvPr>
          <p:cNvCxnSpPr>
            <a:cxnSpLocks/>
          </p:cNvCxnSpPr>
          <p:nvPr/>
        </p:nvCxnSpPr>
        <p:spPr>
          <a:xfrm>
            <a:off x="459712" y="4091472"/>
            <a:ext cx="8314502"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9" name="Connecteur droit 28">
            <a:extLst>
              <a:ext uri="{FF2B5EF4-FFF2-40B4-BE49-F238E27FC236}">
                <a16:creationId xmlns:a16="http://schemas.microsoft.com/office/drawing/2014/main" id="{E9788A13-31A1-8CD5-C60B-7DE6386BD883}"/>
              </a:ext>
            </a:extLst>
          </p:cNvPr>
          <p:cNvCxnSpPr>
            <a:cxnSpLocks/>
          </p:cNvCxnSpPr>
          <p:nvPr/>
        </p:nvCxnSpPr>
        <p:spPr>
          <a:xfrm>
            <a:off x="459711" y="3143209"/>
            <a:ext cx="8294028" cy="1"/>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0" name="Connecteur droit 29">
            <a:extLst>
              <a:ext uri="{FF2B5EF4-FFF2-40B4-BE49-F238E27FC236}">
                <a16:creationId xmlns:a16="http://schemas.microsoft.com/office/drawing/2014/main" id="{1E3DDC00-356A-F704-0437-B26F71B5971B}"/>
              </a:ext>
            </a:extLst>
          </p:cNvPr>
          <p:cNvCxnSpPr>
            <a:cxnSpLocks/>
          </p:cNvCxnSpPr>
          <p:nvPr/>
        </p:nvCxnSpPr>
        <p:spPr>
          <a:xfrm>
            <a:off x="459715" y="3620428"/>
            <a:ext cx="8227089"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1" name="ZoneTexte 30">
            <a:extLst>
              <a:ext uri="{FF2B5EF4-FFF2-40B4-BE49-F238E27FC236}">
                <a16:creationId xmlns:a16="http://schemas.microsoft.com/office/drawing/2014/main" id="{6CAC5D67-D8A4-4BD4-CD88-43356A2C4045}"/>
              </a:ext>
            </a:extLst>
          </p:cNvPr>
          <p:cNvSpPr txBox="1"/>
          <p:nvPr/>
        </p:nvSpPr>
        <p:spPr>
          <a:xfrm>
            <a:off x="183903" y="3091280"/>
            <a:ext cx="9211605" cy="2554545"/>
          </a:xfrm>
          <a:prstGeom prst="rect">
            <a:avLst/>
          </a:prstGeom>
          <a:noFill/>
        </p:spPr>
        <p:txBody>
          <a:bodyPr wrap="square" rtlCol="0">
            <a:spAutoFit/>
          </a:bodyPr>
          <a:lstStyle/>
          <a:p>
            <a:pPr defTabSz="457269">
              <a:defRPr/>
            </a:pPr>
            <a:r>
              <a:rPr lang="fr-FR" sz="8000" b="1" dirty="0">
                <a:solidFill>
                  <a:srgbClr val="4F81BD">
                    <a:lumMod val="50000"/>
                  </a:srgbClr>
                </a:solidFill>
                <a:latin typeface="Aharoni" panose="02010803020104030203" pitchFamily="2" charset="-79"/>
                <a:cs typeface="Aharoni" panose="02010803020104030203" pitchFamily="2" charset="-79"/>
              </a:rPr>
              <a:t>Le réveil sonne. </a:t>
            </a:r>
            <a:endParaRPr lang="fr-FR" sz="8000" b="1" dirty="0">
              <a:solidFill>
                <a:srgbClr val="4F81BD">
                  <a:lumMod val="50000"/>
                </a:srgbClr>
              </a:solidFill>
              <a:latin typeface="Dosis" pitchFamily="2" charset="0"/>
            </a:endParaRPr>
          </a:p>
          <a:p>
            <a:pPr defTabSz="457269">
              <a:defRPr/>
            </a:pPr>
            <a:endParaRPr lang="fr-FR" sz="8000" b="1" kern="0" spc="277" dirty="0">
              <a:solidFill>
                <a:srgbClr val="106585"/>
              </a:solidFill>
              <a:latin typeface="Dosis" pitchFamily="2" charset="0"/>
            </a:endParaRPr>
          </a:p>
        </p:txBody>
      </p:sp>
    </p:spTree>
    <p:extLst>
      <p:ext uri="{BB962C8B-B14F-4D97-AF65-F5344CB8AC3E}">
        <p14:creationId xmlns:p14="http://schemas.microsoft.com/office/powerpoint/2010/main" val="205976550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37B11-639F-EFE4-65B9-1AA8263EE0BA}"/>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BD632395-7D41-64DB-707B-DD59E0FD0FFA}"/>
              </a:ext>
            </a:extLst>
          </p:cNvPr>
          <p:cNvSpPr/>
          <p:nvPr/>
        </p:nvSpPr>
        <p:spPr>
          <a:xfrm>
            <a:off x="190505"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3" name="Rectangle : coins arrondis 2">
            <a:extLst>
              <a:ext uri="{FF2B5EF4-FFF2-40B4-BE49-F238E27FC236}">
                <a16:creationId xmlns:a16="http://schemas.microsoft.com/office/drawing/2014/main" id="{505E7833-E90E-3CE6-A672-A15070A58B6B}"/>
              </a:ext>
            </a:extLst>
          </p:cNvPr>
          <p:cNvSpPr/>
          <p:nvPr/>
        </p:nvSpPr>
        <p:spPr>
          <a:xfrm>
            <a:off x="228604" y="990605"/>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CD89A30-5BEC-07C2-F48F-77C83A981D98}"/>
              </a:ext>
            </a:extLst>
          </p:cNvPr>
          <p:cNvSpPr/>
          <p:nvPr/>
        </p:nvSpPr>
        <p:spPr>
          <a:xfrm>
            <a:off x="459715" y="4764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5" name="Image 4">
            <a:extLst>
              <a:ext uri="{FF2B5EF4-FFF2-40B4-BE49-F238E27FC236}">
                <a16:creationId xmlns:a16="http://schemas.microsoft.com/office/drawing/2014/main" id="{E3FF19B1-D5A6-9F64-48BA-06B5DBE4C5F8}"/>
              </a:ext>
            </a:extLst>
          </p:cNvPr>
          <p:cNvPicPr>
            <a:picLocks noChangeAspect="1"/>
          </p:cNvPicPr>
          <p:nvPr/>
        </p:nvPicPr>
        <p:blipFill>
          <a:blip r:embed="rId4"/>
          <a:stretch>
            <a:fillRect/>
          </a:stretch>
        </p:blipFill>
        <p:spPr>
          <a:xfrm>
            <a:off x="2894016" y="1626625"/>
            <a:ext cx="3355975" cy="3514599"/>
          </a:xfrm>
          <a:prstGeom prst="rect">
            <a:avLst/>
          </a:prstGeom>
        </p:spPr>
      </p:pic>
      <p:sp>
        <p:nvSpPr>
          <p:cNvPr id="10" name="ZoneTexte 9">
            <a:extLst>
              <a:ext uri="{FF2B5EF4-FFF2-40B4-BE49-F238E27FC236}">
                <a16:creationId xmlns:a16="http://schemas.microsoft.com/office/drawing/2014/main" id="{76DFA896-6F6E-5BB0-ED10-B51364F29449}"/>
              </a:ext>
            </a:extLst>
          </p:cNvPr>
          <p:cNvSpPr txBox="1"/>
          <p:nvPr/>
        </p:nvSpPr>
        <p:spPr>
          <a:xfrm>
            <a:off x="790896" y="332441"/>
            <a:ext cx="7983321" cy="583493"/>
          </a:xfrm>
          <a:prstGeom prst="rect">
            <a:avLst/>
          </a:prstGeom>
          <a:noFill/>
        </p:spPr>
        <p:txBody>
          <a:bodyPr wrap="square">
            <a:spAutoFit/>
          </a:bodyPr>
          <a:lstStyle/>
          <a:p>
            <a:pPr marL="0" lvl="1" defTabSz="457246">
              <a:lnSpc>
                <a:spcPts val="2011"/>
              </a:lnSpc>
              <a:spcBef>
                <a:spcPct val="0"/>
              </a:spcBef>
              <a:defRPr/>
            </a:pPr>
            <a:r>
              <a:rPr lang="fr-FR" sz="1467" b="1" dirty="0">
                <a:solidFill>
                  <a:prstClr val="white">
                    <a:lumMod val="65000"/>
                  </a:prstClr>
                </a:solidFill>
                <a:latin typeface="Dosis" pitchFamily="2" charset="0"/>
              </a:rPr>
              <a:t>Laissez un petit espace entre les lettres d’un même mot et un espace plus grand entre les mots. </a:t>
            </a:r>
          </a:p>
          <a:p>
            <a:pPr marL="0" lvl="1" defTabSz="457246">
              <a:lnSpc>
                <a:spcPts val="2011"/>
              </a:lnSpc>
              <a:spcBef>
                <a:spcPct val="0"/>
              </a:spcBef>
              <a:defRPr/>
            </a:pPr>
            <a:r>
              <a:rPr lang="fr-MA" sz="1467" b="1" dirty="0">
                <a:solidFill>
                  <a:prstClr val="white">
                    <a:lumMod val="65000"/>
                  </a:prstClr>
                </a:solidFill>
                <a:latin typeface="Dosis" pitchFamily="2" charset="0"/>
              </a:rPr>
              <a:t>L’enseignant donne une rétroaction positive ou corrective</a:t>
            </a:r>
          </a:p>
        </p:txBody>
      </p:sp>
      <p:sp>
        <p:nvSpPr>
          <p:cNvPr id="2" name="Rectangle 1">
            <a:extLst>
              <a:ext uri="{FF2B5EF4-FFF2-40B4-BE49-F238E27FC236}">
                <a16:creationId xmlns:a16="http://schemas.microsoft.com/office/drawing/2014/main" id="{2AE434B4-C35E-CA8D-35BC-1F9A52D1F97F}"/>
              </a:ext>
            </a:extLst>
          </p:cNvPr>
          <p:cNvSpPr/>
          <p:nvPr/>
        </p:nvSpPr>
        <p:spPr>
          <a:xfrm>
            <a:off x="3"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8" name="Groupe 7">
            <a:extLst>
              <a:ext uri="{FF2B5EF4-FFF2-40B4-BE49-F238E27FC236}">
                <a16:creationId xmlns:a16="http://schemas.microsoft.com/office/drawing/2014/main" id="{975EF44E-8545-9D1A-5D41-DD4488869488}"/>
              </a:ext>
            </a:extLst>
          </p:cNvPr>
          <p:cNvGrpSpPr/>
          <p:nvPr/>
        </p:nvGrpSpPr>
        <p:grpSpPr>
          <a:xfrm>
            <a:off x="146299" y="381002"/>
            <a:ext cx="8813800" cy="6344265"/>
            <a:chOff x="312517" y="308344"/>
            <a:chExt cx="8518967" cy="6230679"/>
          </a:xfrm>
        </p:grpSpPr>
        <p:sp>
          <p:nvSpPr>
            <p:cNvPr id="11" name="Rectangle : coins arrondis 10">
              <a:extLst>
                <a:ext uri="{FF2B5EF4-FFF2-40B4-BE49-F238E27FC236}">
                  <a16:creationId xmlns:a16="http://schemas.microsoft.com/office/drawing/2014/main" id="{EBFD79D0-DDA4-B915-372E-39B45A92B47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12" name="Rectangle : coins arrondis 11">
              <a:extLst>
                <a:ext uri="{FF2B5EF4-FFF2-40B4-BE49-F238E27FC236}">
                  <a16:creationId xmlns:a16="http://schemas.microsoft.com/office/drawing/2014/main" id="{EC238960-4C88-29ED-072F-98B40AD5CA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13" name="Groupe 12">
            <a:extLst>
              <a:ext uri="{FF2B5EF4-FFF2-40B4-BE49-F238E27FC236}">
                <a16:creationId xmlns:a16="http://schemas.microsoft.com/office/drawing/2014/main" id="{5BD3F644-C8CC-4CC8-619C-45E360A9C3E3}"/>
              </a:ext>
            </a:extLst>
          </p:cNvPr>
          <p:cNvGrpSpPr/>
          <p:nvPr/>
        </p:nvGrpSpPr>
        <p:grpSpPr>
          <a:xfrm>
            <a:off x="-211627" y="3"/>
            <a:ext cx="9254029" cy="324001"/>
            <a:chOff x="-1604302" y="20290"/>
            <a:chExt cx="10430213" cy="411175"/>
          </a:xfrm>
          <a:noFill/>
        </p:grpSpPr>
        <p:sp>
          <p:nvSpPr>
            <p:cNvPr id="14" name="Rectangle : coins arrondis 13">
              <a:extLst>
                <a:ext uri="{FF2B5EF4-FFF2-40B4-BE49-F238E27FC236}">
                  <a16:creationId xmlns:a16="http://schemas.microsoft.com/office/drawing/2014/main" id="{9F98FE0E-7E31-3C9B-E7E4-EFD6CE5A56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FAAE7DC5-5CED-0A4C-4EC5-F0481750AC6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solidFill>
                  <a:latin typeface="Dosis" pitchFamily="2" charset="0"/>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9F6E71EB-E465-F047-A075-E219DAEC521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85000"/>
                    </a:schemeClr>
                  </a:solidFill>
                  <a:latin typeface="Dosis" pitchFamily="2" charset="0"/>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05B88D8D-CF5B-9CE1-5D14-4B31EC77E31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85000"/>
                    </a:schemeClr>
                  </a:solidFill>
                  <a:latin typeface="Dosis" pitchFamily="2" charset="0"/>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5FB1FE96-731E-D534-2EE2-29B50EA065D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9" name="Rectangle : coins arrondis 18">
              <a:extLst>
                <a:ext uri="{FF2B5EF4-FFF2-40B4-BE49-F238E27FC236}">
                  <a16:creationId xmlns:a16="http://schemas.microsoft.com/office/drawing/2014/main" id="{7C5EDADD-464A-7D44-122C-8823949431B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D5CB3E3F-6EE0-94F0-B625-4ED1DF2DAEA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4045" y="598218"/>
            <a:ext cx="387564" cy="342737"/>
          </a:xfrm>
          <a:prstGeom prst="rect">
            <a:avLst/>
          </a:prstGeom>
        </p:spPr>
      </p:pic>
      <p:sp>
        <p:nvSpPr>
          <p:cNvPr id="26" name="ZoneTexte 25">
            <a:extLst>
              <a:ext uri="{FF2B5EF4-FFF2-40B4-BE49-F238E27FC236}">
                <a16:creationId xmlns:a16="http://schemas.microsoft.com/office/drawing/2014/main" id="{90721778-C39A-A423-7EAC-DEB2A4B20D6B}"/>
              </a:ext>
            </a:extLst>
          </p:cNvPr>
          <p:cNvSpPr txBox="1"/>
          <p:nvPr/>
        </p:nvSpPr>
        <p:spPr>
          <a:xfrm>
            <a:off x="637820" y="567941"/>
            <a:ext cx="8315681" cy="587340"/>
          </a:xfrm>
          <a:prstGeom prst="rect">
            <a:avLst/>
          </a:prstGeom>
          <a:noFill/>
        </p:spPr>
        <p:txBody>
          <a:bodyPr wrap="square">
            <a:spAutoFit/>
          </a:bodyPr>
          <a:lstStyle/>
          <a:p>
            <a:pPr marL="0" lvl="1" defTabSz="457246">
              <a:lnSpc>
                <a:spcPts val="2011"/>
              </a:lnSpc>
              <a:spcBef>
                <a:spcPct val="0"/>
              </a:spcBef>
              <a:defRPr/>
            </a:pPr>
            <a:r>
              <a:rPr lang="fr-FR" sz="1600" b="1" dirty="0">
                <a:solidFill>
                  <a:prstClr val="white">
                    <a:lumMod val="65000"/>
                  </a:prstClr>
                </a:solidFill>
                <a:latin typeface="Dosis" panose="02010703020202060003" pitchFamily="2" charset="0"/>
              </a:rPr>
              <a:t>Je vais écrire la  phrase en script.  Regardez bien et suivez les mouvements du feutre/de la craie.</a:t>
            </a:r>
          </a:p>
          <a:p>
            <a:pPr marL="0" lvl="1" defTabSz="457246">
              <a:lnSpc>
                <a:spcPts val="2011"/>
              </a:lnSpc>
              <a:spcBef>
                <a:spcPct val="0"/>
              </a:spcBef>
              <a:defRPr/>
            </a:pPr>
            <a:r>
              <a:rPr lang="fr-FR" sz="1600" i="1" dirty="0">
                <a:solidFill>
                  <a:prstClr val="white">
                    <a:lumMod val="65000"/>
                  </a:prstClr>
                </a:solidFill>
                <a:latin typeface="Dosis" panose="02010703020202060003" pitchFamily="2" charset="0"/>
              </a:rPr>
              <a:t>L’enseignant(e) utilise le tableau  d’écriture. </a:t>
            </a:r>
          </a:p>
        </p:txBody>
      </p:sp>
      <p:cxnSp>
        <p:nvCxnSpPr>
          <p:cNvPr id="4" name="Connecteur droit 3">
            <a:extLst>
              <a:ext uri="{FF2B5EF4-FFF2-40B4-BE49-F238E27FC236}">
                <a16:creationId xmlns:a16="http://schemas.microsoft.com/office/drawing/2014/main" id="{2DE747B5-9DF0-BDC7-FB57-1D5E4335C1AC}"/>
              </a:ext>
            </a:extLst>
          </p:cNvPr>
          <p:cNvCxnSpPr>
            <a:cxnSpLocks/>
          </p:cNvCxnSpPr>
          <p:nvPr/>
        </p:nvCxnSpPr>
        <p:spPr>
          <a:xfrm>
            <a:off x="459712" y="4091472"/>
            <a:ext cx="8314502"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9" name="Connecteur droit 28">
            <a:extLst>
              <a:ext uri="{FF2B5EF4-FFF2-40B4-BE49-F238E27FC236}">
                <a16:creationId xmlns:a16="http://schemas.microsoft.com/office/drawing/2014/main" id="{7C92474F-61AD-AEE9-D55F-F8B397D15FBB}"/>
              </a:ext>
            </a:extLst>
          </p:cNvPr>
          <p:cNvCxnSpPr>
            <a:cxnSpLocks/>
          </p:cNvCxnSpPr>
          <p:nvPr/>
        </p:nvCxnSpPr>
        <p:spPr>
          <a:xfrm>
            <a:off x="459711" y="3143209"/>
            <a:ext cx="8294028" cy="1"/>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0" name="Connecteur droit 29">
            <a:extLst>
              <a:ext uri="{FF2B5EF4-FFF2-40B4-BE49-F238E27FC236}">
                <a16:creationId xmlns:a16="http://schemas.microsoft.com/office/drawing/2014/main" id="{F54DE318-46FA-65EA-F87A-1B4081EB069D}"/>
              </a:ext>
            </a:extLst>
          </p:cNvPr>
          <p:cNvCxnSpPr>
            <a:cxnSpLocks/>
          </p:cNvCxnSpPr>
          <p:nvPr/>
        </p:nvCxnSpPr>
        <p:spPr>
          <a:xfrm>
            <a:off x="459715" y="3620428"/>
            <a:ext cx="8227089"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1" name="ZoneTexte 30">
            <a:extLst>
              <a:ext uri="{FF2B5EF4-FFF2-40B4-BE49-F238E27FC236}">
                <a16:creationId xmlns:a16="http://schemas.microsoft.com/office/drawing/2014/main" id="{DC219E93-CFF1-C16B-1368-C5D1CF4A280C}"/>
              </a:ext>
            </a:extLst>
          </p:cNvPr>
          <p:cNvSpPr txBox="1"/>
          <p:nvPr/>
        </p:nvSpPr>
        <p:spPr>
          <a:xfrm>
            <a:off x="183903" y="3091280"/>
            <a:ext cx="9211605" cy="2554545"/>
          </a:xfrm>
          <a:prstGeom prst="rect">
            <a:avLst/>
          </a:prstGeom>
          <a:noFill/>
        </p:spPr>
        <p:txBody>
          <a:bodyPr wrap="square" rtlCol="0">
            <a:spAutoFit/>
          </a:bodyPr>
          <a:lstStyle/>
          <a:p>
            <a:pPr defTabSz="457269">
              <a:defRPr/>
            </a:pPr>
            <a:r>
              <a:rPr lang="fr-FR" sz="8000" b="1" dirty="0">
                <a:solidFill>
                  <a:srgbClr val="4F81BD">
                    <a:lumMod val="50000"/>
                  </a:srgbClr>
                </a:solidFill>
                <a:latin typeface="Aharoni" panose="02010803020104030203" pitchFamily="2" charset="-79"/>
                <a:cs typeface="Aharoni" panose="02010803020104030203" pitchFamily="2" charset="-79"/>
              </a:rPr>
              <a:t>Le soleil brille. </a:t>
            </a:r>
            <a:endParaRPr lang="fr-FR" sz="8000" b="1" dirty="0">
              <a:solidFill>
                <a:srgbClr val="4F81BD">
                  <a:lumMod val="50000"/>
                </a:srgbClr>
              </a:solidFill>
              <a:latin typeface="Dosis" pitchFamily="2" charset="0"/>
            </a:endParaRPr>
          </a:p>
          <a:p>
            <a:pPr defTabSz="457269">
              <a:defRPr/>
            </a:pPr>
            <a:endParaRPr lang="fr-FR" sz="8000" b="1" kern="0" spc="277" dirty="0">
              <a:solidFill>
                <a:srgbClr val="106585"/>
              </a:solidFill>
              <a:latin typeface="Dosis" pitchFamily="2" charset="0"/>
            </a:endParaRPr>
          </a:p>
        </p:txBody>
      </p:sp>
    </p:spTree>
    <p:extLst>
      <p:ext uri="{BB962C8B-B14F-4D97-AF65-F5344CB8AC3E}">
        <p14:creationId xmlns:p14="http://schemas.microsoft.com/office/powerpoint/2010/main" val="178605529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A85B7-6B4B-4B2A-E790-2E400A1B5EA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A2B61D9-0014-5C61-8041-D3057CF3ACB0}"/>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97192840-FA34-5800-0CD4-B9A5F8B4A523}"/>
              </a:ext>
            </a:extLst>
          </p:cNvPr>
          <p:cNvSpPr txBox="1"/>
          <p:nvPr/>
        </p:nvSpPr>
        <p:spPr>
          <a:xfrm>
            <a:off x="716226" y="644552"/>
            <a:ext cx="7711551" cy="834844"/>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Pratique </a:t>
            </a:r>
            <a:r>
              <a:rPr lang="en-US" sz="3200" dirty="0" err="1">
                <a:solidFill>
                  <a:srgbClr val="215968"/>
                </a:solidFill>
                <a:latin typeface="Carelia"/>
              </a:rPr>
              <a:t>autonome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30BB91E0-519C-3A7C-AEC6-BFC196649A7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295852F-FDE9-1449-FEC1-DEDE4388B5D0}"/>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79464D8C-AFD6-2B16-E4E7-7CED0E9603C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Ecriture de mots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960055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4"/>
</p:tagLst>
</file>

<file path=ppt/tags/tag103.xml><?xml version="1.0" encoding="utf-8"?>
<p:tagLst xmlns:a="http://schemas.openxmlformats.org/drawingml/2006/main" xmlns:r="http://schemas.openxmlformats.org/officeDocument/2006/relationships" xmlns:p="http://schemas.openxmlformats.org/presentationml/2006/main">
  <p:tag name="NUM" val="3"/>
</p:tagLst>
</file>

<file path=ppt/tags/tag104.xml><?xml version="1.0" encoding="utf-8"?>
<p:tagLst xmlns:a="http://schemas.openxmlformats.org/drawingml/2006/main" xmlns:r="http://schemas.openxmlformats.org/officeDocument/2006/relationships" xmlns:p="http://schemas.openxmlformats.org/presentationml/2006/main">
  <p:tag name="NUM" val="6"/>
</p:tagLst>
</file>

<file path=ppt/tags/tag105.xml><?xml version="1.0" encoding="utf-8"?>
<p:tagLst xmlns:a="http://schemas.openxmlformats.org/drawingml/2006/main" xmlns:r="http://schemas.openxmlformats.org/officeDocument/2006/relationships" xmlns:p="http://schemas.openxmlformats.org/presentationml/2006/main">
  <p:tag name="NUM" val="7"/>
</p:tagLst>
</file>

<file path=ppt/tags/tag106.xml><?xml version="1.0" encoding="utf-8"?>
<p:tagLst xmlns:a="http://schemas.openxmlformats.org/drawingml/2006/main" xmlns:r="http://schemas.openxmlformats.org/officeDocument/2006/relationships" xmlns:p="http://schemas.openxmlformats.org/presentationml/2006/main">
  <p:tag name="NUM" val="8"/>
</p:tagLst>
</file>

<file path=ppt/tags/tag107.xml><?xml version="1.0" encoding="utf-8"?>
<p:tagLst xmlns:a="http://schemas.openxmlformats.org/drawingml/2006/main" xmlns:r="http://schemas.openxmlformats.org/officeDocument/2006/relationships" xmlns:p="http://schemas.openxmlformats.org/presentationml/2006/main">
  <p:tag name="NUM" val="9"/>
</p:tagLst>
</file>

<file path=ppt/tags/tag108.xml><?xml version="1.0" encoding="utf-8"?>
<p:tagLst xmlns:a="http://schemas.openxmlformats.org/drawingml/2006/main" xmlns:r="http://schemas.openxmlformats.org/officeDocument/2006/relationships" xmlns:p="http://schemas.openxmlformats.org/presentationml/2006/main">
  <p:tag name="NUM" val="3"/>
</p:tagLst>
</file>

<file path=ppt/tags/tag109.xml><?xml version="1.0" encoding="utf-8"?>
<p:tagLst xmlns:a="http://schemas.openxmlformats.org/drawingml/2006/main" xmlns:r="http://schemas.openxmlformats.org/officeDocument/2006/relationships" xmlns:p="http://schemas.openxmlformats.org/presentationml/2006/main">
  <p:tag name="NUM" val="6"/>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2"/>
</p:tagLst>
</file>

<file path=ppt/tags/tag112.xml><?xml version="1.0" encoding="utf-8"?>
<p:tagLst xmlns:a="http://schemas.openxmlformats.org/drawingml/2006/main" xmlns:r="http://schemas.openxmlformats.org/officeDocument/2006/relationships" xmlns:p="http://schemas.openxmlformats.org/presentationml/2006/main">
  <p:tag name="NUM" val="3"/>
</p:tagLst>
</file>

<file path=ppt/tags/tag113.xml><?xml version="1.0" encoding="utf-8"?>
<p:tagLst xmlns:a="http://schemas.openxmlformats.org/drawingml/2006/main" xmlns:r="http://schemas.openxmlformats.org/officeDocument/2006/relationships" xmlns:p="http://schemas.openxmlformats.org/presentationml/2006/main">
  <p:tag name="NUM" val="4"/>
</p:tagLst>
</file>

<file path=ppt/tags/tag114.xml><?xml version="1.0" encoding="utf-8"?>
<p:tagLst xmlns:a="http://schemas.openxmlformats.org/drawingml/2006/main" xmlns:r="http://schemas.openxmlformats.org/officeDocument/2006/relationships" xmlns:p="http://schemas.openxmlformats.org/presentationml/2006/main">
  <p:tag name="NUM" val="5"/>
</p:tagLst>
</file>

<file path=ppt/tags/tag115.xml><?xml version="1.0" encoding="utf-8"?>
<p:tagLst xmlns:a="http://schemas.openxmlformats.org/drawingml/2006/main" xmlns:r="http://schemas.openxmlformats.org/officeDocument/2006/relationships" xmlns:p="http://schemas.openxmlformats.org/presentationml/2006/main">
  <p:tag name="NUM" val="6"/>
</p:tagLst>
</file>

<file path=ppt/tags/tag116.xml><?xml version="1.0" encoding="utf-8"?>
<p:tagLst xmlns:a="http://schemas.openxmlformats.org/drawingml/2006/main" xmlns:r="http://schemas.openxmlformats.org/officeDocument/2006/relationships" xmlns:p="http://schemas.openxmlformats.org/presentationml/2006/main">
  <p:tag name="NUM" val="3"/>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18.xml><?xml version="1.0" encoding="utf-8"?>
<p:tagLst xmlns:a="http://schemas.openxmlformats.org/drawingml/2006/main" xmlns:r="http://schemas.openxmlformats.org/officeDocument/2006/relationships" xmlns:p="http://schemas.openxmlformats.org/presentationml/2006/main">
  <p:tag name="NUM" val="2"/>
</p:tagLst>
</file>

<file path=ppt/tags/tag119.xml><?xml version="1.0" encoding="utf-8"?>
<p:tagLst xmlns:a="http://schemas.openxmlformats.org/drawingml/2006/main" xmlns:r="http://schemas.openxmlformats.org/officeDocument/2006/relationships" xmlns:p="http://schemas.openxmlformats.org/presentationml/2006/main">
  <p:tag name="NUM" val="3"/>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20.xml><?xml version="1.0" encoding="utf-8"?>
<p:tagLst xmlns:a="http://schemas.openxmlformats.org/drawingml/2006/main" xmlns:r="http://schemas.openxmlformats.org/officeDocument/2006/relationships" xmlns:p="http://schemas.openxmlformats.org/presentationml/2006/main">
  <p:tag name="NUM" val="4"/>
</p:tagLst>
</file>

<file path=ppt/tags/tag121.xml><?xml version="1.0" encoding="utf-8"?>
<p:tagLst xmlns:a="http://schemas.openxmlformats.org/drawingml/2006/main" xmlns:r="http://schemas.openxmlformats.org/officeDocument/2006/relationships" xmlns:p="http://schemas.openxmlformats.org/presentationml/2006/main">
  <p:tag name="NUM" val="5"/>
</p:tagLst>
</file>

<file path=ppt/tags/tag122.xml><?xml version="1.0" encoding="utf-8"?>
<p:tagLst xmlns:a="http://schemas.openxmlformats.org/drawingml/2006/main" xmlns:r="http://schemas.openxmlformats.org/officeDocument/2006/relationships" xmlns:p="http://schemas.openxmlformats.org/presentationml/2006/main">
  <p:tag name="NUM" val="6"/>
</p:tagLst>
</file>

<file path=ppt/tags/tag123.xml><?xml version="1.0" encoding="utf-8"?>
<p:tagLst xmlns:a="http://schemas.openxmlformats.org/drawingml/2006/main" xmlns:r="http://schemas.openxmlformats.org/officeDocument/2006/relationships" xmlns:p="http://schemas.openxmlformats.org/presentationml/2006/main">
  <p:tag name="NUM" val="7"/>
</p:tagLst>
</file>

<file path=ppt/tags/tag124.xml><?xml version="1.0" encoding="utf-8"?>
<p:tagLst xmlns:a="http://schemas.openxmlformats.org/drawingml/2006/main" xmlns:r="http://schemas.openxmlformats.org/officeDocument/2006/relationships" xmlns:p="http://schemas.openxmlformats.org/presentationml/2006/main">
  <p:tag name="NUM" val="8"/>
</p:tagLst>
</file>

<file path=ppt/tags/tag125.xml><?xml version="1.0" encoding="utf-8"?>
<p:tagLst xmlns:a="http://schemas.openxmlformats.org/drawingml/2006/main" xmlns:r="http://schemas.openxmlformats.org/officeDocument/2006/relationships" xmlns:p="http://schemas.openxmlformats.org/presentationml/2006/main">
  <p:tag name="NUM" val="9"/>
</p:tagLst>
</file>

<file path=ppt/tags/tag126.xml><?xml version="1.0" encoding="utf-8"?>
<p:tagLst xmlns:a="http://schemas.openxmlformats.org/drawingml/2006/main" xmlns:r="http://schemas.openxmlformats.org/officeDocument/2006/relationships" xmlns:p="http://schemas.openxmlformats.org/presentationml/2006/main">
  <p:tag name="NUM" val="10"/>
</p:tagLst>
</file>

<file path=ppt/tags/tag127.xml><?xml version="1.0" encoding="utf-8"?>
<p:tagLst xmlns:a="http://schemas.openxmlformats.org/drawingml/2006/main" xmlns:r="http://schemas.openxmlformats.org/officeDocument/2006/relationships" xmlns:p="http://schemas.openxmlformats.org/presentationml/2006/main">
  <p:tag name="NUM" val="11"/>
</p:tagLst>
</file>

<file path=ppt/tags/tag128.xml><?xml version="1.0" encoding="utf-8"?>
<p:tagLst xmlns:a="http://schemas.openxmlformats.org/drawingml/2006/main" xmlns:r="http://schemas.openxmlformats.org/officeDocument/2006/relationships" xmlns:p="http://schemas.openxmlformats.org/presentationml/2006/main">
  <p:tag name="NUM" val="12"/>
</p:tagLst>
</file>

<file path=ppt/tags/tag129.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30.xml><?xml version="1.0" encoding="utf-8"?>
<p:tagLst xmlns:a="http://schemas.openxmlformats.org/drawingml/2006/main" xmlns:r="http://schemas.openxmlformats.org/officeDocument/2006/relationships" xmlns:p="http://schemas.openxmlformats.org/presentationml/2006/main">
  <p:tag name="NUM" val="1"/>
</p:tagLst>
</file>

<file path=ppt/tags/tag131.xml><?xml version="1.0" encoding="utf-8"?>
<p:tagLst xmlns:a="http://schemas.openxmlformats.org/drawingml/2006/main" xmlns:r="http://schemas.openxmlformats.org/officeDocument/2006/relationships" xmlns:p="http://schemas.openxmlformats.org/presentationml/2006/main">
  <p:tag name="NUM" val="2"/>
</p:tagLst>
</file>

<file path=ppt/tags/tag132.xml><?xml version="1.0" encoding="utf-8"?>
<p:tagLst xmlns:a="http://schemas.openxmlformats.org/drawingml/2006/main" xmlns:r="http://schemas.openxmlformats.org/officeDocument/2006/relationships" xmlns:p="http://schemas.openxmlformats.org/presentationml/2006/main">
  <p:tag name="NUM" val="3"/>
</p:tagLst>
</file>

<file path=ppt/tags/tag133.xml><?xml version="1.0" encoding="utf-8"?>
<p:tagLst xmlns:a="http://schemas.openxmlformats.org/drawingml/2006/main" xmlns:r="http://schemas.openxmlformats.org/officeDocument/2006/relationships" xmlns:p="http://schemas.openxmlformats.org/presentationml/2006/main">
  <p:tag name="NUM" val="4"/>
</p:tagLst>
</file>

<file path=ppt/tags/tag134.xml><?xml version="1.0" encoding="utf-8"?>
<p:tagLst xmlns:a="http://schemas.openxmlformats.org/drawingml/2006/main" xmlns:r="http://schemas.openxmlformats.org/officeDocument/2006/relationships" xmlns:p="http://schemas.openxmlformats.org/presentationml/2006/main">
  <p:tag name="NUM" val="5"/>
</p:tagLst>
</file>

<file path=ppt/tags/tag135.xml><?xml version="1.0" encoding="utf-8"?>
<p:tagLst xmlns:a="http://schemas.openxmlformats.org/drawingml/2006/main" xmlns:r="http://schemas.openxmlformats.org/officeDocument/2006/relationships" xmlns:p="http://schemas.openxmlformats.org/presentationml/2006/main">
  <p:tag name="NUM" val="3"/>
</p:tagLst>
</file>

<file path=ppt/tags/tag136.xml><?xml version="1.0" encoding="utf-8"?>
<p:tagLst xmlns:a="http://schemas.openxmlformats.org/drawingml/2006/main" xmlns:r="http://schemas.openxmlformats.org/officeDocument/2006/relationships" xmlns:p="http://schemas.openxmlformats.org/presentationml/2006/main">
  <p:tag name="NUM" val="1"/>
</p:tagLst>
</file>

<file path=ppt/tags/tag137.xml><?xml version="1.0" encoding="utf-8"?>
<p:tagLst xmlns:a="http://schemas.openxmlformats.org/drawingml/2006/main" xmlns:r="http://schemas.openxmlformats.org/officeDocument/2006/relationships" xmlns:p="http://schemas.openxmlformats.org/presentationml/2006/main">
  <p:tag name="NUM" val="2"/>
</p:tagLst>
</file>

<file path=ppt/tags/tag138.xml><?xml version="1.0" encoding="utf-8"?>
<p:tagLst xmlns:a="http://schemas.openxmlformats.org/drawingml/2006/main" xmlns:r="http://schemas.openxmlformats.org/officeDocument/2006/relationships" xmlns:p="http://schemas.openxmlformats.org/presentationml/2006/main">
  <p:tag name="NUM" val="3"/>
</p:tagLst>
</file>

<file path=ppt/tags/tag139.xml><?xml version="1.0" encoding="utf-8"?>
<p:tagLst xmlns:a="http://schemas.openxmlformats.org/drawingml/2006/main" xmlns:r="http://schemas.openxmlformats.org/officeDocument/2006/relationships" xmlns:p="http://schemas.openxmlformats.org/presentationml/2006/main">
  <p:tag name="NUM" val="4"/>
</p:tagLst>
</file>

<file path=ppt/tags/tag14.xml><?xml version="1.0" encoding="utf-8"?>
<p:tagLst xmlns:a="http://schemas.openxmlformats.org/drawingml/2006/main" xmlns:r="http://schemas.openxmlformats.org/officeDocument/2006/relationships" xmlns:p="http://schemas.openxmlformats.org/presentationml/2006/main">
  <p:tag name="NUM" val="6"/>
</p:tagLst>
</file>

<file path=ppt/tags/tag140.xml><?xml version="1.0" encoding="utf-8"?>
<p:tagLst xmlns:a="http://schemas.openxmlformats.org/drawingml/2006/main" xmlns:r="http://schemas.openxmlformats.org/officeDocument/2006/relationships" xmlns:p="http://schemas.openxmlformats.org/presentationml/2006/main">
  <p:tag name="NUM" val="5"/>
</p:tagLst>
</file>

<file path=ppt/tags/tag141.xml><?xml version="1.0" encoding="utf-8"?>
<p:tagLst xmlns:a="http://schemas.openxmlformats.org/drawingml/2006/main" xmlns:r="http://schemas.openxmlformats.org/officeDocument/2006/relationships" xmlns:p="http://schemas.openxmlformats.org/presentationml/2006/main">
  <p:tag name="NUM" val="6"/>
</p:tagLst>
</file>

<file path=ppt/tags/tag142.xml><?xml version="1.0" encoding="utf-8"?>
<p:tagLst xmlns:a="http://schemas.openxmlformats.org/drawingml/2006/main" xmlns:r="http://schemas.openxmlformats.org/officeDocument/2006/relationships" xmlns:p="http://schemas.openxmlformats.org/presentationml/2006/main">
  <p:tag name="NUM" val="7"/>
</p:tagLst>
</file>

<file path=ppt/tags/tag143.xml><?xml version="1.0" encoding="utf-8"?>
<p:tagLst xmlns:a="http://schemas.openxmlformats.org/drawingml/2006/main" xmlns:r="http://schemas.openxmlformats.org/officeDocument/2006/relationships" xmlns:p="http://schemas.openxmlformats.org/presentationml/2006/main">
  <p:tag name="NUM" val="8"/>
</p:tagLst>
</file>

<file path=ppt/tags/tag144.xml><?xml version="1.0" encoding="utf-8"?>
<p:tagLst xmlns:a="http://schemas.openxmlformats.org/drawingml/2006/main" xmlns:r="http://schemas.openxmlformats.org/officeDocument/2006/relationships" xmlns:p="http://schemas.openxmlformats.org/presentationml/2006/main">
  <p:tag name="NUM" val="9"/>
</p:tagLst>
</file>

<file path=ppt/tags/tag145.xml><?xml version="1.0" encoding="utf-8"?>
<p:tagLst xmlns:a="http://schemas.openxmlformats.org/drawingml/2006/main" xmlns:r="http://schemas.openxmlformats.org/officeDocument/2006/relationships" xmlns:p="http://schemas.openxmlformats.org/presentationml/2006/main">
  <p:tag name="NUM" val="10"/>
</p:tagLst>
</file>

<file path=ppt/tags/tag146.xml><?xml version="1.0" encoding="utf-8"?>
<p:tagLst xmlns:a="http://schemas.openxmlformats.org/drawingml/2006/main" xmlns:r="http://schemas.openxmlformats.org/officeDocument/2006/relationships" xmlns:p="http://schemas.openxmlformats.org/presentationml/2006/main">
  <p:tag name="NUM" val="11"/>
</p:tagLst>
</file>

<file path=ppt/tags/tag147.xml><?xml version="1.0" encoding="utf-8"?>
<p:tagLst xmlns:a="http://schemas.openxmlformats.org/drawingml/2006/main" xmlns:r="http://schemas.openxmlformats.org/officeDocument/2006/relationships" xmlns:p="http://schemas.openxmlformats.org/presentationml/2006/main">
  <p:tag name="NUM" val="12"/>
</p:tagLst>
</file>

<file path=ppt/tags/tag148.xml><?xml version="1.0" encoding="utf-8"?>
<p:tagLst xmlns:a="http://schemas.openxmlformats.org/drawingml/2006/main" xmlns:r="http://schemas.openxmlformats.org/officeDocument/2006/relationships" xmlns:p="http://schemas.openxmlformats.org/presentationml/2006/main">
  <p:tag name="NUM" val="3"/>
</p:tagLst>
</file>

<file path=ppt/tags/tag149.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7"/>
</p:tagLst>
</file>

<file path=ppt/tags/tag150.xml><?xml version="1.0" encoding="utf-8"?>
<p:tagLst xmlns:a="http://schemas.openxmlformats.org/drawingml/2006/main" xmlns:r="http://schemas.openxmlformats.org/officeDocument/2006/relationships" xmlns:p="http://schemas.openxmlformats.org/presentationml/2006/main">
  <p:tag name="NUM" val="2"/>
</p:tagLst>
</file>

<file path=ppt/tags/tag151.xml><?xml version="1.0" encoding="utf-8"?>
<p:tagLst xmlns:a="http://schemas.openxmlformats.org/drawingml/2006/main" xmlns:r="http://schemas.openxmlformats.org/officeDocument/2006/relationships" xmlns:p="http://schemas.openxmlformats.org/presentationml/2006/main">
  <p:tag name="NUM" val="3"/>
</p:tagLst>
</file>

<file path=ppt/tags/tag152.xml><?xml version="1.0" encoding="utf-8"?>
<p:tagLst xmlns:a="http://schemas.openxmlformats.org/drawingml/2006/main" xmlns:r="http://schemas.openxmlformats.org/officeDocument/2006/relationships" xmlns:p="http://schemas.openxmlformats.org/presentationml/2006/main">
  <p:tag name="NUM" val="4"/>
</p:tagLst>
</file>

<file path=ppt/tags/tag153.xml><?xml version="1.0" encoding="utf-8"?>
<p:tagLst xmlns:a="http://schemas.openxmlformats.org/drawingml/2006/main" xmlns:r="http://schemas.openxmlformats.org/officeDocument/2006/relationships" xmlns:p="http://schemas.openxmlformats.org/presentationml/2006/main">
  <p:tag name="NUM" val="5"/>
</p:tagLst>
</file>

<file path=ppt/tags/tag154.xml><?xml version="1.0" encoding="utf-8"?>
<p:tagLst xmlns:a="http://schemas.openxmlformats.org/drawingml/2006/main" xmlns:r="http://schemas.openxmlformats.org/officeDocument/2006/relationships" xmlns:p="http://schemas.openxmlformats.org/presentationml/2006/main">
  <p:tag name="NUM" val="6"/>
</p:tagLst>
</file>

<file path=ppt/tags/tag155.xml><?xml version="1.0" encoding="utf-8"?>
<p:tagLst xmlns:a="http://schemas.openxmlformats.org/drawingml/2006/main" xmlns:r="http://schemas.openxmlformats.org/officeDocument/2006/relationships" xmlns:p="http://schemas.openxmlformats.org/presentationml/2006/main">
  <p:tag name="NUM" val="3"/>
</p:tagLst>
</file>

<file path=ppt/tags/tag156.xml><?xml version="1.0" encoding="utf-8"?>
<p:tagLst xmlns:a="http://schemas.openxmlformats.org/drawingml/2006/main" xmlns:r="http://schemas.openxmlformats.org/officeDocument/2006/relationships" xmlns:p="http://schemas.openxmlformats.org/presentationml/2006/main">
  <p:tag name="NUM" val="1"/>
</p:tagLst>
</file>

<file path=ppt/tags/tag157.xml><?xml version="1.0" encoding="utf-8"?>
<p:tagLst xmlns:a="http://schemas.openxmlformats.org/drawingml/2006/main" xmlns:r="http://schemas.openxmlformats.org/officeDocument/2006/relationships" xmlns:p="http://schemas.openxmlformats.org/presentationml/2006/main">
  <p:tag name="NUM" val="2"/>
</p:tagLst>
</file>

<file path=ppt/tags/tag158.xml><?xml version="1.0" encoding="utf-8"?>
<p:tagLst xmlns:a="http://schemas.openxmlformats.org/drawingml/2006/main" xmlns:r="http://schemas.openxmlformats.org/officeDocument/2006/relationships" xmlns:p="http://schemas.openxmlformats.org/presentationml/2006/main">
  <p:tag name="NUM" val="3"/>
</p:tagLst>
</file>

<file path=ppt/tags/tag159.xml><?xml version="1.0" encoding="utf-8"?>
<p:tagLst xmlns:a="http://schemas.openxmlformats.org/drawingml/2006/main" xmlns:r="http://schemas.openxmlformats.org/officeDocument/2006/relationships" xmlns:p="http://schemas.openxmlformats.org/presentationml/2006/main">
  <p:tag name="NUM" val="4"/>
</p:tagLst>
</file>

<file path=ppt/tags/tag16.xml><?xml version="1.0" encoding="utf-8"?>
<p:tagLst xmlns:a="http://schemas.openxmlformats.org/drawingml/2006/main" xmlns:r="http://schemas.openxmlformats.org/officeDocument/2006/relationships" xmlns:p="http://schemas.openxmlformats.org/presentationml/2006/main">
  <p:tag name="NUM" val="8"/>
</p:tagLst>
</file>

<file path=ppt/tags/tag160.xml><?xml version="1.0" encoding="utf-8"?>
<p:tagLst xmlns:a="http://schemas.openxmlformats.org/drawingml/2006/main" xmlns:r="http://schemas.openxmlformats.org/officeDocument/2006/relationships" xmlns:p="http://schemas.openxmlformats.org/presentationml/2006/main">
  <p:tag name="NUM" val="5"/>
</p:tagLst>
</file>

<file path=ppt/tags/tag161.xml><?xml version="1.0" encoding="utf-8"?>
<p:tagLst xmlns:a="http://schemas.openxmlformats.org/drawingml/2006/main" xmlns:r="http://schemas.openxmlformats.org/officeDocument/2006/relationships" xmlns:p="http://schemas.openxmlformats.org/presentationml/2006/main">
  <p:tag name="NUM" val="6"/>
</p:tagLst>
</file>

<file path=ppt/tags/tag162.xml><?xml version="1.0" encoding="utf-8"?>
<p:tagLst xmlns:a="http://schemas.openxmlformats.org/drawingml/2006/main" xmlns:r="http://schemas.openxmlformats.org/officeDocument/2006/relationships" xmlns:p="http://schemas.openxmlformats.org/presentationml/2006/main">
  <p:tag name="NUM" val="7"/>
</p:tagLst>
</file>

<file path=ppt/tags/tag163.xml><?xml version="1.0" encoding="utf-8"?>
<p:tagLst xmlns:a="http://schemas.openxmlformats.org/drawingml/2006/main" xmlns:r="http://schemas.openxmlformats.org/officeDocument/2006/relationships" xmlns:p="http://schemas.openxmlformats.org/presentationml/2006/main">
  <p:tag name="NUM" val="8"/>
</p:tagLst>
</file>

<file path=ppt/tags/tag164.xml><?xml version="1.0" encoding="utf-8"?>
<p:tagLst xmlns:a="http://schemas.openxmlformats.org/drawingml/2006/main" xmlns:r="http://schemas.openxmlformats.org/officeDocument/2006/relationships" xmlns:p="http://schemas.openxmlformats.org/presentationml/2006/main">
  <p:tag name="NUM" val="9"/>
</p:tagLst>
</file>

<file path=ppt/tags/tag165.xml><?xml version="1.0" encoding="utf-8"?>
<p:tagLst xmlns:a="http://schemas.openxmlformats.org/drawingml/2006/main" xmlns:r="http://schemas.openxmlformats.org/officeDocument/2006/relationships" xmlns:p="http://schemas.openxmlformats.org/presentationml/2006/main">
  <p:tag name="NUM" val="10"/>
</p:tagLst>
</file>

<file path=ppt/tags/tag166.xml><?xml version="1.0" encoding="utf-8"?>
<p:tagLst xmlns:a="http://schemas.openxmlformats.org/drawingml/2006/main" xmlns:r="http://schemas.openxmlformats.org/officeDocument/2006/relationships" xmlns:p="http://schemas.openxmlformats.org/presentationml/2006/main">
  <p:tag name="NUM" val="11"/>
</p:tagLst>
</file>

<file path=ppt/tags/tag167.xml><?xml version="1.0" encoding="utf-8"?>
<p:tagLst xmlns:a="http://schemas.openxmlformats.org/drawingml/2006/main" xmlns:r="http://schemas.openxmlformats.org/officeDocument/2006/relationships" xmlns:p="http://schemas.openxmlformats.org/presentationml/2006/main">
  <p:tag name="NUM" val="12"/>
</p:tagLst>
</file>

<file path=ppt/tags/tag168.xml><?xml version="1.0" encoding="utf-8"?>
<p:tagLst xmlns:a="http://schemas.openxmlformats.org/drawingml/2006/main" xmlns:r="http://schemas.openxmlformats.org/officeDocument/2006/relationships" xmlns:p="http://schemas.openxmlformats.org/presentationml/2006/main">
  <p:tag name="NUM" val="3"/>
</p:tagLst>
</file>

<file path=ppt/tags/tag169.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9"/>
</p:tagLst>
</file>

<file path=ppt/tags/tag170.xml><?xml version="1.0" encoding="utf-8"?>
<p:tagLst xmlns:a="http://schemas.openxmlformats.org/drawingml/2006/main" xmlns:r="http://schemas.openxmlformats.org/officeDocument/2006/relationships" xmlns:p="http://schemas.openxmlformats.org/presentationml/2006/main">
  <p:tag name="NUM" val="2"/>
</p:tagLst>
</file>

<file path=ppt/tags/tag171.xml><?xml version="1.0" encoding="utf-8"?>
<p:tagLst xmlns:a="http://schemas.openxmlformats.org/drawingml/2006/main" xmlns:r="http://schemas.openxmlformats.org/officeDocument/2006/relationships" xmlns:p="http://schemas.openxmlformats.org/presentationml/2006/main">
  <p:tag name="NUM" val="3"/>
</p:tagLst>
</file>

<file path=ppt/tags/tag172.xml><?xml version="1.0" encoding="utf-8"?>
<p:tagLst xmlns:a="http://schemas.openxmlformats.org/drawingml/2006/main" xmlns:r="http://schemas.openxmlformats.org/officeDocument/2006/relationships" xmlns:p="http://schemas.openxmlformats.org/presentationml/2006/main">
  <p:tag name="NUM" val="4"/>
</p:tagLst>
</file>

<file path=ppt/tags/tag173.xml><?xml version="1.0" encoding="utf-8"?>
<p:tagLst xmlns:a="http://schemas.openxmlformats.org/drawingml/2006/main" xmlns:r="http://schemas.openxmlformats.org/officeDocument/2006/relationships" xmlns:p="http://schemas.openxmlformats.org/presentationml/2006/main">
  <p:tag name="NUM" val="5"/>
</p:tagLst>
</file>

<file path=ppt/tags/tag174.xml><?xml version="1.0" encoding="utf-8"?>
<p:tagLst xmlns:a="http://schemas.openxmlformats.org/drawingml/2006/main" xmlns:r="http://schemas.openxmlformats.org/officeDocument/2006/relationships" xmlns:p="http://schemas.openxmlformats.org/presentationml/2006/main">
  <p:tag name="NUM" val="6"/>
</p:tagLst>
</file>

<file path=ppt/tags/tag175.xml><?xml version="1.0" encoding="utf-8"?>
<p:tagLst xmlns:a="http://schemas.openxmlformats.org/drawingml/2006/main" xmlns:r="http://schemas.openxmlformats.org/officeDocument/2006/relationships" xmlns:p="http://schemas.openxmlformats.org/presentationml/2006/main">
  <p:tag name="NUM" val="3"/>
</p:tagLst>
</file>

<file path=ppt/tags/tag176.xml><?xml version="1.0" encoding="utf-8"?>
<p:tagLst xmlns:a="http://schemas.openxmlformats.org/drawingml/2006/main" xmlns:r="http://schemas.openxmlformats.org/officeDocument/2006/relationships" xmlns:p="http://schemas.openxmlformats.org/presentationml/2006/main">
  <p:tag name="NUM" val="1"/>
</p:tagLst>
</file>

<file path=ppt/tags/tag177.xml><?xml version="1.0" encoding="utf-8"?>
<p:tagLst xmlns:a="http://schemas.openxmlformats.org/drawingml/2006/main" xmlns:r="http://schemas.openxmlformats.org/officeDocument/2006/relationships" xmlns:p="http://schemas.openxmlformats.org/presentationml/2006/main">
  <p:tag name="NUM" val="2"/>
</p:tagLst>
</file>

<file path=ppt/tags/tag178.xml><?xml version="1.0" encoding="utf-8"?>
<p:tagLst xmlns:a="http://schemas.openxmlformats.org/drawingml/2006/main" xmlns:r="http://schemas.openxmlformats.org/officeDocument/2006/relationships" xmlns:p="http://schemas.openxmlformats.org/presentationml/2006/main">
  <p:tag name="NUM" val="3"/>
</p:tagLst>
</file>

<file path=ppt/tags/tag179.xml><?xml version="1.0" encoding="utf-8"?>
<p:tagLst xmlns:a="http://schemas.openxmlformats.org/drawingml/2006/main" xmlns:r="http://schemas.openxmlformats.org/officeDocument/2006/relationships" xmlns:p="http://schemas.openxmlformats.org/presentationml/2006/main">
  <p:tag name="NUM" val="4"/>
</p:tagLst>
</file>

<file path=ppt/tags/tag18.xml><?xml version="1.0" encoding="utf-8"?>
<p:tagLst xmlns:a="http://schemas.openxmlformats.org/drawingml/2006/main" xmlns:r="http://schemas.openxmlformats.org/officeDocument/2006/relationships" xmlns:p="http://schemas.openxmlformats.org/presentationml/2006/main">
  <p:tag name="NUM" val="10"/>
</p:tagLst>
</file>

<file path=ppt/tags/tag180.xml><?xml version="1.0" encoding="utf-8"?>
<p:tagLst xmlns:a="http://schemas.openxmlformats.org/drawingml/2006/main" xmlns:r="http://schemas.openxmlformats.org/officeDocument/2006/relationships" xmlns:p="http://schemas.openxmlformats.org/presentationml/2006/main">
  <p:tag name="NUM" val="5"/>
</p:tagLst>
</file>

<file path=ppt/tags/tag181.xml><?xml version="1.0" encoding="utf-8"?>
<p:tagLst xmlns:a="http://schemas.openxmlformats.org/drawingml/2006/main" xmlns:r="http://schemas.openxmlformats.org/officeDocument/2006/relationships" xmlns:p="http://schemas.openxmlformats.org/presentationml/2006/main">
  <p:tag name="NUM" val="3"/>
</p:tagLst>
</file>

<file path=ppt/tags/tag182.xml><?xml version="1.0" encoding="utf-8"?>
<p:tagLst xmlns:a="http://schemas.openxmlformats.org/drawingml/2006/main" xmlns:r="http://schemas.openxmlformats.org/officeDocument/2006/relationships" xmlns:p="http://schemas.openxmlformats.org/presentationml/2006/main">
  <p:tag name="NUM" val="1"/>
</p:tagLst>
</file>

<file path=ppt/tags/tag183.xml><?xml version="1.0" encoding="utf-8"?>
<p:tagLst xmlns:a="http://schemas.openxmlformats.org/drawingml/2006/main" xmlns:r="http://schemas.openxmlformats.org/officeDocument/2006/relationships" xmlns:p="http://schemas.openxmlformats.org/presentationml/2006/main">
  <p:tag name="NUM" val="2"/>
</p:tagLst>
</file>

<file path=ppt/tags/tag184.xml><?xml version="1.0" encoding="utf-8"?>
<p:tagLst xmlns:a="http://schemas.openxmlformats.org/drawingml/2006/main" xmlns:r="http://schemas.openxmlformats.org/officeDocument/2006/relationships" xmlns:p="http://schemas.openxmlformats.org/presentationml/2006/main">
  <p:tag name="NUM" val="3"/>
</p:tagLst>
</file>

<file path=ppt/tags/tag185.xml><?xml version="1.0" encoding="utf-8"?>
<p:tagLst xmlns:a="http://schemas.openxmlformats.org/drawingml/2006/main" xmlns:r="http://schemas.openxmlformats.org/officeDocument/2006/relationships" xmlns:p="http://schemas.openxmlformats.org/presentationml/2006/main">
  <p:tag name="NUM" val="4"/>
</p:tagLst>
</file>

<file path=ppt/tags/tag186.xml><?xml version="1.0" encoding="utf-8"?>
<p:tagLst xmlns:a="http://schemas.openxmlformats.org/drawingml/2006/main" xmlns:r="http://schemas.openxmlformats.org/officeDocument/2006/relationships" xmlns:p="http://schemas.openxmlformats.org/presentationml/2006/main">
  <p:tag name="NUM" val="5"/>
</p:tagLst>
</file>

<file path=ppt/tags/tag187.xml><?xml version="1.0" encoding="utf-8"?>
<p:tagLst xmlns:a="http://schemas.openxmlformats.org/drawingml/2006/main" xmlns:r="http://schemas.openxmlformats.org/officeDocument/2006/relationships" xmlns:p="http://schemas.openxmlformats.org/presentationml/2006/main">
  <p:tag name="NUM" val="6"/>
</p:tagLst>
</file>

<file path=ppt/tags/tag188.xml><?xml version="1.0" encoding="utf-8"?>
<p:tagLst xmlns:a="http://schemas.openxmlformats.org/drawingml/2006/main" xmlns:r="http://schemas.openxmlformats.org/officeDocument/2006/relationships" xmlns:p="http://schemas.openxmlformats.org/presentationml/2006/main">
  <p:tag name="NUM" val="7"/>
</p:tagLst>
</file>

<file path=ppt/tags/tag189.xml><?xml version="1.0" encoding="utf-8"?>
<p:tagLst xmlns:a="http://schemas.openxmlformats.org/drawingml/2006/main" xmlns:r="http://schemas.openxmlformats.org/officeDocument/2006/relationships" xmlns:p="http://schemas.openxmlformats.org/presentationml/2006/main">
  <p:tag name="NUM" val="8"/>
</p:tagLst>
</file>

<file path=ppt/tags/tag19.xml><?xml version="1.0" encoding="utf-8"?>
<p:tagLst xmlns:a="http://schemas.openxmlformats.org/drawingml/2006/main" xmlns:r="http://schemas.openxmlformats.org/officeDocument/2006/relationships" xmlns:p="http://schemas.openxmlformats.org/presentationml/2006/main">
  <p:tag name="NUM" val="11"/>
</p:tagLst>
</file>

<file path=ppt/tags/tag190.xml><?xml version="1.0" encoding="utf-8"?>
<p:tagLst xmlns:a="http://schemas.openxmlformats.org/drawingml/2006/main" xmlns:r="http://schemas.openxmlformats.org/officeDocument/2006/relationships" xmlns:p="http://schemas.openxmlformats.org/presentationml/2006/main">
  <p:tag name="NUM" val="9"/>
</p:tagLst>
</file>

<file path=ppt/tags/tag191.xml><?xml version="1.0" encoding="utf-8"?>
<p:tagLst xmlns:a="http://schemas.openxmlformats.org/drawingml/2006/main" xmlns:r="http://schemas.openxmlformats.org/officeDocument/2006/relationships" xmlns:p="http://schemas.openxmlformats.org/presentationml/2006/main">
  <p:tag name="NUM" val="10"/>
</p:tagLst>
</file>

<file path=ppt/tags/tag192.xml><?xml version="1.0" encoding="utf-8"?>
<p:tagLst xmlns:a="http://schemas.openxmlformats.org/drawingml/2006/main" xmlns:r="http://schemas.openxmlformats.org/officeDocument/2006/relationships" xmlns:p="http://schemas.openxmlformats.org/presentationml/2006/main">
  <p:tag name="NUM" val="11"/>
</p:tagLst>
</file>

<file path=ppt/tags/tag193.xml><?xml version="1.0" encoding="utf-8"?>
<p:tagLst xmlns:a="http://schemas.openxmlformats.org/drawingml/2006/main" xmlns:r="http://schemas.openxmlformats.org/officeDocument/2006/relationships" xmlns:p="http://schemas.openxmlformats.org/presentationml/2006/main">
  <p:tag name="NUM" val="12"/>
</p:tagLst>
</file>

<file path=ppt/tags/tag194.xml><?xml version="1.0" encoding="utf-8"?>
<p:tagLst xmlns:a="http://schemas.openxmlformats.org/drawingml/2006/main" xmlns:r="http://schemas.openxmlformats.org/officeDocument/2006/relationships" xmlns:p="http://schemas.openxmlformats.org/presentationml/2006/main">
  <p:tag name="NUM" val="3"/>
</p:tagLst>
</file>

<file path=ppt/tags/tag195.xml><?xml version="1.0" encoding="utf-8"?>
<p:tagLst xmlns:a="http://schemas.openxmlformats.org/drawingml/2006/main" xmlns:r="http://schemas.openxmlformats.org/officeDocument/2006/relationships" xmlns:p="http://schemas.openxmlformats.org/presentationml/2006/main">
  <p:tag name="NUM" val="1"/>
</p:tagLst>
</file>

<file path=ppt/tags/tag196.xml><?xml version="1.0" encoding="utf-8"?>
<p:tagLst xmlns:a="http://schemas.openxmlformats.org/drawingml/2006/main" xmlns:r="http://schemas.openxmlformats.org/officeDocument/2006/relationships" xmlns:p="http://schemas.openxmlformats.org/presentationml/2006/main">
  <p:tag name="NUM" val="2"/>
</p:tagLst>
</file>

<file path=ppt/tags/tag197.xml><?xml version="1.0" encoding="utf-8"?>
<p:tagLst xmlns:a="http://schemas.openxmlformats.org/drawingml/2006/main" xmlns:r="http://schemas.openxmlformats.org/officeDocument/2006/relationships" xmlns:p="http://schemas.openxmlformats.org/presentationml/2006/main">
  <p:tag name="NUM" val="3"/>
</p:tagLst>
</file>

<file path=ppt/tags/tag198.xml><?xml version="1.0" encoding="utf-8"?>
<p:tagLst xmlns:a="http://schemas.openxmlformats.org/drawingml/2006/main" xmlns:r="http://schemas.openxmlformats.org/officeDocument/2006/relationships" xmlns:p="http://schemas.openxmlformats.org/presentationml/2006/main">
  <p:tag name="NUM" val="4"/>
</p:tagLst>
</file>

<file path=ppt/tags/tag199.xml><?xml version="1.0" encoding="utf-8"?>
<p:tagLst xmlns:a="http://schemas.openxmlformats.org/drawingml/2006/main" xmlns:r="http://schemas.openxmlformats.org/officeDocument/2006/relationships" xmlns:p="http://schemas.openxmlformats.org/presentationml/2006/main">
  <p:tag name="NUM" val="5"/>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2"/>
</p:tagLst>
</file>

<file path=ppt/tags/tag200.xml><?xml version="1.0" encoding="utf-8"?>
<p:tagLst xmlns:a="http://schemas.openxmlformats.org/drawingml/2006/main" xmlns:r="http://schemas.openxmlformats.org/officeDocument/2006/relationships" xmlns:p="http://schemas.openxmlformats.org/presentationml/2006/main">
  <p:tag name="NUM" val="3"/>
</p:tagLst>
</file>

<file path=ppt/tags/tag201.xml><?xml version="1.0" encoding="utf-8"?>
<p:tagLst xmlns:a="http://schemas.openxmlformats.org/drawingml/2006/main" xmlns:r="http://schemas.openxmlformats.org/officeDocument/2006/relationships" xmlns:p="http://schemas.openxmlformats.org/presentationml/2006/main">
  <p:tag name="NUM" val="1"/>
</p:tagLst>
</file>

<file path=ppt/tags/tag202.xml><?xml version="1.0" encoding="utf-8"?>
<p:tagLst xmlns:a="http://schemas.openxmlformats.org/drawingml/2006/main" xmlns:r="http://schemas.openxmlformats.org/officeDocument/2006/relationships" xmlns:p="http://schemas.openxmlformats.org/presentationml/2006/main">
  <p:tag name="NUM" val="2"/>
</p:tagLst>
</file>

<file path=ppt/tags/tag203.xml><?xml version="1.0" encoding="utf-8"?>
<p:tagLst xmlns:a="http://schemas.openxmlformats.org/drawingml/2006/main" xmlns:r="http://schemas.openxmlformats.org/officeDocument/2006/relationships" xmlns:p="http://schemas.openxmlformats.org/presentationml/2006/main">
  <p:tag name="NUM" val="3"/>
</p:tagLst>
</file>

<file path=ppt/tags/tag204.xml><?xml version="1.0" encoding="utf-8"?>
<p:tagLst xmlns:a="http://schemas.openxmlformats.org/drawingml/2006/main" xmlns:r="http://schemas.openxmlformats.org/officeDocument/2006/relationships" xmlns:p="http://schemas.openxmlformats.org/presentationml/2006/main">
  <p:tag name="NUM" val="4"/>
</p:tagLst>
</file>

<file path=ppt/tags/tag205.xml><?xml version="1.0" encoding="utf-8"?>
<p:tagLst xmlns:a="http://schemas.openxmlformats.org/drawingml/2006/main" xmlns:r="http://schemas.openxmlformats.org/officeDocument/2006/relationships" xmlns:p="http://schemas.openxmlformats.org/presentationml/2006/main">
  <p:tag name="NUM" val="5"/>
</p:tagLst>
</file>

<file path=ppt/tags/tag206.xml><?xml version="1.0" encoding="utf-8"?>
<p:tagLst xmlns:a="http://schemas.openxmlformats.org/drawingml/2006/main" xmlns:r="http://schemas.openxmlformats.org/officeDocument/2006/relationships" xmlns:p="http://schemas.openxmlformats.org/presentationml/2006/main">
  <p:tag name="NUM" val="6"/>
</p:tagLst>
</file>

<file path=ppt/tags/tag207.xml><?xml version="1.0" encoding="utf-8"?>
<p:tagLst xmlns:a="http://schemas.openxmlformats.org/drawingml/2006/main" xmlns:r="http://schemas.openxmlformats.org/officeDocument/2006/relationships" xmlns:p="http://schemas.openxmlformats.org/presentationml/2006/main">
  <p:tag name="NUM" val="7"/>
</p:tagLst>
</file>

<file path=ppt/tags/tag208.xml><?xml version="1.0" encoding="utf-8"?>
<p:tagLst xmlns:a="http://schemas.openxmlformats.org/drawingml/2006/main" xmlns:r="http://schemas.openxmlformats.org/officeDocument/2006/relationships" xmlns:p="http://schemas.openxmlformats.org/presentationml/2006/main">
  <p:tag name="NUM" val="8"/>
</p:tagLst>
</file>

<file path=ppt/tags/tag209.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4"/>
</p:tagLst>
</file>

<file path=ppt/tags/tag210.xml><?xml version="1.0" encoding="utf-8"?>
<p:tagLst xmlns:a="http://schemas.openxmlformats.org/drawingml/2006/main" xmlns:r="http://schemas.openxmlformats.org/officeDocument/2006/relationships" xmlns:p="http://schemas.openxmlformats.org/presentationml/2006/main">
  <p:tag name="NUM" val="10"/>
</p:tagLst>
</file>

<file path=ppt/tags/tag211.xml><?xml version="1.0" encoding="utf-8"?>
<p:tagLst xmlns:a="http://schemas.openxmlformats.org/drawingml/2006/main" xmlns:r="http://schemas.openxmlformats.org/officeDocument/2006/relationships" xmlns:p="http://schemas.openxmlformats.org/presentationml/2006/main">
  <p:tag name="NUM" val="11"/>
</p:tagLst>
</file>

<file path=ppt/tags/tag212.xml><?xml version="1.0" encoding="utf-8"?>
<p:tagLst xmlns:a="http://schemas.openxmlformats.org/drawingml/2006/main" xmlns:r="http://schemas.openxmlformats.org/officeDocument/2006/relationships" xmlns:p="http://schemas.openxmlformats.org/presentationml/2006/main">
  <p:tag name="NUM" val="12"/>
</p:tagLst>
</file>

<file path=ppt/tags/tag213.xml><?xml version="1.0" encoding="utf-8"?>
<p:tagLst xmlns:a="http://schemas.openxmlformats.org/drawingml/2006/main" xmlns:r="http://schemas.openxmlformats.org/officeDocument/2006/relationships" xmlns:p="http://schemas.openxmlformats.org/presentationml/2006/main">
  <p:tag name="NUM" val="3"/>
</p:tagLst>
</file>

<file path=ppt/tags/tag214.xml><?xml version="1.0" encoding="utf-8"?>
<p:tagLst xmlns:a="http://schemas.openxmlformats.org/drawingml/2006/main" xmlns:r="http://schemas.openxmlformats.org/officeDocument/2006/relationships" xmlns:p="http://schemas.openxmlformats.org/presentationml/2006/main">
  <p:tag name="NUM" val="1"/>
</p:tagLst>
</file>

<file path=ppt/tags/tag215.xml><?xml version="1.0" encoding="utf-8"?>
<p:tagLst xmlns:a="http://schemas.openxmlformats.org/drawingml/2006/main" xmlns:r="http://schemas.openxmlformats.org/officeDocument/2006/relationships" xmlns:p="http://schemas.openxmlformats.org/presentationml/2006/main">
  <p:tag name="NUM" val="2"/>
</p:tagLst>
</file>

<file path=ppt/tags/tag216.xml><?xml version="1.0" encoding="utf-8"?>
<p:tagLst xmlns:a="http://schemas.openxmlformats.org/drawingml/2006/main" xmlns:r="http://schemas.openxmlformats.org/officeDocument/2006/relationships" xmlns:p="http://schemas.openxmlformats.org/presentationml/2006/main">
  <p:tag name="NUM" val="3"/>
</p:tagLst>
</file>

<file path=ppt/tags/tag217.xml><?xml version="1.0" encoding="utf-8"?>
<p:tagLst xmlns:a="http://schemas.openxmlformats.org/drawingml/2006/main" xmlns:r="http://schemas.openxmlformats.org/officeDocument/2006/relationships" xmlns:p="http://schemas.openxmlformats.org/presentationml/2006/main">
  <p:tag name="NUM" val="4"/>
</p:tagLst>
</file>

<file path=ppt/tags/tag218.xml><?xml version="1.0" encoding="utf-8"?>
<p:tagLst xmlns:a="http://schemas.openxmlformats.org/drawingml/2006/main" xmlns:r="http://schemas.openxmlformats.org/officeDocument/2006/relationships" xmlns:p="http://schemas.openxmlformats.org/presentationml/2006/main">
  <p:tag name="NUM" val="5"/>
</p:tagLst>
</file>

<file path=ppt/tags/tag219.xml><?xml version="1.0" encoding="utf-8"?>
<p:tagLst xmlns:a="http://schemas.openxmlformats.org/drawingml/2006/main" xmlns:r="http://schemas.openxmlformats.org/officeDocument/2006/relationships" xmlns:p="http://schemas.openxmlformats.org/presentationml/2006/main">
  <p:tag name="NUM" val="6"/>
</p:tagLst>
</file>

<file path=ppt/tags/tag22.xml><?xml version="1.0" encoding="utf-8"?>
<p:tagLst xmlns:a="http://schemas.openxmlformats.org/drawingml/2006/main" xmlns:r="http://schemas.openxmlformats.org/officeDocument/2006/relationships" xmlns:p="http://schemas.openxmlformats.org/presentationml/2006/main">
  <p:tag name="NUM" val="15"/>
</p:tagLst>
</file>

<file path=ppt/tags/tag220.xml><?xml version="1.0" encoding="utf-8"?>
<p:tagLst xmlns:a="http://schemas.openxmlformats.org/drawingml/2006/main" xmlns:r="http://schemas.openxmlformats.org/officeDocument/2006/relationships" xmlns:p="http://schemas.openxmlformats.org/presentationml/2006/main">
  <p:tag name="NUM" val="3"/>
</p:tagLst>
</file>

<file path=ppt/tags/tag221.xml><?xml version="1.0" encoding="utf-8"?>
<p:tagLst xmlns:a="http://schemas.openxmlformats.org/drawingml/2006/main" xmlns:r="http://schemas.openxmlformats.org/officeDocument/2006/relationships" xmlns:p="http://schemas.openxmlformats.org/presentationml/2006/main">
  <p:tag name="NUM" val="1"/>
</p:tagLst>
</file>

<file path=ppt/tags/tag222.xml><?xml version="1.0" encoding="utf-8"?>
<p:tagLst xmlns:a="http://schemas.openxmlformats.org/drawingml/2006/main" xmlns:r="http://schemas.openxmlformats.org/officeDocument/2006/relationships" xmlns:p="http://schemas.openxmlformats.org/presentationml/2006/main">
  <p:tag name="NUM" val="2"/>
</p:tagLst>
</file>

<file path=ppt/tags/tag223.xml><?xml version="1.0" encoding="utf-8"?>
<p:tagLst xmlns:a="http://schemas.openxmlformats.org/drawingml/2006/main" xmlns:r="http://schemas.openxmlformats.org/officeDocument/2006/relationships" xmlns:p="http://schemas.openxmlformats.org/presentationml/2006/main">
  <p:tag name="NUM" val="3"/>
</p:tagLst>
</file>

<file path=ppt/tags/tag224.xml><?xml version="1.0" encoding="utf-8"?>
<p:tagLst xmlns:a="http://schemas.openxmlformats.org/drawingml/2006/main" xmlns:r="http://schemas.openxmlformats.org/officeDocument/2006/relationships" xmlns:p="http://schemas.openxmlformats.org/presentationml/2006/main">
  <p:tag name="NUM" val="4"/>
</p:tagLst>
</file>

<file path=ppt/tags/tag225.xml><?xml version="1.0" encoding="utf-8"?>
<p:tagLst xmlns:a="http://schemas.openxmlformats.org/drawingml/2006/main" xmlns:r="http://schemas.openxmlformats.org/officeDocument/2006/relationships" xmlns:p="http://schemas.openxmlformats.org/presentationml/2006/main">
  <p:tag name="NUM" val="5"/>
</p:tagLst>
</file>

<file path=ppt/tags/tag226.xml><?xml version="1.0" encoding="utf-8"?>
<p:tagLst xmlns:a="http://schemas.openxmlformats.org/drawingml/2006/main" xmlns:r="http://schemas.openxmlformats.org/officeDocument/2006/relationships" xmlns:p="http://schemas.openxmlformats.org/presentationml/2006/main">
  <p:tag name="NUM" val="6"/>
</p:tagLst>
</file>

<file path=ppt/tags/tag227.xml><?xml version="1.0" encoding="utf-8"?>
<p:tagLst xmlns:a="http://schemas.openxmlformats.org/drawingml/2006/main" xmlns:r="http://schemas.openxmlformats.org/officeDocument/2006/relationships" xmlns:p="http://schemas.openxmlformats.org/presentationml/2006/main">
  <p:tag name="NUM" val="7"/>
</p:tagLst>
</file>

<file path=ppt/tags/tag228.xml><?xml version="1.0" encoding="utf-8"?>
<p:tagLst xmlns:a="http://schemas.openxmlformats.org/drawingml/2006/main" xmlns:r="http://schemas.openxmlformats.org/officeDocument/2006/relationships" xmlns:p="http://schemas.openxmlformats.org/presentationml/2006/main">
  <p:tag name="NUM" val="8"/>
</p:tagLst>
</file>

<file path=ppt/tags/tag229.xml><?xml version="1.0" encoding="utf-8"?>
<p:tagLst xmlns:a="http://schemas.openxmlformats.org/drawingml/2006/main" xmlns:r="http://schemas.openxmlformats.org/officeDocument/2006/relationships" xmlns:p="http://schemas.openxmlformats.org/presentationml/2006/main">
  <p:tag name="NUM" val="10"/>
</p:tagLst>
</file>

<file path=ppt/tags/tag23.xml><?xml version="1.0" encoding="utf-8"?>
<p:tagLst xmlns:a="http://schemas.openxmlformats.org/drawingml/2006/main" xmlns:r="http://schemas.openxmlformats.org/officeDocument/2006/relationships" xmlns:p="http://schemas.openxmlformats.org/presentationml/2006/main">
  <p:tag name="NUM" val="15"/>
</p:tagLst>
</file>

<file path=ppt/tags/tag230.xml><?xml version="1.0" encoding="utf-8"?>
<p:tagLst xmlns:a="http://schemas.openxmlformats.org/drawingml/2006/main" xmlns:r="http://schemas.openxmlformats.org/officeDocument/2006/relationships" xmlns:p="http://schemas.openxmlformats.org/presentationml/2006/main">
  <p:tag name="NUM" val="12"/>
</p:tagLst>
</file>

<file path=ppt/tags/tag231.xml><?xml version="1.0" encoding="utf-8"?>
<p:tagLst xmlns:a="http://schemas.openxmlformats.org/drawingml/2006/main" xmlns:r="http://schemas.openxmlformats.org/officeDocument/2006/relationships" xmlns:p="http://schemas.openxmlformats.org/presentationml/2006/main">
  <p:tag name="NUM" val="3"/>
</p:tagLst>
</file>

<file path=ppt/tags/tag232.xml><?xml version="1.0" encoding="utf-8"?>
<p:tagLst xmlns:a="http://schemas.openxmlformats.org/drawingml/2006/main" xmlns:r="http://schemas.openxmlformats.org/officeDocument/2006/relationships" xmlns:p="http://schemas.openxmlformats.org/presentationml/2006/main">
  <p:tag name="NUM" val="11"/>
</p:tagLst>
</file>

<file path=ppt/tags/tag233.xml><?xml version="1.0" encoding="utf-8"?>
<p:tagLst xmlns:a="http://schemas.openxmlformats.org/drawingml/2006/main" xmlns:r="http://schemas.openxmlformats.org/officeDocument/2006/relationships" xmlns:p="http://schemas.openxmlformats.org/presentationml/2006/main">
  <p:tag name="NUM" val="1"/>
</p:tagLst>
</file>

<file path=ppt/tags/tag234.xml><?xml version="1.0" encoding="utf-8"?>
<p:tagLst xmlns:a="http://schemas.openxmlformats.org/drawingml/2006/main" xmlns:r="http://schemas.openxmlformats.org/officeDocument/2006/relationships" xmlns:p="http://schemas.openxmlformats.org/presentationml/2006/main">
  <p:tag name="NUM" val="2"/>
</p:tagLst>
</file>

<file path=ppt/tags/tag235.xml><?xml version="1.0" encoding="utf-8"?>
<p:tagLst xmlns:a="http://schemas.openxmlformats.org/drawingml/2006/main" xmlns:r="http://schemas.openxmlformats.org/officeDocument/2006/relationships" xmlns:p="http://schemas.openxmlformats.org/presentationml/2006/main">
  <p:tag name="NUM" val="3"/>
</p:tagLst>
</file>

<file path=ppt/tags/tag236.xml><?xml version="1.0" encoding="utf-8"?>
<p:tagLst xmlns:a="http://schemas.openxmlformats.org/drawingml/2006/main" xmlns:r="http://schemas.openxmlformats.org/officeDocument/2006/relationships" xmlns:p="http://schemas.openxmlformats.org/presentationml/2006/main">
  <p:tag name="NUM" val="4"/>
</p:tagLst>
</file>

<file path=ppt/tags/tag237.xml><?xml version="1.0" encoding="utf-8"?>
<p:tagLst xmlns:a="http://schemas.openxmlformats.org/drawingml/2006/main" xmlns:r="http://schemas.openxmlformats.org/officeDocument/2006/relationships" xmlns:p="http://schemas.openxmlformats.org/presentationml/2006/main">
  <p:tag name="NUM" val="5"/>
</p:tagLst>
</file>

<file path=ppt/tags/tag238.xml><?xml version="1.0" encoding="utf-8"?>
<p:tagLst xmlns:a="http://schemas.openxmlformats.org/drawingml/2006/main" xmlns:r="http://schemas.openxmlformats.org/officeDocument/2006/relationships" xmlns:p="http://schemas.openxmlformats.org/presentationml/2006/main">
  <p:tag name="NUM" val="3"/>
</p:tagLst>
</file>

<file path=ppt/tags/tag239.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40.xml><?xml version="1.0" encoding="utf-8"?>
<p:tagLst xmlns:a="http://schemas.openxmlformats.org/drawingml/2006/main" xmlns:r="http://schemas.openxmlformats.org/officeDocument/2006/relationships" xmlns:p="http://schemas.openxmlformats.org/presentationml/2006/main">
  <p:tag name="NUM" val="2"/>
</p:tagLst>
</file>

<file path=ppt/tags/tag241.xml><?xml version="1.0" encoding="utf-8"?>
<p:tagLst xmlns:a="http://schemas.openxmlformats.org/drawingml/2006/main" xmlns:r="http://schemas.openxmlformats.org/officeDocument/2006/relationships" xmlns:p="http://schemas.openxmlformats.org/presentationml/2006/main">
  <p:tag name="NUM" val="3"/>
</p:tagLst>
</file>

<file path=ppt/tags/tag242.xml><?xml version="1.0" encoding="utf-8"?>
<p:tagLst xmlns:a="http://schemas.openxmlformats.org/drawingml/2006/main" xmlns:r="http://schemas.openxmlformats.org/officeDocument/2006/relationships" xmlns:p="http://schemas.openxmlformats.org/presentationml/2006/main">
  <p:tag name="NUM" val="4"/>
</p:tagLst>
</file>

<file path=ppt/tags/tag243.xml><?xml version="1.0" encoding="utf-8"?>
<p:tagLst xmlns:a="http://schemas.openxmlformats.org/drawingml/2006/main" xmlns:r="http://schemas.openxmlformats.org/officeDocument/2006/relationships" xmlns:p="http://schemas.openxmlformats.org/presentationml/2006/main">
  <p:tag name="NUM" val="5"/>
</p:tagLst>
</file>

<file path=ppt/tags/tag244.xml><?xml version="1.0" encoding="utf-8"?>
<p:tagLst xmlns:a="http://schemas.openxmlformats.org/drawingml/2006/main" xmlns:r="http://schemas.openxmlformats.org/officeDocument/2006/relationships" xmlns:p="http://schemas.openxmlformats.org/presentationml/2006/main">
  <p:tag name="NUM" val="3"/>
</p:tagLst>
</file>

<file path=ppt/tags/tag245.xml><?xml version="1.0" encoding="utf-8"?>
<p:tagLst xmlns:a="http://schemas.openxmlformats.org/drawingml/2006/main" xmlns:r="http://schemas.openxmlformats.org/officeDocument/2006/relationships" xmlns:p="http://schemas.openxmlformats.org/presentationml/2006/main">
  <p:tag name="NUM" val="1"/>
</p:tagLst>
</file>

<file path=ppt/tags/tag246.xml><?xml version="1.0" encoding="utf-8"?>
<p:tagLst xmlns:a="http://schemas.openxmlformats.org/drawingml/2006/main" xmlns:r="http://schemas.openxmlformats.org/officeDocument/2006/relationships" xmlns:p="http://schemas.openxmlformats.org/presentationml/2006/main">
  <p:tag name="NUM" val="2"/>
</p:tagLst>
</file>

<file path=ppt/tags/tag247.xml><?xml version="1.0" encoding="utf-8"?>
<p:tagLst xmlns:a="http://schemas.openxmlformats.org/drawingml/2006/main" xmlns:r="http://schemas.openxmlformats.org/officeDocument/2006/relationships" xmlns:p="http://schemas.openxmlformats.org/presentationml/2006/main">
  <p:tag name="NUM" val="3"/>
</p:tagLst>
</file>

<file path=ppt/tags/tag248.xml><?xml version="1.0" encoding="utf-8"?>
<p:tagLst xmlns:a="http://schemas.openxmlformats.org/drawingml/2006/main" xmlns:r="http://schemas.openxmlformats.org/officeDocument/2006/relationships" xmlns:p="http://schemas.openxmlformats.org/presentationml/2006/main">
  <p:tag name="NUM" val="4"/>
</p:tagLst>
</file>

<file path=ppt/tags/tag249.xml><?xml version="1.0" encoding="utf-8"?>
<p:tagLst xmlns:a="http://schemas.openxmlformats.org/drawingml/2006/main" xmlns:r="http://schemas.openxmlformats.org/officeDocument/2006/relationships" xmlns:p="http://schemas.openxmlformats.org/presentationml/2006/main">
  <p:tag name="NUM" val="5"/>
</p:tagLst>
</file>

<file path=ppt/tags/tag25.xml><?xml version="1.0" encoding="utf-8"?>
<p:tagLst xmlns:a="http://schemas.openxmlformats.org/drawingml/2006/main" xmlns:r="http://schemas.openxmlformats.org/officeDocument/2006/relationships" xmlns:p="http://schemas.openxmlformats.org/presentationml/2006/main">
  <p:tag name="NUM" val="11"/>
</p:tagLst>
</file>

<file path=ppt/tags/tag250.xml><?xml version="1.0" encoding="utf-8"?>
<p:tagLst xmlns:a="http://schemas.openxmlformats.org/drawingml/2006/main" xmlns:r="http://schemas.openxmlformats.org/officeDocument/2006/relationships" xmlns:p="http://schemas.openxmlformats.org/presentationml/2006/main">
  <p:tag name="NUM" val="6"/>
</p:tagLst>
</file>

<file path=ppt/tags/tag251.xml><?xml version="1.0" encoding="utf-8"?>
<p:tagLst xmlns:a="http://schemas.openxmlformats.org/drawingml/2006/main" xmlns:r="http://schemas.openxmlformats.org/officeDocument/2006/relationships" xmlns:p="http://schemas.openxmlformats.org/presentationml/2006/main">
  <p:tag name="NUM" val="7"/>
</p:tagLst>
</file>

<file path=ppt/tags/tag252.xml><?xml version="1.0" encoding="utf-8"?>
<p:tagLst xmlns:a="http://schemas.openxmlformats.org/drawingml/2006/main" xmlns:r="http://schemas.openxmlformats.org/officeDocument/2006/relationships" xmlns:p="http://schemas.openxmlformats.org/presentationml/2006/main">
  <p:tag name="NUM" val="8"/>
</p:tagLst>
</file>

<file path=ppt/tags/tag253.xml><?xml version="1.0" encoding="utf-8"?>
<p:tagLst xmlns:a="http://schemas.openxmlformats.org/drawingml/2006/main" xmlns:r="http://schemas.openxmlformats.org/officeDocument/2006/relationships" xmlns:p="http://schemas.openxmlformats.org/presentationml/2006/main">
  <p:tag name="NUM" val="9"/>
</p:tagLst>
</file>

<file path=ppt/tags/tag254.xml><?xml version="1.0" encoding="utf-8"?>
<p:tagLst xmlns:a="http://schemas.openxmlformats.org/drawingml/2006/main" xmlns:r="http://schemas.openxmlformats.org/officeDocument/2006/relationships" xmlns:p="http://schemas.openxmlformats.org/presentationml/2006/main">
  <p:tag name="NUM" val="10"/>
</p:tagLst>
</file>

<file path=ppt/tags/tag255.xml><?xml version="1.0" encoding="utf-8"?>
<p:tagLst xmlns:a="http://schemas.openxmlformats.org/drawingml/2006/main" xmlns:r="http://schemas.openxmlformats.org/officeDocument/2006/relationships" xmlns:p="http://schemas.openxmlformats.org/presentationml/2006/main">
  <p:tag name="NUM" val="11"/>
</p:tagLst>
</file>

<file path=ppt/tags/tag256.xml><?xml version="1.0" encoding="utf-8"?>
<p:tagLst xmlns:a="http://schemas.openxmlformats.org/drawingml/2006/main" xmlns:r="http://schemas.openxmlformats.org/officeDocument/2006/relationships" xmlns:p="http://schemas.openxmlformats.org/presentationml/2006/main">
  <p:tag name="NUM" val="12"/>
</p:tagLst>
</file>

<file path=ppt/tags/tag257.xml><?xml version="1.0" encoding="utf-8"?>
<p:tagLst xmlns:a="http://schemas.openxmlformats.org/drawingml/2006/main" xmlns:r="http://schemas.openxmlformats.org/officeDocument/2006/relationships" xmlns:p="http://schemas.openxmlformats.org/presentationml/2006/main">
  <p:tag name="NUM" val="3"/>
</p:tagLst>
</file>

<file path=ppt/tags/tag258.xml><?xml version="1.0" encoding="utf-8"?>
<p:tagLst xmlns:a="http://schemas.openxmlformats.org/drawingml/2006/main" xmlns:r="http://schemas.openxmlformats.org/officeDocument/2006/relationships" xmlns:p="http://schemas.openxmlformats.org/presentationml/2006/main">
  <p:tag name="NUM" val="1"/>
</p:tagLst>
</file>

<file path=ppt/tags/tag259.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15"/>
</p:tagLst>
</file>

<file path=ppt/tags/tag260.xml><?xml version="1.0" encoding="utf-8"?>
<p:tagLst xmlns:a="http://schemas.openxmlformats.org/drawingml/2006/main" xmlns:r="http://schemas.openxmlformats.org/officeDocument/2006/relationships" xmlns:p="http://schemas.openxmlformats.org/presentationml/2006/main">
  <p:tag name="NUM" val="3"/>
</p:tagLst>
</file>

<file path=ppt/tags/tag261.xml><?xml version="1.0" encoding="utf-8"?>
<p:tagLst xmlns:a="http://schemas.openxmlformats.org/drawingml/2006/main" xmlns:r="http://schemas.openxmlformats.org/officeDocument/2006/relationships" xmlns:p="http://schemas.openxmlformats.org/presentationml/2006/main">
  <p:tag name="NUM" val="4"/>
</p:tagLst>
</file>

<file path=ppt/tags/tag262.xml><?xml version="1.0" encoding="utf-8"?>
<p:tagLst xmlns:a="http://schemas.openxmlformats.org/drawingml/2006/main" xmlns:r="http://schemas.openxmlformats.org/officeDocument/2006/relationships" xmlns:p="http://schemas.openxmlformats.org/presentationml/2006/main">
  <p:tag name="NUM" val="5"/>
</p:tagLst>
</file>

<file path=ppt/tags/tag263.xml><?xml version="1.0" encoding="utf-8"?>
<p:tagLst xmlns:a="http://schemas.openxmlformats.org/drawingml/2006/main" xmlns:r="http://schemas.openxmlformats.org/officeDocument/2006/relationships" xmlns:p="http://schemas.openxmlformats.org/presentationml/2006/main">
  <p:tag name="NUM" val="3"/>
</p:tagLst>
</file>

<file path=ppt/tags/tag264.xml><?xml version="1.0" encoding="utf-8"?>
<p:tagLst xmlns:a="http://schemas.openxmlformats.org/drawingml/2006/main" xmlns:r="http://schemas.openxmlformats.org/officeDocument/2006/relationships" xmlns:p="http://schemas.openxmlformats.org/presentationml/2006/main">
  <p:tag name="NUM" val="1"/>
</p:tagLst>
</file>

<file path=ppt/tags/tag265.xml><?xml version="1.0" encoding="utf-8"?>
<p:tagLst xmlns:a="http://schemas.openxmlformats.org/drawingml/2006/main" xmlns:r="http://schemas.openxmlformats.org/officeDocument/2006/relationships" xmlns:p="http://schemas.openxmlformats.org/presentationml/2006/main">
  <p:tag name="NUM" val="2"/>
</p:tagLst>
</file>

<file path=ppt/tags/tag266.xml><?xml version="1.0" encoding="utf-8"?>
<p:tagLst xmlns:a="http://schemas.openxmlformats.org/drawingml/2006/main" xmlns:r="http://schemas.openxmlformats.org/officeDocument/2006/relationships" xmlns:p="http://schemas.openxmlformats.org/presentationml/2006/main">
  <p:tag name="NUM" val="3"/>
</p:tagLst>
</file>

<file path=ppt/tags/tag267.xml><?xml version="1.0" encoding="utf-8"?>
<p:tagLst xmlns:a="http://schemas.openxmlformats.org/drawingml/2006/main" xmlns:r="http://schemas.openxmlformats.org/officeDocument/2006/relationships" xmlns:p="http://schemas.openxmlformats.org/presentationml/2006/main">
  <p:tag name="NUM" val="4"/>
</p:tagLst>
</file>

<file path=ppt/tags/tag268.xml><?xml version="1.0" encoding="utf-8"?>
<p:tagLst xmlns:a="http://schemas.openxmlformats.org/drawingml/2006/main" xmlns:r="http://schemas.openxmlformats.org/officeDocument/2006/relationships" xmlns:p="http://schemas.openxmlformats.org/presentationml/2006/main">
  <p:tag name="NUM" val="5"/>
</p:tagLst>
</file>

<file path=ppt/tags/tag269.xml><?xml version="1.0" encoding="utf-8"?>
<p:tagLst xmlns:a="http://schemas.openxmlformats.org/drawingml/2006/main" xmlns:r="http://schemas.openxmlformats.org/officeDocument/2006/relationships" xmlns:p="http://schemas.openxmlformats.org/presentationml/2006/main">
  <p:tag name="NUM" val="6"/>
</p:tagLst>
</file>

<file path=ppt/tags/tag27.xml><?xml version="1.0" encoding="utf-8"?>
<p:tagLst xmlns:a="http://schemas.openxmlformats.org/drawingml/2006/main" xmlns:r="http://schemas.openxmlformats.org/officeDocument/2006/relationships" xmlns:p="http://schemas.openxmlformats.org/presentationml/2006/main">
  <p:tag name="NUM" val="16"/>
</p:tagLst>
</file>

<file path=ppt/tags/tag270.xml><?xml version="1.0" encoding="utf-8"?>
<p:tagLst xmlns:a="http://schemas.openxmlformats.org/drawingml/2006/main" xmlns:r="http://schemas.openxmlformats.org/officeDocument/2006/relationships" xmlns:p="http://schemas.openxmlformats.org/presentationml/2006/main">
  <p:tag name="NUM" val="7"/>
</p:tagLst>
</file>

<file path=ppt/tags/tag271.xml><?xml version="1.0" encoding="utf-8"?>
<p:tagLst xmlns:a="http://schemas.openxmlformats.org/drawingml/2006/main" xmlns:r="http://schemas.openxmlformats.org/officeDocument/2006/relationships" xmlns:p="http://schemas.openxmlformats.org/presentationml/2006/main">
  <p:tag name="NUM" val="8"/>
</p:tagLst>
</file>

<file path=ppt/tags/tag272.xml><?xml version="1.0" encoding="utf-8"?>
<p:tagLst xmlns:a="http://schemas.openxmlformats.org/drawingml/2006/main" xmlns:r="http://schemas.openxmlformats.org/officeDocument/2006/relationships" xmlns:p="http://schemas.openxmlformats.org/presentationml/2006/main">
  <p:tag name="NUM" val="9"/>
</p:tagLst>
</file>

<file path=ppt/tags/tag273.xml><?xml version="1.0" encoding="utf-8"?>
<p:tagLst xmlns:a="http://schemas.openxmlformats.org/drawingml/2006/main" xmlns:r="http://schemas.openxmlformats.org/officeDocument/2006/relationships" xmlns:p="http://schemas.openxmlformats.org/presentationml/2006/main">
  <p:tag name="NUM" val="10"/>
</p:tagLst>
</file>

<file path=ppt/tags/tag274.xml><?xml version="1.0" encoding="utf-8"?>
<p:tagLst xmlns:a="http://schemas.openxmlformats.org/drawingml/2006/main" xmlns:r="http://schemas.openxmlformats.org/officeDocument/2006/relationships" xmlns:p="http://schemas.openxmlformats.org/presentationml/2006/main">
  <p:tag name="NUM" val="11"/>
</p:tagLst>
</file>

<file path=ppt/tags/tag275.xml><?xml version="1.0" encoding="utf-8"?>
<p:tagLst xmlns:a="http://schemas.openxmlformats.org/drawingml/2006/main" xmlns:r="http://schemas.openxmlformats.org/officeDocument/2006/relationships" xmlns:p="http://schemas.openxmlformats.org/presentationml/2006/main">
  <p:tag name="NUM" val="12"/>
</p:tagLst>
</file>

<file path=ppt/tags/tag276.xml><?xml version="1.0" encoding="utf-8"?>
<p:tagLst xmlns:a="http://schemas.openxmlformats.org/drawingml/2006/main" xmlns:r="http://schemas.openxmlformats.org/officeDocument/2006/relationships" xmlns:p="http://schemas.openxmlformats.org/presentationml/2006/main">
  <p:tag name="NUM" val="3"/>
</p:tagLst>
</file>

<file path=ppt/tags/tag277.xml><?xml version="1.0" encoding="utf-8"?>
<p:tagLst xmlns:a="http://schemas.openxmlformats.org/drawingml/2006/main" xmlns:r="http://schemas.openxmlformats.org/officeDocument/2006/relationships" xmlns:p="http://schemas.openxmlformats.org/presentationml/2006/main">
  <p:tag name="NUM" val="1"/>
</p:tagLst>
</file>

<file path=ppt/tags/tag278.xml><?xml version="1.0" encoding="utf-8"?>
<p:tagLst xmlns:a="http://schemas.openxmlformats.org/drawingml/2006/main" xmlns:r="http://schemas.openxmlformats.org/officeDocument/2006/relationships" xmlns:p="http://schemas.openxmlformats.org/presentationml/2006/main">
  <p:tag name="NUM" val="2"/>
</p:tagLst>
</file>

<file path=ppt/tags/tag279.xml><?xml version="1.0" encoding="utf-8"?>
<p:tagLst xmlns:a="http://schemas.openxmlformats.org/drawingml/2006/main" xmlns:r="http://schemas.openxmlformats.org/officeDocument/2006/relationships" xmlns:p="http://schemas.openxmlformats.org/presentationml/2006/main">
  <p:tag name="NUM" val="3"/>
</p:tagLst>
</file>

<file path=ppt/tags/tag28.xml><?xml version="1.0" encoding="utf-8"?>
<p:tagLst xmlns:a="http://schemas.openxmlformats.org/drawingml/2006/main" xmlns:r="http://schemas.openxmlformats.org/officeDocument/2006/relationships" xmlns:p="http://schemas.openxmlformats.org/presentationml/2006/main">
  <p:tag name="NUM" val="15"/>
</p:tagLst>
</file>

<file path=ppt/tags/tag280.xml><?xml version="1.0" encoding="utf-8"?>
<p:tagLst xmlns:a="http://schemas.openxmlformats.org/drawingml/2006/main" xmlns:r="http://schemas.openxmlformats.org/officeDocument/2006/relationships" xmlns:p="http://schemas.openxmlformats.org/presentationml/2006/main">
  <p:tag name="NUM" val="4"/>
</p:tagLst>
</file>

<file path=ppt/tags/tag281.xml><?xml version="1.0" encoding="utf-8"?>
<p:tagLst xmlns:a="http://schemas.openxmlformats.org/drawingml/2006/main" xmlns:r="http://schemas.openxmlformats.org/officeDocument/2006/relationships" xmlns:p="http://schemas.openxmlformats.org/presentationml/2006/main">
  <p:tag name="NUM" val="5"/>
</p:tagLst>
</file>

<file path=ppt/tags/tag282.xml><?xml version="1.0" encoding="utf-8"?>
<p:tagLst xmlns:a="http://schemas.openxmlformats.org/drawingml/2006/main" xmlns:r="http://schemas.openxmlformats.org/officeDocument/2006/relationships" xmlns:p="http://schemas.openxmlformats.org/presentationml/2006/main">
  <p:tag name="NUM" val="6"/>
</p:tagLst>
</file>

<file path=ppt/tags/tag283.xml><?xml version="1.0" encoding="utf-8"?>
<p:tagLst xmlns:a="http://schemas.openxmlformats.org/drawingml/2006/main" xmlns:r="http://schemas.openxmlformats.org/officeDocument/2006/relationships" xmlns:p="http://schemas.openxmlformats.org/presentationml/2006/main">
  <p:tag name="NUM" val="3"/>
</p:tagLst>
</file>

<file path=ppt/tags/tag284.xml><?xml version="1.0" encoding="utf-8"?>
<p:tagLst xmlns:a="http://schemas.openxmlformats.org/drawingml/2006/main" xmlns:r="http://schemas.openxmlformats.org/officeDocument/2006/relationships" xmlns:p="http://schemas.openxmlformats.org/presentationml/2006/main">
  <p:tag name="NUM" val="1"/>
</p:tagLst>
</file>

<file path=ppt/tags/tag285.xml><?xml version="1.0" encoding="utf-8"?>
<p:tagLst xmlns:a="http://schemas.openxmlformats.org/drawingml/2006/main" xmlns:r="http://schemas.openxmlformats.org/officeDocument/2006/relationships" xmlns:p="http://schemas.openxmlformats.org/presentationml/2006/main">
  <p:tag name="NUM" val="2"/>
</p:tagLst>
</file>

<file path=ppt/tags/tag286.xml><?xml version="1.0" encoding="utf-8"?>
<p:tagLst xmlns:a="http://schemas.openxmlformats.org/drawingml/2006/main" xmlns:r="http://schemas.openxmlformats.org/officeDocument/2006/relationships" xmlns:p="http://schemas.openxmlformats.org/presentationml/2006/main">
  <p:tag name="NUM" val="3"/>
</p:tagLst>
</file>

<file path=ppt/tags/tag287.xml><?xml version="1.0" encoding="utf-8"?>
<p:tagLst xmlns:a="http://schemas.openxmlformats.org/drawingml/2006/main" xmlns:r="http://schemas.openxmlformats.org/officeDocument/2006/relationships" xmlns:p="http://schemas.openxmlformats.org/presentationml/2006/main">
  <p:tag name="NUM" val="4"/>
</p:tagLst>
</file>

<file path=ppt/tags/tag288.xml><?xml version="1.0" encoding="utf-8"?>
<p:tagLst xmlns:a="http://schemas.openxmlformats.org/drawingml/2006/main" xmlns:r="http://schemas.openxmlformats.org/officeDocument/2006/relationships" xmlns:p="http://schemas.openxmlformats.org/presentationml/2006/main">
  <p:tag name="NUM" val="5"/>
</p:tagLst>
</file>

<file path=ppt/tags/tag289.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16"/>
</p:tagLst>
</file>

<file path=ppt/tags/tag290.xml><?xml version="1.0" encoding="utf-8"?>
<p:tagLst xmlns:a="http://schemas.openxmlformats.org/drawingml/2006/main" xmlns:r="http://schemas.openxmlformats.org/officeDocument/2006/relationships" xmlns:p="http://schemas.openxmlformats.org/presentationml/2006/main">
  <p:tag name="NUM" val="1"/>
</p:tagLst>
</file>

<file path=ppt/tags/tag291.xml><?xml version="1.0" encoding="utf-8"?>
<p:tagLst xmlns:a="http://schemas.openxmlformats.org/drawingml/2006/main" xmlns:r="http://schemas.openxmlformats.org/officeDocument/2006/relationships" xmlns:p="http://schemas.openxmlformats.org/presentationml/2006/main">
  <p:tag name="NUM" val="2"/>
</p:tagLst>
</file>

<file path=ppt/tags/tag292.xml><?xml version="1.0" encoding="utf-8"?>
<p:tagLst xmlns:a="http://schemas.openxmlformats.org/drawingml/2006/main" xmlns:r="http://schemas.openxmlformats.org/officeDocument/2006/relationships" xmlns:p="http://schemas.openxmlformats.org/presentationml/2006/main">
  <p:tag name="NUM" val="3"/>
</p:tagLst>
</file>

<file path=ppt/tags/tag293.xml><?xml version="1.0" encoding="utf-8"?>
<p:tagLst xmlns:a="http://schemas.openxmlformats.org/drawingml/2006/main" xmlns:r="http://schemas.openxmlformats.org/officeDocument/2006/relationships" xmlns:p="http://schemas.openxmlformats.org/presentationml/2006/main">
  <p:tag name="NUM" val="4"/>
</p:tagLst>
</file>

<file path=ppt/tags/tag294.xml><?xml version="1.0" encoding="utf-8"?>
<p:tagLst xmlns:a="http://schemas.openxmlformats.org/drawingml/2006/main" xmlns:r="http://schemas.openxmlformats.org/officeDocument/2006/relationships" xmlns:p="http://schemas.openxmlformats.org/presentationml/2006/main">
  <p:tag name="NUM" val="5"/>
</p:tagLst>
</file>

<file path=ppt/tags/tag295.xml><?xml version="1.0" encoding="utf-8"?>
<p:tagLst xmlns:a="http://schemas.openxmlformats.org/drawingml/2006/main" xmlns:r="http://schemas.openxmlformats.org/officeDocument/2006/relationships" xmlns:p="http://schemas.openxmlformats.org/presentationml/2006/main">
  <p:tag name="NUM" val="3"/>
</p:tagLst>
</file>

<file path=ppt/tags/tag296.xml><?xml version="1.0" encoding="utf-8"?>
<p:tagLst xmlns:a="http://schemas.openxmlformats.org/drawingml/2006/main" xmlns:r="http://schemas.openxmlformats.org/officeDocument/2006/relationships" xmlns:p="http://schemas.openxmlformats.org/presentationml/2006/main">
  <p:tag name="NUM" val="1"/>
</p:tagLst>
</file>

<file path=ppt/tags/tag297.xml><?xml version="1.0" encoding="utf-8"?>
<p:tagLst xmlns:a="http://schemas.openxmlformats.org/drawingml/2006/main" xmlns:r="http://schemas.openxmlformats.org/officeDocument/2006/relationships" xmlns:p="http://schemas.openxmlformats.org/presentationml/2006/main">
  <p:tag name="NUM" val="2"/>
</p:tagLst>
</file>

<file path=ppt/tags/tag298.xml><?xml version="1.0" encoding="utf-8"?>
<p:tagLst xmlns:a="http://schemas.openxmlformats.org/drawingml/2006/main" xmlns:r="http://schemas.openxmlformats.org/officeDocument/2006/relationships" xmlns:p="http://schemas.openxmlformats.org/presentationml/2006/main">
  <p:tag name="NUM" val="3"/>
</p:tagLst>
</file>

<file path=ppt/tags/tag299.xml><?xml version="1.0" encoding="utf-8"?>
<p:tagLst xmlns:a="http://schemas.openxmlformats.org/drawingml/2006/main" xmlns:r="http://schemas.openxmlformats.org/officeDocument/2006/relationships" xmlns:p="http://schemas.openxmlformats.org/presentationml/2006/main">
  <p:tag name="NUM" val="4"/>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00.xml><?xml version="1.0" encoding="utf-8"?>
<p:tagLst xmlns:a="http://schemas.openxmlformats.org/drawingml/2006/main" xmlns:r="http://schemas.openxmlformats.org/officeDocument/2006/relationships" xmlns:p="http://schemas.openxmlformats.org/presentationml/2006/main">
  <p:tag name="NUM" val="5"/>
</p:tagLst>
</file>

<file path=ppt/tags/tag301.xml><?xml version="1.0" encoding="utf-8"?>
<p:tagLst xmlns:a="http://schemas.openxmlformats.org/drawingml/2006/main" xmlns:r="http://schemas.openxmlformats.org/officeDocument/2006/relationships" xmlns:p="http://schemas.openxmlformats.org/presentationml/2006/main">
  <p:tag name="NUM" val="6"/>
</p:tagLst>
</file>

<file path=ppt/tags/tag302.xml><?xml version="1.0" encoding="utf-8"?>
<p:tagLst xmlns:a="http://schemas.openxmlformats.org/drawingml/2006/main" xmlns:r="http://schemas.openxmlformats.org/officeDocument/2006/relationships" xmlns:p="http://schemas.openxmlformats.org/presentationml/2006/main">
  <p:tag name="NUM" val="7"/>
</p:tagLst>
</file>

<file path=ppt/tags/tag303.xml><?xml version="1.0" encoding="utf-8"?>
<p:tagLst xmlns:a="http://schemas.openxmlformats.org/drawingml/2006/main" xmlns:r="http://schemas.openxmlformats.org/officeDocument/2006/relationships" xmlns:p="http://schemas.openxmlformats.org/presentationml/2006/main">
  <p:tag name="NUM" val="8"/>
</p:tagLst>
</file>

<file path=ppt/tags/tag304.xml><?xml version="1.0" encoding="utf-8"?>
<p:tagLst xmlns:a="http://schemas.openxmlformats.org/drawingml/2006/main" xmlns:r="http://schemas.openxmlformats.org/officeDocument/2006/relationships" xmlns:p="http://schemas.openxmlformats.org/presentationml/2006/main">
  <p:tag name="NUM" val="9"/>
</p:tagLst>
</file>

<file path=ppt/tags/tag305.xml><?xml version="1.0" encoding="utf-8"?>
<p:tagLst xmlns:a="http://schemas.openxmlformats.org/drawingml/2006/main" xmlns:r="http://schemas.openxmlformats.org/officeDocument/2006/relationships" xmlns:p="http://schemas.openxmlformats.org/presentationml/2006/main">
  <p:tag name="NUM" val="10"/>
</p:tagLst>
</file>

<file path=ppt/tags/tag306.xml><?xml version="1.0" encoding="utf-8"?>
<p:tagLst xmlns:a="http://schemas.openxmlformats.org/drawingml/2006/main" xmlns:r="http://schemas.openxmlformats.org/officeDocument/2006/relationships" xmlns:p="http://schemas.openxmlformats.org/presentationml/2006/main">
  <p:tag name="NUM" val="11"/>
</p:tagLst>
</file>

<file path=ppt/tags/tag307.xml><?xml version="1.0" encoding="utf-8"?>
<p:tagLst xmlns:a="http://schemas.openxmlformats.org/drawingml/2006/main" xmlns:r="http://schemas.openxmlformats.org/officeDocument/2006/relationships" xmlns:p="http://schemas.openxmlformats.org/presentationml/2006/main">
  <p:tag name="NUM" val="12"/>
</p:tagLst>
</file>

<file path=ppt/tags/tag308.xml><?xml version="1.0" encoding="utf-8"?>
<p:tagLst xmlns:a="http://schemas.openxmlformats.org/drawingml/2006/main" xmlns:r="http://schemas.openxmlformats.org/officeDocument/2006/relationships" xmlns:p="http://schemas.openxmlformats.org/presentationml/2006/main">
  <p:tag name="NUM" val="3"/>
</p:tagLst>
</file>

<file path=ppt/tags/tag309.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10.xml><?xml version="1.0" encoding="utf-8"?>
<p:tagLst xmlns:a="http://schemas.openxmlformats.org/drawingml/2006/main" xmlns:r="http://schemas.openxmlformats.org/officeDocument/2006/relationships" xmlns:p="http://schemas.openxmlformats.org/presentationml/2006/main">
  <p:tag name="NUM" val="2"/>
</p:tagLst>
</file>

<file path=ppt/tags/tag311.xml><?xml version="1.0" encoding="utf-8"?>
<p:tagLst xmlns:a="http://schemas.openxmlformats.org/drawingml/2006/main" xmlns:r="http://schemas.openxmlformats.org/officeDocument/2006/relationships" xmlns:p="http://schemas.openxmlformats.org/presentationml/2006/main">
  <p:tag name="NUM" val="3"/>
</p:tagLst>
</file>

<file path=ppt/tags/tag312.xml><?xml version="1.0" encoding="utf-8"?>
<p:tagLst xmlns:a="http://schemas.openxmlformats.org/drawingml/2006/main" xmlns:r="http://schemas.openxmlformats.org/officeDocument/2006/relationships" xmlns:p="http://schemas.openxmlformats.org/presentationml/2006/main">
  <p:tag name="NUM" val="4"/>
</p:tagLst>
</file>

<file path=ppt/tags/tag313.xml><?xml version="1.0" encoding="utf-8"?>
<p:tagLst xmlns:a="http://schemas.openxmlformats.org/drawingml/2006/main" xmlns:r="http://schemas.openxmlformats.org/officeDocument/2006/relationships" xmlns:p="http://schemas.openxmlformats.org/presentationml/2006/main">
  <p:tag name="NUM" val="5"/>
</p:tagLst>
</file>

<file path=ppt/tags/tag314.xml><?xml version="1.0" encoding="utf-8"?>
<p:tagLst xmlns:a="http://schemas.openxmlformats.org/drawingml/2006/main" xmlns:r="http://schemas.openxmlformats.org/officeDocument/2006/relationships" xmlns:p="http://schemas.openxmlformats.org/presentationml/2006/main">
  <p:tag name="NUM" val="3"/>
</p:tagLst>
</file>

<file path=ppt/tags/tag315.xml><?xml version="1.0" encoding="utf-8"?>
<p:tagLst xmlns:a="http://schemas.openxmlformats.org/drawingml/2006/main" xmlns:r="http://schemas.openxmlformats.org/officeDocument/2006/relationships" xmlns:p="http://schemas.openxmlformats.org/presentationml/2006/main">
  <p:tag name="NUM" val="1"/>
</p:tagLst>
</file>

<file path=ppt/tags/tag316.xml><?xml version="1.0" encoding="utf-8"?>
<p:tagLst xmlns:a="http://schemas.openxmlformats.org/drawingml/2006/main" xmlns:r="http://schemas.openxmlformats.org/officeDocument/2006/relationships" xmlns:p="http://schemas.openxmlformats.org/presentationml/2006/main">
  <p:tag name="NUM" val="2"/>
</p:tagLst>
</file>

<file path=ppt/tags/tag317.xml><?xml version="1.0" encoding="utf-8"?>
<p:tagLst xmlns:a="http://schemas.openxmlformats.org/drawingml/2006/main" xmlns:r="http://schemas.openxmlformats.org/officeDocument/2006/relationships" xmlns:p="http://schemas.openxmlformats.org/presentationml/2006/main">
  <p:tag name="NUM" val="3"/>
</p:tagLst>
</file>

<file path=ppt/tags/tag318.xml><?xml version="1.0" encoding="utf-8"?>
<p:tagLst xmlns:a="http://schemas.openxmlformats.org/drawingml/2006/main" xmlns:r="http://schemas.openxmlformats.org/officeDocument/2006/relationships" xmlns:p="http://schemas.openxmlformats.org/presentationml/2006/main">
  <p:tag name="NUM" val="4"/>
</p:tagLst>
</file>

<file path=ppt/tags/tag319.xml><?xml version="1.0" encoding="utf-8"?>
<p:tagLst xmlns:a="http://schemas.openxmlformats.org/drawingml/2006/main" xmlns:r="http://schemas.openxmlformats.org/officeDocument/2006/relationships" xmlns:p="http://schemas.openxmlformats.org/presentationml/2006/main">
  <p:tag name="NUM" val="5"/>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20.xml><?xml version="1.0" encoding="utf-8"?>
<p:tagLst xmlns:a="http://schemas.openxmlformats.org/drawingml/2006/main" xmlns:r="http://schemas.openxmlformats.org/officeDocument/2006/relationships" xmlns:p="http://schemas.openxmlformats.org/presentationml/2006/main">
  <p:tag name="NUM" val="6"/>
</p:tagLst>
</file>

<file path=ppt/tags/tag321.xml><?xml version="1.0" encoding="utf-8"?>
<p:tagLst xmlns:a="http://schemas.openxmlformats.org/drawingml/2006/main" xmlns:r="http://schemas.openxmlformats.org/officeDocument/2006/relationships" xmlns:p="http://schemas.openxmlformats.org/presentationml/2006/main">
  <p:tag name="NUM" val="7"/>
</p:tagLst>
</file>

<file path=ppt/tags/tag322.xml><?xml version="1.0" encoding="utf-8"?>
<p:tagLst xmlns:a="http://schemas.openxmlformats.org/drawingml/2006/main" xmlns:r="http://schemas.openxmlformats.org/officeDocument/2006/relationships" xmlns:p="http://schemas.openxmlformats.org/presentationml/2006/main">
  <p:tag name="NUM" val="8"/>
</p:tagLst>
</file>

<file path=ppt/tags/tag323.xml><?xml version="1.0" encoding="utf-8"?>
<p:tagLst xmlns:a="http://schemas.openxmlformats.org/drawingml/2006/main" xmlns:r="http://schemas.openxmlformats.org/officeDocument/2006/relationships" xmlns:p="http://schemas.openxmlformats.org/presentationml/2006/main">
  <p:tag name="NUM" val="9"/>
</p:tagLst>
</file>

<file path=ppt/tags/tag324.xml><?xml version="1.0" encoding="utf-8"?>
<p:tagLst xmlns:a="http://schemas.openxmlformats.org/drawingml/2006/main" xmlns:r="http://schemas.openxmlformats.org/officeDocument/2006/relationships" xmlns:p="http://schemas.openxmlformats.org/presentationml/2006/main">
  <p:tag name="NUM" val="10"/>
</p:tagLst>
</file>

<file path=ppt/tags/tag325.xml><?xml version="1.0" encoding="utf-8"?>
<p:tagLst xmlns:a="http://schemas.openxmlformats.org/drawingml/2006/main" xmlns:r="http://schemas.openxmlformats.org/officeDocument/2006/relationships" xmlns:p="http://schemas.openxmlformats.org/presentationml/2006/main">
  <p:tag name="NUM" val="11"/>
</p:tagLst>
</file>

<file path=ppt/tags/tag326.xml><?xml version="1.0" encoding="utf-8"?>
<p:tagLst xmlns:a="http://schemas.openxmlformats.org/drawingml/2006/main" xmlns:r="http://schemas.openxmlformats.org/officeDocument/2006/relationships" xmlns:p="http://schemas.openxmlformats.org/presentationml/2006/main">
  <p:tag name="NUM" val="12"/>
</p:tagLst>
</file>

<file path=ppt/tags/tag327.xml><?xml version="1.0" encoding="utf-8"?>
<p:tagLst xmlns:a="http://schemas.openxmlformats.org/drawingml/2006/main" xmlns:r="http://schemas.openxmlformats.org/officeDocument/2006/relationships" xmlns:p="http://schemas.openxmlformats.org/presentationml/2006/main">
  <p:tag name="NUM" val="3"/>
</p:tagLst>
</file>

<file path=ppt/tags/tag328.xml><?xml version="1.0" encoding="utf-8"?>
<p:tagLst xmlns:a="http://schemas.openxmlformats.org/drawingml/2006/main" xmlns:r="http://schemas.openxmlformats.org/officeDocument/2006/relationships" xmlns:p="http://schemas.openxmlformats.org/presentationml/2006/main">
  <p:tag name="NUM" val="1"/>
</p:tagLst>
</file>

<file path=ppt/tags/tag329.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30.xml><?xml version="1.0" encoding="utf-8"?>
<p:tagLst xmlns:a="http://schemas.openxmlformats.org/drawingml/2006/main" xmlns:r="http://schemas.openxmlformats.org/officeDocument/2006/relationships" xmlns:p="http://schemas.openxmlformats.org/presentationml/2006/main">
  <p:tag name="NUM" val="3"/>
</p:tagLst>
</file>

<file path=ppt/tags/tag331.xml><?xml version="1.0" encoding="utf-8"?>
<p:tagLst xmlns:a="http://schemas.openxmlformats.org/drawingml/2006/main" xmlns:r="http://schemas.openxmlformats.org/officeDocument/2006/relationships" xmlns:p="http://schemas.openxmlformats.org/presentationml/2006/main">
  <p:tag name="NUM" val="4"/>
</p:tagLst>
</file>

<file path=ppt/tags/tag332.xml><?xml version="1.0" encoding="utf-8"?>
<p:tagLst xmlns:a="http://schemas.openxmlformats.org/drawingml/2006/main" xmlns:r="http://schemas.openxmlformats.org/officeDocument/2006/relationships" xmlns:p="http://schemas.openxmlformats.org/presentationml/2006/main">
  <p:tag name="NUM" val="5"/>
</p:tagLst>
</file>

<file path=ppt/tags/tag333.xml><?xml version="1.0" encoding="utf-8"?>
<p:tagLst xmlns:a="http://schemas.openxmlformats.org/drawingml/2006/main" xmlns:r="http://schemas.openxmlformats.org/officeDocument/2006/relationships" xmlns:p="http://schemas.openxmlformats.org/presentationml/2006/main">
  <p:tag name="NUM" val="6"/>
</p:tagLst>
</file>

<file path=ppt/tags/tag334.xml><?xml version="1.0" encoding="utf-8"?>
<p:tagLst xmlns:a="http://schemas.openxmlformats.org/drawingml/2006/main" xmlns:r="http://schemas.openxmlformats.org/officeDocument/2006/relationships" xmlns:p="http://schemas.openxmlformats.org/presentationml/2006/main">
  <p:tag name="NUM" val="3"/>
</p:tagLst>
</file>

<file path=ppt/tags/tag335.xml><?xml version="1.0" encoding="utf-8"?>
<p:tagLst xmlns:a="http://schemas.openxmlformats.org/drawingml/2006/main" xmlns:r="http://schemas.openxmlformats.org/officeDocument/2006/relationships" xmlns:p="http://schemas.openxmlformats.org/presentationml/2006/main">
  <p:tag name="NUM" val="1"/>
</p:tagLst>
</file>

<file path=ppt/tags/tag336.xml><?xml version="1.0" encoding="utf-8"?>
<p:tagLst xmlns:a="http://schemas.openxmlformats.org/drawingml/2006/main" xmlns:r="http://schemas.openxmlformats.org/officeDocument/2006/relationships" xmlns:p="http://schemas.openxmlformats.org/presentationml/2006/main">
  <p:tag name="NUM" val="2"/>
</p:tagLst>
</file>

<file path=ppt/tags/tag337.xml><?xml version="1.0" encoding="utf-8"?>
<p:tagLst xmlns:a="http://schemas.openxmlformats.org/drawingml/2006/main" xmlns:r="http://schemas.openxmlformats.org/officeDocument/2006/relationships" xmlns:p="http://schemas.openxmlformats.org/presentationml/2006/main">
  <p:tag name="NUM" val="3"/>
</p:tagLst>
</file>

<file path=ppt/tags/tag338.xml><?xml version="1.0" encoding="utf-8"?>
<p:tagLst xmlns:a="http://schemas.openxmlformats.org/drawingml/2006/main" xmlns:r="http://schemas.openxmlformats.org/officeDocument/2006/relationships" xmlns:p="http://schemas.openxmlformats.org/presentationml/2006/main">
  <p:tag name="NUM" val="4"/>
</p:tagLst>
</file>

<file path=ppt/tags/tag339.xml><?xml version="1.0" encoding="utf-8"?>
<p:tagLst xmlns:a="http://schemas.openxmlformats.org/drawingml/2006/main" xmlns:r="http://schemas.openxmlformats.org/officeDocument/2006/relationships" xmlns:p="http://schemas.openxmlformats.org/presentationml/2006/main">
  <p:tag name="NUM" val="5"/>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40.xml><?xml version="1.0" encoding="utf-8"?>
<p:tagLst xmlns:a="http://schemas.openxmlformats.org/drawingml/2006/main" xmlns:r="http://schemas.openxmlformats.org/officeDocument/2006/relationships" xmlns:p="http://schemas.openxmlformats.org/presentationml/2006/main">
  <p:tag name="NUM" val="6"/>
</p:tagLst>
</file>

<file path=ppt/tags/tag341.xml><?xml version="1.0" encoding="utf-8"?>
<p:tagLst xmlns:a="http://schemas.openxmlformats.org/drawingml/2006/main" xmlns:r="http://schemas.openxmlformats.org/officeDocument/2006/relationships" xmlns:p="http://schemas.openxmlformats.org/presentationml/2006/main">
  <p:tag name="NUM" val="3"/>
</p:tagLst>
</file>

<file path=ppt/tags/tag342.xml><?xml version="1.0" encoding="utf-8"?>
<p:tagLst xmlns:a="http://schemas.openxmlformats.org/drawingml/2006/main" xmlns:r="http://schemas.openxmlformats.org/officeDocument/2006/relationships" xmlns:p="http://schemas.openxmlformats.org/presentationml/2006/main">
  <p:tag name="NUM" val="1"/>
</p:tagLst>
</file>

<file path=ppt/tags/tag343.xml><?xml version="1.0" encoding="utf-8"?>
<p:tagLst xmlns:a="http://schemas.openxmlformats.org/drawingml/2006/main" xmlns:r="http://schemas.openxmlformats.org/officeDocument/2006/relationships" xmlns:p="http://schemas.openxmlformats.org/presentationml/2006/main">
  <p:tag name="NUM" val="2"/>
</p:tagLst>
</file>

<file path=ppt/tags/tag344.xml><?xml version="1.0" encoding="utf-8"?>
<p:tagLst xmlns:a="http://schemas.openxmlformats.org/drawingml/2006/main" xmlns:r="http://schemas.openxmlformats.org/officeDocument/2006/relationships" xmlns:p="http://schemas.openxmlformats.org/presentationml/2006/main">
  <p:tag name="NUM" val="3"/>
</p:tagLst>
</file>

<file path=ppt/tags/tag345.xml><?xml version="1.0" encoding="utf-8"?>
<p:tagLst xmlns:a="http://schemas.openxmlformats.org/drawingml/2006/main" xmlns:r="http://schemas.openxmlformats.org/officeDocument/2006/relationships" xmlns:p="http://schemas.openxmlformats.org/presentationml/2006/main">
  <p:tag name="NUM" val="4"/>
</p:tagLst>
</file>

<file path=ppt/tags/tag346.xml><?xml version="1.0" encoding="utf-8"?>
<p:tagLst xmlns:a="http://schemas.openxmlformats.org/drawingml/2006/main" xmlns:r="http://schemas.openxmlformats.org/officeDocument/2006/relationships" xmlns:p="http://schemas.openxmlformats.org/presentationml/2006/main">
  <p:tag name="NUM" val="5"/>
</p:tagLst>
</file>

<file path=ppt/tags/tag347.xml><?xml version="1.0" encoding="utf-8"?>
<p:tagLst xmlns:a="http://schemas.openxmlformats.org/drawingml/2006/main" xmlns:r="http://schemas.openxmlformats.org/officeDocument/2006/relationships" xmlns:p="http://schemas.openxmlformats.org/presentationml/2006/main">
  <p:tag name="NUM" val="6"/>
</p:tagLst>
</file>

<file path=ppt/tags/tag348.xml><?xml version="1.0" encoding="utf-8"?>
<p:tagLst xmlns:a="http://schemas.openxmlformats.org/drawingml/2006/main" xmlns:r="http://schemas.openxmlformats.org/officeDocument/2006/relationships" xmlns:p="http://schemas.openxmlformats.org/presentationml/2006/main">
  <p:tag name="NUM" val="7"/>
</p:tagLst>
</file>

<file path=ppt/tags/tag349.xml><?xml version="1.0" encoding="utf-8"?>
<p:tagLst xmlns:a="http://schemas.openxmlformats.org/drawingml/2006/main" xmlns:r="http://schemas.openxmlformats.org/officeDocument/2006/relationships" xmlns:p="http://schemas.openxmlformats.org/presentationml/2006/main">
  <p:tag name="NUM" val="8"/>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50.xml><?xml version="1.0" encoding="utf-8"?>
<p:tagLst xmlns:a="http://schemas.openxmlformats.org/drawingml/2006/main" xmlns:r="http://schemas.openxmlformats.org/officeDocument/2006/relationships" xmlns:p="http://schemas.openxmlformats.org/presentationml/2006/main">
  <p:tag name="NUM" val="10"/>
</p:tagLst>
</file>

<file path=ppt/tags/tag351.xml><?xml version="1.0" encoding="utf-8"?>
<p:tagLst xmlns:a="http://schemas.openxmlformats.org/drawingml/2006/main" xmlns:r="http://schemas.openxmlformats.org/officeDocument/2006/relationships" xmlns:p="http://schemas.openxmlformats.org/presentationml/2006/main">
  <p:tag name="NUM" val="12"/>
</p:tagLst>
</file>

<file path=ppt/tags/tag352.xml><?xml version="1.0" encoding="utf-8"?>
<p:tagLst xmlns:a="http://schemas.openxmlformats.org/drawingml/2006/main" xmlns:r="http://schemas.openxmlformats.org/officeDocument/2006/relationships" xmlns:p="http://schemas.openxmlformats.org/presentationml/2006/main">
  <p:tag name="NUM" val="3"/>
</p:tagLst>
</file>

<file path=ppt/tags/tag353.xml><?xml version="1.0" encoding="utf-8"?>
<p:tagLst xmlns:a="http://schemas.openxmlformats.org/drawingml/2006/main" xmlns:r="http://schemas.openxmlformats.org/officeDocument/2006/relationships" xmlns:p="http://schemas.openxmlformats.org/presentationml/2006/main">
  <p:tag name="NUM" val="11"/>
</p:tagLst>
</file>

<file path=ppt/tags/tag354.xml><?xml version="1.0" encoding="utf-8"?>
<p:tagLst xmlns:a="http://schemas.openxmlformats.org/drawingml/2006/main" xmlns:r="http://schemas.openxmlformats.org/officeDocument/2006/relationships" xmlns:p="http://schemas.openxmlformats.org/presentationml/2006/main">
  <p:tag name="NUM" val="1"/>
</p:tagLst>
</file>

<file path=ppt/tags/tag355.xml><?xml version="1.0" encoding="utf-8"?>
<p:tagLst xmlns:a="http://schemas.openxmlformats.org/drawingml/2006/main" xmlns:r="http://schemas.openxmlformats.org/officeDocument/2006/relationships" xmlns:p="http://schemas.openxmlformats.org/presentationml/2006/main">
  <p:tag name="NUM" val="2"/>
</p:tagLst>
</file>

<file path=ppt/tags/tag356.xml><?xml version="1.0" encoding="utf-8"?>
<p:tagLst xmlns:a="http://schemas.openxmlformats.org/drawingml/2006/main" xmlns:r="http://schemas.openxmlformats.org/officeDocument/2006/relationships" xmlns:p="http://schemas.openxmlformats.org/presentationml/2006/main">
  <p:tag name="NUM" val="3"/>
</p:tagLst>
</file>

<file path=ppt/tags/tag357.xml><?xml version="1.0" encoding="utf-8"?>
<p:tagLst xmlns:a="http://schemas.openxmlformats.org/drawingml/2006/main" xmlns:r="http://schemas.openxmlformats.org/officeDocument/2006/relationships" xmlns:p="http://schemas.openxmlformats.org/presentationml/2006/main">
  <p:tag name="NUM" val="4"/>
</p:tagLst>
</file>

<file path=ppt/tags/tag358.xml><?xml version="1.0" encoding="utf-8"?>
<p:tagLst xmlns:a="http://schemas.openxmlformats.org/drawingml/2006/main" xmlns:r="http://schemas.openxmlformats.org/officeDocument/2006/relationships" xmlns:p="http://schemas.openxmlformats.org/presentationml/2006/main">
  <p:tag name="NUM" val="6"/>
</p:tagLst>
</file>

<file path=ppt/tags/tag359.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10"/>
</p:tagLst>
</file>

<file path=ppt/tags/tag360.xml><?xml version="1.0" encoding="utf-8"?>
<p:tagLst xmlns:a="http://schemas.openxmlformats.org/drawingml/2006/main" xmlns:r="http://schemas.openxmlformats.org/officeDocument/2006/relationships" xmlns:p="http://schemas.openxmlformats.org/presentationml/2006/main">
  <p:tag name="NUM" val="1"/>
</p:tagLst>
</file>

<file path=ppt/tags/tag361.xml><?xml version="1.0" encoding="utf-8"?>
<p:tagLst xmlns:a="http://schemas.openxmlformats.org/drawingml/2006/main" xmlns:r="http://schemas.openxmlformats.org/officeDocument/2006/relationships" xmlns:p="http://schemas.openxmlformats.org/presentationml/2006/main">
  <p:tag name="NUM" val="2"/>
</p:tagLst>
</file>

<file path=ppt/tags/tag362.xml><?xml version="1.0" encoding="utf-8"?>
<p:tagLst xmlns:a="http://schemas.openxmlformats.org/drawingml/2006/main" xmlns:r="http://schemas.openxmlformats.org/officeDocument/2006/relationships" xmlns:p="http://schemas.openxmlformats.org/presentationml/2006/main">
  <p:tag name="NUM" val="3"/>
</p:tagLst>
</file>

<file path=ppt/tags/tag363.xml><?xml version="1.0" encoding="utf-8"?>
<p:tagLst xmlns:a="http://schemas.openxmlformats.org/drawingml/2006/main" xmlns:r="http://schemas.openxmlformats.org/officeDocument/2006/relationships" xmlns:p="http://schemas.openxmlformats.org/presentationml/2006/main">
  <p:tag name="NUM" val="4"/>
</p:tagLst>
</file>

<file path=ppt/tags/tag364.xml><?xml version="1.0" encoding="utf-8"?>
<p:tagLst xmlns:a="http://schemas.openxmlformats.org/drawingml/2006/main" xmlns:r="http://schemas.openxmlformats.org/officeDocument/2006/relationships" xmlns:p="http://schemas.openxmlformats.org/presentationml/2006/main">
  <p:tag name="NUM" val="5"/>
</p:tagLst>
</file>

<file path=ppt/tags/tag365.xml><?xml version="1.0" encoding="utf-8"?>
<p:tagLst xmlns:a="http://schemas.openxmlformats.org/drawingml/2006/main" xmlns:r="http://schemas.openxmlformats.org/officeDocument/2006/relationships" xmlns:p="http://schemas.openxmlformats.org/presentationml/2006/main">
  <p:tag name="NUM" val="6"/>
</p:tagLst>
</file>

<file path=ppt/tags/tag366.xml><?xml version="1.0" encoding="utf-8"?>
<p:tagLst xmlns:a="http://schemas.openxmlformats.org/drawingml/2006/main" xmlns:r="http://schemas.openxmlformats.org/officeDocument/2006/relationships" xmlns:p="http://schemas.openxmlformats.org/presentationml/2006/main">
  <p:tag name="NUM" val="7"/>
</p:tagLst>
</file>

<file path=ppt/tags/tag367.xml><?xml version="1.0" encoding="utf-8"?>
<p:tagLst xmlns:a="http://schemas.openxmlformats.org/drawingml/2006/main" xmlns:r="http://schemas.openxmlformats.org/officeDocument/2006/relationships" xmlns:p="http://schemas.openxmlformats.org/presentationml/2006/main">
  <p:tag name="NUM" val="9"/>
</p:tagLst>
</file>

<file path=ppt/tags/tag368.xml><?xml version="1.0" encoding="utf-8"?>
<p:tagLst xmlns:a="http://schemas.openxmlformats.org/drawingml/2006/main" xmlns:r="http://schemas.openxmlformats.org/officeDocument/2006/relationships" xmlns:p="http://schemas.openxmlformats.org/presentationml/2006/main">
  <p:tag name="NUM" val="3"/>
</p:tagLst>
</file>

<file path=ppt/tags/tag369.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70.xml><?xml version="1.0" encoding="utf-8"?>
<p:tagLst xmlns:a="http://schemas.openxmlformats.org/drawingml/2006/main" xmlns:r="http://schemas.openxmlformats.org/officeDocument/2006/relationships" xmlns:p="http://schemas.openxmlformats.org/presentationml/2006/main">
  <p:tag name="NUM" val="2"/>
</p:tagLst>
</file>

<file path=ppt/tags/tag371.xml><?xml version="1.0" encoding="utf-8"?>
<p:tagLst xmlns:a="http://schemas.openxmlformats.org/drawingml/2006/main" xmlns:r="http://schemas.openxmlformats.org/officeDocument/2006/relationships" xmlns:p="http://schemas.openxmlformats.org/presentationml/2006/main">
  <p:tag name="NUM" val="3"/>
</p:tagLst>
</file>

<file path=ppt/tags/tag372.xml><?xml version="1.0" encoding="utf-8"?>
<p:tagLst xmlns:a="http://schemas.openxmlformats.org/drawingml/2006/main" xmlns:r="http://schemas.openxmlformats.org/officeDocument/2006/relationships" xmlns:p="http://schemas.openxmlformats.org/presentationml/2006/main">
  <p:tag name="NUM" val="4"/>
</p:tagLst>
</file>

<file path=ppt/tags/tag373.xml><?xml version="1.0" encoding="utf-8"?>
<p:tagLst xmlns:a="http://schemas.openxmlformats.org/drawingml/2006/main" xmlns:r="http://schemas.openxmlformats.org/officeDocument/2006/relationships" xmlns:p="http://schemas.openxmlformats.org/presentationml/2006/main">
  <p:tag name="NUM" val="5"/>
</p:tagLst>
</file>

<file path=ppt/tags/tag374.xml><?xml version="1.0" encoding="utf-8"?>
<p:tagLst xmlns:a="http://schemas.openxmlformats.org/drawingml/2006/main" xmlns:r="http://schemas.openxmlformats.org/officeDocument/2006/relationships" xmlns:p="http://schemas.openxmlformats.org/presentationml/2006/main">
  <p:tag name="NUM" val="6"/>
</p:tagLst>
</file>

<file path=ppt/tags/tag375.xml><?xml version="1.0" encoding="utf-8"?>
<p:tagLst xmlns:a="http://schemas.openxmlformats.org/drawingml/2006/main" xmlns:r="http://schemas.openxmlformats.org/officeDocument/2006/relationships" xmlns:p="http://schemas.openxmlformats.org/presentationml/2006/main">
  <p:tag name="NUM" val="7"/>
</p:tagLst>
</file>

<file path=ppt/tags/tag376.xml><?xml version="1.0" encoding="utf-8"?>
<p:tagLst xmlns:a="http://schemas.openxmlformats.org/drawingml/2006/main" xmlns:r="http://schemas.openxmlformats.org/officeDocument/2006/relationships" xmlns:p="http://schemas.openxmlformats.org/presentationml/2006/main">
  <p:tag name="NUM" val="8"/>
</p:tagLst>
</file>

<file path=ppt/tags/tag377.xml><?xml version="1.0" encoding="utf-8"?>
<p:tagLst xmlns:a="http://schemas.openxmlformats.org/drawingml/2006/main" xmlns:r="http://schemas.openxmlformats.org/officeDocument/2006/relationships" xmlns:p="http://schemas.openxmlformats.org/presentationml/2006/main">
  <p:tag name="NUM" val="9"/>
</p:tagLst>
</file>

<file path=ppt/tags/tag378.xml><?xml version="1.0" encoding="utf-8"?>
<p:tagLst xmlns:a="http://schemas.openxmlformats.org/drawingml/2006/main" xmlns:r="http://schemas.openxmlformats.org/officeDocument/2006/relationships" xmlns:p="http://schemas.openxmlformats.org/presentationml/2006/main">
  <p:tag name="NUM" val="3"/>
</p:tagLst>
</file>

<file path=ppt/tags/tag379.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12"/>
</p:tagLst>
</file>

<file path=ppt/tags/tag380.xml><?xml version="1.0" encoding="utf-8"?>
<p:tagLst xmlns:a="http://schemas.openxmlformats.org/drawingml/2006/main" xmlns:r="http://schemas.openxmlformats.org/officeDocument/2006/relationships" xmlns:p="http://schemas.openxmlformats.org/presentationml/2006/main">
  <p:tag name="NUM" val="2"/>
</p:tagLst>
</file>

<file path=ppt/tags/tag381.xml><?xml version="1.0" encoding="utf-8"?>
<p:tagLst xmlns:a="http://schemas.openxmlformats.org/drawingml/2006/main" xmlns:r="http://schemas.openxmlformats.org/officeDocument/2006/relationships" xmlns:p="http://schemas.openxmlformats.org/presentationml/2006/main">
  <p:tag name="NUM" val="3"/>
</p:tagLst>
</file>

<file path=ppt/tags/tag382.xml><?xml version="1.0" encoding="utf-8"?>
<p:tagLst xmlns:a="http://schemas.openxmlformats.org/drawingml/2006/main" xmlns:r="http://schemas.openxmlformats.org/officeDocument/2006/relationships" xmlns:p="http://schemas.openxmlformats.org/presentationml/2006/main">
  <p:tag name="NUM" val="4"/>
</p:tagLst>
</file>

<file path=ppt/tags/tag383.xml><?xml version="1.0" encoding="utf-8"?>
<p:tagLst xmlns:a="http://schemas.openxmlformats.org/drawingml/2006/main" xmlns:r="http://schemas.openxmlformats.org/officeDocument/2006/relationships" xmlns:p="http://schemas.openxmlformats.org/presentationml/2006/main">
  <p:tag name="NUM" val="5"/>
</p:tagLst>
</file>

<file path=ppt/tags/tag384.xml><?xml version="1.0" encoding="utf-8"?>
<p:tagLst xmlns:a="http://schemas.openxmlformats.org/drawingml/2006/main" xmlns:r="http://schemas.openxmlformats.org/officeDocument/2006/relationships" xmlns:p="http://schemas.openxmlformats.org/presentationml/2006/main">
  <p:tag name="NUM" val="6"/>
</p:tagLst>
</file>

<file path=ppt/tags/tag385.xml><?xml version="1.0" encoding="utf-8"?>
<p:tagLst xmlns:a="http://schemas.openxmlformats.org/drawingml/2006/main" xmlns:r="http://schemas.openxmlformats.org/officeDocument/2006/relationships" xmlns:p="http://schemas.openxmlformats.org/presentationml/2006/main">
  <p:tag name="NUM" val="7"/>
</p:tagLst>
</file>

<file path=ppt/tags/tag386.xml><?xml version="1.0" encoding="utf-8"?>
<p:tagLst xmlns:a="http://schemas.openxmlformats.org/drawingml/2006/main" xmlns:r="http://schemas.openxmlformats.org/officeDocument/2006/relationships" xmlns:p="http://schemas.openxmlformats.org/presentationml/2006/main">
  <p:tag name="NUM" val="9"/>
</p:tagLst>
</file>

<file path=ppt/tags/tag387.xml><?xml version="1.0" encoding="utf-8"?>
<p:tagLst xmlns:a="http://schemas.openxmlformats.org/drawingml/2006/main" xmlns:r="http://schemas.openxmlformats.org/officeDocument/2006/relationships" xmlns:p="http://schemas.openxmlformats.org/presentationml/2006/main">
  <p:tag name="NUM" val="3"/>
</p:tagLst>
</file>

<file path=ppt/tags/tag388.xml><?xml version="1.0" encoding="utf-8"?>
<p:tagLst xmlns:a="http://schemas.openxmlformats.org/drawingml/2006/main" xmlns:r="http://schemas.openxmlformats.org/officeDocument/2006/relationships" xmlns:p="http://schemas.openxmlformats.org/presentationml/2006/main">
  <p:tag name="NUM" val="3"/>
</p:tagLst>
</file>

<file path=ppt/tags/tag389.xml><?xml version="1.0" encoding="utf-8"?>
<p:tagLst xmlns:a="http://schemas.openxmlformats.org/drawingml/2006/main" xmlns:r="http://schemas.openxmlformats.org/officeDocument/2006/relationships" xmlns:p="http://schemas.openxmlformats.org/presentationml/2006/main">
  <p:tag name="NUM" val="3"/>
</p:tagLst>
</file>

<file path=ppt/tags/tag39.xml><?xml version="1.0" encoding="utf-8"?>
<p:tagLst xmlns:a="http://schemas.openxmlformats.org/drawingml/2006/main" xmlns:r="http://schemas.openxmlformats.org/officeDocument/2006/relationships" xmlns:p="http://schemas.openxmlformats.org/presentationml/2006/main">
  <p:tag name="NUM" val="13"/>
</p:tagLst>
</file>

<file path=ppt/tags/tag390.xml><?xml version="1.0" encoding="utf-8"?>
<p:tagLst xmlns:a="http://schemas.openxmlformats.org/drawingml/2006/main" xmlns:r="http://schemas.openxmlformats.org/officeDocument/2006/relationships" xmlns:p="http://schemas.openxmlformats.org/presentationml/2006/main">
  <p:tag name="NUM" val="3"/>
</p:tagLst>
</file>

<file path=ppt/tags/tag391.xml><?xml version="1.0" encoding="utf-8"?>
<p:tagLst xmlns:a="http://schemas.openxmlformats.org/drawingml/2006/main" xmlns:r="http://schemas.openxmlformats.org/officeDocument/2006/relationships" xmlns:p="http://schemas.openxmlformats.org/presentationml/2006/main">
  <p:tag name="NUM" val="1"/>
</p:tagLst>
</file>

<file path=ppt/tags/tag392.xml><?xml version="1.0" encoding="utf-8"?>
<p:tagLst xmlns:a="http://schemas.openxmlformats.org/drawingml/2006/main" xmlns:r="http://schemas.openxmlformats.org/officeDocument/2006/relationships" xmlns:p="http://schemas.openxmlformats.org/presentationml/2006/main">
  <p:tag name="NUM" val="2"/>
</p:tagLst>
</file>

<file path=ppt/tags/tag393.xml><?xml version="1.0" encoding="utf-8"?>
<p:tagLst xmlns:a="http://schemas.openxmlformats.org/drawingml/2006/main" xmlns:r="http://schemas.openxmlformats.org/officeDocument/2006/relationships" xmlns:p="http://schemas.openxmlformats.org/presentationml/2006/main">
  <p:tag name="NUM" val="3"/>
</p:tagLst>
</file>

<file path=ppt/tags/tag394.xml><?xml version="1.0" encoding="utf-8"?>
<p:tagLst xmlns:a="http://schemas.openxmlformats.org/drawingml/2006/main" xmlns:r="http://schemas.openxmlformats.org/officeDocument/2006/relationships" xmlns:p="http://schemas.openxmlformats.org/presentationml/2006/main">
  <p:tag name="NUM" val="4"/>
</p:tagLst>
</file>

<file path=ppt/tags/tag395.xml><?xml version="1.0" encoding="utf-8"?>
<p:tagLst xmlns:a="http://schemas.openxmlformats.org/drawingml/2006/main" xmlns:r="http://schemas.openxmlformats.org/officeDocument/2006/relationships" xmlns:p="http://schemas.openxmlformats.org/presentationml/2006/main">
  <p:tag name="NUM" val="5"/>
</p:tagLst>
</file>

<file path=ppt/tags/tag396.xml><?xml version="1.0" encoding="utf-8"?>
<p:tagLst xmlns:a="http://schemas.openxmlformats.org/drawingml/2006/main" xmlns:r="http://schemas.openxmlformats.org/officeDocument/2006/relationships" xmlns:p="http://schemas.openxmlformats.org/presentationml/2006/main">
  <p:tag name="NUM" val="6"/>
</p:tagLst>
</file>

<file path=ppt/tags/tag397.xml><?xml version="1.0" encoding="utf-8"?>
<p:tagLst xmlns:a="http://schemas.openxmlformats.org/drawingml/2006/main" xmlns:r="http://schemas.openxmlformats.org/officeDocument/2006/relationships" xmlns:p="http://schemas.openxmlformats.org/presentationml/2006/main">
  <p:tag name="NUM" val="7"/>
</p:tagLst>
</file>

<file path=ppt/tags/tag398.xml><?xml version="1.0" encoding="utf-8"?>
<p:tagLst xmlns:a="http://schemas.openxmlformats.org/drawingml/2006/main" xmlns:r="http://schemas.openxmlformats.org/officeDocument/2006/relationships" xmlns:p="http://schemas.openxmlformats.org/presentationml/2006/main">
  <p:tag name="NUM" val="8"/>
</p:tagLst>
</file>

<file path=ppt/tags/tag399.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00.xml><?xml version="1.0" encoding="utf-8"?>
<p:tagLst xmlns:a="http://schemas.openxmlformats.org/drawingml/2006/main" xmlns:r="http://schemas.openxmlformats.org/officeDocument/2006/relationships" xmlns:p="http://schemas.openxmlformats.org/presentationml/2006/main">
  <p:tag name="NUM" val="1"/>
</p:tagLst>
</file>

<file path=ppt/tags/tag401.xml><?xml version="1.0" encoding="utf-8"?>
<p:tagLst xmlns:a="http://schemas.openxmlformats.org/drawingml/2006/main" xmlns:r="http://schemas.openxmlformats.org/officeDocument/2006/relationships" xmlns:p="http://schemas.openxmlformats.org/presentationml/2006/main">
  <p:tag name="NUM" val="2"/>
</p:tagLst>
</file>

<file path=ppt/tags/tag402.xml><?xml version="1.0" encoding="utf-8"?>
<p:tagLst xmlns:a="http://schemas.openxmlformats.org/drawingml/2006/main" xmlns:r="http://schemas.openxmlformats.org/officeDocument/2006/relationships" xmlns:p="http://schemas.openxmlformats.org/presentationml/2006/main">
  <p:tag name="NUM" val="3"/>
</p:tagLst>
</file>

<file path=ppt/tags/tag403.xml><?xml version="1.0" encoding="utf-8"?>
<p:tagLst xmlns:a="http://schemas.openxmlformats.org/drawingml/2006/main" xmlns:r="http://schemas.openxmlformats.org/officeDocument/2006/relationships" xmlns:p="http://schemas.openxmlformats.org/presentationml/2006/main">
  <p:tag name="NUM" val="4"/>
</p:tagLst>
</file>

<file path=ppt/tags/tag404.xml><?xml version="1.0" encoding="utf-8"?>
<p:tagLst xmlns:a="http://schemas.openxmlformats.org/drawingml/2006/main" xmlns:r="http://schemas.openxmlformats.org/officeDocument/2006/relationships" xmlns:p="http://schemas.openxmlformats.org/presentationml/2006/main">
  <p:tag name="NUM" val="5"/>
</p:tagLst>
</file>

<file path=ppt/tags/tag405.xml><?xml version="1.0" encoding="utf-8"?>
<p:tagLst xmlns:a="http://schemas.openxmlformats.org/drawingml/2006/main" xmlns:r="http://schemas.openxmlformats.org/officeDocument/2006/relationships" xmlns:p="http://schemas.openxmlformats.org/presentationml/2006/main">
  <p:tag name="NUM" val="6"/>
</p:tagLst>
</file>

<file path=ppt/tags/tag406.xml><?xml version="1.0" encoding="utf-8"?>
<p:tagLst xmlns:a="http://schemas.openxmlformats.org/drawingml/2006/main" xmlns:r="http://schemas.openxmlformats.org/officeDocument/2006/relationships" xmlns:p="http://schemas.openxmlformats.org/presentationml/2006/main">
  <p:tag name="NUM" val="8"/>
</p:tagLst>
</file>

<file path=ppt/tags/tag407.xml><?xml version="1.0" encoding="utf-8"?>
<p:tagLst xmlns:a="http://schemas.openxmlformats.org/drawingml/2006/main" xmlns:r="http://schemas.openxmlformats.org/officeDocument/2006/relationships" xmlns:p="http://schemas.openxmlformats.org/presentationml/2006/main">
  <p:tag name="NUM" val="3"/>
</p:tagLst>
</file>

<file path=ppt/tags/tag408.xml><?xml version="1.0" encoding="utf-8"?>
<p:tagLst xmlns:a="http://schemas.openxmlformats.org/drawingml/2006/main" xmlns:r="http://schemas.openxmlformats.org/officeDocument/2006/relationships" xmlns:p="http://schemas.openxmlformats.org/presentationml/2006/main">
  <p:tag name="NUM" val="7"/>
</p:tagLst>
</file>

<file path=ppt/tags/tag409.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19"/>
</p:tagLst>
</file>

<file path=ppt/tags/tag410.xml><?xml version="1.0" encoding="utf-8"?>
<p:tagLst xmlns:a="http://schemas.openxmlformats.org/drawingml/2006/main" xmlns:r="http://schemas.openxmlformats.org/officeDocument/2006/relationships" xmlns:p="http://schemas.openxmlformats.org/presentationml/2006/main">
  <p:tag name="NUM" val="2"/>
</p:tagLst>
</file>

<file path=ppt/tags/tag411.xml><?xml version="1.0" encoding="utf-8"?>
<p:tagLst xmlns:a="http://schemas.openxmlformats.org/drawingml/2006/main" xmlns:r="http://schemas.openxmlformats.org/officeDocument/2006/relationships" xmlns:p="http://schemas.openxmlformats.org/presentationml/2006/main">
  <p:tag name="NUM" val="3"/>
</p:tagLst>
</file>

<file path=ppt/tags/tag412.xml><?xml version="1.0" encoding="utf-8"?>
<p:tagLst xmlns:a="http://schemas.openxmlformats.org/drawingml/2006/main" xmlns:r="http://schemas.openxmlformats.org/officeDocument/2006/relationships" xmlns:p="http://schemas.openxmlformats.org/presentationml/2006/main">
  <p:tag name="NUM" val="4"/>
</p:tagLst>
</file>

<file path=ppt/tags/tag413.xml><?xml version="1.0" encoding="utf-8"?>
<p:tagLst xmlns:a="http://schemas.openxmlformats.org/drawingml/2006/main" xmlns:r="http://schemas.openxmlformats.org/officeDocument/2006/relationships" xmlns:p="http://schemas.openxmlformats.org/presentationml/2006/main">
  <p:tag name="NUM" val="5"/>
</p:tagLst>
</file>

<file path=ppt/tags/tag414.xml><?xml version="1.0" encoding="utf-8"?>
<p:tagLst xmlns:a="http://schemas.openxmlformats.org/drawingml/2006/main" xmlns:r="http://schemas.openxmlformats.org/officeDocument/2006/relationships" xmlns:p="http://schemas.openxmlformats.org/presentationml/2006/main">
  <p:tag name="NUM" val="6"/>
</p:tagLst>
</file>

<file path=ppt/tags/tag415.xml><?xml version="1.0" encoding="utf-8"?>
<p:tagLst xmlns:a="http://schemas.openxmlformats.org/drawingml/2006/main" xmlns:r="http://schemas.openxmlformats.org/officeDocument/2006/relationships" xmlns:p="http://schemas.openxmlformats.org/presentationml/2006/main">
  <p:tag name="NUM" val="8"/>
</p:tagLst>
</file>

<file path=ppt/tags/tag416.xml><?xml version="1.0" encoding="utf-8"?>
<p:tagLst xmlns:a="http://schemas.openxmlformats.org/drawingml/2006/main" xmlns:r="http://schemas.openxmlformats.org/officeDocument/2006/relationships" xmlns:p="http://schemas.openxmlformats.org/presentationml/2006/main">
  <p:tag name="NUM" val="7"/>
</p:tagLst>
</file>

<file path=ppt/tags/tag417.xml><?xml version="1.0" encoding="utf-8"?>
<p:tagLst xmlns:a="http://schemas.openxmlformats.org/drawingml/2006/main" xmlns:r="http://schemas.openxmlformats.org/officeDocument/2006/relationships" xmlns:p="http://schemas.openxmlformats.org/presentationml/2006/main">
  <p:tag name="NUM" val="3"/>
</p:tagLst>
</file>

<file path=ppt/tags/tag418.xml><?xml version="1.0" encoding="utf-8"?>
<p:tagLst xmlns:a="http://schemas.openxmlformats.org/drawingml/2006/main" xmlns:r="http://schemas.openxmlformats.org/officeDocument/2006/relationships" xmlns:p="http://schemas.openxmlformats.org/presentationml/2006/main">
  <p:tag name="NUM" val="3"/>
</p:tagLst>
</file>

<file path=ppt/tags/tag419.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20.xml><?xml version="1.0" encoding="utf-8"?>
<p:tagLst xmlns:a="http://schemas.openxmlformats.org/drawingml/2006/main" xmlns:r="http://schemas.openxmlformats.org/officeDocument/2006/relationships" xmlns:p="http://schemas.openxmlformats.org/presentationml/2006/main">
  <p:tag name="NUM" val="3"/>
</p:tagLst>
</file>

<file path=ppt/tags/tag421.xml><?xml version="1.0" encoding="utf-8"?>
<p:tagLst xmlns:a="http://schemas.openxmlformats.org/drawingml/2006/main" xmlns:r="http://schemas.openxmlformats.org/officeDocument/2006/relationships" xmlns:p="http://schemas.openxmlformats.org/presentationml/2006/main">
  <p:tag name="NUM" val="3"/>
</p:tagLst>
</file>

<file path=ppt/tags/tag422.xml><?xml version="1.0" encoding="utf-8"?>
<p:tagLst xmlns:a="http://schemas.openxmlformats.org/drawingml/2006/main" xmlns:r="http://schemas.openxmlformats.org/officeDocument/2006/relationships" xmlns:p="http://schemas.openxmlformats.org/presentationml/2006/main">
  <p:tag name="NUM" val="3"/>
</p:tagLst>
</file>

<file path=ppt/tags/tag423.xml><?xml version="1.0" encoding="utf-8"?>
<p:tagLst xmlns:a="http://schemas.openxmlformats.org/drawingml/2006/main" xmlns:r="http://schemas.openxmlformats.org/officeDocument/2006/relationships" xmlns:p="http://schemas.openxmlformats.org/presentationml/2006/main">
  <p:tag name="NUM" val="3"/>
</p:tagLst>
</file>

<file path=ppt/tags/tag424.xml><?xml version="1.0" encoding="utf-8"?>
<p:tagLst xmlns:a="http://schemas.openxmlformats.org/drawingml/2006/main" xmlns:r="http://schemas.openxmlformats.org/officeDocument/2006/relationships" xmlns:p="http://schemas.openxmlformats.org/presentationml/2006/main">
  <p:tag name="NUM" val="3"/>
</p:tagLst>
</file>

<file path=ppt/tags/tag425.xml><?xml version="1.0" encoding="utf-8"?>
<p:tagLst xmlns:a="http://schemas.openxmlformats.org/drawingml/2006/main" xmlns:r="http://schemas.openxmlformats.org/officeDocument/2006/relationships" xmlns:p="http://schemas.openxmlformats.org/presentationml/2006/main">
  <p:tag name="NUM" val="3"/>
</p:tagLst>
</file>

<file path=ppt/tags/tag426.xml><?xml version="1.0" encoding="utf-8"?>
<p:tagLst xmlns:a="http://schemas.openxmlformats.org/drawingml/2006/main" xmlns:r="http://schemas.openxmlformats.org/officeDocument/2006/relationships" xmlns:p="http://schemas.openxmlformats.org/presentationml/2006/main">
  <p:tag name="NUM" val="3"/>
</p:tagLst>
</file>

<file path=ppt/tags/tag427.xml><?xml version="1.0" encoding="utf-8"?>
<p:tagLst xmlns:a="http://schemas.openxmlformats.org/drawingml/2006/main" xmlns:r="http://schemas.openxmlformats.org/officeDocument/2006/relationships" xmlns:p="http://schemas.openxmlformats.org/presentationml/2006/main">
  <p:tag name="NUM" val="3"/>
</p:tagLst>
</file>

<file path=ppt/tags/tag428.xml><?xml version="1.0" encoding="utf-8"?>
<p:tagLst xmlns:a="http://schemas.openxmlformats.org/drawingml/2006/main" xmlns:r="http://schemas.openxmlformats.org/officeDocument/2006/relationships" xmlns:p="http://schemas.openxmlformats.org/presentationml/2006/main">
  <p:tag name="NUM" val="3"/>
</p:tagLst>
</file>

<file path=ppt/tags/tag429.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30.xml><?xml version="1.0" encoding="utf-8"?>
<p:tagLst xmlns:a="http://schemas.openxmlformats.org/drawingml/2006/main" xmlns:r="http://schemas.openxmlformats.org/officeDocument/2006/relationships" xmlns:p="http://schemas.openxmlformats.org/presentationml/2006/main">
  <p:tag name="NUM" val="3"/>
</p:tagLst>
</file>

<file path=ppt/tags/tag44.xml><?xml version="1.0" encoding="utf-8"?>
<p:tagLst xmlns:a="http://schemas.openxmlformats.org/drawingml/2006/main" xmlns:r="http://schemas.openxmlformats.org/officeDocument/2006/relationships" xmlns:p="http://schemas.openxmlformats.org/presentationml/2006/main">
  <p:tag name="NUM" val="9"/>
</p:tagLst>
</file>

<file path=ppt/tags/tag45.xml><?xml version="1.0" encoding="utf-8"?>
<p:tagLst xmlns:a="http://schemas.openxmlformats.org/drawingml/2006/main" xmlns:r="http://schemas.openxmlformats.org/officeDocument/2006/relationships" xmlns:p="http://schemas.openxmlformats.org/presentationml/2006/main">
  <p:tag name="NUM" val="16"/>
</p:tagLst>
</file>

<file path=ppt/tags/tag46.xml><?xml version="1.0" encoding="utf-8"?>
<p:tagLst xmlns:a="http://schemas.openxmlformats.org/drawingml/2006/main" xmlns:r="http://schemas.openxmlformats.org/officeDocument/2006/relationships" xmlns:p="http://schemas.openxmlformats.org/presentationml/2006/main">
  <p:tag name="NUM" val="17"/>
</p:tagLst>
</file>

<file path=ppt/tags/tag47.xml><?xml version="1.0" encoding="utf-8"?>
<p:tagLst xmlns:a="http://schemas.openxmlformats.org/drawingml/2006/main" xmlns:r="http://schemas.openxmlformats.org/officeDocument/2006/relationships" xmlns:p="http://schemas.openxmlformats.org/presentationml/2006/main">
  <p:tag name="NUM" val="17"/>
</p:tagLst>
</file>

<file path=ppt/tags/tag48.xml><?xml version="1.0" encoding="utf-8"?>
<p:tagLst xmlns:a="http://schemas.openxmlformats.org/drawingml/2006/main" xmlns:r="http://schemas.openxmlformats.org/officeDocument/2006/relationships" xmlns:p="http://schemas.openxmlformats.org/presentationml/2006/main">
  <p:tag name="NUM" val="9"/>
</p:tagLst>
</file>

<file path=ppt/tags/tag49.xml><?xml version="1.0" encoding="utf-8"?>
<p:tagLst xmlns:a="http://schemas.openxmlformats.org/drawingml/2006/main" xmlns:r="http://schemas.openxmlformats.org/officeDocument/2006/relationships" xmlns:p="http://schemas.openxmlformats.org/presentationml/2006/main">
  <p:tag name="NUM" val="17"/>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5"/>
</p:tagLst>
</file>

<file path=ppt/tags/tag53.xml><?xml version="1.0" encoding="utf-8"?>
<p:tagLst xmlns:a="http://schemas.openxmlformats.org/drawingml/2006/main" xmlns:r="http://schemas.openxmlformats.org/officeDocument/2006/relationships" xmlns:p="http://schemas.openxmlformats.org/presentationml/2006/main">
  <p:tag name="NUM" val="15"/>
</p:tagLst>
</file>

<file path=ppt/tags/tag54.xml><?xml version="1.0" encoding="utf-8"?>
<p:tagLst xmlns:a="http://schemas.openxmlformats.org/drawingml/2006/main" xmlns:r="http://schemas.openxmlformats.org/officeDocument/2006/relationships" xmlns:p="http://schemas.openxmlformats.org/presentationml/2006/main">
  <p:tag name="NUM" val="11"/>
</p:tagLst>
</file>

<file path=ppt/tags/tag55.xml><?xml version="1.0" encoding="utf-8"?>
<p:tagLst xmlns:a="http://schemas.openxmlformats.org/drawingml/2006/main" xmlns:r="http://schemas.openxmlformats.org/officeDocument/2006/relationships" xmlns:p="http://schemas.openxmlformats.org/presentationml/2006/main">
  <p:tag name="NUM" val="15"/>
</p:tagLst>
</file>

<file path=ppt/tags/tag56.xml><?xml version="1.0" encoding="utf-8"?>
<p:tagLst xmlns:a="http://schemas.openxmlformats.org/drawingml/2006/main" xmlns:r="http://schemas.openxmlformats.org/officeDocument/2006/relationships" xmlns:p="http://schemas.openxmlformats.org/presentationml/2006/main">
  <p:tag name="NUM" val="16"/>
</p:tagLst>
</file>

<file path=ppt/tags/tag57.xml><?xml version="1.0" encoding="utf-8"?>
<p:tagLst xmlns:a="http://schemas.openxmlformats.org/drawingml/2006/main" xmlns:r="http://schemas.openxmlformats.org/officeDocument/2006/relationships" xmlns:p="http://schemas.openxmlformats.org/presentationml/2006/main">
  <p:tag name="NUM" val="15"/>
</p:tagLst>
</file>

<file path=ppt/tags/tag58.xml><?xml version="1.0" encoding="utf-8"?>
<p:tagLst xmlns:a="http://schemas.openxmlformats.org/drawingml/2006/main" xmlns:r="http://schemas.openxmlformats.org/officeDocument/2006/relationships" xmlns:p="http://schemas.openxmlformats.org/presentationml/2006/main">
  <p:tag name="NUM" val="16"/>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3"/>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3"/>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6381</TotalTime>
  <Words>4947</Words>
  <Application>Microsoft Office PowerPoint</Application>
  <PresentationFormat>Affichage à l'écran (4:3)</PresentationFormat>
  <Paragraphs>1020</Paragraphs>
  <Slides>119</Slides>
  <Notes>3</Notes>
  <HiddenSlides>0</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119</vt:i4>
      </vt:variant>
    </vt:vector>
  </HeadingPairs>
  <TitlesOfParts>
    <vt:vector size="132" baseType="lpstr">
      <vt:lpstr>Aharoni</vt:lpstr>
      <vt:lpstr>Aptos</vt:lpstr>
      <vt:lpstr>Arial</vt:lpstr>
      <vt:lpstr>Arimo Italics</vt:lpstr>
      <vt:lpstr>Calibri</vt:lpstr>
      <vt:lpstr>Cambria</vt:lpstr>
      <vt:lpstr>Carelia</vt:lpstr>
      <vt:lpstr>Dosis</vt:lpstr>
      <vt:lpstr>Microsoft Uighur</vt:lpstr>
      <vt:lpstr>Symbol</vt:lpstr>
      <vt:lpstr>Times New Roman</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CHABIH ZINEB - ENSEIGNANT</dc:creator>
  <cp:lastModifiedBy>AMAADID RACHID</cp:lastModifiedBy>
  <cp:revision>16</cp:revision>
  <dcterms:created xsi:type="dcterms:W3CDTF">2025-09-08T12:01:16Z</dcterms:created>
  <dcterms:modified xsi:type="dcterms:W3CDTF">2025-09-18T16:51:47Z</dcterms:modified>
</cp:coreProperties>
</file>