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notesSlides/notesSlide2.xml" ContentType="application/vnd.openxmlformats-officedocument.presentationml.notesSlide+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tags/tag158.xml" ContentType="application/vnd.openxmlformats-officedocument.presentationml.tags+xml"/>
  <Override PartName="/ppt/tags/tag159.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tags/tag162.xml" ContentType="application/vnd.openxmlformats-officedocument.presentationml.tags+xml"/>
  <Override PartName="/ppt/tags/tag163.xml" ContentType="application/vnd.openxmlformats-officedocument.presentationml.tags+xml"/>
  <Override PartName="/ppt/tags/tag164.xml" ContentType="application/vnd.openxmlformats-officedocument.presentationml.tags+xml"/>
  <Override PartName="/ppt/tags/tag165.xml" ContentType="application/vnd.openxmlformats-officedocument.presentationml.tags+xml"/>
  <Override PartName="/ppt/tags/tag166.xml" ContentType="application/vnd.openxmlformats-officedocument.presentationml.tags+xml"/>
  <Override PartName="/ppt/tags/tag167.xml" ContentType="application/vnd.openxmlformats-officedocument.presentationml.tags+xml"/>
  <Override PartName="/ppt/tags/tag168.xml" ContentType="application/vnd.openxmlformats-officedocument.presentationml.tags+xml"/>
  <Override PartName="/ppt/tags/tag169.xml" ContentType="application/vnd.openxmlformats-officedocument.presentationml.tags+xml"/>
  <Override PartName="/ppt/tags/tag170.xml" ContentType="application/vnd.openxmlformats-officedocument.presentationml.tags+xml"/>
  <Override PartName="/ppt/tags/tag171.xml" ContentType="application/vnd.openxmlformats-officedocument.presentationml.tags+xml"/>
  <Override PartName="/ppt/tags/tag172.xml" ContentType="application/vnd.openxmlformats-officedocument.presentationml.tags+xml"/>
  <Override PartName="/ppt/tags/tag173.xml" ContentType="application/vnd.openxmlformats-officedocument.presentationml.tags+xml"/>
  <Override PartName="/ppt/tags/tag174.xml" ContentType="application/vnd.openxmlformats-officedocument.presentationml.tags+xml"/>
  <Override PartName="/ppt/tags/tag175.xml" ContentType="application/vnd.openxmlformats-officedocument.presentationml.tags+xml"/>
  <Override PartName="/ppt/tags/tag176.xml" ContentType="application/vnd.openxmlformats-officedocument.presentationml.tags+xml"/>
  <Override PartName="/ppt/tags/tag177.xml" ContentType="application/vnd.openxmlformats-officedocument.presentationml.tags+xml"/>
  <Override PartName="/ppt/tags/tag178.xml" ContentType="application/vnd.openxmlformats-officedocument.presentationml.tags+xml"/>
  <Override PartName="/ppt/tags/tag179.xml" ContentType="application/vnd.openxmlformats-officedocument.presentationml.tags+xml"/>
  <Override PartName="/ppt/tags/tag180.xml" ContentType="application/vnd.openxmlformats-officedocument.presentationml.tags+xml"/>
  <Override PartName="/ppt/tags/tag181.xml" ContentType="application/vnd.openxmlformats-officedocument.presentationml.tags+xml"/>
  <Override PartName="/ppt/tags/tag182.xml" ContentType="application/vnd.openxmlformats-officedocument.presentationml.tags+xml"/>
  <Override PartName="/ppt/tags/tag183.xml" ContentType="application/vnd.openxmlformats-officedocument.presentationml.tags+xml"/>
  <Override PartName="/ppt/tags/tag184.xml" ContentType="application/vnd.openxmlformats-officedocument.presentationml.tags+xml"/>
  <Override PartName="/ppt/tags/tag185.xml" ContentType="application/vnd.openxmlformats-officedocument.presentationml.tags+xml"/>
  <Override PartName="/ppt/tags/tag186.xml" ContentType="application/vnd.openxmlformats-officedocument.presentationml.tags+xml"/>
  <Override PartName="/ppt/tags/tag187.xml" ContentType="application/vnd.openxmlformats-officedocument.presentationml.tags+xml"/>
  <Override PartName="/ppt/tags/tag188.xml" ContentType="application/vnd.openxmlformats-officedocument.presentationml.tags+xml"/>
  <Override PartName="/ppt/tags/tag189.xml" ContentType="application/vnd.openxmlformats-officedocument.presentationml.tags+xml"/>
  <Override PartName="/ppt/tags/tag190.xml" ContentType="application/vnd.openxmlformats-officedocument.presentationml.tags+xml"/>
  <Override PartName="/ppt/tags/tag191.xml" ContentType="application/vnd.openxmlformats-officedocument.presentationml.tags+xml"/>
  <Override PartName="/ppt/tags/tag192.xml" ContentType="application/vnd.openxmlformats-officedocument.presentationml.tags+xml"/>
  <Override PartName="/ppt/tags/tag193.xml" ContentType="application/vnd.openxmlformats-officedocument.presentationml.tags+xml"/>
  <Override PartName="/ppt/tags/tag194.xml" ContentType="application/vnd.openxmlformats-officedocument.presentationml.tags+xml"/>
  <Override PartName="/ppt/tags/tag195.xml" ContentType="application/vnd.openxmlformats-officedocument.presentationml.tags+xml"/>
  <Override PartName="/ppt/tags/tag196.xml" ContentType="application/vnd.openxmlformats-officedocument.presentationml.tags+xml"/>
  <Override PartName="/ppt/tags/tag197.xml" ContentType="application/vnd.openxmlformats-officedocument.presentationml.tags+xml"/>
  <Override PartName="/ppt/tags/tag198.xml" ContentType="application/vnd.openxmlformats-officedocument.presentationml.tags+xml"/>
  <Override PartName="/ppt/tags/tag199.xml" ContentType="application/vnd.openxmlformats-officedocument.presentationml.tags+xml"/>
  <Override PartName="/ppt/tags/tag200.xml" ContentType="application/vnd.openxmlformats-officedocument.presentationml.tags+xml"/>
  <Override PartName="/ppt/tags/tag201.xml" ContentType="application/vnd.openxmlformats-officedocument.presentationml.tags+xml"/>
  <Override PartName="/ppt/tags/tag202.xml" ContentType="application/vnd.openxmlformats-officedocument.presentationml.tags+xml"/>
  <Override PartName="/ppt/tags/tag203.xml" ContentType="application/vnd.openxmlformats-officedocument.presentationml.tags+xml"/>
  <Override PartName="/ppt/tags/tag204.xml" ContentType="application/vnd.openxmlformats-officedocument.presentationml.tags+xml"/>
  <Override PartName="/ppt/tags/tag205.xml" ContentType="application/vnd.openxmlformats-officedocument.presentationml.tags+xml"/>
  <Override PartName="/ppt/tags/tag206.xml" ContentType="application/vnd.openxmlformats-officedocument.presentationml.tags+xml"/>
  <Override PartName="/ppt/tags/tag207.xml" ContentType="application/vnd.openxmlformats-officedocument.presentationml.tags+xml"/>
  <Override PartName="/ppt/tags/tag208.xml" ContentType="application/vnd.openxmlformats-officedocument.presentationml.tags+xml"/>
  <Override PartName="/ppt/tags/tag209.xml" ContentType="application/vnd.openxmlformats-officedocument.presentationml.tags+xml"/>
  <Override PartName="/ppt/tags/tag210.xml" ContentType="application/vnd.openxmlformats-officedocument.presentationml.tags+xml"/>
  <Override PartName="/ppt/tags/tag211.xml" ContentType="application/vnd.openxmlformats-officedocument.presentationml.tags+xml"/>
  <Override PartName="/ppt/tags/tag212.xml" ContentType="application/vnd.openxmlformats-officedocument.presentationml.tags+xml"/>
  <Override PartName="/ppt/tags/tag213.xml" ContentType="application/vnd.openxmlformats-officedocument.presentationml.tags+xml"/>
  <Override PartName="/ppt/tags/tag214.xml" ContentType="application/vnd.openxmlformats-officedocument.presentationml.tags+xml"/>
  <Override PartName="/ppt/tags/tag215.xml" ContentType="application/vnd.openxmlformats-officedocument.presentationml.tags+xml"/>
  <Override PartName="/ppt/tags/tag216.xml" ContentType="application/vnd.openxmlformats-officedocument.presentationml.tags+xml"/>
  <Override PartName="/ppt/tags/tag217.xml" ContentType="application/vnd.openxmlformats-officedocument.presentationml.tags+xml"/>
  <Override PartName="/ppt/tags/tag218.xml" ContentType="application/vnd.openxmlformats-officedocument.presentationml.tags+xml"/>
  <Override PartName="/ppt/tags/tag219.xml" ContentType="application/vnd.openxmlformats-officedocument.presentationml.tags+xml"/>
  <Override PartName="/ppt/tags/tag220.xml" ContentType="application/vnd.openxmlformats-officedocument.presentationml.tags+xml"/>
  <Override PartName="/ppt/tags/tag221.xml" ContentType="application/vnd.openxmlformats-officedocument.presentationml.tags+xml"/>
  <Override PartName="/ppt/tags/tag222.xml" ContentType="application/vnd.openxmlformats-officedocument.presentationml.tags+xml"/>
  <Override PartName="/ppt/tags/tag223.xml" ContentType="application/vnd.openxmlformats-officedocument.presentationml.tags+xml"/>
  <Override PartName="/ppt/tags/tag224.xml" ContentType="application/vnd.openxmlformats-officedocument.presentationml.tags+xml"/>
  <Override PartName="/ppt/tags/tag225.xml" ContentType="application/vnd.openxmlformats-officedocument.presentationml.tags+xml"/>
  <Override PartName="/ppt/tags/tag226.xml" ContentType="application/vnd.openxmlformats-officedocument.presentationml.tags+xml"/>
  <Override PartName="/ppt/tags/tag227.xml" ContentType="application/vnd.openxmlformats-officedocument.presentationml.tags+xml"/>
  <Override PartName="/ppt/tags/tag228.xml" ContentType="application/vnd.openxmlformats-officedocument.presentationml.tags+xml"/>
  <Override PartName="/ppt/tags/tag229.xml" ContentType="application/vnd.openxmlformats-officedocument.presentationml.tags+xml"/>
  <Override PartName="/ppt/tags/tag230.xml" ContentType="application/vnd.openxmlformats-officedocument.presentationml.tags+xml"/>
  <Override PartName="/ppt/tags/tag231.xml" ContentType="application/vnd.openxmlformats-officedocument.presentationml.tags+xml"/>
  <Override PartName="/ppt/tags/tag232.xml" ContentType="application/vnd.openxmlformats-officedocument.presentationml.tags+xml"/>
  <Override PartName="/ppt/tags/tag233.xml" ContentType="application/vnd.openxmlformats-officedocument.presentationml.tags+xml"/>
  <Override PartName="/ppt/tags/tag234.xml" ContentType="application/vnd.openxmlformats-officedocument.presentationml.tags+xml"/>
  <Override PartName="/ppt/tags/tag235.xml" ContentType="application/vnd.openxmlformats-officedocument.presentationml.tags+xml"/>
  <Override PartName="/ppt/tags/tag236.xml" ContentType="application/vnd.openxmlformats-officedocument.presentationml.tags+xml"/>
  <Override PartName="/ppt/tags/tag237.xml" ContentType="application/vnd.openxmlformats-officedocument.presentationml.tags+xml"/>
  <Override PartName="/ppt/tags/tag238.xml" ContentType="application/vnd.openxmlformats-officedocument.presentationml.tags+xml"/>
  <Override PartName="/ppt/tags/tag239.xml" ContentType="application/vnd.openxmlformats-officedocument.presentationml.tags+xml"/>
  <Override PartName="/ppt/tags/tag240.xml" ContentType="application/vnd.openxmlformats-officedocument.presentationml.tags+xml"/>
  <Override PartName="/ppt/tags/tag241.xml" ContentType="application/vnd.openxmlformats-officedocument.presentationml.tags+xml"/>
  <Override PartName="/ppt/tags/tag242.xml" ContentType="application/vnd.openxmlformats-officedocument.presentationml.tags+xml"/>
  <Override PartName="/ppt/tags/tag243.xml" ContentType="application/vnd.openxmlformats-officedocument.presentationml.tags+xml"/>
  <Override PartName="/ppt/tags/tag244.xml" ContentType="application/vnd.openxmlformats-officedocument.presentationml.tags+xml"/>
  <Override PartName="/ppt/tags/tag245.xml" ContentType="application/vnd.openxmlformats-officedocument.presentationml.tags+xml"/>
  <Override PartName="/ppt/tags/tag246.xml" ContentType="application/vnd.openxmlformats-officedocument.presentationml.tags+xml"/>
  <Override PartName="/ppt/tags/tag247.xml" ContentType="application/vnd.openxmlformats-officedocument.presentationml.tags+xml"/>
  <Override PartName="/ppt/tags/tag248.xml" ContentType="application/vnd.openxmlformats-officedocument.presentationml.tags+xml"/>
  <Override PartName="/ppt/tags/tag249.xml" ContentType="application/vnd.openxmlformats-officedocument.presentationml.tags+xml"/>
  <Override PartName="/ppt/tags/tag250.xml" ContentType="application/vnd.openxmlformats-officedocument.presentationml.tags+xml"/>
  <Override PartName="/ppt/tags/tag251.xml" ContentType="application/vnd.openxmlformats-officedocument.presentationml.tags+xml"/>
  <Override PartName="/ppt/tags/tag252.xml" ContentType="application/vnd.openxmlformats-officedocument.presentationml.tags+xml"/>
  <Override PartName="/ppt/tags/tag253.xml" ContentType="application/vnd.openxmlformats-officedocument.presentationml.tags+xml"/>
  <Override PartName="/ppt/tags/tag254.xml" ContentType="application/vnd.openxmlformats-officedocument.presentationml.tags+xml"/>
  <Override PartName="/ppt/tags/tag255.xml" ContentType="application/vnd.openxmlformats-officedocument.presentationml.tags+xml"/>
  <Override PartName="/ppt/tags/tag256.xml" ContentType="application/vnd.openxmlformats-officedocument.presentationml.tags+xml"/>
  <Override PartName="/ppt/tags/tag257.xml" ContentType="application/vnd.openxmlformats-officedocument.presentationml.tags+xml"/>
  <Override PartName="/ppt/tags/tag258.xml" ContentType="application/vnd.openxmlformats-officedocument.presentationml.tags+xml"/>
  <Override PartName="/ppt/tags/tag259.xml" ContentType="application/vnd.openxmlformats-officedocument.presentationml.tags+xml"/>
  <Override PartName="/ppt/tags/tag260.xml" ContentType="application/vnd.openxmlformats-officedocument.presentationml.tags+xml"/>
  <Override PartName="/ppt/tags/tag261.xml" ContentType="application/vnd.openxmlformats-officedocument.presentationml.tags+xml"/>
  <Override PartName="/ppt/tags/tag262.xml" ContentType="application/vnd.openxmlformats-officedocument.presentationml.tags+xml"/>
  <Override PartName="/ppt/tags/tag263.xml" ContentType="application/vnd.openxmlformats-officedocument.presentationml.tags+xml"/>
  <Override PartName="/ppt/tags/tag264.xml" ContentType="application/vnd.openxmlformats-officedocument.presentationml.tags+xml"/>
  <Override PartName="/ppt/tags/tag265.xml" ContentType="application/vnd.openxmlformats-officedocument.presentationml.tags+xml"/>
  <Override PartName="/ppt/tags/tag266.xml" ContentType="application/vnd.openxmlformats-officedocument.presentationml.tags+xml"/>
  <Override PartName="/ppt/tags/tag267.xml" ContentType="application/vnd.openxmlformats-officedocument.presentationml.tags+xml"/>
  <Override PartName="/ppt/tags/tag268.xml" ContentType="application/vnd.openxmlformats-officedocument.presentationml.tags+xml"/>
  <Override PartName="/ppt/tags/tag269.xml" ContentType="application/vnd.openxmlformats-officedocument.presentationml.tags+xml"/>
  <Override PartName="/ppt/tags/tag270.xml" ContentType="application/vnd.openxmlformats-officedocument.presentationml.tags+xml"/>
  <Override PartName="/ppt/tags/tag271.xml" ContentType="application/vnd.openxmlformats-officedocument.presentationml.tags+xml"/>
  <Override PartName="/ppt/tags/tag272.xml" ContentType="application/vnd.openxmlformats-officedocument.presentationml.tags+xml"/>
  <Override PartName="/ppt/tags/tag273.xml" ContentType="application/vnd.openxmlformats-officedocument.presentationml.tags+xml"/>
  <Override PartName="/ppt/tags/tag274.xml" ContentType="application/vnd.openxmlformats-officedocument.presentationml.tags+xml"/>
  <Override PartName="/ppt/tags/tag275.xml" ContentType="application/vnd.openxmlformats-officedocument.presentationml.tags+xml"/>
  <Override PartName="/ppt/tags/tag276.xml" ContentType="application/vnd.openxmlformats-officedocument.presentationml.tags+xml"/>
  <Override PartName="/ppt/tags/tag277.xml" ContentType="application/vnd.openxmlformats-officedocument.presentationml.tags+xml"/>
  <Override PartName="/ppt/tags/tag278.xml" ContentType="application/vnd.openxmlformats-officedocument.presentationml.tags+xml"/>
  <Override PartName="/ppt/tags/tag279.xml" ContentType="application/vnd.openxmlformats-officedocument.presentationml.tags+xml"/>
  <Override PartName="/ppt/tags/tag280.xml" ContentType="application/vnd.openxmlformats-officedocument.presentationml.tags+xml"/>
  <Override PartName="/ppt/tags/tag281.xml" ContentType="application/vnd.openxmlformats-officedocument.presentationml.tags+xml"/>
  <Override PartName="/ppt/tags/tag282.xml" ContentType="application/vnd.openxmlformats-officedocument.presentationml.tags+xml"/>
  <Override PartName="/ppt/tags/tag283.xml" ContentType="application/vnd.openxmlformats-officedocument.presentationml.tags+xml"/>
  <Override PartName="/ppt/tags/tag284.xml" ContentType="application/vnd.openxmlformats-officedocument.presentationml.tags+xml"/>
  <Override PartName="/ppt/tags/tag285.xml" ContentType="application/vnd.openxmlformats-officedocument.presentationml.tags+xml"/>
  <Override PartName="/ppt/tags/tag286.xml" ContentType="application/vnd.openxmlformats-officedocument.presentationml.tags+xml"/>
  <Override PartName="/ppt/tags/tag287.xml" ContentType="application/vnd.openxmlformats-officedocument.presentationml.tags+xml"/>
  <Override PartName="/ppt/tags/tag288.xml" ContentType="application/vnd.openxmlformats-officedocument.presentationml.tags+xml"/>
  <Override PartName="/ppt/tags/tag289.xml" ContentType="application/vnd.openxmlformats-officedocument.presentationml.tags+xml"/>
  <Override PartName="/ppt/tags/tag290.xml" ContentType="application/vnd.openxmlformats-officedocument.presentationml.tags+xml"/>
  <Override PartName="/ppt/tags/tag291.xml" ContentType="application/vnd.openxmlformats-officedocument.presentationml.tags+xml"/>
  <Override PartName="/ppt/tags/tag292.xml" ContentType="application/vnd.openxmlformats-officedocument.presentationml.tags+xml"/>
  <Override PartName="/ppt/tags/tag293.xml" ContentType="application/vnd.openxmlformats-officedocument.presentationml.tags+xml"/>
  <Override PartName="/ppt/tags/tag294.xml" ContentType="application/vnd.openxmlformats-officedocument.presentationml.tags+xml"/>
  <Override PartName="/ppt/tags/tag295.xml" ContentType="application/vnd.openxmlformats-officedocument.presentationml.tags+xml"/>
  <Override PartName="/ppt/tags/tag296.xml" ContentType="application/vnd.openxmlformats-officedocument.presentationml.tags+xml"/>
  <Override PartName="/ppt/tags/tag297.xml" ContentType="application/vnd.openxmlformats-officedocument.presentationml.tags+xml"/>
  <Override PartName="/ppt/tags/tag298.xml" ContentType="application/vnd.openxmlformats-officedocument.presentationml.tags+xml"/>
  <Override PartName="/ppt/tags/tag299.xml" ContentType="application/vnd.openxmlformats-officedocument.presentationml.tags+xml"/>
  <Override PartName="/ppt/tags/tag300.xml" ContentType="application/vnd.openxmlformats-officedocument.presentationml.tags+xml"/>
  <Override PartName="/ppt/tags/tag301.xml" ContentType="application/vnd.openxmlformats-officedocument.presentationml.tags+xml"/>
  <Override PartName="/ppt/tags/tag302.xml" ContentType="application/vnd.openxmlformats-officedocument.presentationml.tags+xml"/>
  <Override PartName="/ppt/tags/tag303.xml" ContentType="application/vnd.openxmlformats-officedocument.presentationml.tags+xml"/>
  <Override PartName="/ppt/tags/tag304.xml" ContentType="application/vnd.openxmlformats-officedocument.presentationml.tags+xml"/>
  <Override PartName="/ppt/tags/tag305.xml" ContentType="application/vnd.openxmlformats-officedocument.presentationml.tags+xml"/>
  <Override PartName="/ppt/tags/tag306.xml" ContentType="application/vnd.openxmlformats-officedocument.presentationml.tags+xml"/>
  <Override PartName="/ppt/tags/tag307.xml" ContentType="application/vnd.openxmlformats-officedocument.presentationml.tags+xml"/>
  <Override PartName="/ppt/tags/tag308.xml" ContentType="application/vnd.openxmlformats-officedocument.presentationml.tags+xml"/>
  <Override PartName="/ppt/tags/tag309.xml" ContentType="application/vnd.openxmlformats-officedocument.presentationml.tags+xml"/>
  <Override PartName="/ppt/tags/tag310.xml" ContentType="application/vnd.openxmlformats-officedocument.presentationml.tags+xml"/>
  <Override PartName="/ppt/tags/tag311.xml" ContentType="application/vnd.openxmlformats-officedocument.presentationml.tags+xml"/>
  <Override PartName="/ppt/tags/tag312.xml" ContentType="application/vnd.openxmlformats-officedocument.presentationml.tags+xml"/>
  <Override PartName="/ppt/tags/tag313.xml" ContentType="application/vnd.openxmlformats-officedocument.presentationml.tags+xml"/>
  <Override PartName="/ppt/tags/tag314.xml" ContentType="application/vnd.openxmlformats-officedocument.presentationml.tags+xml"/>
  <Override PartName="/ppt/tags/tag315.xml" ContentType="application/vnd.openxmlformats-officedocument.presentationml.tags+xml"/>
  <Override PartName="/ppt/tags/tag316.xml" ContentType="application/vnd.openxmlformats-officedocument.presentationml.tags+xml"/>
  <Override PartName="/ppt/tags/tag317.xml" ContentType="application/vnd.openxmlformats-officedocument.presentationml.tags+xml"/>
  <Override PartName="/ppt/tags/tag318.xml" ContentType="application/vnd.openxmlformats-officedocument.presentationml.tags+xml"/>
  <Override PartName="/ppt/tags/tag319.xml" ContentType="application/vnd.openxmlformats-officedocument.presentationml.tags+xml"/>
  <Override PartName="/ppt/tags/tag320.xml" ContentType="application/vnd.openxmlformats-officedocument.presentationml.tags+xml"/>
  <Override PartName="/ppt/tags/tag321.xml" ContentType="application/vnd.openxmlformats-officedocument.presentationml.tags+xml"/>
  <Override PartName="/ppt/tags/tag322.xml" ContentType="application/vnd.openxmlformats-officedocument.presentationml.tags+xml"/>
  <Override PartName="/ppt/tags/tag323.xml" ContentType="application/vnd.openxmlformats-officedocument.presentationml.tags+xml"/>
  <Override PartName="/ppt/tags/tag324.xml" ContentType="application/vnd.openxmlformats-officedocument.presentationml.tags+xml"/>
  <Override PartName="/ppt/tags/tag325.xml" ContentType="application/vnd.openxmlformats-officedocument.presentationml.tags+xml"/>
  <Override PartName="/ppt/tags/tag326.xml" ContentType="application/vnd.openxmlformats-officedocument.presentationml.tags+xml"/>
  <Override PartName="/ppt/tags/tag327.xml" ContentType="application/vnd.openxmlformats-officedocument.presentationml.tags+xml"/>
  <Override PartName="/ppt/tags/tag328.xml" ContentType="application/vnd.openxmlformats-officedocument.presentationml.tags+xml"/>
  <Override PartName="/ppt/tags/tag329.xml" ContentType="application/vnd.openxmlformats-officedocument.presentationml.tags+xml"/>
  <Override PartName="/ppt/tags/tag330.xml" ContentType="application/vnd.openxmlformats-officedocument.presentationml.tags+xml"/>
  <Override PartName="/ppt/tags/tag331.xml" ContentType="application/vnd.openxmlformats-officedocument.presentationml.tags+xml"/>
  <Override PartName="/ppt/tags/tag332.xml" ContentType="application/vnd.openxmlformats-officedocument.presentationml.tags+xml"/>
  <Override PartName="/ppt/tags/tag333.xml" ContentType="application/vnd.openxmlformats-officedocument.presentationml.tags+xml"/>
  <Override PartName="/ppt/tags/tag334.xml" ContentType="application/vnd.openxmlformats-officedocument.presentationml.tags+xml"/>
  <Override PartName="/ppt/tags/tag335.xml" ContentType="application/vnd.openxmlformats-officedocument.presentationml.tags+xml"/>
  <Override PartName="/ppt/tags/tag336.xml" ContentType="application/vnd.openxmlformats-officedocument.presentationml.tags+xml"/>
  <Override PartName="/ppt/tags/tag337.xml" ContentType="application/vnd.openxmlformats-officedocument.presentationml.tags+xml"/>
  <Override PartName="/ppt/tags/tag338.xml" ContentType="application/vnd.openxmlformats-officedocument.presentationml.tags+xml"/>
  <Override PartName="/ppt/tags/tag339.xml" ContentType="application/vnd.openxmlformats-officedocument.presentationml.tags+xml"/>
  <Override PartName="/ppt/tags/tag340.xml" ContentType="application/vnd.openxmlformats-officedocument.presentationml.tags+xml"/>
  <Override PartName="/ppt/tags/tag341.xml" ContentType="application/vnd.openxmlformats-officedocument.presentationml.tags+xml"/>
  <Override PartName="/ppt/tags/tag342.xml" ContentType="application/vnd.openxmlformats-officedocument.presentationml.tags+xml"/>
  <Override PartName="/ppt/tags/tag343.xml" ContentType="application/vnd.openxmlformats-officedocument.presentationml.tags+xml"/>
  <Override PartName="/ppt/tags/tag344.xml" ContentType="application/vnd.openxmlformats-officedocument.presentationml.tags+xml"/>
  <Override PartName="/ppt/tags/tag345.xml" ContentType="application/vnd.openxmlformats-officedocument.presentationml.tags+xml"/>
  <Override PartName="/ppt/tags/tag346.xml" ContentType="application/vnd.openxmlformats-officedocument.presentationml.tags+xml"/>
  <Override PartName="/ppt/tags/tag347.xml" ContentType="application/vnd.openxmlformats-officedocument.presentationml.tags+xml"/>
  <Override PartName="/ppt/tags/tag348.xml" ContentType="application/vnd.openxmlformats-officedocument.presentationml.tags+xml"/>
  <Override PartName="/ppt/tags/tag349.xml" ContentType="application/vnd.openxmlformats-officedocument.presentationml.tags+xml"/>
  <Override PartName="/ppt/tags/tag350.xml" ContentType="application/vnd.openxmlformats-officedocument.presentationml.tags+xml"/>
  <Override PartName="/ppt/tags/tag351.xml" ContentType="application/vnd.openxmlformats-officedocument.presentationml.tags+xml"/>
  <Override PartName="/ppt/tags/tag352.xml" ContentType="application/vnd.openxmlformats-officedocument.presentationml.tags+xml"/>
  <Override PartName="/ppt/tags/tag353.xml" ContentType="application/vnd.openxmlformats-officedocument.presentationml.tags+xml"/>
  <Override PartName="/ppt/tags/tag354.xml" ContentType="application/vnd.openxmlformats-officedocument.presentationml.tags+xml"/>
  <Override PartName="/ppt/tags/tag355.xml" ContentType="application/vnd.openxmlformats-officedocument.presentationml.tags+xml"/>
  <Override PartName="/ppt/tags/tag356.xml" ContentType="application/vnd.openxmlformats-officedocument.presentationml.tags+xml"/>
  <Override PartName="/ppt/tags/tag357.xml" ContentType="application/vnd.openxmlformats-officedocument.presentationml.tags+xml"/>
  <Override PartName="/ppt/tags/tag358.xml" ContentType="application/vnd.openxmlformats-officedocument.presentationml.tags+xml"/>
  <Override PartName="/ppt/tags/tag359.xml" ContentType="application/vnd.openxmlformats-officedocument.presentationml.tags+xml"/>
  <Override PartName="/ppt/tags/tag360.xml" ContentType="application/vnd.openxmlformats-officedocument.presentationml.tags+xml"/>
  <Override PartName="/ppt/tags/tag361.xml" ContentType="application/vnd.openxmlformats-officedocument.presentationml.tags+xml"/>
  <Override PartName="/ppt/tags/tag362.xml" ContentType="application/vnd.openxmlformats-officedocument.presentationml.tags+xml"/>
  <Override PartName="/ppt/tags/tag363.xml" ContentType="application/vnd.openxmlformats-officedocument.presentationml.tags+xml"/>
  <Override PartName="/ppt/tags/tag364.xml" ContentType="application/vnd.openxmlformats-officedocument.presentationml.tags+xml"/>
  <Override PartName="/ppt/tags/tag365.xml" ContentType="application/vnd.openxmlformats-officedocument.presentationml.tags+xml"/>
  <Override PartName="/ppt/tags/tag366.xml" ContentType="application/vnd.openxmlformats-officedocument.presentationml.tags+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09"/>
  </p:notesMasterIdLst>
  <p:sldIdLst>
    <p:sldId id="257" r:id="rId2"/>
    <p:sldId id="2134808446" r:id="rId3"/>
    <p:sldId id="2134805101" r:id="rId4"/>
    <p:sldId id="2134805475" r:id="rId5"/>
    <p:sldId id="2134808443" r:id="rId6"/>
    <p:sldId id="2134805155" r:id="rId7"/>
    <p:sldId id="2134805393" r:id="rId8"/>
    <p:sldId id="2147482513" r:id="rId9"/>
    <p:sldId id="2147482472" r:id="rId10"/>
    <p:sldId id="2134805394" r:id="rId11"/>
    <p:sldId id="2134805395" r:id="rId12"/>
    <p:sldId id="2147482473" r:id="rId13"/>
    <p:sldId id="2147482525" r:id="rId14"/>
    <p:sldId id="2147482825" r:id="rId15"/>
    <p:sldId id="2147482824" r:id="rId16"/>
    <p:sldId id="2147482676" r:id="rId17"/>
    <p:sldId id="2147482527" r:id="rId18"/>
    <p:sldId id="2147482826" r:id="rId19"/>
    <p:sldId id="2147482528" r:id="rId20"/>
    <p:sldId id="2147482514" r:id="rId21"/>
    <p:sldId id="391" r:id="rId22"/>
    <p:sldId id="2147482534" r:id="rId23"/>
    <p:sldId id="2147482535" r:id="rId24"/>
    <p:sldId id="2147482684" r:id="rId25"/>
    <p:sldId id="2147482683" r:id="rId26"/>
    <p:sldId id="2134805161" r:id="rId27"/>
    <p:sldId id="2134805162" r:id="rId28"/>
    <p:sldId id="2147482548" r:id="rId29"/>
    <p:sldId id="2147482549" r:id="rId30"/>
    <p:sldId id="2147482523" r:id="rId31"/>
    <p:sldId id="2147482536" r:id="rId32"/>
    <p:sldId id="2147482537" r:id="rId33"/>
    <p:sldId id="2147482686" r:id="rId34"/>
    <p:sldId id="2147482687" r:id="rId35"/>
    <p:sldId id="2147482688" r:id="rId36"/>
    <p:sldId id="2147482689" r:id="rId37"/>
    <p:sldId id="2147482809" r:id="rId38"/>
    <p:sldId id="2147482810" r:id="rId39"/>
    <p:sldId id="2134808453" r:id="rId40"/>
    <p:sldId id="2134808454" r:id="rId41"/>
    <p:sldId id="2134804880" r:id="rId42"/>
    <p:sldId id="2134808472" r:id="rId43"/>
    <p:sldId id="2134808455" r:id="rId44"/>
    <p:sldId id="2147482524" r:id="rId45"/>
    <p:sldId id="2147482685" r:id="rId46"/>
    <p:sldId id="2134808457" r:id="rId47"/>
    <p:sldId id="2147482692" r:id="rId48"/>
    <p:sldId id="2147482691" r:id="rId49"/>
    <p:sldId id="2147482771" r:id="rId50"/>
    <p:sldId id="2147482457" r:id="rId51"/>
    <p:sldId id="2147482516" r:id="rId52"/>
    <p:sldId id="2147482772" r:id="rId53"/>
    <p:sldId id="2147482695" r:id="rId54"/>
    <p:sldId id="2134806499" r:id="rId55"/>
    <p:sldId id="2147482697" r:id="rId56"/>
    <p:sldId id="2147482698" r:id="rId57"/>
    <p:sldId id="2147482788" r:id="rId58"/>
    <p:sldId id="2147482789" r:id="rId59"/>
    <p:sldId id="2147482815" r:id="rId60"/>
    <p:sldId id="2147482817" r:id="rId61"/>
    <p:sldId id="2147482818" r:id="rId62"/>
    <p:sldId id="2147482819" r:id="rId63"/>
    <p:sldId id="2147482820" r:id="rId64"/>
    <p:sldId id="2147482821" r:id="rId65"/>
    <p:sldId id="2147482822" r:id="rId66"/>
    <p:sldId id="2147482702" r:id="rId67"/>
    <p:sldId id="2147482823" r:id="rId68"/>
    <p:sldId id="2147482811" r:id="rId69"/>
    <p:sldId id="2147482812" r:id="rId70"/>
    <p:sldId id="2147482816" r:id="rId71"/>
    <p:sldId id="2147482713" r:id="rId72"/>
    <p:sldId id="2147482805" r:id="rId73"/>
    <p:sldId id="2147482827" r:id="rId74"/>
    <p:sldId id="2147482806" r:id="rId75"/>
    <p:sldId id="2147482828" r:id="rId76"/>
    <p:sldId id="2147482515" r:id="rId77"/>
    <p:sldId id="2147482448" r:id="rId78"/>
    <p:sldId id="2147482714" r:id="rId79"/>
    <p:sldId id="2147482552" r:id="rId80"/>
    <p:sldId id="2147482719" r:id="rId81"/>
    <p:sldId id="2147482829" r:id="rId82"/>
    <p:sldId id="2147482720" r:id="rId83"/>
    <p:sldId id="2147482830" r:id="rId84"/>
    <p:sldId id="2147482728" r:id="rId85"/>
    <p:sldId id="2147482740" r:id="rId86"/>
    <p:sldId id="2147482748" r:id="rId87"/>
    <p:sldId id="2147482741" r:id="rId88"/>
    <p:sldId id="2147482739" r:id="rId89"/>
    <p:sldId id="2147482751" r:id="rId90"/>
    <p:sldId id="2147482754" r:id="rId91"/>
    <p:sldId id="2147482760" r:id="rId92"/>
    <p:sldId id="2147482831" r:id="rId93"/>
    <p:sldId id="2147482832" r:id="rId94"/>
    <p:sldId id="2147482759" r:id="rId95"/>
    <p:sldId id="2147482833" r:id="rId96"/>
    <p:sldId id="2147482834" r:id="rId97"/>
    <p:sldId id="2147482835" r:id="rId98"/>
    <p:sldId id="2147482836" r:id="rId99"/>
    <p:sldId id="2147482837" r:id="rId100"/>
    <p:sldId id="2147482838" r:id="rId101"/>
    <p:sldId id="2147482769" r:id="rId102"/>
    <p:sldId id="2147482770" r:id="rId103"/>
    <p:sldId id="2147482581" r:id="rId104"/>
    <p:sldId id="2147482582" r:id="rId105"/>
    <p:sldId id="2147482584" r:id="rId106"/>
    <p:sldId id="701" r:id="rId107"/>
    <p:sldId id="2147482787" r:id="rId108"/>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46C0A"/>
    <a:srgbClr val="106585"/>
    <a:srgbClr val="FFC000"/>
    <a:srgbClr val="E1A34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3093" autoAdjust="0"/>
    <p:restoredTop sz="94660"/>
  </p:normalViewPr>
  <p:slideViewPr>
    <p:cSldViewPr snapToGrid="0">
      <p:cViewPr varScale="1">
        <p:scale>
          <a:sx n="75" d="100"/>
          <a:sy n="75" d="100"/>
        </p:scale>
        <p:origin x="1248" y="43"/>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theme" Target="theme/theme1.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tableStyles" Target="tableStyles.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notesMaster" Target="notesMasters/notesMaster1.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presProps" Target="presProps.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67AB31B-5F54-4E77-A067-00ED620B6156}" type="datetimeFigureOut">
              <a:rPr lang="fr-FR" smtClean="0"/>
              <a:t>16/09/2025</a:t>
            </a:fld>
            <a:endParaRPr lang="fr-FR"/>
          </a:p>
        </p:txBody>
      </p:sp>
      <p:sp>
        <p:nvSpPr>
          <p:cNvPr id="4" name="Espace réservé de l'image des diapositives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550E551-4CE4-4B2C-A013-BDF9E724DCBF}" type="slidenum">
              <a:rPr lang="fr-FR" smtClean="0"/>
              <a:t>‹N°›</a:t>
            </a:fld>
            <a:endParaRPr lang="fr-FR"/>
          </a:p>
        </p:txBody>
      </p:sp>
    </p:spTree>
    <p:extLst>
      <p:ext uri="{BB962C8B-B14F-4D97-AF65-F5344CB8AC3E}">
        <p14:creationId xmlns:p14="http://schemas.microsoft.com/office/powerpoint/2010/main" val="99870556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371600" y="1143000"/>
            <a:ext cx="4114800" cy="3086100"/>
          </a:xfrm>
        </p:spPr>
      </p:sp>
      <p:sp>
        <p:nvSpPr>
          <p:cNvPr id="3" name="Espace réservé des notes 2"/>
          <p:cNvSpPr>
            <a:spLocks noGrp="1"/>
          </p:cNvSpPr>
          <p:nvPr>
            <p:ph type="body" idx="1"/>
          </p:nvPr>
        </p:nvSpPr>
        <p:spPr/>
        <p:txBody>
          <a:bodyPr/>
          <a:lstStyle/>
          <a:p>
            <a:endParaRPr lang="fr-MA" dirty="0"/>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A0AE87F-B08A-4342-80EC-80A3A2B8D41A}" type="slidenum">
              <a:rPr kumimoji="0" lang="fr-MA" sz="1200" b="0" i="0" u="none" strike="noStrike" kern="1200" cap="none" spc="0" normalizeH="0" baseline="0" noProof="0" smtClean="0">
                <a:ln>
                  <a:noFill/>
                </a:ln>
                <a:solidFill>
                  <a:prstClr val="black"/>
                </a:solidFill>
                <a:effectLst/>
                <a:uLnTx/>
                <a:uFillTx/>
                <a:latin typeface="Dosis" pitchFamily="2"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fr-MA" sz="12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Tree>
    <p:extLst>
      <p:ext uri="{BB962C8B-B14F-4D97-AF65-F5344CB8AC3E}">
        <p14:creationId xmlns:p14="http://schemas.microsoft.com/office/powerpoint/2010/main" val="404410846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MA" dirty="0"/>
          </a:p>
        </p:txBody>
      </p:sp>
      <p:sp>
        <p:nvSpPr>
          <p:cNvPr id="4" name="Espace réservé du numéro de diapositive 3"/>
          <p:cNvSpPr>
            <a:spLocks noGrp="1"/>
          </p:cNvSpPr>
          <p:nvPr>
            <p:ph type="sldNum" sz="quarter" idx="5"/>
          </p:nvPr>
        </p:nvSpPr>
        <p:spPr/>
        <p:txBody>
          <a:bodyPr/>
          <a:lstStyle/>
          <a:p>
            <a:fld id="{A550E551-4CE4-4B2C-A013-BDF9E724DCBF}" type="slidenum">
              <a:rPr lang="fr-FR" smtClean="0"/>
              <a:t>3</a:t>
            </a:fld>
            <a:endParaRPr lang="fr-FR"/>
          </a:p>
        </p:txBody>
      </p:sp>
    </p:spTree>
    <p:extLst>
      <p:ext uri="{BB962C8B-B14F-4D97-AF65-F5344CB8AC3E}">
        <p14:creationId xmlns:p14="http://schemas.microsoft.com/office/powerpoint/2010/main" val="139673663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03F4FB-FFC0-A356-13B7-A824A9B463F1}"/>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03484D5F-CCA4-2FF3-3D10-95D42101AAB8}"/>
              </a:ext>
            </a:extLst>
          </p:cNvPr>
          <p:cNvSpPr>
            <a:spLocks noGrp="1" noRot="1" noChangeAspect="1"/>
          </p:cNvSpPr>
          <p:nvPr>
            <p:ph type="sldImg"/>
          </p:nvPr>
        </p:nvSpPr>
        <p:spPr>
          <a:xfrm>
            <a:off x="1371600" y="1143000"/>
            <a:ext cx="4114800" cy="3086100"/>
          </a:xfrm>
        </p:spPr>
      </p:sp>
      <p:sp>
        <p:nvSpPr>
          <p:cNvPr id="3" name="Espace réservé des notes 2">
            <a:extLst>
              <a:ext uri="{FF2B5EF4-FFF2-40B4-BE49-F238E27FC236}">
                <a16:creationId xmlns:a16="http://schemas.microsoft.com/office/drawing/2014/main" id="{E5938123-695C-A04C-2DA0-C9CCB2CAD4EB}"/>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1885E3EF-8982-C02F-985D-C9948C2536D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3DA2BCA-FF67-4437-99B0-0AC045A112E9}" type="slidenum">
              <a:rPr kumimoji="0" lang="fr-FR"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106</a:t>
            </a:fld>
            <a:endParaRPr kumimoji="0" lang="fr-FR"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76157487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B3EEB8-4185-F26D-DEDF-B26161ACEA9F}"/>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F9584B2E-1F22-9478-08AE-50BD4AAC55C7}"/>
              </a:ext>
            </a:extLst>
          </p:cNvPr>
          <p:cNvSpPr>
            <a:spLocks noGrp="1" noRot="1" noChangeAspect="1"/>
          </p:cNvSpPr>
          <p:nvPr>
            <p:ph type="sldImg"/>
          </p:nvPr>
        </p:nvSpPr>
        <p:spPr>
          <a:xfrm>
            <a:off x="1371600" y="1143000"/>
            <a:ext cx="4114800" cy="3086100"/>
          </a:xfrm>
        </p:spPr>
      </p:sp>
      <p:sp>
        <p:nvSpPr>
          <p:cNvPr id="3" name="Espace réservé des notes 2">
            <a:extLst>
              <a:ext uri="{FF2B5EF4-FFF2-40B4-BE49-F238E27FC236}">
                <a16:creationId xmlns:a16="http://schemas.microsoft.com/office/drawing/2014/main" id="{08098455-D606-3629-9E39-23E55B883295}"/>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910EDED3-9804-87D5-7FBC-3E1F942793BD}"/>
              </a:ext>
            </a:extLst>
          </p:cNvPr>
          <p:cNvSpPr>
            <a:spLocks noGrp="1"/>
          </p:cNvSpPr>
          <p:nvPr>
            <p:ph type="sldNum" sz="quarter" idx="5"/>
          </p:nvPr>
        </p:nvSpPr>
        <p:spPr/>
        <p:txBody>
          <a:bodyPr/>
          <a:lstStyle/>
          <a:p>
            <a:fld id="{13DA2BCA-FF67-4437-99B0-0AC045A112E9}" type="slidenum">
              <a:rPr lang="fr-FR" smtClean="0"/>
              <a:t>107</a:t>
            </a:fld>
            <a:endParaRPr lang="fr-FR"/>
          </a:p>
        </p:txBody>
      </p:sp>
    </p:spTree>
    <p:extLst>
      <p:ext uri="{BB962C8B-B14F-4D97-AF65-F5344CB8AC3E}">
        <p14:creationId xmlns:p14="http://schemas.microsoft.com/office/powerpoint/2010/main" val="265940454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42900" y="1420283"/>
            <a:ext cx="3886200" cy="980017"/>
          </a:xfrm>
        </p:spPr>
        <p:txBody>
          <a:bodyPr/>
          <a:lstStyle/>
          <a:p>
            <a:r>
              <a:rPr lang="en-US"/>
              <a:t>Click to edit Master title style</a:t>
            </a:r>
          </a:p>
        </p:txBody>
      </p:sp>
      <p:sp>
        <p:nvSpPr>
          <p:cNvPr id="3" name="Subtitle 2"/>
          <p:cNvSpPr>
            <a:spLocks noGrp="1"/>
          </p:cNvSpPr>
          <p:nvPr>
            <p:ph type="subTitle" idx="1"/>
          </p:nvPr>
        </p:nvSpPr>
        <p:spPr>
          <a:xfrm>
            <a:off x="685800" y="2590800"/>
            <a:ext cx="3200400" cy="1168400"/>
          </a:xfrm>
        </p:spPr>
        <p:txBody>
          <a:bodyPr/>
          <a:lstStyle>
            <a:lvl1pPr marL="0" indent="0" algn="ctr">
              <a:buNone/>
              <a:defRPr>
                <a:solidFill>
                  <a:schemeClr val="tx1">
                    <a:tint val="75000"/>
                  </a:schemeClr>
                </a:solidFill>
              </a:defRPr>
            </a:lvl1pPr>
            <a:lvl2pPr marL="228606" indent="0" algn="ctr">
              <a:buNone/>
              <a:defRPr>
                <a:solidFill>
                  <a:schemeClr val="tx1">
                    <a:tint val="75000"/>
                  </a:schemeClr>
                </a:solidFill>
              </a:defRPr>
            </a:lvl2pPr>
            <a:lvl3pPr marL="457212" indent="0" algn="ctr">
              <a:buNone/>
              <a:defRPr>
                <a:solidFill>
                  <a:schemeClr val="tx1">
                    <a:tint val="75000"/>
                  </a:schemeClr>
                </a:solidFill>
              </a:defRPr>
            </a:lvl3pPr>
            <a:lvl4pPr marL="685818" indent="0" algn="ctr">
              <a:buNone/>
              <a:defRPr>
                <a:solidFill>
                  <a:schemeClr val="tx1">
                    <a:tint val="75000"/>
                  </a:schemeClr>
                </a:solidFill>
              </a:defRPr>
            </a:lvl4pPr>
            <a:lvl5pPr marL="914423" indent="0" algn="ctr">
              <a:buNone/>
              <a:defRPr>
                <a:solidFill>
                  <a:schemeClr val="tx1">
                    <a:tint val="75000"/>
                  </a:schemeClr>
                </a:solidFill>
              </a:defRPr>
            </a:lvl5pPr>
            <a:lvl6pPr marL="1143028" indent="0" algn="ctr">
              <a:buNone/>
              <a:defRPr>
                <a:solidFill>
                  <a:schemeClr val="tx1">
                    <a:tint val="75000"/>
                  </a:schemeClr>
                </a:solidFill>
              </a:defRPr>
            </a:lvl6pPr>
            <a:lvl7pPr marL="1371634" indent="0" algn="ctr">
              <a:buNone/>
              <a:defRPr>
                <a:solidFill>
                  <a:schemeClr val="tx1">
                    <a:tint val="75000"/>
                  </a:schemeClr>
                </a:solidFill>
              </a:defRPr>
            </a:lvl7pPr>
            <a:lvl8pPr marL="1600240" indent="0" algn="ctr">
              <a:buNone/>
              <a:defRPr>
                <a:solidFill>
                  <a:schemeClr val="tx1">
                    <a:tint val="75000"/>
                  </a:schemeClr>
                </a:solidFill>
              </a:defRPr>
            </a:lvl8pPr>
            <a:lvl9pPr marL="1828846"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9/16/2025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97712540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9/16/2025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7141641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314700" y="183097"/>
            <a:ext cx="1028700" cy="3901017"/>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83097"/>
            <a:ext cx="3009900" cy="39010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9/16/2025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21687631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9/16/2025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14820676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61157" y="2937937"/>
            <a:ext cx="3886200" cy="908050"/>
          </a:xfrm>
        </p:spPr>
        <p:txBody>
          <a:bodyPr anchor="t"/>
          <a:lstStyle>
            <a:lvl1pPr algn="l">
              <a:defRPr sz="2000" b="1" cap="all"/>
            </a:lvl1pPr>
          </a:lstStyle>
          <a:p>
            <a:r>
              <a:rPr lang="en-US"/>
              <a:t>Click to edit Master title style</a:t>
            </a:r>
          </a:p>
        </p:txBody>
      </p:sp>
      <p:sp>
        <p:nvSpPr>
          <p:cNvPr id="3" name="Text Placeholder 2"/>
          <p:cNvSpPr>
            <a:spLocks noGrp="1"/>
          </p:cNvSpPr>
          <p:nvPr>
            <p:ph type="body" idx="1"/>
          </p:nvPr>
        </p:nvSpPr>
        <p:spPr>
          <a:xfrm>
            <a:off x="361157" y="1937811"/>
            <a:ext cx="3886200" cy="1000125"/>
          </a:xfrm>
        </p:spPr>
        <p:txBody>
          <a:bodyPr anchor="b"/>
          <a:lstStyle>
            <a:lvl1pPr marL="0" indent="0">
              <a:buNone/>
              <a:defRPr sz="1000">
                <a:solidFill>
                  <a:schemeClr val="tx1">
                    <a:tint val="75000"/>
                  </a:schemeClr>
                </a:solidFill>
              </a:defRPr>
            </a:lvl1pPr>
            <a:lvl2pPr marL="228606" indent="0">
              <a:buNone/>
              <a:defRPr sz="900">
                <a:solidFill>
                  <a:schemeClr val="tx1">
                    <a:tint val="75000"/>
                  </a:schemeClr>
                </a:solidFill>
              </a:defRPr>
            </a:lvl2pPr>
            <a:lvl3pPr marL="457212" indent="0">
              <a:buNone/>
              <a:defRPr sz="800">
                <a:solidFill>
                  <a:schemeClr val="tx1">
                    <a:tint val="75000"/>
                  </a:schemeClr>
                </a:solidFill>
              </a:defRPr>
            </a:lvl3pPr>
            <a:lvl4pPr marL="685818" indent="0">
              <a:buNone/>
              <a:defRPr sz="700">
                <a:solidFill>
                  <a:schemeClr val="tx1">
                    <a:tint val="75000"/>
                  </a:schemeClr>
                </a:solidFill>
              </a:defRPr>
            </a:lvl4pPr>
            <a:lvl5pPr marL="914423" indent="0">
              <a:buNone/>
              <a:defRPr sz="700">
                <a:solidFill>
                  <a:schemeClr val="tx1">
                    <a:tint val="75000"/>
                  </a:schemeClr>
                </a:solidFill>
              </a:defRPr>
            </a:lvl5pPr>
            <a:lvl6pPr marL="1143028" indent="0">
              <a:buNone/>
              <a:defRPr sz="700">
                <a:solidFill>
                  <a:schemeClr val="tx1">
                    <a:tint val="75000"/>
                  </a:schemeClr>
                </a:solidFill>
              </a:defRPr>
            </a:lvl6pPr>
            <a:lvl7pPr marL="1371634" indent="0">
              <a:buNone/>
              <a:defRPr sz="700">
                <a:solidFill>
                  <a:schemeClr val="tx1">
                    <a:tint val="75000"/>
                  </a:schemeClr>
                </a:solidFill>
              </a:defRPr>
            </a:lvl7pPr>
            <a:lvl8pPr marL="1600240" indent="0">
              <a:buNone/>
              <a:defRPr sz="700">
                <a:solidFill>
                  <a:schemeClr val="tx1">
                    <a:tint val="75000"/>
                  </a:schemeClr>
                </a:solidFill>
              </a:defRPr>
            </a:lvl8pPr>
            <a:lvl9pPr marL="1828846" indent="0">
              <a:buNone/>
              <a:defRPr sz="7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9/16/2025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5293209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066805"/>
            <a:ext cx="2019300" cy="3017309"/>
          </a:xfrm>
        </p:spPr>
        <p:txBody>
          <a:bodyPr/>
          <a:lstStyle>
            <a:lvl1pPr>
              <a:defRPr sz="1400"/>
            </a:lvl1pPr>
            <a:lvl2pPr>
              <a:defRPr sz="1200"/>
            </a:lvl2pPr>
            <a:lvl3pPr>
              <a:defRPr sz="1000"/>
            </a:lvl3pPr>
            <a:lvl4pPr>
              <a:defRPr sz="900"/>
            </a:lvl4pPr>
            <a:lvl5pPr>
              <a:defRPr sz="900"/>
            </a:lvl5pPr>
            <a:lvl6pPr>
              <a:defRPr sz="900"/>
            </a:lvl6pPr>
            <a:lvl7pPr>
              <a:defRPr sz="900"/>
            </a:lvl7pPr>
            <a:lvl8pPr>
              <a:defRPr sz="900"/>
            </a:lvl8pPr>
            <a:lvl9pPr>
              <a:defRPr sz="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2324100" y="1066805"/>
            <a:ext cx="2019300" cy="3017309"/>
          </a:xfrm>
        </p:spPr>
        <p:txBody>
          <a:bodyPr/>
          <a:lstStyle>
            <a:lvl1pPr>
              <a:defRPr sz="1400"/>
            </a:lvl1pPr>
            <a:lvl2pPr>
              <a:defRPr sz="1200"/>
            </a:lvl2pPr>
            <a:lvl3pPr>
              <a:defRPr sz="1000"/>
            </a:lvl3pPr>
            <a:lvl4pPr>
              <a:defRPr sz="900"/>
            </a:lvl4pPr>
            <a:lvl5pPr>
              <a:defRPr sz="900"/>
            </a:lvl5pPr>
            <a:lvl6pPr>
              <a:defRPr sz="900"/>
            </a:lvl6pPr>
            <a:lvl7pPr>
              <a:defRPr sz="900"/>
            </a:lvl7pPr>
            <a:lvl8pPr>
              <a:defRPr sz="900"/>
            </a:lvl8pPr>
            <a:lvl9pPr>
              <a:defRPr sz="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9/16/2025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11351676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228602" y="1023409"/>
            <a:ext cx="2020094" cy="426508"/>
          </a:xfrm>
        </p:spPr>
        <p:txBody>
          <a:bodyPr anchor="b"/>
          <a:lstStyle>
            <a:lvl1pPr marL="0" indent="0">
              <a:buNone/>
              <a:defRPr sz="1200" b="1"/>
            </a:lvl1pPr>
            <a:lvl2pPr marL="228606" indent="0">
              <a:buNone/>
              <a:defRPr sz="1000" b="1"/>
            </a:lvl2pPr>
            <a:lvl3pPr marL="457212" indent="0">
              <a:buNone/>
              <a:defRPr sz="900" b="1"/>
            </a:lvl3pPr>
            <a:lvl4pPr marL="685818" indent="0">
              <a:buNone/>
              <a:defRPr sz="800" b="1"/>
            </a:lvl4pPr>
            <a:lvl5pPr marL="914423" indent="0">
              <a:buNone/>
              <a:defRPr sz="800" b="1"/>
            </a:lvl5pPr>
            <a:lvl6pPr marL="1143028" indent="0">
              <a:buNone/>
              <a:defRPr sz="800" b="1"/>
            </a:lvl6pPr>
            <a:lvl7pPr marL="1371634" indent="0">
              <a:buNone/>
              <a:defRPr sz="800" b="1"/>
            </a:lvl7pPr>
            <a:lvl8pPr marL="1600240" indent="0">
              <a:buNone/>
              <a:defRPr sz="800" b="1"/>
            </a:lvl8pPr>
            <a:lvl9pPr marL="1828846" indent="0">
              <a:buNone/>
              <a:defRPr sz="800" b="1"/>
            </a:lvl9pPr>
          </a:lstStyle>
          <a:p>
            <a:pPr lvl="0"/>
            <a:r>
              <a:rPr lang="en-US"/>
              <a:t>Click to edit Master text styles</a:t>
            </a:r>
          </a:p>
        </p:txBody>
      </p:sp>
      <p:sp>
        <p:nvSpPr>
          <p:cNvPr id="4" name="Content Placeholder 3"/>
          <p:cNvSpPr>
            <a:spLocks noGrp="1"/>
          </p:cNvSpPr>
          <p:nvPr>
            <p:ph sz="half" idx="2"/>
          </p:nvPr>
        </p:nvSpPr>
        <p:spPr>
          <a:xfrm>
            <a:off x="228602" y="1449917"/>
            <a:ext cx="2020094" cy="2634192"/>
          </a:xfrm>
        </p:spPr>
        <p:txBody>
          <a:bodyPr/>
          <a:lstStyle>
            <a:lvl1pPr>
              <a:defRPr sz="1200"/>
            </a:lvl1pPr>
            <a:lvl2pPr>
              <a:defRPr sz="1000"/>
            </a:lvl2pPr>
            <a:lvl3pPr>
              <a:defRPr sz="900"/>
            </a:lvl3pPr>
            <a:lvl4pPr>
              <a:defRPr sz="800"/>
            </a:lvl4pPr>
            <a:lvl5pPr>
              <a:defRPr sz="800"/>
            </a:lvl5pPr>
            <a:lvl6pPr>
              <a:defRPr sz="800"/>
            </a:lvl6pPr>
            <a:lvl7pPr>
              <a:defRPr sz="800"/>
            </a:lvl7pPr>
            <a:lvl8pPr>
              <a:defRPr sz="800"/>
            </a:lvl8pPr>
            <a:lvl9pPr>
              <a:defRPr sz="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2322515" y="1023409"/>
            <a:ext cx="2020887" cy="426508"/>
          </a:xfrm>
        </p:spPr>
        <p:txBody>
          <a:bodyPr anchor="b"/>
          <a:lstStyle>
            <a:lvl1pPr marL="0" indent="0">
              <a:buNone/>
              <a:defRPr sz="1200" b="1"/>
            </a:lvl1pPr>
            <a:lvl2pPr marL="228606" indent="0">
              <a:buNone/>
              <a:defRPr sz="1000" b="1"/>
            </a:lvl2pPr>
            <a:lvl3pPr marL="457212" indent="0">
              <a:buNone/>
              <a:defRPr sz="900" b="1"/>
            </a:lvl3pPr>
            <a:lvl4pPr marL="685818" indent="0">
              <a:buNone/>
              <a:defRPr sz="800" b="1"/>
            </a:lvl4pPr>
            <a:lvl5pPr marL="914423" indent="0">
              <a:buNone/>
              <a:defRPr sz="800" b="1"/>
            </a:lvl5pPr>
            <a:lvl6pPr marL="1143028" indent="0">
              <a:buNone/>
              <a:defRPr sz="800" b="1"/>
            </a:lvl6pPr>
            <a:lvl7pPr marL="1371634" indent="0">
              <a:buNone/>
              <a:defRPr sz="800" b="1"/>
            </a:lvl7pPr>
            <a:lvl8pPr marL="1600240" indent="0">
              <a:buNone/>
              <a:defRPr sz="800" b="1"/>
            </a:lvl8pPr>
            <a:lvl9pPr marL="1828846" indent="0">
              <a:buNone/>
              <a:defRPr sz="800" b="1"/>
            </a:lvl9pPr>
          </a:lstStyle>
          <a:p>
            <a:pPr lvl="0"/>
            <a:r>
              <a:rPr lang="en-US"/>
              <a:t>Click to edit Master text styles</a:t>
            </a:r>
          </a:p>
        </p:txBody>
      </p:sp>
      <p:sp>
        <p:nvSpPr>
          <p:cNvPr id="6" name="Content Placeholder 5"/>
          <p:cNvSpPr>
            <a:spLocks noGrp="1"/>
          </p:cNvSpPr>
          <p:nvPr>
            <p:ph sz="quarter" idx="4"/>
          </p:nvPr>
        </p:nvSpPr>
        <p:spPr>
          <a:xfrm>
            <a:off x="2322515" y="1449917"/>
            <a:ext cx="2020887" cy="2634192"/>
          </a:xfrm>
        </p:spPr>
        <p:txBody>
          <a:bodyPr/>
          <a:lstStyle>
            <a:lvl1pPr>
              <a:defRPr sz="1200"/>
            </a:lvl1pPr>
            <a:lvl2pPr>
              <a:defRPr sz="1000"/>
            </a:lvl2pPr>
            <a:lvl3pPr>
              <a:defRPr sz="900"/>
            </a:lvl3pPr>
            <a:lvl4pPr>
              <a:defRPr sz="800"/>
            </a:lvl4pPr>
            <a:lvl5pPr>
              <a:defRPr sz="800"/>
            </a:lvl5pPr>
            <a:lvl6pPr>
              <a:defRPr sz="800"/>
            </a:lvl6pPr>
            <a:lvl7pPr>
              <a:defRPr sz="800"/>
            </a:lvl7pPr>
            <a:lvl8pPr>
              <a:defRPr sz="800"/>
            </a:lvl8pPr>
            <a:lvl9pPr>
              <a:defRPr sz="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9/16/2025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14643437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9/16/2025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382592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9/16/2025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7228970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28601" y="182033"/>
            <a:ext cx="1504157" cy="774700"/>
          </a:xfrm>
        </p:spPr>
        <p:txBody>
          <a:bodyPr anchor="b"/>
          <a:lstStyle>
            <a:lvl1pPr algn="l">
              <a:defRPr sz="1000" b="1"/>
            </a:lvl1pPr>
          </a:lstStyle>
          <a:p>
            <a:r>
              <a:rPr lang="en-US"/>
              <a:t>Click to edit Master title style</a:t>
            </a:r>
          </a:p>
        </p:txBody>
      </p:sp>
      <p:sp>
        <p:nvSpPr>
          <p:cNvPr id="3" name="Content Placeholder 2"/>
          <p:cNvSpPr>
            <a:spLocks noGrp="1"/>
          </p:cNvSpPr>
          <p:nvPr>
            <p:ph idx="1"/>
          </p:nvPr>
        </p:nvSpPr>
        <p:spPr>
          <a:xfrm>
            <a:off x="1787526" y="182038"/>
            <a:ext cx="2555876" cy="3902075"/>
          </a:xfrm>
        </p:spPr>
        <p:txBody>
          <a:bodyPr/>
          <a:lstStyle>
            <a:lvl1pPr>
              <a:defRPr sz="1600"/>
            </a:lvl1pPr>
            <a:lvl2pPr>
              <a:defRPr sz="1400"/>
            </a:lvl2pPr>
            <a:lvl3pPr>
              <a:defRPr sz="1200"/>
            </a:lvl3pPr>
            <a:lvl4pPr>
              <a:defRPr sz="1000"/>
            </a:lvl4pPr>
            <a:lvl5pPr>
              <a:defRPr sz="1000"/>
            </a:lvl5pPr>
            <a:lvl6pPr>
              <a:defRPr sz="1000"/>
            </a:lvl6pPr>
            <a:lvl7pPr>
              <a:defRPr sz="1000"/>
            </a:lvl7pPr>
            <a:lvl8pPr>
              <a:defRPr sz="1000"/>
            </a:lvl8pPr>
            <a:lvl9pPr>
              <a:defRPr sz="1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228601" y="956738"/>
            <a:ext cx="1504157" cy="3127375"/>
          </a:xfrm>
        </p:spPr>
        <p:txBody>
          <a:bodyPr/>
          <a:lstStyle>
            <a:lvl1pPr marL="0" indent="0">
              <a:buNone/>
              <a:defRPr sz="700"/>
            </a:lvl1pPr>
            <a:lvl2pPr marL="228606" indent="0">
              <a:buNone/>
              <a:defRPr sz="600"/>
            </a:lvl2pPr>
            <a:lvl3pPr marL="457212" indent="0">
              <a:buNone/>
              <a:defRPr sz="500"/>
            </a:lvl3pPr>
            <a:lvl4pPr marL="685818" indent="0">
              <a:buNone/>
              <a:defRPr sz="450"/>
            </a:lvl4pPr>
            <a:lvl5pPr marL="914423" indent="0">
              <a:buNone/>
              <a:defRPr sz="450"/>
            </a:lvl5pPr>
            <a:lvl6pPr marL="1143028" indent="0">
              <a:buNone/>
              <a:defRPr sz="450"/>
            </a:lvl6pPr>
            <a:lvl7pPr marL="1371634" indent="0">
              <a:buNone/>
              <a:defRPr sz="450"/>
            </a:lvl7pPr>
            <a:lvl8pPr marL="1600240" indent="0">
              <a:buNone/>
              <a:defRPr sz="450"/>
            </a:lvl8pPr>
            <a:lvl9pPr marL="1828846" indent="0">
              <a:buNone/>
              <a:defRPr sz="45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9/16/2025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16470560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96144" y="3200401"/>
            <a:ext cx="2743200" cy="377825"/>
          </a:xfrm>
        </p:spPr>
        <p:txBody>
          <a:bodyPr anchor="b"/>
          <a:lstStyle>
            <a:lvl1pPr algn="l">
              <a:defRPr sz="1000" b="1"/>
            </a:lvl1pPr>
          </a:lstStyle>
          <a:p>
            <a:r>
              <a:rPr lang="en-US"/>
              <a:t>Click to edit Master title style</a:t>
            </a:r>
          </a:p>
        </p:txBody>
      </p:sp>
      <p:sp>
        <p:nvSpPr>
          <p:cNvPr id="3" name="Picture Placeholder 2"/>
          <p:cNvSpPr>
            <a:spLocks noGrp="1"/>
          </p:cNvSpPr>
          <p:nvPr>
            <p:ph type="pic" idx="1"/>
          </p:nvPr>
        </p:nvSpPr>
        <p:spPr>
          <a:xfrm>
            <a:off x="896144" y="408517"/>
            <a:ext cx="2743200" cy="2743200"/>
          </a:xfrm>
        </p:spPr>
        <p:txBody>
          <a:bodyPr/>
          <a:lstStyle>
            <a:lvl1pPr marL="0" indent="0">
              <a:buNone/>
              <a:defRPr sz="1600"/>
            </a:lvl1pPr>
            <a:lvl2pPr marL="228606" indent="0">
              <a:buNone/>
              <a:defRPr sz="1400"/>
            </a:lvl2pPr>
            <a:lvl3pPr marL="457212" indent="0">
              <a:buNone/>
              <a:defRPr sz="1200"/>
            </a:lvl3pPr>
            <a:lvl4pPr marL="685818" indent="0">
              <a:buNone/>
              <a:defRPr sz="1000"/>
            </a:lvl4pPr>
            <a:lvl5pPr marL="914423" indent="0">
              <a:buNone/>
              <a:defRPr sz="1000"/>
            </a:lvl5pPr>
            <a:lvl6pPr marL="1143028" indent="0">
              <a:buNone/>
              <a:defRPr sz="1000"/>
            </a:lvl6pPr>
            <a:lvl7pPr marL="1371634" indent="0">
              <a:buNone/>
              <a:defRPr sz="1000"/>
            </a:lvl7pPr>
            <a:lvl8pPr marL="1600240" indent="0">
              <a:buNone/>
              <a:defRPr sz="1000"/>
            </a:lvl8pPr>
            <a:lvl9pPr marL="1828846" indent="0">
              <a:buNone/>
              <a:defRPr sz="1000"/>
            </a:lvl9pPr>
          </a:lstStyle>
          <a:p>
            <a:endParaRPr lang="en-US"/>
          </a:p>
        </p:txBody>
      </p:sp>
      <p:sp>
        <p:nvSpPr>
          <p:cNvPr id="4" name="Text Placeholder 3"/>
          <p:cNvSpPr>
            <a:spLocks noGrp="1"/>
          </p:cNvSpPr>
          <p:nvPr>
            <p:ph type="body" sz="half" idx="2"/>
          </p:nvPr>
        </p:nvSpPr>
        <p:spPr>
          <a:xfrm>
            <a:off x="896144" y="3578226"/>
            <a:ext cx="2743200" cy="536575"/>
          </a:xfrm>
        </p:spPr>
        <p:txBody>
          <a:bodyPr/>
          <a:lstStyle>
            <a:lvl1pPr marL="0" indent="0">
              <a:buNone/>
              <a:defRPr sz="700"/>
            </a:lvl1pPr>
            <a:lvl2pPr marL="228606" indent="0">
              <a:buNone/>
              <a:defRPr sz="600"/>
            </a:lvl2pPr>
            <a:lvl3pPr marL="457212" indent="0">
              <a:buNone/>
              <a:defRPr sz="500"/>
            </a:lvl3pPr>
            <a:lvl4pPr marL="685818" indent="0">
              <a:buNone/>
              <a:defRPr sz="450"/>
            </a:lvl4pPr>
            <a:lvl5pPr marL="914423" indent="0">
              <a:buNone/>
              <a:defRPr sz="450"/>
            </a:lvl5pPr>
            <a:lvl6pPr marL="1143028" indent="0">
              <a:buNone/>
              <a:defRPr sz="450"/>
            </a:lvl6pPr>
            <a:lvl7pPr marL="1371634" indent="0">
              <a:buNone/>
              <a:defRPr sz="450"/>
            </a:lvl7pPr>
            <a:lvl8pPr marL="1600240" indent="0">
              <a:buNone/>
              <a:defRPr sz="450"/>
            </a:lvl8pPr>
            <a:lvl9pPr marL="1828846" indent="0">
              <a:buNone/>
              <a:defRPr sz="45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9/16/2025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217771303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28600" y="183092"/>
            <a:ext cx="4114800" cy="7620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228600" y="1066805"/>
            <a:ext cx="4114800" cy="3017309"/>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228600" y="4237571"/>
            <a:ext cx="1066800" cy="243417"/>
          </a:xfrm>
          <a:prstGeom prst="rect">
            <a:avLst/>
          </a:prstGeom>
        </p:spPr>
        <p:txBody>
          <a:bodyPr vert="horz" lIns="91440" tIns="45720" rIns="91440" bIns="45720" rtlCol="0" anchor="ctr"/>
          <a:lstStyle>
            <a:lvl1pPr algn="l">
              <a:defRPr sz="600">
                <a:solidFill>
                  <a:schemeClr val="tx1">
                    <a:tint val="75000"/>
                  </a:schemeClr>
                </a:solidFill>
                <a:latin typeface="Dosis" pitchFamily="2" charset="0"/>
              </a:defRPr>
            </a:lvl1pPr>
          </a:lstStyle>
          <a:p>
            <a:fld id="{1D8BD707-D9CF-40AE-B4C6-C98DA3205C09}" type="datetimeFigureOut">
              <a:rPr lang="en-US" smtClean="0"/>
              <a:pPr/>
              <a:t>9/16/2025</a:t>
            </a:fld>
            <a:endParaRPr lang="en-US" dirty="0"/>
          </a:p>
        </p:txBody>
      </p:sp>
      <p:sp>
        <p:nvSpPr>
          <p:cNvPr id="5" name="Footer Placeholder 4"/>
          <p:cNvSpPr>
            <a:spLocks noGrp="1"/>
          </p:cNvSpPr>
          <p:nvPr>
            <p:ph type="ftr" sz="quarter" idx="3"/>
          </p:nvPr>
        </p:nvSpPr>
        <p:spPr>
          <a:xfrm>
            <a:off x="1562100" y="4237571"/>
            <a:ext cx="1447800" cy="243417"/>
          </a:xfrm>
          <a:prstGeom prst="rect">
            <a:avLst/>
          </a:prstGeom>
        </p:spPr>
        <p:txBody>
          <a:bodyPr vert="horz" lIns="91440" tIns="45720" rIns="91440" bIns="45720" rtlCol="0" anchor="ctr"/>
          <a:lstStyle>
            <a:lvl1pPr algn="ctr">
              <a:defRPr sz="600">
                <a:solidFill>
                  <a:schemeClr val="tx1">
                    <a:tint val="75000"/>
                  </a:schemeClr>
                </a:solidFill>
                <a:latin typeface="Dosis" pitchFamily="2" charset="0"/>
              </a:defRPr>
            </a:lvl1pPr>
          </a:lstStyle>
          <a:p>
            <a:endParaRPr lang="en-US" dirty="0"/>
          </a:p>
        </p:txBody>
      </p:sp>
      <p:sp>
        <p:nvSpPr>
          <p:cNvPr id="6" name="Slide Number Placeholder 5"/>
          <p:cNvSpPr>
            <a:spLocks noGrp="1"/>
          </p:cNvSpPr>
          <p:nvPr>
            <p:ph type="sldNum" sz="quarter" idx="4"/>
          </p:nvPr>
        </p:nvSpPr>
        <p:spPr>
          <a:xfrm>
            <a:off x="3276600" y="4237571"/>
            <a:ext cx="1066800" cy="243417"/>
          </a:xfrm>
          <a:prstGeom prst="rect">
            <a:avLst/>
          </a:prstGeom>
        </p:spPr>
        <p:txBody>
          <a:bodyPr vert="horz" lIns="91440" tIns="45720" rIns="91440" bIns="45720" rtlCol="0" anchor="ctr"/>
          <a:lstStyle>
            <a:lvl1pPr algn="r">
              <a:defRPr sz="600">
                <a:solidFill>
                  <a:schemeClr val="tx1">
                    <a:tint val="75000"/>
                  </a:schemeClr>
                </a:solidFill>
                <a:latin typeface="Dosis" pitchFamily="2" charset="0"/>
              </a:defRPr>
            </a:lvl1p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303432519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457212" rtl="0" eaLnBrk="1" latinLnBrk="0" hangingPunct="1">
        <a:spcBef>
          <a:spcPct val="0"/>
        </a:spcBef>
        <a:buNone/>
        <a:defRPr sz="2200" kern="1200">
          <a:solidFill>
            <a:schemeClr val="tx1"/>
          </a:solidFill>
          <a:latin typeface="Dosis" pitchFamily="2" charset="0"/>
          <a:ea typeface="+mj-ea"/>
          <a:cs typeface="+mj-cs"/>
        </a:defRPr>
      </a:lvl1pPr>
    </p:titleStyle>
    <p:bodyStyle>
      <a:lvl1pPr marL="171454" indent="-171454" algn="l" defTabSz="457212" rtl="0" eaLnBrk="1" latinLnBrk="0" hangingPunct="1">
        <a:spcBef>
          <a:spcPct val="20000"/>
        </a:spcBef>
        <a:buFont typeface="Arial" pitchFamily="34" charset="0"/>
        <a:buChar char="•"/>
        <a:defRPr sz="1600" kern="1200">
          <a:solidFill>
            <a:schemeClr val="tx1"/>
          </a:solidFill>
          <a:latin typeface="Dosis" pitchFamily="2" charset="0"/>
          <a:ea typeface="+mn-ea"/>
          <a:cs typeface="+mn-cs"/>
        </a:defRPr>
      </a:lvl1pPr>
      <a:lvl2pPr marL="371485" indent="-142879" algn="l" defTabSz="457212" rtl="0" eaLnBrk="1" latinLnBrk="0" hangingPunct="1">
        <a:spcBef>
          <a:spcPct val="20000"/>
        </a:spcBef>
        <a:buFont typeface="Arial" pitchFamily="34" charset="0"/>
        <a:buChar char="–"/>
        <a:defRPr sz="1400" kern="1200">
          <a:solidFill>
            <a:schemeClr val="tx1"/>
          </a:solidFill>
          <a:latin typeface="Dosis" pitchFamily="2" charset="0"/>
          <a:ea typeface="+mn-ea"/>
          <a:cs typeface="+mn-cs"/>
        </a:defRPr>
      </a:lvl2pPr>
      <a:lvl3pPr marL="571514" indent="-114303" algn="l" defTabSz="457212" rtl="0" eaLnBrk="1" latinLnBrk="0" hangingPunct="1">
        <a:spcBef>
          <a:spcPct val="20000"/>
        </a:spcBef>
        <a:buFont typeface="Arial" pitchFamily="34" charset="0"/>
        <a:buChar char="•"/>
        <a:defRPr sz="1200" kern="1200">
          <a:solidFill>
            <a:schemeClr val="tx1"/>
          </a:solidFill>
          <a:latin typeface="Dosis" pitchFamily="2" charset="0"/>
          <a:ea typeface="+mn-ea"/>
          <a:cs typeface="+mn-cs"/>
        </a:defRPr>
      </a:lvl3pPr>
      <a:lvl4pPr marL="800120" indent="-114303" algn="l" defTabSz="457212" rtl="0" eaLnBrk="1" latinLnBrk="0" hangingPunct="1">
        <a:spcBef>
          <a:spcPct val="20000"/>
        </a:spcBef>
        <a:buFont typeface="Arial" pitchFamily="34" charset="0"/>
        <a:buChar char="–"/>
        <a:defRPr sz="1000" kern="1200">
          <a:solidFill>
            <a:schemeClr val="tx1"/>
          </a:solidFill>
          <a:latin typeface="Dosis" pitchFamily="2" charset="0"/>
          <a:ea typeface="+mn-ea"/>
          <a:cs typeface="+mn-cs"/>
        </a:defRPr>
      </a:lvl4pPr>
      <a:lvl5pPr marL="1028726" indent="-114303" algn="l" defTabSz="457212" rtl="0" eaLnBrk="1" latinLnBrk="0" hangingPunct="1">
        <a:spcBef>
          <a:spcPct val="20000"/>
        </a:spcBef>
        <a:buFont typeface="Arial" pitchFamily="34" charset="0"/>
        <a:buChar char="»"/>
        <a:defRPr sz="1000" kern="1200">
          <a:solidFill>
            <a:schemeClr val="tx1"/>
          </a:solidFill>
          <a:latin typeface="Dosis" pitchFamily="2" charset="0"/>
          <a:ea typeface="+mn-ea"/>
          <a:cs typeface="+mn-cs"/>
        </a:defRPr>
      </a:lvl5pPr>
      <a:lvl6pPr marL="1257332" indent="-114303" algn="l" defTabSz="457212" rtl="0" eaLnBrk="1" latinLnBrk="0" hangingPunct="1">
        <a:spcBef>
          <a:spcPct val="20000"/>
        </a:spcBef>
        <a:buFont typeface="Arial" pitchFamily="34" charset="0"/>
        <a:buChar char="•"/>
        <a:defRPr sz="1000" kern="1200">
          <a:solidFill>
            <a:schemeClr val="tx1"/>
          </a:solidFill>
          <a:latin typeface="+mn-lt"/>
          <a:ea typeface="+mn-ea"/>
          <a:cs typeface="+mn-cs"/>
        </a:defRPr>
      </a:lvl6pPr>
      <a:lvl7pPr marL="1485938" indent="-114303" algn="l" defTabSz="457212" rtl="0" eaLnBrk="1" latinLnBrk="0" hangingPunct="1">
        <a:spcBef>
          <a:spcPct val="20000"/>
        </a:spcBef>
        <a:buFont typeface="Arial" pitchFamily="34" charset="0"/>
        <a:buChar char="•"/>
        <a:defRPr sz="1000" kern="1200">
          <a:solidFill>
            <a:schemeClr val="tx1"/>
          </a:solidFill>
          <a:latin typeface="+mn-lt"/>
          <a:ea typeface="+mn-ea"/>
          <a:cs typeface="+mn-cs"/>
        </a:defRPr>
      </a:lvl7pPr>
      <a:lvl8pPr marL="1714543" indent="-114303" algn="l" defTabSz="457212" rtl="0" eaLnBrk="1" latinLnBrk="0" hangingPunct="1">
        <a:spcBef>
          <a:spcPct val="20000"/>
        </a:spcBef>
        <a:buFont typeface="Arial" pitchFamily="34" charset="0"/>
        <a:buChar char="•"/>
        <a:defRPr sz="1000" kern="1200">
          <a:solidFill>
            <a:schemeClr val="tx1"/>
          </a:solidFill>
          <a:latin typeface="+mn-lt"/>
          <a:ea typeface="+mn-ea"/>
          <a:cs typeface="+mn-cs"/>
        </a:defRPr>
      </a:lvl8pPr>
      <a:lvl9pPr marL="1943148" indent="-114303" algn="l" defTabSz="457212" rtl="0" eaLnBrk="1" latinLnBrk="0" hangingPunct="1">
        <a:spcBef>
          <a:spcPct val="20000"/>
        </a:spcBef>
        <a:buFont typeface="Arial" pitchFamily="34" charset="0"/>
        <a:buChar char="•"/>
        <a:defRPr sz="1000" kern="1200">
          <a:solidFill>
            <a:schemeClr val="tx1"/>
          </a:solidFill>
          <a:latin typeface="+mn-lt"/>
          <a:ea typeface="+mn-ea"/>
          <a:cs typeface="+mn-cs"/>
        </a:defRPr>
      </a:lvl9pPr>
    </p:bodyStyle>
    <p:otherStyle>
      <a:defPPr>
        <a:defRPr lang="en-US"/>
      </a:defPPr>
      <a:lvl1pPr marL="0" algn="l" defTabSz="457212" rtl="0" eaLnBrk="1" latinLnBrk="0" hangingPunct="1">
        <a:defRPr sz="900" kern="1200">
          <a:solidFill>
            <a:schemeClr val="tx1"/>
          </a:solidFill>
          <a:latin typeface="+mn-lt"/>
          <a:ea typeface="+mn-ea"/>
          <a:cs typeface="+mn-cs"/>
        </a:defRPr>
      </a:lvl1pPr>
      <a:lvl2pPr marL="228606" algn="l" defTabSz="457212" rtl="0" eaLnBrk="1" latinLnBrk="0" hangingPunct="1">
        <a:defRPr sz="900" kern="1200">
          <a:solidFill>
            <a:schemeClr val="tx1"/>
          </a:solidFill>
          <a:latin typeface="+mn-lt"/>
          <a:ea typeface="+mn-ea"/>
          <a:cs typeface="+mn-cs"/>
        </a:defRPr>
      </a:lvl2pPr>
      <a:lvl3pPr marL="457212" algn="l" defTabSz="457212" rtl="0" eaLnBrk="1" latinLnBrk="0" hangingPunct="1">
        <a:defRPr sz="900" kern="1200">
          <a:solidFill>
            <a:schemeClr val="tx1"/>
          </a:solidFill>
          <a:latin typeface="+mn-lt"/>
          <a:ea typeface="+mn-ea"/>
          <a:cs typeface="+mn-cs"/>
        </a:defRPr>
      </a:lvl3pPr>
      <a:lvl4pPr marL="685818" algn="l" defTabSz="457212" rtl="0" eaLnBrk="1" latinLnBrk="0" hangingPunct="1">
        <a:defRPr sz="900" kern="1200">
          <a:solidFill>
            <a:schemeClr val="tx1"/>
          </a:solidFill>
          <a:latin typeface="+mn-lt"/>
          <a:ea typeface="+mn-ea"/>
          <a:cs typeface="+mn-cs"/>
        </a:defRPr>
      </a:lvl4pPr>
      <a:lvl5pPr marL="914423" algn="l" defTabSz="457212" rtl="0" eaLnBrk="1" latinLnBrk="0" hangingPunct="1">
        <a:defRPr sz="900" kern="1200">
          <a:solidFill>
            <a:schemeClr val="tx1"/>
          </a:solidFill>
          <a:latin typeface="+mn-lt"/>
          <a:ea typeface="+mn-ea"/>
          <a:cs typeface="+mn-cs"/>
        </a:defRPr>
      </a:lvl5pPr>
      <a:lvl6pPr marL="1143028" algn="l" defTabSz="457212" rtl="0" eaLnBrk="1" latinLnBrk="0" hangingPunct="1">
        <a:defRPr sz="900" kern="1200">
          <a:solidFill>
            <a:schemeClr val="tx1"/>
          </a:solidFill>
          <a:latin typeface="+mn-lt"/>
          <a:ea typeface="+mn-ea"/>
          <a:cs typeface="+mn-cs"/>
        </a:defRPr>
      </a:lvl6pPr>
      <a:lvl7pPr marL="1371634" algn="l" defTabSz="457212" rtl="0" eaLnBrk="1" latinLnBrk="0" hangingPunct="1">
        <a:defRPr sz="900" kern="1200">
          <a:solidFill>
            <a:schemeClr val="tx1"/>
          </a:solidFill>
          <a:latin typeface="+mn-lt"/>
          <a:ea typeface="+mn-ea"/>
          <a:cs typeface="+mn-cs"/>
        </a:defRPr>
      </a:lvl7pPr>
      <a:lvl8pPr marL="1600240" algn="l" defTabSz="457212" rtl="0" eaLnBrk="1" latinLnBrk="0" hangingPunct="1">
        <a:defRPr sz="900" kern="1200">
          <a:solidFill>
            <a:schemeClr val="tx1"/>
          </a:solidFill>
          <a:latin typeface="+mn-lt"/>
          <a:ea typeface="+mn-ea"/>
          <a:cs typeface="+mn-cs"/>
        </a:defRPr>
      </a:lvl8pPr>
      <a:lvl9pPr marL="1828846" algn="l" defTabSz="457212" rtl="0" eaLnBrk="1" latinLnBrk="0" hangingPunct="1">
        <a:defRPr sz="9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8" Type="http://schemas.openxmlformats.org/officeDocument/2006/relationships/image" Target="../media/image33.png"/><Relationship Id="rId3" Type="http://schemas.openxmlformats.org/officeDocument/2006/relationships/image" Target="../media/image25.png"/><Relationship Id="rId7" Type="http://schemas.openxmlformats.org/officeDocument/2006/relationships/image" Target="../media/image32.png"/><Relationship Id="rId2" Type="http://schemas.openxmlformats.org/officeDocument/2006/relationships/slideLayout" Target="../slideLayouts/slideLayout7.xml"/><Relationship Id="rId1" Type="http://schemas.openxmlformats.org/officeDocument/2006/relationships/tags" Target="../tags/tag60.xml"/><Relationship Id="rId6" Type="http://schemas.openxmlformats.org/officeDocument/2006/relationships/image" Target="../media/image31.png"/><Relationship Id="rId5" Type="http://schemas.openxmlformats.org/officeDocument/2006/relationships/image" Target="../media/image30.jpeg"/><Relationship Id="rId4" Type="http://schemas.openxmlformats.org/officeDocument/2006/relationships/image" Target="../media/image26.svg"/></Relationships>
</file>

<file path=ppt/slides/_rels/slide10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365.xml"/><Relationship Id="rId5" Type="http://schemas.openxmlformats.org/officeDocument/2006/relationships/image" Target="../media/image67.png"/><Relationship Id="rId4" Type="http://schemas.openxmlformats.org/officeDocument/2006/relationships/image" Target="../media/image26.svg"/></Relationships>
</file>

<file path=ppt/slides/_rels/slide10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366.xml"/><Relationship Id="rId5" Type="http://schemas.openxmlformats.org/officeDocument/2006/relationships/image" Target="../media/image66.png"/><Relationship Id="rId4" Type="http://schemas.openxmlformats.org/officeDocument/2006/relationships/image" Target="../media/image26.svg"/></Relationships>
</file>

<file path=ppt/slides/_rels/slide102.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103.xml.rels><?xml version="1.0" encoding="UTF-8" standalone="yes"?>
<Relationships xmlns="http://schemas.openxmlformats.org/package/2006/relationships"><Relationship Id="rId3" Type="http://schemas.openxmlformats.org/officeDocument/2006/relationships/image" Target="../media/image64.svg"/><Relationship Id="rId2" Type="http://schemas.openxmlformats.org/officeDocument/2006/relationships/image" Target="../media/image63.png"/><Relationship Id="rId1" Type="http://schemas.openxmlformats.org/officeDocument/2006/relationships/slideLayout" Target="../slideLayouts/slideLayout7.xml"/><Relationship Id="rId4" Type="http://schemas.openxmlformats.org/officeDocument/2006/relationships/image" Target="../media/image69.png"/></Relationships>
</file>

<file path=ppt/slides/_rels/slide104.xml.rels><?xml version="1.0" encoding="UTF-8" standalone="yes"?>
<Relationships xmlns="http://schemas.openxmlformats.org/package/2006/relationships"><Relationship Id="rId3" Type="http://schemas.openxmlformats.org/officeDocument/2006/relationships/image" Target="../media/image64.svg"/><Relationship Id="rId2" Type="http://schemas.openxmlformats.org/officeDocument/2006/relationships/image" Target="../media/image63.png"/><Relationship Id="rId1" Type="http://schemas.openxmlformats.org/officeDocument/2006/relationships/slideLayout" Target="../slideLayouts/slideLayout7.xml"/><Relationship Id="rId4" Type="http://schemas.openxmlformats.org/officeDocument/2006/relationships/image" Target="../media/image69.png"/></Relationships>
</file>

<file path=ppt/slides/_rels/slide105.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7.xml"/></Relationships>
</file>

<file path=ppt/slides/_rels/slide106.xml.rels><?xml version="1.0" encoding="UTF-8" standalone="yes"?>
<Relationships xmlns="http://schemas.openxmlformats.org/package/2006/relationships"><Relationship Id="rId8" Type="http://schemas.openxmlformats.org/officeDocument/2006/relationships/image" Target="../media/image73.svg"/><Relationship Id="rId3" Type="http://schemas.openxmlformats.org/officeDocument/2006/relationships/image" Target="../media/image70.png"/><Relationship Id="rId7" Type="http://schemas.openxmlformats.org/officeDocument/2006/relationships/image" Target="../media/image72.pn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5.svg"/><Relationship Id="rId5" Type="http://schemas.openxmlformats.org/officeDocument/2006/relationships/image" Target="../media/image4.png"/><Relationship Id="rId10" Type="http://schemas.openxmlformats.org/officeDocument/2006/relationships/image" Target="../media/image75.svg"/><Relationship Id="rId4" Type="http://schemas.openxmlformats.org/officeDocument/2006/relationships/image" Target="../media/image71.svg"/><Relationship Id="rId9" Type="http://schemas.openxmlformats.org/officeDocument/2006/relationships/image" Target="../media/image74.png"/></Relationships>
</file>

<file path=ppt/slides/_rels/slide10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68.png"/></Relationships>
</file>

<file path=ppt/slides/_rels/slide1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61.xml"/><Relationship Id="rId6" Type="http://schemas.openxmlformats.org/officeDocument/2006/relationships/image" Target="../media/image28.png"/><Relationship Id="rId5" Type="http://schemas.openxmlformats.org/officeDocument/2006/relationships/image" Target="../media/image31.png"/><Relationship Id="rId4" Type="http://schemas.openxmlformats.org/officeDocument/2006/relationships/image" Target="../media/image26.svg"/></Relationships>
</file>

<file path=ppt/slides/_rels/slide1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62.xml"/><Relationship Id="rId5" Type="http://schemas.openxmlformats.org/officeDocument/2006/relationships/image" Target="../media/image28.png"/><Relationship Id="rId4" Type="http://schemas.openxmlformats.org/officeDocument/2006/relationships/image" Target="../media/image26.svg"/></Relationships>
</file>

<file path=ppt/slides/_rels/slide1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63.xml"/><Relationship Id="rId6" Type="http://schemas.openxmlformats.org/officeDocument/2006/relationships/image" Target="../media/image28.png"/><Relationship Id="rId5" Type="http://schemas.openxmlformats.org/officeDocument/2006/relationships/image" Target="../media/image33.png"/><Relationship Id="rId4" Type="http://schemas.openxmlformats.org/officeDocument/2006/relationships/image" Target="../media/image26.svg"/></Relationships>
</file>

<file path=ppt/slides/_rels/slide1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64.xml"/><Relationship Id="rId5" Type="http://schemas.openxmlformats.org/officeDocument/2006/relationships/image" Target="../media/image28.png"/><Relationship Id="rId4" Type="http://schemas.openxmlformats.org/officeDocument/2006/relationships/image" Target="../media/image26.svg"/></Relationships>
</file>

<file path=ppt/slides/_rels/slide1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65.xml"/><Relationship Id="rId6" Type="http://schemas.openxmlformats.org/officeDocument/2006/relationships/image" Target="../media/image32.png"/><Relationship Id="rId5" Type="http://schemas.openxmlformats.org/officeDocument/2006/relationships/image" Target="../media/image28.png"/><Relationship Id="rId4" Type="http://schemas.openxmlformats.org/officeDocument/2006/relationships/image" Target="../media/image26.svg"/></Relationships>
</file>

<file path=ppt/slides/_rels/slide1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66.xml"/><Relationship Id="rId5" Type="http://schemas.openxmlformats.org/officeDocument/2006/relationships/image" Target="../media/image28.png"/><Relationship Id="rId4" Type="http://schemas.openxmlformats.org/officeDocument/2006/relationships/image" Target="../media/image26.svg"/></Relationships>
</file>

<file path=ppt/slides/_rels/slide1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67.xml"/><Relationship Id="rId4" Type="http://schemas.openxmlformats.org/officeDocument/2006/relationships/image" Target="../media/image26.svg"/></Relationships>
</file>

<file path=ppt/slides/_rels/slide1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68.xml"/><Relationship Id="rId5" Type="http://schemas.openxmlformats.org/officeDocument/2006/relationships/image" Target="../media/image28.png"/><Relationship Id="rId4" Type="http://schemas.openxmlformats.org/officeDocument/2006/relationships/image" Target="../media/image26.svg"/></Relationships>
</file>

<file path=ppt/slides/_rels/slide1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69.xml"/><Relationship Id="rId5" Type="http://schemas.openxmlformats.org/officeDocument/2006/relationships/image" Target="../media/image28.png"/><Relationship Id="rId4" Type="http://schemas.openxmlformats.org/officeDocument/2006/relationships/image" Target="../media/image26.svg"/></Relationships>
</file>

<file path=ppt/slides/_rels/slide2.xml.rels><?xml version="1.0" encoding="UTF-8" standalone="yes"?>
<Relationships xmlns="http://schemas.openxmlformats.org/package/2006/relationships"><Relationship Id="rId8" Type="http://schemas.openxmlformats.org/officeDocument/2006/relationships/tags" Target="../tags/tag8.xml"/><Relationship Id="rId3" Type="http://schemas.openxmlformats.org/officeDocument/2006/relationships/tags" Target="../tags/tag3.xml"/><Relationship Id="rId7" Type="http://schemas.openxmlformats.org/officeDocument/2006/relationships/tags" Target="../tags/tag7.xml"/><Relationship Id="rId12" Type="http://schemas.openxmlformats.org/officeDocument/2006/relationships/image" Target="../media/image5.svg"/><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tags" Target="../tags/tag6.xml"/><Relationship Id="rId11" Type="http://schemas.openxmlformats.org/officeDocument/2006/relationships/image" Target="../media/image4.png"/><Relationship Id="rId5" Type="http://schemas.openxmlformats.org/officeDocument/2006/relationships/tags" Target="../tags/tag5.xml"/><Relationship Id="rId10" Type="http://schemas.openxmlformats.org/officeDocument/2006/relationships/image" Target="../media/image3.jpeg"/><Relationship Id="rId4" Type="http://schemas.openxmlformats.org/officeDocument/2006/relationships/tags" Target="../tags/tag4.xml"/><Relationship Id="rId9"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8" Type="http://schemas.openxmlformats.org/officeDocument/2006/relationships/image" Target="../media/image37.png"/><Relationship Id="rId13" Type="http://schemas.openxmlformats.org/officeDocument/2006/relationships/image" Target="../media/image42.png"/><Relationship Id="rId3" Type="http://schemas.openxmlformats.org/officeDocument/2006/relationships/image" Target="../media/image25.png"/><Relationship Id="rId7" Type="http://schemas.openxmlformats.org/officeDocument/2006/relationships/image" Target="../media/image36.png"/><Relationship Id="rId12" Type="http://schemas.openxmlformats.org/officeDocument/2006/relationships/image" Target="../media/image41.png"/><Relationship Id="rId2" Type="http://schemas.openxmlformats.org/officeDocument/2006/relationships/slideLayout" Target="../slideLayouts/slideLayout7.xml"/><Relationship Id="rId1" Type="http://schemas.openxmlformats.org/officeDocument/2006/relationships/tags" Target="../tags/tag70.xml"/><Relationship Id="rId6" Type="http://schemas.openxmlformats.org/officeDocument/2006/relationships/image" Target="../media/image35.png"/><Relationship Id="rId11" Type="http://schemas.openxmlformats.org/officeDocument/2006/relationships/image" Target="../media/image40.png"/><Relationship Id="rId5" Type="http://schemas.openxmlformats.org/officeDocument/2006/relationships/image" Target="../media/image30.jpeg"/><Relationship Id="rId10" Type="http://schemas.openxmlformats.org/officeDocument/2006/relationships/image" Target="../media/image39.png"/><Relationship Id="rId4" Type="http://schemas.openxmlformats.org/officeDocument/2006/relationships/image" Target="../media/image26.svg"/><Relationship Id="rId9" Type="http://schemas.openxmlformats.org/officeDocument/2006/relationships/image" Target="../media/image38.png"/></Relationships>
</file>

<file path=ppt/slides/_rels/slide2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71.xml"/><Relationship Id="rId5" Type="http://schemas.openxmlformats.org/officeDocument/2006/relationships/image" Target="../media/image43.png"/><Relationship Id="rId4" Type="http://schemas.openxmlformats.org/officeDocument/2006/relationships/image" Target="../media/image26.svg"/></Relationships>
</file>

<file path=ppt/slides/_rels/slide2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72.xml"/><Relationship Id="rId5" Type="http://schemas.openxmlformats.org/officeDocument/2006/relationships/image" Target="../media/image37.png"/><Relationship Id="rId4" Type="http://schemas.openxmlformats.org/officeDocument/2006/relationships/image" Target="../media/image26.svg"/></Relationships>
</file>

<file path=ppt/slides/_rels/slide2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73.xml"/><Relationship Id="rId5" Type="http://schemas.openxmlformats.org/officeDocument/2006/relationships/image" Target="../media/image44.png"/><Relationship Id="rId4" Type="http://schemas.openxmlformats.org/officeDocument/2006/relationships/image" Target="../media/image26.svg"/></Relationships>
</file>

<file path=ppt/slides/_rels/slide2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74.xml"/><Relationship Id="rId5" Type="http://schemas.openxmlformats.org/officeDocument/2006/relationships/image" Target="../media/image36.png"/><Relationship Id="rId4" Type="http://schemas.openxmlformats.org/officeDocument/2006/relationships/image" Target="../media/image26.svg"/></Relationships>
</file>

<file path=ppt/slides/_rels/slide2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75.xml"/><Relationship Id="rId5" Type="http://schemas.openxmlformats.org/officeDocument/2006/relationships/image" Target="../media/image35.png"/><Relationship Id="rId4" Type="http://schemas.openxmlformats.org/officeDocument/2006/relationships/image" Target="../media/image26.svg"/></Relationships>
</file>

<file path=ppt/slides/_rels/slide2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76.xml"/><Relationship Id="rId5" Type="http://schemas.openxmlformats.org/officeDocument/2006/relationships/image" Target="../media/image35.png"/><Relationship Id="rId4" Type="http://schemas.openxmlformats.org/officeDocument/2006/relationships/image" Target="../media/image26.svg"/></Relationships>
</file>

<file path=ppt/slides/_rels/slide2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77.xml"/><Relationship Id="rId5" Type="http://schemas.openxmlformats.org/officeDocument/2006/relationships/image" Target="../media/image38.png"/><Relationship Id="rId4" Type="http://schemas.openxmlformats.org/officeDocument/2006/relationships/image" Target="../media/image26.svg"/></Relationships>
</file>

<file path=ppt/slides/_rels/slide2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78.xml"/><Relationship Id="rId5" Type="http://schemas.openxmlformats.org/officeDocument/2006/relationships/image" Target="../media/image38.png"/><Relationship Id="rId4" Type="http://schemas.openxmlformats.org/officeDocument/2006/relationships/image" Target="../media/image26.svg"/></Relationships>
</file>

<file path=ppt/slides/_rels/slide3.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3.jpeg"/><Relationship Id="rId7" Type="http://schemas.openxmlformats.org/officeDocument/2006/relationships/image" Target="../media/image8.sv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7.png"/><Relationship Id="rId5" Type="http://schemas.openxmlformats.org/officeDocument/2006/relationships/image" Target="../media/image6.svg"/><Relationship Id="rId4" Type="http://schemas.openxmlformats.org/officeDocument/2006/relationships/image" Target="../media/image4.png"/></Relationships>
</file>

<file path=ppt/slides/_rels/slide30.xml.rels><?xml version="1.0" encoding="UTF-8" standalone="yes"?>
<Relationships xmlns="http://schemas.openxmlformats.org/package/2006/relationships"><Relationship Id="rId8" Type="http://schemas.openxmlformats.org/officeDocument/2006/relationships/image" Target="../media/image36.png"/><Relationship Id="rId3" Type="http://schemas.openxmlformats.org/officeDocument/2006/relationships/image" Target="../media/image25.png"/><Relationship Id="rId7" Type="http://schemas.openxmlformats.org/officeDocument/2006/relationships/image" Target="../media/image37.png"/><Relationship Id="rId2" Type="http://schemas.openxmlformats.org/officeDocument/2006/relationships/slideLayout" Target="../slideLayouts/slideLayout7.xml"/><Relationship Id="rId1" Type="http://schemas.openxmlformats.org/officeDocument/2006/relationships/tags" Target="../tags/tag79.xml"/><Relationship Id="rId6" Type="http://schemas.openxmlformats.org/officeDocument/2006/relationships/image" Target="../media/image35.png"/><Relationship Id="rId5" Type="http://schemas.openxmlformats.org/officeDocument/2006/relationships/image" Target="../media/image38.png"/><Relationship Id="rId4" Type="http://schemas.openxmlformats.org/officeDocument/2006/relationships/image" Target="../media/image26.svg"/></Relationships>
</file>

<file path=ppt/slides/_rels/slide3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80.xml"/><Relationship Id="rId5" Type="http://schemas.openxmlformats.org/officeDocument/2006/relationships/image" Target="../media/image42.png"/><Relationship Id="rId4" Type="http://schemas.openxmlformats.org/officeDocument/2006/relationships/image" Target="../media/image26.svg"/></Relationships>
</file>

<file path=ppt/slides/_rels/slide3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81.xml"/><Relationship Id="rId5" Type="http://schemas.openxmlformats.org/officeDocument/2006/relationships/image" Target="../media/image42.png"/><Relationship Id="rId4" Type="http://schemas.openxmlformats.org/officeDocument/2006/relationships/image" Target="../media/image26.svg"/></Relationships>
</file>

<file path=ppt/slides/_rels/slide3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82.xml"/><Relationship Id="rId5" Type="http://schemas.openxmlformats.org/officeDocument/2006/relationships/image" Target="../media/image40.png"/><Relationship Id="rId4" Type="http://schemas.openxmlformats.org/officeDocument/2006/relationships/image" Target="../media/image26.svg"/></Relationships>
</file>

<file path=ppt/slides/_rels/slide3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83.xml"/><Relationship Id="rId5" Type="http://schemas.openxmlformats.org/officeDocument/2006/relationships/image" Target="../media/image40.png"/><Relationship Id="rId4" Type="http://schemas.openxmlformats.org/officeDocument/2006/relationships/image" Target="../media/image26.svg"/></Relationships>
</file>

<file path=ppt/slides/_rels/slide3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84.xml"/><Relationship Id="rId5" Type="http://schemas.openxmlformats.org/officeDocument/2006/relationships/image" Target="../media/image39.png"/><Relationship Id="rId4" Type="http://schemas.openxmlformats.org/officeDocument/2006/relationships/image" Target="../media/image26.svg"/></Relationships>
</file>

<file path=ppt/slides/_rels/slide3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85.xml"/><Relationship Id="rId5" Type="http://schemas.openxmlformats.org/officeDocument/2006/relationships/image" Target="../media/image39.png"/><Relationship Id="rId4" Type="http://schemas.openxmlformats.org/officeDocument/2006/relationships/image" Target="../media/image26.svg"/></Relationships>
</file>

<file path=ppt/slides/_rels/slide3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86.xml"/><Relationship Id="rId5" Type="http://schemas.openxmlformats.org/officeDocument/2006/relationships/image" Target="../media/image45.png"/><Relationship Id="rId4" Type="http://schemas.openxmlformats.org/officeDocument/2006/relationships/image" Target="../media/image26.svg"/></Relationships>
</file>

<file path=ppt/slides/_rels/slide3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87.xml"/><Relationship Id="rId5" Type="http://schemas.openxmlformats.org/officeDocument/2006/relationships/image" Target="../media/image45.png"/><Relationship Id="rId4" Type="http://schemas.openxmlformats.org/officeDocument/2006/relationships/image" Target="../media/image26.svg"/></Relationships>
</file>

<file path=ppt/slides/_rels/slide39.xml.rels><?xml version="1.0" encoding="UTF-8" standalone="yes"?>
<Relationships xmlns="http://schemas.openxmlformats.org/package/2006/relationships"><Relationship Id="rId3" Type="http://schemas.openxmlformats.org/officeDocument/2006/relationships/image" Target="../media/image46.JP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8" Type="http://schemas.openxmlformats.org/officeDocument/2006/relationships/tags" Target="../tags/tag16.xml"/><Relationship Id="rId13" Type="http://schemas.openxmlformats.org/officeDocument/2006/relationships/tags" Target="../tags/tag21.xml"/><Relationship Id="rId18" Type="http://schemas.openxmlformats.org/officeDocument/2006/relationships/tags" Target="../tags/tag26.xml"/><Relationship Id="rId26" Type="http://schemas.openxmlformats.org/officeDocument/2006/relationships/image" Target="../media/image10.png"/><Relationship Id="rId3" Type="http://schemas.openxmlformats.org/officeDocument/2006/relationships/tags" Target="../tags/tag11.xml"/><Relationship Id="rId21" Type="http://schemas.openxmlformats.org/officeDocument/2006/relationships/tags" Target="../tags/tag29.xml"/><Relationship Id="rId7" Type="http://schemas.openxmlformats.org/officeDocument/2006/relationships/tags" Target="../tags/tag15.xml"/><Relationship Id="rId12" Type="http://schemas.openxmlformats.org/officeDocument/2006/relationships/tags" Target="../tags/tag20.xml"/><Relationship Id="rId17" Type="http://schemas.openxmlformats.org/officeDocument/2006/relationships/tags" Target="../tags/tag25.xml"/><Relationship Id="rId25" Type="http://schemas.openxmlformats.org/officeDocument/2006/relationships/image" Target="../media/image6.svg"/><Relationship Id="rId2" Type="http://schemas.openxmlformats.org/officeDocument/2006/relationships/tags" Target="../tags/tag10.xml"/><Relationship Id="rId16" Type="http://schemas.openxmlformats.org/officeDocument/2006/relationships/tags" Target="../tags/tag24.xml"/><Relationship Id="rId20" Type="http://schemas.openxmlformats.org/officeDocument/2006/relationships/tags" Target="../tags/tag28.xml"/><Relationship Id="rId29" Type="http://schemas.openxmlformats.org/officeDocument/2006/relationships/image" Target="../media/image13.png"/><Relationship Id="rId1" Type="http://schemas.openxmlformats.org/officeDocument/2006/relationships/tags" Target="../tags/tag9.xml"/><Relationship Id="rId6" Type="http://schemas.openxmlformats.org/officeDocument/2006/relationships/tags" Target="../tags/tag14.xml"/><Relationship Id="rId11" Type="http://schemas.openxmlformats.org/officeDocument/2006/relationships/tags" Target="../tags/tag19.xml"/><Relationship Id="rId24" Type="http://schemas.openxmlformats.org/officeDocument/2006/relationships/image" Target="../media/image4.png"/><Relationship Id="rId5" Type="http://schemas.openxmlformats.org/officeDocument/2006/relationships/tags" Target="../tags/tag13.xml"/><Relationship Id="rId15" Type="http://schemas.openxmlformats.org/officeDocument/2006/relationships/tags" Target="../tags/tag23.xml"/><Relationship Id="rId23" Type="http://schemas.openxmlformats.org/officeDocument/2006/relationships/image" Target="../media/image3.jpeg"/><Relationship Id="rId28" Type="http://schemas.openxmlformats.org/officeDocument/2006/relationships/image" Target="../media/image12.png"/><Relationship Id="rId10" Type="http://schemas.openxmlformats.org/officeDocument/2006/relationships/tags" Target="../tags/tag18.xml"/><Relationship Id="rId19" Type="http://schemas.openxmlformats.org/officeDocument/2006/relationships/tags" Target="../tags/tag27.xml"/><Relationship Id="rId31" Type="http://schemas.openxmlformats.org/officeDocument/2006/relationships/image" Target="../media/image15.png"/><Relationship Id="rId4" Type="http://schemas.openxmlformats.org/officeDocument/2006/relationships/tags" Target="../tags/tag12.xml"/><Relationship Id="rId9" Type="http://schemas.openxmlformats.org/officeDocument/2006/relationships/tags" Target="../tags/tag17.xml"/><Relationship Id="rId14" Type="http://schemas.openxmlformats.org/officeDocument/2006/relationships/tags" Target="../tags/tag22.xml"/><Relationship Id="rId22" Type="http://schemas.openxmlformats.org/officeDocument/2006/relationships/slideLayout" Target="../slideLayouts/slideLayout7.xml"/><Relationship Id="rId27" Type="http://schemas.openxmlformats.org/officeDocument/2006/relationships/image" Target="../media/image11.png"/><Relationship Id="rId30" Type="http://schemas.openxmlformats.org/officeDocument/2006/relationships/image" Target="../media/image14.png"/></Relationships>
</file>

<file path=ppt/slides/_rels/slide4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88.xml"/><Relationship Id="rId5" Type="http://schemas.openxmlformats.org/officeDocument/2006/relationships/image" Target="../media/image28.png"/><Relationship Id="rId4" Type="http://schemas.openxmlformats.org/officeDocument/2006/relationships/image" Target="../media/image26.svg"/></Relationships>
</file>

<file path=ppt/slides/_rels/slide41.xml.rels><?xml version="1.0" encoding="UTF-8" standalone="yes"?>
<Relationships xmlns="http://schemas.openxmlformats.org/package/2006/relationships"><Relationship Id="rId8" Type="http://schemas.openxmlformats.org/officeDocument/2006/relationships/image" Target="../media/image45.png"/><Relationship Id="rId3" Type="http://schemas.openxmlformats.org/officeDocument/2006/relationships/image" Target="../media/image25.png"/><Relationship Id="rId7" Type="http://schemas.openxmlformats.org/officeDocument/2006/relationships/image" Target="../media/image49.jpeg"/><Relationship Id="rId2" Type="http://schemas.openxmlformats.org/officeDocument/2006/relationships/slideLayout" Target="../slideLayouts/slideLayout7.xml"/><Relationship Id="rId1" Type="http://schemas.openxmlformats.org/officeDocument/2006/relationships/tags" Target="../tags/tag89.xml"/><Relationship Id="rId6" Type="http://schemas.openxmlformats.org/officeDocument/2006/relationships/image" Target="../media/image48.jpeg"/><Relationship Id="rId11" Type="http://schemas.openxmlformats.org/officeDocument/2006/relationships/image" Target="../media/image38.png"/><Relationship Id="rId5" Type="http://schemas.openxmlformats.org/officeDocument/2006/relationships/image" Target="../media/image47.jpeg"/><Relationship Id="rId10" Type="http://schemas.openxmlformats.org/officeDocument/2006/relationships/image" Target="../media/image37.png"/><Relationship Id="rId4" Type="http://schemas.openxmlformats.org/officeDocument/2006/relationships/image" Target="../media/image26.svg"/><Relationship Id="rId9" Type="http://schemas.openxmlformats.org/officeDocument/2006/relationships/image" Target="../media/image35.png"/></Relationships>
</file>

<file path=ppt/slides/_rels/slide42.xml.rels><?xml version="1.0" encoding="UTF-8" standalone="yes"?>
<Relationships xmlns="http://schemas.openxmlformats.org/package/2006/relationships"><Relationship Id="rId8" Type="http://schemas.openxmlformats.org/officeDocument/2006/relationships/image" Target="../media/image39.png"/><Relationship Id="rId3" Type="http://schemas.openxmlformats.org/officeDocument/2006/relationships/image" Target="../media/image25.png"/><Relationship Id="rId7" Type="http://schemas.openxmlformats.org/officeDocument/2006/relationships/image" Target="../media/image49.jpeg"/><Relationship Id="rId2" Type="http://schemas.openxmlformats.org/officeDocument/2006/relationships/slideLayout" Target="../slideLayouts/slideLayout7.xml"/><Relationship Id="rId1" Type="http://schemas.openxmlformats.org/officeDocument/2006/relationships/tags" Target="../tags/tag90.xml"/><Relationship Id="rId6" Type="http://schemas.openxmlformats.org/officeDocument/2006/relationships/image" Target="../media/image48.jpeg"/><Relationship Id="rId11" Type="http://schemas.openxmlformats.org/officeDocument/2006/relationships/image" Target="../media/image40.png"/><Relationship Id="rId5" Type="http://schemas.openxmlformats.org/officeDocument/2006/relationships/image" Target="../media/image47.jpeg"/><Relationship Id="rId10" Type="http://schemas.openxmlformats.org/officeDocument/2006/relationships/image" Target="../media/image36.png"/><Relationship Id="rId4" Type="http://schemas.openxmlformats.org/officeDocument/2006/relationships/image" Target="../media/image26.svg"/><Relationship Id="rId9" Type="http://schemas.openxmlformats.org/officeDocument/2006/relationships/image" Target="../media/image42.png"/></Relationships>
</file>

<file path=ppt/slides/_rels/slide43.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3" Type="http://schemas.openxmlformats.org/officeDocument/2006/relationships/image" Target="../media/image25.png"/><Relationship Id="rId7" Type="http://schemas.openxmlformats.org/officeDocument/2006/relationships/image" Target="../media/image48.jpeg"/><Relationship Id="rId2" Type="http://schemas.openxmlformats.org/officeDocument/2006/relationships/slideLayout" Target="../slideLayouts/slideLayout7.xml"/><Relationship Id="rId1" Type="http://schemas.openxmlformats.org/officeDocument/2006/relationships/tags" Target="../tags/tag91.xml"/><Relationship Id="rId6" Type="http://schemas.openxmlformats.org/officeDocument/2006/relationships/image" Target="../media/image47.jpeg"/><Relationship Id="rId5" Type="http://schemas.openxmlformats.org/officeDocument/2006/relationships/image" Target="../media/image51.png"/><Relationship Id="rId4" Type="http://schemas.openxmlformats.org/officeDocument/2006/relationships/image" Target="../media/image26.svg"/></Relationships>
</file>

<file path=ppt/slides/_rels/slide4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92.xml"/><Relationship Id="rId5" Type="http://schemas.openxmlformats.org/officeDocument/2006/relationships/image" Target="../media/image52.png"/><Relationship Id="rId4" Type="http://schemas.openxmlformats.org/officeDocument/2006/relationships/image" Target="../media/image26.svg"/></Relationships>
</file>

<file path=ppt/slides/_rels/slide46.xml.rels><?xml version="1.0" encoding="UTF-8" standalone="yes"?>
<Relationships xmlns="http://schemas.openxmlformats.org/package/2006/relationships"><Relationship Id="rId3" Type="http://schemas.openxmlformats.org/officeDocument/2006/relationships/image" Target="../media/image53.jp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93.xml"/><Relationship Id="rId5" Type="http://schemas.openxmlformats.org/officeDocument/2006/relationships/image" Target="../media/image52.png"/><Relationship Id="rId4" Type="http://schemas.openxmlformats.org/officeDocument/2006/relationships/image" Target="../media/image26.svg"/></Relationships>
</file>

<file path=ppt/slides/_rels/slide4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94.xml"/><Relationship Id="rId6" Type="http://schemas.openxmlformats.org/officeDocument/2006/relationships/image" Target="../media/image54.png"/><Relationship Id="rId5" Type="http://schemas.openxmlformats.org/officeDocument/2006/relationships/image" Target="../media/image52.png"/><Relationship Id="rId4" Type="http://schemas.openxmlformats.org/officeDocument/2006/relationships/image" Target="../media/image26.svg"/></Relationships>
</file>

<file path=ppt/slides/_rels/slide4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95.xml"/><Relationship Id="rId6" Type="http://schemas.openxmlformats.org/officeDocument/2006/relationships/image" Target="../media/image55.png"/><Relationship Id="rId5" Type="http://schemas.openxmlformats.org/officeDocument/2006/relationships/image" Target="../media/image52.png"/><Relationship Id="rId4" Type="http://schemas.openxmlformats.org/officeDocument/2006/relationships/image" Target="../media/image26.svg"/></Relationships>
</file>

<file path=ppt/slides/_rels/slide5.xml.rels><?xml version="1.0" encoding="UTF-8" standalone="yes"?>
<Relationships xmlns="http://schemas.openxmlformats.org/package/2006/relationships"><Relationship Id="rId8" Type="http://schemas.openxmlformats.org/officeDocument/2006/relationships/tags" Target="../tags/tag37.xml"/><Relationship Id="rId13" Type="http://schemas.openxmlformats.org/officeDocument/2006/relationships/tags" Target="../tags/tag42.xml"/><Relationship Id="rId18" Type="http://schemas.openxmlformats.org/officeDocument/2006/relationships/tags" Target="../tags/tag47.xml"/><Relationship Id="rId26" Type="http://schemas.openxmlformats.org/officeDocument/2006/relationships/image" Target="../media/image17.png"/><Relationship Id="rId3" Type="http://schemas.openxmlformats.org/officeDocument/2006/relationships/tags" Target="../tags/tag32.xml"/><Relationship Id="rId21" Type="http://schemas.openxmlformats.org/officeDocument/2006/relationships/slideLayout" Target="../slideLayouts/slideLayout7.xml"/><Relationship Id="rId7" Type="http://schemas.openxmlformats.org/officeDocument/2006/relationships/tags" Target="../tags/tag36.xml"/><Relationship Id="rId12" Type="http://schemas.openxmlformats.org/officeDocument/2006/relationships/tags" Target="../tags/tag41.xml"/><Relationship Id="rId17" Type="http://schemas.openxmlformats.org/officeDocument/2006/relationships/tags" Target="../tags/tag46.xml"/><Relationship Id="rId25" Type="http://schemas.openxmlformats.org/officeDocument/2006/relationships/image" Target="../media/image16.jpeg"/><Relationship Id="rId2" Type="http://schemas.openxmlformats.org/officeDocument/2006/relationships/tags" Target="../tags/tag31.xml"/><Relationship Id="rId16" Type="http://schemas.openxmlformats.org/officeDocument/2006/relationships/tags" Target="../tags/tag45.xml"/><Relationship Id="rId20" Type="http://schemas.openxmlformats.org/officeDocument/2006/relationships/tags" Target="../tags/tag49.xml"/><Relationship Id="rId29" Type="http://schemas.openxmlformats.org/officeDocument/2006/relationships/image" Target="../media/image20.png"/><Relationship Id="rId1" Type="http://schemas.openxmlformats.org/officeDocument/2006/relationships/tags" Target="../tags/tag30.xml"/><Relationship Id="rId6" Type="http://schemas.openxmlformats.org/officeDocument/2006/relationships/tags" Target="../tags/tag35.xml"/><Relationship Id="rId11" Type="http://schemas.openxmlformats.org/officeDocument/2006/relationships/tags" Target="../tags/tag40.xml"/><Relationship Id="rId24" Type="http://schemas.openxmlformats.org/officeDocument/2006/relationships/image" Target="../media/image5.svg"/><Relationship Id="rId32" Type="http://schemas.openxmlformats.org/officeDocument/2006/relationships/image" Target="../media/image23.jpeg"/><Relationship Id="rId5" Type="http://schemas.openxmlformats.org/officeDocument/2006/relationships/tags" Target="../tags/tag34.xml"/><Relationship Id="rId15" Type="http://schemas.openxmlformats.org/officeDocument/2006/relationships/tags" Target="../tags/tag44.xml"/><Relationship Id="rId23" Type="http://schemas.openxmlformats.org/officeDocument/2006/relationships/image" Target="../media/image4.png"/><Relationship Id="rId28" Type="http://schemas.openxmlformats.org/officeDocument/2006/relationships/image" Target="../media/image19.png"/><Relationship Id="rId10" Type="http://schemas.openxmlformats.org/officeDocument/2006/relationships/tags" Target="../tags/tag39.xml"/><Relationship Id="rId19" Type="http://schemas.openxmlformats.org/officeDocument/2006/relationships/tags" Target="../tags/tag48.xml"/><Relationship Id="rId31" Type="http://schemas.openxmlformats.org/officeDocument/2006/relationships/image" Target="../media/image22.png"/><Relationship Id="rId4" Type="http://schemas.openxmlformats.org/officeDocument/2006/relationships/tags" Target="../tags/tag33.xml"/><Relationship Id="rId9" Type="http://schemas.openxmlformats.org/officeDocument/2006/relationships/tags" Target="../tags/tag38.xml"/><Relationship Id="rId14" Type="http://schemas.openxmlformats.org/officeDocument/2006/relationships/tags" Target="../tags/tag43.xml"/><Relationship Id="rId22" Type="http://schemas.openxmlformats.org/officeDocument/2006/relationships/image" Target="../media/image3.jpeg"/><Relationship Id="rId27" Type="http://schemas.openxmlformats.org/officeDocument/2006/relationships/image" Target="../media/image18.png"/><Relationship Id="rId30" Type="http://schemas.openxmlformats.org/officeDocument/2006/relationships/image" Target="../media/image21.jpeg"/></Relationships>
</file>

<file path=ppt/slides/_rels/slide50.xml.rels><?xml version="1.0" encoding="UTF-8" standalone="yes"?>
<Relationships xmlns="http://schemas.openxmlformats.org/package/2006/relationships"><Relationship Id="rId8" Type="http://schemas.openxmlformats.org/officeDocument/2006/relationships/tags" Target="../tags/tag103.xml"/><Relationship Id="rId13" Type="http://schemas.openxmlformats.org/officeDocument/2006/relationships/image" Target="../media/image56.png"/><Relationship Id="rId3" Type="http://schemas.openxmlformats.org/officeDocument/2006/relationships/tags" Target="../tags/tag98.xml"/><Relationship Id="rId7" Type="http://schemas.openxmlformats.org/officeDocument/2006/relationships/tags" Target="../tags/tag102.xml"/><Relationship Id="rId12" Type="http://schemas.openxmlformats.org/officeDocument/2006/relationships/image" Target="../media/image26.svg"/><Relationship Id="rId2" Type="http://schemas.openxmlformats.org/officeDocument/2006/relationships/tags" Target="../tags/tag97.xml"/><Relationship Id="rId1" Type="http://schemas.openxmlformats.org/officeDocument/2006/relationships/tags" Target="../tags/tag96.xml"/><Relationship Id="rId6" Type="http://schemas.openxmlformats.org/officeDocument/2006/relationships/tags" Target="../tags/tag101.xml"/><Relationship Id="rId11" Type="http://schemas.openxmlformats.org/officeDocument/2006/relationships/image" Target="../media/image25.png"/><Relationship Id="rId5" Type="http://schemas.openxmlformats.org/officeDocument/2006/relationships/tags" Target="../tags/tag100.xml"/><Relationship Id="rId10" Type="http://schemas.openxmlformats.org/officeDocument/2006/relationships/slideLayout" Target="../slideLayouts/slideLayout7.xml"/><Relationship Id="rId4" Type="http://schemas.openxmlformats.org/officeDocument/2006/relationships/tags" Target="../tags/tag99.xml"/><Relationship Id="rId9" Type="http://schemas.openxmlformats.org/officeDocument/2006/relationships/tags" Target="../tags/tag104.xml"/><Relationship Id="rId14" Type="http://schemas.openxmlformats.org/officeDocument/2006/relationships/image" Target="../media/image57.png"/></Relationships>
</file>

<file path=ppt/slides/_rels/slide5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106.xml"/><Relationship Id="rId1" Type="http://schemas.openxmlformats.org/officeDocument/2006/relationships/tags" Target="../tags/tag105.xml"/><Relationship Id="rId5" Type="http://schemas.openxmlformats.org/officeDocument/2006/relationships/image" Target="../media/image26.svg"/><Relationship Id="rId4" Type="http://schemas.openxmlformats.org/officeDocument/2006/relationships/image" Target="../media/image25.png"/></Relationships>
</file>

<file path=ppt/slides/_rels/slide53.xml.rels><?xml version="1.0" encoding="UTF-8" standalone="yes"?>
<Relationships xmlns="http://schemas.openxmlformats.org/package/2006/relationships"><Relationship Id="rId8" Type="http://schemas.openxmlformats.org/officeDocument/2006/relationships/slideLayout" Target="../slideLayouts/slideLayout7.xml"/><Relationship Id="rId3" Type="http://schemas.openxmlformats.org/officeDocument/2006/relationships/tags" Target="../tags/tag109.xml"/><Relationship Id="rId7" Type="http://schemas.openxmlformats.org/officeDocument/2006/relationships/tags" Target="../tags/tag113.xml"/><Relationship Id="rId2" Type="http://schemas.openxmlformats.org/officeDocument/2006/relationships/tags" Target="../tags/tag108.xml"/><Relationship Id="rId1" Type="http://schemas.openxmlformats.org/officeDocument/2006/relationships/tags" Target="../tags/tag107.xml"/><Relationship Id="rId6" Type="http://schemas.openxmlformats.org/officeDocument/2006/relationships/tags" Target="../tags/tag112.xml"/><Relationship Id="rId5" Type="http://schemas.openxmlformats.org/officeDocument/2006/relationships/tags" Target="../tags/tag111.xml"/><Relationship Id="rId10" Type="http://schemas.openxmlformats.org/officeDocument/2006/relationships/image" Target="../media/image26.svg"/><Relationship Id="rId4" Type="http://schemas.openxmlformats.org/officeDocument/2006/relationships/tags" Target="../tags/tag110.xml"/><Relationship Id="rId9" Type="http://schemas.openxmlformats.org/officeDocument/2006/relationships/image" Target="../media/image25.png"/></Relationships>
</file>

<file path=ppt/slides/_rels/slide54.xml.rels><?xml version="1.0" encoding="UTF-8" standalone="yes"?>
<Relationships xmlns="http://schemas.openxmlformats.org/package/2006/relationships"><Relationship Id="rId8" Type="http://schemas.openxmlformats.org/officeDocument/2006/relationships/tags" Target="../tags/tag121.xml"/><Relationship Id="rId13" Type="http://schemas.openxmlformats.org/officeDocument/2006/relationships/tags" Target="../tags/tag126.xml"/><Relationship Id="rId3" Type="http://schemas.openxmlformats.org/officeDocument/2006/relationships/tags" Target="../tags/tag116.xml"/><Relationship Id="rId7" Type="http://schemas.openxmlformats.org/officeDocument/2006/relationships/tags" Target="../tags/tag120.xml"/><Relationship Id="rId12" Type="http://schemas.openxmlformats.org/officeDocument/2006/relationships/tags" Target="../tags/tag125.xml"/><Relationship Id="rId17" Type="http://schemas.openxmlformats.org/officeDocument/2006/relationships/image" Target="../media/image37.png"/><Relationship Id="rId2" Type="http://schemas.openxmlformats.org/officeDocument/2006/relationships/tags" Target="../tags/tag115.xml"/><Relationship Id="rId16" Type="http://schemas.openxmlformats.org/officeDocument/2006/relationships/image" Target="../media/image26.svg"/><Relationship Id="rId1" Type="http://schemas.openxmlformats.org/officeDocument/2006/relationships/tags" Target="../tags/tag114.xml"/><Relationship Id="rId6" Type="http://schemas.openxmlformats.org/officeDocument/2006/relationships/tags" Target="../tags/tag119.xml"/><Relationship Id="rId11" Type="http://schemas.openxmlformats.org/officeDocument/2006/relationships/tags" Target="../tags/tag124.xml"/><Relationship Id="rId5" Type="http://schemas.openxmlformats.org/officeDocument/2006/relationships/tags" Target="../tags/tag118.xml"/><Relationship Id="rId15" Type="http://schemas.openxmlformats.org/officeDocument/2006/relationships/image" Target="../media/image25.png"/><Relationship Id="rId10" Type="http://schemas.openxmlformats.org/officeDocument/2006/relationships/tags" Target="../tags/tag123.xml"/><Relationship Id="rId4" Type="http://schemas.openxmlformats.org/officeDocument/2006/relationships/tags" Target="../tags/tag117.xml"/><Relationship Id="rId9" Type="http://schemas.openxmlformats.org/officeDocument/2006/relationships/tags" Target="../tags/tag122.xml"/><Relationship Id="rId14"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tags" Target="../tags/tag129.xml"/><Relationship Id="rId7" Type="http://schemas.openxmlformats.org/officeDocument/2006/relationships/slideLayout" Target="../slideLayouts/slideLayout7.xml"/><Relationship Id="rId2" Type="http://schemas.openxmlformats.org/officeDocument/2006/relationships/tags" Target="../tags/tag128.xml"/><Relationship Id="rId1" Type="http://schemas.openxmlformats.org/officeDocument/2006/relationships/tags" Target="../tags/tag127.xml"/><Relationship Id="rId6" Type="http://schemas.openxmlformats.org/officeDocument/2006/relationships/tags" Target="../tags/tag132.xml"/><Relationship Id="rId5" Type="http://schemas.openxmlformats.org/officeDocument/2006/relationships/tags" Target="../tags/tag131.xml"/><Relationship Id="rId4" Type="http://schemas.openxmlformats.org/officeDocument/2006/relationships/tags" Target="../tags/tag130.xml"/><Relationship Id="rId9" Type="http://schemas.openxmlformats.org/officeDocument/2006/relationships/image" Target="../media/image26.svg"/></Relationships>
</file>

<file path=ppt/slides/_rels/slide56.xml.rels><?xml version="1.0" encoding="UTF-8" standalone="yes"?>
<Relationships xmlns="http://schemas.openxmlformats.org/package/2006/relationships"><Relationship Id="rId8" Type="http://schemas.openxmlformats.org/officeDocument/2006/relationships/tags" Target="../tags/tag140.xml"/><Relationship Id="rId13" Type="http://schemas.openxmlformats.org/officeDocument/2006/relationships/tags" Target="../tags/tag145.xml"/><Relationship Id="rId3" Type="http://schemas.openxmlformats.org/officeDocument/2006/relationships/tags" Target="../tags/tag135.xml"/><Relationship Id="rId7" Type="http://schemas.openxmlformats.org/officeDocument/2006/relationships/tags" Target="../tags/tag139.xml"/><Relationship Id="rId12" Type="http://schemas.openxmlformats.org/officeDocument/2006/relationships/tags" Target="../tags/tag144.xml"/><Relationship Id="rId17" Type="http://schemas.openxmlformats.org/officeDocument/2006/relationships/image" Target="../media/image36.png"/><Relationship Id="rId2" Type="http://schemas.openxmlformats.org/officeDocument/2006/relationships/tags" Target="../tags/tag134.xml"/><Relationship Id="rId16" Type="http://schemas.openxmlformats.org/officeDocument/2006/relationships/image" Target="../media/image26.svg"/><Relationship Id="rId1" Type="http://schemas.openxmlformats.org/officeDocument/2006/relationships/tags" Target="../tags/tag133.xml"/><Relationship Id="rId6" Type="http://schemas.openxmlformats.org/officeDocument/2006/relationships/tags" Target="../tags/tag138.xml"/><Relationship Id="rId11" Type="http://schemas.openxmlformats.org/officeDocument/2006/relationships/tags" Target="../tags/tag143.xml"/><Relationship Id="rId5" Type="http://schemas.openxmlformats.org/officeDocument/2006/relationships/tags" Target="../tags/tag137.xml"/><Relationship Id="rId15" Type="http://schemas.openxmlformats.org/officeDocument/2006/relationships/image" Target="../media/image25.png"/><Relationship Id="rId10" Type="http://schemas.openxmlformats.org/officeDocument/2006/relationships/tags" Target="../tags/tag142.xml"/><Relationship Id="rId4" Type="http://schemas.openxmlformats.org/officeDocument/2006/relationships/tags" Target="../tags/tag136.xml"/><Relationship Id="rId9" Type="http://schemas.openxmlformats.org/officeDocument/2006/relationships/tags" Target="../tags/tag141.xml"/><Relationship Id="rId14"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tags" Target="../tags/tag148.xml"/><Relationship Id="rId7" Type="http://schemas.openxmlformats.org/officeDocument/2006/relationships/slideLayout" Target="../slideLayouts/slideLayout7.xml"/><Relationship Id="rId2" Type="http://schemas.openxmlformats.org/officeDocument/2006/relationships/tags" Target="../tags/tag147.xml"/><Relationship Id="rId1" Type="http://schemas.openxmlformats.org/officeDocument/2006/relationships/tags" Target="../tags/tag146.xml"/><Relationship Id="rId6" Type="http://schemas.openxmlformats.org/officeDocument/2006/relationships/tags" Target="../tags/tag151.xml"/><Relationship Id="rId5" Type="http://schemas.openxmlformats.org/officeDocument/2006/relationships/tags" Target="../tags/tag150.xml"/><Relationship Id="rId4" Type="http://schemas.openxmlformats.org/officeDocument/2006/relationships/tags" Target="../tags/tag149.xml"/><Relationship Id="rId9" Type="http://schemas.openxmlformats.org/officeDocument/2006/relationships/image" Target="../media/image26.svg"/></Relationships>
</file>

<file path=ppt/slides/_rels/slide58.xml.rels><?xml version="1.0" encoding="UTF-8" standalone="yes"?>
<Relationships xmlns="http://schemas.openxmlformats.org/package/2006/relationships"><Relationship Id="rId8" Type="http://schemas.openxmlformats.org/officeDocument/2006/relationships/tags" Target="../tags/tag159.xml"/><Relationship Id="rId13" Type="http://schemas.openxmlformats.org/officeDocument/2006/relationships/slideLayout" Target="../slideLayouts/slideLayout7.xml"/><Relationship Id="rId3" Type="http://schemas.openxmlformats.org/officeDocument/2006/relationships/tags" Target="../tags/tag154.xml"/><Relationship Id="rId7" Type="http://schemas.openxmlformats.org/officeDocument/2006/relationships/tags" Target="../tags/tag158.xml"/><Relationship Id="rId12" Type="http://schemas.openxmlformats.org/officeDocument/2006/relationships/tags" Target="../tags/tag163.xml"/><Relationship Id="rId2" Type="http://schemas.openxmlformats.org/officeDocument/2006/relationships/tags" Target="../tags/tag153.xml"/><Relationship Id="rId16" Type="http://schemas.openxmlformats.org/officeDocument/2006/relationships/image" Target="../media/image35.png"/><Relationship Id="rId1" Type="http://schemas.openxmlformats.org/officeDocument/2006/relationships/tags" Target="../tags/tag152.xml"/><Relationship Id="rId6" Type="http://schemas.openxmlformats.org/officeDocument/2006/relationships/tags" Target="../tags/tag157.xml"/><Relationship Id="rId11" Type="http://schemas.openxmlformats.org/officeDocument/2006/relationships/tags" Target="../tags/tag162.xml"/><Relationship Id="rId5" Type="http://schemas.openxmlformats.org/officeDocument/2006/relationships/tags" Target="../tags/tag156.xml"/><Relationship Id="rId15" Type="http://schemas.openxmlformats.org/officeDocument/2006/relationships/image" Target="../media/image26.svg"/><Relationship Id="rId10" Type="http://schemas.openxmlformats.org/officeDocument/2006/relationships/tags" Target="../tags/tag161.xml"/><Relationship Id="rId4" Type="http://schemas.openxmlformats.org/officeDocument/2006/relationships/tags" Target="../tags/tag155.xml"/><Relationship Id="rId9" Type="http://schemas.openxmlformats.org/officeDocument/2006/relationships/tags" Target="../tags/tag160.xml"/><Relationship Id="rId14" Type="http://schemas.openxmlformats.org/officeDocument/2006/relationships/image" Target="../media/image25.png"/></Relationships>
</file>

<file path=ppt/slides/_rels/slide59.xml.rels><?xml version="1.0" encoding="UTF-8" standalone="yes"?>
<Relationships xmlns="http://schemas.openxmlformats.org/package/2006/relationships"><Relationship Id="rId8" Type="http://schemas.openxmlformats.org/officeDocument/2006/relationships/tags" Target="../tags/tag171.xml"/><Relationship Id="rId13" Type="http://schemas.openxmlformats.org/officeDocument/2006/relationships/slideLayout" Target="../slideLayouts/slideLayout7.xml"/><Relationship Id="rId3" Type="http://schemas.openxmlformats.org/officeDocument/2006/relationships/tags" Target="../tags/tag166.xml"/><Relationship Id="rId7" Type="http://schemas.openxmlformats.org/officeDocument/2006/relationships/tags" Target="../tags/tag170.xml"/><Relationship Id="rId12" Type="http://schemas.openxmlformats.org/officeDocument/2006/relationships/tags" Target="../tags/tag175.xml"/><Relationship Id="rId2" Type="http://schemas.openxmlformats.org/officeDocument/2006/relationships/tags" Target="../tags/tag165.xml"/><Relationship Id="rId1" Type="http://schemas.openxmlformats.org/officeDocument/2006/relationships/tags" Target="../tags/tag164.xml"/><Relationship Id="rId6" Type="http://schemas.openxmlformats.org/officeDocument/2006/relationships/tags" Target="../tags/tag169.xml"/><Relationship Id="rId11" Type="http://schemas.openxmlformats.org/officeDocument/2006/relationships/tags" Target="../tags/tag174.xml"/><Relationship Id="rId5" Type="http://schemas.openxmlformats.org/officeDocument/2006/relationships/tags" Target="../tags/tag168.xml"/><Relationship Id="rId15" Type="http://schemas.openxmlformats.org/officeDocument/2006/relationships/image" Target="../media/image26.svg"/><Relationship Id="rId10" Type="http://schemas.openxmlformats.org/officeDocument/2006/relationships/tags" Target="../tags/tag173.xml"/><Relationship Id="rId4" Type="http://schemas.openxmlformats.org/officeDocument/2006/relationships/tags" Target="../tags/tag167.xml"/><Relationship Id="rId9" Type="http://schemas.openxmlformats.org/officeDocument/2006/relationships/tags" Target="../tags/tag172.xml"/><Relationship Id="rId14" Type="http://schemas.openxmlformats.org/officeDocument/2006/relationships/image" Target="../media/image25.png"/></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7.xml"/><Relationship Id="rId6" Type="http://schemas.microsoft.com/office/2007/relationships/hdphoto" Target="../media/hdphoto1.wdp"/><Relationship Id="rId5" Type="http://schemas.openxmlformats.org/officeDocument/2006/relationships/image" Target="../media/image24.png"/><Relationship Id="rId4" Type="http://schemas.openxmlformats.org/officeDocument/2006/relationships/image" Target="../media/image6.svg"/></Relationships>
</file>

<file path=ppt/slides/_rels/slide60.xml.rels><?xml version="1.0" encoding="UTF-8" standalone="yes"?>
<Relationships xmlns="http://schemas.openxmlformats.org/package/2006/relationships"><Relationship Id="rId8" Type="http://schemas.openxmlformats.org/officeDocument/2006/relationships/slideLayout" Target="../slideLayouts/slideLayout7.xml"/><Relationship Id="rId3" Type="http://schemas.openxmlformats.org/officeDocument/2006/relationships/tags" Target="../tags/tag178.xml"/><Relationship Id="rId7" Type="http://schemas.openxmlformats.org/officeDocument/2006/relationships/tags" Target="../tags/tag182.xml"/><Relationship Id="rId2" Type="http://schemas.openxmlformats.org/officeDocument/2006/relationships/tags" Target="../tags/tag177.xml"/><Relationship Id="rId1" Type="http://schemas.openxmlformats.org/officeDocument/2006/relationships/tags" Target="../tags/tag176.xml"/><Relationship Id="rId6" Type="http://schemas.openxmlformats.org/officeDocument/2006/relationships/tags" Target="../tags/tag181.xml"/><Relationship Id="rId5" Type="http://schemas.openxmlformats.org/officeDocument/2006/relationships/tags" Target="../tags/tag180.xml"/><Relationship Id="rId10" Type="http://schemas.openxmlformats.org/officeDocument/2006/relationships/image" Target="../media/image26.svg"/><Relationship Id="rId4" Type="http://schemas.openxmlformats.org/officeDocument/2006/relationships/tags" Target="../tags/tag179.xml"/><Relationship Id="rId9" Type="http://schemas.openxmlformats.org/officeDocument/2006/relationships/image" Target="../media/image25.png"/></Relationships>
</file>

<file path=ppt/slides/_rels/slide61.xml.rels><?xml version="1.0" encoding="UTF-8" standalone="yes"?>
<Relationships xmlns="http://schemas.openxmlformats.org/package/2006/relationships"><Relationship Id="rId8" Type="http://schemas.openxmlformats.org/officeDocument/2006/relationships/tags" Target="../tags/tag190.xml"/><Relationship Id="rId13" Type="http://schemas.openxmlformats.org/officeDocument/2006/relationships/slideLayout" Target="../slideLayouts/slideLayout7.xml"/><Relationship Id="rId3" Type="http://schemas.openxmlformats.org/officeDocument/2006/relationships/tags" Target="../tags/tag185.xml"/><Relationship Id="rId7" Type="http://schemas.openxmlformats.org/officeDocument/2006/relationships/tags" Target="../tags/tag189.xml"/><Relationship Id="rId12" Type="http://schemas.openxmlformats.org/officeDocument/2006/relationships/tags" Target="../tags/tag194.xml"/><Relationship Id="rId2" Type="http://schemas.openxmlformats.org/officeDocument/2006/relationships/tags" Target="../tags/tag184.xml"/><Relationship Id="rId16" Type="http://schemas.openxmlformats.org/officeDocument/2006/relationships/image" Target="../media/image38.png"/><Relationship Id="rId1" Type="http://schemas.openxmlformats.org/officeDocument/2006/relationships/tags" Target="../tags/tag183.xml"/><Relationship Id="rId6" Type="http://schemas.openxmlformats.org/officeDocument/2006/relationships/tags" Target="../tags/tag188.xml"/><Relationship Id="rId11" Type="http://schemas.openxmlformats.org/officeDocument/2006/relationships/tags" Target="../tags/tag193.xml"/><Relationship Id="rId5" Type="http://schemas.openxmlformats.org/officeDocument/2006/relationships/tags" Target="../tags/tag187.xml"/><Relationship Id="rId15" Type="http://schemas.openxmlformats.org/officeDocument/2006/relationships/image" Target="../media/image26.svg"/><Relationship Id="rId10" Type="http://schemas.openxmlformats.org/officeDocument/2006/relationships/tags" Target="../tags/tag192.xml"/><Relationship Id="rId4" Type="http://schemas.openxmlformats.org/officeDocument/2006/relationships/tags" Target="../tags/tag186.xml"/><Relationship Id="rId9" Type="http://schemas.openxmlformats.org/officeDocument/2006/relationships/tags" Target="../tags/tag191.xml"/><Relationship Id="rId14" Type="http://schemas.openxmlformats.org/officeDocument/2006/relationships/image" Target="../media/image25.png"/></Relationships>
</file>

<file path=ppt/slides/_rels/slide62.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tags" Target="../tags/tag197.xml"/><Relationship Id="rId7" Type="http://schemas.openxmlformats.org/officeDocument/2006/relationships/slideLayout" Target="../slideLayouts/slideLayout7.xml"/><Relationship Id="rId2" Type="http://schemas.openxmlformats.org/officeDocument/2006/relationships/tags" Target="../tags/tag196.xml"/><Relationship Id="rId1" Type="http://schemas.openxmlformats.org/officeDocument/2006/relationships/tags" Target="../tags/tag195.xml"/><Relationship Id="rId6" Type="http://schemas.openxmlformats.org/officeDocument/2006/relationships/tags" Target="../tags/tag200.xml"/><Relationship Id="rId5" Type="http://schemas.openxmlformats.org/officeDocument/2006/relationships/tags" Target="../tags/tag199.xml"/><Relationship Id="rId4" Type="http://schemas.openxmlformats.org/officeDocument/2006/relationships/tags" Target="../tags/tag198.xml"/><Relationship Id="rId9" Type="http://schemas.openxmlformats.org/officeDocument/2006/relationships/image" Target="../media/image26.svg"/></Relationships>
</file>

<file path=ppt/slides/_rels/slide63.xml.rels><?xml version="1.0" encoding="UTF-8" standalone="yes"?>
<Relationships xmlns="http://schemas.openxmlformats.org/package/2006/relationships"><Relationship Id="rId8" Type="http://schemas.openxmlformats.org/officeDocument/2006/relationships/tags" Target="../tags/tag208.xml"/><Relationship Id="rId13" Type="http://schemas.openxmlformats.org/officeDocument/2006/relationships/slideLayout" Target="../slideLayouts/slideLayout7.xml"/><Relationship Id="rId3" Type="http://schemas.openxmlformats.org/officeDocument/2006/relationships/tags" Target="../tags/tag203.xml"/><Relationship Id="rId7" Type="http://schemas.openxmlformats.org/officeDocument/2006/relationships/tags" Target="../tags/tag207.xml"/><Relationship Id="rId12" Type="http://schemas.openxmlformats.org/officeDocument/2006/relationships/tags" Target="../tags/tag212.xml"/><Relationship Id="rId2" Type="http://schemas.openxmlformats.org/officeDocument/2006/relationships/tags" Target="../tags/tag202.xml"/><Relationship Id="rId16" Type="http://schemas.openxmlformats.org/officeDocument/2006/relationships/image" Target="../media/image45.png"/><Relationship Id="rId1" Type="http://schemas.openxmlformats.org/officeDocument/2006/relationships/tags" Target="../tags/tag201.xml"/><Relationship Id="rId6" Type="http://schemas.openxmlformats.org/officeDocument/2006/relationships/tags" Target="../tags/tag206.xml"/><Relationship Id="rId11" Type="http://schemas.openxmlformats.org/officeDocument/2006/relationships/tags" Target="../tags/tag211.xml"/><Relationship Id="rId5" Type="http://schemas.openxmlformats.org/officeDocument/2006/relationships/tags" Target="../tags/tag205.xml"/><Relationship Id="rId15" Type="http://schemas.openxmlformats.org/officeDocument/2006/relationships/image" Target="../media/image26.svg"/><Relationship Id="rId10" Type="http://schemas.openxmlformats.org/officeDocument/2006/relationships/tags" Target="../tags/tag210.xml"/><Relationship Id="rId4" Type="http://schemas.openxmlformats.org/officeDocument/2006/relationships/tags" Target="../tags/tag204.xml"/><Relationship Id="rId9" Type="http://schemas.openxmlformats.org/officeDocument/2006/relationships/tags" Target="../tags/tag209.xml"/><Relationship Id="rId14" Type="http://schemas.openxmlformats.org/officeDocument/2006/relationships/image" Target="../media/image25.png"/></Relationships>
</file>

<file path=ppt/slides/_rels/slide64.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tags" Target="../tags/tag215.xml"/><Relationship Id="rId7" Type="http://schemas.openxmlformats.org/officeDocument/2006/relationships/slideLayout" Target="../slideLayouts/slideLayout7.xml"/><Relationship Id="rId2" Type="http://schemas.openxmlformats.org/officeDocument/2006/relationships/tags" Target="../tags/tag214.xml"/><Relationship Id="rId1" Type="http://schemas.openxmlformats.org/officeDocument/2006/relationships/tags" Target="../tags/tag213.xml"/><Relationship Id="rId6" Type="http://schemas.openxmlformats.org/officeDocument/2006/relationships/tags" Target="../tags/tag218.xml"/><Relationship Id="rId5" Type="http://schemas.openxmlformats.org/officeDocument/2006/relationships/tags" Target="../tags/tag217.xml"/><Relationship Id="rId4" Type="http://schemas.openxmlformats.org/officeDocument/2006/relationships/tags" Target="../tags/tag216.xml"/><Relationship Id="rId9" Type="http://schemas.openxmlformats.org/officeDocument/2006/relationships/image" Target="../media/image26.svg"/></Relationships>
</file>

<file path=ppt/slides/_rels/slide65.xml.rels><?xml version="1.0" encoding="UTF-8" standalone="yes"?>
<Relationships xmlns="http://schemas.openxmlformats.org/package/2006/relationships"><Relationship Id="rId8" Type="http://schemas.openxmlformats.org/officeDocument/2006/relationships/tags" Target="../tags/tag226.xml"/><Relationship Id="rId13" Type="http://schemas.openxmlformats.org/officeDocument/2006/relationships/slideLayout" Target="../slideLayouts/slideLayout7.xml"/><Relationship Id="rId3" Type="http://schemas.openxmlformats.org/officeDocument/2006/relationships/tags" Target="../tags/tag221.xml"/><Relationship Id="rId7" Type="http://schemas.openxmlformats.org/officeDocument/2006/relationships/tags" Target="../tags/tag225.xml"/><Relationship Id="rId12" Type="http://schemas.openxmlformats.org/officeDocument/2006/relationships/tags" Target="../tags/tag230.xml"/><Relationship Id="rId2" Type="http://schemas.openxmlformats.org/officeDocument/2006/relationships/tags" Target="../tags/tag220.xml"/><Relationship Id="rId16" Type="http://schemas.openxmlformats.org/officeDocument/2006/relationships/image" Target="../media/image39.png"/><Relationship Id="rId1" Type="http://schemas.openxmlformats.org/officeDocument/2006/relationships/tags" Target="../tags/tag219.xml"/><Relationship Id="rId6" Type="http://schemas.openxmlformats.org/officeDocument/2006/relationships/tags" Target="../tags/tag224.xml"/><Relationship Id="rId11" Type="http://schemas.openxmlformats.org/officeDocument/2006/relationships/tags" Target="../tags/tag229.xml"/><Relationship Id="rId5" Type="http://schemas.openxmlformats.org/officeDocument/2006/relationships/tags" Target="../tags/tag223.xml"/><Relationship Id="rId15" Type="http://schemas.openxmlformats.org/officeDocument/2006/relationships/image" Target="../media/image26.svg"/><Relationship Id="rId10" Type="http://schemas.openxmlformats.org/officeDocument/2006/relationships/tags" Target="../tags/tag228.xml"/><Relationship Id="rId4" Type="http://schemas.openxmlformats.org/officeDocument/2006/relationships/tags" Target="../tags/tag222.xml"/><Relationship Id="rId9" Type="http://schemas.openxmlformats.org/officeDocument/2006/relationships/tags" Target="../tags/tag227.xml"/><Relationship Id="rId14" Type="http://schemas.openxmlformats.org/officeDocument/2006/relationships/image" Target="../media/image25.png"/></Relationships>
</file>

<file path=ppt/slides/_rels/slide66.xml.rels><?xml version="1.0" encoding="UTF-8" standalone="yes"?>
<Relationships xmlns="http://schemas.openxmlformats.org/package/2006/relationships"><Relationship Id="rId8" Type="http://schemas.openxmlformats.org/officeDocument/2006/relationships/image" Target="../media/image26.svg"/><Relationship Id="rId3" Type="http://schemas.openxmlformats.org/officeDocument/2006/relationships/tags" Target="../tags/tag233.xml"/><Relationship Id="rId7" Type="http://schemas.openxmlformats.org/officeDocument/2006/relationships/image" Target="../media/image25.png"/><Relationship Id="rId2" Type="http://schemas.openxmlformats.org/officeDocument/2006/relationships/tags" Target="../tags/tag232.xml"/><Relationship Id="rId1" Type="http://schemas.openxmlformats.org/officeDocument/2006/relationships/tags" Target="../tags/tag231.xml"/><Relationship Id="rId6" Type="http://schemas.openxmlformats.org/officeDocument/2006/relationships/slideLayout" Target="../slideLayouts/slideLayout7.xml"/><Relationship Id="rId5" Type="http://schemas.openxmlformats.org/officeDocument/2006/relationships/tags" Target="../tags/tag235.xml"/><Relationship Id="rId4" Type="http://schemas.openxmlformats.org/officeDocument/2006/relationships/tags" Target="../tags/tag234.xml"/></Relationships>
</file>

<file path=ppt/slides/_rels/slide67.xml.rels><?xml version="1.0" encoding="UTF-8" standalone="yes"?>
<Relationships xmlns="http://schemas.openxmlformats.org/package/2006/relationships"><Relationship Id="rId8" Type="http://schemas.openxmlformats.org/officeDocument/2006/relationships/tags" Target="../tags/tag243.xml"/><Relationship Id="rId13" Type="http://schemas.openxmlformats.org/officeDocument/2006/relationships/tags" Target="../tags/tag248.xml"/><Relationship Id="rId3" Type="http://schemas.openxmlformats.org/officeDocument/2006/relationships/tags" Target="../tags/tag238.xml"/><Relationship Id="rId7" Type="http://schemas.openxmlformats.org/officeDocument/2006/relationships/tags" Target="../tags/tag242.xml"/><Relationship Id="rId12" Type="http://schemas.openxmlformats.org/officeDocument/2006/relationships/tags" Target="../tags/tag247.xml"/><Relationship Id="rId17" Type="http://schemas.openxmlformats.org/officeDocument/2006/relationships/image" Target="../media/image40.png"/><Relationship Id="rId2" Type="http://schemas.openxmlformats.org/officeDocument/2006/relationships/tags" Target="../tags/tag237.xml"/><Relationship Id="rId16" Type="http://schemas.openxmlformats.org/officeDocument/2006/relationships/image" Target="../media/image26.svg"/><Relationship Id="rId1" Type="http://schemas.openxmlformats.org/officeDocument/2006/relationships/tags" Target="../tags/tag236.xml"/><Relationship Id="rId6" Type="http://schemas.openxmlformats.org/officeDocument/2006/relationships/tags" Target="../tags/tag241.xml"/><Relationship Id="rId11" Type="http://schemas.openxmlformats.org/officeDocument/2006/relationships/tags" Target="../tags/tag246.xml"/><Relationship Id="rId5" Type="http://schemas.openxmlformats.org/officeDocument/2006/relationships/tags" Target="../tags/tag240.xml"/><Relationship Id="rId15" Type="http://schemas.openxmlformats.org/officeDocument/2006/relationships/image" Target="../media/image25.png"/><Relationship Id="rId10" Type="http://schemas.openxmlformats.org/officeDocument/2006/relationships/tags" Target="../tags/tag245.xml"/><Relationship Id="rId4" Type="http://schemas.openxmlformats.org/officeDocument/2006/relationships/tags" Target="../tags/tag239.xml"/><Relationship Id="rId9" Type="http://schemas.openxmlformats.org/officeDocument/2006/relationships/tags" Target="../tags/tag244.xml"/><Relationship Id="rId14"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8" Type="http://schemas.openxmlformats.org/officeDocument/2006/relationships/image" Target="../media/image26.svg"/><Relationship Id="rId3" Type="http://schemas.openxmlformats.org/officeDocument/2006/relationships/tags" Target="../tags/tag251.xml"/><Relationship Id="rId7" Type="http://schemas.openxmlformats.org/officeDocument/2006/relationships/image" Target="../media/image25.png"/><Relationship Id="rId2" Type="http://schemas.openxmlformats.org/officeDocument/2006/relationships/tags" Target="../tags/tag250.xml"/><Relationship Id="rId1" Type="http://schemas.openxmlformats.org/officeDocument/2006/relationships/tags" Target="../tags/tag249.xml"/><Relationship Id="rId6" Type="http://schemas.openxmlformats.org/officeDocument/2006/relationships/slideLayout" Target="../slideLayouts/slideLayout7.xml"/><Relationship Id="rId5" Type="http://schemas.openxmlformats.org/officeDocument/2006/relationships/tags" Target="../tags/tag253.xml"/><Relationship Id="rId4" Type="http://schemas.openxmlformats.org/officeDocument/2006/relationships/tags" Target="../tags/tag252.xml"/></Relationships>
</file>

<file path=ppt/slides/_rels/slide69.xml.rels><?xml version="1.0" encoding="UTF-8" standalone="yes"?>
<Relationships xmlns="http://schemas.openxmlformats.org/package/2006/relationships"><Relationship Id="rId8" Type="http://schemas.openxmlformats.org/officeDocument/2006/relationships/tags" Target="../tags/tag261.xml"/><Relationship Id="rId13" Type="http://schemas.openxmlformats.org/officeDocument/2006/relationships/tags" Target="../tags/tag266.xml"/><Relationship Id="rId3" Type="http://schemas.openxmlformats.org/officeDocument/2006/relationships/tags" Target="../tags/tag256.xml"/><Relationship Id="rId7" Type="http://schemas.openxmlformats.org/officeDocument/2006/relationships/tags" Target="../tags/tag260.xml"/><Relationship Id="rId12" Type="http://schemas.openxmlformats.org/officeDocument/2006/relationships/tags" Target="../tags/tag265.xml"/><Relationship Id="rId17" Type="http://schemas.openxmlformats.org/officeDocument/2006/relationships/image" Target="../media/image42.png"/><Relationship Id="rId2" Type="http://schemas.openxmlformats.org/officeDocument/2006/relationships/tags" Target="../tags/tag255.xml"/><Relationship Id="rId16" Type="http://schemas.openxmlformats.org/officeDocument/2006/relationships/image" Target="../media/image26.svg"/><Relationship Id="rId1" Type="http://schemas.openxmlformats.org/officeDocument/2006/relationships/tags" Target="../tags/tag254.xml"/><Relationship Id="rId6" Type="http://schemas.openxmlformats.org/officeDocument/2006/relationships/tags" Target="../tags/tag259.xml"/><Relationship Id="rId11" Type="http://schemas.openxmlformats.org/officeDocument/2006/relationships/tags" Target="../tags/tag264.xml"/><Relationship Id="rId5" Type="http://schemas.openxmlformats.org/officeDocument/2006/relationships/tags" Target="../tags/tag258.xml"/><Relationship Id="rId15" Type="http://schemas.openxmlformats.org/officeDocument/2006/relationships/image" Target="../media/image25.png"/><Relationship Id="rId10" Type="http://schemas.openxmlformats.org/officeDocument/2006/relationships/tags" Target="../tags/tag263.xml"/><Relationship Id="rId4" Type="http://schemas.openxmlformats.org/officeDocument/2006/relationships/tags" Target="../tags/tag257.xml"/><Relationship Id="rId9" Type="http://schemas.openxmlformats.org/officeDocument/2006/relationships/tags" Target="../tags/tag262.xml"/><Relationship Id="rId14"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8" Type="http://schemas.openxmlformats.org/officeDocument/2006/relationships/tags" Target="../tags/tag57.xml"/><Relationship Id="rId13" Type="http://schemas.openxmlformats.org/officeDocument/2006/relationships/image" Target="../media/image27.jpeg"/><Relationship Id="rId3" Type="http://schemas.openxmlformats.org/officeDocument/2006/relationships/tags" Target="../tags/tag52.xml"/><Relationship Id="rId7" Type="http://schemas.openxmlformats.org/officeDocument/2006/relationships/tags" Target="../tags/tag56.xml"/><Relationship Id="rId12" Type="http://schemas.openxmlformats.org/officeDocument/2006/relationships/image" Target="../media/image26.svg"/><Relationship Id="rId2" Type="http://schemas.openxmlformats.org/officeDocument/2006/relationships/tags" Target="../tags/tag51.xml"/><Relationship Id="rId16" Type="http://schemas.openxmlformats.org/officeDocument/2006/relationships/image" Target="../media/image15.png"/><Relationship Id="rId1" Type="http://schemas.openxmlformats.org/officeDocument/2006/relationships/tags" Target="../tags/tag50.xml"/><Relationship Id="rId6" Type="http://schemas.openxmlformats.org/officeDocument/2006/relationships/tags" Target="../tags/tag55.xml"/><Relationship Id="rId11" Type="http://schemas.openxmlformats.org/officeDocument/2006/relationships/image" Target="../media/image25.png"/><Relationship Id="rId5" Type="http://schemas.openxmlformats.org/officeDocument/2006/relationships/tags" Target="../tags/tag54.xml"/><Relationship Id="rId15" Type="http://schemas.openxmlformats.org/officeDocument/2006/relationships/image" Target="../media/image14.png"/><Relationship Id="rId10" Type="http://schemas.openxmlformats.org/officeDocument/2006/relationships/slideLayout" Target="../slideLayouts/slideLayout7.xml"/><Relationship Id="rId4" Type="http://schemas.openxmlformats.org/officeDocument/2006/relationships/tags" Target="../tags/tag53.xml"/><Relationship Id="rId9" Type="http://schemas.openxmlformats.org/officeDocument/2006/relationships/tags" Target="../tags/tag58.xml"/><Relationship Id="rId14" Type="http://schemas.openxmlformats.org/officeDocument/2006/relationships/image" Target="../media/image28.png"/></Relationships>
</file>

<file path=ppt/slides/_rels/slide70.xml.rels><?xml version="1.0" encoding="UTF-8" standalone="yes"?>
<Relationships xmlns="http://schemas.openxmlformats.org/package/2006/relationships"><Relationship Id="rId8" Type="http://schemas.openxmlformats.org/officeDocument/2006/relationships/tags" Target="../tags/tag274.xml"/><Relationship Id="rId13" Type="http://schemas.openxmlformats.org/officeDocument/2006/relationships/slideLayout" Target="../slideLayouts/slideLayout7.xml"/><Relationship Id="rId3" Type="http://schemas.openxmlformats.org/officeDocument/2006/relationships/tags" Target="../tags/tag269.xml"/><Relationship Id="rId7" Type="http://schemas.openxmlformats.org/officeDocument/2006/relationships/tags" Target="../tags/tag273.xml"/><Relationship Id="rId12" Type="http://schemas.openxmlformats.org/officeDocument/2006/relationships/tags" Target="../tags/tag278.xml"/><Relationship Id="rId2" Type="http://schemas.openxmlformats.org/officeDocument/2006/relationships/tags" Target="../tags/tag268.xml"/><Relationship Id="rId1" Type="http://schemas.openxmlformats.org/officeDocument/2006/relationships/tags" Target="../tags/tag267.xml"/><Relationship Id="rId6" Type="http://schemas.openxmlformats.org/officeDocument/2006/relationships/tags" Target="../tags/tag272.xml"/><Relationship Id="rId11" Type="http://schemas.openxmlformats.org/officeDocument/2006/relationships/tags" Target="../tags/tag277.xml"/><Relationship Id="rId5" Type="http://schemas.openxmlformats.org/officeDocument/2006/relationships/tags" Target="../tags/tag271.xml"/><Relationship Id="rId15" Type="http://schemas.openxmlformats.org/officeDocument/2006/relationships/image" Target="../media/image26.svg"/><Relationship Id="rId10" Type="http://schemas.openxmlformats.org/officeDocument/2006/relationships/tags" Target="../tags/tag276.xml"/><Relationship Id="rId4" Type="http://schemas.openxmlformats.org/officeDocument/2006/relationships/tags" Target="../tags/tag270.xml"/><Relationship Id="rId9" Type="http://schemas.openxmlformats.org/officeDocument/2006/relationships/tags" Target="../tags/tag275.xml"/><Relationship Id="rId14" Type="http://schemas.openxmlformats.org/officeDocument/2006/relationships/image" Target="../media/image25.png"/></Relationships>
</file>

<file path=ppt/slides/_rels/slide7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8" Type="http://schemas.openxmlformats.org/officeDocument/2006/relationships/tags" Target="../tags/tag286.xml"/><Relationship Id="rId13" Type="http://schemas.openxmlformats.org/officeDocument/2006/relationships/image" Target="../media/image26.svg"/><Relationship Id="rId3" Type="http://schemas.openxmlformats.org/officeDocument/2006/relationships/tags" Target="../tags/tag281.xml"/><Relationship Id="rId7" Type="http://schemas.openxmlformats.org/officeDocument/2006/relationships/tags" Target="../tags/tag285.xml"/><Relationship Id="rId12" Type="http://schemas.openxmlformats.org/officeDocument/2006/relationships/image" Target="../media/image25.png"/><Relationship Id="rId2" Type="http://schemas.openxmlformats.org/officeDocument/2006/relationships/tags" Target="../tags/tag280.xml"/><Relationship Id="rId1" Type="http://schemas.openxmlformats.org/officeDocument/2006/relationships/tags" Target="../tags/tag279.xml"/><Relationship Id="rId6" Type="http://schemas.openxmlformats.org/officeDocument/2006/relationships/tags" Target="../tags/tag284.xml"/><Relationship Id="rId11" Type="http://schemas.openxmlformats.org/officeDocument/2006/relationships/slideLayout" Target="../slideLayouts/slideLayout7.xml"/><Relationship Id="rId5" Type="http://schemas.openxmlformats.org/officeDocument/2006/relationships/tags" Target="../tags/tag283.xml"/><Relationship Id="rId10" Type="http://schemas.openxmlformats.org/officeDocument/2006/relationships/tags" Target="../tags/tag288.xml"/><Relationship Id="rId4" Type="http://schemas.openxmlformats.org/officeDocument/2006/relationships/tags" Target="../tags/tag282.xml"/><Relationship Id="rId9" Type="http://schemas.openxmlformats.org/officeDocument/2006/relationships/tags" Target="../tags/tag287.xml"/></Relationships>
</file>

<file path=ppt/slides/_rels/slide73.xml.rels><?xml version="1.0" encoding="UTF-8" standalone="yes"?>
<Relationships xmlns="http://schemas.openxmlformats.org/package/2006/relationships"><Relationship Id="rId8" Type="http://schemas.openxmlformats.org/officeDocument/2006/relationships/tags" Target="../tags/tag296.xml"/><Relationship Id="rId13" Type="http://schemas.openxmlformats.org/officeDocument/2006/relationships/image" Target="../media/image26.svg"/><Relationship Id="rId3" Type="http://schemas.openxmlformats.org/officeDocument/2006/relationships/tags" Target="../tags/tag291.xml"/><Relationship Id="rId7" Type="http://schemas.openxmlformats.org/officeDocument/2006/relationships/tags" Target="../tags/tag295.xml"/><Relationship Id="rId12" Type="http://schemas.openxmlformats.org/officeDocument/2006/relationships/image" Target="../media/image25.png"/><Relationship Id="rId2" Type="http://schemas.openxmlformats.org/officeDocument/2006/relationships/tags" Target="../tags/tag290.xml"/><Relationship Id="rId1" Type="http://schemas.openxmlformats.org/officeDocument/2006/relationships/tags" Target="../tags/tag289.xml"/><Relationship Id="rId6" Type="http://schemas.openxmlformats.org/officeDocument/2006/relationships/tags" Target="../tags/tag294.xml"/><Relationship Id="rId11" Type="http://schemas.openxmlformats.org/officeDocument/2006/relationships/slideLayout" Target="../slideLayouts/slideLayout7.xml"/><Relationship Id="rId5" Type="http://schemas.openxmlformats.org/officeDocument/2006/relationships/tags" Target="../tags/tag293.xml"/><Relationship Id="rId10" Type="http://schemas.openxmlformats.org/officeDocument/2006/relationships/tags" Target="../tags/tag298.xml"/><Relationship Id="rId4" Type="http://schemas.openxmlformats.org/officeDocument/2006/relationships/tags" Target="../tags/tag292.xml"/><Relationship Id="rId9" Type="http://schemas.openxmlformats.org/officeDocument/2006/relationships/tags" Target="../tags/tag297.xml"/><Relationship Id="rId14" Type="http://schemas.openxmlformats.org/officeDocument/2006/relationships/image" Target="../media/image18.png"/></Relationships>
</file>

<file path=ppt/slides/_rels/slide74.xml.rels><?xml version="1.0" encoding="UTF-8" standalone="yes"?>
<Relationships xmlns="http://schemas.openxmlformats.org/package/2006/relationships"><Relationship Id="rId8" Type="http://schemas.openxmlformats.org/officeDocument/2006/relationships/tags" Target="../tags/tag306.xml"/><Relationship Id="rId3" Type="http://schemas.openxmlformats.org/officeDocument/2006/relationships/tags" Target="../tags/tag301.xml"/><Relationship Id="rId7" Type="http://schemas.openxmlformats.org/officeDocument/2006/relationships/tags" Target="../tags/tag305.xml"/><Relationship Id="rId2" Type="http://schemas.openxmlformats.org/officeDocument/2006/relationships/tags" Target="../tags/tag300.xml"/><Relationship Id="rId1" Type="http://schemas.openxmlformats.org/officeDocument/2006/relationships/tags" Target="../tags/tag299.xml"/><Relationship Id="rId6" Type="http://schemas.openxmlformats.org/officeDocument/2006/relationships/tags" Target="../tags/tag304.xml"/><Relationship Id="rId11" Type="http://schemas.openxmlformats.org/officeDocument/2006/relationships/image" Target="../media/image26.svg"/><Relationship Id="rId5" Type="http://schemas.openxmlformats.org/officeDocument/2006/relationships/tags" Target="../tags/tag303.xml"/><Relationship Id="rId10" Type="http://schemas.openxmlformats.org/officeDocument/2006/relationships/image" Target="../media/image25.png"/><Relationship Id="rId4" Type="http://schemas.openxmlformats.org/officeDocument/2006/relationships/tags" Target="../tags/tag302.xml"/><Relationship Id="rId9" Type="http://schemas.openxmlformats.org/officeDocument/2006/relationships/slideLayout" Target="../slideLayouts/slideLayout7.xml"/></Relationships>
</file>

<file path=ppt/slides/_rels/slide75.xml.rels><?xml version="1.0" encoding="UTF-8" standalone="yes"?>
<Relationships xmlns="http://schemas.openxmlformats.org/package/2006/relationships"><Relationship Id="rId8" Type="http://schemas.openxmlformats.org/officeDocument/2006/relationships/tags" Target="../tags/tag314.xml"/><Relationship Id="rId13" Type="http://schemas.openxmlformats.org/officeDocument/2006/relationships/image" Target="../media/image26.svg"/><Relationship Id="rId3" Type="http://schemas.openxmlformats.org/officeDocument/2006/relationships/tags" Target="../tags/tag309.xml"/><Relationship Id="rId7" Type="http://schemas.openxmlformats.org/officeDocument/2006/relationships/tags" Target="../tags/tag313.xml"/><Relationship Id="rId12" Type="http://schemas.openxmlformats.org/officeDocument/2006/relationships/image" Target="../media/image25.png"/><Relationship Id="rId2" Type="http://schemas.openxmlformats.org/officeDocument/2006/relationships/tags" Target="../tags/tag308.xml"/><Relationship Id="rId1" Type="http://schemas.openxmlformats.org/officeDocument/2006/relationships/tags" Target="../tags/tag307.xml"/><Relationship Id="rId6" Type="http://schemas.openxmlformats.org/officeDocument/2006/relationships/tags" Target="../tags/tag312.xml"/><Relationship Id="rId11" Type="http://schemas.openxmlformats.org/officeDocument/2006/relationships/slideLayout" Target="../slideLayouts/slideLayout7.xml"/><Relationship Id="rId5" Type="http://schemas.openxmlformats.org/officeDocument/2006/relationships/tags" Target="../tags/tag311.xml"/><Relationship Id="rId10" Type="http://schemas.openxmlformats.org/officeDocument/2006/relationships/tags" Target="../tags/tag316.xml"/><Relationship Id="rId4" Type="http://schemas.openxmlformats.org/officeDocument/2006/relationships/tags" Target="../tags/tag310.xml"/><Relationship Id="rId9" Type="http://schemas.openxmlformats.org/officeDocument/2006/relationships/tags" Target="../tags/tag315.xml"/><Relationship Id="rId14" Type="http://schemas.openxmlformats.org/officeDocument/2006/relationships/image" Target="../media/image18.png"/></Relationships>
</file>

<file path=ppt/slides/_rels/slide7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7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317.xml"/><Relationship Id="rId5" Type="http://schemas.openxmlformats.org/officeDocument/2006/relationships/image" Target="../media/image30.jpeg"/><Relationship Id="rId4" Type="http://schemas.openxmlformats.org/officeDocument/2006/relationships/image" Target="../media/image26.svg"/></Relationships>
</file>

<file path=ppt/slides/_rels/slide7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318.xml"/><Relationship Id="rId4" Type="http://schemas.openxmlformats.org/officeDocument/2006/relationships/image" Target="../media/image26.svg"/></Relationships>
</file>

<file path=ppt/slides/_rels/slide7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319.xml"/><Relationship Id="rId4" Type="http://schemas.openxmlformats.org/officeDocument/2006/relationships/image" Target="../media/image26.svg"/></Relationships>
</file>

<file path=ppt/slides/_rels/slide8.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3.jpeg"/><Relationship Id="rId1" Type="http://schemas.openxmlformats.org/officeDocument/2006/relationships/slideLayout" Target="../slideLayouts/slideLayout7.xml"/><Relationship Id="rId5" Type="http://schemas.microsoft.com/office/2007/relationships/hdphoto" Target="../media/hdphoto1.wdp"/><Relationship Id="rId4" Type="http://schemas.openxmlformats.org/officeDocument/2006/relationships/image" Target="../media/image24.png"/></Relationships>
</file>

<file path=ppt/slides/_rels/slide8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320.xml"/><Relationship Id="rId4" Type="http://schemas.openxmlformats.org/officeDocument/2006/relationships/image" Target="../media/image26.svg"/></Relationships>
</file>

<file path=ppt/slides/_rels/slide8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321.xml"/><Relationship Id="rId4" Type="http://schemas.openxmlformats.org/officeDocument/2006/relationships/image" Target="../media/image26.svg"/></Relationships>
</file>

<file path=ppt/slides/_rels/slide8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322.xml"/><Relationship Id="rId4" Type="http://schemas.openxmlformats.org/officeDocument/2006/relationships/image" Target="../media/image26.svg"/></Relationships>
</file>

<file path=ppt/slides/_rels/slide8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323.xml"/><Relationship Id="rId4" Type="http://schemas.openxmlformats.org/officeDocument/2006/relationships/image" Target="../media/image26.svg"/></Relationships>
</file>

<file path=ppt/slides/_rels/slide8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85.xml.rels><?xml version="1.0" encoding="UTF-8" standalone="yes"?>
<Relationships xmlns="http://schemas.openxmlformats.org/package/2006/relationships"><Relationship Id="rId8" Type="http://schemas.openxmlformats.org/officeDocument/2006/relationships/tags" Target="../tags/tag331.xml"/><Relationship Id="rId13" Type="http://schemas.openxmlformats.org/officeDocument/2006/relationships/image" Target="../media/image58.png"/><Relationship Id="rId3" Type="http://schemas.openxmlformats.org/officeDocument/2006/relationships/tags" Target="../tags/tag326.xml"/><Relationship Id="rId7" Type="http://schemas.openxmlformats.org/officeDocument/2006/relationships/tags" Target="../tags/tag330.xml"/><Relationship Id="rId12" Type="http://schemas.openxmlformats.org/officeDocument/2006/relationships/image" Target="../media/image26.svg"/><Relationship Id="rId2" Type="http://schemas.openxmlformats.org/officeDocument/2006/relationships/tags" Target="../tags/tag325.xml"/><Relationship Id="rId1" Type="http://schemas.openxmlformats.org/officeDocument/2006/relationships/tags" Target="../tags/tag324.xml"/><Relationship Id="rId6" Type="http://schemas.openxmlformats.org/officeDocument/2006/relationships/tags" Target="../tags/tag329.xml"/><Relationship Id="rId11" Type="http://schemas.openxmlformats.org/officeDocument/2006/relationships/image" Target="../media/image25.png"/><Relationship Id="rId5" Type="http://schemas.openxmlformats.org/officeDocument/2006/relationships/tags" Target="../tags/tag328.xml"/><Relationship Id="rId10" Type="http://schemas.openxmlformats.org/officeDocument/2006/relationships/slideLayout" Target="../slideLayouts/slideLayout7.xml"/><Relationship Id="rId4" Type="http://schemas.openxmlformats.org/officeDocument/2006/relationships/tags" Target="../tags/tag327.xml"/><Relationship Id="rId9" Type="http://schemas.openxmlformats.org/officeDocument/2006/relationships/tags" Target="../tags/tag332.xml"/><Relationship Id="rId14" Type="http://schemas.openxmlformats.org/officeDocument/2006/relationships/image" Target="../media/image59.png"/></Relationships>
</file>

<file path=ppt/slides/_rels/slide86.xml.rels><?xml version="1.0" encoding="UTF-8" standalone="yes"?>
<Relationships xmlns="http://schemas.openxmlformats.org/package/2006/relationships"><Relationship Id="rId8" Type="http://schemas.openxmlformats.org/officeDocument/2006/relationships/tags" Target="../tags/tag340.xml"/><Relationship Id="rId13" Type="http://schemas.openxmlformats.org/officeDocument/2006/relationships/image" Target="../media/image60.png"/><Relationship Id="rId3" Type="http://schemas.openxmlformats.org/officeDocument/2006/relationships/tags" Target="../tags/tag335.xml"/><Relationship Id="rId7" Type="http://schemas.openxmlformats.org/officeDocument/2006/relationships/tags" Target="../tags/tag339.xml"/><Relationship Id="rId12" Type="http://schemas.openxmlformats.org/officeDocument/2006/relationships/image" Target="../media/image26.svg"/><Relationship Id="rId2" Type="http://schemas.openxmlformats.org/officeDocument/2006/relationships/tags" Target="../tags/tag334.xml"/><Relationship Id="rId1" Type="http://schemas.openxmlformats.org/officeDocument/2006/relationships/tags" Target="../tags/tag333.xml"/><Relationship Id="rId6" Type="http://schemas.openxmlformats.org/officeDocument/2006/relationships/tags" Target="../tags/tag338.xml"/><Relationship Id="rId11" Type="http://schemas.openxmlformats.org/officeDocument/2006/relationships/image" Target="../media/image25.png"/><Relationship Id="rId5" Type="http://schemas.openxmlformats.org/officeDocument/2006/relationships/tags" Target="../tags/tag337.xml"/><Relationship Id="rId10" Type="http://schemas.openxmlformats.org/officeDocument/2006/relationships/slideLayout" Target="../slideLayouts/slideLayout7.xml"/><Relationship Id="rId4" Type="http://schemas.openxmlformats.org/officeDocument/2006/relationships/tags" Target="../tags/tag336.xml"/><Relationship Id="rId9" Type="http://schemas.openxmlformats.org/officeDocument/2006/relationships/tags" Target="../tags/tag341.xml"/><Relationship Id="rId14" Type="http://schemas.openxmlformats.org/officeDocument/2006/relationships/image" Target="../media/image61.png"/></Relationships>
</file>

<file path=ppt/slides/_rels/slide87.xml.rels><?xml version="1.0" encoding="UTF-8" standalone="yes"?>
<Relationships xmlns="http://schemas.openxmlformats.org/package/2006/relationships"><Relationship Id="rId8" Type="http://schemas.openxmlformats.org/officeDocument/2006/relationships/tags" Target="../tags/tag349.xml"/><Relationship Id="rId13" Type="http://schemas.openxmlformats.org/officeDocument/2006/relationships/image" Target="../media/image26.svg"/><Relationship Id="rId3" Type="http://schemas.openxmlformats.org/officeDocument/2006/relationships/tags" Target="../tags/tag344.xml"/><Relationship Id="rId7" Type="http://schemas.openxmlformats.org/officeDocument/2006/relationships/tags" Target="../tags/tag348.xml"/><Relationship Id="rId12" Type="http://schemas.openxmlformats.org/officeDocument/2006/relationships/image" Target="../media/image25.png"/><Relationship Id="rId2" Type="http://schemas.openxmlformats.org/officeDocument/2006/relationships/tags" Target="../tags/tag343.xml"/><Relationship Id="rId1" Type="http://schemas.openxmlformats.org/officeDocument/2006/relationships/tags" Target="../tags/tag342.xml"/><Relationship Id="rId6" Type="http://schemas.openxmlformats.org/officeDocument/2006/relationships/tags" Target="../tags/tag347.xml"/><Relationship Id="rId11" Type="http://schemas.openxmlformats.org/officeDocument/2006/relationships/slideLayout" Target="../slideLayouts/slideLayout7.xml"/><Relationship Id="rId5" Type="http://schemas.openxmlformats.org/officeDocument/2006/relationships/tags" Target="../tags/tag346.xml"/><Relationship Id="rId10" Type="http://schemas.openxmlformats.org/officeDocument/2006/relationships/tags" Target="../tags/tag351.xml"/><Relationship Id="rId4" Type="http://schemas.openxmlformats.org/officeDocument/2006/relationships/tags" Target="../tags/tag345.xml"/><Relationship Id="rId9" Type="http://schemas.openxmlformats.org/officeDocument/2006/relationships/tags" Target="../tags/tag350.xml"/><Relationship Id="rId14" Type="http://schemas.openxmlformats.org/officeDocument/2006/relationships/image" Target="../media/image18.png"/></Relationships>
</file>

<file path=ppt/slides/_rels/slide8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89.xml.rels><?xml version="1.0" encoding="UTF-8" standalone="yes"?>
<Relationships xmlns="http://schemas.openxmlformats.org/package/2006/relationships"><Relationship Id="rId3" Type="http://schemas.openxmlformats.org/officeDocument/2006/relationships/image" Target="../media/image26.svg"/><Relationship Id="rId2" Type="http://schemas.openxmlformats.org/officeDocument/2006/relationships/image" Target="../media/image25.png"/><Relationship Id="rId1" Type="http://schemas.openxmlformats.org/officeDocument/2006/relationships/slideLayout" Target="../slideLayouts/slideLayout7.xml"/><Relationship Id="rId6" Type="http://schemas.openxmlformats.org/officeDocument/2006/relationships/image" Target="../media/image64.svg"/><Relationship Id="rId5" Type="http://schemas.openxmlformats.org/officeDocument/2006/relationships/image" Target="../media/image63.png"/><Relationship Id="rId4" Type="http://schemas.openxmlformats.org/officeDocument/2006/relationships/image" Target="../media/image62.png"/></Relationships>
</file>

<file path=ppt/slides/_rels/slide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59.xml"/><Relationship Id="rId5" Type="http://schemas.openxmlformats.org/officeDocument/2006/relationships/image" Target="../media/image28.png"/><Relationship Id="rId4" Type="http://schemas.openxmlformats.org/officeDocument/2006/relationships/image" Target="../media/image26.svg"/></Relationships>
</file>

<file path=ppt/slides/_rels/slide9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91.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65.png"/><Relationship Id="rId2" Type="http://schemas.openxmlformats.org/officeDocument/2006/relationships/tags" Target="../tags/tag353.xml"/><Relationship Id="rId1" Type="http://schemas.openxmlformats.org/officeDocument/2006/relationships/tags" Target="../tags/tag352.xml"/><Relationship Id="rId6" Type="http://schemas.openxmlformats.org/officeDocument/2006/relationships/image" Target="../media/image23.jpeg"/><Relationship Id="rId5" Type="http://schemas.openxmlformats.org/officeDocument/2006/relationships/image" Target="../media/image26.svg"/><Relationship Id="rId4" Type="http://schemas.openxmlformats.org/officeDocument/2006/relationships/image" Target="../media/image25.png"/></Relationships>
</file>

<file path=ppt/slides/_rels/slide92.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66.png"/><Relationship Id="rId2" Type="http://schemas.openxmlformats.org/officeDocument/2006/relationships/tags" Target="../tags/tag355.xml"/><Relationship Id="rId1" Type="http://schemas.openxmlformats.org/officeDocument/2006/relationships/tags" Target="../tags/tag354.xml"/><Relationship Id="rId6" Type="http://schemas.openxmlformats.org/officeDocument/2006/relationships/image" Target="../media/image23.jpeg"/><Relationship Id="rId5" Type="http://schemas.openxmlformats.org/officeDocument/2006/relationships/image" Target="../media/image26.svg"/><Relationship Id="rId4" Type="http://schemas.openxmlformats.org/officeDocument/2006/relationships/image" Target="../media/image25.png"/></Relationships>
</file>

<file path=ppt/slides/_rels/slide93.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65.png"/><Relationship Id="rId2" Type="http://schemas.openxmlformats.org/officeDocument/2006/relationships/tags" Target="../tags/tag357.xml"/><Relationship Id="rId1" Type="http://schemas.openxmlformats.org/officeDocument/2006/relationships/tags" Target="../tags/tag356.xml"/><Relationship Id="rId6" Type="http://schemas.openxmlformats.org/officeDocument/2006/relationships/image" Target="../media/image23.jpeg"/><Relationship Id="rId5" Type="http://schemas.openxmlformats.org/officeDocument/2006/relationships/image" Target="../media/image26.svg"/><Relationship Id="rId4" Type="http://schemas.openxmlformats.org/officeDocument/2006/relationships/image" Target="../media/image25.png"/></Relationships>
</file>

<file path=ppt/slides/_rels/slide94.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66.png"/><Relationship Id="rId2" Type="http://schemas.openxmlformats.org/officeDocument/2006/relationships/tags" Target="../tags/tag359.xml"/><Relationship Id="rId1" Type="http://schemas.openxmlformats.org/officeDocument/2006/relationships/tags" Target="../tags/tag358.xml"/><Relationship Id="rId6" Type="http://schemas.openxmlformats.org/officeDocument/2006/relationships/image" Target="../media/image23.jpeg"/><Relationship Id="rId5" Type="http://schemas.openxmlformats.org/officeDocument/2006/relationships/image" Target="../media/image26.svg"/><Relationship Id="rId4" Type="http://schemas.openxmlformats.org/officeDocument/2006/relationships/image" Target="../media/image25.png"/></Relationships>
</file>

<file path=ppt/slides/_rels/slide9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360.xml"/><Relationship Id="rId5" Type="http://schemas.openxmlformats.org/officeDocument/2006/relationships/image" Target="../media/image66.png"/><Relationship Id="rId4" Type="http://schemas.openxmlformats.org/officeDocument/2006/relationships/image" Target="../media/image26.svg"/></Relationships>
</file>

<file path=ppt/slides/_rels/slide9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361.xml"/><Relationship Id="rId5" Type="http://schemas.openxmlformats.org/officeDocument/2006/relationships/image" Target="../media/image67.png"/><Relationship Id="rId4" Type="http://schemas.openxmlformats.org/officeDocument/2006/relationships/image" Target="../media/image26.svg"/></Relationships>
</file>

<file path=ppt/slides/_rels/slide9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362.xml"/><Relationship Id="rId5" Type="http://schemas.openxmlformats.org/officeDocument/2006/relationships/image" Target="../media/image67.png"/><Relationship Id="rId4" Type="http://schemas.openxmlformats.org/officeDocument/2006/relationships/image" Target="../media/image26.svg"/></Relationships>
</file>

<file path=ppt/slides/_rels/slide9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363.xml"/><Relationship Id="rId5" Type="http://schemas.openxmlformats.org/officeDocument/2006/relationships/image" Target="../media/image67.png"/><Relationship Id="rId4" Type="http://schemas.openxmlformats.org/officeDocument/2006/relationships/image" Target="../media/image26.svg"/></Relationships>
</file>

<file path=ppt/slides/_rels/slide9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364.xml"/><Relationship Id="rId5" Type="http://schemas.openxmlformats.org/officeDocument/2006/relationships/image" Target="../media/image67.png"/><Relationship Id="rId4" Type="http://schemas.openxmlformats.org/officeDocument/2006/relationships/image" Target="../media/image26.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3"/>
          <p:cNvSpPr txBox="1"/>
          <p:nvPr/>
        </p:nvSpPr>
        <p:spPr>
          <a:xfrm>
            <a:off x="904567" y="1515964"/>
            <a:ext cx="6921576" cy="1050737"/>
          </a:xfrm>
          <a:prstGeom prst="rect">
            <a:avLst/>
          </a:prstGeom>
        </p:spPr>
        <p:txBody>
          <a:bodyPr wrap="square" lIns="0" tIns="0" rIns="0" bIns="0" rtlCol="0" anchor="t">
            <a:spAutoFit/>
          </a:bodyPr>
          <a:lstStyle/>
          <a:p>
            <a:pPr algn="ctr" defTabSz="457246">
              <a:lnSpc>
                <a:spcPct val="150000"/>
              </a:lnSpc>
            </a:pPr>
            <a:r>
              <a:rPr lang="en-US" sz="2400" b="1" dirty="0">
                <a:solidFill>
                  <a:srgbClr val="215968"/>
                </a:solidFill>
                <a:latin typeface="Carelia"/>
              </a:rPr>
              <a:t>PROGRAMME DE REMEDIATION INTENSIVE</a:t>
            </a:r>
          </a:p>
          <a:p>
            <a:pPr algn="ctr" defTabSz="457246">
              <a:lnSpc>
                <a:spcPct val="150000"/>
              </a:lnSpc>
            </a:pPr>
            <a:r>
              <a:rPr lang="en-US" sz="2400" b="1" dirty="0">
                <a:solidFill>
                  <a:srgbClr val="215968"/>
                </a:solidFill>
                <a:latin typeface="Carelia"/>
              </a:rPr>
              <a:t> -FRANÇAIS-</a:t>
            </a:r>
          </a:p>
        </p:txBody>
      </p:sp>
      <p:sp>
        <p:nvSpPr>
          <p:cNvPr id="5" name="ZoneTexte 4">
            <a:extLst>
              <a:ext uri="{FF2B5EF4-FFF2-40B4-BE49-F238E27FC236}">
                <a16:creationId xmlns:a16="http://schemas.microsoft.com/office/drawing/2014/main" id="{78DEA8EF-E746-A63E-76B4-9205D5002C8C}"/>
              </a:ext>
            </a:extLst>
          </p:cNvPr>
          <p:cNvSpPr txBox="1"/>
          <p:nvPr/>
        </p:nvSpPr>
        <p:spPr>
          <a:xfrm>
            <a:off x="462117" y="6417292"/>
            <a:ext cx="6241120" cy="276999"/>
          </a:xfrm>
          <a:prstGeom prst="rect">
            <a:avLst/>
          </a:prstGeom>
          <a:noFill/>
        </p:spPr>
        <p:txBody>
          <a:bodyPr wrap="square" rtlCol="0">
            <a:spAutoFit/>
          </a:bodyPr>
          <a:lstStyle/>
          <a:p>
            <a:pPr algn="ctr" defTabSz="457246"/>
            <a:r>
              <a:rPr lang="fr-MA" sz="1200" i="1" dirty="0">
                <a:solidFill>
                  <a:prstClr val="black">
                    <a:lumMod val="75000"/>
                    <a:lumOff val="25000"/>
                  </a:prstClr>
                </a:solidFill>
                <a:latin typeface="Calibri"/>
              </a:rPr>
              <a:t>Version expérimentale pour les Ecoles Pionnières.  En cours d’amélioration.  </a:t>
            </a:r>
          </a:p>
        </p:txBody>
      </p:sp>
      <p:pic>
        <p:nvPicPr>
          <p:cNvPr id="2050" name="Picture 2" descr="الصفحة الرئيسية">
            <a:extLst>
              <a:ext uri="{FF2B5EF4-FFF2-40B4-BE49-F238E27FC236}">
                <a16:creationId xmlns:a16="http://schemas.microsoft.com/office/drawing/2014/main" id="{6639833F-3EB5-41FA-6625-3CC8E815B44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32162" y="239226"/>
            <a:ext cx="6666387" cy="933295"/>
          </a:xfrm>
          <a:prstGeom prst="rect">
            <a:avLst/>
          </a:prstGeom>
          <a:noFill/>
          <a:extLst>
            <a:ext uri="{909E8E84-426E-40DD-AFC4-6F175D3DCCD1}">
              <a14:hiddenFill xmlns:a14="http://schemas.microsoft.com/office/drawing/2010/main">
                <a:solidFill>
                  <a:srgbClr val="FFFFFF"/>
                </a:solidFill>
              </a14:hiddenFill>
            </a:ext>
          </a:extLst>
        </p:spPr>
      </p:pic>
      <p:pic>
        <p:nvPicPr>
          <p:cNvPr id="8" name="Image 7" descr="Une image contenant texte, dessin humoristique, jouet&#10;&#10;Le contenu généré par l’IA peut être incorrect.">
            <a:extLst>
              <a:ext uri="{FF2B5EF4-FFF2-40B4-BE49-F238E27FC236}">
                <a16:creationId xmlns:a16="http://schemas.microsoft.com/office/drawing/2014/main" id="{962FDFC5-CE77-E4AF-A352-224B5C05435B}"/>
              </a:ext>
            </a:extLst>
          </p:cNvPr>
          <p:cNvPicPr>
            <a:picLocks noChangeAspect="1"/>
          </p:cNvPicPr>
          <p:nvPr/>
        </p:nvPicPr>
        <p:blipFill>
          <a:blip r:embed="rId4">
            <a:clrChange>
              <a:clrFrom>
                <a:srgbClr val="FDDEC7"/>
              </a:clrFrom>
              <a:clrTo>
                <a:srgbClr val="FDDEC7">
                  <a:alpha val="0"/>
                </a:srgbClr>
              </a:clrTo>
            </a:clrChange>
            <a:extLst>
              <a:ext uri="{28A0092B-C50C-407E-A947-70E740481C1C}">
                <a14:useLocalDpi xmlns:a14="http://schemas.microsoft.com/office/drawing/2010/main" val="0"/>
              </a:ext>
            </a:extLst>
          </a:blip>
          <a:stretch>
            <a:fillRect/>
          </a:stretch>
        </p:blipFill>
        <p:spPr>
          <a:xfrm>
            <a:off x="7346531" y="4661625"/>
            <a:ext cx="1764724" cy="1996806"/>
          </a:xfrm>
          <a:prstGeom prst="rect">
            <a:avLst/>
          </a:prstGeom>
        </p:spPr>
      </p:pic>
      <p:sp>
        <p:nvSpPr>
          <p:cNvPr id="16" name="Ellipse 15">
            <a:extLst>
              <a:ext uri="{FF2B5EF4-FFF2-40B4-BE49-F238E27FC236}">
                <a16:creationId xmlns:a16="http://schemas.microsoft.com/office/drawing/2014/main" id="{8FC2E2AF-8B90-93B1-A60E-BE80AB3ECC17}"/>
              </a:ext>
            </a:extLst>
          </p:cNvPr>
          <p:cNvSpPr/>
          <p:nvPr/>
        </p:nvSpPr>
        <p:spPr>
          <a:xfrm>
            <a:off x="787773" y="3208861"/>
            <a:ext cx="1978090" cy="1847283"/>
          </a:xfrm>
          <a:prstGeom prst="ellipse">
            <a:avLst/>
          </a:prstGeom>
          <a:gradFill flip="none" rotWithShape="1">
            <a:gsLst>
              <a:gs pos="0">
                <a:srgbClr val="32787A">
                  <a:shade val="30000"/>
                  <a:satMod val="115000"/>
                </a:srgbClr>
              </a:gs>
              <a:gs pos="50000">
                <a:srgbClr val="32787A">
                  <a:shade val="67500"/>
                  <a:satMod val="115000"/>
                </a:srgbClr>
              </a:gs>
              <a:gs pos="100000">
                <a:srgbClr val="32787A">
                  <a:shade val="100000"/>
                  <a:satMod val="115000"/>
                </a:srgbClr>
              </a:gs>
            </a:gsLst>
            <a:path path="circle">
              <a:fillToRect l="50000" t="50000" r="50000" b="50000"/>
            </a:path>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buNone/>
            </a:pPr>
            <a:r>
              <a:rPr lang="fr-MA" sz="900" b="1" kern="1200" dirty="0">
                <a:solidFill>
                  <a:srgbClr val="FFFFFF"/>
                </a:solidFill>
                <a:effectLst/>
                <a:latin typeface="Times New Roman" panose="02020603050405020304" pitchFamily="18" charset="0"/>
                <a:ea typeface="Calibri" panose="020F0502020204030204" pitchFamily="34" charset="0"/>
              </a:rPr>
              <a:t> </a:t>
            </a:r>
            <a:endParaRPr lang="fr-MA" sz="1100" dirty="0">
              <a:effectLst/>
              <a:latin typeface="Calibri" panose="020F0502020204030204" pitchFamily="34" charset="0"/>
              <a:ea typeface="Calibri" panose="020F0502020204030204" pitchFamily="34" charset="0"/>
            </a:endParaRPr>
          </a:p>
        </p:txBody>
      </p:sp>
      <p:sp>
        <p:nvSpPr>
          <p:cNvPr id="19" name="Forme libre : forme 18">
            <a:extLst>
              <a:ext uri="{FF2B5EF4-FFF2-40B4-BE49-F238E27FC236}">
                <a16:creationId xmlns:a16="http://schemas.microsoft.com/office/drawing/2014/main" id="{8C3E1B50-9FA7-C3CB-7B52-E438B019885C}"/>
              </a:ext>
            </a:extLst>
          </p:cNvPr>
          <p:cNvSpPr/>
          <p:nvPr/>
        </p:nvSpPr>
        <p:spPr>
          <a:xfrm rot="261352" flipH="1" flipV="1">
            <a:off x="3225921" y="2512606"/>
            <a:ext cx="2746735" cy="1079641"/>
          </a:xfrm>
          <a:custGeom>
            <a:avLst/>
            <a:gdLst>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6902"/>
              <a:gd name="connsiteX1" fmla="*/ 2706255 w 2969491"/>
              <a:gd name="connsiteY1" fmla="*/ 0 h 656902"/>
              <a:gd name="connsiteX2" fmla="*/ 2890982 w 2969491"/>
              <a:gd name="connsiteY2" fmla="*/ 78509 h 656902"/>
              <a:gd name="connsiteX3" fmla="*/ 2969491 w 2969491"/>
              <a:gd name="connsiteY3" fmla="*/ 258618 h 656902"/>
              <a:gd name="connsiteX4" fmla="*/ 2872509 w 2969491"/>
              <a:gd name="connsiteY4" fmla="*/ 378691 h 656902"/>
              <a:gd name="connsiteX5" fmla="*/ 170873 w 2969491"/>
              <a:gd name="connsiteY5" fmla="*/ 651164 h 656902"/>
              <a:gd name="connsiteX6" fmla="*/ 9236 w 2969491"/>
              <a:gd name="connsiteY6" fmla="*/ 531091 h 656902"/>
              <a:gd name="connsiteX7" fmla="*/ 0 w 2969491"/>
              <a:gd name="connsiteY7" fmla="*/ 207818 h 656902"/>
              <a:gd name="connsiteX8" fmla="*/ 138545 w 2969491"/>
              <a:gd name="connsiteY8" fmla="*/ 124691 h 656902"/>
              <a:gd name="connsiteX0" fmla="*/ 138545 w 2969491"/>
              <a:gd name="connsiteY0" fmla="*/ 124890 h 657101"/>
              <a:gd name="connsiteX1" fmla="*/ 2706255 w 2969491"/>
              <a:gd name="connsiteY1" fmla="*/ 199 h 657101"/>
              <a:gd name="connsiteX2" fmla="*/ 2890982 w 2969491"/>
              <a:gd name="connsiteY2" fmla="*/ 78708 h 657101"/>
              <a:gd name="connsiteX3" fmla="*/ 2969491 w 2969491"/>
              <a:gd name="connsiteY3" fmla="*/ 258817 h 657101"/>
              <a:gd name="connsiteX4" fmla="*/ 2872509 w 2969491"/>
              <a:gd name="connsiteY4" fmla="*/ 378890 h 657101"/>
              <a:gd name="connsiteX5" fmla="*/ 170873 w 2969491"/>
              <a:gd name="connsiteY5" fmla="*/ 651363 h 657101"/>
              <a:gd name="connsiteX6" fmla="*/ 9236 w 2969491"/>
              <a:gd name="connsiteY6" fmla="*/ 531290 h 657101"/>
              <a:gd name="connsiteX7" fmla="*/ 0 w 2969491"/>
              <a:gd name="connsiteY7" fmla="*/ 208017 h 657101"/>
              <a:gd name="connsiteX8" fmla="*/ 138545 w 2969491"/>
              <a:gd name="connsiteY8" fmla="*/ 124890 h 657101"/>
              <a:gd name="connsiteX0" fmla="*/ 138545 w 2969491"/>
              <a:gd name="connsiteY0" fmla="*/ 125008 h 657219"/>
              <a:gd name="connsiteX1" fmla="*/ 2706255 w 2969491"/>
              <a:gd name="connsiteY1" fmla="*/ 317 h 657219"/>
              <a:gd name="connsiteX2" fmla="*/ 2890982 w 2969491"/>
              <a:gd name="connsiteY2" fmla="*/ 78826 h 657219"/>
              <a:gd name="connsiteX3" fmla="*/ 2969491 w 2969491"/>
              <a:gd name="connsiteY3" fmla="*/ 258935 h 657219"/>
              <a:gd name="connsiteX4" fmla="*/ 2872509 w 2969491"/>
              <a:gd name="connsiteY4" fmla="*/ 379008 h 657219"/>
              <a:gd name="connsiteX5" fmla="*/ 170873 w 2969491"/>
              <a:gd name="connsiteY5" fmla="*/ 651481 h 657219"/>
              <a:gd name="connsiteX6" fmla="*/ 9236 w 2969491"/>
              <a:gd name="connsiteY6" fmla="*/ 531408 h 657219"/>
              <a:gd name="connsiteX7" fmla="*/ 0 w 2969491"/>
              <a:gd name="connsiteY7" fmla="*/ 208135 h 657219"/>
              <a:gd name="connsiteX8" fmla="*/ 138545 w 2969491"/>
              <a:gd name="connsiteY8" fmla="*/ 125008 h 657219"/>
              <a:gd name="connsiteX0" fmla="*/ 138545 w 2972005"/>
              <a:gd name="connsiteY0" fmla="*/ 125008 h 657219"/>
              <a:gd name="connsiteX1" fmla="*/ 2706255 w 2972005"/>
              <a:gd name="connsiteY1" fmla="*/ 317 h 657219"/>
              <a:gd name="connsiteX2" fmla="*/ 2890982 w 2972005"/>
              <a:gd name="connsiteY2" fmla="*/ 78826 h 657219"/>
              <a:gd name="connsiteX3" fmla="*/ 2969491 w 2972005"/>
              <a:gd name="connsiteY3" fmla="*/ 258935 h 657219"/>
              <a:gd name="connsiteX4" fmla="*/ 2872509 w 2972005"/>
              <a:gd name="connsiteY4" fmla="*/ 379008 h 657219"/>
              <a:gd name="connsiteX5" fmla="*/ 170873 w 2972005"/>
              <a:gd name="connsiteY5" fmla="*/ 651481 h 657219"/>
              <a:gd name="connsiteX6" fmla="*/ 9236 w 2972005"/>
              <a:gd name="connsiteY6" fmla="*/ 531408 h 657219"/>
              <a:gd name="connsiteX7" fmla="*/ 0 w 2972005"/>
              <a:gd name="connsiteY7" fmla="*/ 208135 h 657219"/>
              <a:gd name="connsiteX8" fmla="*/ 138545 w 2972005"/>
              <a:gd name="connsiteY8" fmla="*/ 125008 h 657219"/>
              <a:gd name="connsiteX0" fmla="*/ 138545 w 2973912"/>
              <a:gd name="connsiteY0" fmla="*/ 125008 h 657219"/>
              <a:gd name="connsiteX1" fmla="*/ 2706255 w 2973912"/>
              <a:gd name="connsiteY1" fmla="*/ 317 h 657219"/>
              <a:gd name="connsiteX2" fmla="*/ 2890982 w 2973912"/>
              <a:gd name="connsiteY2" fmla="*/ 78826 h 657219"/>
              <a:gd name="connsiteX3" fmla="*/ 2969491 w 2973912"/>
              <a:gd name="connsiteY3" fmla="*/ 258935 h 657219"/>
              <a:gd name="connsiteX4" fmla="*/ 2872509 w 2973912"/>
              <a:gd name="connsiteY4" fmla="*/ 379008 h 657219"/>
              <a:gd name="connsiteX5" fmla="*/ 170873 w 2973912"/>
              <a:gd name="connsiteY5" fmla="*/ 651481 h 657219"/>
              <a:gd name="connsiteX6" fmla="*/ 9236 w 2973912"/>
              <a:gd name="connsiteY6" fmla="*/ 531408 h 657219"/>
              <a:gd name="connsiteX7" fmla="*/ 0 w 2973912"/>
              <a:gd name="connsiteY7" fmla="*/ 208135 h 657219"/>
              <a:gd name="connsiteX8" fmla="*/ 138545 w 2973912"/>
              <a:gd name="connsiteY8" fmla="*/ 125008 h 6572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73912" h="657219">
                <a:moveTo>
                  <a:pt x="138545" y="125008"/>
                </a:moveTo>
                <a:lnTo>
                  <a:pt x="2706255" y="317"/>
                </a:lnTo>
                <a:cubicBezTo>
                  <a:pt x="2828121" y="-3658"/>
                  <a:pt x="2867087" y="30047"/>
                  <a:pt x="2890982" y="78826"/>
                </a:cubicBezTo>
                <a:lnTo>
                  <a:pt x="2969491" y="258935"/>
                </a:lnTo>
                <a:cubicBezTo>
                  <a:pt x="2987406" y="336640"/>
                  <a:pt x="2950053" y="379178"/>
                  <a:pt x="2872509" y="379008"/>
                </a:cubicBezTo>
                <a:lnTo>
                  <a:pt x="170873" y="651481"/>
                </a:lnTo>
                <a:cubicBezTo>
                  <a:pt x="101922" y="666723"/>
                  <a:pt x="5337" y="659356"/>
                  <a:pt x="9236" y="531408"/>
                </a:cubicBezTo>
                <a:lnTo>
                  <a:pt x="0" y="208135"/>
                </a:lnTo>
                <a:cubicBezTo>
                  <a:pt x="26085" y="152793"/>
                  <a:pt x="37097" y="137645"/>
                  <a:pt x="138545" y="125008"/>
                </a:cubicBezTo>
                <a:close/>
              </a:path>
            </a:pathLst>
          </a:custGeom>
          <a:gradFill flip="none" rotWithShape="1">
            <a:gsLst>
              <a:gs pos="0">
                <a:srgbClr val="62BCBE">
                  <a:shade val="30000"/>
                  <a:satMod val="115000"/>
                </a:srgbClr>
              </a:gs>
              <a:gs pos="50000">
                <a:srgbClr val="62BCBE">
                  <a:shade val="67500"/>
                  <a:satMod val="115000"/>
                </a:srgbClr>
              </a:gs>
              <a:gs pos="100000">
                <a:srgbClr val="62BCBE">
                  <a:shade val="100000"/>
                  <a:satMod val="115000"/>
                </a:srgbClr>
              </a:gs>
            </a:gsLst>
            <a:lin ang="10800000" scaled="1"/>
            <a:tileRect/>
          </a:gradFill>
          <a:ln w="13658"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fr-FR" dirty="0">
              <a:effectLst>
                <a:outerShdw blurRad="38100" dist="38100" dir="2700000" algn="tl">
                  <a:srgbClr val="000000">
                    <a:alpha val="43137"/>
                  </a:srgbClr>
                </a:outerShdw>
              </a:effectLst>
            </a:endParaRPr>
          </a:p>
        </p:txBody>
      </p:sp>
      <p:sp>
        <p:nvSpPr>
          <p:cNvPr id="20" name="ZoneTexte 19">
            <a:extLst>
              <a:ext uri="{FF2B5EF4-FFF2-40B4-BE49-F238E27FC236}">
                <a16:creationId xmlns:a16="http://schemas.microsoft.com/office/drawing/2014/main" id="{2AC333F3-E5ED-4E6A-D233-1E43257F07FA}"/>
              </a:ext>
            </a:extLst>
          </p:cNvPr>
          <p:cNvSpPr txBox="1"/>
          <p:nvPr/>
        </p:nvSpPr>
        <p:spPr>
          <a:xfrm>
            <a:off x="3499573" y="2774651"/>
            <a:ext cx="2510118" cy="646331"/>
          </a:xfrm>
          <a:prstGeom prst="rect">
            <a:avLst/>
          </a:prstGeom>
          <a:noFill/>
        </p:spPr>
        <p:txBody>
          <a:bodyPr wrap="square" rtlCol="0">
            <a:spAutoFit/>
          </a:bodyPr>
          <a:lstStyle/>
          <a:p>
            <a:r>
              <a:rPr lang="fr-FR" sz="2800" b="1" dirty="0">
                <a:solidFill>
                  <a:srgbClr val="FFC000"/>
                </a:solidFill>
              </a:rPr>
              <a:t>Parcours : </a:t>
            </a:r>
            <a:r>
              <a:rPr lang="fr-FR" sz="3600" b="1" dirty="0">
                <a:solidFill>
                  <a:srgbClr val="FFC000"/>
                </a:solidFill>
              </a:rPr>
              <a:t>3</a:t>
            </a:r>
            <a:endParaRPr lang="fr-FR" sz="2800" b="1" dirty="0">
              <a:solidFill>
                <a:srgbClr val="FFC000"/>
              </a:solidFill>
            </a:endParaRPr>
          </a:p>
        </p:txBody>
      </p:sp>
      <p:sp>
        <p:nvSpPr>
          <p:cNvPr id="21" name="Forme libre : forme 20">
            <a:extLst>
              <a:ext uri="{FF2B5EF4-FFF2-40B4-BE49-F238E27FC236}">
                <a16:creationId xmlns:a16="http://schemas.microsoft.com/office/drawing/2014/main" id="{15381C3D-A0B9-BBF8-7112-ACEF7FF01EDF}"/>
              </a:ext>
            </a:extLst>
          </p:cNvPr>
          <p:cNvSpPr/>
          <p:nvPr/>
        </p:nvSpPr>
        <p:spPr>
          <a:xfrm rot="261352" flipH="1" flipV="1">
            <a:off x="3225922" y="3507720"/>
            <a:ext cx="2746735" cy="1079641"/>
          </a:xfrm>
          <a:custGeom>
            <a:avLst/>
            <a:gdLst>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6902"/>
              <a:gd name="connsiteX1" fmla="*/ 2706255 w 2969491"/>
              <a:gd name="connsiteY1" fmla="*/ 0 h 656902"/>
              <a:gd name="connsiteX2" fmla="*/ 2890982 w 2969491"/>
              <a:gd name="connsiteY2" fmla="*/ 78509 h 656902"/>
              <a:gd name="connsiteX3" fmla="*/ 2969491 w 2969491"/>
              <a:gd name="connsiteY3" fmla="*/ 258618 h 656902"/>
              <a:gd name="connsiteX4" fmla="*/ 2872509 w 2969491"/>
              <a:gd name="connsiteY4" fmla="*/ 378691 h 656902"/>
              <a:gd name="connsiteX5" fmla="*/ 170873 w 2969491"/>
              <a:gd name="connsiteY5" fmla="*/ 651164 h 656902"/>
              <a:gd name="connsiteX6" fmla="*/ 9236 w 2969491"/>
              <a:gd name="connsiteY6" fmla="*/ 531091 h 656902"/>
              <a:gd name="connsiteX7" fmla="*/ 0 w 2969491"/>
              <a:gd name="connsiteY7" fmla="*/ 207818 h 656902"/>
              <a:gd name="connsiteX8" fmla="*/ 138545 w 2969491"/>
              <a:gd name="connsiteY8" fmla="*/ 124691 h 656902"/>
              <a:gd name="connsiteX0" fmla="*/ 138545 w 2969491"/>
              <a:gd name="connsiteY0" fmla="*/ 124890 h 657101"/>
              <a:gd name="connsiteX1" fmla="*/ 2706255 w 2969491"/>
              <a:gd name="connsiteY1" fmla="*/ 199 h 657101"/>
              <a:gd name="connsiteX2" fmla="*/ 2890982 w 2969491"/>
              <a:gd name="connsiteY2" fmla="*/ 78708 h 657101"/>
              <a:gd name="connsiteX3" fmla="*/ 2969491 w 2969491"/>
              <a:gd name="connsiteY3" fmla="*/ 258817 h 657101"/>
              <a:gd name="connsiteX4" fmla="*/ 2872509 w 2969491"/>
              <a:gd name="connsiteY4" fmla="*/ 378890 h 657101"/>
              <a:gd name="connsiteX5" fmla="*/ 170873 w 2969491"/>
              <a:gd name="connsiteY5" fmla="*/ 651363 h 657101"/>
              <a:gd name="connsiteX6" fmla="*/ 9236 w 2969491"/>
              <a:gd name="connsiteY6" fmla="*/ 531290 h 657101"/>
              <a:gd name="connsiteX7" fmla="*/ 0 w 2969491"/>
              <a:gd name="connsiteY7" fmla="*/ 208017 h 657101"/>
              <a:gd name="connsiteX8" fmla="*/ 138545 w 2969491"/>
              <a:gd name="connsiteY8" fmla="*/ 124890 h 657101"/>
              <a:gd name="connsiteX0" fmla="*/ 138545 w 2969491"/>
              <a:gd name="connsiteY0" fmla="*/ 125008 h 657219"/>
              <a:gd name="connsiteX1" fmla="*/ 2706255 w 2969491"/>
              <a:gd name="connsiteY1" fmla="*/ 317 h 657219"/>
              <a:gd name="connsiteX2" fmla="*/ 2890982 w 2969491"/>
              <a:gd name="connsiteY2" fmla="*/ 78826 h 657219"/>
              <a:gd name="connsiteX3" fmla="*/ 2969491 w 2969491"/>
              <a:gd name="connsiteY3" fmla="*/ 258935 h 657219"/>
              <a:gd name="connsiteX4" fmla="*/ 2872509 w 2969491"/>
              <a:gd name="connsiteY4" fmla="*/ 379008 h 657219"/>
              <a:gd name="connsiteX5" fmla="*/ 170873 w 2969491"/>
              <a:gd name="connsiteY5" fmla="*/ 651481 h 657219"/>
              <a:gd name="connsiteX6" fmla="*/ 9236 w 2969491"/>
              <a:gd name="connsiteY6" fmla="*/ 531408 h 657219"/>
              <a:gd name="connsiteX7" fmla="*/ 0 w 2969491"/>
              <a:gd name="connsiteY7" fmla="*/ 208135 h 657219"/>
              <a:gd name="connsiteX8" fmla="*/ 138545 w 2969491"/>
              <a:gd name="connsiteY8" fmla="*/ 125008 h 657219"/>
              <a:gd name="connsiteX0" fmla="*/ 138545 w 2972005"/>
              <a:gd name="connsiteY0" fmla="*/ 125008 h 657219"/>
              <a:gd name="connsiteX1" fmla="*/ 2706255 w 2972005"/>
              <a:gd name="connsiteY1" fmla="*/ 317 h 657219"/>
              <a:gd name="connsiteX2" fmla="*/ 2890982 w 2972005"/>
              <a:gd name="connsiteY2" fmla="*/ 78826 h 657219"/>
              <a:gd name="connsiteX3" fmla="*/ 2969491 w 2972005"/>
              <a:gd name="connsiteY3" fmla="*/ 258935 h 657219"/>
              <a:gd name="connsiteX4" fmla="*/ 2872509 w 2972005"/>
              <a:gd name="connsiteY4" fmla="*/ 379008 h 657219"/>
              <a:gd name="connsiteX5" fmla="*/ 170873 w 2972005"/>
              <a:gd name="connsiteY5" fmla="*/ 651481 h 657219"/>
              <a:gd name="connsiteX6" fmla="*/ 9236 w 2972005"/>
              <a:gd name="connsiteY6" fmla="*/ 531408 h 657219"/>
              <a:gd name="connsiteX7" fmla="*/ 0 w 2972005"/>
              <a:gd name="connsiteY7" fmla="*/ 208135 h 657219"/>
              <a:gd name="connsiteX8" fmla="*/ 138545 w 2972005"/>
              <a:gd name="connsiteY8" fmla="*/ 125008 h 657219"/>
              <a:gd name="connsiteX0" fmla="*/ 138545 w 2973912"/>
              <a:gd name="connsiteY0" fmla="*/ 125008 h 657219"/>
              <a:gd name="connsiteX1" fmla="*/ 2706255 w 2973912"/>
              <a:gd name="connsiteY1" fmla="*/ 317 h 657219"/>
              <a:gd name="connsiteX2" fmla="*/ 2890982 w 2973912"/>
              <a:gd name="connsiteY2" fmla="*/ 78826 h 657219"/>
              <a:gd name="connsiteX3" fmla="*/ 2969491 w 2973912"/>
              <a:gd name="connsiteY3" fmla="*/ 258935 h 657219"/>
              <a:gd name="connsiteX4" fmla="*/ 2872509 w 2973912"/>
              <a:gd name="connsiteY4" fmla="*/ 379008 h 657219"/>
              <a:gd name="connsiteX5" fmla="*/ 170873 w 2973912"/>
              <a:gd name="connsiteY5" fmla="*/ 651481 h 657219"/>
              <a:gd name="connsiteX6" fmla="*/ 9236 w 2973912"/>
              <a:gd name="connsiteY6" fmla="*/ 531408 h 657219"/>
              <a:gd name="connsiteX7" fmla="*/ 0 w 2973912"/>
              <a:gd name="connsiteY7" fmla="*/ 208135 h 657219"/>
              <a:gd name="connsiteX8" fmla="*/ 138545 w 2973912"/>
              <a:gd name="connsiteY8" fmla="*/ 125008 h 6572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73912" h="657219">
                <a:moveTo>
                  <a:pt x="138545" y="125008"/>
                </a:moveTo>
                <a:lnTo>
                  <a:pt x="2706255" y="317"/>
                </a:lnTo>
                <a:cubicBezTo>
                  <a:pt x="2828121" y="-3658"/>
                  <a:pt x="2867087" y="30047"/>
                  <a:pt x="2890982" y="78826"/>
                </a:cubicBezTo>
                <a:lnTo>
                  <a:pt x="2969491" y="258935"/>
                </a:lnTo>
                <a:cubicBezTo>
                  <a:pt x="2987406" y="336640"/>
                  <a:pt x="2950053" y="379178"/>
                  <a:pt x="2872509" y="379008"/>
                </a:cubicBezTo>
                <a:lnTo>
                  <a:pt x="170873" y="651481"/>
                </a:lnTo>
                <a:cubicBezTo>
                  <a:pt x="101922" y="666723"/>
                  <a:pt x="5337" y="659356"/>
                  <a:pt x="9236" y="531408"/>
                </a:cubicBezTo>
                <a:lnTo>
                  <a:pt x="0" y="208135"/>
                </a:lnTo>
                <a:cubicBezTo>
                  <a:pt x="26085" y="152793"/>
                  <a:pt x="37097" y="137645"/>
                  <a:pt x="138545" y="125008"/>
                </a:cubicBezTo>
                <a:close/>
              </a:path>
            </a:pathLst>
          </a:custGeom>
          <a:gradFill flip="none" rotWithShape="1">
            <a:gsLst>
              <a:gs pos="0">
                <a:srgbClr val="62BCBE">
                  <a:shade val="30000"/>
                  <a:satMod val="115000"/>
                </a:srgbClr>
              </a:gs>
              <a:gs pos="50000">
                <a:srgbClr val="62BCBE">
                  <a:shade val="67500"/>
                  <a:satMod val="115000"/>
                </a:srgbClr>
              </a:gs>
              <a:gs pos="100000">
                <a:srgbClr val="62BCBE">
                  <a:shade val="100000"/>
                  <a:satMod val="115000"/>
                </a:srgbClr>
              </a:gs>
            </a:gsLst>
            <a:lin ang="10800000" scaled="1"/>
            <a:tileRect/>
          </a:gradFill>
          <a:ln w="13658"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fr-FR" dirty="0">
              <a:effectLst>
                <a:outerShdw blurRad="38100" dist="38100" dir="2700000" algn="tl">
                  <a:srgbClr val="000000">
                    <a:alpha val="43137"/>
                  </a:srgbClr>
                </a:outerShdw>
              </a:effectLst>
            </a:endParaRPr>
          </a:p>
        </p:txBody>
      </p:sp>
      <p:sp>
        <p:nvSpPr>
          <p:cNvPr id="22" name="Forme libre : forme 21">
            <a:extLst>
              <a:ext uri="{FF2B5EF4-FFF2-40B4-BE49-F238E27FC236}">
                <a16:creationId xmlns:a16="http://schemas.microsoft.com/office/drawing/2014/main" id="{BE70A603-A2F8-7C53-1CC7-37EFF0A9AF21}"/>
              </a:ext>
            </a:extLst>
          </p:cNvPr>
          <p:cNvSpPr/>
          <p:nvPr/>
        </p:nvSpPr>
        <p:spPr>
          <a:xfrm rot="11191981" flipH="1" flipV="1">
            <a:off x="3266401" y="4568579"/>
            <a:ext cx="2746735" cy="1079641"/>
          </a:xfrm>
          <a:custGeom>
            <a:avLst/>
            <a:gdLst>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6902"/>
              <a:gd name="connsiteX1" fmla="*/ 2706255 w 2969491"/>
              <a:gd name="connsiteY1" fmla="*/ 0 h 656902"/>
              <a:gd name="connsiteX2" fmla="*/ 2890982 w 2969491"/>
              <a:gd name="connsiteY2" fmla="*/ 78509 h 656902"/>
              <a:gd name="connsiteX3" fmla="*/ 2969491 w 2969491"/>
              <a:gd name="connsiteY3" fmla="*/ 258618 h 656902"/>
              <a:gd name="connsiteX4" fmla="*/ 2872509 w 2969491"/>
              <a:gd name="connsiteY4" fmla="*/ 378691 h 656902"/>
              <a:gd name="connsiteX5" fmla="*/ 170873 w 2969491"/>
              <a:gd name="connsiteY5" fmla="*/ 651164 h 656902"/>
              <a:gd name="connsiteX6" fmla="*/ 9236 w 2969491"/>
              <a:gd name="connsiteY6" fmla="*/ 531091 h 656902"/>
              <a:gd name="connsiteX7" fmla="*/ 0 w 2969491"/>
              <a:gd name="connsiteY7" fmla="*/ 207818 h 656902"/>
              <a:gd name="connsiteX8" fmla="*/ 138545 w 2969491"/>
              <a:gd name="connsiteY8" fmla="*/ 124691 h 656902"/>
              <a:gd name="connsiteX0" fmla="*/ 138545 w 2969491"/>
              <a:gd name="connsiteY0" fmla="*/ 124890 h 657101"/>
              <a:gd name="connsiteX1" fmla="*/ 2706255 w 2969491"/>
              <a:gd name="connsiteY1" fmla="*/ 199 h 657101"/>
              <a:gd name="connsiteX2" fmla="*/ 2890982 w 2969491"/>
              <a:gd name="connsiteY2" fmla="*/ 78708 h 657101"/>
              <a:gd name="connsiteX3" fmla="*/ 2969491 w 2969491"/>
              <a:gd name="connsiteY3" fmla="*/ 258817 h 657101"/>
              <a:gd name="connsiteX4" fmla="*/ 2872509 w 2969491"/>
              <a:gd name="connsiteY4" fmla="*/ 378890 h 657101"/>
              <a:gd name="connsiteX5" fmla="*/ 170873 w 2969491"/>
              <a:gd name="connsiteY5" fmla="*/ 651363 h 657101"/>
              <a:gd name="connsiteX6" fmla="*/ 9236 w 2969491"/>
              <a:gd name="connsiteY6" fmla="*/ 531290 h 657101"/>
              <a:gd name="connsiteX7" fmla="*/ 0 w 2969491"/>
              <a:gd name="connsiteY7" fmla="*/ 208017 h 657101"/>
              <a:gd name="connsiteX8" fmla="*/ 138545 w 2969491"/>
              <a:gd name="connsiteY8" fmla="*/ 124890 h 657101"/>
              <a:gd name="connsiteX0" fmla="*/ 138545 w 2969491"/>
              <a:gd name="connsiteY0" fmla="*/ 125008 h 657219"/>
              <a:gd name="connsiteX1" fmla="*/ 2706255 w 2969491"/>
              <a:gd name="connsiteY1" fmla="*/ 317 h 657219"/>
              <a:gd name="connsiteX2" fmla="*/ 2890982 w 2969491"/>
              <a:gd name="connsiteY2" fmla="*/ 78826 h 657219"/>
              <a:gd name="connsiteX3" fmla="*/ 2969491 w 2969491"/>
              <a:gd name="connsiteY3" fmla="*/ 258935 h 657219"/>
              <a:gd name="connsiteX4" fmla="*/ 2872509 w 2969491"/>
              <a:gd name="connsiteY4" fmla="*/ 379008 h 657219"/>
              <a:gd name="connsiteX5" fmla="*/ 170873 w 2969491"/>
              <a:gd name="connsiteY5" fmla="*/ 651481 h 657219"/>
              <a:gd name="connsiteX6" fmla="*/ 9236 w 2969491"/>
              <a:gd name="connsiteY6" fmla="*/ 531408 h 657219"/>
              <a:gd name="connsiteX7" fmla="*/ 0 w 2969491"/>
              <a:gd name="connsiteY7" fmla="*/ 208135 h 657219"/>
              <a:gd name="connsiteX8" fmla="*/ 138545 w 2969491"/>
              <a:gd name="connsiteY8" fmla="*/ 125008 h 657219"/>
              <a:gd name="connsiteX0" fmla="*/ 138545 w 2972005"/>
              <a:gd name="connsiteY0" fmla="*/ 125008 h 657219"/>
              <a:gd name="connsiteX1" fmla="*/ 2706255 w 2972005"/>
              <a:gd name="connsiteY1" fmla="*/ 317 h 657219"/>
              <a:gd name="connsiteX2" fmla="*/ 2890982 w 2972005"/>
              <a:gd name="connsiteY2" fmla="*/ 78826 h 657219"/>
              <a:gd name="connsiteX3" fmla="*/ 2969491 w 2972005"/>
              <a:gd name="connsiteY3" fmla="*/ 258935 h 657219"/>
              <a:gd name="connsiteX4" fmla="*/ 2872509 w 2972005"/>
              <a:gd name="connsiteY4" fmla="*/ 379008 h 657219"/>
              <a:gd name="connsiteX5" fmla="*/ 170873 w 2972005"/>
              <a:gd name="connsiteY5" fmla="*/ 651481 h 657219"/>
              <a:gd name="connsiteX6" fmla="*/ 9236 w 2972005"/>
              <a:gd name="connsiteY6" fmla="*/ 531408 h 657219"/>
              <a:gd name="connsiteX7" fmla="*/ 0 w 2972005"/>
              <a:gd name="connsiteY7" fmla="*/ 208135 h 657219"/>
              <a:gd name="connsiteX8" fmla="*/ 138545 w 2972005"/>
              <a:gd name="connsiteY8" fmla="*/ 125008 h 657219"/>
              <a:gd name="connsiteX0" fmla="*/ 138545 w 2973912"/>
              <a:gd name="connsiteY0" fmla="*/ 125008 h 657219"/>
              <a:gd name="connsiteX1" fmla="*/ 2706255 w 2973912"/>
              <a:gd name="connsiteY1" fmla="*/ 317 h 657219"/>
              <a:gd name="connsiteX2" fmla="*/ 2890982 w 2973912"/>
              <a:gd name="connsiteY2" fmla="*/ 78826 h 657219"/>
              <a:gd name="connsiteX3" fmla="*/ 2969491 w 2973912"/>
              <a:gd name="connsiteY3" fmla="*/ 258935 h 657219"/>
              <a:gd name="connsiteX4" fmla="*/ 2872509 w 2973912"/>
              <a:gd name="connsiteY4" fmla="*/ 379008 h 657219"/>
              <a:gd name="connsiteX5" fmla="*/ 170873 w 2973912"/>
              <a:gd name="connsiteY5" fmla="*/ 651481 h 657219"/>
              <a:gd name="connsiteX6" fmla="*/ 9236 w 2973912"/>
              <a:gd name="connsiteY6" fmla="*/ 531408 h 657219"/>
              <a:gd name="connsiteX7" fmla="*/ 0 w 2973912"/>
              <a:gd name="connsiteY7" fmla="*/ 208135 h 657219"/>
              <a:gd name="connsiteX8" fmla="*/ 138545 w 2973912"/>
              <a:gd name="connsiteY8" fmla="*/ 125008 h 6572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73912" h="657219">
                <a:moveTo>
                  <a:pt x="138545" y="125008"/>
                </a:moveTo>
                <a:lnTo>
                  <a:pt x="2706255" y="317"/>
                </a:lnTo>
                <a:cubicBezTo>
                  <a:pt x="2828121" y="-3658"/>
                  <a:pt x="2867087" y="30047"/>
                  <a:pt x="2890982" y="78826"/>
                </a:cubicBezTo>
                <a:lnTo>
                  <a:pt x="2969491" y="258935"/>
                </a:lnTo>
                <a:cubicBezTo>
                  <a:pt x="2987406" y="336640"/>
                  <a:pt x="2950053" y="379178"/>
                  <a:pt x="2872509" y="379008"/>
                </a:cubicBezTo>
                <a:lnTo>
                  <a:pt x="170873" y="651481"/>
                </a:lnTo>
                <a:cubicBezTo>
                  <a:pt x="101922" y="666723"/>
                  <a:pt x="5337" y="659356"/>
                  <a:pt x="9236" y="531408"/>
                </a:cubicBezTo>
                <a:lnTo>
                  <a:pt x="0" y="208135"/>
                </a:lnTo>
                <a:cubicBezTo>
                  <a:pt x="26085" y="152793"/>
                  <a:pt x="37097" y="137645"/>
                  <a:pt x="138545" y="125008"/>
                </a:cubicBezTo>
                <a:close/>
              </a:path>
            </a:pathLst>
          </a:custGeom>
          <a:gradFill flip="none" rotWithShape="1">
            <a:gsLst>
              <a:gs pos="0">
                <a:srgbClr val="62BCBE">
                  <a:shade val="30000"/>
                  <a:satMod val="115000"/>
                </a:srgbClr>
              </a:gs>
              <a:gs pos="50000">
                <a:srgbClr val="62BCBE">
                  <a:shade val="67500"/>
                  <a:satMod val="115000"/>
                </a:srgbClr>
              </a:gs>
              <a:gs pos="100000">
                <a:srgbClr val="62BCBE">
                  <a:shade val="100000"/>
                  <a:satMod val="115000"/>
                </a:srgbClr>
              </a:gs>
            </a:gsLst>
            <a:lin ang="10800000" scaled="1"/>
            <a:tileRect/>
          </a:gradFill>
          <a:ln w="13658"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fr-FR" dirty="0">
              <a:effectLst>
                <a:outerShdw blurRad="38100" dist="38100" dir="2700000" algn="tl">
                  <a:srgbClr val="000000">
                    <a:alpha val="43137"/>
                  </a:srgbClr>
                </a:outerShdw>
              </a:effectLst>
            </a:endParaRPr>
          </a:p>
        </p:txBody>
      </p:sp>
      <p:sp>
        <p:nvSpPr>
          <p:cNvPr id="23" name="ZoneTexte 22">
            <a:extLst>
              <a:ext uri="{FF2B5EF4-FFF2-40B4-BE49-F238E27FC236}">
                <a16:creationId xmlns:a16="http://schemas.microsoft.com/office/drawing/2014/main" id="{618D15CB-AABE-8553-7E04-AE6062B99BC4}"/>
              </a:ext>
            </a:extLst>
          </p:cNvPr>
          <p:cNvSpPr txBox="1"/>
          <p:nvPr/>
        </p:nvSpPr>
        <p:spPr>
          <a:xfrm>
            <a:off x="3555519" y="3762400"/>
            <a:ext cx="2510118" cy="646331"/>
          </a:xfrm>
          <a:prstGeom prst="rect">
            <a:avLst/>
          </a:prstGeom>
          <a:noFill/>
        </p:spPr>
        <p:txBody>
          <a:bodyPr wrap="square" rtlCol="0">
            <a:spAutoFit/>
          </a:bodyPr>
          <a:lstStyle/>
          <a:p>
            <a:r>
              <a:rPr lang="fr-FR" sz="2800" b="1" dirty="0">
                <a:solidFill>
                  <a:srgbClr val="FFC000"/>
                </a:solidFill>
              </a:rPr>
              <a:t>Palier : </a:t>
            </a:r>
            <a:r>
              <a:rPr lang="fr-FR" sz="3600" b="1" dirty="0">
                <a:solidFill>
                  <a:srgbClr val="FFC000"/>
                </a:solidFill>
              </a:rPr>
              <a:t>4</a:t>
            </a:r>
            <a:endParaRPr lang="fr-FR" sz="2800" b="1" dirty="0">
              <a:solidFill>
                <a:srgbClr val="FFC000"/>
              </a:solidFill>
            </a:endParaRPr>
          </a:p>
        </p:txBody>
      </p:sp>
      <p:sp>
        <p:nvSpPr>
          <p:cNvPr id="24" name="ZoneTexte 23">
            <a:extLst>
              <a:ext uri="{FF2B5EF4-FFF2-40B4-BE49-F238E27FC236}">
                <a16:creationId xmlns:a16="http://schemas.microsoft.com/office/drawing/2014/main" id="{9FC625E1-432F-BD2B-F568-103CD439CDAB}"/>
              </a:ext>
            </a:extLst>
          </p:cNvPr>
          <p:cNvSpPr txBox="1"/>
          <p:nvPr/>
        </p:nvSpPr>
        <p:spPr>
          <a:xfrm>
            <a:off x="3499572" y="4783212"/>
            <a:ext cx="2510118" cy="584775"/>
          </a:xfrm>
          <a:prstGeom prst="rect">
            <a:avLst/>
          </a:prstGeom>
          <a:noFill/>
        </p:spPr>
        <p:txBody>
          <a:bodyPr wrap="square" rtlCol="0">
            <a:spAutoFit/>
          </a:bodyPr>
          <a:lstStyle/>
          <a:p>
            <a:r>
              <a:rPr lang="fr-FR" sz="3200" b="1" dirty="0">
                <a:solidFill>
                  <a:srgbClr val="E1A346"/>
                </a:solidFill>
              </a:rPr>
              <a:t>Séance : 3</a:t>
            </a:r>
            <a:endParaRPr lang="fr-FR" sz="2800" b="1" dirty="0">
              <a:solidFill>
                <a:srgbClr val="E1A346"/>
              </a:solidFill>
            </a:endParaRPr>
          </a:p>
        </p:txBody>
      </p:sp>
      <p:sp>
        <p:nvSpPr>
          <p:cNvPr id="2" name="ZoneTexte 1">
            <a:extLst>
              <a:ext uri="{FF2B5EF4-FFF2-40B4-BE49-F238E27FC236}">
                <a16:creationId xmlns:a16="http://schemas.microsoft.com/office/drawing/2014/main" id="{072157C4-EFB8-6583-A33C-0F4A7A1CAFA1}"/>
              </a:ext>
            </a:extLst>
          </p:cNvPr>
          <p:cNvSpPr txBox="1"/>
          <p:nvPr/>
        </p:nvSpPr>
        <p:spPr>
          <a:xfrm>
            <a:off x="884395" y="3354075"/>
            <a:ext cx="1784846" cy="1754326"/>
          </a:xfrm>
          <a:prstGeom prst="rect">
            <a:avLst/>
          </a:prstGeom>
          <a:noFill/>
        </p:spPr>
        <p:txBody>
          <a:bodyPr wrap="square" rtlCol="0">
            <a:spAutoFit/>
          </a:bodyPr>
          <a:lstStyle/>
          <a:p>
            <a:pPr algn="ctr"/>
            <a:r>
              <a:rPr lang="fr-FR" sz="5400" dirty="0">
                <a:solidFill>
                  <a:srgbClr val="E1A346"/>
                </a:solidFill>
              </a:rPr>
              <a:t>5</a:t>
            </a:r>
            <a:r>
              <a:rPr lang="fr-FR" sz="5400" baseline="30000" dirty="0">
                <a:solidFill>
                  <a:srgbClr val="E1A346"/>
                </a:solidFill>
              </a:rPr>
              <a:t>e </a:t>
            </a:r>
            <a:r>
              <a:rPr lang="fr-FR" sz="5400" dirty="0">
                <a:solidFill>
                  <a:srgbClr val="E1A346"/>
                </a:solidFill>
              </a:rPr>
              <a:t>/6</a:t>
            </a:r>
            <a:r>
              <a:rPr lang="fr-FR" sz="5400" baseline="30000" dirty="0">
                <a:solidFill>
                  <a:srgbClr val="E1A346"/>
                </a:solidFill>
              </a:rPr>
              <a:t>e</a:t>
            </a:r>
            <a:r>
              <a:rPr lang="fr-FR" sz="5400" dirty="0">
                <a:solidFill>
                  <a:srgbClr val="E1A346"/>
                </a:solidFill>
              </a:rPr>
              <a:t> AP</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C759CD-A6C6-C82C-3FE8-97A9307808E6}"/>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00CB42E0-36D9-507B-D496-D059B272F4CE}"/>
              </a:ext>
            </a:extLst>
          </p:cNvPr>
          <p:cNvSpPr/>
          <p:nvPr/>
        </p:nvSpPr>
        <p:spPr>
          <a:xfrm>
            <a:off x="0" y="0"/>
            <a:ext cx="9144000" cy="6858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7038214C-2CB6-5DDD-B475-0C9BC62971C3}"/>
              </a:ext>
            </a:extLst>
          </p:cNvPr>
          <p:cNvSpPr/>
          <p:nvPr/>
        </p:nvSpPr>
        <p:spPr>
          <a:xfrm>
            <a:off x="183904" y="228600"/>
            <a:ext cx="8776195" cy="6400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1219261" lvl="4" algn="ctr" defTabSz="457246"/>
            <a:r>
              <a:rPr lang="fr-MA" sz="2933" b="1" dirty="0">
                <a:solidFill>
                  <a:srgbClr val="106585"/>
                </a:solidFill>
                <a:latin typeface="Dosis" pitchFamily="2" charset="0"/>
              </a:rPr>
              <a:t> beaucoup </a:t>
            </a:r>
          </a:p>
          <a:p>
            <a:pPr marL="1219261" lvl="4" algn="ctr" defTabSz="457246"/>
            <a:r>
              <a:rPr lang="fr-MA" sz="2933" b="1" dirty="0">
                <a:solidFill>
                  <a:srgbClr val="106585"/>
                </a:solidFill>
                <a:latin typeface="Dosis" pitchFamily="2" charset="0"/>
              </a:rPr>
              <a:t> </a:t>
            </a:r>
          </a:p>
        </p:txBody>
      </p:sp>
      <p:sp>
        <p:nvSpPr>
          <p:cNvPr id="23" name="Rectangle : coins arrondis 22">
            <a:extLst>
              <a:ext uri="{FF2B5EF4-FFF2-40B4-BE49-F238E27FC236}">
                <a16:creationId xmlns:a16="http://schemas.microsoft.com/office/drawing/2014/main" id="{27C8C984-3430-8910-301F-1ACDE3C2BFAB}"/>
              </a:ext>
            </a:extLst>
          </p:cNvPr>
          <p:cNvSpPr/>
          <p:nvPr/>
        </p:nvSpPr>
        <p:spPr>
          <a:xfrm>
            <a:off x="190503" y="228600"/>
            <a:ext cx="8769597" cy="76200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5" name="Freeform 8">
            <a:extLst>
              <a:ext uri="{FF2B5EF4-FFF2-40B4-BE49-F238E27FC236}">
                <a16:creationId xmlns:a16="http://schemas.microsoft.com/office/drawing/2014/main" id="{EF3D67B1-384A-5530-5A16-B66A41BF7151}"/>
              </a:ext>
            </a:extLst>
          </p:cNvPr>
          <p:cNvSpPr/>
          <p:nvPr/>
        </p:nvSpPr>
        <p:spPr>
          <a:xfrm>
            <a:off x="673349" y="46262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endParaRPr lang="fr-MA" sz="900" dirty="0">
              <a:solidFill>
                <a:prstClr val="white">
                  <a:lumMod val="50000"/>
                </a:prstClr>
              </a:solidFill>
              <a:latin typeface="Dosis" pitchFamily="2" charset="0"/>
            </a:endParaRPr>
          </a:p>
        </p:txBody>
      </p:sp>
      <p:pic>
        <p:nvPicPr>
          <p:cNvPr id="2" name="Image 1" descr="Une image contenant croquis, dessin, illustration, Visage humain&#10;&#10;Le contenu généré par l’IA peut être incorrect.">
            <a:extLst>
              <a:ext uri="{FF2B5EF4-FFF2-40B4-BE49-F238E27FC236}">
                <a16:creationId xmlns:a16="http://schemas.microsoft.com/office/drawing/2014/main" id="{F4AABC4D-2A3B-2A47-4103-28CB2672AE51}"/>
              </a:ext>
            </a:extLst>
          </p:cNvPr>
          <p:cNvPicPr>
            <a:picLocks noChangeAspect="1"/>
          </p:cNvPicPr>
          <p:nvPr/>
        </p:nvPicPr>
        <p:blipFill>
          <a:blip r:embed="rId5">
            <a:clrChange>
              <a:clrFrom>
                <a:srgbClr val="FFF0DD"/>
              </a:clrFrom>
              <a:clrTo>
                <a:srgbClr val="FFF0DD">
                  <a:alpha val="0"/>
                </a:srgbClr>
              </a:clrTo>
            </a:clrChange>
            <a:extLst>
              <a:ext uri="{28A0092B-C50C-407E-A947-70E740481C1C}">
                <a14:useLocalDpi xmlns:a14="http://schemas.microsoft.com/office/drawing/2010/main" val="0"/>
              </a:ext>
            </a:extLst>
          </a:blip>
          <a:stretch>
            <a:fillRect/>
          </a:stretch>
        </p:blipFill>
        <p:spPr>
          <a:xfrm>
            <a:off x="388112" y="2837132"/>
            <a:ext cx="2925360" cy="3792269"/>
          </a:xfrm>
          <a:prstGeom prst="rect">
            <a:avLst/>
          </a:prstGeom>
        </p:spPr>
      </p:pic>
      <p:sp>
        <p:nvSpPr>
          <p:cNvPr id="4" name="Bulle narrative : rectangle à coins arrondis 3">
            <a:extLst>
              <a:ext uri="{FF2B5EF4-FFF2-40B4-BE49-F238E27FC236}">
                <a16:creationId xmlns:a16="http://schemas.microsoft.com/office/drawing/2014/main" id="{D781C9B8-A099-504B-BBE1-48840EF1296F}"/>
              </a:ext>
            </a:extLst>
          </p:cNvPr>
          <p:cNvSpPr/>
          <p:nvPr/>
        </p:nvSpPr>
        <p:spPr>
          <a:xfrm>
            <a:off x="2015613" y="2133911"/>
            <a:ext cx="6795686" cy="2813049"/>
          </a:xfrm>
          <a:prstGeom prst="wedgeRoundRectCallout">
            <a:avLst>
              <a:gd name="adj1" fmla="val -48392"/>
              <a:gd name="adj2" fmla="val -18782"/>
              <a:gd name="adj3" fmla="val 16667"/>
            </a:avLst>
          </a:prstGeom>
          <a:noFill/>
          <a:ln w="57150">
            <a:solidFill>
              <a:schemeClr val="bg1">
                <a:lumMod val="65000"/>
              </a:schemeClr>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graphicFrame>
        <p:nvGraphicFramePr>
          <p:cNvPr id="3" name="Tableau 2">
            <a:extLst>
              <a:ext uri="{FF2B5EF4-FFF2-40B4-BE49-F238E27FC236}">
                <a16:creationId xmlns:a16="http://schemas.microsoft.com/office/drawing/2014/main" id="{B7A7E3F0-2362-2BE1-6B1A-020860AFDDFD}"/>
              </a:ext>
            </a:extLst>
          </p:cNvPr>
          <p:cNvGraphicFramePr>
            <a:graphicFrameLocks noGrp="1"/>
          </p:cNvGraphicFramePr>
          <p:nvPr>
            <p:custDataLst>
              <p:tags r:id="rId1"/>
            </p:custDataLst>
          </p:nvPr>
        </p:nvGraphicFramePr>
        <p:xfrm>
          <a:off x="1" y="-11545"/>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7" name="ZoneTexte 6">
            <a:extLst>
              <a:ext uri="{FF2B5EF4-FFF2-40B4-BE49-F238E27FC236}">
                <a16:creationId xmlns:a16="http://schemas.microsoft.com/office/drawing/2014/main" id="{E7F4D0D9-643E-1B76-3A17-8D611D23C6B9}"/>
              </a:ext>
            </a:extLst>
          </p:cNvPr>
          <p:cNvSpPr txBox="1"/>
          <p:nvPr/>
        </p:nvSpPr>
        <p:spPr>
          <a:xfrm>
            <a:off x="1312557" y="422055"/>
            <a:ext cx="6324600" cy="327975"/>
          </a:xfrm>
          <a:prstGeom prst="rect">
            <a:avLst/>
          </a:prstGeom>
          <a:noFill/>
        </p:spPr>
        <p:txBody>
          <a:bodyPr wrap="square">
            <a:spAutoFit/>
          </a:bodyPr>
          <a:lstStyle/>
          <a:p>
            <a:pPr marL="0" lvl="1" defTabSz="457246">
              <a:lnSpc>
                <a:spcPts val="2011"/>
              </a:lnSpc>
              <a:spcBef>
                <a:spcPct val="0"/>
              </a:spcBef>
            </a:pPr>
            <a:r>
              <a:rPr lang="fr-FR" sz="1500" b="1" dirty="0">
                <a:solidFill>
                  <a:prstClr val="white">
                    <a:lumMod val="65000"/>
                  </a:prstClr>
                </a:solidFill>
                <a:latin typeface="Dosis" pitchFamily="2" charset="0"/>
              </a:rPr>
              <a:t>Bonjour. On commence la séance par la dictée. </a:t>
            </a:r>
          </a:p>
        </p:txBody>
      </p:sp>
      <p:pic>
        <p:nvPicPr>
          <p:cNvPr id="5" name="Image 4">
            <a:extLst>
              <a:ext uri="{FF2B5EF4-FFF2-40B4-BE49-F238E27FC236}">
                <a16:creationId xmlns:a16="http://schemas.microsoft.com/office/drawing/2014/main" id="{B80A543E-58C8-91AC-A514-B912B53AA03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841521" y="3429000"/>
            <a:ext cx="1525565" cy="1250016"/>
          </a:xfrm>
          <a:prstGeom prst="rect">
            <a:avLst/>
          </a:prstGeom>
        </p:spPr>
      </p:pic>
      <p:pic>
        <p:nvPicPr>
          <p:cNvPr id="6" name="Image 5">
            <a:extLst>
              <a:ext uri="{FF2B5EF4-FFF2-40B4-BE49-F238E27FC236}">
                <a16:creationId xmlns:a16="http://schemas.microsoft.com/office/drawing/2014/main" id="{8D96CFAC-4E57-073D-D7FD-4434B4686EAD}"/>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777178" y="3154201"/>
            <a:ext cx="1978710" cy="1675687"/>
          </a:xfrm>
          <a:prstGeom prst="rect">
            <a:avLst/>
          </a:prstGeom>
        </p:spPr>
      </p:pic>
      <p:pic>
        <p:nvPicPr>
          <p:cNvPr id="9" name="Image 8">
            <a:extLst>
              <a:ext uri="{FF2B5EF4-FFF2-40B4-BE49-F238E27FC236}">
                <a16:creationId xmlns:a16="http://schemas.microsoft.com/office/drawing/2014/main" id="{D42F8670-50BC-3E60-2BB1-085DA81CAC66}"/>
              </a:ext>
            </a:extLst>
          </p:cNvPr>
          <p:cNvPicPr>
            <a:picLocks noChangeAspect="1"/>
          </p:cNvPicPr>
          <p:nvPr/>
        </p:nvPicPr>
        <p:blipFill>
          <a:blip r:embed="rId8"/>
          <a:stretch>
            <a:fillRect/>
          </a:stretch>
        </p:blipFill>
        <p:spPr>
          <a:xfrm>
            <a:off x="4893853" y="3646150"/>
            <a:ext cx="1242932" cy="890499"/>
          </a:xfrm>
          <a:prstGeom prst="rect">
            <a:avLst/>
          </a:prstGeom>
        </p:spPr>
      </p:pic>
    </p:spTree>
    <p:extLst>
      <p:ext uri="{BB962C8B-B14F-4D97-AF65-F5344CB8AC3E}">
        <p14:creationId xmlns:p14="http://schemas.microsoft.com/office/powerpoint/2010/main" val="2535984968"/>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4F8E3C-02B8-818A-38A3-D99F0ED71A11}"/>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92143FC3-3DB5-32D0-E060-CCB3AAD319C7}"/>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35607885-CAAE-D00A-FF81-4E78DAC059C6}"/>
              </a:ext>
            </a:extLst>
          </p:cNvPr>
          <p:cNvSpPr/>
          <p:nvPr/>
        </p:nvSpPr>
        <p:spPr>
          <a:xfrm>
            <a:off x="108155" y="228602"/>
            <a:ext cx="8927690" cy="64769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35A140B7-B67B-2996-3CD2-54719B15DBC8}"/>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BD70FF06-E397-024F-90F7-A219D8131B41}"/>
              </a:ext>
            </a:extLst>
          </p:cNvPr>
          <p:cNvSpPr/>
          <p:nvPr/>
        </p:nvSpPr>
        <p:spPr>
          <a:xfrm>
            <a:off x="567365" y="39183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graphicFrame>
        <p:nvGraphicFramePr>
          <p:cNvPr id="7" name="Tableau 6">
            <a:extLst>
              <a:ext uri="{FF2B5EF4-FFF2-40B4-BE49-F238E27FC236}">
                <a16:creationId xmlns:a16="http://schemas.microsoft.com/office/drawing/2014/main" id="{580804A3-9CE1-29AB-0842-3BB6B751FF7F}"/>
              </a:ext>
            </a:extLst>
          </p:cNvPr>
          <p:cNvGraphicFramePr>
            <a:graphicFrameLocks noGrp="1"/>
          </p:cNvGraphicFramePr>
          <p:nvPr>
            <p:custDataLst>
              <p:tags r:id="rId1"/>
            </p:custDataLst>
          </p:nvPr>
        </p:nvGraphicFramePr>
        <p:xfrm>
          <a:off x="-6599" y="-25761"/>
          <a:ext cx="9042444" cy="457200"/>
        </p:xfrm>
        <a:graphic>
          <a:graphicData uri="http://schemas.openxmlformats.org/drawingml/2006/table">
            <a:tbl>
              <a:tblPr firstRow="1" bandRow="1">
                <a:tableStyleId>{5C22544A-7EE6-4342-B048-85BDC9FD1C3A}</a:tableStyleId>
              </a:tblPr>
              <a:tblGrid>
                <a:gridCol w="1507074">
                  <a:extLst>
                    <a:ext uri="{9D8B030D-6E8A-4147-A177-3AD203B41FA5}">
                      <a16:colId xmlns:a16="http://schemas.microsoft.com/office/drawing/2014/main" val="1026576551"/>
                    </a:ext>
                  </a:extLst>
                </a:gridCol>
                <a:gridCol w="1507074">
                  <a:extLst>
                    <a:ext uri="{9D8B030D-6E8A-4147-A177-3AD203B41FA5}">
                      <a16:colId xmlns:a16="http://schemas.microsoft.com/office/drawing/2014/main" val="1915038765"/>
                    </a:ext>
                  </a:extLst>
                </a:gridCol>
                <a:gridCol w="1507074">
                  <a:extLst>
                    <a:ext uri="{9D8B030D-6E8A-4147-A177-3AD203B41FA5}">
                      <a16:colId xmlns:a16="http://schemas.microsoft.com/office/drawing/2014/main" val="2262048582"/>
                    </a:ext>
                  </a:extLst>
                </a:gridCol>
                <a:gridCol w="1717956">
                  <a:extLst>
                    <a:ext uri="{9D8B030D-6E8A-4147-A177-3AD203B41FA5}">
                      <a16:colId xmlns:a16="http://schemas.microsoft.com/office/drawing/2014/main" val="2897137454"/>
                    </a:ext>
                  </a:extLst>
                </a:gridCol>
                <a:gridCol w="1682167">
                  <a:extLst>
                    <a:ext uri="{9D8B030D-6E8A-4147-A177-3AD203B41FA5}">
                      <a16:colId xmlns:a16="http://schemas.microsoft.com/office/drawing/2014/main" val="2418460758"/>
                    </a:ext>
                  </a:extLst>
                </a:gridCol>
                <a:gridCol w="1121099">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b="1" kern="1200" dirty="0">
                          <a:solidFill>
                            <a:schemeClr val="bg1">
                              <a:lumMod val="75000"/>
                            </a:schemeClr>
                          </a:solidFill>
                          <a:latin typeface="Dosis" pitchFamily="2" charset="0"/>
                          <a:ea typeface="+mn-ea"/>
                          <a:cs typeface="+mn-cs"/>
                        </a:rPr>
                        <a:t>2. Vocabulaire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2" name="ZoneTexte 1">
            <a:extLst>
              <a:ext uri="{FF2B5EF4-FFF2-40B4-BE49-F238E27FC236}">
                <a16:creationId xmlns:a16="http://schemas.microsoft.com/office/drawing/2014/main" id="{B1868D0C-9C4A-A984-7D32-A0D9172E0A05}"/>
              </a:ext>
            </a:extLst>
          </p:cNvPr>
          <p:cNvSpPr txBox="1"/>
          <p:nvPr/>
        </p:nvSpPr>
        <p:spPr>
          <a:xfrm>
            <a:off x="844378" y="329507"/>
            <a:ext cx="8034152" cy="307777"/>
          </a:xfrm>
          <a:prstGeom prst="rect">
            <a:avLst/>
          </a:prstGeom>
          <a:noFill/>
        </p:spPr>
        <p:txBody>
          <a:bodyPr wrap="square" rtlCol="0">
            <a:spAutoFit/>
          </a:bodyPr>
          <a:lstStyle/>
          <a:p>
            <a:pPr defTabSz="457235">
              <a:defRPr/>
            </a:pPr>
            <a:r>
              <a:rPr lang="fr-FR" sz="1400" b="1" dirty="0">
                <a:solidFill>
                  <a:prstClr val="white">
                    <a:lumMod val="65000"/>
                  </a:prstClr>
                </a:solidFill>
                <a:latin typeface="Dosis" pitchFamily="2" charset="0"/>
              </a:rPr>
              <a:t>Corrigez.</a:t>
            </a:r>
            <a:endParaRPr lang="fr-FR" sz="1400" i="1" dirty="0">
              <a:solidFill>
                <a:prstClr val="white">
                  <a:lumMod val="65000"/>
                </a:prstClr>
              </a:solidFill>
              <a:latin typeface="Dosis" pitchFamily="2" charset="0"/>
            </a:endParaRPr>
          </a:p>
        </p:txBody>
      </p:sp>
      <p:pic>
        <p:nvPicPr>
          <p:cNvPr id="3" name="Image 2">
            <a:extLst>
              <a:ext uri="{FF2B5EF4-FFF2-40B4-BE49-F238E27FC236}">
                <a16:creationId xmlns:a16="http://schemas.microsoft.com/office/drawing/2014/main" id="{D7216A77-75D8-96CD-0521-BD2B89E48E70}"/>
              </a:ext>
            </a:extLst>
          </p:cNvPr>
          <p:cNvPicPr>
            <a:picLocks noChangeAspect="1"/>
          </p:cNvPicPr>
          <p:nvPr/>
        </p:nvPicPr>
        <p:blipFill>
          <a:blip r:embed="rId5"/>
          <a:stretch>
            <a:fillRect/>
          </a:stretch>
        </p:blipFill>
        <p:spPr>
          <a:xfrm>
            <a:off x="384050" y="2063676"/>
            <a:ext cx="8375900" cy="2730647"/>
          </a:xfrm>
          <a:prstGeom prst="rect">
            <a:avLst/>
          </a:prstGeom>
        </p:spPr>
      </p:pic>
      <p:sp>
        <p:nvSpPr>
          <p:cNvPr id="5" name="Rectangle 4">
            <a:extLst>
              <a:ext uri="{FF2B5EF4-FFF2-40B4-BE49-F238E27FC236}">
                <a16:creationId xmlns:a16="http://schemas.microsoft.com/office/drawing/2014/main" id="{C36F42AD-D2CE-FC11-40D8-46F2CDF84149}"/>
              </a:ext>
            </a:extLst>
          </p:cNvPr>
          <p:cNvSpPr/>
          <p:nvPr/>
        </p:nvSpPr>
        <p:spPr>
          <a:xfrm>
            <a:off x="4654975" y="3880407"/>
            <a:ext cx="3746091" cy="727816"/>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defTabSz="304815">
              <a:defRPr/>
            </a:pPr>
            <a:endParaRPr lang="fr-FR" sz="1200" dirty="0">
              <a:solidFill>
                <a:prstClr val="white"/>
              </a:solidFill>
              <a:latin typeface="Calibri"/>
            </a:endParaRPr>
          </a:p>
        </p:txBody>
      </p:sp>
      <p:sp>
        <p:nvSpPr>
          <p:cNvPr id="8" name="Organigramme : Alternative 7">
            <a:extLst>
              <a:ext uri="{FF2B5EF4-FFF2-40B4-BE49-F238E27FC236}">
                <a16:creationId xmlns:a16="http://schemas.microsoft.com/office/drawing/2014/main" id="{8E6EE304-C595-1044-43CD-3C3EA9E2983B}"/>
              </a:ext>
            </a:extLst>
          </p:cNvPr>
          <p:cNvSpPr/>
          <p:nvPr/>
        </p:nvSpPr>
        <p:spPr>
          <a:xfrm>
            <a:off x="384050" y="4794323"/>
            <a:ext cx="3722927" cy="355616"/>
          </a:xfrm>
          <a:prstGeom prst="flowChartAlternateProcess">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000" b="1" dirty="0"/>
              <a:t>Le pompier sauve les animaux.</a:t>
            </a:r>
            <a:endParaRPr lang="fr-MA" sz="2000" b="1" dirty="0"/>
          </a:p>
        </p:txBody>
      </p:sp>
      <p:sp>
        <p:nvSpPr>
          <p:cNvPr id="10" name="Organigramme : Alternative 9">
            <a:extLst>
              <a:ext uri="{FF2B5EF4-FFF2-40B4-BE49-F238E27FC236}">
                <a16:creationId xmlns:a16="http://schemas.microsoft.com/office/drawing/2014/main" id="{6B4DAA64-7F25-0F67-8750-67DD03082BAD}"/>
              </a:ext>
            </a:extLst>
          </p:cNvPr>
          <p:cNvSpPr/>
          <p:nvPr/>
        </p:nvSpPr>
        <p:spPr>
          <a:xfrm>
            <a:off x="4572000" y="4820086"/>
            <a:ext cx="4187950" cy="355616"/>
          </a:xfrm>
          <a:prstGeom prst="flowChartAlternateProcess">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000" b="1" dirty="0"/>
              <a:t>Le fermier a un mouton et une poule.</a:t>
            </a:r>
            <a:endParaRPr lang="fr-MA" sz="2000" b="1" dirty="0"/>
          </a:p>
        </p:txBody>
      </p:sp>
    </p:spTree>
    <p:extLst>
      <p:ext uri="{BB962C8B-B14F-4D97-AF65-F5344CB8AC3E}">
        <p14:creationId xmlns:p14="http://schemas.microsoft.com/office/powerpoint/2010/main" val="1239284597"/>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90BEB0-A1B3-F26D-3C0D-221C2C1E5916}"/>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DC941393-ADA9-5026-5E39-336B0E351A17}"/>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76E44C8C-D670-C8CA-0DF9-37F2221C0831}"/>
              </a:ext>
            </a:extLst>
          </p:cNvPr>
          <p:cNvSpPr/>
          <p:nvPr/>
        </p:nvSpPr>
        <p:spPr>
          <a:xfrm>
            <a:off x="120898" y="381001"/>
            <a:ext cx="8914948" cy="63246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C485C15B-2923-C4C3-F680-E46B41CEE68B}"/>
              </a:ext>
            </a:extLst>
          </p:cNvPr>
          <p:cNvSpPr/>
          <p:nvPr/>
        </p:nvSpPr>
        <p:spPr>
          <a:xfrm>
            <a:off x="108155" y="228600"/>
            <a:ext cx="8851945" cy="58187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A1F741AB-4884-08AA-F33E-9E9CE6CEDAC7}"/>
              </a:ext>
            </a:extLst>
          </p:cNvPr>
          <p:cNvSpPr/>
          <p:nvPr/>
        </p:nvSpPr>
        <p:spPr>
          <a:xfrm>
            <a:off x="567365" y="39183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graphicFrame>
        <p:nvGraphicFramePr>
          <p:cNvPr id="7" name="Tableau 6">
            <a:extLst>
              <a:ext uri="{FF2B5EF4-FFF2-40B4-BE49-F238E27FC236}">
                <a16:creationId xmlns:a16="http://schemas.microsoft.com/office/drawing/2014/main" id="{1D5B47D1-A630-F4F2-49DA-0908AF603667}"/>
              </a:ext>
            </a:extLst>
          </p:cNvPr>
          <p:cNvGraphicFramePr>
            <a:graphicFrameLocks noGrp="1"/>
          </p:cNvGraphicFramePr>
          <p:nvPr>
            <p:custDataLst>
              <p:tags r:id="rId1"/>
            </p:custDataLst>
          </p:nvPr>
        </p:nvGraphicFramePr>
        <p:xfrm>
          <a:off x="-6599" y="-25761"/>
          <a:ext cx="9042444" cy="457200"/>
        </p:xfrm>
        <a:graphic>
          <a:graphicData uri="http://schemas.openxmlformats.org/drawingml/2006/table">
            <a:tbl>
              <a:tblPr firstRow="1" bandRow="1">
                <a:tableStyleId>{5C22544A-7EE6-4342-B048-85BDC9FD1C3A}</a:tableStyleId>
              </a:tblPr>
              <a:tblGrid>
                <a:gridCol w="1507074">
                  <a:extLst>
                    <a:ext uri="{9D8B030D-6E8A-4147-A177-3AD203B41FA5}">
                      <a16:colId xmlns:a16="http://schemas.microsoft.com/office/drawing/2014/main" val="1026576551"/>
                    </a:ext>
                  </a:extLst>
                </a:gridCol>
                <a:gridCol w="1507074">
                  <a:extLst>
                    <a:ext uri="{9D8B030D-6E8A-4147-A177-3AD203B41FA5}">
                      <a16:colId xmlns:a16="http://schemas.microsoft.com/office/drawing/2014/main" val="1915038765"/>
                    </a:ext>
                  </a:extLst>
                </a:gridCol>
                <a:gridCol w="1507074">
                  <a:extLst>
                    <a:ext uri="{9D8B030D-6E8A-4147-A177-3AD203B41FA5}">
                      <a16:colId xmlns:a16="http://schemas.microsoft.com/office/drawing/2014/main" val="2262048582"/>
                    </a:ext>
                  </a:extLst>
                </a:gridCol>
                <a:gridCol w="1717956">
                  <a:extLst>
                    <a:ext uri="{9D8B030D-6E8A-4147-A177-3AD203B41FA5}">
                      <a16:colId xmlns:a16="http://schemas.microsoft.com/office/drawing/2014/main" val="2897137454"/>
                    </a:ext>
                  </a:extLst>
                </a:gridCol>
                <a:gridCol w="1682167">
                  <a:extLst>
                    <a:ext uri="{9D8B030D-6E8A-4147-A177-3AD203B41FA5}">
                      <a16:colId xmlns:a16="http://schemas.microsoft.com/office/drawing/2014/main" val="2418460758"/>
                    </a:ext>
                  </a:extLst>
                </a:gridCol>
                <a:gridCol w="1121099">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b="1" kern="1200" dirty="0">
                          <a:solidFill>
                            <a:schemeClr val="bg1">
                              <a:lumMod val="75000"/>
                            </a:schemeClr>
                          </a:solidFill>
                          <a:latin typeface="Dosis" pitchFamily="2" charset="0"/>
                          <a:ea typeface="+mn-ea"/>
                          <a:cs typeface="+mn-cs"/>
                        </a:rPr>
                        <a:t>2. Vocabulaire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2" name="ZoneTexte 1">
            <a:extLst>
              <a:ext uri="{FF2B5EF4-FFF2-40B4-BE49-F238E27FC236}">
                <a16:creationId xmlns:a16="http://schemas.microsoft.com/office/drawing/2014/main" id="{F92739EE-93BB-6BB2-B099-4FC3551F7632}"/>
              </a:ext>
            </a:extLst>
          </p:cNvPr>
          <p:cNvSpPr txBox="1"/>
          <p:nvPr/>
        </p:nvSpPr>
        <p:spPr>
          <a:xfrm>
            <a:off x="844378" y="329507"/>
            <a:ext cx="8178724" cy="523220"/>
          </a:xfrm>
          <a:prstGeom prst="rect">
            <a:avLst/>
          </a:prstGeom>
          <a:noFill/>
        </p:spPr>
        <p:txBody>
          <a:bodyPr wrap="square" rtlCol="0">
            <a:spAutoFit/>
          </a:bodyPr>
          <a:lstStyle/>
          <a:p>
            <a:pPr defTabSz="457235">
              <a:defRPr/>
            </a:pPr>
            <a:r>
              <a:rPr lang="fr-FR" sz="1400" b="1" dirty="0">
                <a:solidFill>
                  <a:prstClr val="white">
                    <a:lumMod val="65000"/>
                  </a:prstClr>
                </a:solidFill>
                <a:latin typeface="Dosis" pitchFamily="2" charset="0"/>
              </a:rPr>
              <a:t>Notez les devoirs</a:t>
            </a:r>
          </a:p>
          <a:p>
            <a:pPr defTabSz="457235">
              <a:defRPr/>
            </a:pPr>
            <a:r>
              <a:rPr lang="fr-FR" sz="1400" i="1" dirty="0">
                <a:solidFill>
                  <a:prstClr val="white">
                    <a:lumMod val="65000"/>
                  </a:prstClr>
                </a:solidFill>
                <a:latin typeface="Dosis" pitchFamily="2" charset="0"/>
              </a:rPr>
              <a:t>L’enseignant  (e ) circule entre les rangs et donne une rétroaction positive ou corrective.    </a:t>
            </a:r>
          </a:p>
        </p:txBody>
      </p:sp>
      <p:graphicFrame>
        <p:nvGraphicFramePr>
          <p:cNvPr id="8" name="Tableau 7">
            <a:extLst>
              <a:ext uri="{FF2B5EF4-FFF2-40B4-BE49-F238E27FC236}">
                <a16:creationId xmlns:a16="http://schemas.microsoft.com/office/drawing/2014/main" id="{E29F9588-4037-3095-6251-47590C1C2C25}"/>
              </a:ext>
            </a:extLst>
          </p:cNvPr>
          <p:cNvGraphicFramePr>
            <a:graphicFrameLocks noGrp="1"/>
          </p:cNvGraphicFramePr>
          <p:nvPr>
            <p:extLst>
              <p:ext uri="{D42A27DB-BD31-4B8C-83A1-F6EECF244321}">
                <p14:modId xmlns:p14="http://schemas.microsoft.com/office/powerpoint/2010/main" val="1620672907"/>
              </p:ext>
            </p:extLst>
          </p:nvPr>
        </p:nvGraphicFramePr>
        <p:xfrm>
          <a:off x="230245" y="962871"/>
          <a:ext cx="8350346" cy="5439158"/>
        </p:xfrm>
        <a:graphic>
          <a:graphicData uri="http://schemas.openxmlformats.org/drawingml/2006/table">
            <a:tbl>
              <a:tblPr firstRow="1" bandRow="1">
                <a:tableStyleId>{5C22544A-7EE6-4342-B048-85BDC9FD1C3A}</a:tableStyleId>
              </a:tblPr>
              <a:tblGrid>
                <a:gridCol w="4175173">
                  <a:extLst>
                    <a:ext uri="{9D8B030D-6E8A-4147-A177-3AD203B41FA5}">
                      <a16:colId xmlns:a16="http://schemas.microsoft.com/office/drawing/2014/main" val="3502533539"/>
                    </a:ext>
                  </a:extLst>
                </a:gridCol>
                <a:gridCol w="4175173">
                  <a:extLst>
                    <a:ext uri="{9D8B030D-6E8A-4147-A177-3AD203B41FA5}">
                      <a16:colId xmlns:a16="http://schemas.microsoft.com/office/drawing/2014/main" val="29375023"/>
                    </a:ext>
                  </a:extLst>
                </a:gridCol>
              </a:tblGrid>
              <a:tr h="5439158">
                <a:tc>
                  <a:txBody>
                    <a:bodyPr/>
                    <a:lstStyle/>
                    <a:p>
                      <a:pPr algn="ctr"/>
                      <a:r>
                        <a:rPr lang="fr-FR" sz="3600" dirty="0">
                          <a:solidFill>
                            <a:srgbClr val="0070C0"/>
                          </a:solidFill>
                          <a:latin typeface="Aptos" panose="020B0004020202020204" pitchFamily="34" charset="0"/>
                        </a:rPr>
                        <a:t>Je suis autonome:</a:t>
                      </a:r>
                    </a:p>
                    <a:p>
                      <a:pPr algn="ctr"/>
                      <a:r>
                        <a:rPr lang="fr-FR" sz="3600" dirty="0">
                          <a:solidFill>
                            <a:srgbClr val="0070C0"/>
                          </a:solidFill>
                          <a:latin typeface="Aptos" panose="020B0004020202020204" pitchFamily="34" charset="0"/>
                        </a:rPr>
                        <a:t> </a:t>
                      </a:r>
                    </a:p>
                  </a:txBody>
                  <a:tcPr>
                    <a:noFill/>
                  </a:tcPr>
                </a:tc>
                <a:tc>
                  <a:txBody>
                    <a:bodyPr/>
                    <a:lstStyle/>
                    <a:p>
                      <a:endParaRPr lang="fr-MA" dirty="0"/>
                    </a:p>
                  </a:txBody>
                  <a:tcPr>
                    <a:noFill/>
                  </a:tcPr>
                </a:tc>
                <a:extLst>
                  <a:ext uri="{0D108BD9-81ED-4DB2-BD59-A6C34878D82A}">
                    <a16:rowId xmlns:a16="http://schemas.microsoft.com/office/drawing/2014/main" val="2845064086"/>
                  </a:ext>
                </a:extLst>
              </a:tr>
            </a:tbl>
          </a:graphicData>
        </a:graphic>
      </p:graphicFrame>
      <p:cxnSp>
        <p:nvCxnSpPr>
          <p:cNvPr id="24" name="Connecteur droit avec flèche 23">
            <a:extLst>
              <a:ext uri="{FF2B5EF4-FFF2-40B4-BE49-F238E27FC236}">
                <a16:creationId xmlns:a16="http://schemas.microsoft.com/office/drawing/2014/main" id="{F13B5806-577F-BD8C-67F9-49E4E3FCF2A9}"/>
              </a:ext>
            </a:extLst>
          </p:cNvPr>
          <p:cNvCxnSpPr>
            <a:cxnSpLocks/>
          </p:cNvCxnSpPr>
          <p:nvPr/>
        </p:nvCxnSpPr>
        <p:spPr>
          <a:xfrm>
            <a:off x="3309074" y="3870674"/>
            <a:ext cx="1345045" cy="300121"/>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26" name="Accolade ouvrante 25">
            <a:extLst>
              <a:ext uri="{FF2B5EF4-FFF2-40B4-BE49-F238E27FC236}">
                <a16:creationId xmlns:a16="http://schemas.microsoft.com/office/drawing/2014/main" id="{D036152C-AF09-F36B-CBAD-15C8299F3690}"/>
              </a:ext>
            </a:extLst>
          </p:cNvPr>
          <p:cNvSpPr/>
          <p:nvPr/>
        </p:nvSpPr>
        <p:spPr>
          <a:xfrm>
            <a:off x="4660491" y="2466580"/>
            <a:ext cx="688258" cy="2361059"/>
          </a:xfrm>
          <a:prstGeom prst="leftBrace">
            <a:avLst>
              <a:gd name="adj1" fmla="val 58333"/>
              <a:gd name="adj2" fmla="val 50000"/>
            </a:avLst>
          </a:prstGeom>
          <a:ln w="28575"/>
        </p:spPr>
        <p:style>
          <a:lnRef idx="1">
            <a:schemeClr val="accent1"/>
          </a:lnRef>
          <a:fillRef idx="0">
            <a:schemeClr val="accent1"/>
          </a:fillRef>
          <a:effectRef idx="0">
            <a:schemeClr val="accent1"/>
          </a:effectRef>
          <a:fontRef idx="minor">
            <a:schemeClr val="tx1"/>
          </a:fontRef>
        </p:style>
        <p:txBody>
          <a:bodyPr rtlCol="0" anchor="ctr"/>
          <a:lstStyle/>
          <a:p>
            <a:pPr algn="ctr"/>
            <a:endParaRPr lang="fr-MA"/>
          </a:p>
        </p:txBody>
      </p:sp>
      <p:sp>
        <p:nvSpPr>
          <p:cNvPr id="13" name="Rectangle : coins arrondis 12">
            <a:extLst>
              <a:ext uri="{FF2B5EF4-FFF2-40B4-BE49-F238E27FC236}">
                <a16:creationId xmlns:a16="http://schemas.microsoft.com/office/drawing/2014/main" id="{8E72CE01-DB02-49F0-2596-0DDC313B1B4E}"/>
              </a:ext>
            </a:extLst>
          </p:cNvPr>
          <p:cNvSpPr/>
          <p:nvPr/>
        </p:nvSpPr>
        <p:spPr>
          <a:xfrm>
            <a:off x="246845" y="1702613"/>
            <a:ext cx="4158573" cy="4336121"/>
          </a:xfrm>
          <a:prstGeom prst="roundRect">
            <a:avLst/>
          </a:prstGeom>
          <a:solidFill>
            <a:schemeClr val="accent2">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457200" indent="-457200">
              <a:buFontTx/>
              <a:buChar char="-"/>
            </a:pPr>
            <a:r>
              <a:rPr lang="fr-FR" sz="2800" b="1" dirty="0">
                <a:solidFill>
                  <a:srgbClr val="0070C0"/>
                </a:solidFill>
                <a:latin typeface="Aptos" panose="020B0004020202020204" pitchFamily="34" charset="0"/>
              </a:rPr>
              <a:t>J’écris les mots du vocabulaire, p25;</a:t>
            </a:r>
          </a:p>
          <a:p>
            <a:pPr marL="457200" indent="-457200">
              <a:buFontTx/>
              <a:buChar char="-"/>
            </a:pPr>
            <a:endParaRPr lang="fr-FR" sz="2800" b="1" dirty="0">
              <a:solidFill>
                <a:srgbClr val="0070C0"/>
              </a:solidFill>
              <a:latin typeface="Aptos" panose="020B0004020202020204" pitchFamily="34" charset="0"/>
            </a:endParaRPr>
          </a:p>
          <a:p>
            <a:pPr marL="457200" indent="-457200">
              <a:buFontTx/>
              <a:buChar char="-"/>
            </a:pPr>
            <a:r>
              <a:rPr lang="fr-FR" sz="2800" b="1" dirty="0">
                <a:solidFill>
                  <a:srgbClr val="0070C0"/>
                </a:solidFill>
                <a:latin typeface="Aptos" panose="020B0004020202020204" pitchFamily="34" charset="0"/>
              </a:rPr>
              <a:t>Je relis: 2- 3- 4 pages 31 et 32; </a:t>
            </a:r>
          </a:p>
          <a:p>
            <a:endParaRPr lang="fr-FR" sz="2800" b="1" dirty="0">
              <a:solidFill>
                <a:srgbClr val="0070C0"/>
              </a:solidFill>
              <a:latin typeface="Aptos" panose="020B0004020202020204" pitchFamily="34" charset="0"/>
            </a:endParaRPr>
          </a:p>
          <a:p>
            <a:pPr marL="457200" indent="-457200">
              <a:buFontTx/>
              <a:buChar char="-"/>
            </a:pPr>
            <a:r>
              <a:rPr lang="fr-FR" sz="2800" b="1" dirty="0">
                <a:solidFill>
                  <a:srgbClr val="0070C0"/>
                </a:solidFill>
                <a:latin typeface="Aptos" panose="020B0004020202020204" pitchFamily="34" charset="0"/>
              </a:rPr>
              <a:t>Je recopie: 4 p32.</a:t>
            </a:r>
          </a:p>
        </p:txBody>
      </p:sp>
      <p:pic>
        <p:nvPicPr>
          <p:cNvPr id="3" name="Image 2">
            <a:extLst>
              <a:ext uri="{FF2B5EF4-FFF2-40B4-BE49-F238E27FC236}">
                <a16:creationId xmlns:a16="http://schemas.microsoft.com/office/drawing/2014/main" id="{EA38DB95-E9DB-6B19-28A1-2FC13D15C1B9}"/>
              </a:ext>
            </a:extLst>
          </p:cNvPr>
          <p:cNvPicPr>
            <a:picLocks noChangeAspect="1"/>
          </p:cNvPicPr>
          <p:nvPr/>
        </p:nvPicPr>
        <p:blipFill>
          <a:blip r:embed="rId5"/>
          <a:stretch>
            <a:fillRect/>
          </a:stretch>
        </p:blipFill>
        <p:spPr>
          <a:xfrm>
            <a:off x="5469647" y="953257"/>
            <a:ext cx="3394133" cy="5448772"/>
          </a:xfrm>
          <a:prstGeom prst="rect">
            <a:avLst/>
          </a:prstGeom>
          <a:ln w="19050">
            <a:solidFill>
              <a:schemeClr val="tx1"/>
            </a:solidFill>
          </a:ln>
        </p:spPr>
      </p:pic>
    </p:spTree>
    <p:extLst>
      <p:ext uri="{BB962C8B-B14F-4D97-AF65-F5344CB8AC3E}">
        <p14:creationId xmlns:p14="http://schemas.microsoft.com/office/powerpoint/2010/main" val="2941546044"/>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28D693-40C6-6C5B-C603-18D311762474}"/>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A8FF99CC-6B66-1D41-C874-2FFCE2A02711}"/>
              </a:ext>
            </a:extLst>
          </p:cNvPr>
          <p:cNvSpPr/>
          <p:nvPr/>
        </p:nvSpPr>
        <p:spPr>
          <a:xfrm>
            <a:off x="2" y="-37663"/>
            <a:ext cx="9143999"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609630"/>
            <a:endParaRPr lang="fr-MA" sz="571" dirty="0">
              <a:solidFill>
                <a:prstClr val="black"/>
              </a:solidFill>
              <a:latin typeface="Dosis" pitchFamily="2" charset="0"/>
            </a:endParaRPr>
          </a:p>
        </p:txBody>
      </p:sp>
      <p:sp>
        <p:nvSpPr>
          <p:cNvPr id="6" name="TextBox 6">
            <a:extLst>
              <a:ext uri="{FF2B5EF4-FFF2-40B4-BE49-F238E27FC236}">
                <a16:creationId xmlns:a16="http://schemas.microsoft.com/office/drawing/2014/main" id="{AA41C371-95CF-9FA8-8A10-A3935A4A1959}"/>
              </a:ext>
            </a:extLst>
          </p:cNvPr>
          <p:cNvSpPr txBox="1"/>
          <p:nvPr/>
        </p:nvSpPr>
        <p:spPr>
          <a:xfrm>
            <a:off x="716226" y="644553"/>
            <a:ext cx="7711551" cy="718145"/>
          </a:xfrm>
          <a:prstGeom prst="rect">
            <a:avLst/>
          </a:prstGeom>
        </p:spPr>
        <p:txBody>
          <a:bodyPr lIns="0" tIns="0" rIns="0" bIns="0" rtlCol="0" anchor="t">
            <a:spAutoFit/>
          </a:bodyPr>
          <a:lstStyle/>
          <a:p>
            <a:pPr algn="ctr" defTabSz="342934">
              <a:lnSpc>
                <a:spcPts val="5550"/>
              </a:lnSpc>
            </a:pPr>
            <a:r>
              <a:rPr lang="fr-FR" sz="4800" b="1" dirty="0">
                <a:solidFill>
                  <a:srgbClr val="106585"/>
                </a:solidFill>
                <a:latin typeface="Microsoft Uighur" panose="02000000000000000000" pitchFamily="2" charset="-78"/>
                <a:cs typeface="Microsoft Uighur" panose="02000000000000000000" pitchFamily="2" charset="-78"/>
              </a:rPr>
              <a:t>Jeux</a:t>
            </a:r>
          </a:p>
        </p:txBody>
      </p:sp>
      <p:sp>
        <p:nvSpPr>
          <p:cNvPr id="8" name="TextBox 8">
            <a:extLst>
              <a:ext uri="{FF2B5EF4-FFF2-40B4-BE49-F238E27FC236}">
                <a16:creationId xmlns:a16="http://schemas.microsoft.com/office/drawing/2014/main" id="{0F53298B-E84D-967D-8EA5-3DDB8E09A608}"/>
              </a:ext>
            </a:extLst>
          </p:cNvPr>
          <p:cNvSpPr txBox="1"/>
          <p:nvPr/>
        </p:nvSpPr>
        <p:spPr>
          <a:xfrm>
            <a:off x="3204334" y="5732994"/>
            <a:ext cx="2494772" cy="143629"/>
          </a:xfrm>
          <a:prstGeom prst="rect">
            <a:avLst/>
          </a:prstGeom>
        </p:spPr>
        <p:txBody>
          <a:bodyPr lIns="0" tIns="0" rIns="0" bIns="0" rtlCol="0" anchor="t">
            <a:spAutoFit/>
          </a:bodyPr>
          <a:lstStyle/>
          <a:p>
            <a:pPr algn="ctr" defTabSz="609630">
              <a:lnSpc>
                <a:spcPts val="1164"/>
              </a:lnSpc>
              <a:spcBef>
                <a:spcPct val="0"/>
              </a:spcBef>
            </a:pPr>
            <a:r>
              <a:rPr lang="en-US" sz="832">
                <a:solidFill>
                  <a:srgbClr val="FCFEFD"/>
                </a:solidFill>
                <a:latin typeface="Arimo Italics"/>
              </a:rPr>
              <a:t>Version provisoire pour la formation des enseignants </a:t>
            </a:r>
          </a:p>
        </p:txBody>
      </p:sp>
      <p:sp>
        <p:nvSpPr>
          <p:cNvPr id="14" name="Nuage 13">
            <a:extLst>
              <a:ext uri="{FF2B5EF4-FFF2-40B4-BE49-F238E27FC236}">
                <a16:creationId xmlns:a16="http://schemas.microsoft.com/office/drawing/2014/main" id="{F558AC15-EA6C-573B-667D-44A3D74786A2}"/>
              </a:ext>
            </a:extLst>
          </p:cNvPr>
          <p:cNvSpPr/>
          <p:nvPr/>
        </p:nvSpPr>
        <p:spPr>
          <a:xfrm>
            <a:off x="373627" y="1691149"/>
            <a:ext cx="8337755" cy="3094218"/>
          </a:xfrm>
          <a:prstGeom prst="cloud">
            <a:avLst/>
          </a:prstGeom>
        </p:spPr>
        <p:style>
          <a:lnRef idx="2">
            <a:schemeClr val="accent3"/>
          </a:lnRef>
          <a:fillRef idx="1">
            <a:schemeClr val="lt1"/>
          </a:fillRef>
          <a:effectRef idx="0">
            <a:schemeClr val="accent3"/>
          </a:effectRef>
          <a:fontRef idx="minor">
            <a:schemeClr val="dk1"/>
          </a:fontRef>
        </p:style>
        <p:txBody>
          <a:bodyPr rtlCol="0" anchor="ctr"/>
          <a:lstStyle/>
          <a:p>
            <a:pPr algn="ctr" defTabSz="609630"/>
            <a:endParaRPr lang="fr-MA" dirty="0">
              <a:solidFill>
                <a:prstClr val="black"/>
              </a:solidFill>
              <a:latin typeface="Calibri"/>
            </a:endParaRPr>
          </a:p>
        </p:txBody>
      </p:sp>
      <p:sp>
        <p:nvSpPr>
          <p:cNvPr id="15" name="TextBox 7">
            <a:extLst>
              <a:ext uri="{FF2B5EF4-FFF2-40B4-BE49-F238E27FC236}">
                <a16:creationId xmlns:a16="http://schemas.microsoft.com/office/drawing/2014/main" id="{6E6286FE-0F88-995E-B4E2-5B417FD4ED29}"/>
              </a:ext>
            </a:extLst>
          </p:cNvPr>
          <p:cNvSpPr txBox="1"/>
          <p:nvPr/>
        </p:nvSpPr>
        <p:spPr>
          <a:xfrm>
            <a:off x="1554799" y="2253731"/>
            <a:ext cx="6407353" cy="677108"/>
          </a:xfrm>
          <a:prstGeom prst="rect">
            <a:avLst/>
          </a:prstGeom>
        </p:spPr>
        <p:txBody>
          <a:bodyPr wrap="square" lIns="0" tIns="0" rIns="0" bIns="0" rtlCol="0" anchor="t">
            <a:spAutoFit/>
          </a:bodyPr>
          <a:lstStyle/>
          <a:p>
            <a:pPr algn="ctr" defTabSz="342934">
              <a:lnSpc>
                <a:spcPts val="5550"/>
              </a:lnSpc>
            </a:pPr>
            <a:r>
              <a:rPr lang="fr-FR" sz="3600" b="1" dirty="0">
                <a:solidFill>
                  <a:srgbClr val="106585"/>
                </a:solidFill>
                <a:latin typeface="Microsoft Uighur" panose="02000000000000000000" pitchFamily="2" charset="-78"/>
                <a:cs typeface="Microsoft Uighur" panose="02000000000000000000" pitchFamily="2" charset="-78"/>
              </a:rPr>
              <a:t>Panier des mots avec graphèmes complexes </a:t>
            </a:r>
            <a:endParaRPr lang="fr-FR" sz="2800" b="1" dirty="0">
              <a:solidFill>
                <a:srgbClr val="204550"/>
              </a:solidFill>
              <a:latin typeface="Microsoft Uighur" panose="02000000000000000000" pitchFamily="2" charset="-78"/>
              <a:cs typeface="Microsoft Uighur" panose="02000000000000000000" pitchFamily="2" charset="-78"/>
            </a:endParaRPr>
          </a:p>
        </p:txBody>
      </p:sp>
      <p:pic>
        <p:nvPicPr>
          <p:cNvPr id="4" name="Image 3">
            <a:extLst>
              <a:ext uri="{FF2B5EF4-FFF2-40B4-BE49-F238E27FC236}">
                <a16:creationId xmlns:a16="http://schemas.microsoft.com/office/drawing/2014/main" id="{A50E7549-DADD-9EFF-7CF8-6779DC37DEF6}"/>
              </a:ext>
            </a:extLst>
          </p:cNvPr>
          <p:cNvPicPr>
            <a:picLocks noChangeAspect="1"/>
          </p:cNvPicPr>
          <p:nvPr/>
        </p:nvPicPr>
        <p:blipFill>
          <a:blip r:embed="rId3"/>
          <a:stretch>
            <a:fillRect/>
          </a:stretch>
        </p:blipFill>
        <p:spPr>
          <a:xfrm>
            <a:off x="4165738" y="3066098"/>
            <a:ext cx="1269719" cy="1552964"/>
          </a:xfrm>
          <a:prstGeom prst="rect">
            <a:avLst/>
          </a:prstGeom>
        </p:spPr>
      </p:pic>
    </p:spTree>
    <p:extLst>
      <p:ext uri="{BB962C8B-B14F-4D97-AF65-F5344CB8AC3E}">
        <p14:creationId xmlns:p14="http://schemas.microsoft.com/office/powerpoint/2010/main" val="1871928106"/>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30A6C5-67B6-6338-C908-5A64B919422D}"/>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51478507-ACF5-06FB-AD4B-0B58D8254116}"/>
              </a:ext>
            </a:extLst>
          </p:cNvPr>
          <p:cNvSpPr/>
          <p:nvPr/>
        </p:nvSpPr>
        <p:spPr>
          <a:xfrm>
            <a:off x="1" y="-7089"/>
            <a:ext cx="9144001" cy="686508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867" dirty="0"/>
          </a:p>
        </p:txBody>
      </p:sp>
      <p:grpSp>
        <p:nvGrpSpPr>
          <p:cNvPr id="23" name="Groupe 22">
            <a:extLst>
              <a:ext uri="{FF2B5EF4-FFF2-40B4-BE49-F238E27FC236}">
                <a16:creationId xmlns:a16="http://schemas.microsoft.com/office/drawing/2014/main" id="{524D0DA8-C682-07ED-0439-EF5CD74FE710}"/>
              </a:ext>
            </a:extLst>
          </p:cNvPr>
          <p:cNvGrpSpPr/>
          <p:nvPr/>
        </p:nvGrpSpPr>
        <p:grpSpPr>
          <a:xfrm>
            <a:off x="167149" y="324001"/>
            <a:ext cx="8799870" cy="6391431"/>
            <a:chOff x="312517" y="308343"/>
            <a:chExt cx="8518967" cy="6230680"/>
          </a:xfrm>
        </p:grpSpPr>
        <p:sp>
          <p:nvSpPr>
            <p:cNvPr id="24" name="Rectangle : coins arrondis 23">
              <a:extLst>
                <a:ext uri="{FF2B5EF4-FFF2-40B4-BE49-F238E27FC236}">
                  <a16:creationId xmlns:a16="http://schemas.microsoft.com/office/drawing/2014/main" id="{3A4CFD85-7E36-C47E-A443-E0FA44E26E6F}"/>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400" dirty="0"/>
            </a:p>
          </p:txBody>
        </p:sp>
        <p:sp>
          <p:nvSpPr>
            <p:cNvPr id="25" name="Rectangle : coins arrondis 24">
              <a:extLst>
                <a:ext uri="{FF2B5EF4-FFF2-40B4-BE49-F238E27FC236}">
                  <a16:creationId xmlns:a16="http://schemas.microsoft.com/office/drawing/2014/main" id="{0E9A9E70-B82B-F9AF-E5A0-961F7CB70B70}"/>
                </a:ext>
              </a:extLst>
            </p:cNvPr>
            <p:cNvSpPr/>
            <p:nvPr/>
          </p:nvSpPr>
          <p:spPr>
            <a:xfrm>
              <a:off x="312517" y="308343"/>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400" dirty="0"/>
            </a:p>
          </p:txBody>
        </p:sp>
      </p:grpSp>
      <p:grpSp>
        <p:nvGrpSpPr>
          <p:cNvPr id="3" name="Groupe 2">
            <a:extLst>
              <a:ext uri="{FF2B5EF4-FFF2-40B4-BE49-F238E27FC236}">
                <a16:creationId xmlns:a16="http://schemas.microsoft.com/office/drawing/2014/main" id="{D8AAEB40-EBC0-CC74-EF52-71759325C768}"/>
              </a:ext>
            </a:extLst>
          </p:cNvPr>
          <p:cNvGrpSpPr/>
          <p:nvPr/>
        </p:nvGrpSpPr>
        <p:grpSpPr>
          <a:xfrm>
            <a:off x="-211628" y="1"/>
            <a:ext cx="9254029" cy="324001"/>
            <a:chOff x="-1604302" y="20290"/>
            <a:chExt cx="10430213" cy="411175"/>
          </a:xfrm>
          <a:noFill/>
        </p:grpSpPr>
        <p:sp>
          <p:nvSpPr>
            <p:cNvPr id="5" name="Rectangle : coins arrondis 4">
              <a:extLst>
                <a:ext uri="{FF2B5EF4-FFF2-40B4-BE49-F238E27FC236}">
                  <a16:creationId xmlns:a16="http://schemas.microsoft.com/office/drawing/2014/main" id="{7AEE42A8-4370-5A45-28A5-7A81ED5505BD}"/>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400" b="1" dirty="0">
                  <a:solidFill>
                    <a:schemeClr val="bg1">
                      <a:lumMod val="75000"/>
                    </a:schemeClr>
                  </a:solidFill>
                  <a:latin typeface="Dosis" pitchFamily="2" charset="0"/>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185ECF9F-ADA5-AE52-2B32-D0C8CECF0BF6}"/>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1400" b="1" dirty="0">
                  <a:solidFill>
                    <a:schemeClr val="bg1">
                      <a:lumMod val="75000"/>
                    </a:schemeClr>
                  </a:solidFill>
                  <a:latin typeface="Dosis" pitchFamily="2" charset="0"/>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D26D40B9-86E1-133A-233C-2CBC47653CA5}"/>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400" b="1" dirty="0">
                  <a:solidFill>
                    <a:schemeClr val="bg1">
                      <a:lumMod val="75000"/>
                    </a:schemeClr>
                  </a:solidFill>
                  <a:latin typeface="Dosis" pitchFamily="2" charset="0"/>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F86FDC3C-53ED-65A4-5E03-E32D55028B44}"/>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400" b="1" dirty="0">
                  <a:solidFill>
                    <a:schemeClr val="bg1"/>
                  </a:solidFill>
                  <a:latin typeface="Dosis" pitchFamily="2" charset="0"/>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408CB57B-06E2-8036-8A77-6EF06BC3F2F9}"/>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400" b="1" dirty="0">
                  <a:solidFill>
                    <a:schemeClr val="bg1">
                      <a:lumMod val="75000"/>
                    </a:schemeClr>
                  </a:solidFill>
                  <a:latin typeface="Dosis" pitchFamily="2" charset="0"/>
                  <a:cs typeface="Microsoft Uighur" panose="02000000000000000000" pitchFamily="2" charset="-78"/>
                </a:rPr>
                <a:t>2.Vocabulaire</a:t>
              </a:r>
            </a:p>
          </p:txBody>
        </p:sp>
        <p:sp>
          <p:nvSpPr>
            <p:cNvPr id="11" name="Rectangle : coins arrondis 10">
              <a:extLst>
                <a:ext uri="{FF2B5EF4-FFF2-40B4-BE49-F238E27FC236}">
                  <a16:creationId xmlns:a16="http://schemas.microsoft.com/office/drawing/2014/main" id="{3FC66C30-E646-9978-8B60-5C0BB89B6B64}"/>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400" b="1" dirty="0">
                  <a:solidFill>
                    <a:schemeClr val="bg1">
                      <a:lumMod val="75000"/>
                    </a:schemeClr>
                  </a:solidFill>
                  <a:latin typeface="Dosis" pitchFamily="2" charset="0"/>
                  <a:cs typeface="Microsoft Uighur" panose="02000000000000000000" pitchFamily="2" charset="-78"/>
                </a:rPr>
                <a:t>1. Rituel </a:t>
              </a:r>
            </a:p>
          </p:txBody>
        </p:sp>
      </p:grpSp>
      <p:pic>
        <p:nvPicPr>
          <p:cNvPr id="17" name="Graphique 16">
            <a:extLst>
              <a:ext uri="{FF2B5EF4-FFF2-40B4-BE49-F238E27FC236}">
                <a16:creationId xmlns:a16="http://schemas.microsoft.com/office/drawing/2014/main" id="{FA44F90B-8111-FFF6-0735-9E8AE38755E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374644" y="541461"/>
            <a:ext cx="380091" cy="336129"/>
          </a:xfrm>
          <a:prstGeom prst="rect">
            <a:avLst/>
          </a:prstGeom>
        </p:spPr>
      </p:pic>
      <p:sp>
        <p:nvSpPr>
          <p:cNvPr id="18" name="ZoneTexte 17">
            <a:extLst>
              <a:ext uri="{FF2B5EF4-FFF2-40B4-BE49-F238E27FC236}">
                <a16:creationId xmlns:a16="http://schemas.microsoft.com/office/drawing/2014/main" id="{1D6A58FD-3F67-7208-64EF-57278F149226}"/>
              </a:ext>
            </a:extLst>
          </p:cNvPr>
          <p:cNvSpPr txBox="1"/>
          <p:nvPr/>
        </p:nvSpPr>
        <p:spPr>
          <a:xfrm>
            <a:off x="761084" y="415925"/>
            <a:ext cx="8008275" cy="584775"/>
          </a:xfrm>
          <a:prstGeom prst="rect">
            <a:avLst/>
          </a:prstGeom>
          <a:noFill/>
        </p:spPr>
        <p:txBody>
          <a:bodyPr wrap="square">
            <a:spAutoFit/>
          </a:bodyPr>
          <a:lstStyle/>
          <a:p>
            <a:pPr defTabSz="304815">
              <a:defRPr/>
            </a:pPr>
            <a:r>
              <a:rPr lang="fr-FR" sz="16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Nous allons jouer au jeu du panier .</a:t>
            </a:r>
          </a:p>
          <a:p>
            <a:pPr defTabSz="304815">
              <a:defRPr/>
            </a:pPr>
            <a:r>
              <a:rPr lang="fr-FR" sz="1600"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L’enseignant(e) explique les règles du jeu selon la fiche descriptive du jeu. </a:t>
            </a:r>
          </a:p>
        </p:txBody>
      </p:sp>
      <p:pic>
        <p:nvPicPr>
          <p:cNvPr id="4" name="Image 3" descr="Une image contenant habits, garçon, Visage humain, fille&#10;&#10;Le contenu généré par l’IA peut être incorrect.">
            <a:extLst>
              <a:ext uri="{FF2B5EF4-FFF2-40B4-BE49-F238E27FC236}">
                <a16:creationId xmlns:a16="http://schemas.microsoft.com/office/drawing/2014/main" id="{1C4BD8D5-B5FB-5C5F-0E3F-44B07B4C659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726055" y="2423737"/>
            <a:ext cx="3658334" cy="3658334"/>
          </a:xfrm>
          <a:prstGeom prst="rect">
            <a:avLst/>
          </a:prstGeom>
        </p:spPr>
      </p:pic>
    </p:spTree>
    <p:extLst>
      <p:ext uri="{BB962C8B-B14F-4D97-AF65-F5344CB8AC3E}">
        <p14:creationId xmlns:p14="http://schemas.microsoft.com/office/powerpoint/2010/main" val="411098396"/>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D677D3-3BBC-AD82-17D0-21527D242450}"/>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0EF832FB-72A9-51D2-E2C1-191DB8A144B8}"/>
              </a:ext>
            </a:extLst>
          </p:cNvPr>
          <p:cNvSpPr/>
          <p:nvPr/>
        </p:nvSpPr>
        <p:spPr>
          <a:xfrm>
            <a:off x="1" y="-7089"/>
            <a:ext cx="9144001" cy="686508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867" dirty="0"/>
          </a:p>
        </p:txBody>
      </p:sp>
      <p:grpSp>
        <p:nvGrpSpPr>
          <p:cNvPr id="23" name="Groupe 22">
            <a:extLst>
              <a:ext uri="{FF2B5EF4-FFF2-40B4-BE49-F238E27FC236}">
                <a16:creationId xmlns:a16="http://schemas.microsoft.com/office/drawing/2014/main" id="{02A946B9-7C1A-F8D1-A094-FA4B47FEEEEF}"/>
              </a:ext>
            </a:extLst>
          </p:cNvPr>
          <p:cNvGrpSpPr/>
          <p:nvPr/>
        </p:nvGrpSpPr>
        <p:grpSpPr>
          <a:xfrm>
            <a:off x="101600" y="262603"/>
            <a:ext cx="8934623" cy="6452829"/>
            <a:chOff x="312517" y="308343"/>
            <a:chExt cx="8518967" cy="6230680"/>
          </a:xfrm>
        </p:grpSpPr>
        <p:sp>
          <p:nvSpPr>
            <p:cNvPr id="24" name="Rectangle : coins arrondis 23">
              <a:extLst>
                <a:ext uri="{FF2B5EF4-FFF2-40B4-BE49-F238E27FC236}">
                  <a16:creationId xmlns:a16="http://schemas.microsoft.com/office/drawing/2014/main" id="{9013FFD8-A06B-8A84-87CE-903E8263C876}"/>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400" dirty="0"/>
            </a:p>
          </p:txBody>
        </p:sp>
        <p:sp>
          <p:nvSpPr>
            <p:cNvPr id="25" name="Rectangle : coins arrondis 24">
              <a:extLst>
                <a:ext uri="{FF2B5EF4-FFF2-40B4-BE49-F238E27FC236}">
                  <a16:creationId xmlns:a16="http://schemas.microsoft.com/office/drawing/2014/main" id="{8333AE3E-EE5A-B845-0CBC-C3F48E1A3CEF}"/>
                </a:ext>
              </a:extLst>
            </p:cNvPr>
            <p:cNvSpPr/>
            <p:nvPr/>
          </p:nvSpPr>
          <p:spPr>
            <a:xfrm>
              <a:off x="312517" y="308343"/>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400" dirty="0"/>
            </a:p>
          </p:txBody>
        </p:sp>
      </p:grpSp>
      <p:grpSp>
        <p:nvGrpSpPr>
          <p:cNvPr id="3" name="Groupe 2">
            <a:extLst>
              <a:ext uri="{FF2B5EF4-FFF2-40B4-BE49-F238E27FC236}">
                <a16:creationId xmlns:a16="http://schemas.microsoft.com/office/drawing/2014/main" id="{BEF00200-C432-4B77-9D9F-0AA8713D344A}"/>
              </a:ext>
            </a:extLst>
          </p:cNvPr>
          <p:cNvGrpSpPr/>
          <p:nvPr/>
        </p:nvGrpSpPr>
        <p:grpSpPr>
          <a:xfrm>
            <a:off x="-211628" y="1"/>
            <a:ext cx="9254029" cy="326039"/>
            <a:chOff x="-1604302" y="20290"/>
            <a:chExt cx="10430213" cy="411175"/>
          </a:xfrm>
          <a:noFill/>
        </p:grpSpPr>
        <p:sp>
          <p:nvSpPr>
            <p:cNvPr id="5" name="Rectangle : coins arrondis 4">
              <a:extLst>
                <a:ext uri="{FF2B5EF4-FFF2-40B4-BE49-F238E27FC236}">
                  <a16:creationId xmlns:a16="http://schemas.microsoft.com/office/drawing/2014/main" id="{825E2B60-3ECC-768F-6E1B-8EF1CE7F42CA}"/>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400" b="1" dirty="0">
                  <a:solidFill>
                    <a:schemeClr val="bg1">
                      <a:lumMod val="75000"/>
                    </a:schemeClr>
                  </a:solidFill>
                  <a:latin typeface="Dosis" pitchFamily="2" charset="0"/>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05AA89E2-5E6F-AD4B-2180-8AE94DA08FB1}"/>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1400" b="1" dirty="0">
                  <a:solidFill>
                    <a:schemeClr val="bg1">
                      <a:lumMod val="75000"/>
                    </a:schemeClr>
                  </a:solidFill>
                  <a:latin typeface="Dosis" pitchFamily="2" charset="0"/>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AB974D3F-0A9E-21C0-09C4-025CC62EA056}"/>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400" b="1" dirty="0">
                  <a:solidFill>
                    <a:schemeClr val="bg1">
                      <a:lumMod val="75000"/>
                    </a:schemeClr>
                  </a:solidFill>
                  <a:latin typeface="Dosis" pitchFamily="2" charset="0"/>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78C91066-FA59-CB4D-C6F1-7037990703B8}"/>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400" b="1" dirty="0">
                  <a:solidFill>
                    <a:schemeClr val="bg1"/>
                  </a:solidFill>
                  <a:latin typeface="Dosis" pitchFamily="2" charset="0"/>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7271159B-A404-EABD-2F32-7675524E7D54}"/>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400" b="1" dirty="0">
                  <a:solidFill>
                    <a:schemeClr val="bg1">
                      <a:lumMod val="75000"/>
                    </a:schemeClr>
                  </a:solidFill>
                  <a:latin typeface="Dosis" pitchFamily="2" charset="0"/>
                  <a:cs typeface="Microsoft Uighur" panose="02000000000000000000" pitchFamily="2" charset="-78"/>
                </a:rPr>
                <a:t>2.Vocabulaire</a:t>
              </a:r>
            </a:p>
          </p:txBody>
        </p:sp>
        <p:sp>
          <p:nvSpPr>
            <p:cNvPr id="11" name="Rectangle : coins arrondis 10">
              <a:extLst>
                <a:ext uri="{FF2B5EF4-FFF2-40B4-BE49-F238E27FC236}">
                  <a16:creationId xmlns:a16="http://schemas.microsoft.com/office/drawing/2014/main" id="{BBCF94C7-86AD-13CF-2228-B83A22302229}"/>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400" b="1" dirty="0">
                  <a:solidFill>
                    <a:schemeClr val="bg1">
                      <a:lumMod val="75000"/>
                    </a:schemeClr>
                  </a:solidFill>
                  <a:latin typeface="Dosis" pitchFamily="2" charset="0"/>
                  <a:cs typeface="Microsoft Uighur" panose="02000000000000000000" pitchFamily="2" charset="-78"/>
                </a:rPr>
                <a:t>1. Rituel </a:t>
              </a:r>
            </a:p>
          </p:txBody>
        </p:sp>
      </p:grpSp>
      <p:pic>
        <p:nvPicPr>
          <p:cNvPr id="17" name="Graphique 16">
            <a:extLst>
              <a:ext uri="{FF2B5EF4-FFF2-40B4-BE49-F238E27FC236}">
                <a16:creationId xmlns:a16="http://schemas.microsoft.com/office/drawing/2014/main" id="{978D8949-5E8C-4967-DC77-9937DC2AE87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4064" y="263735"/>
            <a:ext cx="380091" cy="336129"/>
          </a:xfrm>
          <a:prstGeom prst="rect">
            <a:avLst/>
          </a:prstGeom>
        </p:spPr>
      </p:pic>
      <p:sp>
        <p:nvSpPr>
          <p:cNvPr id="2" name="ZoneTexte 1">
            <a:extLst>
              <a:ext uri="{FF2B5EF4-FFF2-40B4-BE49-F238E27FC236}">
                <a16:creationId xmlns:a16="http://schemas.microsoft.com/office/drawing/2014/main" id="{1AF5DF90-F145-47C1-3C49-C9959CD563B9}"/>
              </a:ext>
            </a:extLst>
          </p:cNvPr>
          <p:cNvSpPr txBox="1"/>
          <p:nvPr/>
        </p:nvSpPr>
        <p:spPr>
          <a:xfrm>
            <a:off x="353962" y="431800"/>
            <a:ext cx="8658172" cy="800219"/>
          </a:xfrm>
          <a:prstGeom prst="rect">
            <a:avLst/>
          </a:prstGeom>
          <a:noFill/>
        </p:spPr>
        <p:txBody>
          <a:bodyPr wrap="square">
            <a:spAutoFit/>
          </a:bodyPr>
          <a:lstStyle/>
          <a:p>
            <a:pPr defTabSz="304815">
              <a:defRPr/>
            </a:pPr>
            <a:r>
              <a:rPr lang="fr-FR" sz="14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Maintenant, on va commencer le jeu.</a:t>
            </a:r>
          </a:p>
          <a:p>
            <a:pPr defTabSz="304815">
              <a:defRPr/>
            </a:pPr>
            <a:r>
              <a:rPr lang="fr-FR" sz="1867" i="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a:t>
            </a:r>
            <a:r>
              <a:rPr lang="fr-FR" sz="1333" i="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L’enseignant ( e )  annonce le début  du jeu et au signal l’élève qui a le panier à la main  prend une carte et la lit et la montre aux autres . Après validation de la lecture tout le monde lit  en écho. Ensuite le signal est repris, le panier  circule.</a:t>
            </a:r>
            <a:endParaRPr lang="fr-FR" sz="1600" i="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endParaRPr>
          </a:p>
        </p:txBody>
      </p:sp>
      <p:pic>
        <p:nvPicPr>
          <p:cNvPr id="4" name="Image 3" descr="Une image contenant habits, garçon, Visage humain, fille&#10;&#10;Le contenu généré par l’IA peut être incorrect.">
            <a:extLst>
              <a:ext uri="{FF2B5EF4-FFF2-40B4-BE49-F238E27FC236}">
                <a16:creationId xmlns:a16="http://schemas.microsoft.com/office/drawing/2014/main" id="{A4A1ED72-AE0B-1A09-E77B-F174740DD53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728367" y="2212259"/>
            <a:ext cx="3909141" cy="3909141"/>
          </a:xfrm>
          <a:prstGeom prst="rect">
            <a:avLst/>
          </a:prstGeom>
        </p:spPr>
      </p:pic>
    </p:spTree>
    <p:extLst>
      <p:ext uri="{BB962C8B-B14F-4D97-AF65-F5344CB8AC3E}">
        <p14:creationId xmlns:p14="http://schemas.microsoft.com/office/powerpoint/2010/main" val="1478600337"/>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67E222-97F6-76FF-B0ED-7DF2295CF5EF}"/>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5D98DCFA-5524-4F0B-C71B-89AC7B3B01A7}"/>
              </a:ext>
            </a:extLst>
          </p:cNvPr>
          <p:cNvSpPr/>
          <p:nvPr/>
        </p:nvSpPr>
        <p:spPr>
          <a:xfrm>
            <a:off x="1" y="-7089"/>
            <a:ext cx="9144001" cy="686508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867" dirty="0"/>
          </a:p>
        </p:txBody>
      </p:sp>
      <p:sp>
        <p:nvSpPr>
          <p:cNvPr id="24" name="Rectangle : coins arrondis 23">
            <a:extLst>
              <a:ext uri="{FF2B5EF4-FFF2-40B4-BE49-F238E27FC236}">
                <a16:creationId xmlns:a16="http://schemas.microsoft.com/office/drawing/2014/main" id="{53DB36E5-DCF1-96BA-A43B-2E5A91E1EB44}"/>
              </a:ext>
            </a:extLst>
          </p:cNvPr>
          <p:cNvSpPr/>
          <p:nvPr/>
        </p:nvSpPr>
        <p:spPr>
          <a:xfrm>
            <a:off x="216311" y="324001"/>
            <a:ext cx="8750708" cy="625459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400" dirty="0"/>
          </a:p>
        </p:txBody>
      </p:sp>
      <p:grpSp>
        <p:nvGrpSpPr>
          <p:cNvPr id="3" name="Groupe 2">
            <a:extLst>
              <a:ext uri="{FF2B5EF4-FFF2-40B4-BE49-F238E27FC236}">
                <a16:creationId xmlns:a16="http://schemas.microsoft.com/office/drawing/2014/main" id="{2A983112-0513-9545-509E-34ECA507043C}"/>
              </a:ext>
            </a:extLst>
          </p:cNvPr>
          <p:cNvGrpSpPr/>
          <p:nvPr/>
        </p:nvGrpSpPr>
        <p:grpSpPr>
          <a:xfrm>
            <a:off x="-211628" y="1"/>
            <a:ext cx="9254029" cy="324001"/>
            <a:chOff x="-1604302" y="20290"/>
            <a:chExt cx="10430213" cy="411175"/>
          </a:xfrm>
          <a:noFill/>
        </p:grpSpPr>
        <p:sp>
          <p:nvSpPr>
            <p:cNvPr id="5" name="Rectangle : coins arrondis 4">
              <a:extLst>
                <a:ext uri="{FF2B5EF4-FFF2-40B4-BE49-F238E27FC236}">
                  <a16:creationId xmlns:a16="http://schemas.microsoft.com/office/drawing/2014/main" id="{E0523C16-C2E2-0BA6-5D1F-DA7A4FCBDBDB}"/>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39FDE620-787E-00E0-EFB4-3D618D63684B}"/>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2400" b="1" dirty="0">
                  <a:solidFill>
                    <a:schemeClr val="bg1">
                      <a:lumMod val="7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BAF53D99-95DC-2CDC-606A-E807B61B309B}"/>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b="1" dirty="0">
                  <a:solidFill>
                    <a:schemeClr val="bg1">
                      <a:lumMod val="75000"/>
                    </a:schemeClr>
                  </a:solidFill>
                  <a:latin typeface="Microsoft Uighur" panose="02000000000000000000" pitchFamily="2" charset="-78"/>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7609A666-C908-7748-2FCD-7CD8A39438BE}"/>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b="1" dirty="0">
                  <a:solidFill>
                    <a:schemeClr val="bg1">
                      <a:lumMod val="7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9A7E7C31-B703-7918-4323-27720347D169}"/>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b="1" dirty="0">
                  <a:solidFill>
                    <a:schemeClr val="bg1">
                      <a:lumMod val="75000"/>
                    </a:schemeClr>
                  </a:solidFill>
                  <a:latin typeface="Microsoft Uighur" panose="02000000000000000000" pitchFamily="2" charset="-78"/>
                  <a:cs typeface="Microsoft Uighur" panose="02000000000000000000" pitchFamily="2" charset="-78"/>
                </a:rPr>
                <a:t>2.Vocabulaire</a:t>
              </a:r>
            </a:p>
          </p:txBody>
        </p:sp>
        <p:sp>
          <p:nvSpPr>
            <p:cNvPr id="11" name="Rectangle : coins arrondis 10">
              <a:extLst>
                <a:ext uri="{FF2B5EF4-FFF2-40B4-BE49-F238E27FC236}">
                  <a16:creationId xmlns:a16="http://schemas.microsoft.com/office/drawing/2014/main" id="{714BEF88-1593-FC47-91E9-B592FDD99DC8}"/>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grpSp>
        <p:nvGrpSpPr>
          <p:cNvPr id="2" name="Groupe 1">
            <a:extLst>
              <a:ext uri="{FF2B5EF4-FFF2-40B4-BE49-F238E27FC236}">
                <a16:creationId xmlns:a16="http://schemas.microsoft.com/office/drawing/2014/main" id="{212F4B11-7C1B-9608-ED61-A84E6F9E050E}"/>
              </a:ext>
            </a:extLst>
          </p:cNvPr>
          <p:cNvGrpSpPr/>
          <p:nvPr/>
        </p:nvGrpSpPr>
        <p:grpSpPr>
          <a:xfrm>
            <a:off x="774269" y="1905000"/>
            <a:ext cx="6947643" cy="3346450"/>
            <a:chOff x="785033" y="2260600"/>
            <a:chExt cx="9070167" cy="4368800"/>
          </a:xfrm>
        </p:grpSpPr>
        <p:sp>
          <p:nvSpPr>
            <p:cNvPr id="9" name="Bulle narrative : rectangle à coins arrondis 8">
              <a:extLst>
                <a:ext uri="{FF2B5EF4-FFF2-40B4-BE49-F238E27FC236}">
                  <a16:creationId xmlns:a16="http://schemas.microsoft.com/office/drawing/2014/main" id="{1917ED7E-02E5-4A25-B114-71CE5493EC53}"/>
                </a:ext>
              </a:extLst>
            </p:cNvPr>
            <p:cNvSpPr/>
            <p:nvPr/>
          </p:nvSpPr>
          <p:spPr>
            <a:xfrm>
              <a:off x="5313911" y="2404799"/>
              <a:ext cx="4541289" cy="1635091"/>
            </a:xfrm>
            <a:prstGeom prst="wedgeRoundRectCallout">
              <a:avLst>
                <a:gd name="adj1" fmla="val -73525"/>
                <a:gd name="adj2" fmla="val -793"/>
                <a:gd name="adj3" fmla="val 16667"/>
              </a:avLst>
            </a:prstGeom>
            <a:solidFill>
              <a:srgbClr val="D6DFE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228635"/>
              <a:endParaRPr lang="fr-MA" sz="450" dirty="0">
                <a:solidFill>
                  <a:srgbClr val="215968"/>
                </a:solidFill>
                <a:latin typeface="Dosis" pitchFamily="2" charset="0"/>
              </a:endParaRPr>
            </a:p>
          </p:txBody>
        </p:sp>
        <p:sp>
          <p:nvSpPr>
            <p:cNvPr id="15" name="ZoneTexte 14">
              <a:extLst>
                <a:ext uri="{FF2B5EF4-FFF2-40B4-BE49-F238E27FC236}">
                  <a16:creationId xmlns:a16="http://schemas.microsoft.com/office/drawing/2014/main" id="{1E527FD1-285F-8A85-1187-B3672107BDD6}"/>
                </a:ext>
              </a:extLst>
            </p:cNvPr>
            <p:cNvSpPr txBox="1"/>
            <p:nvPr/>
          </p:nvSpPr>
          <p:spPr>
            <a:xfrm flipH="1">
              <a:off x="5412068" y="2474893"/>
              <a:ext cx="4344976" cy="1727753"/>
            </a:xfrm>
            <a:prstGeom prst="rect">
              <a:avLst/>
            </a:prstGeom>
            <a:noFill/>
          </p:spPr>
          <p:txBody>
            <a:bodyPr wrap="square" rtlCol="0">
              <a:spAutoFit/>
            </a:bodyPr>
            <a:lstStyle/>
            <a:p>
              <a:pPr algn="ctr" defTabSz="228635"/>
              <a:endParaRPr lang="fr-MA" sz="1600" b="1" dirty="0">
                <a:solidFill>
                  <a:srgbClr val="215968"/>
                </a:solidFill>
                <a:latin typeface="Dosis" pitchFamily="2" charset="0"/>
              </a:endParaRPr>
            </a:p>
            <a:p>
              <a:pPr algn="ctr" defTabSz="228635"/>
              <a:r>
                <a:rPr lang="fr-MA" sz="1600" b="1" dirty="0">
                  <a:solidFill>
                    <a:srgbClr val="215968"/>
                  </a:solidFill>
                  <a:latin typeface="Dosis" pitchFamily="2" charset="0"/>
                </a:rPr>
                <a:t>La séance d’aujourd’hui est terminée</a:t>
              </a:r>
            </a:p>
            <a:p>
              <a:pPr algn="ctr" defTabSz="228635"/>
              <a:r>
                <a:rPr lang="fr-MA" sz="1600" b="1" dirty="0">
                  <a:solidFill>
                    <a:srgbClr val="215968"/>
                  </a:solidFill>
                  <a:latin typeface="Dosis" pitchFamily="2" charset="0"/>
                </a:rPr>
                <a:t> </a:t>
              </a:r>
            </a:p>
            <a:p>
              <a:pPr algn="ctr" defTabSz="228635"/>
              <a:r>
                <a:rPr lang="fr-MA" sz="1600" b="1">
                  <a:solidFill>
                    <a:srgbClr val="215968"/>
                  </a:solidFill>
                  <a:latin typeface="Dosis" pitchFamily="2" charset="0"/>
                </a:rPr>
                <a:t>À  </a:t>
              </a:r>
              <a:r>
                <a:rPr lang="fr-MA" sz="1600" b="1" dirty="0">
                  <a:solidFill>
                    <a:srgbClr val="215968"/>
                  </a:solidFill>
                  <a:latin typeface="Dosis" pitchFamily="2" charset="0"/>
                </a:rPr>
                <a:t>demain ! </a:t>
              </a:r>
            </a:p>
            <a:p>
              <a:pPr marL="171472" indent="-171472" defTabSz="228635">
                <a:buFontTx/>
                <a:buChar char="-"/>
              </a:pPr>
              <a:endParaRPr lang="fr-MA" sz="1600" b="1" dirty="0">
                <a:solidFill>
                  <a:srgbClr val="EEECE1">
                    <a:lumMod val="25000"/>
                  </a:srgbClr>
                </a:solidFill>
                <a:latin typeface="Dosis" pitchFamily="2" charset="0"/>
              </a:endParaRPr>
            </a:p>
          </p:txBody>
        </p:sp>
        <p:pic>
          <p:nvPicPr>
            <p:cNvPr id="16" name="Image 15" descr="Une image contenant croquis, dessin, illustration, Visage humain&#10;&#10;Le contenu généré par l’IA peut être incorrect.">
              <a:extLst>
                <a:ext uri="{FF2B5EF4-FFF2-40B4-BE49-F238E27FC236}">
                  <a16:creationId xmlns:a16="http://schemas.microsoft.com/office/drawing/2014/main" id="{572C3A53-3146-B941-FE72-52C6EFD96B9F}"/>
                </a:ext>
              </a:extLst>
            </p:cNvPr>
            <p:cNvPicPr>
              <a:picLocks noChangeAspect="1"/>
            </p:cNvPicPr>
            <p:nvPr/>
          </p:nvPicPr>
          <p:blipFill>
            <a:blip r:embed="rId2">
              <a:clrChange>
                <a:clrFrom>
                  <a:srgbClr val="FFF0DD"/>
                </a:clrFrom>
                <a:clrTo>
                  <a:srgbClr val="FFF0DD">
                    <a:alpha val="0"/>
                  </a:srgbClr>
                </a:clrTo>
              </a:clrChange>
              <a:extLst>
                <a:ext uri="{28A0092B-C50C-407E-A947-70E740481C1C}">
                  <a14:useLocalDpi xmlns:a14="http://schemas.microsoft.com/office/drawing/2010/main" val="0"/>
                </a:ext>
              </a:extLst>
            </a:blip>
            <a:stretch>
              <a:fillRect/>
            </a:stretch>
          </p:blipFill>
          <p:spPr>
            <a:xfrm>
              <a:off x="785033" y="2260600"/>
              <a:ext cx="4344976" cy="4368800"/>
            </a:xfrm>
            <a:prstGeom prst="rect">
              <a:avLst/>
            </a:prstGeom>
          </p:spPr>
        </p:pic>
      </p:grpSp>
    </p:spTree>
    <p:extLst>
      <p:ext uri="{BB962C8B-B14F-4D97-AF65-F5344CB8AC3E}">
        <p14:creationId xmlns:p14="http://schemas.microsoft.com/office/powerpoint/2010/main" val="3230415123"/>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E03DC9-C6BF-E0B5-0EA6-2752F6D73123}"/>
            </a:ext>
          </a:extLst>
        </p:cNvPr>
        <p:cNvGrpSpPr/>
        <p:nvPr/>
      </p:nvGrpSpPr>
      <p:grpSpPr>
        <a:xfrm>
          <a:off x="0" y="0"/>
          <a:ext cx="0" cy="0"/>
          <a:chOff x="0" y="0"/>
          <a:chExt cx="0" cy="0"/>
        </a:xfrm>
      </p:grpSpPr>
      <p:sp>
        <p:nvSpPr>
          <p:cNvPr id="23" name="Freeform 23">
            <a:extLst>
              <a:ext uri="{FF2B5EF4-FFF2-40B4-BE49-F238E27FC236}">
                <a16:creationId xmlns:a16="http://schemas.microsoft.com/office/drawing/2014/main" id="{3FDAD11B-98B7-8017-F5F4-112ACA7F5F0E}"/>
              </a:ext>
            </a:extLst>
          </p:cNvPr>
          <p:cNvSpPr/>
          <p:nvPr/>
        </p:nvSpPr>
        <p:spPr>
          <a:xfrm>
            <a:off x="8629651" y="905693"/>
            <a:ext cx="475433" cy="475433"/>
          </a:xfrm>
          <a:custGeom>
            <a:avLst/>
            <a:gdLst/>
            <a:ahLst/>
            <a:cxnLst/>
            <a:rect l="l" t="t" r="r" b="b"/>
            <a:pathLst>
              <a:path w="950866" h="950866">
                <a:moveTo>
                  <a:pt x="0" y="0"/>
                </a:moveTo>
                <a:lnTo>
                  <a:pt x="950866" y="0"/>
                </a:lnTo>
                <a:lnTo>
                  <a:pt x="950866" y="950866"/>
                </a:lnTo>
                <a:lnTo>
                  <a:pt x="0" y="950866"/>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23"/>
            <a:endParaRPr lang="fr-FR" sz="900">
              <a:solidFill>
                <a:prstClr val="black"/>
              </a:solidFill>
              <a:latin typeface="Calibri"/>
            </a:endParaRPr>
          </a:p>
        </p:txBody>
      </p:sp>
      <p:sp>
        <p:nvSpPr>
          <p:cNvPr id="15" name="Rectangle : coins arrondis 14">
            <a:extLst>
              <a:ext uri="{FF2B5EF4-FFF2-40B4-BE49-F238E27FC236}">
                <a16:creationId xmlns:a16="http://schemas.microsoft.com/office/drawing/2014/main" id="{00D7BBDA-8161-88E0-5165-464A8246917D}"/>
              </a:ext>
            </a:extLst>
          </p:cNvPr>
          <p:cNvSpPr/>
          <p:nvPr/>
        </p:nvSpPr>
        <p:spPr>
          <a:xfrm>
            <a:off x="1426746" y="1204402"/>
            <a:ext cx="4012070" cy="792317"/>
          </a:xfrm>
          <a:prstGeom prst="roundRect">
            <a:avLst>
              <a:gd name="adj" fmla="val 5000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endParaRPr lang="fr-FR" sz="900">
              <a:solidFill>
                <a:prstClr val="white"/>
              </a:solidFill>
              <a:latin typeface="Calibri"/>
            </a:endParaRPr>
          </a:p>
        </p:txBody>
      </p:sp>
      <p:grpSp>
        <p:nvGrpSpPr>
          <p:cNvPr id="3" name="Groupe 2">
            <a:extLst>
              <a:ext uri="{FF2B5EF4-FFF2-40B4-BE49-F238E27FC236}">
                <a16:creationId xmlns:a16="http://schemas.microsoft.com/office/drawing/2014/main" id="{555C58A4-DD53-E71F-21B4-9FF2E219F70C}"/>
              </a:ext>
            </a:extLst>
          </p:cNvPr>
          <p:cNvGrpSpPr/>
          <p:nvPr/>
        </p:nvGrpSpPr>
        <p:grpSpPr>
          <a:xfrm>
            <a:off x="288792" y="228600"/>
            <a:ext cx="8566416" cy="5723708"/>
            <a:chOff x="312517" y="227366"/>
            <a:chExt cx="8518967" cy="6196583"/>
          </a:xfrm>
        </p:grpSpPr>
        <p:sp>
          <p:nvSpPr>
            <p:cNvPr id="12" name="Rectangle : coins arrondis 11">
              <a:extLst>
                <a:ext uri="{FF2B5EF4-FFF2-40B4-BE49-F238E27FC236}">
                  <a16:creationId xmlns:a16="http://schemas.microsoft.com/office/drawing/2014/main" id="{DC64D6A8-B2AC-C767-721B-1FCA04132154}"/>
                </a:ext>
              </a:extLst>
            </p:cNvPr>
            <p:cNvSpPr/>
            <p:nvPr/>
          </p:nvSpPr>
          <p:spPr>
            <a:xfrm>
              <a:off x="312517" y="636608"/>
              <a:ext cx="8518967" cy="5787341"/>
            </a:xfrm>
            <a:prstGeom prst="roundRect">
              <a:avLst>
                <a:gd name="adj" fmla="val 2439"/>
              </a:avLst>
            </a:prstGeom>
            <a:solidFill>
              <a:srgbClr val="F4FAFA"/>
            </a:solidFill>
            <a:ln w="28575">
              <a:solidFill>
                <a:srgbClr val="00566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endParaRPr lang="fr-FR" sz="1400" dirty="0">
                <a:solidFill>
                  <a:prstClr val="white"/>
                </a:solidFill>
                <a:latin typeface="Calibri"/>
              </a:endParaRPr>
            </a:p>
          </p:txBody>
        </p:sp>
        <p:sp>
          <p:nvSpPr>
            <p:cNvPr id="13" name="Freeform 7">
              <a:extLst>
                <a:ext uri="{FF2B5EF4-FFF2-40B4-BE49-F238E27FC236}">
                  <a16:creationId xmlns:a16="http://schemas.microsoft.com/office/drawing/2014/main" id="{523AF4F9-29C5-59C6-FCBE-DADB2B1CFCC2}"/>
                </a:ext>
              </a:extLst>
            </p:cNvPr>
            <p:cNvSpPr/>
            <p:nvPr/>
          </p:nvSpPr>
          <p:spPr>
            <a:xfrm>
              <a:off x="625110" y="227366"/>
              <a:ext cx="384791" cy="56298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pPr defTabSz="457223"/>
              <a:endParaRPr lang="fr-MA" sz="350" dirty="0">
                <a:solidFill>
                  <a:prstClr val="black"/>
                </a:solidFill>
                <a:latin typeface="Dosis" pitchFamily="2" charset="0"/>
              </a:endParaRPr>
            </a:p>
          </p:txBody>
        </p:sp>
      </p:grpSp>
      <p:sp>
        <p:nvSpPr>
          <p:cNvPr id="40" name="ZoneTexte 39">
            <a:extLst>
              <a:ext uri="{FF2B5EF4-FFF2-40B4-BE49-F238E27FC236}">
                <a16:creationId xmlns:a16="http://schemas.microsoft.com/office/drawing/2014/main" id="{363C068C-0FD8-4C4D-9CF5-FB3ECAE3900D}"/>
              </a:ext>
            </a:extLst>
          </p:cNvPr>
          <p:cNvSpPr txBox="1"/>
          <p:nvPr/>
        </p:nvSpPr>
        <p:spPr>
          <a:xfrm>
            <a:off x="685802" y="1477130"/>
            <a:ext cx="7560963" cy="830997"/>
          </a:xfrm>
          <a:prstGeom prst="rect">
            <a:avLst/>
          </a:prstGeom>
          <a:noFill/>
        </p:spPr>
        <p:txBody>
          <a:bodyPr wrap="square">
            <a:spAutoFit/>
          </a:bodyPr>
          <a:lstStyle/>
          <a:p>
            <a:pPr algn="ctr" defTabSz="304831"/>
            <a:r>
              <a:rPr lang="fr-FR" sz="2400" b="1" dirty="0">
                <a:solidFill>
                  <a:srgbClr val="106585"/>
                </a:solidFill>
                <a:latin typeface="Microsoft Uighur" panose="02000000000000000000" pitchFamily="2" charset="-78"/>
                <a:ea typeface="Dosis"/>
                <a:cs typeface="Microsoft Uighur" panose="02000000000000000000" pitchFamily="2" charset="-78"/>
                <a:sym typeface="Dosis"/>
              </a:rPr>
              <a:t>A la fin de la séance d’aujourd’hui, au moins 80% des élèves devraient être capables de : </a:t>
            </a:r>
          </a:p>
        </p:txBody>
      </p:sp>
      <p:grpSp>
        <p:nvGrpSpPr>
          <p:cNvPr id="10" name="Groupe 9">
            <a:extLst>
              <a:ext uri="{FF2B5EF4-FFF2-40B4-BE49-F238E27FC236}">
                <a16:creationId xmlns:a16="http://schemas.microsoft.com/office/drawing/2014/main" id="{07EF5B05-889C-CED3-42C0-1A341578C956}"/>
              </a:ext>
            </a:extLst>
          </p:cNvPr>
          <p:cNvGrpSpPr/>
          <p:nvPr/>
        </p:nvGrpSpPr>
        <p:grpSpPr>
          <a:xfrm>
            <a:off x="1416610" y="2466378"/>
            <a:ext cx="6310782" cy="1604977"/>
            <a:chOff x="2853491" y="4076701"/>
            <a:chExt cx="12621564" cy="3209955"/>
          </a:xfrm>
        </p:grpSpPr>
        <p:grpSp>
          <p:nvGrpSpPr>
            <p:cNvPr id="21" name="Groupe 20">
              <a:extLst>
                <a:ext uri="{FF2B5EF4-FFF2-40B4-BE49-F238E27FC236}">
                  <a16:creationId xmlns:a16="http://schemas.microsoft.com/office/drawing/2014/main" id="{B03DDA6B-280A-5D7F-4C95-36BC89CD1E14}"/>
                </a:ext>
              </a:extLst>
            </p:cNvPr>
            <p:cNvGrpSpPr/>
            <p:nvPr/>
          </p:nvGrpSpPr>
          <p:grpSpPr>
            <a:xfrm flipH="1">
              <a:off x="2853491" y="4076701"/>
              <a:ext cx="12581019" cy="1399639"/>
              <a:chOff x="1309128" y="1880836"/>
              <a:chExt cx="6724021" cy="748048"/>
            </a:xfrm>
          </p:grpSpPr>
          <p:sp>
            <p:nvSpPr>
              <p:cNvPr id="33" name="Rectangle : coins arrondis 18 - 2">
                <a:extLst>
                  <a:ext uri="{FF2B5EF4-FFF2-40B4-BE49-F238E27FC236}">
                    <a16:creationId xmlns:a16="http://schemas.microsoft.com/office/drawing/2014/main" id="{6B41BC3C-D488-F60C-65CC-99C4802DA7D2}"/>
                  </a:ext>
                </a:extLst>
              </p:cNvPr>
              <p:cNvSpPr/>
              <p:nvPr/>
            </p:nvSpPr>
            <p:spPr>
              <a:xfrm flipH="1">
                <a:off x="1309128" y="1880836"/>
                <a:ext cx="6505663" cy="748048"/>
              </a:xfrm>
              <a:prstGeom prst="roundRect">
                <a:avLst>
                  <a:gd name="adj" fmla="val 28279"/>
                </a:avLst>
              </a:prstGeom>
              <a:solidFill>
                <a:srgbClr val="D6E9EA"/>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228611">
                  <a:defRPr/>
                </a:pPr>
                <a:endParaRPr lang="fr-FR" sz="900">
                  <a:solidFill>
                    <a:prstClr val="white"/>
                  </a:solidFill>
                  <a:latin typeface="Microsoft Uighur" panose="02000000000000000000" pitchFamily="2" charset="-78"/>
                  <a:cs typeface="Microsoft Uighur" panose="02000000000000000000" pitchFamily="2" charset="-78"/>
                </a:endParaRPr>
              </a:p>
            </p:txBody>
          </p:sp>
          <p:sp>
            <p:nvSpPr>
              <p:cNvPr id="36" name="ZoneTexte 35">
                <a:extLst>
                  <a:ext uri="{FF2B5EF4-FFF2-40B4-BE49-F238E27FC236}">
                    <a16:creationId xmlns:a16="http://schemas.microsoft.com/office/drawing/2014/main" id="{DBDF7AB0-03E9-5C15-37EE-DBAFA7F67822}"/>
                  </a:ext>
                </a:extLst>
              </p:cNvPr>
              <p:cNvSpPr txBox="1"/>
              <p:nvPr/>
            </p:nvSpPr>
            <p:spPr>
              <a:xfrm>
                <a:off x="3082838" y="2077767"/>
                <a:ext cx="4373252" cy="427684"/>
              </a:xfrm>
              <a:prstGeom prst="rect">
                <a:avLst/>
              </a:prstGeom>
              <a:noFill/>
            </p:spPr>
            <p:txBody>
              <a:bodyPr wrap="square" rtlCol="0">
                <a:spAutoFit/>
              </a:bodyPr>
              <a:lstStyle/>
              <a:p>
                <a:pPr marL="171459" indent="-171459" defTabSz="457223">
                  <a:buFont typeface="Arial" panose="020B0604020202020204" pitchFamily="34" charset="0"/>
                  <a:buChar char="•"/>
                </a:pPr>
                <a:r>
                  <a:rPr lang="fr-FR" sz="2000" b="1" dirty="0">
                    <a:solidFill>
                      <a:srgbClr val="005664"/>
                    </a:solidFill>
                    <a:latin typeface="Microsoft Uighur" panose="02000000000000000000" pitchFamily="2" charset="-78"/>
                    <a:cs typeface="Microsoft Uighur" panose="02000000000000000000" pitchFamily="2" charset="-78"/>
                  </a:rPr>
                  <a:t>Comprendre et produire </a:t>
                </a:r>
                <a:r>
                  <a:rPr lang="fr-FR" sz="2000" b="1" dirty="0">
                    <a:solidFill>
                      <a:srgbClr val="4F81BD"/>
                    </a:solidFill>
                    <a:latin typeface="Microsoft Uighur" panose="02000000000000000000" pitchFamily="2" charset="-78"/>
                    <a:cs typeface="Microsoft Uighur" panose="02000000000000000000" pitchFamily="2" charset="-78"/>
                  </a:rPr>
                  <a:t>les mots du vocabulaire</a:t>
                </a:r>
              </a:p>
            </p:txBody>
          </p:sp>
          <p:sp>
            <p:nvSpPr>
              <p:cNvPr id="37" name="Oval 86">
                <a:extLst>
                  <a:ext uri="{FF2B5EF4-FFF2-40B4-BE49-F238E27FC236}">
                    <a16:creationId xmlns:a16="http://schemas.microsoft.com/office/drawing/2014/main" id="{065A59F7-9987-ABAF-3C30-7413B83EFFA6}"/>
                  </a:ext>
                </a:extLst>
              </p:cNvPr>
              <p:cNvSpPr/>
              <p:nvPr/>
            </p:nvSpPr>
            <p:spPr>
              <a:xfrm flipH="1">
                <a:off x="7590605" y="2045628"/>
                <a:ext cx="387758" cy="376435"/>
              </a:xfrm>
              <a:prstGeom prst="ellipse">
                <a:avLst/>
              </a:prstGeom>
              <a:solidFill>
                <a:srgbClr val="005664"/>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en-US" sz="2000" b="1" dirty="0">
                  <a:solidFill>
                    <a:prstClr val="white"/>
                  </a:solidFill>
                  <a:latin typeface="Microsoft Uighur" panose="02000000000000000000" pitchFamily="2" charset="-78"/>
                  <a:cs typeface="Microsoft Uighur" panose="02000000000000000000" pitchFamily="2" charset="-78"/>
                </a:endParaRPr>
              </a:p>
            </p:txBody>
          </p:sp>
          <p:pic>
            <p:nvPicPr>
              <p:cNvPr id="38" name="Graphique 37">
                <a:extLst>
                  <a:ext uri="{FF2B5EF4-FFF2-40B4-BE49-F238E27FC236}">
                    <a16:creationId xmlns:a16="http://schemas.microsoft.com/office/drawing/2014/main" id="{7E46BD37-2FD6-B338-E549-7EB9B3519BF6}"/>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7681053" y="2056318"/>
                <a:ext cx="352096" cy="272874"/>
              </a:xfrm>
              <a:prstGeom prst="rect">
                <a:avLst/>
              </a:prstGeom>
            </p:spPr>
          </p:pic>
        </p:grpSp>
        <p:grpSp>
          <p:nvGrpSpPr>
            <p:cNvPr id="5" name="Groupe 4">
              <a:extLst>
                <a:ext uri="{FF2B5EF4-FFF2-40B4-BE49-F238E27FC236}">
                  <a16:creationId xmlns:a16="http://schemas.microsoft.com/office/drawing/2014/main" id="{07FF7AA6-DE9A-3167-61D0-60C1786199AA}"/>
                </a:ext>
              </a:extLst>
            </p:cNvPr>
            <p:cNvGrpSpPr/>
            <p:nvPr/>
          </p:nvGrpSpPr>
          <p:grpSpPr>
            <a:xfrm flipH="1">
              <a:off x="2853491" y="5887017"/>
              <a:ext cx="12621564" cy="1399639"/>
              <a:chOff x="1287458" y="1880836"/>
              <a:chExt cx="6745691" cy="748048"/>
            </a:xfrm>
          </p:grpSpPr>
          <p:sp>
            <p:nvSpPr>
              <p:cNvPr id="6" name="Rectangle : coins arrondis 18 - 2">
                <a:extLst>
                  <a:ext uri="{FF2B5EF4-FFF2-40B4-BE49-F238E27FC236}">
                    <a16:creationId xmlns:a16="http://schemas.microsoft.com/office/drawing/2014/main" id="{A00F715A-067F-86C8-8D2C-491ED3DAA05B}"/>
                  </a:ext>
                </a:extLst>
              </p:cNvPr>
              <p:cNvSpPr/>
              <p:nvPr/>
            </p:nvSpPr>
            <p:spPr>
              <a:xfrm flipH="1">
                <a:off x="1309128" y="1880836"/>
                <a:ext cx="6505663" cy="748048"/>
              </a:xfrm>
              <a:prstGeom prst="roundRect">
                <a:avLst>
                  <a:gd name="adj" fmla="val 28279"/>
                </a:avLst>
              </a:prstGeom>
              <a:solidFill>
                <a:srgbClr val="D6E9EA"/>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228611">
                  <a:defRPr/>
                </a:pPr>
                <a:endParaRPr lang="fr-FR" sz="900">
                  <a:solidFill>
                    <a:prstClr val="white"/>
                  </a:solidFill>
                  <a:latin typeface="Microsoft Uighur" panose="02000000000000000000" pitchFamily="2" charset="-78"/>
                  <a:cs typeface="Microsoft Uighur" panose="02000000000000000000" pitchFamily="2" charset="-78"/>
                </a:endParaRPr>
              </a:p>
            </p:txBody>
          </p:sp>
          <p:sp>
            <p:nvSpPr>
              <p:cNvPr id="7" name="ZoneTexte 6">
                <a:extLst>
                  <a:ext uri="{FF2B5EF4-FFF2-40B4-BE49-F238E27FC236}">
                    <a16:creationId xmlns:a16="http://schemas.microsoft.com/office/drawing/2014/main" id="{E57D20E1-D24E-0C5B-AECE-00F619557DAB}"/>
                  </a:ext>
                </a:extLst>
              </p:cNvPr>
              <p:cNvSpPr txBox="1"/>
              <p:nvPr/>
            </p:nvSpPr>
            <p:spPr>
              <a:xfrm>
                <a:off x="1287458" y="2087646"/>
                <a:ext cx="6168633" cy="427684"/>
              </a:xfrm>
              <a:prstGeom prst="rect">
                <a:avLst/>
              </a:prstGeom>
              <a:noFill/>
            </p:spPr>
            <p:txBody>
              <a:bodyPr wrap="square" rtlCol="0">
                <a:spAutoFit/>
              </a:bodyPr>
              <a:lstStyle/>
              <a:p>
                <a:pPr marL="171459" indent="-171459" defTabSz="457223">
                  <a:buFont typeface="Arial" panose="020B0604020202020204" pitchFamily="34" charset="0"/>
                  <a:buChar char="•"/>
                </a:pPr>
                <a:r>
                  <a:rPr lang="fr-FR" sz="2000" b="1" dirty="0">
                    <a:solidFill>
                      <a:srgbClr val="005664"/>
                    </a:solidFill>
                    <a:latin typeface="Microsoft Uighur" panose="02000000000000000000" pitchFamily="2" charset="-78"/>
                    <a:cs typeface="Microsoft Uighur" panose="02000000000000000000" pitchFamily="2" charset="-78"/>
                  </a:rPr>
                  <a:t>Lire et écrire </a:t>
                </a:r>
                <a:r>
                  <a:rPr lang="fr-FR" sz="2000" b="1" dirty="0">
                    <a:solidFill>
                      <a:srgbClr val="4F81BD"/>
                    </a:solidFill>
                    <a:latin typeface="Microsoft Uighur" panose="02000000000000000000" pitchFamily="2" charset="-78"/>
                    <a:cs typeface="Microsoft Uighur" panose="02000000000000000000" pitchFamily="2" charset="-78"/>
                  </a:rPr>
                  <a:t>les graphèmes présentés. </a:t>
                </a:r>
              </a:p>
            </p:txBody>
          </p:sp>
          <p:sp>
            <p:nvSpPr>
              <p:cNvPr id="8" name="Oval 86">
                <a:extLst>
                  <a:ext uri="{FF2B5EF4-FFF2-40B4-BE49-F238E27FC236}">
                    <a16:creationId xmlns:a16="http://schemas.microsoft.com/office/drawing/2014/main" id="{D64A107A-2E1E-6946-6BC4-9B3D18C6205A}"/>
                  </a:ext>
                </a:extLst>
              </p:cNvPr>
              <p:cNvSpPr/>
              <p:nvPr/>
            </p:nvSpPr>
            <p:spPr>
              <a:xfrm flipH="1">
                <a:off x="7590605" y="2045628"/>
                <a:ext cx="387758" cy="376435"/>
              </a:xfrm>
              <a:prstGeom prst="ellipse">
                <a:avLst/>
              </a:prstGeom>
              <a:solidFill>
                <a:srgbClr val="005664"/>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en-US" sz="2000" b="1" dirty="0">
                  <a:solidFill>
                    <a:prstClr val="white"/>
                  </a:solidFill>
                  <a:latin typeface="Microsoft Uighur" panose="02000000000000000000" pitchFamily="2" charset="-78"/>
                  <a:cs typeface="Microsoft Uighur" panose="02000000000000000000" pitchFamily="2" charset="-78"/>
                </a:endParaRPr>
              </a:p>
            </p:txBody>
          </p:sp>
          <p:pic>
            <p:nvPicPr>
              <p:cNvPr id="9" name="Graphique 8">
                <a:extLst>
                  <a:ext uri="{FF2B5EF4-FFF2-40B4-BE49-F238E27FC236}">
                    <a16:creationId xmlns:a16="http://schemas.microsoft.com/office/drawing/2014/main" id="{7872DD2A-9C62-70C6-B1A4-F446FBB45CC2}"/>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7681053" y="2056318"/>
                <a:ext cx="352096" cy="272874"/>
              </a:xfrm>
              <a:prstGeom prst="rect">
                <a:avLst/>
              </a:prstGeom>
            </p:spPr>
          </p:pic>
        </p:grpSp>
      </p:grpSp>
      <p:sp>
        <p:nvSpPr>
          <p:cNvPr id="14" name="ZoneTexte 13">
            <a:extLst>
              <a:ext uri="{FF2B5EF4-FFF2-40B4-BE49-F238E27FC236}">
                <a16:creationId xmlns:a16="http://schemas.microsoft.com/office/drawing/2014/main" id="{6BF069FA-30A5-C278-AB56-84275188BE24}"/>
              </a:ext>
            </a:extLst>
          </p:cNvPr>
          <p:cNvSpPr txBox="1"/>
          <p:nvPr/>
        </p:nvSpPr>
        <p:spPr>
          <a:xfrm>
            <a:off x="1830623" y="4624348"/>
            <a:ext cx="6799027" cy="830997"/>
          </a:xfrm>
          <a:prstGeom prst="rect">
            <a:avLst/>
          </a:prstGeom>
          <a:noFill/>
        </p:spPr>
        <p:txBody>
          <a:bodyPr wrap="square">
            <a:spAutoFit/>
          </a:bodyPr>
          <a:lstStyle/>
          <a:p>
            <a:pPr defTabSz="304831"/>
            <a:r>
              <a:rPr lang="fr-FR" sz="2400" b="1" dirty="0">
                <a:solidFill>
                  <a:srgbClr val="106585"/>
                </a:solidFill>
                <a:latin typeface="Microsoft Uighur" panose="02000000000000000000" pitchFamily="2" charset="-78"/>
                <a:ea typeface="Dosis"/>
                <a:cs typeface="Microsoft Uighur" panose="02000000000000000000" pitchFamily="2" charset="-78"/>
                <a:sym typeface="Dosis"/>
              </a:rPr>
              <a:t>Les objectifs de ma séance ont-ils été atteints ?  Sinon, pourquoi ? </a:t>
            </a:r>
          </a:p>
          <a:p>
            <a:pPr defTabSz="304831"/>
            <a:r>
              <a:rPr lang="fr-FR" sz="2400" b="1" dirty="0">
                <a:solidFill>
                  <a:srgbClr val="106585"/>
                </a:solidFill>
                <a:latin typeface="Microsoft Uighur" panose="02000000000000000000" pitchFamily="2" charset="-78"/>
                <a:ea typeface="Dosis"/>
                <a:cs typeface="Microsoft Uighur" panose="02000000000000000000" pitchFamily="2" charset="-78"/>
                <a:sym typeface="Dosis"/>
              </a:rPr>
              <a:t>Que faudrait-il faire pour les prochaines séances ? </a:t>
            </a:r>
          </a:p>
        </p:txBody>
      </p:sp>
      <p:sp>
        <p:nvSpPr>
          <p:cNvPr id="16" name="Freeform 4">
            <a:extLst>
              <a:ext uri="{FF2B5EF4-FFF2-40B4-BE49-F238E27FC236}">
                <a16:creationId xmlns:a16="http://schemas.microsoft.com/office/drawing/2014/main" id="{6957875D-B494-8377-E10F-26B17E3EFBE0}"/>
              </a:ext>
            </a:extLst>
          </p:cNvPr>
          <p:cNvSpPr/>
          <p:nvPr/>
        </p:nvSpPr>
        <p:spPr>
          <a:xfrm rot="21482714">
            <a:off x="734951" y="4638923"/>
            <a:ext cx="870375" cy="927451"/>
          </a:xfrm>
          <a:custGeom>
            <a:avLst/>
            <a:gdLst/>
            <a:ahLst/>
            <a:cxnLst/>
            <a:rect l="l" t="t" r="r" b="b"/>
            <a:pathLst>
              <a:path w="1363289" h="1605587">
                <a:moveTo>
                  <a:pt x="0" y="0"/>
                </a:moveTo>
                <a:lnTo>
                  <a:pt x="1363289" y="0"/>
                </a:lnTo>
                <a:lnTo>
                  <a:pt x="1363289" y="1605587"/>
                </a:lnTo>
                <a:lnTo>
                  <a:pt x="0" y="1605587"/>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pPr defTabSz="228635">
              <a:defRPr/>
            </a:pPr>
            <a:endParaRPr lang="fr-MA" sz="300">
              <a:solidFill>
                <a:prstClr val="black"/>
              </a:solidFill>
              <a:latin typeface="Dosis"/>
            </a:endParaRPr>
          </a:p>
        </p:txBody>
      </p:sp>
    </p:spTree>
    <p:extLst>
      <p:ext uri="{BB962C8B-B14F-4D97-AF65-F5344CB8AC3E}">
        <p14:creationId xmlns:p14="http://schemas.microsoft.com/office/powerpoint/2010/main" val="2344065322"/>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95D293-54FD-E1C3-29A7-6C09C1C6FCA9}"/>
            </a:ext>
          </a:extLst>
        </p:cNvPr>
        <p:cNvGrpSpPr/>
        <p:nvPr/>
      </p:nvGrpSpPr>
      <p:grpSpPr>
        <a:xfrm>
          <a:off x="0" y="0"/>
          <a:ext cx="0" cy="0"/>
          <a:chOff x="0" y="0"/>
          <a:chExt cx="0" cy="0"/>
        </a:xfrm>
      </p:grpSpPr>
      <p:sp>
        <p:nvSpPr>
          <p:cNvPr id="7" name="Freeform 2">
            <a:extLst>
              <a:ext uri="{FF2B5EF4-FFF2-40B4-BE49-F238E27FC236}">
                <a16:creationId xmlns:a16="http://schemas.microsoft.com/office/drawing/2014/main" id="{50883317-3F24-02C9-EF57-44C8DF2444D8}"/>
              </a:ext>
            </a:extLst>
          </p:cNvPr>
          <p:cNvSpPr/>
          <p:nvPr/>
        </p:nvSpPr>
        <p:spPr>
          <a:xfrm>
            <a:off x="1143000" y="857250"/>
            <a:ext cx="6991350" cy="51435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675" dirty="0">
              <a:latin typeface="Dosis" pitchFamily="2" charset="0"/>
            </a:endParaRPr>
          </a:p>
        </p:txBody>
      </p:sp>
      <p:sp>
        <p:nvSpPr>
          <p:cNvPr id="3" name="Freeform 2">
            <a:extLst>
              <a:ext uri="{FF2B5EF4-FFF2-40B4-BE49-F238E27FC236}">
                <a16:creationId xmlns:a16="http://schemas.microsoft.com/office/drawing/2014/main" id="{BB68F345-DD1C-7B72-B057-4B43A76FE0BB}"/>
              </a:ext>
            </a:extLst>
          </p:cNvPr>
          <p:cNvSpPr/>
          <p:nvPr/>
        </p:nvSpPr>
        <p:spPr>
          <a:xfrm>
            <a:off x="1323975" y="1549561"/>
            <a:ext cx="6810375" cy="3665838"/>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257201"/>
            <a:r>
              <a:rPr lang="fr-MA" sz="1600" b="1" dirty="0">
                <a:latin typeface="Dosis" pitchFamily="2" charset="0"/>
              </a:rPr>
              <a:t>Objectifs de l’activité:</a:t>
            </a:r>
          </a:p>
          <a:p>
            <a:pPr defTabSz="257201"/>
            <a:r>
              <a:rPr lang="fr-FR" sz="1200" dirty="0">
                <a:latin typeface="Dosis" pitchFamily="2" charset="0"/>
              </a:rPr>
              <a:t>Lire des mots avec les graphèmes complexes présentés.</a:t>
            </a:r>
          </a:p>
          <a:p>
            <a:pPr defTabSz="257201"/>
            <a:r>
              <a:rPr lang="fr-MA" sz="1600" b="1" dirty="0">
                <a:latin typeface="Dosis" pitchFamily="2" charset="0"/>
              </a:rPr>
              <a:t>Les outils: </a:t>
            </a:r>
            <a:r>
              <a:rPr lang="fr-MA" sz="1200" dirty="0">
                <a:latin typeface="Dosis" pitchFamily="2" charset="0"/>
              </a:rPr>
              <a:t>un petit panier, cartes des graphèmes et des mots, objet pour faire le signal.</a:t>
            </a:r>
          </a:p>
          <a:p>
            <a:pPr defTabSz="257201"/>
            <a:r>
              <a:rPr lang="fr-MA" sz="1600" b="1" dirty="0">
                <a:latin typeface="Dosis" pitchFamily="2" charset="0"/>
              </a:rPr>
              <a:t>La durée: </a:t>
            </a:r>
            <a:r>
              <a:rPr lang="fr-MA" sz="1200" b="1" dirty="0">
                <a:solidFill>
                  <a:prstClr val="black">
                    <a:hueOff val="0"/>
                    <a:satOff val="0"/>
                    <a:lumOff val="0"/>
                    <a:alphaOff val="0"/>
                  </a:prstClr>
                </a:solidFill>
                <a:latin typeface="Dosis" pitchFamily="2" charset="0"/>
                <a:cs typeface="Arial" panose="020B0604020202020204" pitchFamily="34" charset="0"/>
              </a:rPr>
              <a:t>10 min</a:t>
            </a:r>
          </a:p>
          <a:p>
            <a:pPr defTabSz="257201"/>
            <a:r>
              <a:rPr lang="fr-MA" sz="1600" b="1" dirty="0">
                <a:latin typeface="Dosis" pitchFamily="2" charset="0"/>
              </a:rPr>
              <a:t>Les étapes de l’activité:</a:t>
            </a:r>
          </a:p>
          <a:p>
            <a:pPr marL="171458" indent="-171458">
              <a:lnSpc>
                <a:spcPct val="107000"/>
              </a:lnSpc>
              <a:spcAft>
                <a:spcPts val="400"/>
              </a:spcAft>
              <a:buFont typeface="Symbol" panose="05050102010706020507" pitchFamily="18" charset="2"/>
              <a:buChar char=""/>
              <a:defRPr/>
            </a:pPr>
            <a:r>
              <a:rPr lang="fr-MA" sz="1200" dirty="0">
                <a:solidFill>
                  <a:prstClr val="black">
                    <a:hueOff val="0"/>
                    <a:satOff val="0"/>
                    <a:lumOff val="0"/>
                    <a:alphaOff val="0"/>
                  </a:prstClr>
                </a:solidFill>
                <a:latin typeface="Dosis" pitchFamily="2" charset="0"/>
                <a:cs typeface="Arial" panose="020B0604020202020204" pitchFamily="34" charset="0"/>
              </a:rPr>
              <a:t>Dans un petit panier, L’enseignant(e) met un ensemble de cartes contenant des mots avec les  graphèmes présentés pendant la séance. Il les présente l’une après l’autre aux apprenants </a:t>
            </a:r>
            <a:r>
              <a:rPr lang="fr-MA" sz="1200" b="1" dirty="0">
                <a:solidFill>
                  <a:prstClr val="black">
                    <a:hueOff val="0"/>
                    <a:satOff val="0"/>
                    <a:lumOff val="0"/>
                    <a:alphaOff val="0"/>
                  </a:prstClr>
                </a:solidFill>
                <a:latin typeface="Dosis" pitchFamily="2" charset="0"/>
                <a:cs typeface="Arial" panose="020B0604020202020204" pitchFamily="34" charset="0"/>
              </a:rPr>
              <a:t>sans les lire;</a:t>
            </a:r>
          </a:p>
          <a:p>
            <a:pPr marL="171458" indent="-171458">
              <a:lnSpc>
                <a:spcPct val="107000"/>
              </a:lnSpc>
              <a:spcAft>
                <a:spcPts val="400"/>
              </a:spcAft>
              <a:buFont typeface="Symbol" panose="05050102010706020507" pitchFamily="18" charset="2"/>
              <a:buChar char=""/>
              <a:defRPr/>
            </a:pPr>
            <a:r>
              <a:rPr lang="fr-MA" sz="1200" dirty="0">
                <a:solidFill>
                  <a:prstClr val="black">
                    <a:hueOff val="0"/>
                    <a:satOff val="0"/>
                    <a:lumOff val="0"/>
                    <a:alphaOff val="0"/>
                  </a:prstClr>
                </a:solidFill>
                <a:latin typeface="Dosis" pitchFamily="2" charset="0"/>
                <a:cs typeface="Arial" panose="020B0604020202020204" pitchFamily="34" charset="0"/>
              </a:rPr>
              <a:t>Les apprenants s’assoient  en cercle (ou restent à leur places) et  au signal (musique ou applaudissement),  ils font passer le panier;</a:t>
            </a:r>
          </a:p>
          <a:p>
            <a:pPr marL="171458" indent="-171458">
              <a:lnSpc>
                <a:spcPct val="107000"/>
              </a:lnSpc>
              <a:spcAft>
                <a:spcPts val="400"/>
              </a:spcAft>
              <a:buFont typeface="Symbol" panose="05050102010706020507" pitchFamily="18" charset="2"/>
              <a:buChar char=""/>
              <a:defRPr/>
            </a:pPr>
            <a:r>
              <a:rPr lang="fr-MA" sz="1200" dirty="0">
                <a:solidFill>
                  <a:prstClr val="black">
                    <a:hueOff val="0"/>
                    <a:satOff val="0"/>
                    <a:lumOff val="0"/>
                    <a:alphaOff val="0"/>
                  </a:prstClr>
                </a:solidFill>
                <a:latin typeface="Dosis" pitchFamily="2" charset="0"/>
                <a:cs typeface="Arial" panose="020B0604020202020204" pitchFamily="34" charset="0"/>
              </a:rPr>
              <a:t>Une fois le signal (musique ou applaudissement) s’arrête , l’apprenant qui a le panier pioche une seule carte sans regarder dans le panier, il lit et la montre aux autres. Après validation de sa lecture, les élèves  répètent en écho. Ensuite le panier continue de circuler; le jeu continue jusqu’à la lecture de toutes les cartes du panier. Encourager tous les élèves pour leurs progrès. </a:t>
            </a:r>
          </a:p>
          <a:p>
            <a:pPr>
              <a:lnSpc>
                <a:spcPct val="107000"/>
              </a:lnSpc>
              <a:spcAft>
                <a:spcPts val="400"/>
              </a:spcAft>
              <a:defRPr/>
            </a:pPr>
            <a:r>
              <a:rPr lang="fr-MA" sz="1000" b="1" dirty="0">
                <a:solidFill>
                  <a:prstClr val="black">
                    <a:hueOff val="0"/>
                    <a:satOff val="0"/>
                    <a:lumOff val="0"/>
                    <a:alphaOff val="0"/>
                  </a:prstClr>
                </a:solidFill>
                <a:latin typeface="Dosis" pitchFamily="2" charset="0"/>
                <a:cs typeface="Arial" panose="020B0604020202020204" pitchFamily="34" charset="0"/>
              </a:rPr>
              <a:t>Remarques</a:t>
            </a:r>
            <a:r>
              <a:rPr lang="fr-MA" sz="1200" dirty="0">
                <a:solidFill>
                  <a:prstClr val="black">
                    <a:hueOff val="0"/>
                    <a:satOff val="0"/>
                    <a:lumOff val="0"/>
                    <a:alphaOff val="0"/>
                  </a:prstClr>
                </a:solidFill>
                <a:latin typeface="Dosis" pitchFamily="2" charset="0"/>
                <a:cs typeface="Arial" panose="020B0604020202020204" pitchFamily="34" charset="0"/>
              </a:rPr>
              <a:t>: </a:t>
            </a:r>
          </a:p>
          <a:p>
            <a:pPr marL="171458" indent="-171458">
              <a:lnSpc>
                <a:spcPct val="107000"/>
              </a:lnSpc>
              <a:spcAft>
                <a:spcPts val="400"/>
              </a:spcAft>
              <a:buFont typeface="Wingdings" panose="05000000000000000000" pitchFamily="2" charset="2"/>
              <a:buChar char="§"/>
              <a:defRPr/>
            </a:pPr>
            <a:r>
              <a:rPr lang="fr-MA" sz="1000" dirty="0">
                <a:solidFill>
                  <a:prstClr val="black">
                    <a:hueOff val="0"/>
                    <a:satOff val="0"/>
                    <a:lumOff val="0"/>
                    <a:alphaOff val="0"/>
                  </a:prstClr>
                </a:solidFill>
                <a:latin typeface="Dosis" pitchFamily="2" charset="0"/>
                <a:cs typeface="Arial" panose="020B0604020202020204" pitchFamily="34" charset="0"/>
              </a:rPr>
              <a:t>Plus tard,  on demande aux apprenants au fur et à mesure de produire un mot contenant un graphème pioché;</a:t>
            </a:r>
          </a:p>
          <a:p>
            <a:pPr marL="171458" indent="-171458">
              <a:lnSpc>
                <a:spcPct val="107000"/>
              </a:lnSpc>
              <a:spcAft>
                <a:spcPts val="400"/>
              </a:spcAft>
              <a:buFont typeface="Wingdings" panose="05000000000000000000" pitchFamily="2" charset="2"/>
              <a:buChar char="§"/>
              <a:defRPr/>
            </a:pPr>
            <a:r>
              <a:rPr lang="fr-FR" sz="1000" dirty="0">
                <a:solidFill>
                  <a:prstClr val="black">
                    <a:hueOff val="0"/>
                    <a:satOff val="0"/>
                    <a:lumOff val="0"/>
                    <a:alphaOff val="0"/>
                  </a:prstClr>
                </a:solidFill>
                <a:latin typeface="Dosis" pitchFamily="2" charset="0"/>
                <a:cs typeface="Arial" panose="020B0604020202020204" pitchFamily="34" charset="0"/>
              </a:rPr>
              <a:t>À la fin de chaque séance, le panier sera complété par les nouveaux graphèmes et mots appris, tandis que les cartes de graphèmes et de mots déjà maîtrisés et ne présentant plus de difficulté, seront retirées.</a:t>
            </a:r>
          </a:p>
        </p:txBody>
      </p:sp>
      <p:sp>
        <p:nvSpPr>
          <p:cNvPr id="14" name="Titre 1">
            <a:extLst>
              <a:ext uri="{FF2B5EF4-FFF2-40B4-BE49-F238E27FC236}">
                <a16:creationId xmlns:a16="http://schemas.microsoft.com/office/drawing/2014/main" id="{6A734DF0-1CE7-BB68-0E1B-69D71E3AB580}"/>
              </a:ext>
            </a:extLst>
          </p:cNvPr>
          <p:cNvSpPr txBox="1">
            <a:spLocks/>
          </p:cNvSpPr>
          <p:nvPr/>
        </p:nvSpPr>
        <p:spPr>
          <a:xfrm>
            <a:off x="2857500" y="948049"/>
            <a:ext cx="2933700" cy="499925"/>
          </a:xfrm>
          <a:prstGeom prst="rect">
            <a:avLst/>
          </a:prstGeom>
          <a:solidFill>
            <a:schemeClr val="accent5">
              <a:lumMod val="60000"/>
              <a:lumOff val="40000"/>
            </a:schemeClr>
          </a:solidFill>
        </p:spPr>
        <p:style>
          <a:lnRef idx="1">
            <a:schemeClr val="accent5"/>
          </a:lnRef>
          <a:fillRef idx="3">
            <a:schemeClr val="accent5"/>
          </a:fillRef>
          <a:effectRef idx="2">
            <a:schemeClr val="accent5"/>
          </a:effectRef>
          <a:fontRef idx="minor">
            <a:schemeClr val="lt1"/>
          </a:fontRef>
        </p:style>
        <p:txBody>
          <a:bodyPr vert="horz" lIns="45720" tIns="22860" rIns="45720" bIns="22860" rtlCol="0" anchor="b">
            <a:normAutofit/>
          </a:bodyPr>
          <a:lstStyle>
            <a:lvl1pPr algn="ctr" defTabSz="914400" rtl="0" eaLnBrk="1" latinLnBrk="0" hangingPunct="1">
              <a:lnSpc>
                <a:spcPct val="90000"/>
              </a:lnSpc>
              <a:spcBef>
                <a:spcPct val="0"/>
              </a:spcBef>
              <a:buNone/>
              <a:defRPr sz="60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defTabSz="457223" rtl="1">
              <a:lnSpc>
                <a:spcPct val="100000"/>
              </a:lnSpc>
              <a:spcBef>
                <a:spcPts val="0"/>
              </a:spcBef>
              <a:defRPr/>
            </a:pPr>
            <a:r>
              <a:rPr lang="fr-FR" sz="2400" b="1" dirty="0">
                <a:solidFill>
                  <a:prstClr val="black"/>
                </a:solidFill>
                <a:latin typeface="Calibri" panose="020F0502020204030204"/>
              </a:rPr>
              <a:t>Jeu du panier</a:t>
            </a:r>
            <a:r>
              <a:rPr lang="fr-FR" sz="2400" dirty="0">
                <a:solidFill>
                  <a:prstClr val="black"/>
                </a:solidFill>
                <a:latin typeface="Calibri" panose="020F0502020204030204"/>
              </a:rPr>
              <a:t> </a:t>
            </a:r>
            <a:r>
              <a:rPr lang="ar-MA" sz="2400" dirty="0">
                <a:solidFill>
                  <a:prstClr val="black"/>
                </a:solidFill>
                <a:latin typeface="Calibri" panose="020F0502020204030204"/>
                <a:cs typeface="Arial" panose="020B0604020202020204" pitchFamily="34" charset="0"/>
              </a:rPr>
              <a:t> </a:t>
            </a:r>
            <a:endParaRPr lang="fr-FR" sz="2400" dirty="0">
              <a:solidFill>
                <a:prstClr val="black"/>
              </a:solidFill>
              <a:latin typeface="Calibri" panose="020F0502020204030204"/>
            </a:endParaRPr>
          </a:p>
        </p:txBody>
      </p:sp>
      <p:pic>
        <p:nvPicPr>
          <p:cNvPr id="2" name="Image 1">
            <a:extLst>
              <a:ext uri="{FF2B5EF4-FFF2-40B4-BE49-F238E27FC236}">
                <a16:creationId xmlns:a16="http://schemas.microsoft.com/office/drawing/2014/main" id="{621B2603-9C8C-420F-CB85-D54EAE499F4B}"/>
              </a:ext>
            </a:extLst>
          </p:cNvPr>
          <p:cNvPicPr>
            <a:picLocks noChangeAspect="1"/>
          </p:cNvPicPr>
          <p:nvPr/>
        </p:nvPicPr>
        <p:blipFill>
          <a:blip r:embed="rId4"/>
          <a:stretch>
            <a:fillRect/>
          </a:stretch>
        </p:blipFill>
        <p:spPr>
          <a:xfrm>
            <a:off x="6774531" y="967199"/>
            <a:ext cx="952289" cy="1164723"/>
          </a:xfrm>
          <a:prstGeom prst="rect">
            <a:avLst/>
          </a:prstGeom>
        </p:spPr>
      </p:pic>
    </p:spTree>
    <p:extLst>
      <p:ext uri="{BB962C8B-B14F-4D97-AF65-F5344CB8AC3E}">
        <p14:creationId xmlns:p14="http://schemas.microsoft.com/office/powerpoint/2010/main" val="385483119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2857A3-E998-69F7-F5F7-A301ADF12A1E}"/>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30DF9E5A-6C1E-ABFB-53F4-8CAD013C4C00}"/>
              </a:ext>
            </a:extLst>
          </p:cNvPr>
          <p:cNvSpPr/>
          <p:nvPr/>
        </p:nvSpPr>
        <p:spPr>
          <a:xfrm>
            <a:off x="0" y="0"/>
            <a:ext cx="9144000" cy="6858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AD671ED-0BF0-DC82-96D4-753DF5DF7782}"/>
              </a:ext>
            </a:extLst>
          </p:cNvPr>
          <p:cNvSpPr/>
          <p:nvPr/>
        </p:nvSpPr>
        <p:spPr>
          <a:xfrm>
            <a:off x="190504" y="228600"/>
            <a:ext cx="8795245" cy="6400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600" b="1" dirty="0">
              <a:solidFill>
                <a:srgbClr val="106585"/>
              </a:solidFill>
              <a:latin typeface="Dosis" pitchFamily="2" charset="0"/>
            </a:endParaRPr>
          </a:p>
        </p:txBody>
      </p:sp>
      <p:sp>
        <p:nvSpPr>
          <p:cNvPr id="23" name="Rectangle : coins arrondis 22">
            <a:extLst>
              <a:ext uri="{FF2B5EF4-FFF2-40B4-BE49-F238E27FC236}">
                <a16:creationId xmlns:a16="http://schemas.microsoft.com/office/drawing/2014/main" id="{4D2CD961-C57B-0CFE-2483-036EF5BE5E1D}"/>
              </a:ext>
            </a:extLst>
          </p:cNvPr>
          <p:cNvSpPr/>
          <p:nvPr/>
        </p:nvSpPr>
        <p:spPr>
          <a:xfrm>
            <a:off x="190503" y="228600"/>
            <a:ext cx="8769597" cy="76200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5" name="Freeform 8">
            <a:extLst>
              <a:ext uri="{FF2B5EF4-FFF2-40B4-BE49-F238E27FC236}">
                <a16:creationId xmlns:a16="http://schemas.microsoft.com/office/drawing/2014/main" id="{4C107880-BFE9-EC53-4D83-ECC9F9DFB0CB}"/>
              </a:ext>
            </a:extLst>
          </p:cNvPr>
          <p:cNvSpPr/>
          <p:nvPr/>
        </p:nvSpPr>
        <p:spPr>
          <a:xfrm>
            <a:off x="673349" y="46262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endParaRPr lang="fr-MA" sz="900" dirty="0">
              <a:solidFill>
                <a:prstClr val="white">
                  <a:lumMod val="50000"/>
                </a:prstClr>
              </a:solidFill>
              <a:latin typeface="Dosis" pitchFamily="2" charset="0"/>
            </a:endParaRPr>
          </a:p>
        </p:txBody>
      </p:sp>
      <p:graphicFrame>
        <p:nvGraphicFramePr>
          <p:cNvPr id="3" name="Tableau 2">
            <a:extLst>
              <a:ext uri="{FF2B5EF4-FFF2-40B4-BE49-F238E27FC236}">
                <a16:creationId xmlns:a16="http://schemas.microsoft.com/office/drawing/2014/main" id="{E5C232B9-392E-E8AD-1916-700AA0BCED0C}"/>
              </a:ext>
            </a:extLst>
          </p:cNvPr>
          <p:cNvGraphicFramePr>
            <a:graphicFrameLocks noGrp="1"/>
          </p:cNvGraphicFramePr>
          <p:nvPr>
            <p:custDataLst>
              <p:tags r:id="rId1"/>
            </p:custDataLst>
          </p:nvPr>
        </p:nvGraphicFramePr>
        <p:xfrm>
          <a:off x="1" y="-1"/>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4" name="ZoneTexte 3">
            <a:extLst>
              <a:ext uri="{FF2B5EF4-FFF2-40B4-BE49-F238E27FC236}">
                <a16:creationId xmlns:a16="http://schemas.microsoft.com/office/drawing/2014/main" id="{B6ACBC09-B1BF-C6D5-5263-AEE8690A5773}"/>
              </a:ext>
            </a:extLst>
          </p:cNvPr>
          <p:cNvSpPr txBox="1"/>
          <p:nvPr/>
        </p:nvSpPr>
        <p:spPr>
          <a:xfrm>
            <a:off x="1140864" y="376715"/>
            <a:ext cx="7158095" cy="584455"/>
          </a:xfrm>
          <a:prstGeom prst="rect">
            <a:avLst/>
          </a:prstGeom>
          <a:noFill/>
        </p:spPr>
        <p:txBody>
          <a:bodyPr wrap="square">
            <a:spAutoFit/>
          </a:bodyPr>
          <a:lstStyle/>
          <a:p>
            <a:pPr marL="0" lvl="1" defTabSz="457246">
              <a:lnSpc>
                <a:spcPts val="2011"/>
              </a:lnSpc>
              <a:spcBef>
                <a:spcPct val="0"/>
              </a:spcBef>
            </a:pPr>
            <a:r>
              <a:rPr lang="fr-FR" sz="1500" b="1" dirty="0">
                <a:solidFill>
                  <a:prstClr val="white">
                    <a:lumMod val="65000"/>
                  </a:prstClr>
                </a:solidFill>
                <a:latin typeface="Dosis" pitchFamily="2" charset="0"/>
              </a:rPr>
              <a:t>Observez l’image et écrivez le mot. </a:t>
            </a:r>
          </a:p>
          <a:p>
            <a:pPr marL="0" lvl="1" defTabSz="457246">
              <a:lnSpc>
                <a:spcPts val="2011"/>
              </a:lnSpc>
              <a:spcBef>
                <a:spcPct val="0"/>
              </a:spcBef>
            </a:pPr>
            <a:r>
              <a:rPr lang="fr-FR" sz="1500" b="1" dirty="0">
                <a:solidFill>
                  <a:prstClr val="white">
                    <a:lumMod val="65000"/>
                  </a:prstClr>
                </a:solidFill>
                <a:latin typeface="Dosis" pitchFamily="2" charset="0"/>
              </a:rPr>
              <a:t>Levez les ardoises .</a:t>
            </a:r>
          </a:p>
        </p:txBody>
      </p:sp>
      <p:pic>
        <p:nvPicPr>
          <p:cNvPr id="2" name="Image 1">
            <a:extLst>
              <a:ext uri="{FF2B5EF4-FFF2-40B4-BE49-F238E27FC236}">
                <a16:creationId xmlns:a16="http://schemas.microsoft.com/office/drawing/2014/main" id="{EB388284-DB62-EE0F-603E-162E65F1FFE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657607" y="1796945"/>
            <a:ext cx="3626770" cy="2971699"/>
          </a:xfrm>
          <a:prstGeom prst="rect">
            <a:avLst/>
          </a:prstGeom>
        </p:spPr>
      </p:pic>
      <p:pic>
        <p:nvPicPr>
          <p:cNvPr id="5" name="Image 4">
            <a:extLst>
              <a:ext uri="{FF2B5EF4-FFF2-40B4-BE49-F238E27FC236}">
                <a16:creationId xmlns:a16="http://schemas.microsoft.com/office/drawing/2014/main" id="{4C4B9AFA-2D59-6531-E1B0-D13CFC24EB1C}"/>
              </a:ext>
            </a:extLst>
          </p:cNvPr>
          <p:cNvPicPr>
            <a:picLocks noChangeAspect="1"/>
          </p:cNvPicPr>
          <p:nvPr/>
        </p:nvPicPr>
        <p:blipFill>
          <a:blip r:embed="rId6">
            <a:clrChange>
              <a:clrFrom>
                <a:srgbClr val="FFFFFF"/>
              </a:clrFrom>
              <a:clrTo>
                <a:srgbClr val="FFFFFF">
                  <a:alpha val="0"/>
                </a:srgbClr>
              </a:clrTo>
            </a:clrChange>
          </a:blip>
          <a:stretch>
            <a:fillRect/>
          </a:stretch>
        </p:blipFill>
        <p:spPr>
          <a:xfrm>
            <a:off x="7276337" y="47143"/>
            <a:ext cx="1750679" cy="1353513"/>
          </a:xfrm>
          <a:prstGeom prst="rect">
            <a:avLst/>
          </a:prstGeom>
        </p:spPr>
      </p:pic>
    </p:spTree>
    <p:extLst>
      <p:ext uri="{BB962C8B-B14F-4D97-AF65-F5344CB8AC3E}">
        <p14:creationId xmlns:p14="http://schemas.microsoft.com/office/powerpoint/2010/main" val="321693598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F23057-839B-F976-ADFA-DDFC72CDDF5B}"/>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DA449D7B-AE0B-6208-39AC-D909386FCC3A}"/>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5" name="Rectangle : coins arrondis 4">
            <a:extLst>
              <a:ext uri="{FF2B5EF4-FFF2-40B4-BE49-F238E27FC236}">
                <a16:creationId xmlns:a16="http://schemas.microsoft.com/office/drawing/2014/main" id="{1C8A0B2D-E5B0-EC88-D1E0-AE017F4E5AC5}"/>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A4EDD528-BEC2-D391-4346-4D58B82B517C}"/>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CF9C9342-5CAF-48E5-9B8E-8CD6EC9B272F}"/>
              </a:ext>
            </a:extLst>
          </p:cNvPr>
          <p:cNvSpPr/>
          <p:nvPr/>
        </p:nvSpPr>
        <p:spPr>
          <a:xfrm>
            <a:off x="567366" y="4867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pic>
        <p:nvPicPr>
          <p:cNvPr id="2" name="Image 1">
            <a:extLst>
              <a:ext uri="{FF2B5EF4-FFF2-40B4-BE49-F238E27FC236}">
                <a16:creationId xmlns:a16="http://schemas.microsoft.com/office/drawing/2014/main" id="{E3F692BA-8E45-04A7-3227-E9889D3BAA4E}"/>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2184402" y="1718516"/>
            <a:ext cx="5061973" cy="3420971"/>
          </a:xfrm>
          <a:prstGeom prst="rect">
            <a:avLst/>
          </a:prstGeom>
        </p:spPr>
      </p:pic>
      <p:graphicFrame>
        <p:nvGraphicFramePr>
          <p:cNvPr id="7" name="Tableau 6">
            <a:extLst>
              <a:ext uri="{FF2B5EF4-FFF2-40B4-BE49-F238E27FC236}">
                <a16:creationId xmlns:a16="http://schemas.microsoft.com/office/drawing/2014/main" id="{ADCE0C61-7A72-6033-9355-5A518FA5CBF6}"/>
              </a:ext>
            </a:extLst>
          </p:cNvPr>
          <p:cNvGraphicFramePr>
            <a:graphicFrameLocks noGrp="1"/>
          </p:cNvGraphicFramePr>
          <p:nvPr>
            <p:custDataLst>
              <p:tags r:id="rId1"/>
            </p:custDataLst>
          </p:nvPr>
        </p:nvGraphicFramePr>
        <p:xfrm>
          <a:off x="1" y="-1"/>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ED5508FB-C21E-5AD7-7E5D-2A5C75C5715F}"/>
              </a:ext>
            </a:extLst>
          </p:cNvPr>
          <p:cNvSpPr txBox="1"/>
          <p:nvPr/>
        </p:nvSpPr>
        <p:spPr>
          <a:xfrm>
            <a:off x="1009807" y="319461"/>
            <a:ext cx="6629858" cy="58445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Le </a:t>
            </a:r>
            <a:r>
              <a:rPr lang="fr-FR" sz="1500" b="1" dirty="0" err="1">
                <a:solidFill>
                  <a:prstClr val="white">
                    <a:lumMod val="65000"/>
                  </a:prstClr>
                </a:solidFill>
                <a:latin typeface="Dosis" pitchFamily="2" charset="0"/>
              </a:rPr>
              <a:t>bou-cher</a:t>
            </a:r>
            <a:r>
              <a:rPr lang="fr-FR" sz="1500" b="1" dirty="0">
                <a:solidFill>
                  <a:prstClr val="white">
                    <a:lumMod val="65000"/>
                  </a:prstClr>
                </a:solidFill>
                <a:latin typeface="Dosis" pitchFamily="2" charset="0"/>
              </a:rPr>
              <a:t>. Boucher. Corrigez..</a:t>
            </a:r>
          </a:p>
          <a:p>
            <a:pPr marL="0" lvl="1" defTabSz="457246">
              <a:lnSpc>
                <a:spcPts val="2011"/>
              </a:lnSpc>
              <a:spcBef>
                <a:spcPct val="0"/>
              </a:spcBef>
              <a:defRPr/>
            </a:pPr>
            <a:endParaRPr lang="fr-FR" sz="1500" b="1" dirty="0">
              <a:solidFill>
                <a:prstClr val="white">
                  <a:lumMod val="65000"/>
                </a:prstClr>
              </a:solidFill>
              <a:latin typeface="Dosis" pitchFamily="2" charset="0"/>
            </a:endParaRPr>
          </a:p>
        </p:txBody>
      </p:sp>
      <p:sp>
        <p:nvSpPr>
          <p:cNvPr id="9" name="ZoneTexte 8">
            <a:extLst>
              <a:ext uri="{FF2B5EF4-FFF2-40B4-BE49-F238E27FC236}">
                <a16:creationId xmlns:a16="http://schemas.microsoft.com/office/drawing/2014/main" id="{BC015A05-61EA-3566-B671-F7C44EA89EED}"/>
              </a:ext>
            </a:extLst>
          </p:cNvPr>
          <p:cNvSpPr txBox="1"/>
          <p:nvPr/>
        </p:nvSpPr>
        <p:spPr>
          <a:xfrm>
            <a:off x="3195200" y="2861186"/>
            <a:ext cx="3058116" cy="707886"/>
          </a:xfrm>
          <a:prstGeom prst="rect">
            <a:avLst/>
          </a:prstGeom>
          <a:noFill/>
        </p:spPr>
        <p:txBody>
          <a:bodyPr wrap="square">
            <a:spAutoFit/>
          </a:bodyPr>
          <a:lstStyle/>
          <a:p>
            <a:pPr algn="ctr" defTabSz="457246">
              <a:defRPr/>
            </a:pPr>
            <a:r>
              <a:rPr lang="fr-MA" sz="4000" b="1" dirty="0">
                <a:solidFill>
                  <a:schemeClr val="bg1"/>
                </a:solidFill>
                <a:latin typeface="Dosis" pitchFamily="2" charset="0"/>
              </a:rPr>
              <a:t>Le boucher</a:t>
            </a:r>
            <a:endParaRPr lang="fr-MA" sz="4000" dirty="0">
              <a:solidFill>
                <a:schemeClr val="bg1"/>
              </a:solidFill>
              <a:latin typeface="Dosis" pitchFamily="2" charset="0"/>
            </a:endParaRPr>
          </a:p>
        </p:txBody>
      </p:sp>
    </p:spTree>
    <p:extLst>
      <p:ext uri="{BB962C8B-B14F-4D97-AF65-F5344CB8AC3E}">
        <p14:creationId xmlns:p14="http://schemas.microsoft.com/office/powerpoint/2010/main" val="310176818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1F7FB5-9FCB-0DC0-BDF9-77CEED533A23}"/>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82E5E0F0-6F6C-7C4F-6807-22A74C90DF01}"/>
              </a:ext>
            </a:extLst>
          </p:cNvPr>
          <p:cNvSpPr/>
          <p:nvPr/>
        </p:nvSpPr>
        <p:spPr>
          <a:xfrm>
            <a:off x="0" y="0"/>
            <a:ext cx="9144000" cy="6858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45482D1F-C16F-5863-1F9C-03F8A231A8BD}"/>
              </a:ext>
            </a:extLst>
          </p:cNvPr>
          <p:cNvSpPr/>
          <p:nvPr/>
        </p:nvSpPr>
        <p:spPr>
          <a:xfrm>
            <a:off x="190504" y="228600"/>
            <a:ext cx="8795245" cy="6400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600" b="1" dirty="0">
              <a:solidFill>
                <a:srgbClr val="106585"/>
              </a:solidFill>
              <a:latin typeface="Dosis" pitchFamily="2" charset="0"/>
            </a:endParaRPr>
          </a:p>
        </p:txBody>
      </p:sp>
      <p:sp>
        <p:nvSpPr>
          <p:cNvPr id="23" name="Rectangle : coins arrondis 22">
            <a:extLst>
              <a:ext uri="{FF2B5EF4-FFF2-40B4-BE49-F238E27FC236}">
                <a16:creationId xmlns:a16="http://schemas.microsoft.com/office/drawing/2014/main" id="{144EA1BB-DF75-3312-5D44-39841E07C285}"/>
              </a:ext>
            </a:extLst>
          </p:cNvPr>
          <p:cNvSpPr/>
          <p:nvPr/>
        </p:nvSpPr>
        <p:spPr>
          <a:xfrm>
            <a:off x="190503" y="228600"/>
            <a:ext cx="8769597" cy="76200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5" name="Freeform 8">
            <a:extLst>
              <a:ext uri="{FF2B5EF4-FFF2-40B4-BE49-F238E27FC236}">
                <a16:creationId xmlns:a16="http://schemas.microsoft.com/office/drawing/2014/main" id="{36FD4F6C-76D2-CA10-E8D8-B5082C49C374}"/>
              </a:ext>
            </a:extLst>
          </p:cNvPr>
          <p:cNvSpPr/>
          <p:nvPr/>
        </p:nvSpPr>
        <p:spPr>
          <a:xfrm>
            <a:off x="673349" y="46262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endParaRPr lang="fr-MA" sz="900" dirty="0">
              <a:solidFill>
                <a:prstClr val="white">
                  <a:lumMod val="50000"/>
                </a:prstClr>
              </a:solidFill>
              <a:latin typeface="Dosis" pitchFamily="2" charset="0"/>
            </a:endParaRPr>
          </a:p>
        </p:txBody>
      </p:sp>
      <p:graphicFrame>
        <p:nvGraphicFramePr>
          <p:cNvPr id="3" name="Tableau 2">
            <a:extLst>
              <a:ext uri="{FF2B5EF4-FFF2-40B4-BE49-F238E27FC236}">
                <a16:creationId xmlns:a16="http://schemas.microsoft.com/office/drawing/2014/main" id="{13E8855C-D1FF-A9F0-73A9-FD382DBBAA3C}"/>
              </a:ext>
            </a:extLst>
          </p:cNvPr>
          <p:cNvGraphicFramePr>
            <a:graphicFrameLocks noGrp="1"/>
          </p:cNvGraphicFramePr>
          <p:nvPr>
            <p:custDataLst>
              <p:tags r:id="rId1"/>
            </p:custDataLst>
          </p:nvPr>
        </p:nvGraphicFramePr>
        <p:xfrm>
          <a:off x="1" y="-1"/>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4" name="ZoneTexte 3">
            <a:extLst>
              <a:ext uri="{FF2B5EF4-FFF2-40B4-BE49-F238E27FC236}">
                <a16:creationId xmlns:a16="http://schemas.microsoft.com/office/drawing/2014/main" id="{A85E0C13-3742-4F23-DEE3-C9491846254A}"/>
              </a:ext>
            </a:extLst>
          </p:cNvPr>
          <p:cNvSpPr txBox="1"/>
          <p:nvPr/>
        </p:nvSpPr>
        <p:spPr>
          <a:xfrm>
            <a:off x="1140864" y="376715"/>
            <a:ext cx="7158095" cy="584455"/>
          </a:xfrm>
          <a:prstGeom prst="rect">
            <a:avLst/>
          </a:prstGeom>
          <a:noFill/>
        </p:spPr>
        <p:txBody>
          <a:bodyPr wrap="square">
            <a:spAutoFit/>
          </a:bodyPr>
          <a:lstStyle/>
          <a:p>
            <a:pPr marL="0" lvl="1" defTabSz="457246">
              <a:lnSpc>
                <a:spcPts val="2011"/>
              </a:lnSpc>
              <a:spcBef>
                <a:spcPct val="0"/>
              </a:spcBef>
            </a:pPr>
            <a:r>
              <a:rPr lang="fr-FR" sz="1500" b="1">
                <a:solidFill>
                  <a:prstClr val="white">
                    <a:lumMod val="65000"/>
                  </a:prstClr>
                </a:solidFill>
                <a:latin typeface="Dosis" pitchFamily="2" charset="0"/>
              </a:rPr>
              <a:t>Observez l’image et écrivez le mot. </a:t>
            </a:r>
          </a:p>
          <a:p>
            <a:pPr marL="0" lvl="1" defTabSz="457246">
              <a:lnSpc>
                <a:spcPts val="2011"/>
              </a:lnSpc>
              <a:spcBef>
                <a:spcPct val="0"/>
              </a:spcBef>
            </a:pPr>
            <a:r>
              <a:rPr lang="fr-FR" sz="1500" b="1">
                <a:solidFill>
                  <a:prstClr val="white">
                    <a:lumMod val="65000"/>
                  </a:prstClr>
                </a:solidFill>
                <a:latin typeface="Dosis" pitchFamily="2" charset="0"/>
              </a:rPr>
              <a:t>Levez les ardoises .</a:t>
            </a:r>
            <a:endParaRPr lang="fr-FR" sz="1500" b="1" dirty="0">
              <a:solidFill>
                <a:prstClr val="white">
                  <a:lumMod val="65000"/>
                </a:prstClr>
              </a:solidFill>
              <a:latin typeface="Dosis" pitchFamily="2" charset="0"/>
            </a:endParaRPr>
          </a:p>
        </p:txBody>
      </p:sp>
      <p:pic>
        <p:nvPicPr>
          <p:cNvPr id="2" name="Image 1">
            <a:extLst>
              <a:ext uri="{FF2B5EF4-FFF2-40B4-BE49-F238E27FC236}">
                <a16:creationId xmlns:a16="http://schemas.microsoft.com/office/drawing/2014/main" id="{A8434F10-A16E-F6F8-2746-33B8F37F396D}"/>
              </a:ext>
            </a:extLst>
          </p:cNvPr>
          <p:cNvPicPr>
            <a:picLocks noChangeAspect="1"/>
          </p:cNvPicPr>
          <p:nvPr/>
        </p:nvPicPr>
        <p:blipFill>
          <a:blip r:embed="rId5"/>
          <a:stretch>
            <a:fillRect/>
          </a:stretch>
        </p:blipFill>
        <p:spPr>
          <a:xfrm>
            <a:off x="3105765" y="2538500"/>
            <a:ext cx="2379505" cy="1704797"/>
          </a:xfrm>
          <a:prstGeom prst="rect">
            <a:avLst/>
          </a:prstGeom>
        </p:spPr>
      </p:pic>
      <p:pic>
        <p:nvPicPr>
          <p:cNvPr id="5" name="Image 4">
            <a:extLst>
              <a:ext uri="{FF2B5EF4-FFF2-40B4-BE49-F238E27FC236}">
                <a16:creationId xmlns:a16="http://schemas.microsoft.com/office/drawing/2014/main" id="{37309865-2CAE-D206-84A9-F4F100611676}"/>
              </a:ext>
            </a:extLst>
          </p:cNvPr>
          <p:cNvPicPr>
            <a:picLocks noChangeAspect="1"/>
          </p:cNvPicPr>
          <p:nvPr/>
        </p:nvPicPr>
        <p:blipFill>
          <a:blip r:embed="rId6">
            <a:clrChange>
              <a:clrFrom>
                <a:srgbClr val="FFFFFF"/>
              </a:clrFrom>
              <a:clrTo>
                <a:srgbClr val="FFFFFF">
                  <a:alpha val="0"/>
                </a:srgbClr>
              </a:clrTo>
            </a:clrChange>
          </a:blip>
          <a:stretch>
            <a:fillRect/>
          </a:stretch>
        </p:blipFill>
        <p:spPr>
          <a:xfrm>
            <a:off x="7276337" y="47143"/>
            <a:ext cx="1750679" cy="1353513"/>
          </a:xfrm>
          <a:prstGeom prst="rect">
            <a:avLst/>
          </a:prstGeom>
        </p:spPr>
      </p:pic>
    </p:spTree>
    <p:extLst>
      <p:ext uri="{BB962C8B-B14F-4D97-AF65-F5344CB8AC3E}">
        <p14:creationId xmlns:p14="http://schemas.microsoft.com/office/powerpoint/2010/main" val="364754283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1B61A1-4B11-4CD1-2129-A719D40BF211}"/>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2159C9E1-235E-7744-2085-45585D46E116}"/>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5" name="Rectangle : coins arrondis 4">
            <a:extLst>
              <a:ext uri="{FF2B5EF4-FFF2-40B4-BE49-F238E27FC236}">
                <a16:creationId xmlns:a16="http://schemas.microsoft.com/office/drawing/2014/main" id="{FA8B22DD-E2FE-2AB4-3E29-B8CE8F827710}"/>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8DA9CD2F-7B3E-90E1-D646-CC10E23D310B}"/>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FE5511EE-8361-F171-1455-1762A66CFB89}"/>
              </a:ext>
            </a:extLst>
          </p:cNvPr>
          <p:cNvSpPr/>
          <p:nvPr/>
        </p:nvSpPr>
        <p:spPr>
          <a:xfrm>
            <a:off x="567366" y="4867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pic>
        <p:nvPicPr>
          <p:cNvPr id="2" name="Image 1">
            <a:extLst>
              <a:ext uri="{FF2B5EF4-FFF2-40B4-BE49-F238E27FC236}">
                <a16:creationId xmlns:a16="http://schemas.microsoft.com/office/drawing/2014/main" id="{DFFB162D-95A3-2BA1-5D48-73A803AFCE19}"/>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2184402" y="1718516"/>
            <a:ext cx="5061973" cy="3420971"/>
          </a:xfrm>
          <a:prstGeom prst="rect">
            <a:avLst/>
          </a:prstGeom>
        </p:spPr>
      </p:pic>
      <p:graphicFrame>
        <p:nvGraphicFramePr>
          <p:cNvPr id="7" name="Tableau 6">
            <a:extLst>
              <a:ext uri="{FF2B5EF4-FFF2-40B4-BE49-F238E27FC236}">
                <a16:creationId xmlns:a16="http://schemas.microsoft.com/office/drawing/2014/main" id="{DF4770DA-EBA7-9A14-7F26-F4272F01E2F4}"/>
              </a:ext>
            </a:extLst>
          </p:cNvPr>
          <p:cNvGraphicFramePr>
            <a:graphicFrameLocks noGrp="1"/>
          </p:cNvGraphicFramePr>
          <p:nvPr>
            <p:custDataLst>
              <p:tags r:id="rId1"/>
            </p:custDataLst>
          </p:nvPr>
        </p:nvGraphicFramePr>
        <p:xfrm>
          <a:off x="1" y="-1"/>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F4C2893E-2025-0666-6AB2-3446523C8E3E}"/>
              </a:ext>
            </a:extLst>
          </p:cNvPr>
          <p:cNvSpPr txBox="1"/>
          <p:nvPr/>
        </p:nvSpPr>
        <p:spPr>
          <a:xfrm>
            <a:off x="1009807" y="319461"/>
            <a:ext cx="6629858" cy="32797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Une </a:t>
            </a:r>
            <a:r>
              <a:rPr lang="fr-FR" sz="1500" b="1" dirty="0" err="1">
                <a:solidFill>
                  <a:prstClr val="white">
                    <a:lumMod val="65000"/>
                  </a:prstClr>
                </a:solidFill>
                <a:latin typeface="Dosis" pitchFamily="2" charset="0"/>
              </a:rPr>
              <a:t>ba</a:t>
            </a:r>
            <a:r>
              <a:rPr lang="fr-FR" sz="1500" b="1" dirty="0">
                <a:solidFill>
                  <a:prstClr val="white">
                    <a:lumMod val="65000"/>
                  </a:prstClr>
                </a:solidFill>
                <a:latin typeface="Dosis" pitchFamily="2" charset="0"/>
              </a:rPr>
              <a:t>- guette. Baguette. Corrigez.</a:t>
            </a:r>
          </a:p>
        </p:txBody>
      </p:sp>
      <p:sp>
        <p:nvSpPr>
          <p:cNvPr id="9" name="ZoneTexte 8">
            <a:extLst>
              <a:ext uri="{FF2B5EF4-FFF2-40B4-BE49-F238E27FC236}">
                <a16:creationId xmlns:a16="http://schemas.microsoft.com/office/drawing/2014/main" id="{4BAC9B02-8403-4487-1E5E-F60A7CBA158D}"/>
              </a:ext>
            </a:extLst>
          </p:cNvPr>
          <p:cNvSpPr txBox="1"/>
          <p:nvPr/>
        </p:nvSpPr>
        <p:spPr>
          <a:xfrm>
            <a:off x="3195200" y="2861186"/>
            <a:ext cx="3058116" cy="707886"/>
          </a:xfrm>
          <a:prstGeom prst="rect">
            <a:avLst/>
          </a:prstGeom>
          <a:noFill/>
        </p:spPr>
        <p:txBody>
          <a:bodyPr wrap="square">
            <a:spAutoFit/>
          </a:bodyPr>
          <a:lstStyle/>
          <a:p>
            <a:pPr algn="ctr" defTabSz="457246">
              <a:defRPr/>
            </a:pPr>
            <a:r>
              <a:rPr lang="fr-MA" sz="4000" b="1" dirty="0">
                <a:solidFill>
                  <a:schemeClr val="bg1"/>
                </a:solidFill>
                <a:latin typeface="Dosis" pitchFamily="2" charset="0"/>
              </a:rPr>
              <a:t>Une baguette</a:t>
            </a:r>
            <a:endParaRPr lang="fr-MA" sz="4000" dirty="0">
              <a:solidFill>
                <a:schemeClr val="bg1"/>
              </a:solidFill>
              <a:latin typeface="Dosis" pitchFamily="2" charset="0"/>
            </a:endParaRPr>
          </a:p>
        </p:txBody>
      </p:sp>
    </p:spTree>
    <p:extLst>
      <p:ext uri="{BB962C8B-B14F-4D97-AF65-F5344CB8AC3E}">
        <p14:creationId xmlns:p14="http://schemas.microsoft.com/office/powerpoint/2010/main" val="366114243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783A17-9C2B-7FAD-C175-E78FDE037CC1}"/>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9CDA04B5-EFD6-9EEB-18AF-DB9FAC5AE6CD}"/>
              </a:ext>
            </a:extLst>
          </p:cNvPr>
          <p:cNvSpPr/>
          <p:nvPr/>
        </p:nvSpPr>
        <p:spPr>
          <a:xfrm>
            <a:off x="0" y="0"/>
            <a:ext cx="9144000" cy="6858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8FBF5AE3-921C-4E59-A260-5DEE5B83940F}"/>
              </a:ext>
            </a:extLst>
          </p:cNvPr>
          <p:cNvSpPr/>
          <p:nvPr/>
        </p:nvSpPr>
        <p:spPr>
          <a:xfrm>
            <a:off x="190504" y="228600"/>
            <a:ext cx="8795245" cy="6400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600" b="1" dirty="0">
              <a:solidFill>
                <a:srgbClr val="106585"/>
              </a:solidFill>
              <a:latin typeface="Dosis" pitchFamily="2" charset="0"/>
            </a:endParaRPr>
          </a:p>
        </p:txBody>
      </p:sp>
      <p:sp>
        <p:nvSpPr>
          <p:cNvPr id="23" name="Rectangle : coins arrondis 22">
            <a:extLst>
              <a:ext uri="{FF2B5EF4-FFF2-40B4-BE49-F238E27FC236}">
                <a16:creationId xmlns:a16="http://schemas.microsoft.com/office/drawing/2014/main" id="{28AD700B-DD50-71C8-3692-B7B0AB9D3D86}"/>
              </a:ext>
            </a:extLst>
          </p:cNvPr>
          <p:cNvSpPr/>
          <p:nvPr/>
        </p:nvSpPr>
        <p:spPr>
          <a:xfrm>
            <a:off x="190503" y="228600"/>
            <a:ext cx="8769597" cy="76200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5" name="Freeform 8">
            <a:extLst>
              <a:ext uri="{FF2B5EF4-FFF2-40B4-BE49-F238E27FC236}">
                <a16:creationId xmlns:a16="http://schemas.microsoft.com/office/drawing/2014/main" id="{806DA80A-6FEB-D2EE-C506-A45C9BC463AB}"/>
              </a:ext>
            </a:extLst>
          </p:cNvPr>
          <p:cNvSpPr/>
          <p:nvPr/>
        </p:nvSpPr>
        <p:spPr>
          <a:xfrm>
            <a:off x="673349" y="46262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endParaRPr lang="fr-MA" sz="900" dirty="0">
              <a:solidFill>
                <a:prstClr val="white">
                  <a:lumMod val="50000"/>
                </a:prstClr>
              </a:solidFill>
              <a:latin typeface="Dosis" pitchFamily="2" charset="0"/>
            </a:endParaRPr>
          </a:p>
        </p:txBody>
      </p:sp>
      <p:graphicFrame>
        <p:nvGraphicFramePr>
          <p:cNvPr id="3" name="Tableau 2">
            <a:extLst>
              <a:ext uri="{FF2B5EF4-FFF2-40B4-BE49-F238E27FC236}">
                <a16:creationId xmlns:a16="http://schemas.microsoft.com/office/drawing/2014/main" id="{169FE0FC-A34D-F036-75E0-C8EE2BD6E6CF}"/>
              </a:ext>
            </a:extLst>
          </p:cNvPr>
          <p:cNvGraphicFramePr>
            <a:graphicFrameLocks noGrp="1"/>
          </p:cNvGraphicFramePr>
          <p:nvPr>
            <p:custDataLst>
              <p:tags r:id="rId1"/>
            </p:custDataLst>
          </p:nvPr>
        </p:nvGraphicFramePr>
        <p:xfrm>
          <a:off x="1" y="-1"/>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4" name="ZoneTexte 3">
            <a:extLst>
              <a:ext uri="{FF2B5EF4-FFF2-40B4-BE49-F238E27FC236}">
                <a16:creationId xmlns:a16="http://schemas.microsoft.com/office/drawing/2014/main" id="{D780C626-CBCF-8E5D-3F7E-351434FA6E77}"/>
              </a:ext>
            </a:extLst>
          </p:cNvPr>
          <p:cNvSpPr txBox="1"/>
          <p:nvPr/>
        </p:nvSpPr>
        <p:spPr>
          <a:xfrm>
            <a:off x="1140864" y="376715"/>
            <a:ext cx="7158095" cy="584455"/>
          </a:xfrm>
          <a:prstGeom prst="rect">
            <a:avLst/>
          </a:prstGeom>
          <a:noFill/>
        </p:spPr>
        <p:txBody>
          <a:bodyPr wrap="square">
            <a:spAutoFit/>
          </a:bodyPr>
          <a:lstStyle/>
          <a:p>
            <a:pPr marL="0" lvl="1" defTabSz="457246">
              <a:lnSpc>
                <a:spcPts val="2011"/>
              </a:lnSpc>
              <a:spcBef>
                <a:spcPct val="0"/>
              </a:spcBef>
            </a:pPr>
            <a:r>
              <a:rPr lang="fr-FR" sz="1500" b="1" dirty="0">
                <a:solidFill>
                  <a:prstClr val="white">
                    <a:lumMod val="65000"/>
                  </a:prstClr>
                </a:solidFill>
                <a:latin typeface="Dosis" pitchFamily="2" charset="0"/>
              </a:rPr>
              <a:t>Observez l’image et écrivez le mot. </a:t>
            </a:r>
          </a:p>
          <a:p>
            <a:pPr marL="0" lvl="1" defTabSz="457246">
              <a:lnSpc>
                <a:spcPts val="2011"/>
              </a:lnSpc>
              <a:spcBef>
                <a:spcPct val="0"/>
              </a:spcBef>
            </a:pPr>
            <a:r>
              <a:rPr lang="fr-FR" sz="1500" b="1" dirty="0">
                <a:solidFill>
                  <a:prstClr val="white">
                    <a:lumMod val="65000"/>
                  </a:prstClr>
                </a:solidFill>
                <a:latin typeface="Dosis" pitchFamily="2" charset="0"/>
              </a:rPr>
              <a:t>Levez les ardoises .</a:t>
            </a:r>
          </a:p>
        </p:txBody>
      </p:sp>
      <p:pic>
        <p:nvPicPr>
          <p:cNvPr id="5" name="Image 4">
            <a:extLst>
              <a:ext uri="{FF2B5EF4-FFF2-40B4-BE49-F238E27FC236}">
                <a16:creationId xmlns:a16="http://schemas.microsoft.com/office/drawing/2014/main" id="{F890CB11-FB69-3B8D-C34B-95C8D607C4B0}"/>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7276337" y="47143"/>
            <a:ext cx="1750679" cy="1353513"/>
          </a:xfrm>
          <a:prstGeom prst="rect">
            <a:avLst/>
          </a:prstGeom>
        </p:spPr>
      </p:pic>
      <p:pic>
        <p:nvPicPr>
          <p:cNvPr id="6" name="Image 5">
            <a:extLst>
              <a:ext uri="{FF2B5EF4-FFF2-40B4-BE49-F238E27FC236}">
                <a16:creationId xmlns:a16="http://schemas.microsoft.com/office/drawing/2014/main" id="{4F8C9364-50F6-22C2-BC6B-51FFFD9584E5}"/>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038168" y="2190313"/>
            <a:ext cx="2482908" cy="2376591"/>
          </a:xfrm>
          <a:prstGeom prst="rect">
            <a:avLst/>
          </a:prstGeom>
        </p:spPr>
      </p:pic>
    </p:spTree>
    <p:extLst>
      <p:ext uri="{BB962C8B-B14F-4D97-AF65-F5344CB8AC3E}">
        <p14:creationId xmlns:p14="http://schemas.microsoft.com/office/powerpoint/2010/main" val="11541956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460AD2-6641-BEBC-69D5-11B8A150E976}"/>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F3DD4E49-4042-A6B8-0C07-CDC8E9FCF275}"/>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5" name="Rectangle : coins arrondis 4">
            <a:extLst>
              <a:ext uri="{FF2B5EF4-FFF2-40B4-BE49-F238E27FC236}">
                <a16:creationId xmlns:a16="http://schemas.microsoft.com/office/drawing/2014/main" id="{A258BC7E-14D9-77C7-3C67-57166107E261}"/>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4B0BF538-8314-952F-5D46-F3810FC9ECFC}"/>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F8BE6A72-67FB-73D1-4014-EDC67BAC99E0}"/>
              </a:ext>
            </a:extLst>
          </p:cNvPr>
          <p:cNvSpPr/>
          <p:nvPr/>
        </p:nvSpPr>
        <p:spPr>
          <a:xfrm>
            <a:off x="567366" y="4867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pic>
        <p:nvPicPr>
          <p:cNvPr id="2" name="Image 1">
            <a:extLst>
              <a:ext uri="{FF2B5EF4-FFF2-40B4-BE49-F238E27FC236}">
                <a16:creationId xmlns:a16="http://schemas.microsoft.com/office/drawing/2014/main" id="{85EF8205-7CEE-AA24-D638-D507BD13B00B}"/>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2184402" y="1718516"/>
            <a:ext cx="5061973" cy="3420971"/>
          </a:xfrm>
          <a:prstGeom prst="rect">
            <a:avLst/>
          </a:prstGeom>
        </p:spPr>
      </p:pic>
      <p:graphicFrame>
        <p:nvGraphicFramePr>
          <p:cNvPr id="7" name="Tableau 6">
            <a:extLst>
              <a:ext uri="{FF2B5EF4-FFF2-40B4-BE49-F238E27FC236}">
                <a16:creationId xmlns:a16="http://schemas.microsoft.com/office/drawing/2014/main" id="{C313D7D1-B51B-BA59-18BF-2C74A737496F}"/>
              </a:ext>
            </a:extLst>
          </p:cNvPr>
          <p:cNvGraphicFramePr>
            <a:graphicFrameLocks noGrp="1"/>
          </p:cNvGraphicFramePr>
          <p:nvPr>
            <p:custDataLst>
              <p:tags r:id="rId1"/>
            </p:custDataLst>
          </p:nvPr>
        </p:nvGraphicFramePr>
        <p:xfrm>
          <a:off x="1" y="-1"/>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89411886-38C5-8CB7-8B60-58CE9FD8C81D}"/>
              </a:ext>
            </a:extLst>
          </p:cNvPr>
          <p:cNvSpPr txBox="1"/>
          <p:nvPr/>
        </p:nvSpPr>
        <p:spPr>
          <a:xfrm>
            <a:off x="1009807" y="319462"/>
            <a:ext cx="6629858" cy="32797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 La </a:t>
            </a:r>
            <a:r>
              <a:rPr lang="fr-FR" sz="1500" b="1" dirty="0" err="1">
                <a:solidFill>
                  <a:prstClr val="white">
                    <a:lumMod val="65000"/>
                  </a:prstClr>
                </a:solidFill>
                <a:latin typeface="Dosis" pitchFamily="2" charset="0"/>
              </a:rPr>
              <a:t>fe</a:t>
            </a:r>
            <a:r>
              <a:rPr lang="fr-FR" sz="1500" b="1" dirty="0">
                <a:solidFill>
                  <a:prstClr val="white">
                    <a:lumMod val="65000"/>
                  </a:prstClr>
                </a:solidFill>
                <a:latin typeface="Dosis" pitchFamily="2" charset="0"/>
              </a:rPr>
              <a:t>- </a:t>
            </a:r>
            <a:r>
              <a:rPr lang="fr-FR" sz="1500" b="1" dirty="0" err="1">
                <a:solidFill>
                  <a:prstClr val="white">
                    <a:lumMod val="65000"/>
                  </a:prstClr>
                </a:solidFill>
                <a:latin typeface="Dosis" pitchFamily="2" charset="0"/>
              </a:rPr>
              <a:t>nê</a:t>
            </a:r>
            <a:r>
              <a:rPr lang="fr-FR" sz="1500" b="1" dirty="0">
                <a:solidFill>
                  <a:prstClr val="white">
                    <a:lumMod val="65000"/>
                  </a:prstClr>
                </a:solidFill>
                <a:latin typeface="Dosis" pitchFamily="2" charset="0"/>
              </a:rPr>
              <a:t>- </a:t>
            </a:r>
            <a:r>
              <a:rPr lang="fr-FR" sz="1500" b="1" dirty="0" err="1">
                <a:solidFill>
                  <a:prstClr val="white">
                    <a:lumMod val="65000"/>
                  </a:prstClr>
                </a:solidFill>
                <a:latin typeface="Dosis" pitchFamily="2" charset="0"/>
              </a:rPr>
              <a:t>tre</a:t>
            </a:r>
            <a:r>
              <a:rPr lang="fr-FR" sz="1500" b="1" dirty="0">
                <a:solidFill>
                  <a:prstClr val="white">
                    <a:lumMod val="65000"/>
                  </a:prstClr>
                </a:solidFill>
                <a:latin typeface="Dosis" pitchFamily="2" charset="0"/>
              </a:rPr>
              <a:t>. Fenêtre. Corrigez. </a:t>
            </a:r>
          </a:p>
        </p:txBody>
      </p:sp>
      <p:sp>
        <p:nvSpPr>
          <p:cNvPr id="9" name="ZoneTexte 8">
            <a:extLst>
              <a:ext uri="{FF2B5EF4-FFF2-40B4-BE49-F238E27FC236}">
                <a16:creationId xmlns:a16="http://schemas.microsoft.com/office/drawing/2014/main" id="{B615C282-86E9-6556-0672-380FF15610CD}"/>
              </a:ext>
            </a:extLst>
          </p:cNvPr>
          <p:cNvSpPr txBox="1"/>
          <p:nvPr/>
        </p:nvSpPr>
        <p:spPr>
          <a:xfrm>
            <a:off x="3195200" y="2861186"/>
            <a:ext cx="3058116" cy="707886"/>
          </a:xfrm>
          <a:prstGeom prst="rect">
            <a:avLst/>
          </a:prstGeom>
          <a:noFill/>
        </p:spPr>
        <p:txBody>
          <a:bodyPr wrap="square">
            <a:spAutoFit/>
          </a:bodyPr>
          <a:lstStyle/>
          <a:p>
            <a:pPr algn="ctr" defTabSz="457246">
              <a:defRPr/>
            </a:pPr>
            <a:r>
              <a:rPr lang="fr-MA" sz="4000" b="1" dirty="0">
                <a:solidFill>
                  <a:schemeClr val="bg1"/>
                </a:solidFill>
                <a:latin typeface="Dosis" pitchFamily="2" charset="0"/>
              </a:rPr>
              <a:t>La fenêtre</a:t>
            </a:r>
            <a:endParaRPr lang="fr-MA" sz="4000" dirty="0">
              <a:solidFill>
                <a:schemeClr val="bg1"/>
              </a:solidFill>
              <a:latin typeface="Dosis" pitchFamily="2" charset="0"/>
            </a:endParaRPr>
          </a:p>
        </p:txBody>
      </p:sp>
    </p:spTree>
    <p:extLst>
      <p:ext uri="{BB962C8B-B14F-4D97-AF65-F5344CB8AC3E}">
        <p14:creationId xmlns:p14="http://schemas.microsoft.com/office/powerpoint/2010/main" val="272422101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2DF1F9-06E5-61EA-BC4A-A01AE290D3F8}"/>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F4D02A81-F69E-5A85-A25D-E29CB738B700}"/>
              </a:ext>
            </a:extLst>
          </p:cNvPr>
          <p:cNvSpPr/>
          <p:nvPr/>
        </p:nvSpPr>
        <p:spPr>
          <a:xfrm>
            <a:off x="0" y="0"/>
            <a:ext cx="9144000" cy="6858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EEDA35CE-77B2-7974-93A9-D0A622B2F7A7}"/>
              </a:ext>
            </a:extLst>
          </p:cNvPr>
          <p:cNvSpPr/>
          <p:nvPr/>
        </p:nvSpPr>
        <p:spPr>
          <a:xfrm>
            <a:off x="190504" y="228600"/>
            <a:ext cx="8795245" cy="6400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r>
              <a:rPr lang="fr-MA" sz="9600" b="1" dirty="0">
                <a:solidFill>
                  <a:srgbClr val="106585"/>
                </a:solidFill>
                <a:latin typeface="Dosis" pitchFamily="2" charset="0"/>
              </a:rPr>
              <a:t>Beaucoup</a:t>
            </a:r>
            <a:endParaRPr lang="fr-MA" sz="92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D4828EC6-EDFE-CB2D-7DDD-EACA2B81580B}"/>
              </a:ext>
            </a:extLst>
          </p:cNvPr>
          <p:cNvSpPr/>
          <p:nvPr/>
        </p:nvSpPr>
        <p:spPr>
          <a:xfrm>
            <a:off x="190503" y="228600"/>
            <a:ext cx="8769597" cy="76200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5" name="Freeform 8">
            <a:extLst>
              <a:ext uri="{FF2B5EF4-FFF2-40B4-BE49-F238E27FC236}">
                <a16:creationId xmlns:a16="http://schemas.microsoft.com/office/drawing/2014/main" id="{193A8DD8-E8F8-8CC9-A006-B96FE18F8BAE}"/>
              </a:ext>
            </a:extLst>
          </p:cNvPr>
          <p:cNvSpPr/>
          <p:nvPr/>
        </p:nvSpPr>
        <p:spPr>
          <a:xfrm>
            <a:off x="673349" y="46262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endParaRPr lang="fr-MA" sz="900" dirty="0">
              <a:solidFill>
                <a:prstClr val="white">
                  <a:lumMod val="50000"/>
                </a:prstClr>
              </a:solidFill>
              <a:latin typeface="Dosis" pitchFamily="2" charset="0"/>
            </a:endParaRPr>
          </a:p>
        </p:txBody>
      </p:sp>
      <p:graphicFrame>
        <p:nvGraphicFramePr>
          <p:cNvPr id="3" name="Tableau 2">
            <a:extLst>
              <a:ext uri="{FF2B5EF4-FFF2-40B4-BE49-F238E27FC236}">
                <a16:creationId xmlns:a16="http://schemas.microsoft.com/office/drawing/2014/main" id="{0911CAC9-28CD-42C9-FCE2-B72EA6D20497}"/>
              </a:ext>
            </a:extLst>
          </p:cNvPr>
          <p:cNvGraphicFramePr>
            <a:graphicFrameLocks noGrp="1"/>
          </p:cNvGraphicFramePr>
          <p:nvPr>
            <p:custDataLst>
              <p:tags r:id="rId1"/>
            </p:custDataLst>
          </p:nvPr>
        </p:nvGraphicFramePr>
        <p:xfrm>
          <a:off x="1" y="-1"/>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4" name="ZoneTexte 3">
            <a:extLst>
              <a:ext uri="{FF2B5EF4-FFF2-40B4-BE49-F238E27FC236}">
                <a16:creationId xmlns:a16="http://schemas.microsoft.com/office/drawing/2014/main" id="{6E141531-A316-C37D-07EF-B11995E8BD3A}"/>
              </a:ext>
            </a:extLst>
          </p:cNvPr>
          <p:cNvSpPr txBox="1"/>
          <p:nvPr/>
        </p:nvSpPr>
        <p:spPr>
          <a:xfrm>
            <a:off x="1140864" y="376715"/>
            <a:ext cx="7158095" cy="584455"/>
          </a:xfrm>
          <a:prstGeom prst="rect">
            <a:avLst/>
          </a:prstGeom>
          <a:noFill/>
        </p:spPr>
        <p:txBody>
          <a:bodyPr wrap="square">
            <a:spAutoFit/>
          </a:bodyPr>
          <a:lstStyle/>
          <a:p>
            <a:pPr marL="0" lvl="1" defTabSz="457246">
              <a:lnSpc>
                <a:spcPts val="2011"/>
              </a:lnSpc>
              <a:spcBef>
                <a:spcPct val="0"/>
              </a:spcBef>
            </a:pPr>
            <a:r>
              <a:rPr lang="fr-FR" sz="1500" b="1" dirty="0">
                <a:solidFill>
                  <a:prstClr val="white">
                    <a:lumMod val="65000"/>
                  </a:prstClr>
                </a:solidFill>
                <a:latin typeface="Dosis" pitchFamily="2" charset="0"/>
              </a:rPr>
              <a:t>«Beaucoup»  Lisons ensemble « beaucoup »</a:t>
            </a:r>
          </a:p>
          <a:p>
            <a:pPr marL="0" lvl="1" defTabSz="457246">
              <a:lnSpc>
                <a:spcPts val="2011"/>
              </a:lnSpc>
              <a:spcBef>
                <a:spcPct val="0"/>
              </a:spcBef>
            </a:pPr>
            <a:endParaRPr lang="fr-FR" sz="1500" b="1" dirty="0">
              <a:solidFill>
                <a:prstClr val="white">
                  <a:lumMod val="65000"/>
                </a:prstClr>
              </a:solidFill>
              <a:latin typeface="Dosis" pitchFamily="2" charset="0"/>
            </a:endParaRPr>
          </a:p>
        </p:txBody>
      </p:sp>
    </p:spTree>
    <p:extLst>
      <p:ext uri="{BB962C8B-B14F-4D97-AF65-F5344CB8AC3E}">
        <p14:creationId xmlns:p14="http://schemas.microsoft.com/office/powerpoint/2010/main" val="64324481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CB8845-EE66-9351-F91E-5291FB1DE245}"/>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4AAFFDD1-A190-E13A-2417-90D16811BC70}"/>
              </a:ext>
            </a:extLst>
          </p:cNvPr>
          <p:cNvSpPr/>
          <p:nvPr/>
        </p:nvSpPr>
        <p:spPr>
          <a:xfrm>
            <a:off x="0" y="9834"/>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5" name="Rectangle : coins arrondis 4">
            <a:extLst>
              <a:ext uri="{FF2B5EF4-FFF2-40B4-BE49-F238E27FC236}">
                <a16:creationId xmlns:a16="http://schemas.microsoft.com/office/drawing/2014/main" id="{29584763-3737-2465-8D19-643261FA7BBB}"/>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710AC84A-BD4B-61B5-B255-D7345F51BBD1}"/>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1" name="ZoneTexte 20">
            <a:extLst>
              <a:ext uri="{FF2B5EF4-FFF2-40B4-BE49-F238E27FC236}">
                <a16:creationId xmlns:a16="http://schemas.microsoft.com/office/drawing/2014/main" id="{279DA8DE-045E-A6C8-51F0-75D98C430CE5}"/>
              </a:ext>
            </a:extLst>
          </p:cNvPr>
          <p:cNvSpPr txBox="1"/>
          <p:nvPr/>
        </p:nvSpPr>
        <p:spPr>
          <a:xfrm>
            <a:off x="952500" y="431801"/>
            <a:ext cx="6096000" cy="32797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Ecrivez le mot beaucoup.</a:t>
            </a:r>
          </a:p>
        </p:txBody>
      </p:sp>
      <p:sp>
        <p:nvSpPr>
          <p:cNvPr id="22" name="Freeform 8">
            <a:extLst>
              <a:ext uri="{FF2B5EF4-FFF2-40B4-BE49-F238E27FC236}">
                <a16:creationId xmlns:a16="http://schemas.microsoft.com/office/drawing/2014/main" id="{32EAA223-E427-7570-616E-B0D91B2E7E76}"/>
              </a:ext>
            </a:extLst>
          </p:cNvPr>
          <p:cNvSpPr/>
          <p:nvPr/>
        </p:nvSpPr>
        <p:spPr>
          <a:xfrm>
            <a:off x="567366" y="4867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pic>
        <p:nvPicPr>
          <p:cNvPr id="2" name="Image 1">
            <a:extLst>
              <a:ext uri="{FF2B5EF4-FFF2-40B4-BE49-F238E27FC236}">
                <a16:creationId xmlns:a16="http://schemas.microsoft.com/office/drawing/2014/main" id="{AD329703-3054-CE77-4302-B625093F2325}"/>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2184402" y="1718516"/>
            <a:ext cx="4424799" cy="3420971"/>
          </a:xfrm>
          <a:prstGeom prst="rect">
            <a:avLst/>
          </a:prstGeom>
        </p:spPr>
      </p:pic>
      <p:graphicFrame>
        <p:nvGraphicFramePr>
          <p:cNvPr id="7" name="Tableau 6">
            <a:extLst>
              <a:ext uri="{FF2B5EF4-FFF2-40B4-BE49-F238E27FC236}">
                <a16:creationId xmlns:a16="http://schemas.microsoft.com/office/drawing/2014/main" id="{48D638CB-688D-B5A8-83EA-6CF5B38FA09E}"/>
              </a:ext>
            </a:extLst>
          </p:cNvPr>
          <p:cNvGraphicFramePr>
            <a:graphicFrameLocks noGrp="1"/>
          </p:cNvGraphicFramePr>
          <p:nvPr>
            <p:custDataLst>
              <p:tags r:id="rId1"/>
            </p:custDataLst>
          </p:nvPr>
        </p:nvGraphicFramePr>
        <p:xfrm>
          <a:off x="1" y="-1"/>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Tree>
    <p:extLst>
      <p:ext uri="{BB962C8B-B14F-4D97-AF65-F5344CB8AC3E}">
        <p14:creationId xmlns:p14="http://schemas.microsoft.com/office/powerpoint/2010/main" val="363376135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F9C230-04FA-0271-A8D4-FC809B284E06}"/>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7BD0392B-B549-2ECF-E5CB-EDB40F1A1DC5}"/>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5" name="Rectangle : coins arrondis 4">
            <a:extLst>
              <a:ext uri="{FF2B5EF4-FFF2-40B4-BE49-F238E27FC236}">
                <a16:creationId xmlns:a16="http://schemas.microsoft.com/office/drawing/2014/main" id="{33259537-0F4A-2A0D-9FE6-36ED707AFA01}"/>
              </a:ext>
            </a:extLst>
          </p:cNvPr>
          <p:cNvSpPr/>
          <p:nvPr/>
        </p:nvSpPr>
        <p:spPr>
          <a:xfrm>
            <a:off x="190502" y="378454"/>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1E125BDD-3080-BCE2-7E2D-370EDA526911}"/>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A29B26C2-B3C0-C20A-959E-DB3E24BC07B5}"/>
              </a:ext>
            </a:extLst>
          </p:cNvPr>
          <p:cNvSpPr/>
          <p:nvPr/>
        </p:nvSpPr>
        <p:spPr>
          <a:xfrm>
            <a:off x="567366" y="4867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graphicFrame>
        <p:nvGraphicFramePr>
          <p:cNvPr id="7" name="Tableau 6">
            <a:extLst>
              <a:ext uri="{FF2B5EF4-FFF2-40B4-BE49-F238E27FC236}">
                <a16:creationId xmlns:a16="http://schemas.microsoft.com/office/drawing/2014/main" id="{60A09B71-7671-A67A-BE57-0C8A50C658A2}"/>
              </a:ext>
            </a:extLst>
          </p:cNvPr>
          <p:cNvGraphicFramePr>
            <a:graphicFrameLocks noGrp="1"/>
          </p:cNvGraphicFramePr>
          <p:nvPr>
            <p:custDataLst>
              <p:tags r:id="rId1"/>
            </p:custDataLst>
          </p:nvPr>
        </p:nvGraphicFramePr>
        <p:xfrm>
          <a:off x="1" y="-1"/>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CB66C118-4A78-FA67-C844-0DB93DDF7CA2}"/>
              </a:ext>
            </a:extLst>
          </p:cNvPr>
          <p:cNvSpPr txBox="1"/>
          <p:nvPr/>
        </p:nvSpPr>
        <p:spPr>
          <a:xfrm>
            <a:off x="1009807" y="319461"/>
            <a:ext cx="6096000" cy="327975"/>
          </a:xfrm>
          <a:prstGeom prst="rect">
            <a:avLst/>
          </a:prstGeom>
          <a:noFill/>
        </p:spPr>
        <p:txBody>
          <a:bodyPr wrap="square">
            <a:spAutoFit/>
          </a:bodyPr>
          <a:lstStyle/>
          <a:p>
            <a:pPr marL="0" lvl="1" defTabSz="457246">
              <a:lnSpc>
                <a:spcPts val="2011"/>
              </a:lnSpc>
              <a:spcBef>
                <a:spcPct val="0"/>
              </a:spcBef>
            </a:pPr>
            <a:r>
              <a:rPr lang="fr-FR" sz="1500" b="1" dirty="0">
                <a:solidFill>
                  <a:prstClr val="white">
                    <a:lumMod val="65000"/>
                  </a:prstClr>
                </a:solidFill>
                <a:latin typeface="Dosis" pitchFamily="2" charset="0"/>
              </a:rPr>
              <a:t>Corrigez.</a:t>
            </a:r>
          </a:p>
        </p:txBody>
      </p:sp>
      <p:pic>
        <p:nvPicPr>
          <p:cNvPr id="8" name="Image 7">
            <a:extLst>
              <a:ext uri="{FF2B5EF4-FFF2-40B4-BE49-F238E27FC236}">
                <a16:creationId xmlns:a16="http://schemas.microsoft.com/office/drawing/2014/main" id="{EB84EDAE-028C-1061-8FCF-BC2002D8F73D}"/>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2041013" y="1155718"/>
            <a:ext cx="5618316" cy="3796957"/>
          </a:xfrm>
          <a:prstGeom prst="rect">
            <a:avLst/>
          </a:prstGeom>
        </p:spPr>
      </p:pic>
      <p:sp>
        <p:nvSpPr>
          <p:cNvPr id="9" name="ZoneTexte 8">
            <a:extLst>
              <a:ext uri="{FF2B5EF4-FFF2-40B4-BE49-F238E27FC236}">
                <a16:creationId xmlns:a16="http://schemas.microsoft.com/office/drawing/2014/main" id="{DE4901AD-D993-4D6B-7B1D-7161D27D08D4}"/>
              </a:ext>
            </a:extLst>
          </p:cNvPr>
          <p:cNvSpPr txBox="1"/>
          <p:nvPr/>
        </p:nvSpPr>
        <p:spPr>
          <a:xfrm>
            <a:off x="3130468" y="2556387"/>
            <a:ext cx="3516137" cy="707886"/>
          </a:xfrm>
          <a:prstGeom prst="rect">
            <a:avLst/>
          </a:prstGeom>
          <a:noFill/>
        </p:spPr>
        <p:txBody>
          <a:bodyPr wrap="square">
            <a:spAutoFit/>
          </a:bodyPr>
          <a:lstStyle/>
          <a:p>
            <a:pPr algn="ctr" defTabSz="457246">
              <a:defRPr/>
            </a:pPr>
            <a:r>
              <a:rPr lang="fr-MA" sz="4000" b="1" dirty="0">
                <a:solidFill>
                  <a:schemeClr val="bg1"/>
                </a:solidFill>
                <a:latin typeface="Dosis" pitchFamily="2" charset="0"/>
              </a:rPr>
              <a:t>Beaucoup</a:t>
            </a:r>
            <a:endParaRPr lang="fr-MA" sz="4000" dirty="0">
              <a:solidFill>
                <a:schemeClr val="bg1"/>
              </a:solidFill>
              <a:latin typeface="Dosis" pitchFamily="2" charset="0"/>
            </a:endParaRPr>
          </a:p>
        </p:txBody>
      </p:sp>
    </p:spTree>
    <p:extLst>
      <p:ext uri="{BB962C8B-B14F-4D97-AF65-F5344CB8AC3E}">
        <p14:creationId xmlns:p14="http://schemas.microsoft.com/office/powerpoint/2010/main" val="13388327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35E008-81BD-CA54-7FD4-38DFF848A672}"/>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6EAF9238-08A7-824E-B7B5-E45F43687258}"/>
              </a:ext>
            </a:extLst>
          </p:cNvPr>
          <p:cNvSpPr/>
          <p:nvPr>
            <p:custDataLst>
              <p:tags r:id="rId1"/>
            </p:custDataLst>
          </p:nvPr>
        </p:nvSpPr>
        <p:spPr>
          <a:xfrm>
            <a:off x="0" y="-1"/>
            <a:ext cx="9144000" cy="6858001"/>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10"/>
            <a:stretch>
              <a:fillRect t="-5555" b="-5555"/>
            </a:stretch>
          </a:blipFill>
        </p:spPr>
        <p:txBody>
          <a:bodyPr/>
          <a:lstStyle/>
          <a:p>
            <a:pPr algn="just">
              <a:defRPr/>
            </a:pPr>
            <a:endParaRPr lang="fr-MA" sz="900" dirty="0">
              <a:solidFill>
                <a:prstClr val="black"/>
              </a:solidFill>
              <a:latin typeface="Dosis" pitchFamily="2" charset="0"/>
            </a:endParaRPr>
          </a:p>
        </p:txBody>
      </p:sp>
      <p:grpSp>
        <p:nvGrpSpPr>
          <p:cNvPr id="3" name="Group 3">
            <a:extLst>
              <a:ext uri="{FF2B5EF4-FFF2-40B4-BE49-F238E27FC236}">
                <a16:creationId xmlns:a16="http://schemas.microsoft.com/office/drawing/2014/main" id="{09A8A67D-BD6C-2C18-1ED1-EA5AAD765FDD}"/>
              </a:ext>
            </a:extLst>
          </p:cNvPr>
          <p:cNvGrpSpPr/>
          <p:nvPr>
            <p:custDataLst>
              <p:tags r:id="rId2"/>
            </p:custDataLst>
          </p:nvPr>
        </p:nvGrpSpPr>
        <p:grpSpPr>
          <a:xfrm>
            <a:off x="369905" y="369132"/>
            <a:ext cx="8404185" cy="6091085"/>
            <a:chOff x="0" y="0"/>
            <a:chExt cx="3895412" cy="2555175"/>
          </a:xfrm>
        </p:grpSpPr>
        <p:sp>
          <p:nvSpPr>
            <p:cNvPr id="4" name="Freeform 4">
              <a:extLst>
                <a:ext uri="{FF2B5EF4-FFF2-40B4-BE49-F238E27FC236}">
                  <a16:creationId xmlns:a16="http://schemas.microsoft.com/office/drawing/2014/main" id="{8906DAE8-1A29-8E01-58C6-DDBDB2A85B8E}"/>
                </a:ext>
              </a:extLst>
            </p:cNvPr>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algn="just">
                <a:defRPr/>
              </a:pPr>
              <a:endParaRPr lang="fr-MA" sz="900" dirty="0">
                <a:solidFill>
                  <a:prstClr val="black"/>
                </a:solidFill>
                <a:latin typeface="Dosis" pitchFamily="2" charset="0"/>
              </a:endParaRPr>
            </a:p>
          </p:txBody>
        </p:sp>
        <p:sp>
          <p:nvSpPr>
            <p:cNvPr id="5" name="TextBox 5">
              <a:extLst>
                <a:ext uri="{FF2B5EF4-FFF2-40B4-BE49-F238E27FC236}">
                  <a16:creationId xmlns:a16="http://schemas.microsoft.com/office/drawing/2014/main" id="{66F7EA69-280A-ACCD-8877-EEA888CF99A9}"/>
                </a:ext>
              </a:extLst>
            </p:cNvPr>
            <p:cNvSpPr txBox="1"/>
            <p:nvPr/>
          </p:nvSpPr>
          <p:spPr>
            <a:xfrm>
              <a:off x="0" y="-47625"/>
              <a:ext cx="812800" cy="860425"/>
            </a:xfrm>
            <a:prstGeom prst="rect">
              <a:avLst/>
            </a:prstGeom>
          </p:spPr>
          <p:txBody>
            <a:bodyPr lIns="25400" tIns="25400" rIns="25400" bIns="25400" rtlCol="0" anchor="ctr"/>
            <a:lstStyle/>
            <a:p>
              <a:pPr algn="just">
                <a:lnSpc>
                  <a:spcPts val="1605"/>
                </a:lnSpc>
                <a:defRPr/>
              </a:pPr>
              <a:endParaRPr sz="900" dirty="0">
                <a:solidFill>
                  <a:prstClr val="black"/>
                </a:solidFill>
                <a:latin typeface="Dosis" pitchFamily="2" charset="0"/>
              </a:endParaRPr>
            </a:p>
          </p:txBody>
        </p:sp>
      </p:grpSp>
      <p:sp>
        <p:nvSpPr>
          <p:cNvPr id="7" name="Freeform 7">
            <a:extLst>
              <a:ext uri="{FF2B5EF4-FFF2-40B4-BE49-F238E27FC236}">
                <a16:creationId xmlns:a16="http://schemas.microsoft.com/office/drawing/2014/main" id="{0F54C807-D94D-2A36-9EE1-7A07C07B6F46}"/>
              </a:ext>
            </a:extLst>
          </p:cNvPr>
          <p:cNvSpPr/>
          <p:nvPr>
            <p:custDataLst>
              <p:tags r:id="rId3"/>
            </p:custDataLst>
          </p:nvPr>
        </p:nvSpPr>
        <p:spPr>
          <a:xfrm>
            <a:off x="627111" y="14967"/>
            <a:ext cx="619584" cy="594800"/>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pPr algn="just">
              <a:defRPr/>
            </a:pPr>
            <a:endParaRPr lang="fr-MA" sz="900" dirty="0">
              <a:solidFill>
                <a:prstClr val="black"/>
              </a:solidFill>
              <a:latin typeface="Dosis" pitchFamily="2" charset="0"/>
            </a:endParaRPr>
          </a:p>
        </p:txBody>
      </p:sp>
      <p:sp>
        <p:nvSpPr>
          <p:cNvPr id="9" name="TextBox 9">
            <a:extLst>
              <a:ext uri="{FF2B5EF4-FFF2-40B4-BE49-F238E27FC236}">
                <a16:creationId xmlns:a16="http://schemas.microsoft.com/office/drawing/2014/main" id="{7F1F4DF9-5A0B-3C13-D21D-D2E6A1684560}"/>
              </a:ext>
            </a:extLst>
          </p:cNvPr>
          <p:cNvSpPr txBox="1"/>
          <p:nvPr>
            <p:custDataLst>
              <p:tags r:id="rId4"/>
            </p:custDataLst>
          </p:nvPr>
        </p:nvSpPr>
        <p:spPr>
          <a:xfrm>
            <a:off x="1492398" y="553698"/>
            <a:ext cx="7024491" cy="359073"/>
          </a:xfrm>
          <a:prstGeom prst="rect">
            <a:avLst/>
          </a:prstGeom>
        </p:spPr>
        <p:txBody>
          <a:bodyPr wrap="square" lIns="0" tIns="0" rIns="0" bIns="0" rtlCol="0" anchor="t">
            <a:spAutoFit/>
          </a:bodyPr>
          <a:lstStyle/>
          <a:p>
            <a:pPr algn="just">
              <a:lnSpc>
                <a:spcPts val="2800"/>
              </a:lnSpc>
              <a:defRPr/>
            </a:pPr>
            <a:r>
              <a:rPr lang="fr-FR" sz="2400" b="1" dirty="0">
                <a:solidFill>
                  <a:srgbClr val="1F497D"/>
                </a:solidFill>
                <a:latin typeface="Dosis" pitchFamily="2" charset="0"/>
              </a:rPr>
              <a:t> Recommandations générales pour les enseignant</a:t>
            </a:r>
            <a:r>
              <a:rPr lang="fr-FR" sz="1600" b="1" dirty="0">
                <a:solidFill>
                  <a:srgbClr val="1F497D"/>
                </a:solidFill>
                <a:latin typeface="Dosis" pitchFamily="2" charset="0"/>
              </a:rPr>
              <a:t>(</a:t>
            </a:r>
            <a:r>
              <a:rPr lang="fr-FR" sz="2400" b="1" dirty="0">
                <a:solidFill>
                  <a:srgbClr val="1F497D"/>
                </a:solidFill>
                <a:latin typeface="Dosis" pitchFamily="2" charset="0"/>
              </a:rPr>
              <a:t>e</a:t>
            </a:r>
            <a:r>
              <a:rPr lang="fr-FR" sz="1600" b="1" dirty="0">
                <a:solidFill>
                  <a:srgbClr val="1F497D"/>
                </a:solidFill>
                <a:latin typeface="Dosis" pitchFamily="2" charset="0"/>
              </a:rPr>
              <a:t>)</a:t>
            </a:r>
            <a:r>
              <a:rPr lang="fr-FR" sz="2400" b="1" dirty="0">
                <a:solidFill>
                  <a:srgbClr val="1F497D"/>
                </a:solidFill>
                <a:latin typeface="Dosis" pitchFamily="2" charset="0"/>
              </a:rPr>
              <a:t>s</a:t>
            </a:r>
          </a:p>
        </p:txBody>
      </p:sp>
      <p:sp>
        <p:nvSpPr>
          <p:cNvPr id="10" name="TextBox 10">
            <a:extLst>
              <a:ext uri="{FF2B5EF4-FFF2-40B4-BE49-F238E27FC236}">
                <a16:creationId xmlns:a16="http://schemas.microsoft.com/office/drawing/2014/main" id="{5C54C451-A5DF-C32B-A0BB-431F0DF078A1}"/>
              </a:ext>
            </a:extLst>
          </p:cNvPr>
          <p:cNvSpPr txBox="1"/>
          <p:nvPr>
            <p:custDataLst>
              <p:tags r:id="rId5"/>
            </p:custDataLst>
          </p:nvPr>
        </p:nvSpPr>
        <p:spPr>
          <a:xfrm>
            <a:off x="369903" y="1757416"/>
            <a:ext cx="8164492" cy="244811"/>
          </a:xfrm>
          <a:prstGeom prst="rect">
            <a:avLst/>
          </a:prstGeom>
        </p:spPr>
        <p:txBody>
          <a:bodyPr wrap="square" lIns="0" tIns="0" rIns="0" bIns="0" rtlCol="0" anchor="t">
            <a:spAutoFit/>
          </a:bodyPr>
          <a:lstStyle/>
          <a:p>
            <a:pPr algn="just">
              <a:lnSpc>
                <a:spcPts val="2017"/>
              </a:lnSpc>
              <a:defRPr/>
            </a:pPr>
            <a:r>
              <a:rPr lang="en-US" sz="1600" b="1" dirty="0">
                <a:solidFill>
                  <a:srgbClr val="8DC63F"/>
                </a:solidFill>
                <a:latin typeface="Carelia"/>
              </a:rPr>
              <a:t>    </a:t>
            </a:r>
            <a:endParaRPr lang="fr-FR" sz="1400" dirty="0">
              <a:solidFill>
                <a:prstClr val="black">
                  <a:lumMod val="85000"/>
                  <a:lumOff val="15000"/>
                </a:prstClr>
              </a:solidFill>
              <a:latin typeface="Dosis" pitchFamily="2" charset="0"/>
            </a:endParaRPr>
          </a:p>
        </p:txBody>
      </p:sp>
      <p:sp>
        <p:nvSpPr>
          <p:cNvPr id="11" name="TextBox 10">
            <a:extLst>
              <a:ext uri="{FF2B5EF4-FFF2-40B4-BE49-F238E27FC236}">
                <a16:creationId xmlns:a16="http://schemas.microsoft.com/office/drawing/2014/main" id="{C22CA7A0-9821-F08A-F334-9BF4DE2DC24A}"/>
              </a:ext>
            </a:extLst>
          </p:cNvPr>
          <p:cNvSpPr txBox="1"/>
          <p:nvPr>
            <p:custDataLst>
              <p:tags r:id="rId6"/>
            </p:custDataLst>
          </p:nvPr>
        </p:nvSpPr>
        <p:spPr>
          <a:xfrm>
            <a:off x="243709" y="4988888"/>
            <a:ext cx="8164491" cy="244811"/>
          </a:xfrm>
          <a:prstGeom prst="rect">
            <a:avLst/>
          </a:prstGeom>
        </p:spPr>
        <p:txBody>
          <a:bodyPr wrap="square" lIns="0" tIns="0" rIns="0" bIns="0" rtlCol="0" anchor="t">
            <a:spAutoFit/>
          </a:bodyPr>
          <a:lstStyle/>
          <a:p>
            <a:pPr marL="530252" indent="-530252" algn="just">
              <a:lnSpc>
                <a:spcPts val="2017"/>
              </a:lnSpc>
              <a:defRPr/>
            </a:pPr>
            <a:r>
              <a:rPr lang="en-US" sz="1600" b="1" dirty="0">
                <a:solidFill>
                  <a:srgbClr val="8DC63F"/>
                </a:solidFill>
                <a:latin typeface="Carelia"/>
              </a:rPr>
              <a:t>    </a:t>
            </a:r>
            <a:endParaRPr lang="fr-FR" sz="1600" dirty="0">
              <a:solidFill>
                <a:prstClr val="black">
                  <a:lumMod val="85000"/>
                  <a:lumOff val="15000"/>
                </a:prstClr>
              </a:solidFill>
              <a:latin typeface="Dosis" pitchFamily="2" charset="0"/>
            </a:endParaRPr>
          </a:p>
        </p:txBody>
      </p:sp>
      <p:sp>
        <p:nvSpPr>
          <p:cNvPr id="12" name="TextBox 10">
            <a:extLst>
              <a:ext uri="{FF2B5EF4-FFF2-40B4-BE49-F238E27FC236}">
                <a16:creationId xmlns:a16="http://schemas.microsoft.com/office/drawing/2014/main" id="{CBD959DA-C419-89F1-727C-B6814A2611A3}"/>
              </a:ext>
            </a:extLst>
          </p:cNvPr>
          <p:cNvSpPr txBox="1"/>
          <p:nvPr>
            <p:custDataLst>
              <p:tags r:id="rId7"/>
            </p:custDataLst>
          </p:nvPr>
        </p:nvSpPr>
        <p:spPr>
          <a:xfrm>
            <a:off x="460851" y="5569772"/>
            <a:ext cx="8164490" cy="246221"/>
          </a:xfrm>
          <a:prstGeom prst="rect">
            <a:avLst/>
          </a:prstGeom>
        </p:spPr>
        <p:txBody>
          <a:bodyPr wrap="square" lIns="0" tIns="0" rIns="0" bIns="0" rtlCol="0" anchor="t">
            <a:spAutoFit/>
          </a:bodyPr>
          <a:lstStyle/>
          <a:p>
            <a:pPr marL="633445" indent="-633445" algn="just">
              <a:defRPr/>
            </a:pPr>
            <a:r>
              <a:rPr lang="en-US" sz="1600" b="1" dirty="0">
                <a:solidFill>
                  <a:srgbClr val="8DC63F"/>
                </a:solidFill>
                <a:latin typeface="Carelia"/>
              </a:rPr>
              <a:t>    </a:t>
            </a:r>
            <a:endParaRPr lang="fr-FR" sz="1600" dirty="0">
              <a:solidFill>
                <a:prstClr val="black">
                  <a:lumMod val="85000"/>
                  <a:lumOff val="15000"/>
                </a:prstClr>
              </a:solidFill>
              <a:latin typeface="Dosis" pitchFamily="2" charset="0"/>
            </a:endParaRPr>
          </a:p>
        </p:txBody>
      </p:sp>
      <p:sp>
        <p:nvSpPr>
          <p:cNvPr id="14" name="ZoneTexte 13">
            <a:extLst>
              <a:ext uri="{FF2B5EF4-FFF2-40B4-BE49-F238E27FC236}">
                <a16:creationId xmlns:a16="http://schemas.microsoft.com/office/drawing/2014/main" id="{F7903A23-7467-D54D-E20F-5FE269172A9C}"/>
              </a:ext>
            </a:extLst>
          </p:cNvPr>
          <p:cNvSpPr txBox="1"/>
          <p:nvPr/>
        </p:nvSpPr>
        <p:spPr>
          <a:xfrm>
            <a:off x="6601365" y="77770"/>
            <a:ext cx="1933030" cy="338554"/>
          </a:xfrm>
          <a:prstGeom prst="rect">
            <a:avLst/>
          </a:prstGeom>
          <a:noFill/>
        </p:spPr>
        <p:txBody>
          <a:bodyPr wrap="none" rtlCol="0">
            <a:spAutoFit/>
          </a:bodyPr>
          <a:lstStyle/>
          <a:p>
            <a:r>
              <a:rPr lang="fr-FR" sz="1600" i="1" dirty="0">
                <a:solidFill>
                  <a:schemeClr val="bg1">
                    <a:lumMod val="50000"/>
                  </a:schemeClr>
                </a:solidFill>
              </a:rPr>
              <a:t>Pour l’enseignant(e)  </a:t>
            </a:r>
          </a:p>
        </p:txBody>
      </p:sp>
      <p:sp>
        <p:nvSpPr>
          <p:cNvPr id="8" name="TextBox 10">
            <a:extLst>
              <a:ext uri="{FF2B5EF4-FFF2-40B4-BE49-F238E27FC236}">
                <a16:creationId xmlns:a16="http://schemas.microsoft.com/office/drawing/2014/main" id="{0DD32D9E-B744-6D14-0EF4-CC6600B2AB38}"/>
              </a:ext>
            </a:extLst>
          </p:cNvPr>
          <p:cNvSpPr txBox="1"/>
          <p:nvPr>
            <p:custDataLst>
              <p:tags r:id="rId8"/>
            </p:custDataLst>
          </p:nvPr>
        </p:nvSpPr>
        <p:spPr>
          <a:xfrm>
            <a:off x="369903" y="1097337"/>
            <a:ext cx="8164492" cy="5868914"/>
          </a:xfrm>
          <a:prstGeom prst="rect">
            <a:avLst/>
          </a:prstGeom>
        </p:spPr>
        <p:txBody>
          <a:bodyPr wrap="square" lIns="0" tIns="0" rIns="0" bIns="0" rtlCol="0" anchor="t">
            <a:spAutoFit/>
          </a:bodyPr>
          <a:lstStyle/>
          <a:p>
            <a:pPr marL="530252" indent="-530252" algn="just">
              <a:defRPr/>
            </a:pPr>
            <a:r>
              <a:rPr lang="fr-FR" dirty="0">
                <a:solidFill>
                  <a:prstClr val="black">
                    <a:lumMod val="85000"/>
                    <a:lumOff val="15000"/>
                  </a:prstClr>
                </a:solidFill>
                <a:latin typeface="Dosis" pitchFamily="2" charset="0"/>
              </a:rPr>
              <a:t>.   </a:t>
            </a:r>
            <a:r>
              <a:rPr lang="en-US" b="1" dirty="0">
                <a:solidFill>
                  <a:srgbClr val="106585"/>
                </a:solidFill>
                <a:latin typeface="Carelia"/>
              </a:rPr>
              <a:t>1. Se </a:t>
            </a:r>
            <a:r>
              <a:rPr lang="en-US" b="1" dirty="0" err="1">
                <a:solidFill>
                  <a:srgbClr val="106585"/>
                </a:solidFill>
                <a:latin typeface="Carelia"/>
              </a:rPr>
              <a:t>préparer</a:t>
            </a:r>
            <a:r>
              <a:rPr lang="en-US" b="1" dirty="0">
                <a:solidFill>
                  <a:srgbClr val="106585"/>
                </a:solidFill>
                <a:latin typeface="Carelia"/>
              </a:rPr>
              <a:t> </a:t>
            </a:r>
            <a:r>
              <a:rPr lang="en-US" dirty="0">
                <a:solidFill>
                  <a:srgbClr val="106585"/>
                </a:solidFill>
                <a:latin typeface="Carelia"/>
              </a:rPr>
              <a:t>: </a:t>
            </a:r>
            <a:r>
              <a:rPr lang="en-US" dirty="0">
                <a:solidFill>
                  <a:prstClr val="black">
                    <a:lumMod val="85000"/>
                    <a:lumOff val="15000"/>
                  </a:prstClr>
                </a:solidFill>
                <a:latin typeface="Dosis" pitchFamily="2" charset="0"/>
              </a:rPr>
              <a:t>lire attentivement </a:t>
            </a:r>
            <a:r>
              <a:rPr lang="fr-FR" dirty="0">
                <a:solidFill>
                  <a:prstClr val="black">
                    <a:lumMod val="85000"/>
                    <a:lumOff val="15000"/>
                  </a:prstClr>
                </a:solidFill>
                <a:latin typeface="Dosis" pitchFamily="2" charset="0"/>
              </a:rPr>
              <a:t>l’ensemble des diapositives en amont afin de s’en imprégner et élaborer la carte mentale de la leçon, et anticiper les enchaînements.</a:t>
            </a:r>
          </a:p>
          <a:p>
            <a:pPr marL="530252" indent="-530252" algn="just">
              <a:defRPr/>
            </a:pPr>
            <a:endParaRPr lang="fr-FR" dirty="0">
              <a:solidFill>
                <a:prstClr val="black">
                  <a:lumMod val="85000"/>
                  <a:lumOff val="15000"/>
                </a:prstClr>
              </a:solidFill>
              <a:latin typeface="Dosis" pitchFamily="2" charset="0"/>
            </a:endParaRPr>
          </a:p>
          <a:p>
            <a:pPr marL="530252" indent="-530252" algn="just">
              <a:defRPr/>
            </a:pPr>
            <a:r>
              <a:rPr lang="fr-FR" dirty="0">
                <a:solidFill>
                  <a:prstClr val="black">
                    <a:lumMod val="85000"/>
                    <a:lumOff val="15000"/>
                  </a:prstClr>
                </a:solidFill>
                <a:latin typeface="Dosis" pitchFamily="2" charset="0"/>
              </a:rPr>
              <a:t>     </a:t>
            </a:r>
            <a:r>
              <a:rPr lang="fr-FR" b="1" dirty="0">
                <a:solidFill>
                  <a:srgbClr val="106585"/>
                </a:solidFill>
                <a:latin typeface="Carelia"/>
              </a:rPr>
              <a:t>2. Couvrir le contenu de la leçon avec une vérification permanente de la compréhension</a:t>
            </a:r>
            <a:r>
              <a:rPr lang="fr-FR" dirty="0">
                <a:solidFill>
                  <a:prstClr val="black">
                    <a:lumMod val="85000"/>
                    <a:lumOff val="15000"/>
                  </a:prstClr>
                </a:solidFill>
                <a:latin typeface="Dosis" pitchFamily="2" charset="0"/>
              </a:rPr>
              <a:t> </a:t>
            </a:r>
            <a:r>
              <a:rPr lang="fr-FR" b="1" dirty="0">
                <a:solidFill>
                  <a:srgbClr val="106585"/>
                </a:solidFill>
                <a:latin typeface="Carelia"/>
              </a:rPr>
              <a:t>: </a:t>
            </a:r>
            <a:r>
              <a:rPr lang="fr-FR" dirty="0">
                <a:solidFill>
                  <a:prstClr val="black">
                    <a:lumMod val="85000"/>
                    <a:lumOff val="15000"/>
                  </a:prstClr>
                </a:solidFill>
                <a:latin typeface="Dosis" pitchFamily="2" charset="0"/>
              </a:rPr>
              <a:t>ne pas sauter de diapositives et vérifier la compréhension</a:t>
            </a:r>
            <a:r>
              <a:rPr lang="en-US" dirty="0">
                <a:solidFill>
                  <a:prstClr val="black">
                    <a:lumMod val="85000"/>
                    <a:lumOff val="15000"/>
                  </a:prstClr>
                </a:solidFill>
                <a:latin typeface="Dosis" pitchFamily="2" charset="0"/>
              </a:rPr>
              <a:t>;</a:t>
            </a:r>
            <a:r>
              <a:rPr lang="en-US" b="1" dirty="0">
                <a:solidFill>
                  <a:srgbClr val="8DC63F"/>
                </a:solidFill>
                <a:latin typeface="Carelia"/>
              </a:rPr>
              <a:t> </a:t>
            </a:r>
            <a:r>
              <a:rPr lang="en-US" dirty="0" err="1">
                <a:solidFill>
                  <a:prstClr val="black">
                    <a:lumMod val="85000"/>
                    <a:lumOff val="15000"/>
                  </a:prstClr>
                </a:solidFill>
                <a:latin typeface="Dosis" pitchFamily="2" charset="0"/>
              </a:rPr>
              <a:t>en</a:t>
            </a:r>
            <a:r>
              <a:rPr lang="en-US" dirty="0">
                <a:solidFill>
                  <a:prstClr val="black">
                    <a:lumMod val="85000"/>
                    <a:lumOff val="15000"/>
                  </a:prstClr>
                </a:solidFill>
                <a:latin typeface="Dosis" pitchFamily="2" charset="0"/>
              </a:rPr>
              <a:t> </a:t>
            </a:r>
            <a:r>
              <a:rPr lang="fr-FR" dirty="0">
                <a:solidFill>
                  <a:prstClr val="black">
                    <a:lumMod val="85000"/>
                    <a:lumOff val="15000"/>
                  </a:prstClr>
                </a:solidFill>
                <a:latin typeface="Dosis" pitchFamily="2" charset="0"/>
              </a:rPr>
              <a:t>maintenant un rythme soutenu sans temps mort;</a:t>
            </a:r>
            <a:r>
              <a:rPr lang="fr-FR" b="1" dirty="0">
                <a:solidFill>
                  <a:srgbClr val="106585"/>
                </a:solidFill>
                <a:latin typeface="Carelia"/>
              </a:rPr>
              <a:t> </a:t>
            </a:r>
          </a:p>
          <a:p>
            <a:pPr marL="530252" indent="-530252" algn="just">
              <a:defRPr/>
            </a:pPr>
            <a:endParaRPr lang="fr-FR" b="1" dirty="0">
              <a:solidFill>
                <a:srgbClr val="106585"/>
              </a:solidFill>
              <a:latin typeface="Carelia"/>
            </a:endParaRPr>
          </a:p>
          <a:p>
            <a:pPr marL="530252" indent="-530252" algn="just">
              <a:defRPr/>
            </a:pPr>
            <a:r>
              <a:rPr lang="fr-FR" b="1" dirty="0">
                <a:solidFill>
                  <a:srgbClr val="106585"/>
                </a:solidFill>
                <a:latin typeface="Carelia"/>
              </a:rPr>
              <a:t>    3.Rester fidèle au scénario pédagogique : </a:t>
            </a:r>
            <a:r>
              <a:rPr lang="fr-FR" dirty="0">
                <a:solidFill>
                  <a:prstClr val="black">
                    <a:lumMod val="85000"/>
                    <a:lumOff val="15000"/>
                  </a:prstClr>
                </a:solidFill>
                <a:latin typeface="Dosis" pitchFamily="2" charset="0"/>
              </a:rPr>
              <a:t>suivre les consignes du ruban didactique activement, sans se limiter à une lecture passive. </a:t>
            </a:r>
          </a:p>
          <a:p>
            <a:pPr marL="530252" indent="-530252" algn="just">
              <a:defRPr/>
            </a:pPr>
            <a:endParaRPr lang="fr-FR" dirty="0">
              <a:solidFill>
                <a:prstClr val="black">
                  <a:lumMod val="85000"/>
                  <a:lumOff val="15000"/>
                </a:prstClr>
              </a:solidFill>
              <a:latin typeface="Dosis" pitchFamily="2" charset="0"/>
            </a:endParaRPr>
          </a:p>
          <a:p>
            <a:pPr marL="530252" indent="-530252" algn="just">
              <a:defRPr/>
            </a:pPr>
            <a:r>
              <a:rPr lang="fr-FR" b="1" dirty="0">
                <a:solidFill>
                  <a:srgbClr val="106585"/>
                </a:solidFill>
                <a:latin typeface="Carelia"/>
              </a:rPr>
              <a:t>    4.Expliquer les consignes: </a:t>
            </a:r>
            <a:r>
              <a:rPr lang="fr-FR" dirty="0">
                <a:solidFill>
                  <a:prstClr val="black">
                    <a:lumMod val="85000"/>
                    <a:lumOff val="15000"/>
                  </a:prstClr>
                </a:solidFill>
                <a:latin typeface="Dosis" pitchFamily="2" charset="0"/>
              </a:rPr>
              <a:t>s’assurer que tous les élèves comprennent les consignes des activités, en les invitant à les reformuler ou à  les réexpliquer, si besoin, dans leur langue maternelle.</a:t>
            </a:r>
          </a:p>
          <a:p>
            <a:pPr marL="530252" indent="-530252" algn="just">
              <a:defRPr/>
            </a:pPr>
            <a:endParaRPr lang="fr-FR" dirty="0">
              <a:solidFill>
                <a:prstClr val="black">
                  <a:lumMod val="85000"/>
                  <a:lumOff val="15000"/>
                </a:prstClr>
              </a:solidFill>
              <a:latin typeface="Dosis" pitchFamily="2" charset="0"/>
            </a:endParaRPr>
          </a:p>
          <a:p>
            <a:pPr marL="530252" indent="-530252" algn="just">
              <a:defRPr/>
            </a:pPr>
            <a:r>
              <a:rPr lang="en-US" b="1" dirty="0">
                <a:solidFill>
                  <a:srgbClr val="106585"/>
                </a:solidFill>
                <a:latin typeface="Carelia"/>
              </a:rPr>
              <a:t>    5.Donner un feed back riche et </a:t>
            </a:r>
            <a:r>
              <a:rPr lang="en-US" b="1" dirty="0" err="1">
                <a:solidFill>
                  <a:srgbClr val="106585"/>
                </a:solidFill>
                <a:latin typeface="Carelia"/>
              </a:rPr>
              <a:t>systématique</a:t>
            </a:r>
            <a:r>
              <a:rPr lang="en-US" b="1" dirty="0">
                <a:solidFill>
                  <a:srgbClr val="106585"/>
                </a:solidFill>
                <a:latin typeface="Carelia"/>
              </a:rPr>
              <a:t> :</a:t>
            </a:r>
            <a:r>
              <a:rPr lang="en-US" dirty="0">
                <a:solidFill>
                  <a:prstClr val="black">
                    <a:lumMod val="85000"/>
                    <a:lumOff val="15000"/>
                  </a:prstClr>
                </a:solidFill>
                <a:latin typeface="Dosis" pitchFamily="2" charset="0"/>
              </a:rPr>
              <a:t> </a:t>
            </a:r>
            <a:r>
              <a:rPr lang="fr-FR" dirty="0">
                <a:solidFill>
                  <a:prstClr val="black">
                    <a:lumMod val="85000"/>
                    <a:lumOff val="15000"/>
                  </a:prstClr>
                </a:solidFill>
                <a:latin typeface="Dosis" pitchFamily="2" charset="0"/>
              </a:rPr>
              <a:t>solliciter la participation du maximum d’ élèves en les questionnant et en corrigeant les erreurs.</a:t>
            </a:r>
          </a:p>
          <a:p>
            <a:pPr marL="530252" indent="-530252" algn="just">
              <a:defRPr/>
            </a:pPr>
            <a:endParaRPr lang="fr-FR" dirty="0">
              <a:solidFill>
                <a:prstClr val="black">
                  <a:lumMod val="85000"/>
                  <a:lumOff val="15000"/>
                </a:prstClr>
              </a:solidFill>
              <a:latin typeface="Dosis" pitchFamily="2" charset="0"/>
            </a:endParaRPr>
          </a:p>
          <a:p>
            <a:pPr marL="530252" indent="-530252" algn="just">
              <a:defRPr/>
            </a:pPr>
            <a:r>
              <a:rPr lang="fr-FR" b="1" dirty="0">
                <a:solidFill>
                  <a:srgbClr val="106585"/>
                </a:solidFill>
                <a:latin typeface="Carelia"/>
              </a:rPr>
              <a:t>     6.Adopter une posture dynamique : </a:t>
            </a:r>
            <a:r>
              <a:rPr lang="fr-FR" dirty="0">
                <a:solidFill>
                  <a:prstClr val="black">
                    <a:lumMod val="85000"/>
                    <a:lumOff val="15000"/>
                  </a:prstClr>
                </a:solidFill>
                <a:latin typeface="Dosis" pitchFamily="2" charset="0"/>
              </a:rPr>
              <a:t>circuler dans la classe, capter l’attention par des explications, et  au besoin , illustrer par des exemples; </a:t>
            </a:r>
            <a:endParaRPr lang="en-US" sz="1400" dirty="0">
              <a:solidFill>
                <a:prstClr val="black">
                  <a:lumMod val="85000"/>
                  <a:lumOff val="15000"/>
                </a:prstClr>
              </a:solidFill>
              <a:latin typeface="Dosis" pitchFamily="2" charset="0"/>
            </a:endParaRPr>
          </a:p>
          <a:p>
            <a:pPr algn="just">
              <a:lnSpc>
                <a:spcPct val="150000"/>
              </a:lnSpc>
              <a:defRPr/>
            </a:pPr>
            <a:endParaRPr lang="en-US" sz="1400" dirty="0">
              <a:solidFill>
                <a:prstClr val="black">
                  <a:lumMod val="85000"/>
                  <a:lumOff val="15000"/>
                </a:prstClr>
              </a:solidFill>
              <a:latin typeface="Dosis" pitchFamily="2" charset="0"/>
            </a:endParaRPr>
          </a:p>
          <a:p>
            <a:pPr algn="just">
              <a:lnSpc>
                <a:spcPct val="150000"/>
              </a:lnSpc>
              <a:defRPr/>
            </a:pPr>
            <a:endParaRPr lang="fr-FR" sz="1400" dirty="0">
              <a:solidFill>
                <a:prstClr val="black">
                  <a:lumMod val="85000"/>
                  <a:lumOff val="15000"/>
                </a:prstClr>
              </a:solidFill>
              <a:latin typeface="Dosis" pitchFamily="2" charset="0"/>
            </a:endParaRPr>
          </a:p>
        </p:txBody>
      </p:sp>
    </p:spTree>
    <p:extLst>
      <p:ext uri="{BB962C8B-B14F-4D97-AF65-F5344CB8AC3E}">
        <p14:creationId xmlns:p14="http://schemas.microsoft.com/office/powerpoint/2010/main" val="377589275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DFBC31-1B27-427C-39E2-C9F308D5A828}"/>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9985836D-BE25-5D64-A258-FFB5DA9D1A21}"/>
              </a:ext>
            </a:extLst>
          </p:cNvPr>
          <p:cNvSpPr/>
          <p:nvPr/>
        </p:nvSpPr>
        <p:spPr>
          <a:xfrm>
            <a:off x="2" y="-37663"/>
            <a:ext cx="9143999"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609630"/>
            <a:endParaRPr lang="fr-MA" sz="571" dirty="0">
              <a:solidFill>
                <a:prstClr val="black"/>
              </a:solidFill>
              <a:latin typeface="Dosis" pitchFamily="2" charset="0"/>
            </a:endParaRPr>
          </a:p>
        </p:txBody>
      </p:sp>
      <p:sp>
        <p:nvSpPr>
          <p:cNvPr id="6" name="TextBox 6">
            <a:extLst>
              <a:ext uri="{FF2B5EF4-FFF2-40B4-BE49-F238E27FC236}">
                <a16:creationId xmlns:a16="http://schemas.microsoft.com/office/drawing/2014/main" id="{2675FA48-D63E-8A4B-B42A-F89CA7026486}"/>
              </a:ext>
            </a:extLst>
          </p:cNvPr>
          <p:cNvSpPr txBox="1"/>
          <p:nvPr/>
        </p:nvSpPr>
        <p:spPr>
          <a:xfrm>
            <a:off x="595946" y="648812"/>
            <a:ext cx="7711551" cy="820096"/>
          </a:xfrm>
          <a:prstGeom prst="rect">
            <a:avLst/>
          </a:prstGeom>
        </p:spPr>
        <p:txBody>
          <a:bodyPr lIns="0" tIns="0" rIns="0" bIns="0" rtlCol="0" anchor="t">
            <a:spAutoFit/>
          </a:bodyPr>
          <a:lstStyle/>
          <a:p>
            <a:pPr algn="ctr" defTabSz="457246">
              <a:lnSpc>
                <a:spcPts val="7400"/>
              </a:lnSpc>
            </a:pPr>
            <a:r>
              <a:rPr lang="en-US" sz="3200" b="1" dirty="0" err="1">
                <a:solidFill>
                  <a:srgbClr val="215968"/>
                </a:solidFill>
                <a:latin typeface="Carelia" panose="020B0604020202020204" charset="0"/>
              </a:rPr>
              <a:t>Vocabulaire</a:t>
            </a:r>
            <a:endParaRPr lang="en-US" sz="3200" b="1" dirty="0">
              <a:solidFill>
                <a:srgbClr val="215968"/>
              </a:solidFill>
              <a:latin typeface="Carelia" panose="020B0604020202020204" charset="0"/>
            </a:endParaRPr>
          </a:p>
        </p:txBody>
      </p:sp>
      <p:sp>
        <p:nvSpPr>
          <p:cNvPr id="8" name="TextBox 8">
            <a:extLst>
              <a:ext uri="{FF2B5EF4-FFF2-40B4-BE49-F238E27FC236}">
                <a16:creationId xmlns:a16="http://schemas.microsoft.com/office/drawing/2014/main" id="{B82F4D2D-3D56-0B6C-2645-D286F698A7B4}"/>
              </a:ext>
            </a:extLst>
          </p:cNvPr>
          <p:cNvSpPr txBox="1"/>
          <p:nvPr/>
        </p:nvSpPr>
        <p:spPr>
          <a:xfrm>
            <a:off x="3204334" y="5732994"/>
            <a:ext cx="2494772" cy="143629"/>
          </a:xfrm>
          <a:prstGeom prst="rect">
            <a:avLst/>
          </a:prstGeom>
        </p:spPr>
        <p:txBody>
          <a:bodyPr lIns="0" tIns="0" rIns="0" bIns="0" rtlCol="0" anchor="t">
            <a:spAutoFit/>
          </a:bodyPr>
          <a:lstStyle/>
          <a:p>
            <a:pPr algn="ctr" defTabSz="609630">
              <a:lnSpc>
                <a:spcPts val="1164"/>
              </a:lnSpc>
              <a:spcBef>
                <a:spcPct val="0"/>
              </a:spcBef>
            </a:pPr>
            <a:r>
              <a:rPr lang="en-US" sz="832">
                <a:solidFill>
                  <a:srgbClr val="FCFEFD"/>
                </a:solidFill>
                <a:latin typeface="Arimo Italics"/>
              </a:rPr>
              <a:t>Version provisoire pour la formation des enseignants </a:t>
            </a:r>
          </a:p>
        </p:txBody>
      </p:sp>
      <p:sp>
        <p:nvSpPr>
          <p:cNvPr id="14" name="Nuage 13">
            <a:extLst>
              <a:ext uri="{FF2B5EF4-FFF2-40B4-BE49-F238E27FC236}">
                <a16:creationId xmlns:a16="http://schemas.microsoft.com/office/drawing/2014/main" id="{5F55CA58-EF13-9FED-BBF3-5BA54B28E40F}"/>
              </a:ext>
            </a:extLst>
          </p:cNvPr>
          <p:cNvSpPr/>
          <p:nvPr/>
        </p:nvSpPr>
        <p:spPr>
          <a:xfrm>
            <a:off x="370566" y="1983948"/>
            <a:ext cx="7711551" cy="2048632"/>
          </a:xfrm>
          <a:prstGeom prst="cloud">
            <a:avLst/>
          </a:prstGeom>
          <a:ln>
            <a:solidFill>
              <a:srgbClr val="215968"/>
            </a:solidFill>
          </a:ln>
        </p:spPr>
        <p:style>
          <a:lnRef idx="2">
            <a:schemeClr val="accent3"/>
          </a:lnRef>
          <a:fillRef idx="1">
            <a:schemeClr val="lt1"/>
          </a:fillRef>
          <a:effectRef idx="0">
            <a:schemeClr val="accent3"/>
          </a:effectRef>
          <a:fontRef idx="minor">
            <a:schemeClr val="dk1"/>
          </a:fontRef>
        </p:style>
        <p:txBody>
          <a:bodyPr rtlCol="0" anchor="ctr"/>
          <a:lstStyle/>
          <a:p>
            <a:pPr algn="ctr" defTabSz="609630"/>
            <a:endParaRPr lang="fr-MA" dirty="0">
              <a:solidFill>
                <a:prstClr val="black"/>
              </a:solidFill>
              <a:latin typeface="Calibri"/>
            </a:endParaRPr>
          </a:p>
        </p:txBody>
      </p:sp>
      <p:sp>
        <p:nvSpPr>
          <p:cNvPr id="15" name="TextBox 7">
            <a:extLst>
              <a:ext uri="{FF2B5EF4-FFF2-40B4-BE49-F238E27FC236}">
                <a16:creationId xmlns:a16="http://schemas.microsoft.com/office/drawing/2014/main" id="{8E37C397-60C4-3F5E-9C5D-05F26AB37E9E}"/>
              </a:ext>
            </a:extLst>
          </p:cNvPr>
          <p:cNvSpPr txBox="1"/>
          <p:nvPr/>
        </p:nvSpPr>
        <p:spPr>
          <a:xfrm>
            <a:off x="43380" y="2348786"/>
            <a:ext cx="7556956" cy="1683794"/>
          </a:xfrm>
          <a:prstGeom prst="rect">
            <a:avLst/>
          </a:prstGeom>
        </p:spPr>
        <p:txBody>
          <a:bodyPr wrap="square" lIns="0" tIns="0" rIns="0" bIns="0" rtlCol="0" anchor="t">
            <a:spAutoFit/>
          </a:bodyPr>
          <a:lstStyle/>
          <a:p>
            <a:pPr marL="914446" lvl="3" algn="ctr" defTabSz="457246">
              <a:lnSpc>
                <a:spcPts val="4608"/>
              </a:lnSpc>
            </a:pPr>
            <a:r>
              <a:rPr lang="fr-FR" sz="2133" b="1" dirty="0">
                <a:solidFill>
                  <a:srgbClr val="106585"/>
                </a:solidFill>
                <a:latin typeface="Dosis" pitchFamily="2" charset="0"/>
                <a:ea typeface="Calibri" panose="020F0502020204030204" pitchFamily="34" charset="0"/>
                <a:cs typeface="Calibri" panose="020F0502020204030204" pitchFamily="34" charset="0"/>
              </a:rPr>
              <a:t>Lion – montagne – tomber – chanteur – ambulance – trembler – dentiste - viande</a:t>
            </a:r>
          </a:p>
          <a:p>
            <a:pPr marL="914446" lvl="3" algn="ctr" defTabSz="457246">
              <a:lnSpc>
                <a:spcPts val="4608"/>
              </a:lnSpc>
            </a:pPr>
            <a:r>
              <a:rPr lang="fr-FR" sz="2133" b="1" dirty="0">
                <a:solidFill>
                  <a:srgbClr val="106585"/>
                </a:solidFill>
                <a:latin typeface="Dosis" pitchFamily="2" charset="0"/>
                <a:ea typeface="Calibri" panose="020F0502020204030204" pitchFamily="34" charset="0"/>
                <a:cs typeface="Calibri" panose="020F0502020204030204" pitchFamily="34" charset="0"/>
              </a:rPr>
              <a:t>  </a:t>
            </a:r>
          </a:p>
        </p:txBody>
      </p:sp>
      <p:pic>
        <p:nvPicPr>
          <p:cNvPr id="3" name="Image 2" descr="Une image contenant Dessin d’enfant, clipart, dessin, illustration&#10;&#10;Le contenu généré par l’IA peut être incorrect.">
            <a:extLst>
              <a:ext uri="{FF2B5EF4-FFF2-40B4-BE49-F238E27FC236}">
                <a16:creationId xmlns:a16="http://schemas.microsoft.com/office/drawing/2014/main" id="{19B3FC60-A080-8F37-EE32-75B31B0D790A}"/>
              </a:ext>
            </a:extLst>
          </p:cNvPr>
          <p:cNvPicPr>
            <a:picLocks noChangeAspect="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3437090" y="4310090"/>
            <a:ext cx="2029261" cy="1707056"/>
          </a:xfrm>
          <a:prstGeom prst="rect">
            <a:avLst/>
          </a:prstGeom>
        </p:spPr>
      </p:pic>
    </p:spTree>
    <p:extLst>
      <p:ext uri="{BB962C8B-B14F-4D97-AF65-F5344CB8AC3E}">
        <p14:creationId xmlns:p14="http://schemas.microsoft.com/office/powerpoint/2010/main" val="658656906"/>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nodeType="clickEffect">
                                  <p:stCondLst>
                                    <p:cond delay="0"/>
                                  </p:stCondLst>
                                  <p:childTnLst>
                                    <p:animScale>
                                      <p:cBhvr>
                                        <p:cTn id="6" dur="2000" fill="hold"/>
                                        <p:tgtEl>
                                          <p:spTgt spid="3"/>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A9036BD8-5074-4841-8175-0BFD4C2A2969}"/>
              </a:ext>
            </a:extLst>
          </p:cNvPr>
          <p:cNvSpPr/>
          <p:nvPr/>
        </p:nvSpPr>
        <p:spPr>
          <a:xfrm>
            <a:off x="0" y="-9254"/>
            <a:ext cx="9144000" cy="6858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3" name="Rectangle : coins arrondis 12">
            <a:extLst>
              <a:ext uri="{FF2B5EF4-FFF2-40B4-BE49-F238E27FC236}">
                <a16:creationId xmlns:a16="http://schemas.microsoft.com/office/drawing/2014/main" id="{942935A8-A97A-6B3B-F2F8-B65098115E8F}"/>
              </a:ext>
            </a:extLst>
          </p:cNvPr>
          <p:cNvSpPr/>
          <p:nvPr/>
        </p:nvSpPr>
        <p:spPr>
          <a:xfrm>
            <a:off x="166523" y="331355"/>
            <a:ext cx="8776195" cy="6400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4" name="Rectangle : coins arrondis 13">
            <a:extLst>
              <a:ext uri="{FF2B5EF4-FFF2-40B4-BE49-F238E27FC236}">
                <a16:creationId xmlns:a16="http://schemas.microsoft.com/office/drawing/2014/main" id="{1EB34DBD-CB2E-4664-CA99-7906D8BFC2B6}"/>
              </a:ext>
            </a:extLst>
          </p:cNvPr>
          <p:cNvSpPr/>
          <p:nvPr/>
        </p:nvSpPr>
        <p:spPr>
          <a:xfrm>
            <a:off x="190503" y="228601"/>
            <a:ext cx="8769597" cy="652387"/>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1" name="ZoneTexte 20">
            <a:extLst>
              <a:ext uri="{FF2B5EF4-FFF2-40B4-BE49-F238E27FC236}">
                <a16:creationId xmlns:a16="http://schemas.microsoft.com/office/drawing/2014/main" id="{BF6DB104-1405-FF42-3F6E-D1686F23FA66}"/>
              </a:ext>
            </a:extLst>
          </p:cNvPr>
          <p:cNvSpPr txBox="1"/>
          <p:nvPr/>
        </p:nvSpPr>
        <p:spPr>
          <a:xfrm>
            <a:off x="1222407" y="431801"/>
            <a:ext cx="6324600" cy="327975"/>
          </a:xfrm>
          <a:prstGeom prst="rect">
            <a:avLst/>
          </a:prstGeom>
          <a:noFill/>
        </p:spPr>
        <p:txBody>
          <a:bodyPr wrap="square">
            <a:spAutoFit/>
          </a:bodyPr>
          <a:lstStyle/>
          <a:p>
            <a:pPr marL="0" lvl="1" defTabSz="457246">
              <a:lnSpc>
                <a:spcPts val="2011"/>
              </a:lnSpc>
              <a:spcBef>
                <a:spcPct val="0"/>
              </a:spcBef>
            </a:pPr>
            <a:r>
              <a:rPr lang="en-US" sz="1500" b="1" dirty="0">
                <a:solidFill>
                  <a:prstClr val="white">
                    <a:lumMod val="65000"/>
                  </a:prstClr>
                </a:solidFill>
                <a:latin typeface="Dosis" pitchFamily="2" charset="0"/>
              </a:rPr>
              <a:t>Aujourd’hui, nous </a:t>
            </a:r>
            <a:r>
              <a:rPr lang="fr-FR" sz="1500" b="1" dirty="0">
                <a:solidFill>
                  <a:prstClr val="white">
                    <a:lumMod val="65000"/>
                  </a:prstClr>
                </a:solidFill>
                <a:latin typeface="Dosis" pitchFamily="2" charset="0"/>
              </a:rPr>
              <a:t>allons apprendre de nouveaux mots en français.</a:t>
            </a:r>
          </a:p>
        </p:txBody>
      </p:sp>
      <p:sp>
        <p:nvSpPr>
          <p:cNvPr id="22" name="Freeform 8">
            <a:extLst>
              <a:ext uri="{FF2B5EF4-FFF2-40B4-BE49-F238E27FC236}">
                <a16:creationId xmlns:a16="http://schemas.microsoft.com/office/drawing/2014/main" id="{D95C7CB2-66CB-D746-D8E1-2EEC11AF6632}"/>
              </a:ext>
            </a:extLst>
          </p:cNvPr>
          <p:cNvSpPr/>
          <p:nvPr/>
        </p:nvSpPr>
        <p:spPr>
          <a:xfrm>
            <a:off x="757866" y="468366"/>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endParaRPr lang="fr-MA" sz="900" dirty="0">
              <a:solidFill>
                <a:prstClr val="black"/>
              </a:solidFill>
              <a:latin typeface="Dosis" pitchFamily="2" charset="0"/>
            </a:endParaRPr>
          </a:p>
        </p:txBody>
      </p:sp>
      <p:sp>
        <p:nvSpPr>
          <p:cNvPr id="5" name="Bulle narrative : rectangle à coins arrondis 4">
            <a:extLst>
              <a:ext uri="{FF2B5EF4-FFF2-40B4-BE49-F238E27FC236}">
                <a16:creationId xmlns:a16="http://schemas.microsoft.com/office/drawing/2014/main" id="{8F7B275E-7C39-7FC0-53EE-6F7F66675BFE}"/>
              </a:ext>
            </a:extLst>
          </p:cNvPr>
          <p:cNvSpPr/>
          <p:nvPr/>
        </p:nvSpPr>
        <p:spPr>
          <a:xfrm>
            <a:off x="2378629" y="2133910"/>
            <a:ext cx="6352417" cy="3978585"/>
          </a:xfrm>
          <a:prstGeom prst="wedgeRoundRectCallout">
            <a:avLst>
              <a:gd name="adj1" fmla="val -48392"/>
              <a:gd name="adj2" fmla="val -18782"/>
              <a:gd name="adj3" fmla="val 16667"/>
            </a:avLst>
          </a:prstGeom>
          <a:noFill/>
          <a:ln w="57150">
            <a:solidFill>
              <a:schemeClr val="bg1">
                <a:lumMod val="65000"/>
              </a:schemeClr>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pic>
        <p:nvPicPr>
          <p:cNvPr id="20" name="Image 19" descr="Une image contenant croquis, dessin, illustration, Visage humain&#10;&#10;Le contenu généré par l’IA peut être incorrect.">
            <a:extLst>
              <a:ext uri="{FF2B5EF4-FFF2-40B4-BE49-F238E27FC236}">
                <a16:creationId xmlns:a16="http://schemas.microsoft.com/office/drawing/2014/main" id="{7F98F2AD-4714-73F4-16B5-1BFFC86DC855}"/>
              </a:ext>
            </a:extLst>
          </p:cNvPr>
          <p:cNvPicPr>
            <a:picLocks noChangeAspect="1"/>
          </p:cNvPicPr>
          <p:nvPr/>
        </p:nvPicPr>
        <p:blipFill>
          <a:blip r:embed="rId5">
            <a:clrChange>
              <a:clrFrom>
                <a:srgbClr val="FFF0DD"/>
              </a:clrFrom>
              <a:clrTo>
                <a:srgbClr val="FFF0DD">
                  <a:alpha val="0"/>
                </a:srgbClr>
              </a:clrTo>
            </a:clrChange>
            <a:extLst>
              <a:ext uri="{28A0092B-C50C-407E-A947-70E740481C1C}">
                <a14:useLocalDpi xmlns:a14="http://schemas.microsoft.com/office/drawing/2010/main" val="0"/>
              </a:ext>
            </a:extLst>
          </a:blip>
          <a:stretch>
            <a:fillRect/>
          </a:stretch>
        </p:blipFill>
        <p:spPr>
          <a:xfrm>
            <a:off x="565324" y="2320226"/>
            <a:ext cx="2482676" cy="3792269"/>
          </a:xfrm>
          <a:prstGeom prst="rect">
            <a:avLst/>
          </a:prstGeom>
        </p:spPr>
      </p:pic>
      <p:graphicFrame>
        <p:nvGraphicFramePr>
          <p:cNvPr id="2" name="Tableau 1">
            <a:extLst>
              <a:ext uri="{FF2B5EF4-FFF2-40B4-BE49-F238E27FC236}">
                <a16:creationId xmlns:a16="http://schemas.microsoft.com/office/drawing/2014/main" id="{0D5AA3DD-11E7-E4B4-6018-B47121683392}"/>
              </a:ext>
            </a:extLst>
          </p:cNvPr>
          <p:cNvGraphicFramePr>
            <a:graphicFrameLocks noGrp="1"/>
          </p:cNvGraphicFramePr>
          <p:nvPr>
            <p:custDataLst>
              <p:tags r:id="rId1"/>
            </p:custDataLst>
          </p:nvPr>
        </p:nvGraphicFramePr>
        <p:xfrm>
          <a:off x="35298" y="-11545"/>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3" name="Image 2">
            <a:extLst>
              <a:ext uri="{FF2B5EF4-FFF2-40B4-BE49-F238E27FC236}">
                <a16:creationId xmlns:a16="http://schemas.microsoft.com/office/drawing/2014/main" id="{59A6D5C2-B6BC-9228-AD8C-DD2D8C1D66CA}"/>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564382" y="2717758"/>
            <a:ext cx="1133760" cy="1280561"/>
          </a:xfrm>
          <a:prstGeom prst="rect">
            <a:avLst/>
          </a:prstGeom>
        </p:spPr>
      </p:pic>
      <p:pic>
        <p:nvPicPr>
          <p:cNvPr id="4" name="Image 3">
            <a:extLst>
              <a:ext uri="{FF2B5EF4-FFF2-40B4-BE49-F238E27FC236}">
                <a16:creationId xmlns:a16="http://schemas.microsoft.com/office/drawing/2014/main" id="{6608ECE9-9EFD-964B-C258-F8B3801D2D24}"/>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533061" y="2709248"/>
            <a:ext cx="1357518" cy="1280561"/>
          </a:xfrm>
          <a:prstGeom prst="rect">
            <a:avLst/>
          </a:prstGeom>
        </p:spPr>
      </p:pic>
      <p:pic>
        <p:nvPicPr>
          <p:cNvPr id="9" name="Image 8">
            <a:extLst>
              <a:ext uri="{FF2B5EF4-FFF2-40B4-BE49-F238E27FC236}">
                <a16:creationId xmlns:a16="http://schemas.microsoft.com/office/drawing/2014/main" id="{48DB08F8-E018-0270-8431-2A90A760C622}"/>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883895" y="2589061"/>
            <a:ext cx="1452324" cy="1280562"/>
          </a:xfrm>
          <a:prstGeom prst="rect">
            <a:avLst/>
          </a:prstGeom>
        </p:spPr>
      </p:pic>
      <p:pic>
        <p:nvPicPr>
          <p:cNvPr id="10" name="Espace réservé du contenu 4">
            <a:extLst>
              <a:ext uri="{FF2B5EF4-FFF2-40B4-BE49-F238E27FC236}">
                <a16:creationId xmlns:a16="http://schemas.microsoft.com/office/drawing/2014/main" id="{575BF4F0-3A22-1C54-9C1D-0C6639602CA5}"/>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7021804" y="2655382"/>
            <a:ext cx="1438206" cy="1375956"/>
          </a:xfrm>
          <a:prstGeom prst="rect">
            <a:avLst/>
          </a:prstGeom>
        </p:spPr>
      </p:pic>
      <p:pic>
        <p:nvPicPr>
          <p:cNvPr id="17" name="Image 16">
            <a:extLst>
              <a:ext uri="{FF2B5EF4-FFF2-40B4-BE49-F238E27FC236}">
                <a16:creationId xmlns:a16="http://schemas.microsoft.com/office/drawing/2014/main" id="{B2DCEC96-89A7-C4BC-5CDA-014D1DFBA49B}"/>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2634560" y="4457248"/>
            <a:ext cx="1452324" cy="977970"/>
          </a:xfrm>
          <a:prstGeom prst="rect">
            <a:avLst/>
          </a:prstGeom>
        </p:spPr>
      </p:pic>
      <p:pic>
        <p:nvPicPr>
          <p:cNvPr id="18" name="Image 17">
            <a:extLst>
              <a:ext uri="{FF2B5EF4-FFF2-40B4-BE49-F238E27FC236}">
                <a16:creationId xmlns:a16="http://schemas.microsoft.com/office/drawing/2014/main" id="{F9005E76-A03A-6AC5-9462-AA13D96B43DE}"/>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4122028" y="4367565"/>
            <a:ext cx="1563831" cy="1126801"/>
          </a:xfrm>
          <a:prstGeom prst="rect">
            <a:avLst/>
          </a:prstGeom>
        </p:spPr>
      </p:pic>
      <p:pic>
        <p:nvPicPr>
          <p:cNvPr id="23" name="Image 22">
            <a:extLst>
              <a:ext uri="{FF2B5EF4-FFF2-40B4-BE49-F238E27FC236}">
                <a16:creationId xmlns:a16="http://schemas.microsoft.com/office/drawing/2014/main" id="{48CBAD28-6830-86A5-F49F-E0CC9A1103B4}"/>
              </a:ext>
            </a:extLst>
          </p:cNvPr>
          <p:cNvPicPr>
            <a:picLocks noChangeAspect="1"/>
          </p:cNvPicPr>
          <p:nvPr/>
        </p:nvPicPr>
        <p:blipFill>
          <a:blip r:embed="rId12"/>
          <a:stretch>
            <a:fillRect/>
          </a:stretch>
        </p:blipFill>
        <p:spPr>
          <a:xfrm>
            <a:off x="5917398" y="4134092"/>
            <a:ext cx="1291054" cy="1345035"/>
          </a:xfrm>
          <a:prstGeom prst="rect">
            <a:avLst/>
          </a:prstGeom>
        </p:spPr>
      </p:pic>
      <p:pic>
        <p:nvPicPr>
          <p:cNvPr id="25" name="Image 24">
            <a:extLst>
              <a:ext uri="{FF2B5EF4-FFF2-40B4-BE49-F238E27FC236}">
                <a16:creationId xmlns:a16="http://schemas.microsoft.com/office/drawing/2014/main" id="{9BA5F527-5201-144C-8641-B5911EF6D985}"/>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7219158" y="4499764"/>
            <a:ext cx="1365754" cy="892937"/>
          </a:xfrm>
          <a:prstGeom prst="rect">
            <a:avLst/>
          </a:prstGeom>
        </p:spPr>
      </p:pic>
    </p:spTree>
    <p:extLst>
      <p:ext uri="{BB962C8B-B14F-4D97-AF65-F5344CB8AC3E}">
        <p14:creationId xmlns:p14="http://schemas.microsoft.com/office/powerpoint/2010/main" val="249063741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E28428-08B7-D30F-F615-BEA5CABC74A4}"/>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4D2C6C36-2612-9941-2321-DF2E48CC7AF2}"/>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E2DF6D6B-E5DB-5AC9-BF54-22E87C63448B}"/>
              </a:ext>
            </a:extLst>
          </p:cNvPr>
          <p:cNvSpPr/>
          <p:nvPr/>
        </p:nvSpPr>
        <p:spPr>
          <a:xfrm>
            <a:off x="215910" y="157686"/>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CFF2F45-0313-D46F-2911-BB4D641BDCAA}"/>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5C546565-7136-DCA1-4840-25B06AAB826E}"/>
              </a:ext>
            </a:extLst>
          </p:cNvPr>
          <p:cNvSpPr/>
          <p:nvPr/>
        </p:nvSpPr>
        <p:spPr>
          <a:xfrm>
            <a:off x="567365" y="39183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graphicFrame>
        <p:nvGraphicFramePr>
          <p:cNvPr id="2" name="Tableau 1">
            <a:extLst>
              <a:ext uri="{FF2B5EF4-FFF2-40B4-BE49-F238E27FC236}">
                <a16:creationId xmlns:a16="http://schemas.microsoft.com/office/drawing/2014/main" id="{0A24D7A5-521A-E1BE-6B41-FB73A856B515}"/>
              </a:ext>
            </a:extLst>
          </p:cNvPr>
          <p:cNvGraphicFramePr>
            <a:graphicFrameLocks noGrp="1"/>
          </p:cNvGraphicFramePr>
          <p:nvPr>
            <p:custDataLst>
              <p:tags r:id="rId1"/>
            </p:custDataLst>
          </p:nvPr>
        </p:nvGraphicFramePr>
        <p:xfrm>
          <a:off x="25407" y="-27499"/>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8A569832-B0FF-B9C8-2E94-E8AEFC398087}"/>
              </a:ext>
            </a:extLst>
          </p:cNvPr>
          <p:cNvSpPr txBox="1"/>
          <p:nvPr/>
        </p:nvSpPr>
        <p:spPr>
          <a:xfrm>
            <a:off x="914111" y="338700"/>
            <a:ext cx="7662527" cy="32797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C’est </a:t>
            </a:r>
            <a:r>
              <a:rPr lang="en-US" sz="1500" b="1" dirty="0">
                <a:solidFill>
                  <a:prstClr val="white">
                    <a:lumMod val="65000"/>
                  </a:prstClr>
                </a:solidFill>
                <a:latin typeface="Dosis" pitchFamily="2" charset="0"/>
              </a:rPr>
              <a:t>Une </a:t>
            </a:r>
            <a:r>
              <a:rPr lang="en-US" sz="1500" b="1" dirty="0" err="1">
                <a:solidFill>
                  <a:prstClr val="white">
                    <a:lumMod val="65000"/>
                  </a:prstClr>
                </a:solidFill>
                <a:latin typeface="Dosis" pitchFamily="2" charset="0"/>
              </a:rPr>
              <a:t>montagne</a:t>
            </a:r>
            <a:r>
              <a:rPr lang="en-US" sz="1500" b="1" dirty="0">
                <a:solidFill>
                  <a:prstClr val="white">
                    <a:lumMod val="65000"/>
                  </a:prstClr>
                </a:solidFill>
                <a:latin typeface="Dosis" pitchFamily="2" charset="0"/>
              </a:rPr>
              <a:t> </a:t>
            </a:r>
            <a:r>
              <a:rPr lang="fr-FR" sz="1500" b="1" dirty="0">
                <a:solidFill>
                  <a:prstClr val="white">
                    <a:lumMod val="65000"/>
                  </a:prstClr>
                </a:solidFill>
                <a:latin typeface="Dosis" pitchFamily="2" charset="0"/>
              </a:rPr>
              <a:t>. Comment vous dites </a:t>
            </a:r>
            <a:r>
              <a:rPr lang="en-US" sz="1500" b="1" dirty="0">
                <a:solidFill>
                  <a:prstClr val="white">
                    <a:lumMod val="65000"/>
                  </a:prstClr>
                </a:solidFill>
                <a:latin typeface="Dosis" pitchFamily="2" charset="0"/>
              </a:rPr>
              <a:t>“</a:t>
            </a:r>
            <a:r>
              <a:rPr lang="en-US" sz="1500" b="1" dirty="0" err="1">
                <a:solidFill>
                  <a:prstClr val="white">
                    <a:lumMod val="65000"/>
                  </a:prstClr>
                </a:solidFill>
                <a:latin typeface="Dosis" pitchFamily="2" charset="0"/>
              </a:rPr>
              <a:t>montagne</a:t>
            </a:r>
            <a:r>
              <a:rPr lang="en-US" sz="1500" b="1" dirty="0">
                <a:solidFill>
                  <a:prstClr val="white">
                    <a:lumMod val="65000"/>
                  </a:prstClr>
                </a:solidFill>
                <a:latin typeface="Dosis" pitchFamily="2" charset="0"/>
              </a:rPr>
              <a:t>”</a:t>
            </a:r>
            <a:r>
              <a:rPr lang="fr-FR" sz="1500" b="1" dirty="0">
                <a:solidFill>
                  <a:prstClr val="white">
                    <a:lumMod val="65000"/>
                  </a:prstClr>
                </a:solidFill>
                <a:latin typeface="Dosis" pitchFamily="2" charset="0"/>
              </a:rPr>
              <a:t> dans votre langue?</a:t>
            </a:r>
          </a:p>
        </p:txBody>
      </p:sp>
      <p:pic>
        <p:nvPicPr>
          <p:cNvPr id="7" name="Image 6">
            <a:extLst>
              <a:ext uri="{FF2B5EF4-FFF2-40B4-BE49-F238E27FC236}">
                <a16:creationId xmlns:a16="http://schemas.microsoft.com/office/drawing/2014/main" id="{C8641FA2-4E03-7D4F-7DD5-6AE013608E2A}"/>
              </a:ext>
            </a:extLst>
          </p:cNvPr>
          <p:cNvPicPr>
            <a:picLocks noChangeAspect="1"/>
          </p:cNvPicPr>
          <p:nvPr/>
        </p:nvPicPr>
        <p:blipFill>
          <a:blip r:embed="rId5"/>
          <a:stretch>
            <a:fillRect/>
          </a:stretch>
        </p:blipFill>
        <p:spPr>
          <a:xfrm>
            <a:off x="2781505" y="1842191"/>
            <a:ext cx="3393383" cy="2994161"/>
          </a:xfrm>
          <a:prstGeom prst="rect">
            <a:avLst/>
          </a:prstGeom>
        </p:spPr>
      </p:pic>
    </p:spTree>
    <p:extLst>
      <p:ext uri="{BB962C8B-B14F-4D97-AF65-F5344CB8AC3E}">
        <p14:creationId xmlns:p14="http://schemas.microsoft.com/office/powerpoint/2010/main" val="169182388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1D147D-F283-CC22-AB83-D947EE105D69}"/>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333E87D9-EA7F-47C5-39BC-C38AA83AADF8}"/>
              </a:ext>
            </a:extLst>
          </p:cNvPr>
          <p:cNvSpPr/>
          <p:nvPr/>
        </p:nvSpPr>
        <p:spPr>
          <a:xfrm>
            <a:off x="0" y="231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B2FBBF1B-5F2D-4383-32B0-EA6AE357FD39}"/>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0" name="Rectangle : coins arrondis 9">
            <a:extLst>
              <a:ext uri="{FF2B5EF4-FFF2-40B4-BE49-F238E27FC236}">
                <a16:creationId xmlns:a16="http://schemas.microsoft.com/office/drawing/2014/main" id="{B8B22C93-AB5B-EF74-49F7-DC7334995EF3}"/>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9584AF5A-3CB0-990E-FB1B-6D0C09E613D7}"/>
              </a:ext>
            </a:extLst>
          </p:cNvPr>
          <p:cNvSpPr/>
          <p:nvPr/>
        </p:nvSpPr>
        <p:spPr>
          <a:xfrm>
            <a:off x="304801" y="34550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sp>
        <p:nvSpPr>
          <p:cNvPr id="6" name="ZoneTexte 5">
            <a:extLst>
              <a:ext uri="{FF2B5EF4-FFF2-40B4-BE49-F238E27FC236}">
                <a16:creationId xmlns:a16="http://schemas.microsoft.com/office/drawing/2014/main" id="{AD5394AC-F02B-D1C3-FF95-C5916A0F2EBA}"/>
              </a:ext>
            </a:extLst>
          </p:cNvPr>
          <p:cNvSpPr txBox="1"/>
          <p:nvPr/>
        </p:nvSpPr>
        <p:spPr>
          <a:xfrm>
            <a:off x="3834582" y="2546709"/>
            <a:ext cx="4758813" cy="995209"/>
          </a:xfrm>
          <a:prstGeom prst="rect">
            <a:avLst/>
          </a:prstGeom>
          <a:noFill/>
        </p:spPr>
        <p:txBody>
          <a:bodyPr wrap="square" rtlCol="0">
            <a:spAutoFit/>
          </a:bodyPr>
          <a:lstStyle/>
          <a:p>
            <a:pPr algn="ctr" defTabSz="685869">
              <a:defRPr/>
            </a:pPr>
            <a:r>
              <a:rPr lang="fr-FR" sz="5867" b="1" dirty="0">
                <a:solidFill>
                  <a:srgbClr val="4BACC6">
                    <a:lumMod val="75000"/>
                  </a:srgbClr>
                </a:solidFill>
                <a:latin typeface="Dosis" pitchFamily="2" charset="0"/>
              </a:rPr>
              <a:t>Une m</a:t>
            </a:r>
            <a:r>
              <a:rPr lang="fr-FR" sz="5867" b="1" dirty="0">
                <a:solidFill>
                  <a:srgbClr val="FFC000"/>
                </a:solidFill>
                <a:latin typeface="Dosis" pitchFamily="2" charset="0"/>
              </a:rPr>
              <a:t>on</a:t>
            </a:r>
            <a:r>
              <a:rPr lang="fr-FR" sz="5867" b="1" dirty="0">
                <a:solidFill>
                  <a:srgbClr val="4BACC6">
                    <a:lumMod val="75000"/>
                  </a:srgbClr>
                </a:solidFill>
                <a:latin typeface="Dosis" pitchFamily="2" charset="0"/>
              </a:rPr>
              <a:t>tagne</a:t>
            </a:r>
            <a:endParaRPr lang="fr-FR" sz="5867" b="1" dirty="0">
              <a:solidFill>
                <a:prstClr val="white">
                  <a:lumMod val="50000"/>
                </a:prstClr>
              </a:solidFill>
              <a:latin typeface="Dosis" pitchFamily="2" charset="0"/>
            </a:endParaRPr>
          </a:p>
        </p:txBody>
      </p:sp>
      <p:graphicFrame>
        <p:nvGraphicFramePr>
          <p:cNvPr id="2" name="Tableau 1">
            <a:extLst>
              <a:ext uri="{FF2B5EF4-FFF2-40B4-BE49-F238E27FC236}">
                <a16:creationId xmlns:a16="http://schemas.microsoft.com/office/drawing/2014/main" id="{5558462F-B495-8458-990E-A11B64EF3C6B}"/>
              </a:ext>
            </a:extLst>
          </p:cNvPr>
          <p:cNvGraphicFramePr>
            <a:graphicFrameLocks noGrp="1"/>
          </p:cNvGraphicFramePr>
          <p:nvPr>
            <p:custDataLst>
              <p:tags r:id="rId1"/>
            </p:custDataLst>
          </p:nvPr>
        </p:nvGraphicFramePr>
        <p:xfrm>
          <a:off x="6601" y="-19245"/>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83F13C2C-2CBA-8B41-49E3-D5C81D40C6EE}"/>
              </a:ext>
            </a:extLst>
          </p:cNvPr>
          <p:cNvSpPr txBox="1"/>
          <p:nvPr/>
        </p:nvSpPr>
        <p:spPr>
          <a:xfrm>
            <a:off x="952500" y="279401"/>
            <a:ext cx="6096000" cy="327975"/>
          </a:xfrm>
          <a:prstGeom prst="rect">
            <a:avLst/>
          </a:prstGeom>
          <a:noFill/>
        </p:spPr>
        <p:txBody>
          <a:bodyPr wrap="square">
            <a:spAutoFit/>
          </a:bodyPr>
          <a:lstStyle/>
          <a:p>
            <a:pPr marL="0" lvl="1" defTabSz="457246">
              <a:lnSpc>
                <a:spcPts val="2011"/>
              </a:lnSpc>
              <a:spcBef>
                <a:spcPct val="0"/>
              </a:spcBef>
              <a:defRPr/>
            </a:pPr>
            <a:r>
              <a:rPr lang="en-US" sz="1500" b="1" dirty="0">
                <a:solidFill>
                  <a:prstClr val="white">
                    <a:lumMod val="65000"/>
                  </a:prstClr>
                </a:solidFill>
                <a:latin typeface="Dosis" pitchFamily="2" charset="0"/>
              </a:rPr>
              <a:t>Une </a:t>
            </a:r>
            <a:r>
              <a:rPr lang="en-US" sz="1500" b="1" dirty="0" err="1">
                <a:solidFill>
                  <a:prstClr val="white">
                    <a:lumMod val="65000"/>
                  </a:prstClr>
                </a:solidFill>
                <a:latin typeface="Dosis" pitchFamily="2" charset="0"/>
              </a:rPr>
              <a:t>montagne</a:t>
            </a:r>
            <a:r>
              <a:rPr lang="en-US" sz="1500" b="1" dirty="0">
                <a:solidFill>
                  <a:prstClr val="white">
                    <a:lumMod val="65000"/>
                  </a:prstClr>
                </a:solidFill>
                <a:latin typeface="Dosis" pitchFamily="2" charset="0"/>
              </a:rPr>
              <a:t>. La </a:t>
            </a:r>
            <a:r>
              <a:rPr lang="en-US" sz="1500" b="1" dirty="0" err="1">
                <a:solidFill>
                  <a:prstClr val="white">
                    <a:lumMod val="65000"/>
                  </a:prstClr>
                </a:solidFill>
                <a:latin typeface="Dosis" pitchFamily="2" charset="0"/>
              </a:rPr>
              <a:t>montagne</a:t>
            </a:r>
            <a:r>
              <a:rPr lang="en-US" sz="1500" b="1" dirty="0">
                <a:solidFill>
                  <a:prstClr val="white">
                    <a:lumMod val="65000"/>
                  </a:prstClr>
                </a:solidFill>
                <a:latin typeface="Dosis" pitchFamily="2" charset="0"/>
              </a:rPr>
              <a:t> . </a:t>
            </a:r>
            <a:r>
              <a:rPr lang="en-US" sz="1500" b="1" dirty="0" err="1">
                <a:solidFill>
                  <a:prstClr val="white">
                    <a:lumMod val="65000"/>
                  </a:prstClr>
                </a:solidFill>
                <a:latin typeface="Dosis" pitchFamily="2" charset="0"/>
              </a:rPr>
              <a:t>Répétons</a:t>
            </a:r>
            <a:r>
              <a:rPr lang="en-US" sz="1500" b="1" dirty="0">
                <a:solidFill>
                  <a:prstClr val="white">
                    <a:lumMod val="65000"/>
                  </a:prstClr>
                </a:solidFill>
                <a:latin typeface="Dosis" pitchFamily="2" charset="0"/>
              </a:rPr>
              <a:t> ensemble “Une </a:t>
            </a:r>
            <a:r>
              <a:rPr lang="en-US" sz="1500" b="1" dirty="0" err="1">
                <a:solidFill>
                  <a:prstClr val="white">
                    <a:lumMod val="65000"/>
                  </a:prstClr>
                </a:solidFill>
                <a:latin typeface="Dosis" pitchFamily="2" charset="0"/>
              </a:rPr>
              <a:t>montagne</a:t>
            </a:r>
            <a:r>
              <a:rPr lang="en-US" sz="1500" b="1" dirty="0">
                <a:solidFill>
                  <a:prstClr val="white">
                    <a:lumMod val="65000"/>
                  </a:prstClr>
                </a:solidFill>
                <a:latin typeface="Dosis" pitchFamily="2" charset="0"/>
              </a:rPr>
              <a:t>”.</a:t>
            </a:r>
          </a:p>
        </p:txBody>
      </p:sp>
      <p:pic>
        <p:nvPicPr>
          <p:cNvPr id="7" name="Image 6">
            <a:extLst>
              <a:ext uri="{FF2B5EF4-FFF2-40B4-BE49-F238E27FC236}">
                <a16:creationId xmlns:a16="http://schemas.microsoft.com/office/drawing/2014/main" id="{A7F66D45-6E80-CCBC-771D-E53B58B7217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05481" y="2206822"/>
            <a:ext cx="2362397" cy="2083003"/>
          </a:xfrm>
          <a:prstGeom prst="rect">
            <a:avLst/>
          </a:prstGeom>
        </p:spPr>
      </p:pic>
    </p:spTree>
    <p:extLst>
      <p:ext uri="{BB962C8B-B14F-4D97-AF65-F5344CB8AC3E}">
        <p14:creationId xmlns:p14="http://schemas.microsoft.com/office/powerpoint/2010/main" val="398563060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752695-A870-4F0C-E05F-F554732DF959}"/>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29628610-9D0C-45D2-70DB-4542ABA58797}"/>
              </a:ext>
            </a:extLst>
          </p:cNvPr>
          <p:cNvSpPr/>
          <p:nvPr/>
        </p:nvSpPr>
        <p:spPr>
          <a:xfrm>
            <a:off x="48024"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D8A1ED72-1993-AD1A-ABF9-DC33BEF6FF2E}"/>
              </a:ext>
            </a:extLst>
          </p:cNvPr>
          <p:cNvSpPr/>
          <p:nvPr/>
        </p:nvSpPr>
        <p:spPr>
          <a:xfrm>
            <a:off x="142479" y="197044"/>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476FE095-A8EF-80CE-988F-CBFC6F1C96C3}"/>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6A586C56-2EA7-EDF0-4DF1-5D2E7398FC29}"/>
              </a:ext>
            </a:extLst>
          </p:cNvPr>
          <p:cNvSpPr/>
          <p:nvPr/>
        </p:nvSpPr>
        <p:spPr>
          <a:xfrm>
            <a:off x="567365" y="3851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graphicFrame>
        <p:nvGraphicFramePr>
          <p:cNvPr id="2" name="Tableau 1">
            <a:extLst>
              <a:ext uri="{FF2B5EF4-FFF2-40B4-BE49-F238E27FC236}">
                <a16:creationId xmlns:a16="http://schemas.microsoft.com/office/drawing/2014/main" id="{97E8CEDA-D9A3-5337-AB1F-5484702712D5}"/>
              </a:ext>
            </a:extLst>
          </p:cNvPr>
          <p:cNvGraphicFramePr>
            <a:graphicFrameLocks noGrp="1"/>
          </p:cNvGraphicFramePr>
          <p:nvPr>
            <p:custDataLst>
              <p:tags r:id="rId1"/>
            </p:custDataLst>
          </p:nvPr>
        </p:nvGraphicFramePr>
        <p:xfrm>
          <a:off x="-9236" y="-6747"/>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0D565BF4-0B34-62AA-F718-02E1EB31D94A}"/>
              </a:ext>
            </a:extLst>
          </p:cNvPr>
          <p:cNvSpPr txBox="1"/>
          <p:nvPr/>
        </p:nvSpPr>
        <p:spPr>
          <a:xfrm>
            <a:off x="914111" y="338700"/>
            <a:ext cx="7662527" cy="32797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Il tombe. Tomber . C’est quoi tomber  dans votre langue?</a:t>
            </a:r>
          </a:p>
        </p:txBody>
      </p:sp>
      <p:pic>
        <p:nvPicPr>
          <p:cNvPr id="7" name="Image 6">
            <a:extLst>
              <a:ext uri="{FF2B5EF4-FFF2-40B4-BE49-F238E27FC236}">
                <a16:creationId xmlns:a16="http://schemas.microsoft.com/office/drawing/2014/main" id="{6AA4D31B-21B6-EF97-B531-5C70BFFD0AD5}"/>
              </a:ext>
            </a:extLst>
          </p:cNvPr>
          <p:cNvPicPr>
            <a:picLocks noChangeAspect="1"/>
          </p:cNvPicPr>
          <p:nvPr/>
        </p:nvPicPr>
        <p:blipFill>
          <a:blip r:embed="rId5"/>
          <a:stretch>
            <a:fillRect/>
          </a:stretch>
        </p:blipFill>
        <p:spPr>
          <a:xfrm>
            <a:off x="2312895" y="2054086"/>
            <a:ext cx="3535580" cy="2842501"/>
          </a:xfrm>
          <a:prstGeom prst="rect">
            <a:avLst/>
          </a:prstGeom>
        </p:spPr>
      </p:pic>
    </p:spTree>
    <p:extLst>
      <p:ext uri="{BB962C8B-B14F-4D97-AF65-F5344CB8AC3E}">
        <p14:creationId xmlns:p14="http://schemas.microsoft.com/office/powerpoint/2010/main" val="259711756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0312A0-8673-1EF2-83B6-FC04996046C9}"/>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3CEF4166-4EB4-6427-2028-B6575D9F3CDA}"/>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F5D21B10-4E15-F830-CB39-1266BB05ADBD}"/>
              </a:ext>
            </a:extLst>
          </p:cNvPr>
          <p:cNvSpPr/>
          <p:nvPr/>
        </p:nvSpPr>
        <p:spPr>
          <a:xfrm>
            <a:off x="193139" y="228601"/>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0" name="Rectangle : coins arrondis 9">
            <a:extLst>
              <a:ext uri="{FF2B5EF4-FFF2-40B4-BE49-F238E27FC236}">
                <a16:creationId xmlns:a16="http://schemas.microsoft.com/office/drawing/2014/main" id="{551465F4-8F7F-FEFB-A86F-6565E2E0F7D0}"/>
              </a:ext>
            </a:extLst>
          </p:cNvPr>
          <p:cNvSpPr/>
          <p:nvPr/>
        </p:nvSpPr>
        <p:spPr>
          <a:xfrm>
            <a:off x="181264" y="157562"/>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2A867AE3-4362-8B5E-5F1E-07CF02C486AA}"/>
              </a:ext>
            </a:extLst>
          </p:cNvPr>
          <p:cNvSpPr/>
          <p:nvPr/>
        </p:nvSpPr>
        <p:spPr>
          <a:xfrm>
            <a:off x="406401" y="3343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sp>
        <p:nvSpPr>
          <p:cNvPr id="4" name="ZoneTexte 3">
            <a:extLst>
              <a:ext uri="{FF2B5EF4-FFF2-40B4-BE49-F238E27FC236}">
                <a16:creationId xmlns:a16="http://schemas.microsoft.com/office/drawing/2014/main" id="{B32A9E17-E67D-D9E1-EEAE-0B50BF0571F6}"/>
              </a:ext>
            </a:extLst>
          </p:cNvPr>
          <p:cNvSpPr txBox="1"/>
          <p:nvPr/>
        </p:nvSpPr>
        <p:spPr>
          <a:xfrm>
            <a:off x="5022833" y="3089933"/>
            <a:ext cx="3483615" cy="995209"/>
          </a:xfrm>
          <a:prstGeom prst="rect">
            <a:avLst/>
          </a:prstGeom>
          <a:noFill/>
        </p:spPr>
        <p:txBody>
          <a:bodyPr wrap="square" rtlCol="0">
            <a:spAutoFit/>
          </a:bodyPr>
          <a:lstStyle/>
          <a:p>
            <a:pPr algn="ctr" defTabSz="685869">
              <a:defRPr/>
            </a:pPr>
            <a:r>
              <a:rPr lang="fr-FR" sz="5867" b="1" dirty="0">
                <a:solidFill>
                  <a:srgbClr val="4BACC6">
                    <a:lumMod val="75000"/>
                  </a:srgbClr>
                </a:solidFill>
                <a:latin typeface="Dosis" pitchFamily="2" charset="0"/>
              </a:rPr>
              <a:t>T</a:t>
            </a:r>
            <a:r>
              <a:rPr lang="fr-FR" sz="5867" b="1" dirty="0">
                <a:solidFill>
                  <a:srgbClr val="FFC000"/>
                </a:solidFill>
                <a:latin typeface="Dosis" pitchFamily="2" charset="0"/>
              </a:rPr>
              <a:t>om</a:t>
            </a:r>
            <a:r>
              <a:rPr lang="fr-FR" sz="5400" b="1" dirty="0">
                <a:solidFill>
                  <a:srgbClr val="4BACC6">
                    <a:lumMod val="75000"/>
                  </a:srgbClr>
                </a:solidFill>
                <a:latin typeface="Dosis" pitchFamily="2" charset="0"/>
              </a:rPr>
              <a:t>ber</a:t>
            </a:r>
            <a:endParaRPr lang="fr-FR" sz="5334" dirty="0">
              <a:solidFill>
                <a:prstClr val="white">
                  <a:lumMod val="50000"/>
                </a:prstClr>
              </a:solidFill>
              <a:latin typeface="Dosis" pitchFamily="2" charset="0"/>
            </a:endParaRPr>
          </a:p>
        </p:txBody>
      </p:sp>
      <p:graphicFrame>
        <p:nvGraphicFramePr>
          <p:cNvPr id="3" name="Tableau 2">
            <a:extLst>
              <a:ext uri="{FF2B5EF4-FFF2-40B4-BE49-F238E27FC236}">
                <a16:creationId xmlns:a16="http://schemas.microsoft.com/office/drawing/2014/main" id="{63BE973B-6033-CB8B-E86D-6D68DDE64635}"/>
              </a:ext>
            </a:extLst>
          </p:cNvPr>
          <p:cNvGraphicFramePr>
            <a:graphicFrameLocks noGrp="1"/>
          </p:cNvGraphicFramePr>
          <p:nvPr>
            <p:custDataLst>
              <p:tags r:id="rId1"/>
            </p:custDataLst>
          </p:nvPr>
        </p:nvGraphicFramePr>
        <p:xfrm>
          <a:off x="28043" y="-27400"/>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6" name="ZoneTexte 5">
            <a:extLst>
              <a:ext uri="{FF2B5EF4-FFF2-40B4-BE49-F238E27FC236}">
                <a16:creationId xmlns:a16="http://schemas.microsoft.com/office/drawing/2014/main" id="{246DB021-28DC-5BC2-5738-090162EB755D}"/>
              </a:ext>
            </a:extLst>
          </p:cNvPr>
          <p:cNvSpPr txBox="1"/>
          <p:nvPr/>
        </p:nvSpPr>
        <p:spPr>
          <a:xfrm>
            <a:off x="952500" y="279401"/>
            <a:ext cx="7434415" cy="32797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Tomber</a:t>
            </a:r>
            <a:r>
              <a:rPr lang="en-US" sz="1500" b="1" dirty="0">
                <a:solidFill>
                  <a:prstClr val="white">
                    <a:lumMod val="65000"/>
                  </a:prstClr>
                </a:solidFill>
                <a:latin typeface="Dosis" pitchFamily="2" charset="0"/>
              </a:rPr>
              <a:t>, </a:t>
            </a:r>
            <a:r>
              <a:rPr lang="fr-FR" sz="1500" b="1" dirty="0">
                <a:solidFill>
                  <a:prstClr val="white">
                    <a:lumMod val="65000"/>
                  </a:prstClr>
                </a:solidFill>
                <a:latin typeface="Dosis" pitchFamily="2" charset="0"/>
              </a:rPr>
              <a:t>tomber</a:t>
            </a:r>
            <a:r>
              <a:rPr lang="en-US" sz="1500" b="1" dirty="0">
                <a:solidFill>
                  <a:prstClr val="white">
                    <a:lumMod val="65000"/>
                  </a:prstClr>
                </a:solidFill>
                <a:latin typeface="Dosis" pitchFamily="2" charset="0"/>
              </a:rPr>
              <a:t>. </a:t>
            </a:r>
            <a:r>
              <a:rPr lang="en-US" sz="1500" b="1" dirty="0" err="1">
                <a:solidFill>
                  <a:prstClr val="white">
                    <a:lumMod val="65000"/>
                  </a:prstClr>
                </a:solidFill>
                <a:latin typeface="Dosis" pitchFamily="2" charset="0"/>
              </a:rPr>
              <a:t>Répétons</a:t>
            </a:r>
            <a:r>
              <a:rPr lang="en-US" sz="1500" b="1" dirty="0">
                <a:solidFill>
                  <a:prstClr val="white">
                    <a:lumMod val="65000"/>
                  </a:prstClr>
                </a:solidFill>
                <a:latin typeface="Dosis" pitchFamily="2" charset="0"/>
              </a:rPr>
              <a:t> ensemble “</a:t>
            </a:r>
            <a:r>
              <a:rPr lang="fr-FR" sz="1500" b="1" dirty="0">
                <a:solidFill>
                  <a:prstClr val="white">
                    <a:lumMod val="65000"/>
                  </a:prstClr>
                </a:solidFill>
                <a:latin typeface="Dosis" pitchFamily="2" charset="0"/>
              </a:rPr>
              <a:t>Tomber</a:t>
            </a:r>
            <a:r>
              <a:rPr lang="en-US" sz="1500" b="1" dirty="0">
                <a:solidFill>
                  <a:prstClr val="white">
                    <a:lumMod val="65000"/>
                  </a:prstClr>
                </a:solidFill>
                <a:latin typeface="Dosis" pitchFamily="2" charset="0"/>
              </a:rPr>
              <a:t>”. </a:t>
            </a:r>
          </a:p>
        </p:txBody>
      </p:sp>
      <p:pic>
        <p:nvPicPr>
          <p:cNvPr id="7" name="Image 6">
            <a:extLst>
              <a:ext uri="{FF2B5EF4-FFF2-40B4-BE49-F238E27FC236}">
                <a16:creationId xmlns:a16="http://schemas.microsoft.com/office/drawing/2014/main" id="{197B84E1-56ED-0428-C37B-2EBE2AC27C9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07516" y="2240512"/>
            <a:ext cx="3612133" cy="2893698"/>
          </a:xfrm>
          <a:prstGeom prst="rect">
            <a:avLst/>
          </a:prstGeom>
        </p:spPr>
      </p:pic>
    </p:spTree>
    <p:extLst>
      <p:ext uri="{BB962C8B-B14F-4D97-AF65-F5344CB8AC3E}">
        <p14:creationId xmlns:p14="http://schemas.microsoft.com/office/powerpoint/2010/main" val="417290171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9669FEA5-6BB4-83AA-E62A-A2CC7A9053B1}"/>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33462B92-8DD2-9108-BB2A-87207CA9457D}"/>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814AEF14-00B0-16E0-AE70-639A262B3893}"/>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D95C7CB2-66CB-D746-D8E1-2EEC11AF6632}"/>
              </a:ext>
            </a:extLst>
          </p:cNvPr>
          <p:cNvSpPr/>
          <p:nvPr/>
        </p:nvSpPr>
        <p:spPr>
          <a:xfrm>
            <a:off x="567365" y="3851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graphicFrame>
        <p:nvGraphicFramePr>
          <p:cNvPr id="2" name="Tableau 1">
            <a:extLst>
              <a:ext uri="{FF2B5EF4-FFF2-40B4-BE49-F238E27FC236}">
                <a16:creationId xmlns:a16="http://schemas.microsoft.com/office/drawing/2014/main" id="{5BF276BE-C97C-1381-3BED-01FA5E641086}"/>
              </a:ext>
            </a:extLst>
          </p:cNvPr>
          <p:cNvGraphicFramePr>
            <a:graphicFrameLocks noGrp="1"/>
          </p:cNvGraphicFramePr>
          <p:nvPr>
            <p:custDataLst>
              <p:tags r:id="rId1"/>
            </p:custDataLst>
          </p:nvPr>
        </p:nvGraphicFramePr>
        <p:xfrm>
          <a:off x="-9236" y="-6747"/>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7EA960B5-E12D-422B-6285-D06A4E93395A}"/>
              </a:ext>
            </a:extLst>
          </p:cNvPr>
          <p:cNvSpPr txBox="1"/>
          <p:nvPr/>
        </p:nvSpPr>
        <p:spPr>
          <a:xfrm>
            <a:off x="914111" y="338700"/>
            <a:ext cx="7662527" cy="32797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C’est un lion. Lion . Comment vous dites lion dans votre langue? </a:t>
            </a:r>
          </a:p>
        </p:txBody>
      </p:sp>
      <p:pic>
        <p:nvPicPr>
          <p:cNvPr id="7" name="Image 6">
            <a:extLst>
              <a:ext uri="{FF2B5EF4-FFF2-40B4-BE49-F238E27FC236}">
                <a16:creationId xmlns:a16="http://schemas.microsoft.com/office/drawing/2014/main" id="{D54FFB79-A732-187F-B6C0-A64E0A9DE95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747203" y="1810070"/>
            <a:ext cx="3309352" cy="3737853"/>
          </a:xfrm>
          <a:prstGeom prst="rect">
            <a:avLst/>
          </a:prstGeom>
        </p:spPr>
      </p:pic>
    </p:spTree>
    <p:extLst>
      <p:ext uri="{BB962C8B-B14F-4D97-AF65-F5344CB8AC3E}">
        <p14:creationId xmlns:p14="http://schemas.microsoft.com/office/powerpoint/2010/main" val="265672377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8203FEA8-6BB0-703E-D335-FF0C643A5C2F}"/>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81CDA215-2A0F-AD92-3A84-12637E5DECF5}"/>
              </a:ext>
            </a:extLst>
          </p:cNvPr>
          <p:cNvSpPr/>
          <p:nvPr/>
        </p:nvSpPr>
        <p:spPr>
          <a:xfrm>
            <a:off x="193139" y="228601"/>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0" name="Rectangle : coins arrondis 9">
            <a:extLst>
              <a:ext uri="{FF2B5EF4-FFF2-40B4-BE49-F238E27FC236}">
                <a16:creationId xmlns:a16="http://schemas.microsoft.com/office/drawing/2014/main" id="{7C151578-B1B8-2122-84D1-BDAE46CED761}"/>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D95C7CB2-66CB-D746-D8E1-2EEC11AF6632}"/>
              </a:ext>
            </a:extLst>
          </p:cNvPr>
          <p:cNvSpPr/>
          <p:nvPr/>
        </p:nvSpPr>
        <p:spPr>
          <a:xfrm>
            <a:off x="406401" y="3343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sp>
        <p:nvSpPr>
          <p:cNvPr id="4" name="ZoneTexte 3">
            <a:extLst>
              <a:ext uri="{FF2B5EF4-FFF2-40B4-BE49-F238E27FC236}">
                <a16:creationId xmlns:a16="http://schemas.microsoft.com/office/drawing/2014/main" id="{31FA4633-6354-C035-0454-ECAD623221FF}"/>
              </a:ext>
            </a:extLst>
          </p:cNvPr>
          <p:cNvSpPr txBox="1"/>
          <p:nvPr/>
        </p:nvSpPr>
        <p:spPr>
          <a:xfrm>
            <a:off x="4765139" y="2801500"/>
            <a:ext cx="3700616" cy="995209"/>
          </a:xfrm>
          <a:prstGeom prst="rect">
            <a:avLst/>
          </a:prstGeom>
          <a:noFill/>
        </p:spPr>
        <p:txBody>
          <a:bodyPr wrap="square" rtlCol="0">
            <a:spAutoFit/>
          </a:bodyPr>
          <a:lstStyle/>
          <a:p>
            <a:pPr algn="ctr" defTabSz="685869">
              <a:defRPr/>
            </a:pPr>
            <a:r>
              <a:rPr lang="fr-FR" sz="5867" b="1" dirty="0">
                <a:solidFill>
                  <a:srgbClr val="4BACC6">
                    <a:lumMod val="75000"/>
                  </a:srgbClr>
                </a:solidFill>
                <a:latin typeface="Dosis" pitchFamily="2" charset="0"/>
              </a:rPr>
              <a:t>Un l</a:t>
            </a:r>
            <a:r>
              <a:rPr lang="fr-FR" sz="5867" b="1" dirty="0">
                <a:solidFill>
                  <a:srgbClr val="FFC000"/>
                </a:solidFill>
                <a:latin typeface="Dosis" pitchFamily="2" charset="0"/>
              </a:rPr>
              <a:t>ion</a:t>
            </a:r>
            <a:endParaRPr lang="fr-FR" sz="5334" dirty="0">
              <a:solidFill>
                <a:prstClr val="white">
                  <a:lumMod val="50000"/>
                </a:prstClr>
              </a:solidFill>
              <a:latin typeface="Dosis" pitchFamily="2" charset="0"/>
            </a:endParaRPr>
          </a:p>
        </p:txBody>
      </p:sp>
      <p:graphicFrame>
        <p:nvGraphicFramePr>
          <p:cNvPr id="3" name="Tableau 2">
            <a:extLst>
              <a:ext uri="{FF2B5EF4-FFF2-40B4-BE49-F238E27FC236}">
                <a16:creationId xmlns:a16="http://schemas.microsoft.com/office/drawing/2014/main" id="{08D7AD97-3728-0B6E-3BB0-5F6C10765686}"/>
              </a:ext>
            </a:extLst>
          </p:cNvPr>
          <p:cNvGraphicFramePr>
            <a:graphicFrameLocks noGrp="1"/>
          </p:cNvGraphicFramePr>
          <p:nvPr>
            <p:custDataLst>
              <p:tags r:id="rId1"/>
            </p:custDataLst>
          </p:nvPr>
        </p:nvGraphicFramePr>
        <p:xfrm>
          <a:off x="28043" y="-27400"/>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6" name="ZoneTexte 5">
            <a:extLst>
              <a:ext uri="{FF2B5EF4-FFF2-40B4-BE49-F238E27FC236}">
                <a16:creationId xmlns:a16="http://schemas.microsoft.com/office/drawing/2014/main" id="{58271FEF-29F1-DBE0-5BB5-0D1C3F6868B4}"/>
              </a:ext>
            </a:extLst>
          </p:cNvPr>
          <p:cNvSpPr txBox="1"/>
          <p:nvPr/>
        </p:nvSpPr>
        <p:spPr>
          <a:xfrm>
            <a:off x="952500" y="279401"/>
            <a:ext cx="6096000" cy="32797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Un lion, le lion</a:t>
            </a:r>
            <a:r>
              <a:rPr lang="en-US" sz="1500" b="1" dirty="0">
                <a:solidFill>
                  <a:prstClr val="white">
                    <a:lumMod val="65000"/>
                  </a:prstClr>
                </a:solidFill>
                <a:latin typeface="Dosis" pitchFamily="2" charset="0"/>
              </a:rPr>
              <a:t>. </a:t>
            </a:r>
            <a:r>
              <a:rPr lang="en-US" sz="1500" b="1" dirty="0" err="1">
                <a:solidFill>
                  <a:prstClr val="white">
                    <a:lumMod val="65000"/>
                  </a:prstClr>
                </a:solidFill>
                <a:latin typeface="Dosis" pitchFamily="2" charset="0"/>
              </a:rPr>
              <a:t>Répétons</a:t>
            </a:r>
            <a:r>
              <a:rPr lang="en-US" sz="1500" b="1" dirty="0">
                <a:solidFill>
                  <a:prstClr val="white">
                    <a:lumMod val="65000"/>
                  </a:prstClr>
                </a:solidFill>
                <a:latin typeface="Dosis" pitchFamily="2" charset="0"/>
              </a:rPr>
              <a:t> ensemble “</a:t>
            </a:r>
            <a:r>
              <a:rPr lang="fr-FR" sz="1500" b="1" dirty="0">
                <a:solidFill>
                  <a:prstClr val="white">
                    <a:lumMod val="65000"/>
                  </a:prstClr>
                </a:solidFill>
                <a:latin typeface="Dosis" pitchFamily="2" charset="0"/>
              </a:rPr>
              <a:t>un lion</a:t>
            </a:r>
            <a:r>
              <a:rPr lang="en-US" sz="1500" b="1" dirty="0">
                <a:solidFill>
                  <a:prstClr val="white">
                    <a:lumMod val="65000"/>
                  </a:prstClr>
                </a:solidFill>
                <a:latin typeface="Dosis" pitchFamily="2" charset="0"/>
              </a:rPr>
              <a:t>”.</a:t>
            </a:r>
          </a:p>
        </p:txBody>
      </p:sp>
      <p:pic>
        <p:nvPicPr>
          <p:cNvPr id="7" name="Image 6">
            <a:extLst>
              <a:ext uri="{FF2B5EF4-FFF2-40B4-BE49-F238E27FC236}">
                <a16:creationId xmlns:a16="http://schemas.microsoft.com/office/drawing/2014/main" id="{4EF142DF-5837-9673-E053-C3DE97082EB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367358" y="1928404"/>
            <a:ext cx="2795851" cy="3157863"/>
          </a:xfrm>
          <a:prstGeom prst="rect">
            <a:avLst/>
          </a:prstGeom>
        </p:spPr>
      </p:pic>
    </p:spTree>
    <p:extLst>
      <p:ext uri="{BB962C8B-B14F-4D97-AF65-F5344CB8AC3E}">
        <p14:creationId xmlns:p14="http://schemas.microsoft.com/office/powerpoint/2010/main" val="9811634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A7068F-E158-E1BA-FCFB-B63E45D565BD}"/>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AC2552FA-B6E2-95AE-9F60-61C8FE5B7BB3}"/>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45C26A6D-5CDA-CCED-53DE-95D2CB063F17}"/>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5ACACAF1-05A0-ABA6-276B-E6F7C5874753}"/>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09298058-926A-7EED-F82D-F374829B539E}"/>
              </a:ext>
            </a:extLst>
          </p:cNvPr>
          <p:cNvSpPr/>
          <p:nvPr/>
        </p:nvSpPr>
        <p:spPr>
          <a:xfrm>
            <a:off x="567365" y="3851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graphicFrame>
        <p:nvGraphicFramePr>
          <p:cNvPr id="2" name="Tableau 1">
            <a:extLst>
              <a:ext uri="{FF2B5EF4-FFF2-40B4-BE49-F238E27FC236}">
                <a16:creationId xmlns:a16="http://schemas.microsoft.com/office/drawing/2014/main" id="{D5942A46-9F31-4B29-4BD0-045F06E69485}"/>
              </a:ext>
            </a:extLst>
          </p:cNvPr>
          <p:cNvGraphicFramePr>
            <a:graphicFrameLocks noGrp="1"/>
          </p:cNvGraphicFramePr>
          <p:nvPr>
            <p:custDataLst>
              <p:tags r:id="rId1"/>
            </p:custDataLst>
          </p:nvPr>
        </p:nvGraphicFramePr>
        <p:xfrm>
          <a:off x="-9236" y="-6747"/>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33B15335-18D8-24EF-F485-EC705BEF83B8}"/>
              </a:ext>
            </a:extLst>
          </p:cNvPr>
          <p:cNvSpPr txBox="1"/>
          <p:nvPr/>
        </p:nvSpPr>
        <p:spPr>
          <a:xfrm>
            <a:off x="914111" y="338699"/>
            <a:ext cx="7662527" cy="330860"/>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C’est un chanteur. Comment vous dites « chanteur » dans votre langue?</a:t>
            </a:r>
          </a:p>
        </p:txBody>
      </p:sp>
      <p:pic>
        <p:nvPicPr>
          <p:cNvPr id="7" name="Espace réservé du contenu 4">
            <a:extLst>
              <a:ext uri="{FF2B5EF4-FFF2-40B4-BE49-F238E27FC236}">
                <a16:creationId xmlns:a16="http://schemas.microsoft.com/office/drawing/2014/main" id="{8E55D970-2847-16F5-E97E-FEAEA87CB51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627801" y="1788827"/>
            <a:ext cx="3428754" cy="3280346"/>
          </a:xfrm>
          <a:prstGeom prst="rect">
            <a:avLst/>
          </a:prstGeom>
        </p:spPr>
      </p:pic>
    </p:spTree>
    <p:extLst>
      <p:ext uri="{BB962C8B-B14F-4D97-AF65-F5344CB8AC3E}">
        <p14:creationId xmlns:p14="http://schemas.microsoft.com/office/powerpoint/2010/main" val="205049301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2C37FE-BFB2-0FC6-D2C8-CA9C2B0BD210}"/>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4A679DCE-8930-169F-53A5-AD6AE6BEC605}"/>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D380331E-6C41-C1F3-5BF1-3E61B398F5B8}"/>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0" name="Rectangle : coins arrondis 9">
            <a:extLst>
              <a:ext uri="{FF2B5EF4-FFF2-40B4-BE49-F238E27FC236}">
                <a16:creationId xmlns:a16="http://schemas.microsoft.com/office/drawing/2014/main" id="{2B115499-74D7-EB97-F774-FF6611D73858}"/>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D4E51905-8FE0-6F7D-9D63-562AB01D438C}"/>
              </a:ext>
            </a:extLst>
          </p:cNvPr>
          <p:cNvSpPr/>
          <p:nvPr/>
        </p:nvSpPr>
        <p:spPr>
          <a:xfrm>
            <a:off x="406401" y="3343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sp>
        <p:nvSpPr>
          <p:cNvPr id="4" name="ZoneTexte 3">
            <a:extLst>
              <a:ext uri="{FF2B5EF4-FFF2-40B4-BE49-F238E27FC236}">
                <a16:creationId xmlns:a16="http://schemas.microsoft.com/office/drawing/2014/main" id="{19A78498-AED2-E48B-9DFA-674DC3A4466D}"/>
              </a:ext>
            </a:extLst>
          </p:cNvPr>
          <p:cNvSpPr txBox="1"/>
          <p:nvPr/>
        </p:nvSpPr>
        <p:spPr>
          <a:xfrm>
            <a:off x="3959175" y="2929436"/>
            <a:ext cx="4778425" cy="1200329"/>
          </a:xfrm>
          <a:prstGeom prst="rect">
            <a:avLst/>
          </a:prstGeom>
          <a:noFill/>
        </p:spPr>
        <p:txBody>
          <a:bodyPr wrap="square" rtlCol="0">
            <a:spAutoFit/>
          </a:bodyPr>
          <a:lstStyle/>
          <a:p>
            <a:pPr algn="ctr" defTabSz="685869">
              <a:defRPr/>
            </a:pPr>
            <a:r>
              <a:rPr lang="fr-FR" sz="7200" b="1" dirty="0">
                <a:solidFill>
                  <a:srgbClr val="4BACC6">
                    <a:lumMod val="75000"/>
                  </a:srgbClr>
                </a:solidFill>
                <a:latin typeface="Dosis" pitchFamily="2" charset="0"/>
              </a:rPr>
              <a:t>Un ch</a:t>
            </a:r>
            <a:r>
              <a:rPr lang="fr-FR" sz="7200" b="1" dirty="0">
                <a:solidFill>
                  <a:srgbClr val="FFC000"/>
                </a:solidFill>
                <a:latin typeface="Dosis" pitchFamily="2" charset="0"/>
              </a:rPr>
              <a:t>an</a:t>
            </a:r>
            <a:r>
              <a:rPr lang="fr-FR" sz="7200" b="1" dirty="0">
                <a:solidFill>
                  <a:srgbClr val="4BACC6">
                    <a:lumMod val="75000"/>
                  </a:srgbClr>
                </a:solidFill>
                <a:latin typeface="Dosis" pitchFamily="2" charset="0"/>
              </a:rPr>
              <a:t>teur</a:t>
            </a:r>
          </a:p>
        </p:txBody>
      </p:sp>
      <p:graphicFrame>
        <p:nvGraphicFramePr>
          <p:cNvPr id="3" name="Tableau 2">
            <a:extLst>
              <a:ext uri="{FF2B5EF4-FFF2-40B4-BE49-F238E27FC236}">
                <a16:creationId xmlns:a16="http://schemas.microsoft.com/office/drawing/2014/main" id="{54FD4E37-78A2-B608-A7A8-B85B32DB6E72}"/>
              </a:ext>
            </a:extLst>
          </p:cNvPr>
          <p:cNvGraphicFramePr>
            <a:graphicFrameLocks noGrp="1"/>
          </p:cNvGraphicFramePr>
          <p:nvPr>
            <p:custDataLst>
              <p:tags r:id="rId1"/>
            </p:custDataLst>
          </p:nvPr>
        </p:nvGraphicFramePr>
        <p:xfrm>
          <a:off x="28043" y="-27400"/>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6" name="ZoneTexte 5">
            <a:extLst>
              <a:ext uri="{FF2B5EF4-FFF2-40B4-BE49-F238E27FC236}">
                <a16:creationId xmlns:a16="http://schemas.microsoft.com/office/drawing/2014/main" id="{9FA1B975-BD93-C5D4-525A-BC8A1FF797F2}"/>
              </a:ext>
            </a:extLst>
          </p:cNvPr>
          <p:cNvSpPr txBox="1"/>
          <p:nvPr/>
        </p:nvSpPr>
        <p:spPr>
          <a:xfrm>
            <a:off x="952500" y="279401"/>
            <a:ext cx="7785100" cy="327975"/>
          </a:xfrm>
          <a:prstGeom prst="rect">
            <a:avLst/>
          </a:prstGeom>
          <a:noFill/>
        </p:spPr>
        <p:txBody>
          <a:bodyPr wrap="square">
            <a:spAutoFit/>
          </a:bodyPr>
          <a:lstStyle/>
          <a:p>
            <a:pPr marL="0" lvl="1" defTabSz="457246">
              <a:lnSpc>
                <a:spcPts val="2011"/>
              </a:lnSpc>
              <a:spcBef>
                <a:spcPct val="0"/>
              </a:spcBef>
              <a:defRPr/>
            </a:pPr>
            <a:r>
              <a:rPr lang="en-US" sz="1500" b="1" dirty="0">
                <a:solidFill>
                  <a:prstClr val="white">
                    <a:lumMod val="65000"/>
                  </a:prstClr>
                </a:solidFill>
                <a:latin typeface="Dosis" pitchFamily="2" charset="0"/>
              </a:rPr>
              <a:t>Un chanteur, Le chanteur. </a:t>
            </a:r>
            <a:r>
              <a:rPr lang="en-US" sz="1500" b="1" dirty="0" err="1">
                <a:solidFill>
                  <a:prstClr val="white">
                    <a:lumMod val="65000"/>
                  </a:prstClr>
                </a:solidFill>
                <a:latin typeface="Dosis" pitchFamily="2" charset="0"/>
              </a:rPr>
              <a:t>Répétons</a:t>
            </a:r>
            <a:r>
              <a:rPr lang="en-US" sz="1500" b="1" dirty="0">
                <a:solidFill>
                  <a:prstClr val="white">
                    <a:lumMod val="65000"/>
                  </a:prstClr>
                </a:solidFill>
                <a:latin typeface="Dosis" pitchFamily="2" charset="0"/>
              </a:rPr>
              <a:t> ensemble: ” Un chanteur”. </a:t>
            </a:r>
          </a:p>
        </p:txBody>
      </p:sp>
      <p:pic>
        <p:nvPicPr>
          <p:cNvPr id="2" name="Espace réservé du contenu 4">
            <a:extLst>
              <a:ext uri="{FF2B5EF4-FFF2-40B4-BE49-F238E27FC236}">
                <a16:creationId xmlns:a16="http://schemas.microsoft.com/office/drawing/2014/main" id="{06F79A52-B15D-30DA-5E2D-2888070C34C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93392" y="1928256"/>
            <a:ext cx="3428754" cy="3280346"/>
          </a:xfrm>
          <a:prstGeom prst="rect">
            <a:avLst/>
          </a:prstGeom>
        </p:spPr>
      </p:pic>
    </p:spTree>
    <p:extLst>
      <p:ext uri="{BB962C8B-B14F-4D97-AF65-F5344CB8AC3E}">
        <p14:creationId xmlns:p14="http://schemas.microsoft.com/office/powerpoint/2010/main" val="272822359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9144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457246">
              <a:defRPr/>
            </a:pPr>
            <a:endParaRPr lang="fr-MA" sz="900" dirty="0">
              <a:solidFill>
                <a:prstClr val="black"/>
              </a:solidFill>
              <a:latin typeface="Dosis" pitchFamily="2" charset="0"/>
            </a:endParaRPr>
          </a:p>
        </p:txBody>
      </p:sp>
      <p:grpSp>
        <p:nvGrpSpPr>
          <p:cNvPr id="3" name="Group 3"/>
          <p:cNvGrpSpPr/>
          <p:nvPr/>
        </p:nvGrpSpPr>
        <p:grpSpPr>
          <a:xfrm>
            <a:off x="571500" y="786968"/>
            <a:ext cx="8001000" cy="5284067"/>
            <a:chOff x="0" y="0"/>
            <a:chExt cx="3895412" cy="2555175"/>
          </a:xfrm>
        </p:grpSpPr>
        <p:sp>
          <p:nvSpPr>
            <p:cNvPr id="4" name="Freeform 4"/>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defTabSz="457246">
                <a:defRPr/>
              </a:pPr>
              <a:endParaRPr lang="fr-MA" sz="900" dirty="0">
                <a:solidFill>
                  <a:prstClr val="black"/>
                </a:solidFill>
                <a:latin typeface="Dosis" pitchFamily="2" charset="0"/>
              </a:endParaRPr>
            </a:p>
          </p:txBody>
        </p:sp>
        <p:sp>
          <p:nvSpPr>
            <p:cNvPr id="5" name="TextBox 5"/>
            <p:cNvSpPr txBox="1"/>
            <p:nvPr/>
          </p:nvSpPr>
          <p:spPr>
            <a:xfrm>
              <a:off x="0" y="-47625"/>
              <a:ext cx="812800" cy="860425"/>
            </a:xfrm>
            <a:prstGeom prst="rect">
              <a:avLst/>
            </a:prstGeom>
          </p:spPr>
          <p:txBody>
            <a:bodyPr lIns="25401" tIns="25401" rIns="25401" bIns="25401" rtlCol="0" anchor="ctr"/>
            <a:lstStyle/>
            <a:p>
              <a:pPr algn="ctr" defTabSz="457246">
                <a:lnSpc>
                  <a:spcPts val="1606"/>
                </a:lnSpc>
                <a:defRPr/>
              </a:pPr>
              <a:endParaRPr sz="900" dirty="0">
                <a:solidFill>
                  <a:prstClr val="black"/>
                </a:solidFill>
                <a:latin typeface="Dosis" pitchFamily="2" charset="0"/>
              </a:endParaRPr>
            </a:p>
          </p:txBody>
        </p:sp>
      </p:grpSp>
      <p:sp>
        <p:nvSpPr>
          <p:cNvPr id="7" name="Freeform 7"/>
          <p:cNvSpPr/>
          <p:nvPr/>
        </p:nvSpPr>
        <p:spPr>
          <a:xfrm>
            <a:off x="786646" y="381001"/>
            <a:ext cx="619583" cy="59480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defTabSz="457246">
              <a:defRPr/>
            </a:pPr>
            <a:endParaRPr lang="fr-MA" sz="900" dirty="0">
              <a:solidFill>
                <a:prstClr val="black"/>
              </a:solidFill>
              <a:latin typeface="Dosis" pitchFamily="2" charset="0"/>
            </a:endParaRPr>
          </a:p>
        </p:txBody>
      </p:sp>
      <p:sp>
        <p:nvSpPr>
          <p:cNvPr id="10" name="ZoneTexte 9">
            <a:extLst>
              <a:ext uri="{FF2B5EF4-FFF2-40B4-BE49-F238E27FC236}">
                <a16:creationId xmlns:a16="http://schemas.microsoft.com/office/drawing/2014/main" id="{797E087D-5FB9-0D89-12A1-098B2632F30A}"/>
              </a:ext>
            </a:extLst>
          </p:cNvPr>
          <p:cNvSpPr txBox="1"/>
          <p:nvPr/>
        </p:nvSpPr>
        <p:spPr>
          <a:xfrm>
            <a:off x="678120" y="2110178"/>
            <a:ext cx="7787760" cy="354071"/>
          </a:xfrm>
          <a:prstGeom prst="rect">
            <a:avLst/>
          </a:prstGeom>
          <a:noFill/>
        </p:spPr>
        <p:txBody>
          <a:bodyPr wrap="square" rtlCol="0">
            <a:spAutoFit/>
          </a:bodyPr>
          <a:lstStyle/>
          <a:p>
            <a:pPr algn="ctr" defTabSz="457246">
              <a:spcAft>
                <a:spcPts val="600"/>
              </a:spcAft>
              <a:defRPr/>
            </a:pPr>
            <a:r>
              <a:rPr lang="fr-FR" sz="1701" dirty="0">
                <a:solidFill>
                  <a:srgbClr val="106585"/>
                </a:solidFill>
                <a:latin typeface="Dosis" pitchFamily="2" charset="0"/>
              </a:rPr>
              <a:t>À  la fin de la séance d’aujourd’hui, </a:t>
            </a:r>
            <a:r>
              <a:rPr lang="fr-FR" sz="1701" b="1" dirty="0">
                <a:solidFill>
                  <a:srgbClr val="106585"/>
                </a:solidFill>
                <a:latin typeface="Dosis" pitchFamily="2" charset="0"/>
              </a:rPr>
              <a:t>au moins 80% des élèves </a:t>
            </a:r>
            <a:r>
              <a:rPr lang="fr-FR" sz="1701" dirty="0">
                <a:solidFill>
                  <a:srgbClr val="106585"/>
                </a:solidFill>
                <a:latin typeface="Dosis" pitchFamily="2" charset="0"/>
              </a:rPr>
              <a:t>doivent être capables de : </a:t>
            </a:r>
          </a:p>
        </p:txBody>
      </p:sp>
      <p:grpSp>
        <p:nvGrpSpPr>
          <p:cNvPr id="6" name="Groupe 5">
            <a:extLst>
              <a:ext uri="{FF2B5EF4-FFF2-40B4-BE49-F238E27FC236}">
                <a16:creationId xmlns:a16="http://schemas.microsoft.com/office/drawing/2014/main" id="{361841AB-7BBF-E5DF-ECC0-9422AF094E7E}"/>
              </a:ext>
            </a:extLst>
          </p:cNvPr>
          <p:cNvGrpSpPr/>
          <p:nvPr/>
        </p:nvGrpSpPr>
        <p:grpSpPr>
          <a:xfrm>
            <a:off x="939800" y="2851934"/>
            <a:ext cx="7264400" cy="2623984"/>
            <a:chOff x="3302073" y="4600550"/>
            <a:chExt cx="9396747" cy="2507452"/>
          </a:xfrm>
        </p:grpSpPr>
        <p:sp>
          <p:nvSpPr>
            <p:cNvPr id="8" name="Freeform 17">
              <a:extLst>
                <a:ext uri="{FF2B5EF4-FFF2-40B4-BE49-F238E27FC236}">
                  <a16:creationId xmlns:a16="http://schemas.microsoft.com/office/drawing/2014/main" id="{60BD1024-05C8-C151-181A-C15273BA80F2}"/>
                </a:ext>
              </a:extLst>
            </p:cNvPr>
            <p:cNvSpPr/>
            <p:nvPr/>
          </p:nvSpPr>
          <p:spPr>
            <a:xfrm>
              <a:off x="3302073" y="4600550"/>
              <a:ext cx="9396747" cy="2104846"/>
            </a:xfrm>
            <a:custGeom>
              <a:avLst/>
              <a:gdLst/>
              <a:ahLst/>
              <a:cxnLst/>
              <a:rect l="l" t="t" r="r" b="b"/>
              <a:pathLst>
                <a:path w="3062465" h="1213150">
                  <a:moveTo>
                    <a:pt x="0" y="0"/>
                  </a:moveTo>
                  <a:lnTo>
                    <a:pt x="3062465" y="0"/>
                  </a:lnTo>
                  <a:lnTo>
                    <a:pt x="3062465" y="1213150"/>
                  </a:lnTo>
                  <a:lnTo>
                    <a:pt x="0" y="1213150"/>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pPr defTabSz="457246">
                <a:defRPr/>
              </a:pPr>
              <a:endParaRPr lang="fr-MA" sz="667" dirty="0">
                <a:solidFill>
                  <a:prstClr val="black"/>
                </a:solidFill>
                <a:latin typeface="Dosis" pitchFamily="2" charset="0"/>
              </a:endParaRPr>
            </a:p>
          </p:txBody>
        </p:sp>
        <p:sp>
          <p:nvSpPr>
            <p:cNvPr id="13" name="ZoneTexte 12">
              <a:extLst>
                <a:ext uri="{FF2B5EF4-FFF2-40B4-BE49-F238E27FC236}">
                  <a16:creationId xmlns:a16="http://schemas.microsoft.com/office/drawing/2014/main" id="{21CEE908-A23E-3615-FC3A-B9D65947341C}"/>
                </a:ext>
              </a:extLst>
            </p:cNvPr>
            <p:cNvSpPr txBox="1"/>
            <p:nvPr/>
          </p:nvSpPr>
          <p:spPr>
            <a:xfrm>
              <a:off x="4045023" y="4803726"/>
              <a:ext cx="8013627" cy="2304276"/>
            </a:xfrm>
            <a:prstGeom prst="rect">
              <a:avLst/>
            </a:prstGeom>
            <a:noFill/>
          </p:spPr>
          <p:txBody>
            <a:bodyPr wrap="square" rtlCol="0">
              <a:spAutoFit/>
            </a:bodyPr>
            <a:lstStyle/>
            <a:p>
              <a:pPr defTabSz="457246">
                <a:spcAft>
                  <a:spcPts val="600"/>
                </a:spcAft>
                <a:defRPr/>
              </a:pPr>
              <a:r>
                <a:rPr lang="fr-FR" sz="1867" dirty="0">
                  <a:solidFill>
                    <a:srgbClr val="215968"/>
                  </a:solidFill>
                  <a:latin typeface="Dosis" pitchFamily="2" charset="0"/>
                </a:rPr>
                <a:t>Comprendre et produire les mots du vocabulaire</a:t>
              </a:r>
              <a:r>
                <a:rPr lang="fr-FR" sz="1867" b="1" dirty="0">
                  <a:solidFill>
                    <a:srgbClr val="215968"/>
                  </a:solidFill>
                  <a:latin typeface="Dosis" pitchFamily="2" charset="0"/>
                </a:rPr>
                <a:t>: </a:t>
              </a:r>
              <a:r>
                <a:rPr lang="fr-MA" sz="1867" b="1" dirty="0">
                  <a:solidFill>
                    <a:srgbClr val="106585"/>
                  </a:solidFill>
                  <a:latin typeface="Dosis" pitchFamily="2" charset="0"/>
                </a:rPr>
                <a:t> </a:t>
              </a:r>
              <a:r>
                <a:rPr lang="fr-FR" sz="1867" b="1" dirty="0">
                  <a:solidFill>
                    <a:srgbClr val="008EC0"/>
                  </a:solidFill>
                  <a:latin typeface="Dosis" pitchFamily="2" charset="0"/>
                </a:rPr>
                <a:t>Lion – montagne – tomber – chanteur – ambulance – trembler – dentiste - viande</a:t>
              </a:r>
            </a:p>
            <a:p>
              <a:pPr defTabSz="457246">
                <a:spcAft>
                  <a:spcPts val="600"/>
                </a:spcAft>
                <a:defRPr/>
              </a:pPr>
              <a:endParaRPr lang="fr-FR" sz="1867" b="1" dirty="0">
                <a:solidFill>
                  <a:srgbClr val="008EC0"/>
                </a:solidFill>
                <a:latin typeface="Dosis" pitchFamily="2" charset="0"/>
              </a:endParaRPr>
            </a:p>
            <a:p>
              <a:pPr defTabSz="457246">
                <a:spcAft>
                  <a:spcPts val="600"/>
                </a:spcAft>
                <a:defRPr/>
              </a:pPr>
              <a:endParaRPr lang="fr-MA" sz="1867" b="1" dirty="0">
                <a:solidFill>
                  <a:srgbClr val="106585"/>
                </a:solidFill>
                <a:latin typeface="Dosis" pitchFamily="2" charset="0"/>
              </a:endParaRPr>
            </a:p>
            <a:p>
              <a:pPr defTabSz="457246">
                <a:spcAft>
                  <a:spcPts val="600"/>
                </a:spcAft>
                <a:defRPr/>
              </a:pPr>
              <a:endParaRPr lang="fr-FR" sz="1867" b="1" dirty="0">
                <a:solidFill>
                  <a:srgbClr val="215968"/>
                </a:solidFill>
                <a:latin typeface="Dosis" pitchFamily="2" charset="0"/>
              </a:endParaRPr>
            </a:p>
            <a:p>
              <a:pPr algn="ctr" defTabSz="457246">
                <a:spcAft>
                  <a:spcPts val="600"/>
                </a:spcAft>
                <a:defRPr/>
              </a:pPr>
              <a:r>
                <a:rPr lang="fr-FR" sz="1867" b="1" dirty="0">
                  <a:solidFill>
                    <a:srgbClr val="008EC0"/>
                  </a:solidFill>
                  <a:latin typeface="Dosis" pitchFamily="2" charset="0"/>
                </a:rPr>
                <a:t> </a:t>
              </a:r>
              <a:endParaRPr lang="fr-FR" sz="1867" b="1" dirty="0">
                <a:solidFill>
                  <a:srgbClr val="0094C8"/>
                </a:solidFill>
                <a:latin typeface="Dosis" pitchFamily="2" charset="0"/>
                <a:ea typeface="Calibri" panose="020F0502020204030204" pitchFamily="34" charset="0"/>
                <a:cs typeface="Calibri" panose="020F0502020204030204" pitchFamily="34" charset="0"/>
              </a:endParaRPr>
            </a:p>
          </p:txBody>
        </p:sp>
        <p:sp>
          <p:nvSpPr>
            <p:cNvPr id="14" name="ZoneTexte 13">
              <a:extLst>
                <a:ext uri="{FF2B5EF4-FFF2-40B4-BE49-F238E27FC236}">
                  <a16:creationId xmlns:a16="http://schemas.microsoft.com/office/drawing/2014/main" id="{2C5D3884-B682-E82B-6AA4-10FF3C852B6C}"/>
                </a:ext>
              </a:extLst>
            </p:cNvPr>
            <p:cNvSpPr txBox="1"/>
            <p:nvPr/>
          </p:nvSpPr>
          <p:spPr>
            <a:xfrm>
              <a:off x="4025418" y="5736744"/>
              <a:ext cx="8547581" cy="637356"/>
            </a:xfrm>
            <a:prstGeom prst="rect">
              <a:avLst/>
            </a:prstGeom>
            <a:noFill/>
          </p:spPr>
          <p:txBody>
            <a:bodyPr wrap="square" rtlCol="0">
              <a:spAutoFit/>
            </a:bodyPr>
            <a:lstStyle/>
            <a:p>
              <a:pPr defTabSz="457246">
                <a:spcAft>
                  <a:spcPts val="600"/>
                </a:spcAft>
                <a:defRPr/>
              </a:pPr>
              <a:r>
                <a:rPr lang="fr-FR" sz="1867" dirty="0">
                  <a:solidFill>
                    <a:srgbClr val="215968"/>
                  </a:solidFill>
                  <a:latin typeface="Dosis" pitchFamily="2" charset="0"/>
                </a:rPr>
                <a:t>Identifier, nommer, lire et écrire </a:t>
              </a:r>
              <a:r>
                <a:rPr lang="fr-FR" sz="1867" b="1" dirty="0">
                  <a:solidFill>
                    <a:srgbClr val="008EC0"/>
                  </a:solidFill>
                  <a:latin typeface="Dosis" pitchFamily="2" charset="0"/>
                </a:rPr>
                <a:t>des mots avec les graphèmes complexes: on-om-ion-an-</a:t>
              </a:r>
              <a:r>
                <a:rPr lang="fr-FR" sz="1867" b="1" dirty="0" err="1">
                  <a:solidFill>
                    <a:srgbClr val="008EC0"/>
                  </a:solidFill>
                  <a:latin typeface="Dosis" pitchFamily="2" charset="0"/>
                </a:rPr>
                <a:t>am</a:t>
              </a:r>
              <a:r>
                <a:rPr lang="fr-FR" sz="1867" b="1" dirty="0">
                  <a:solidFill>
                    <a:srgbClr val="008EC0"/>
                  </a:solidFill>
                  <a:latin typeface="Dosis" pitchFamily="2" charset="0"/>
                </a:rPr>
                <a:t>-en-</a:t>
              </a:r>
              <a:r>
                <a:rPr lang="fr-FR" sz="1867" b="1" dirty="0" err="1">
                  <a:solidFill>
                    <a:srgbClr val="008EC0"/>
                  </a:solidFill>
                  <a:latin typeface="Dosis" pitchFamily="2" charset="0"/>
                </a:rPr>
                <a:t>em</a:t>
              </a:r>
              <a:r>
                <a:rPr lang="fr-FR" sz="1867" b="1" dirty="0">
                  <a:solidFill>
                    <a:srgbClr val="008EC0"/>
                  </a:solidFill>
                  <a:latin typeface="Dosis" pitchFamily="2" charset="0"/>
                </a:rPr>
                <a:t>-</a:t>
              </a:r>
              <a:r>
                <a:rPr lang="fr-FR" sz="1867" b="1" dirty="0" err="1">
                  <a:solidFill>
                    <a:srgbClr val="008EC0"/>
                  </a:solidFill>
                  <a:latin typeface="Dosis" pitchFamily="2" charset="0"/>
                </a:rPr>
                <a:t>ian</a:t>
              </a:r>
              <a:r>
                <a:rPr lang="fr-FR" sz="1867" b="1" dirty="0">
                  <a:solidFill>
                    <a:srgbClr val="008EC0"/>
                  </a:solidFill>
                  <a:latin typeface="Dosis" pitchFamily="2" charset="0"/>
                </a:rPr>
                <a:t>• </a:t>
              </a:r>
            </a:p>
          </p:txBody>
        </p:sp>
        <p:sp>
          <p:nvSpPr>
            <p:cNvPr id="15" name="Freeform 17">
              <a:extLst>
                <a:ext uri="{FF2B5EF4-FFF2-40B4-BE49-F238E27FC236}">
                  <a16:creationId xmlns:a16="http://schemas.microsoft.com/office/drawing/2014/main" id="{82E50CCC-DE92-9198-59AA-3EDF1EA1822F}"/>
                </a:ext>
              </a:extLst>
            </p:cNvPr>
            <p:cNvSpPr/>
            <p:nvPr/>
          </p:nvSpPr>
          <p:spPr>
            <a:xfrm>
              <a:off x="3407728" y="4676599"/>
              <a:ext cx="637296" cy="2028797"/>
            </a:xfrm>
            <a:custGeom>
              <a:avLst/>
              <a:gdLst/>
              <a:ahLst/>
              <a:cxnLst/>
              <a:rect l="l" t="t" r="r" b="b"/>
              <a:pathLst>
                <a:path w="3062465" h="1213150">
                  <a:moveTo>
                    <a:pt x="0" y="0"/>
                  </a:moveTo>
                  <a:lnTo>
                    <a:pt x="3062465" y="0"/>
                  </a:lnTo>
                  <a:lnTo>
                    <a:pt x="3062465" y="1213150"/>
                  </a:lnTo>
                  <a:lnTo>
                    <a:pt x="0" y="1213150"/>
                  </a:lnTo>
                  <a:lnTo>
                    <a:pt x="0" y="0"/>
                  </a:lnTo>
                  <a:close/>
                </a:path>
              </a:pathLst>
            </a:custGeom>
            <a:blipFill>
              <a:blip r:embed="rId6">
                <a:extLst>
                  <a:ext uri="{96DAC541-7B7A-43D3-8B79-37D633B846F1}">
                    <asvg:svgBlip xmlns:asvg="http://schemas.microsoft.com/office/drawing/2016/SVG/main" r:embed="rId7"/>
                  </a:ext>
                </a:extLst>
              </a:blip>
              <a:stretch>
                <a:fillRect l="-109199" t="-6937" r="-896458" b="-829367"/>
              </a:stretch>
            </a:blipFill>
          </p:spPr>
          <p:txBody>
            <a:bodyPr/>
            <a:lstStyle/>
            <a:p>
              <a:pPr defTabSz="457246">
                <a:defRPr/>
              </a:pPr>
              <a:endParaRPr lang="fr-MA" sz="667" dirty="0">
                <a:solidFill>
                  <a:prstClr val="black"/>
                </a:solidFill>
                <a:latin typeface="Dosis" pitchFamily="2" charset="0"/>
              </a:endParaRPr>
            </a:p>
          </p:txBody>
        </p:sp>
        <p:pic>
          <p:nvPicPr>
            <p:cNvPr id="17" name="Image 16">
              <a:extLst>
                <a:ext uri="{FF2B5EF4-FFF2-40B4-BE49-F238E27FC236}">
                  <a16:creationId xmlns:a16="http://schemas.microsoft.com/office/drawing/2014/main" id="{058D2DF3-961E-8A7D-17FC-5F277D49F518}"/>
                </a:ext>
              </a:extLst>
            </p:cNvPr>
            <p:cNvPicPr>
              <a:picLocks noChangeAspect="1"/>
            </p:cNvPicPr>
            <p:nvPr/>
          </p:nvPicPr>
          <p:blipFill>
            <a:blip r:embed="rId8"/>
            <a:stretch>
              <a:fillRect/>
            </a:stretch>
          </p:blipFill>
          <p:spPr>
            <a:xfrm>
              <a:off x="3511070" y="4803725"/>
              <a:ext cx="455010" cy="466386"/>
            </a:xfrm>
            <a:prstGeom prst="rect">
              <a:avLst/>
            </a:prstGeom>
          </p:spPr>
        </p:pic>
        <p:pic>
          <p:nvPicPr>
            <p:cNvPr id="18" name="Image 17">
              <a:extLst>
                <a:ext uri="{FF2B5EF4-FFF2-40B4-BE49-F238E27FC236}">
                  <a16:creationId xmlns:a16="http://schemas.microsoft.com/office/drawing/2014/main" id="{CE45C8C2-A260-187B-8057-CB1939722F8E}"/>
                </a:ext>
              </a:extLst>
            </p:cNvPr>
            <p:cNvPicPr>
              <a:picLocks noChangeAspect="1"/>
            </p:cNvPicPr>
            <p:nvPr/>
          </p:nvPicPr>
          <p:blipFill>
            <a:blip r:embed="rId8"/>
            <a:stretch>
              <a:fillRect/>
            </a:stretch>
          </p:blipFill>
          <p:spPr>
            <a:xfrm>
              <a:off x="3532864" y="5718125"/>
              <a:ext cx="455010" cy="466386"/>
            </a:xfrm>
            <a:prstGeom prst="rect">
              <a:avLst/>
            </a:prstGeom>
          </p:spPr>
        </p:pic>
      </p:grpSp>
    </p:spTree>
    <p:extLst>
      <p:ext uri="{BB962C8B-B14F-4D97-AF65-F5344CB8AC3E}">
        <p14:creationId xmlns:p14="http://schemas.microsoft.com/office/powerpoint/2010/main" val="111392956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F766B5-A34F-476A-E525-7C9DB79219EC}"/>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8F217B77-0A81-B77E-92AB-5A401CB9CE05}"/>
              </a:ext>
            </a:extLst>
          </p:cNvPr>
          <p:cNvSpPr/>
          <p:nvPr/>
        </p:nvSpPr>
        <p:spPr>
          <a:xfrm>
            <a:off x="0" y="231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05E5A357-4EB4-A1A2-46DF-86183790B9D8}"/>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0" name="Rectangle : coins arrondis 9">
            <a:extLst>
              <a:ext uri="{FF2B5EF4-FFF2-40B4-BE49-F238E27FC236}">
                <a16:creationId xmlns:a16="http://schemas.microsoft.com/office/drawing/2014/main" id="{29D90E0A-A005-FE16-F06D-F26D6B5B965A}"/>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F3D5A948-DD9D-ABEA-433A-18F00E53498C}"/>
              </a:ext>
            </a:extLst>
          </p:cNvPr>
          <p:cNvSpPr/>
          <p:nvPr/>
        </p:nvSpPr>
        <p:spPr>
          <a:xfrm>
            <a:off x="304801" y="34550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graphicFrame>
        <p:nvGraphicFramePr>
          <p:cNvPr id="2" name="Tableau 1">
            <a:extLst>
              <a:ext uri="{FF2B5EF4-FFF2-40B4-BE49-F238E27FC236}">
                <a16:creationId xmlns:a16="http://schemas.microsoft.com/office/drawing/2014/main" id="{0E733850-753C-6F79-2A52-C0CAB0FB46BA}"/>
              </a:ext>
            </a:extLst>
          </p:cNvPr>
          <p:cNvGraphicFramePr>
            <a:graphicFrameLocks noGrp="1"/>
          </p:cNvGraphicFramePr>
          <p:nvPr>
            <p:custDataLst>
              <p:tags r:id="rId1"/>
            </p:custDataLst>
          </p:nvPr>
        </p:nvGraphicFramePr>
        <p:xfrm>
          <a:off x="6601" y="-19245"/>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8" name="ZoneTexte 7">
            <a:extLst>
              <a:ext uri="{FF2B5EF4-FFF2-40B4-BE49-F238E27FC236}">
                <a16:creationId xmlns:a16="http://schemas.microsoft.com/office/drawing/2014/main" id="{63DA5D0B-6226-6644-6EA2-683BD1270A73}"/>
              </a:ext>
            </a:extLst>
          </p:cNvPr>
          <p:cNvSpPr txBox="1"/>
          <p:nvPr/>
        </p:nvSpPr>
        <p:spPr>
          <a:xfrm>
            <a:off x="1015579" y="299053"/>
            <a:ext cx="7552317" cy="584455"/>
          </a:xfrm>
          <a:prstGeom prst="rect">
            <a:avLst/>
          </a:prstGeom>
          <a:noFill/>
        </p:spPr>
        <p:txBody>
          <a:bodyPr wrap="square">
            <a:spAutoFit/>
          </a:bodyPr>
          <a:lstStyle/>
          <a:p>
            <a:pPr marL="0" lvl="1" defTabSz="457246">
              <a:lnSpc>
                <a:spcPts val="2011"/>
              </a:lnSpc>
              <a:spcBef>
                <a:spcPct val="0"/>
              </a:spcBef>
              <a:defRPr/>
            </a:pPr>
            <a:r>
              <a:rPr lang="fr-FR" sz="1500" dirty="0">
                <a:solidFill>
                  <a:prstClr val="white">
                    <a:lumMod val="65000"/>
                  </a:prstClr>
                </a:solidFill>
                <a:latin typeface="Dosis" pitchFamily="2" charset="0"/>
              </a:rPr>
              <a:t>Qui veut dire les mots? </a:t>
            </a:r>
          </a:p>
          <a:p>
            <a:pPr marL="0" lvl="1" defTabSz="457246">
              <a:lnSpc>
                <a:spcPts val="2011"/>
              </a:lnSpc>
              <a:spcBef>
                <a:spcPct val="0"/>
              </a:spcBef>
              <a:defRPr/>
            </a:pPr>
            <a:r>
              <a:rPr lang="fr-FR" sz="1333" i="1" dirty="0">
                <a:solidFill>
                  <a:prstClr val="white">
                    <a:lumMod val="65000"/>
                  </a:prstClr>
                </a:solidFill>
                <a:latin typeface="Dosis" pitchFamily="2" charset="0"/>
              </a:rPr>
              <a:t>L’enseignant (e)  désigne  trois élèves</a:t>
            </a:r>
            <a:r>
              <a:rPr lang="fr-FR" sz="1500" i="1" dirty="0">
                <a:solidFill>
                  <a:prstClr val="white">
                    <a:lumMod val="65000"/>
                  </a:prstClr>
                </a:solidFill>
                <a:latin typeface="Dosis" pitchFamily="2" charset="0"/>
              </a:rPr>
              <a:t>. </a:t>
            </a:r>
            <a:r>
              <a:rPr lang="fr-FR" sz="1333" i="1" dirty="0">
                <a:solidFill>
                  <a:prstClr val="white">
                    <a:lumMod val="65000"/>
                  </a:prstClr>
                </a:solidFill>
                <a:latin typeface="Dosis" pitchFamily="2" charset="0"/>
              </a:rPr>
              <a:t>Il( elle) pointe les images en changeant l’ordre à  chaque fois. </a:t>
            </a:r>
          </a:p>
        </p:txBody>
      </p:sp>
      <p:pic>
        <p:nvPicPr>
          <p:cNvPr id="3" name="Espace réservé du contenu 4">
            <a:extLst>
              <a:ext uri="{FF2B5EF4-FFF2-40B4-BE49-F238E27FC236}">
                <a16:creationId xmlns:a16="http://schemas.microsoft.com/office/drawing/2014/main" id="{CC172297-987B-F806-38F4-911C169B79A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749927" y="2113018"/>
            <a:ext cx="2197964" cy="2102829"/>
          </a:xfrm>
          <a:prstGeom prst="rect">
            <a:avLst/>
          </a:prstGeom>
        </p:spPr>
      </p:pic>
      <p:pic>
        <p:nvPicPr>
          <p:cNvPr id="5" name="Image 4">
            <a:extLst>
              <a:ext uri="{FF2B5EF4-FFF2-40B4-BE49-F238E27FC236}">
                <a16:creationId xmlns:a16="http://schemas.microsoft.com/office/drawing/2014/main" id="{FDF35B90-88FE-FB6C-F3BC-69F0375AC4E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66181" y="2257651"/>
            <a:ext cx="1998171" cy="2256898"/>
          </a:xfrm>
          <a:prstGeom prst="rect">
            <a:avLst/>
          </a:prstGeom>
        </p:spPr>
      </p:pic>
      <p:pic>
        <p:nvPicPr>
          <p:cNvPr id="13" name="Image 12">
            <a:extLst>
              <a:ext uri="{FF2B5EF4-FFF2-40B4-BE49-F238E27FC236}">
                <a16:creationId xmlns:a16="http://schemas.microsoft.com/office/drawing/2014/main" id="{E2C54EF2-6DD7-8965-F7BF-2F369FF8F592}"/>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207520" y="2475824"/>
            <a:ext cx="1802862" cy="1589643"/>
          </a:xfrm>
          <a:prstGeom prst="rect">
            <a:avLst/>
          </a:prstGeom>
        </p:spPr>
      </p:pic>
      <p:pic>
        <p:nvPicPr>
          <p:cNvPr id="14" name="Image 13">
            <a:extLst>
              <a:ext uri="{FF2B5EF4-FFF2-40B4-BE49-F238E27FC236}">
                <a16:creationId xmlns:a16="http://schemas.microsoft.com/office/drawing/2014/main" id="{FD258434-AC09-7FFD-0951-8C78E939F868}"/>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673818" y="2543709"/>
            <a:ext cx="2087289" cy="1672138"/>
          </a:xfrm>
          <a:prstGeom prst="rect">
            <a:avLst/>
          </a:prstGeom>
        </p:spPr>
      </p:pic>
    </p:spTree>
    <p:extLst>
      <p:ext uri="{BB962C8B-B14F-4D97-AF65-F5344CB8AC3E}">
        <p14:creationId xmlns:p14="http://schemas.microsoft.com/office/powerpoint/2010/main" val="70102765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B69AE3-6F4A-33B3-9E29-103DA1CFA5FA}"/>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9BDC3298-7878-9208-CC75-4213D3ED808A}"/>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D162ED05-8A16-17D6-9373-271B04C44183}"/>
              </a:ext>
            </a:extLst>
          </p:cNvPr>
          <p:cNvSpPr/>
          <p:nvPr/>
        </p:nvSpPr>
        <p:spPr>
          <a:xfrm>
            <a:off x="215910" y="157686"/>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46715137-CB2B-C4A3-7C83-9EB5C6F61015}"/>
              </a:ext>
            </a:extLst>
          </p:cNvPr>
          <p:cNvSpPr/>
          <p:nvPr/>
        </p:nvSpPr>
        <p:spPr>
          <a:xfrm>
            <a:off x="294968" y="228600"/>
            <a:ext cx="8665132"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1212957F-185D-15C1-3A29-548F21CD0DA3}"/>
              </a:ext>
            </a:extLst>
          </p:cNvPr>
          <p:cNvSpPr/>
          <p:nvPr/>
        </p:nvSpPr>
        <p:spPr>
          <a:xfrm>
            <a:off x="567365" y="39183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graphicFrame>
        <p:nvGraphicFramePr>
          <p:cNvPr id="2" name="Tableau 1">
            <a:extLst>
              <a:ext uri="{FF2B5EF4-FFF2-40B4-BE49-F238E27FC236}">
                <a16:creationId xmlns:a16="http://schemas.microsoft.com/office/drawing/2014/main" id="{DAAD8E0C-7FAF-D9BF-3543-39700417FD1E}"/>
              </a:ext>
            </a:extLst>
          </p:cNvPr>
          <p:cNvGraphicFramePr>
            <a:graphicFrameLocks noGrp="1"/>
          </p:cNvGraphicFramePr>
          <p:nvPr>
            <p:custDataLst>
              <p:tags r:id="rId1"/>
            </p:custDataLst>
          </p:nvPr>
        </p:nvGraphicFramePr>
        <p:xfrm>
          <a:off x="25407" y="-27499"/>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0FBDD8A5-AE24-F524-CAC1-28B07CDC04B8}"/>
              </a:ext>
            </a:extLst>
          </p:cNvPr>
          <p:cNvSpPr txBox="1"/>
          <p:nvPr/>
        </p:nvSpPr>
        <p:spPr>
          <a:xfrm>
            <a:off x="914111" y="338700"/>
            <a:ext cx="7662527" cy="32797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C’est de la viande. La viande. Comment vous dites « viande » dans votre langue?</a:t>
            </a:r>
          </a:p>
        </p:txBody>
      </p:sp>
      <p:pic>
        <p:nvPicPr>
          <p:cNvPr id="7" name="Image 6">
            <a:extLst>
              <a:ext uri="{FF2B5EF4-FFF2-40B4-BE49-F238E27FC236}">
                <a16:creationId xmlns:a16="http://schemas.microsoft.com/office/drawing/2014/main" id="{147C492D-E526-26E1-2855-AB3C32A099A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420683" y="2653879"/>
            <a:ext cx="3845584" cy="2514262"/>
          </a:xfrm>
          <a:prstGeom prst="rect">
            <a:avLst/>
          </a:prstGeom>
        </p:spPr>
      </p:pic>
    </p:spTree>
    <p:extLst>
      <p:ext uri="{BB962C8B-B14F-4D97-AF65-F5344CB8AC3E}">
        <p14:creationId xmlns:p14="http://schemas.microsoft.com/office/powerpoint/2010/main" val="422144151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EFBACF-5D46-F3BF-D426-F5F568CE9C96}"/>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08543CAE-0058-9C18-4D53-8A8A408BDF0C}"/>
              </a:ext>
            </a:extLst>
          </p:cNvPr>
          <p:cNvSpPr/>
          <p:nvPr/>
        </p:nvSpPr>
        <p:spPr>
          <a:xfrm>
            <a:off x="0" y="231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E5EAA075-C73B-7E03-D682-43EA334450F0}"/>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0" name="Rectangle : coins arrondis 9">
            <a:extLst>
              <a:ext uri="{FF2B5EF4-FFF2-40B4-BE49-F238E27FC236}">
                <a16:creationId xmlns:a16="http://schemas.microsoft.com/office/drawing/2014/main" id="{35C81969-37BE-8080-D247-E674D08F52A5}"/>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216533EB-C27E-DCCD-46FA-0DF374396A95}"/>
              </a:ext>
            </a:extLst>
          </p:cNvPr>
          <p:cNvSpPr/>
          <p:nvPr/>
        </p:nvSpPr>
        <p:spPr>
          <a:xfrm>
            <a:off x="304801" y="34550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sp>
        <p:nvSpPr>
          <p:cNvPr id="6" name="ZoneTexte 5">
            <a:extLst>
              <a:ext uri="{FF2B5EF4-FFF2-40B4-BE49-F238E27FC236}">
                <a16:creationId xmlns:a16="http://schemas.microsoft.com/office/drawing/2014/main" id="{3CBF81CD-0401-B2E3-4039-AE583E58F415}"/>
              </a:ext>
            </a:extLst>
          </p:cNvPr>
          <p:cNvSpPr txBox="1"/>
          <p:nvPr/>
        </p:nvSpPr>
        <p:spPr>
          <a:xfrm>
            <a:off x="4547674" y="2998966"/>
            <a:ext cx="3816835" cy="913199"/>
          </a:xfrm>
          <a:prstGeom prst="rect">
            <a:avLst/>
          </a:prstGeom>
          <a:noFill/>
        </p:spPr>
        <p:txBody>
          <a:bodyPr wrap="square" rtlCol="0">
            <a:spAutoFit/>
          </a:bodyPr>
          <a:lstStyle/>
          <a:p>
            <a:pPr algn="ctr" defTabSz="685869">
              <a:defRPr/>
            </a:pPr>
            <a:r>
              <a:rPr lang="fr-FR" sz="5334" b="1" dirty="0">
                <a:solidFill>
                  <a:srgbClr val="4BACC6">
                    <a:lumMod val="75000"/>
                  </a:srgbClr>
                </a:solidFill>
                <a:latin typeface="Dosis" pitchFamily="2" charset="0"/>
              </a:rPr>
              <a:t>La vi</a:t>
            </a:r>
            <a:r>
              <a:rPr lang="fr-FR" sz="5334" b="1" dirty="0">
                <a:solidFill>
                  <a:srgbClr val="FFC000"/>
                </a:solidFill>
                <a:latin typeface="Dosis" pitchFamily="2" charset="0"/>
              </a:rPr>
              <a:t>an</a:t>
            </a:r>
            <a:r>
              <a:rPr lang="fr-FR" sz="5334" b="1" dirty="0">
                <a:solidFill>
                  <a:srgbClr val="4BACC6">
                    <a:lumMod val="75000"/>
                  </a:srgbClr>
                </a:solidFill>
                <a:latin typeface="Dosis" pitchFamily="2" charset="0"/>
              </a:rPr>
              <a:t>de</a:t>
            </a:r>
          </a:p>
        </p:txBody>
      </p:sp>
      <p:graphicFrame>
        <p:nvGraphicFramePr>
          <p:cNvPr id="2" name="Tableau 1">
            <a:extLst>
              <a:ext uri="{FF2B5EF4-FFF2-40B4-BE49-F238E27FC236}">
                <a16:creationId xmlns:a16="http://schemas.microsoft.com/office/drawing/2014/main" id="{C22B06E1-AD6A-7258-099B-DBE07F55021A}"/>
              </a:ext>
            </a:extLst>
          </p:cNvPr>
          <p:cNvGraphicFramePr>
            <a:graphicFrameLocks noGrp="1"/>
          </p:cNvGraphicFramePr>
          <p:nvPr>
            <p:custDataLst>
              <p:tags r:id="rId1"/>
            </p:custDataLst>
          </p:nvPr>
        </p:nvGraphicFramePr>
        <p:xfrm>
          <a:off x="6601" y="-19245"/>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0F65BDD4-A5E7-F281-C9CF-41C43E2F5434}"/>
              </a:ext>
            </a:extLst>
          </p:cNvPr>
          <p:cNvSpPr txBox="1"/>
          <p:nvPr/>
        </p:nvSpPr>
        <p:spPr>
          <a:xfrm>
            <a:off x="952500" y="279401"/>
            <a:ext cx="6096000" cy="32797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La viande</a:t>
            </a:r>
            <a:r>
              <a:rPr lang="en-US" sz="1500" b="1" dirty="0">
                <a:solidFill>
                  <a:prstClr val="white">
                    <a:lumMod val="65000"/>
                  </a:prstClr>
                </a:solidFill>
                <a:latin typeface="Dosis" pitchFamily="2" charset="0"/>
              </a:rPr>
              <a:t>. </a:t>
            </a:r>
            <a:r>
              <a:rPr lang="fr-FR" sz="1500" b="1" dirty="0">
                <a:solidFill>
                  <a:prstClr val="white">
                    <a:lumMod val="65000"/>
                  </a:prstClr>
                </a:solidFill>
                <a:latin typeface="Dosis" pitchFamily="2" charset="0"/>
              </a:rPr>
              <a:t>viande.</a:t>
            </a:r>
            <a:r>
              <a:rPr lang="en-US" sz="1500" b="1" dirty="0">
                <a:solidFill>
                  <a:prstClr val="white">
                    <a:lumMod val="65000"/>
                  </a:prstClr>
                </a:solidFill>
                <a:latin typeface="Dosis" pitchFamily="2" charset="0"/>
              </a:rPr>
              <a:t> </a:t>
            </a:r>
            <a:r>
              <a:rPr lang="en-US" sz="1500" b="1" dirty="0" err="1">
                <a:solidFill>
                  <a:prstClr val="white">
                    <a:lumMod val="65000"/>
                  </a:prstClr>
                </a:solidFill>
                <a:latin typeface="Dosis" pitchFamily="2" charset="0"/>
              </a:rPr>
              <a:t>Répétons</a:t>
            </a:r>
            <a:r>
              <a:rPr lang="en-US" sz="1500" b="1" dirty="0">
                <a:solidFill>
                  <a:prstClr val="white">
                    <a:lumMod val="65000"/>
                  </a:prstClr>
                </a:solidFill>
                <a:latin typeface="Dosis" pitchFamily="2" charset="0"/>
              </a:rPr>
              <a:t> ensemble “la </a:t>
            </a:r>
            <a:r>
              <a:rPr lang="fr-FR" sz="1500" b="1" dirty="0">
                <a:solidFill>
                  <a:prstClr val="white">
                    <a:lumMod val="65000"/>
                  </a:prstClr>
                </a:solidFill>
                <a:latin typeface="Dosis" pitchFamily="2" charset="0"/>
              </a:rPr>
              <a:t>viande</a:t>
            </a:r>
            <a:r>
              <a:rPr lang="en-US" sz="1500" b="1" dirty="0">
                <a:solidFill>
                  <a:prstClr val="white">
                    <a:lumMod val="65000"/>
                  </a:prstClr>
                </a:solidFill>
                <a:latin typeface="Dosis" pitchFamily="2" charset="0"/>
              </a:rPr>
              <a:t>”</a:t>
            </a:r>
          </a:p>
        </p:txBody>
      </p:sp>
      <p:pic>
        <p:nvPicPr>
          <p:cNvPr id="7" name="Image 6">
            <a:extLst>
              <a:ext uri="{FF2B5EF4-FFF2-40B4-BE49-F238E27FC236}">
                <a16:creationId xmlns:a16="http://schemas.microsoft.com/office/drawing/2014/main" id="{CABDB9B8-F772-03E5-A4E1-C99516077FF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79491" y="2276547"/>
            <a:ext cx="3845584" cy="2514262"/>
          </a:xfrm>
          <a:prstGeom prst="rect">
            <a:avLst/>
          </a:prstGeom>
        </p:spPr>
      </p:pic>
    </p:spTree>
    <p:extLst>
      <p:ext uri="{BB962C8B-B14F-4D97-AF65-F5344CB8AC3E}">
        <p14:creationId xmlns:p14="http://schemas.microsoft.com/office/powerpoint/2010/main" val="71764635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83D013-07F1-77F6-D63C-5D24DE7A4BFC}"/>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41F173BD-67F3-C156-3812-996ADFD969BF}"/>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49256295-7AE9-5B96-117F-3F9E4191C791}"/>
              </a:ext>
            </a:extLst>
          </p:cNvPr>
          <p:cNvSpPr/>
          <p:nvPr/>
        </p:nvSpPr>
        <p:spPr>
          <a:xfrm>
            <a:off x="215910" y="228600"/>
            <a:ext cx="8776195" cy="63298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F4FC1204-278D-9ADA-4BBB-FFAB134EC340}"/>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65B84D1D-94E0-1375-7B25-B2F649C8AC4B}"/>
              </a:ext>
            </a:extLst>
          </p:cNvPr>
          <p:cNvSpPr/>
          <p:nvPr/>
        </p:nvSpPr>
        <p:spPr>
          <a:xfrm>
            <a:off x="567365" y="39183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graphicFrame>
        <p:nvGraphicFramePr>
          <p:cNvPr id="2" name="Tableau 1">
            <a:extLst>
              <a:ext uri="{FF2B5EF4-FFF2-40B4-BE49-F238E27FC236}">
                <a16:creationId xmlns:a16="http://schemas.microsoft.com/office/drawing/2014/main" id="{BDEAB609-B1D0-9429-9C0B-A29B6612E8CD}"/>
              </a:ext>
            </a:extLst>
          </p:cNvPr>
          <p:cNvGraphicFramePr>
            <a:graphicFrameLocks noGrp="1"/>
          </p:cNvGraphicFramePr>
          <p:nvPr>
            <p:custDataLst>
              <p:tags r:id="rId1"/>
            </p:custDataLst>
          </p:nvPr>
        </p:nvGraphicFramePr>
        <p:xfrm>
          <a:off x="25407" y="-27499"/>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06F470A0-50E3-A395-B0FA-855214ED205E}"/>
              </a:ext>
            </a:extLst>
          </p:cNvPr>
          <p:cNvSpPr txBox="1"/>
          <p:nvPr/>
        </p:nvSpPr>
        <p:spPr>
          <a:xfrm>
            <a:off x="914111" y="338700"/>
            <a:ext cx="7662527" cy="32797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Il tremble. Trembler. C’est quoi trembler dans votre langue?</a:t>
            </a:r>
          </a:p>
        </p:txBody>
      </p:sp>
      <p:pic>
        <p:nvPicPr>
          <p:cNvPr id="4" name="Image 3">
            <a:extLst>
              <a:ext uri="{FF2B5EF4-FFF2-40B4-BE49-F238E27FC236}">
                <a16:creationId xmlns:a16="http://schemas.microsoft.com/office/drawing/2014/main" id="{28A7A4CA-E9AC-C03C-4F20-EBE61A5B7DB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742124" y="1642039"/>
            <a:ext cx="3659752" cy="2636993"/>
          </a:xfrm>
          <a:prstGeom prst="rect">
            <a:avLst/>
          </a:prstGeom>
        </p:spPr>
      </p:pic>
    </p:spTree>
    <p:extLst>
      <p:ext uri="{BB962C8B-B14F-4D97-AF65-F5344CB8AC3E}">
        <p14:creationId xmlns:p14="http://schemas.microsoft.com/office/powerpoint/2010/main" val="56557617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D5B0CB-7972-606E-6694-DD7033B2BF0E}"/>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B53D4405-5616-B093-81BA-F3A5EA57355B}"/>
              </a:ext>
            </a:extLst>
          </p:cNvPr>
          <p:cNvSpPr/>
          <p:nvPr/>
        </p:nvSpPr>
        <p:spPr>
          <a:xfrm>
            <a:off x="0" y="231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C83B819-7412-BDCF-9F90-40A24B2EF039}"/>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0" name="Rectangle : coins arrondis 9">
            <a:extLst>
              <a:ext uri="{FF2B5EF4-FFF2-40B4-BE49-F238E27FC236}">
                <a16:creationId xmlns:a16="http://schemas.microsoft.com/office/drawing/2014/main" id="{BD2560E8-1B71-845C-3CD9-66745A23B1B4}"/>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ED18EB2A-CCCC-1ACE-C842-F745C6E5A368}"/>
              </a:ext>
            </a:extLst>
          </p:cNvPr>
          <p:cNvSpPr/>
          <p:nvPr/>
        </p:nvSpPr>
        <p:spPr>
          <a:xfrm>
            <a:off x="304801" y="34550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sp>
        <p:nvSpPr>
          <p:cNvPr id="6" name="ZoneTexte 5">
            <a:extLst>
              <a:ext uri="{FF2B5EF4-FFF2-40B4-BE49-F238E27FC236}">
                <a16:creationId xmlns:a16="http://schemas.microsoft.com/office/drawing/2014/main" id="{7FBA83F9-F000-62A2-B0FF-00541243A313}"/>
              </a:ext>
            </a:extLst>
          </p:cNvPr>
          <p:cNvSpPr txBox="1"/>
          <p:nvPr/>
        </p:nvSpPr>
        <p:spPr>
          <a:xfrm>
            <a:off x="4177803" y="2814046"/>
            <a:ext cx="3816835" cy="913199"/>
          </a:xfrm>
          <a:prstGeom prst="rect">
            <a:avLst/>
          </a:prstGeom>
          <a:noFill/>
        </p:spPr>
        <p:txBody>
          <a:bodyPr wrap="square" rtlCol="0">
            <a:spAutoFit/>
          </a:bodyPr>
          <a:lstStyle/>
          <a:p>
            <a:pPr algn="ctr" defTabSz="685869">
              <a:defRPr/>
            </a:pPr>
            <a:r>
              <a:rPr lang="fr-FR" sz="5334" b="1" dirty="0">
                <a:solidFill>
                  <a:srgbClr val="4BACC6">
                    <a:lumMod val="75000"/>
                  </a:srgbClr>
                </a:solidFill>
                <a:latin typeface="Dosis" pitchFamily="2" charset="0"/>
              </a:rPr>
              <a:t> tr</a:t>
            </a:r>
            <a:r>
              <a:rPr lang="fr-FR" sz="5334" b="1" dirty="0">
                <a:solidFill>
                  <a:srgbClr val="FFC000"/>
                </a:solidFill>
                <a:latin typeface="Dosis" pitchFamily="2" charset="0"/>
              </a:rPr>
              <a:t>em</a:t>
            </a:r>
            <a:r>
              <a:rPr lang="fr-FR" sz="5334" b="1" dirty="0">
                <a:solidFill>
                  <a:srgbClr val="4BACC6">
                    <a:lumMod val="75000"/>
                  </a:srgbClr>
                </a:solidFill>
                <a:latin typeface="Dosis" pitchFamily="2" charset="0"/>
              </a:rPr>
              <a:t>bler</a:t>
            </a:r>
          </a:p>
        </p:txBody>
      </p:sp>
      <p:graphicFrame>
        <p:nvGraphicFramePr>
          <p:cNvPr id="2" name="Tableau 1">
            <a:extLst>
              <a:ext uri="{FF2B5EF4-FFF2-40B4-BE49-F238E27FC236}">
                <a16:creationId xmlns:a16="http://schemas.microsoft.com/office/drawing/2014/main" id="{5F1F79A4-8041-34A1-9692-A8DA5D6C5C28}"/>
              </a:ext>
            </a:extLst>
          </p:cNvPr>
          <p:cNvGraphicFramePr>
            <a:graphicFrameLocks noGrp="1"/>
          </p:cNvGraphicFramePr>
          <p:nvPr>
            <p:custDataLst>
              <p:tags r:id="rId1"/>
            </p:custDataLst>
          </p:nvPr>
        </p:nvGraphicFramePr>
        <p:xfrm>
          <a:off x="6601" y="-19245"/>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9AEEEDB1-11FF-6CD2-D720-4B259AB24C70}"/>
              </a:ext>
            </a:extLst>
          </p:cNvPr>
          <p:cNvSpPr txBox="1"/>
          <p:nvPr/>
        </p:nvSpPr>
        <p:spPr>
          <a:xfrm>
            <a:off x="952500" y="279401"/>
            <a:ext cx="7670390" cy="32797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La trembler. Trembler.</a:t>
            </a:r>
            <a:r>
              <a:rPr lang="en-US" sz="1500" b="1" dirty="0">
                <a:solidFill>
                  <a:prstClr val="white">
                    <a:lumMod val="65000"/>
                  </a:prstClr>
                </a:solidFill>
                <a:latin typeface="Dosis" pitchFamily="2" charset="0"/>
              </a:rPr>
              <a:t> </a:t>
            </a:r>
            <a:r>
              <a:rPr lang="en-US" sz="1500" b="1" dirty="0" err="1">
                <a:solidFill>
                  <a:prstClr val="white">
                    <a:lumMod val="65000"/>
                  </a:prstClr>
                </a:solidFill>
                <a:latin typeface="Dosis" pitchFamily="2" charset="0"/>
              </a:rPr>
              <a:t>Répétons</a:t>
            </a:r>
            <a:r>
              <a:rPr lang="en-US" sz="1500" b="1" dirty="0">
                <a:solidFill>
                  <a:prstClr val="white">
                    <a:lumMod val="65000"/>
                  </a:prstClr>
                </a:solidFill>
                <a:latin typeface="Dosis" pitchFamily="2" charset="0"/>
              </a:rPr>
              <a:t> ensemble “</a:t>
            </a:r>
            <a:r>
              <a:rPr lang="fr-FR" sz="1500" b="1" dirty="0">
                <a:solidFill>
                  <a:prstClr val="white">
                    <a:lumMod val="65000"/>
                  </a:prstClr>
                </a:solidFill>
                <a:latin typeface="Dosis" pitchFamily="2" charset="0"/>
              </a:rPr>
              <a:t>trembler</a:t>
            </a:r>
            <a:r>
              <a:rPr lang="en-US" sz="1500" b="1" dirty="0">
                <a:solidFill>
                  <a:prstClr val="white">
                    <a:lumMod val="65000"/>
                  </a:prstClr>
                </a:solidFill>
                <a:latin typeface="Dosis" pitchFamily="2" charset="0"/>
              </a:rPr>
              <a:t>”</a:t>
            </a:r>
          </a:p>
        </p:txBody>
      </p:sp>
      <p:pic>
        <p:nvPicPr>
          <p:cNvPr id="5" name="Image 4">
            <a:extLst>
              <a:ext uri="{FF2B5EF4-FFF2-40B4-BE49-F238E27FC236}">
                <a16:creationId xmlns:a16="http://schemas.microsoft.com/office/drawing/2014/main" id="{470B2AFE-A148-7041-6631-1560F1352CD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265510" y="2517595"/>
            <a:ext cx="2820341" cy="2032165"/>
          </a:xfrm>
          <a:prstGeom prst="rect">
            <a:avLst/>
          </a:prstGeom>
        </p:spPr>
      </p:pic>
    </p:spTree>
    <p:extLst>
      <p:ext uri="{BB962C8B-B14F-4D97-AF65-F5344CB8AC3E}">
        <p14:creationId xmlns:p14="http://schemas.microsoft.com/office/powerpoint/2010/main" val="284790286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77B2BE-F14A-C110-DEE9-27966A6D11C5}"/>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B1A7D41F-1BCD-7F9C-F48C-63FCB6F24C00}"/>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1BC2E1EB-3935-E465-213A-CF8EF17A8DB0}"/>
              </a:ext>
            </a:extLst>
          </p:cNvPr>
          <p:cNvSpPr/>
          <p:nvPr/>
        </p:nvSpPr>
        <p:spPr>
          <a:xfrm>
            <a:off x="215910" y="157686"/>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B13D6253-4197-2DE9-E9B3-A665E797068E}"/>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365234DE-1EAE-23F4-09AE-28ACB87D0B19}"/>
              </a:ext>
            </a:extLst>
          </p:cNvPr>
          <p:cNvSpPr/>
          <p:nvPr/>
        </p:nvSpPr>
        <p:spPr>
          <a:xfrm>
            <a:off x="567365" y="39183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graphicFrame>
        <p:nvGraphicFramePr>
          <p:cNvPr id="2" name="Tableau 1">
            <a:extLst>
              <a:ext uri="{FF2B5EF4-FFF2-40B4-BE49-F238E27FC236}">
                <a16:creationId xmlns:a16="http://schemas.microsoft.com/office/drawing/2014/main" id="{2C0F4B71-F64D-A5E7-16CB-A7352D6473B7}"/>
              </a:ext>
            </a:extLst>
          </p:cNvPr>
          <p:cNvGraphicFramePr>
            <a:graphicFrameLocks noGrp="1"/>
          </p:cNvGraphicFramePr>
          <p:nvPr>
            <p:custDataLst>
              <p:tags r:id="rId1"/>
            </p:custDataLst>
          </p:nvPr>
        </p:nvGraphicFramePr>
        <p:xfrm>
          <a:off x="25407" y="-27499"/>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CB28AD60-8BBF-FCE5-0386-4EACD999DDDF}"/>
              </a:ext>
            </a:extLst>
          </p:cNvPr>
          <p:cNvSpPr txBox="1"/>
          <p:nvPr/>
        </p:nvSpPr>
        <p:spPr>
          <a:xfrm>
            <a:off x="914111" y="338700"/>
            <a:ext cx="7944755" cy="32797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C’est une ambulance. L’ambulance. Comment  on dit ambulance dans votre langue?</a:t>
            </a:r>
          </a:p>
        </p:txBody>
      </p:sp>
      <p:pic>
        <p:nvPicPr>
          <p:cNvPr id="10" name="Image 9">
            <a:extLst>
              <a:ext uri="{FF2B5EF4-FFF2-40B4-BE49-F238E27FC236}">
                <a16:creationId xmlns:a16="http://schemas.microsoft.com/office/drawing/2014/main" id="{1F77E6C9-92A2-663C-101A-69170174673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946648" y="1991164"/>
            <a:ext cx="4270484" cy="2875671"/>
          </a:xfrm>
          <a:prstGeom prst="rect">
            <a:avLst/>
          </a:prstGeom>
        </p:spPr>
      </p:pic>
    </p:spTree>
    <p:extLst>
      <p:ext uri="{BB962C8B-B14F-4D97-AF65-F5344CB8AC3E}">
        <p14:creationId xmlns:p14="http://schemas.microsoft.com/office/powerpoint/2010/main" val="424181209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CAB10D-B7EC-21D4-FDA8-710B5D0E24CA}"/>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2DEC8636-B92A-B986-DAF5-2C827E06EE83}"/>
              </a:ext>
            </a:extLst>
          </p:cNvPr>
          <p:cNvSpPr/>
          <p:nvPr/>
        </p:nvSpPr>
        <p:spPr>
          <a:xfrm>
            <a:off x="0" y="231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C11088B1-2B8F-6B5E-8D51-DBA444D5B95A}"/>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0" name="Rectangle : coins arrondis 9">
            <a:extLst>
              <a:ext uri="{FF2B5EF4-FFF2-40B4-BE49-F238E27FC236}">
                <a16:creationId xmlns:a16="http://schemas.microsoft.com/office/drawing/2014/main" id="{534249A6-CED1-51D8-BE62-C52D7E024808}"/>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9EB7E818-BADD-0AA8-8A08-15218733A621}"/>
              </a:ext>
            </a:extLst>
          </p:cNvPr>
          <p:cNvSpPr/>
          <p:nvPr/>
        </p:nvSpPr>
        <p:spPr>
          <a:xfrm>
            <a:off x="304801" y="34550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sp>
        <p:nvSpPr>
          <p:cNvPr id="6" name="ZoneTexte 5">
            <a:extLst>
              <a:ext uri="{FF2B5EF4-FFF2-40B4-BE49-F238E27FC236}">
                <a16:creationId xmlns:a16="http://schemas.microsoft.com/office/drawing/2014/main" id="{9C199FFE-45E0-85C0-4203-F5DCF4C6DAE1}"/>
              </a:ext>
            </a:extLst>
          </p:cNvPr>
          <p:cNvSpPr txBox="1"/>
          <p:nvPr/>
        </p:nvSpPr>
        <p:spPr>
          <a:xfrm>
            <a:off x="3765032" y="2929501"/>
            <a:ext cx="5241130" cy="913199"/>
          </a:xfrm>
          <a:prstGeom prst="rect">
            <a:avLst/>
          </a:prstGeom>
          <a:noFill/>
        </p:spPr>
        <p:txBody>
          <a:bodyPr wrap="square" rtlCol="0">
            <a:spAutoFit/>
          </a:bodyPr>
          <a:lstStyle/>
          <a:p>
            <a:pPr algn="ctr" defTabSz="685869">
              <a:defRPr/>
            </a:pPr>
            <a:r>
              <a:rPr lang="fr-FR" sz="5334" b="1" dirty="0">
                <a:solidFill>
                  <a:srgbClr val="FFC000"/>
                </a:solidFill>
                <a:latin typeface="Dosis" pitchFamily="2" charset="0"/>
              </a:rPr>
              <a:t>am</a:t>
            </a:r>
            <a:r>
              <a:rPr lang="fr-FR" sz="5334" b="1" dirty="0">
                <a:solidFill>
                  <a:srgbClr val="4BACC6">
                    <a:lumMod val="75000"/>
                  </a:srgbClr>
                </a:solidFill>
                <a:latin typeface="Dosis" pitchFamily="2" charset="0"/>
              </a:rPr>
              <a:t>bulance</a:t>
            </a:r>
          </a:p>
        </p:txBody>
      </p:sp>
      <p:graphicFrame>
        <p:nvGraphicFramePr>
          <p:cNvPr id="2" name="Tableau 1">
            <a:extLst>
              <a:ext uri="{FF2B5EF4-FFF2-40B4-BE49-F238E27FC236}">
                <a16:creationId xmlns:a16="http://schemas.microsoft.com/office/drawing/2014/main" id="{7712E128-A013-3762-DDBC-0E10C5B47819}"/>
              </a:ext>
            </a:extLst>
          </p:cNvPr>
          <p:cNvGraphicFramePr>
            <a:graphicFrameLocks noGrp="1"/>
          </p:cNvGraphicFramePr>
          <p:nvPr>
            <p:custDataLst>
              <p:tags r:id="rId1"/>
            </p:custDataLst>
          </p:nvPr>
        </p:nvGraphicFramePr>
        <p:xfrm>
          <a:off x="6601" y="-19245"/>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C4629DA4-6D6D-82F2-A496-3DE512D0399D}"/>
              </a:ext>
            </a:extLst>
          </p:cNvPr>
          <p:cNvSpPr txBox="1"/>
          <p:nvPr/>
        </p:nvSpPr>
        <p:spPr>
          <a:xfrm>
            <a:off x="952500" y="279401"/>
            <a:ext cx="6096000" cy="32797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L’ambulance.</a:t>
            </a:r>
            <a:r>
              <a:rPr lang="en-US" sz="1500" b="1" dirty="0">
                <a:solidFill>
                  <a:prstClr val="white">
                    <a:lumMod val="65000"/>
                  </a:prstClr>
                </a:solidFill>
                <a:latin typeface="Dosis" pitchFamily="2" charset="0"/>
              </a:rPr>
              <a:t> </a:t>
            </a:r>
            <a:r>
              <a:rPr lang="fr-FR" sz="1500" b="1" dirty="0">
                <a:solidFill>
                  <a:prstClr val="white">
                    <a:lumMod val="65000"/>
                  </a:prstClr>
                </a:solidFill>
                <a:latin typeface="Dosis" pitchFamily="2" charset="0"/>
              </a:rPr>
              <a:t>Une ambulance.</a:t>
            </a:r>
            <a:r>
              <a:rPr lang="en-US" sz="1500" b="1" dirty="0">
                <a:solidFill>
                  <a:prstClr val="white">
                    <a:lumMod val="65000"/>
                  </a:prstClr>
                </a:solidFill>
                <a:latin typeface="Dosis" pitchFamily="2" charset="0"/>
              </a:rPr>
              <a:t> </a:t>
            </a:r>
            <a:r>
              <a:rPr lang="en-US" sz="1500" b="1" dirty="0" err="1">
                <a:solidFill>
                  <a:prstClr val="white">
                    <a:lumMod val="65000"/>
                  </a:prstClr>
                </a:solidFill>
                <a:latin typeface="Dosis" pitchFamily="2" charset="0"/>
              </a:rPr>
              <a:t>Répétons</a:t>
            </a:r>
            <a:r>
              <a:rPr lang="en-US" sz="1500" b="1" dirty="0">
                <a:solidFill>
                  <a:prstClr val="white">
                    <a:lumMod val="65000"/>
                  </a:prstClr>
                </a:solidFill>
                <a:latin typeface="Dosis" pitchFamily="2" charset="0"/>
              </a:rPr>
              <a:t> ensemble “</a:t>
            </a:r>
            <a:r>
              <a:rPr lang="en-US" sz="1500" b="1" dirty="0" err="1">
                <a:solidFill>
                  <a:prstClr val="white">
                    <a:lumMod val="65000"/>
                  </a:prstClr>
                </a:solidFill>
                <a:latin typeface="Dosis" pitchFamily="2" charset="0"/>
              </a:rPr>
              <a:t>une</a:t>
            </a:r>
            <a:r>
              <a:rPr lang="en-US" sz="1500" b="1" dirty="0">
                <a:solidFill>
                  <a:prstClr val="white">
                    <a:lumMod val="65000"/>
                  </a:prstClr>
                </a:solidFill>
                <a:latin typeface="Dosis" pitchFamily="2" charset="0"/>
              </a:rPr>
              <a:t> </a:t>
            </a:r>
            <a:r>
              <a:rPr lang="fr-FR" sz="1500" b="1" dirty="0">
                <a:solidFill>
                  <a:prstClr val="white">
                    <a:lumMod val="65000"/>
                  </a:prstClr>
                </a:solidFill>
                <a:latin typeface="Dosis" pitchFamily="2" charset="0"/>
              </a:rPr>
              <a:t>ambulance</a:t>
            </a:r>
            <a:r>
              <a:rPr lang="en-US" sz="1500" b="1" dirty="0">
                <a:solidFill>
                  <a:prstClr val="white">
                    <a:lumMod val="65000"/>
                  </a:prstClr>
                </a:solidFill>
                <a:latin typeface="Dosis" pitchFamily="2" charset="0"/>
              </a:rPr>
              <a:t>”</a:t>
            </a:r>
          </a:p>
        </p:txBody>
      </p:sp>
      <p:pic>
        <p:nvPicPr>
          <p:cNvPr id="5" name="Image 4">
            <a:extLst>
              <a:ext uri="{FF2B5EF4-FFF2-40B4-BE49-F238E27FC236}">
                <a16:creationId xmlns:a16="http://schemas.microsoft.com/office/drawing/2014/main" id="{6FBF5260-89F8-869F-A4CB-49438AA2777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228664" y="2400679"/>
            <a:ext cx="2926776" cy="1970841"/>
          </a:xfrm>
          <a:prstGeom prst="rect">
            <a:avLst/>
          </a:prstGeom>
        </p:spPr>
      </p:pic>
    </p:spTree>
    <p:extLst>
      <p:ext uri="{BB962C8B-B14F-4D97-AF65-F5344CB8AC3E}">
        <p14:creationId xmlns:p14="http://schemas.microsoft.com/office/powerpoint/2010/main" val="21317276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608455-A16F-2800-C053-B3C51137FB27}"/>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1A234EC4-8630-9CBA-EC3C-BD424D9CE45B}"/>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FEA983D0-DC54-0459-F4D9-FD4AD1B0D424}"/>
              </a:ext>
            </a:extLst>
          </p:cNvPr>
          <p:cNvSpPr/>
          <p:nvPr/>
        </p:nvSpPr>
        <p:spPr>
          <a:xfrm>
            <a:off x="215910" y="299514"/>
            <a:ext cx="8776195" cy="625897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9DBD0318-8BBE-E674-EC1D-73C32689440C}"/>
              </a:ext>
            </a:extLst>
          </p:cNvPr>
          <p:cNvSpPr/>
          <p:nvPr/>
        </p:nvSpPr>
        <p:spPr>
          <a:xfrm>
            <a:off x="215910" y="299514"/>
            <a:ext cx="8744190" cy="67388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7090B7B9-818D-7360-B00F-8D77BAF1DF9E}"/>
              </a:ext>
            </a:extLst>
          </p:cNvPr>
          <p:cNvSpPr/>
          <p:nvPr/>
        </p:nvSpPr>
        <p:spPr>
          <a:xfrm>
            <a:off x="567365" y="39183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graphicFrame>
        <p:nvGraphicFramePr>
          <p:cNvPr id="2" name="Tableau 1">
            <a:extLst>
              <a:ext uri="{FF2B5EF4-FFF2-40B4-BE49-F238E27FC236}">
                <a16:creationId xmlns:a16="http://schemas.microsoft.com/office/drawing/2014/main" id="{28A13EF7-87D5-A160-3F3A-83496C9B7A00}"/>
              </a:ext>
            </a:extLst>
          </p:cNvPr>
          <p:cNvGraphicFramePr>
            <a:graphicFrameLocks noGrp="1"/>
          </p:cNvGraphicFramePr>
          <p:nvPr>
            <p:custDataLst>
              <p:tags r:id="rId1"/>
            </p:custDataLst>
          </p:nvPr>
        </p:nvGraphicFramePr>
        <p:xfrm>
          <a:off x="25407" y="-27499"/>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2A5BCC97-37AC-DDB6-8CC1-B14FDD69BAB4}"/>
              </a:ext>
            </a:extLst>
          </p:cNvPr>
          <p:cNvSpPr txBox="1"/>
          <p:nvPr/>
        </p:nvSpPr>
        <p:spPr>
          <a:xfrm>
            <a:off x="914111" y="338700"/>
            <a:ext cx="7944755" cy="32797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C’est un dentiste. Le dentiste. Comment  vous dites « dentiste » dans votre langue?</a:t>
            </a:r>
          </a:p>
        </p:txBody>
      </p:sp>
      <p:pic>
        <p:nvPicPr>
          <p:cNvPr id="10" name="Image 9">
            <a:extLst>
              <a:ext uri="{FF2B5EF4-FFF2-40B4-BE49-F238E27FC236}">
                <a16:creationId xmlns:a16="http://schemas.microsoft.com/office/drawing/2014/main" id="{394FD332-3FDE-89A1-DA4B-C383642C930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523450" y="1517967"/>
            <a:ext cx="3663989" cy="3822066"/>
          </a:xfrm>
          <a:prstGeom prst="rect">
            <a:avLst/>
          </a:prstGeom>
        </p:spPr>
      </p:pic>
    </p:spTree>
    <p:extLst>
      <p:ext uri="{BB962C8B-B14F-4D97-AF65-F5344CB8AC3E}">
        <p14:creationId xmlns:p14="http://schemas.microsoft.com/office/powerpoint/2010/main" val="422139412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9EEED0-C24D-C7A9-2501-5DD0BCEE3C34}"/>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11F60511-723B-7ED9-EE67-6F468A299B81}"/>
              </a:ext>
            </a:extLst>
          </p:cNvPr>
          <p:cNvSpPr/>
          <p:nvPr/>
        </p:nvSpPr>
        <p:spPr>
          <a:xfrm>
            <a:off x="0" y="231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CAC00AC-9602-2E2A-1D0B-7A56EAA9481D}"/>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0" name="Rectangle : coins arrondis 9">
            <a:extLst>
              <a:ext uri="{FF2B5EF4-FFF2-40B4-BE49-F238E27FC236}">
                <a16:creationId xmlns:a16="http://schemas.microsoft.com/office/drawing/2014/main" id="{4A12107E-06E2-FC20-9614-48C674C27EE4}"/>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06323049-90F1-421C-54BB-AA3DC96780FD}"/>
              </a:ext>
            </a:extLst>
          </p:cNvPr>
          <p:cNvSpPr/>
          <p:nvPr/>
        </p:nvSpPr>
        <p:spPr>
          <a:xfrm>
            <a:off x="304801" y="34550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sp>
        <p:nvSpPr>
          <p:cNvPr id="6" name="ZoneTexte 5">
            <a:extLst>
              <a:ext uri="{FF2B5EF4-FFF2-40B4-BE49-F238E27FC236}">
                <a16:creationId xmlns:a16="http://schemas.microsoft.com/office/drawing/2014/main" id="{1B8819A1-D312-6240-D3E4-E341CB099D83}"/>
              </a:ext>
            </a:extLst>
          </p:cNvPr>
          <p:cNvSpPr txBox="1"/>
          <p:nvPr/>
        </p:nvSpPr>
        <p:spPr>
          <a:xfrm>
            <a:off x="3765032" y="2929501"/>
            <a:ext cx="5241130" cy="913199"/>
          </a:xfrm>
          <a:prstGeom prst="rect">
            <a:avLst/>
          </a:prstGeom>
          <a:noFill/>
        </p:spPr>
        <p:txBody>
          <a:bodyPr wrap="square" rtlCol="0">
            <a:spAutoFit/>
          </a:bodyPr>
          <a:lstStyle/>
          <a:p>
            <a:pPr algn="ctr" defTabSz="685869">
              <a:defRPr/>
            </a:pPr>
            <a:r>
              <a:rPr lang="fr-FR" sz="5334" b="1" dirty="0">
                <a:solidFill>
                  <a:srgbClr val="4BACC6">
                    <a:lumMod val="75000"/>
                  </a:srgbClr>
                </a:solidFill>
                <a:latin typeface="Dosis" pitchFamily="2" charset="0"/>
              </a:rPr>
              <a:t>Un d</a:t>
            </a:r>
            <a:r>
              <a:rPr lang="fr-FR" sz="5334" b="1" dirty="0">
                <a:solidFill>
                  <a:srgbClr val="FFC000"/>
                </a:solidFill>
                <a:latin typeface="Dosis" pitchFamily="2" charset="0"/>
              </a:rPr>
              <a:t>en</a:t>
            </a:r>
            <a:r>
              <a:rPr lang="fr-FR" sz="5334" b="1" dirty="0">
                <a:solidFill>
                  <a:srgbClr val="4BACC6">
                    <a:lumMod val="75000"/>
                  </a:srgbClr>
                </a:solidFill>
                <a:latin typeface="Dosis" pitchFamily="2" charset="0"/>
              </a:rPr>
              <a:t>tiste</a:t>
            </a:r>
          </a:p>
        </p:txBody>
      </p:sp>
      <p:graphicFrame>
        <p:nvGraphicFramePr>
          <p:cNvPr id="2" name="Tableau 1">
            <a:extLst>
              <a:ext uri="{FF2B5EF4-FFF2-40B4-BE49-F238E27FC236}">
                <a16:creationId xmlns:a16="http://schemas.microsoft.com/office/drawing/2014/main" id="{61D316FB-0F4D-D2DF-015D-AF355EA028C2}"/>
              </a:ext>
            </a:extLst>
          </p:cNvPr>
          <p:cNvGraphicFramePr>
            <a:graphicFrameLocks noGrp="1"/>
          </p:cNvGraphicFramePr>
          <p:nvPr>
            <p:custDataLst>
              <p:tags r:id="rId1"/>
            </p:custDataLst>
          </p:nvPr>
        </p:nvGraphicFramePr>
        <p:xfrm>
          <a:off x="6601" y="-19245"/>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C65EDEA6-D7B7-CB05-281B-29968902E9A8}"/>
              </a:ext>
            </a:extLst>
          </p:cNvPr>
          <p:cNvSpPr txBox="1"/>
          <p:nvPr/>
        </p:nvSpPr>
        <p:spPr>
          <a:xfrm>
            <a:off x="952500" y="279401"/>
            <a:ext cx="6096000" cy="32797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Un dentiste.</a:t>
            </a:r>
            <a:r>
              <a:rPr lang="en-US" sz="1500" b="1" dirty="0">
                <a:solidFill>
                  <a:prstClr val="white">
                    <a:lumMod val="65000"/>
                  </a:prstClr>
                </a:solidFill>
                <a:latin typeface="Dosis" pitchFamily="2" charset="0"/>
              </a:rPr>
              <a:t> Le </a:t>
            </a:r>
            <a:r>
              <a:rPr lang="fr-FR" sz="1500" b="1" dirty="0">
                <a:solidFill>
                  <a:prstClr val="white">
                    <a:lumMod val="65000"/>
                  </a:prstClr>
                </a:solidFill>
                <a:latin typeface="Dosis" pitchFamily="2" charset="0"/>
              </a:rPr>
              <a:t>dentiste.</a:t>
            </a:r>
            <a:r>
              <a:rPr lang="en-US" sz="1500" b="1" dirty="0">
                <a:solidFill>
                  <a:prstClr val="white">
                    <a:lumMod val="65000"/>
                  </a:prstClr>
                </a:solidFill>
                <a:latin typeface="Dosis" pitchFamily="2" charset="0"/>
              </a:rPr>
              <a:t> </a:t>
            </a:r>
            <a:r>
              <a:rPr lang="en-US" sz="1500" b="1" dirty="0" err="1">
                <a:solidFill>
                  <a:prstClr val="white">
                    <a:lumMod val="65000"/>
                  </a:prstClr>
                </a:solidFill>
                <a:latin typeface="Dosis" pitchFamily="2" charset="0"/>
              </a:rPr>
              <a:t>Répétons</a:t>
            </a:r>
            <a:r>
              <a:rPr lang="en-US" sz="1500" b="1" dirty="0">
                <a:solidFill>
                  <a:prstClr val="white">
                    <a:lumMod val="65000"/>
                  </a:prstClr>
                </a:solidFill>
                <a:latin typeface="Dosis" pitchFamily="2" charset="0"/>
              </a:rPr>
              <a:t> ensemble “</a:t>
            </a:r>
            <a:r>
              <a:rPr lang="fr-FR" sz="1500" b="1" dirty="0">
                <a:solidFill>
                  <a:prstClr val="white">
                    <a:lumMod val="65000"/>
                  </a:prstClr>
                </a:solidFill>
                <a:latin typeface="Dosis" pitchFamily="2" charset="0"/>
              </a:rPr>
              <a:t>un dentiste</a:t>
            </a:r>
            <a:r>
              <a:rPr lang="en-US" sz="1500" b="1" dirty="0">
                <a:solidFill>
                  <a:prstClr val="white">
                    <a:lumMod val="65000"/>
                  </a:prstClr>
                </a:solidFill>
                <a:latin typeface="Dosis" pitchFamily="2" charset="0"/>
              </a:rPr>
              <a:t>”</a:t>
            </a:r>
          </a:p>
        </p:txBody>
      </p:sp>
      <p:pic>
        <p:nvPicPr>
          <p:cNvPr id="7" name="Image 6">
            <a:extLst>
              <a:ext uri="{FF2B5EF4-FFF2-40B4-BE49-F238E27FC236}">
                <a16:creationId xmlns:a16="http://schemas.microsoft.com/office/drawing/2014/main" id="{92701E77-5BD1-D3D8-D84A-4B638CC1699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51556" y="1826049"/>
            <a:ext cx="3063243" cy="3195402"/>
          </a:xfrm>
          <a:prstGeom prst="rect">
            <a:avLst/>
          </a:prstGeom>
        </p:spPr>
      </p:pic>
    </p:spTree>
    <p:extLst>
      <p:ext uri="{BB962C8B-B14F-4D97-AF65-F5344CB8AC3E}">
        <p14:creationId xmlns:p14="http://schemas.microsoft.com/office/powerpoint/2010/main" val="109445124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9144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457246">
              <a:defRPr/>
            </a:pPr>
            <a:endParaRPr lang="fr-MA" sz="900" dirty="0">
              <a:solidFill>
                <a:prstClr val="black"/>
              </a:solidFill>
              <a:latin typeface="Dosis" pitchFamily="2" charset="0"/>
            </a:endParaRPr>
          </a:p>
        </p:txBody>
      </p:sp>
      <p:sp>
        <p:nvSpPr>
          <p:cNvPr id="6" name="TextBox 6"/>
          <p:cNvSpPr txBox="1"/>
          <p:nvPr/>
        </p:nvSpPr>
        <p:spPr>
          <a:xfrm>
            <a:off x="647702" y="1905001"/>
            <a:ext cx="7800675" cy="810991"/>
          </a:xfrm>
          <a:prstGeom prst="rect">
            <a:avLst/>
          </a:prstGeom>
        </p:spPr>
        <p:txBody>
          <a:bodyPr lIns="0" tIns="0" rIns="0" bIns="0" rtlCol="0" anchor="t">
            <a:spAutoFit/>
          </a:bodyPr>
          <a:lstStyle/>
          <a:p>
            <a:pPr algn="ctr" defTabSz="457246">
              <a:lnSpc>
                <a:spcPts val="7400"/>
              </a:lnSpc>
              <a:defRPr/>
            </a:pPr>
            <a:r>
              <a:rPr lang="en-US" sz="2933" dirty="0" err="1">
                <a:solidFill>
                  <a:srgbClr val="215968"/>
                </a:solidFill>
                <a:latin typeface="Carelia"/>
              </a:rPr>
              <a:t>Rebrassage</a:t>
            </a:r>
            <a:r>
              <a:rPr lang="en-US" sz="2933" dirty="0">
                <a:solidFill>
                  <a:srgbClr val="215968"/>
                </a:solidFill>
                <a:latin typeface="Carelia"/>
              </a:rPr>
              <a:t> du </a:t>
            </a:r>
            <a:r>
              <a:rPr lang="en-US" sz="2933" dirty="0" err="1">
                <a:solidFill>
                  <a:srgbClr val="215968"/>
                </a:solidFill>
                <a:latin typeface="Carelia"/>
              </a:rPr>
              <a:t>vocabulaire</a:t>
            </a:r>
            <a:r>
              <a:rPr lang="en-US" sz="2933" dirty="0">
                <a:solidFill>
                  <a:srgbClr val="215968"/>
                </a:solidFill>
                <a:latin typeface="Carelia"/>
              </a:rPr>
              <a:t> (1)</a:t>
            </a:r>
          </a:p>
        </p:txBody>
      </p:sp>
      <p:sp>
        <p:nvSpPr>
          <p:cNvPr id="7" name="TextBox 7"/>
          <p:cNvSpPr txBox="1"/>
          <p:nvPr/>
        </p:nvSpPr>
        <p:spPr>
          <a:xfrm>
            <a:off x="671664" y="2972541"/>
            <a:ext cx="7800675" cy="527067"/>
          </a:xfrm>
          <a:prstGeom prst="rect">
            <a:avLst/>
          </a:prstGeom>
        </p:spPr>
        <p:txBody>
          <a:bodyPr lIns="0" tIns="0" rIns="0" bIns="0" rtlCol="0" anchor="t">
            <a:spAutoFit/>
          </a:bodyPr>
          <a:lstStyle/>
          <a:p>
            <a:pPr algn="ctr" defTabSz="457246">
              <a:lnSpc>
                <a:spcPts val="4608"/>
              </a:lnSpc>
              <a:defRPr/>
            </a:pPr>
            <a:r>
              <a:rPr lang="fr-FR" sz="2933" b="1" dirty="0">
                <a:solidFill>
                  <a:srgbClr val="00B0F0"/>
                </a:solidFill>
                <a:latin typeface="Dosis" pitchFamily="2" charset="0"/>
              </a:rPr>
              <a:t>Je dis, tu montres</a:t>
            </a:r>
            <a:endParaRPr lang="en-US" sz="2667" dirty="0">
              <a:solidFill>
                <a:srgbClr val="00B0F0"/>
              </a:solidFill>
              <a:latin typeface="Dosis" pitchFamily="2" charset="0"/>
            </a:endParaRPr>
          </a:p>
        </p:txBody>
      </p:sp>
      <p:sp>
        <p:nvSpPr>
          <p:cNvPr id="8" name="TextBox 8"/>
          <p:cNvSpPr txBox="1"/>
          <p:nvPr/>
        </p:nvSpPr>
        <p:spPr>
          <a:xfrm>
            <a:off x="3188527" y="5759619"/>
            <a:ext cx="2523604" cy="143886"/>
          </a:xfrm>
          <a:prstGeom prst="rect">
            <a:avLst/>
          </a:prstGeom>
        </p:spPr>
        <p:txBody>
          <a:bodyPr lIns="0" tIns="0" rIns="0" bIns="0" rtlCol="0" anchor="t">
            <a:spAutoFit/>
          </a:bodyPr>
          <a:lstStyle/>
          <a:p>
            <a:pPr algn="ctr" defTabSz="457246">
              <a:lnSpc>
                <a:spcPts val="1177"/>
              </a:lnSpc>
              <a:spcBef>
                <a:spcPct val="0"/>
              </a:spcBef>
              <a:defRPr/>
            </a:pPr>
            <a:r>
              <a:rPr lang="en-US" sz="841">
                <a:solidFill>
                  <a:srgbClr val="FCFEFD"/>
                </a:solidFill>
                <a:latin typeface="Arimo Italics"/>
              </a:rPr>
              <a:t>Version provisoire pour la formation des enseignants </a:t>
            </a:r>
          </a:p>
        </p:txBody>
      </p:sp>
      <p:pic>
        <p:nvPicPr>
          <p:cNvPr id="3" name="Image 2" descr="Une image contenant fruit, dessin, habits, dessin humoristique&#10;&#10;Le contenu généré par l’IA peut être incorrect.">
            <a:extLst>
              <a:ext uri="{FF2B5EF4-FFF2-40B4-BE49-F238E27FC236}">
                <a16:creationId xmlns:a16="http://schemas.microsoft.com/office/drawing/2014/main" id="{E11A552C-B750-34ED-4947-71ABFA6B797D}"/>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3286237" y="4343008"/>
            <a:ext cx="2523604" cy="1732165"/>
          </a:xfrm>
          <a:prstGeom prst="rect">
            <a:avLst/>
          </a:prstGeom>
        </p:spPr>
      </p:pic>
    </p:spTree>
    <p:extLst>
      <p:ext uri="{BB962C8B-B14F-4D97-AF65-F5344CB8AC3E}">
        <p14:creationId xmlns:p14="http://schemas.microsoft.com/office/powerpoint/2010/main" val="28813705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nodeType="clickEffect">
                                  <p:stCondLst>
                                    <p:cond delay="0"/>
                                  </p:stCondLst>
                                  <p:childTnLst>
                                    <p:animScale>
                                      <p:cBhvr>
                                        <p:cTn id="6" dur="2000" fill="hold"/>
                                        <p:tgtEl>
                                          <p:spTgt spid="3"/>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CB165543-4DBF-48F7-57E1-EF9DF479B2E5}"/>
              </a:ext>
            </a:extLst>
          </p:cNvPr>
          <p:cNvGrpSpPr/>
          <p:nvPr>
            <p:custDataLst>
              <p:tags r:id="rId1"/>
            </p:custDataLst>
          </p:nvPr>
        </p:nvGrpSpPr>
        <p:grpSpPr>
          <a:xfrm>
            <a:off x="-762000" y="0"/>
            <a:ext cx="10500106" cy="6858000"/>
            <a:chOff x="0" y="0"/>
            <a:chExt cx="13716000" cy="10287000"/>
          </a:xfrm>
        </p:grpSpPr>
        <p:sp>
          <p:nvSpPr>
            <p:cNvPr id="10" name="Freeform 2">
              <a:extLst>
                <a:ext uri="{FF2B5EF4-FFF2-40B4-BE49-F238E27FC236}">
                  <a16:creationId xmlns:a16="http://schemas.microsoft.com/office/drawing/2014/main" id="{F708FCD2-6BF9-00A9-A27E-4ABFC613E86D}"/>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3"/>
              <a:stretch>
                <a:fillRect t="-5555" b="-5555"/>
              </a:stretch>
            </a:blipFill>
          </p:spPr>
          <p:txBody>
            <a:bodyPr/>
            <a:lstStyle/>
            <a:p>
              <a:pPr defTabSz="609660">
                <a:defRPr/>
              </a:pPr>
              <a:endParaRPr lang="fr-MA" sz="900" dirty="0">
                <a:solidFill>
                  <a:prstClr val="black"/>
                </a:solidFill>
                <a:latin typeface="Dosis" pitchFamily="2" charset="0"/>
              </a:endParaRPr>
            </a:p>
          </p:txBody>
        </p:sp>
        <p:grpSp>
          <p:nvGrpSpPr>
            <p:cNvPr id="11" name="Groupe 10">
              <a:extLst>
                <a:ext uri="{FF2B5EF4-FFF2-40B4-BE49-F238E27FC236}">
                  <a16:creationId xmlns:a16="http://schemas.microsoft.com/office/drawing/2014/main" id="{CF0E36C0-C341-AACC-60EE-1249E2D9C505}"/>
                </a:ext>
              </a:extLst>
            </p:cNvPr>
            <p:cNvGrpSpPr/>
            <p:nvPr/>
          </p:nvGrpSpPr>
          <p:grpSpPr>
            <a:xfrm>
              <a:off x="800100" y="353997"/>
              <a:ext cx="12001500" cy="9132906"/>
              <a:chOff x="800100" y="353997"/>
              <a:chExt cx="12001500" cy="9132906"/>
            </a:xfrm>
          </p:grpSpPr>
          <p:grpSp>
            <p:nvGrpSpPr>
              <p:cNvPr id="12" name="Group 3">
                <a:extLst>
                  <a:ext uri="{FF2B5EF4-FFF2-40B4-BE49-F238E27FC236}">
                    <a16:creationId xmlns:a16="http://schemas.microsoft.com/office/drawing/2014/main" id="{6856C84E-5D28-B1BE-B422-DE634E79C01D}"/>
                  </a:ext>
                </a:extLst>
              </p:cNvPr>
              <p:cNvGrpSpPr/>
              <p:nvPr/>
            </p:nvGrpSpPr>
            <p:grpSpPr>
              <a:xfrm>
                <a:off x="800100" y="876302"/>
                <a:ext cx="12001500" cy="8610601"/>
                <a:chOff x="0" y="-485141"/>
                <a:chExt cx="3895412" cy="3519867"/>
              </a:xfrm>
            </p:grpSpPr>
            <p:sp>
              <p:nvSpPr>
                <p:cNvPr id="14" name="Freeform 4">
                  <a:extLst>
                    <a:ext uri="{FF2B5EF4-FFF2-40B4-BE49-F238E27FC236}">
                      <a16:creationId xmlns:a16="http://schemas.microsoft.com/office/drawing/2014/main" id="{E467593A-A3AA-574E-C98C-D79D5650552D}"/>
                    </a:ext>
                  </a:extLst>
                </p:cNvPr>
                <p:cNvSpPr/>
                <p:nvPr/>
              </p:nvSpPr>
              <p:spPr>
                <a:xfrm>
                  <a:off x="0" y="-485141"/>
                  <a:ext cx="3895412" cy="3519867"/>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defTabSz="609660">
                    <a:defRPr/>
                  </a:pPr>
                  <a:endParaRPr lang="fr-MA" sz="900" dirty="0">
                    <a:solidFill>
                      <a:prstClr val="black"/>
                    </a:solidFill>
                    <a:latin typeface="Dosis" pitchFamily="2" charset="0"/>
                  </a:endParaRPr>
                </a:p>
              </p:txBody>
            </p:sp>
            <p:sp>
              <p:nvSpPr>
                <p:cNvPr id="15" name="TextBox 5">
                  <a:extLst>
                    <a:ext uri="{FF2B5EF4-FFF2-40B4-BE49-F238E27FC236}">
                      <a16:creationId xmlns:a16="http://schemas.microsoft.com/office/drawing/2014/main" id="{EBF35789-EF5A-9231-2393-AA2D13C5F56A}"/>
                    </a:ext>
                  </a:extLst>
                </p:cNvPr>
                <p:cNvSpPr txBox="1"/>
                <p:nvPr/>
              </p:nvSpPr>
              <p:spPr>
                <a:xfrm>
                  <a:off x="0" y="-47625"/>
                  <a:ext cx="812800" cy="860425"/>
                </a:xfrm>
                <a:prstGeom prst="rect">
                  <a:avLst/>
                </a:prstGeom>
              </p:spPr>
              <p:txBody>
                <a:bodyPr lIns="25400" tIns="25400" rIns="25400" bIns="25400" rtlCol="0" anchor="ctr"/>
                <a:lstStyle/>
                <a:p>
                  <a:pPr algn="ctr" defTabSz="609660">
                    <a:lnSpc>
                      <a:spcPts val="1605"/>
                    </a:lnSpc>
                    <a:defRPr/>
                  </a:pPr>
                  <a:endParaRPr sz="900" dirty="0">
                    <a:solidFill>
                      <a:prstClr val="black"/>
                    </a:solidFill>
                    <a:latin typeface="Dosis" pitchFamily="2" charset="0"/>
                  </a:endParaRPr>
                </a:p>
              </p:txBody>
            </p:sp>
          </p:grpSp>
          <p:sp>
            <p:nvSpPr>
              <p:cNvPr id="13" name="Freeform 7">
                <a:extLst>
                  <a:ext uri="{FF2B5EF4-FFF2-40B4-BE49-F238E27FC236}">
                    <a16:creationId xmlns:a16="http://schemas.microsoft.com/office/drawing/2014/main" id="{04888450-80DC-3049-7195-02CD36824DB4}"/>
                  </a:ext>
                </a:extLst>
              </p:cNvPr>
              <p:cNvSpPr/>
              <p:nvPr/>
            </p:nvSpPr>
            <p:spPr>
              <a:xfrm>
                <a:off x="914402" y="353997"/>
                <a:ext cx="929375" cy="892200"/>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24">
                  <a:extLst>
                    <a:ext uri="{96DAC541-7B7A-43D3-8B79-37D633B846F1}">
                      <asvg:svgBlip xmlns:asvg="http://schemas.microsoft.com/office/drawing/2016/SVG/main" r:embed="rId25"/>
                    </a:ext>
                  </a:extLst>
                </a:blip>
                <a:stretch>
                  <a:fillRect/>
                </a:stretch>
              </a:blipFill>
            </p:spPr>
            <p:txBody>
              <a:bodyPr/>
              <a:lstStyle/>
              <a:p>
                <a:pPr defTabSz="609660">
                  <a:defRPr/>
                </a:pPr>
                <a:endParaRPr lang="fr-MA" sz="900" dirty="0">
                  <a:solidFill>
                    <a:prstClr val="black"/>
                  </a:solidFill>
                  <a:latin typeface="Dosis" pitchFamily="2" charset="0"/>
                </a:endParaRPr>
              </a:p>
            </p:txBody>
          </p:sp>
        </p:grpSp>
      </p:grpSp>
      <p:sp>
        <p:nvSpPr>
          <p:cNvPr id="9" name="TextBox 9"/>
          <p:cNvSpPr txBox="1"/>
          <p:nvPr>
            <p:custDataLst>
              <p:tags r:id="rId2"/>
            </p:custDataLst>
          </p:nvPr>
        </p:nvSpPr>
        <p:spPr>
          <a:xfrm>
            <a:off x="2112567" y="3580284"/>
            <a:ext cx="5013577" cy="359073"/>
          </a:xfrm>
          <a:prstGeom prst="rect">
            <a:avLst/>
          </a:prstGeom>
        </p:spPr>
        <p:txBody>
          <a:bodyPr lIns="0" tIns="0" rIns="0" bIns="0" rtlCol="0" anchor="t">
            <a:spAutoFit/>
          </a:bodyPr>
          <a:lstStyle/>
          <a:p>
            <a:pPr algn="ctr" defTabSz="457269">
              <a:lnSpc>
                <a:spcPts val="2800"/>
              </a:lnSpc>
              <a:defRPr/>
            </a:pPr>
            <a:r>
              <a:rPr lang="en-US" sz="2400" b="1" dirty="0">
                <a:solidFill>
                  <a:srgbClr val="1F497D"/>
                </a:solidFill>
                <a:latin typeface="Dosis" pitchFamily="2" charset="0"/>
              </a:rPr>
              <a:t>Matériel didactique</a:t>
            </a:r>
          </a:p>
        </p:txBody>
      </p:sp>
      <p:sp>
        <p:nvSpPr>
          <p:cNvPr id="2" name="TextBox 9">
            <a:extLst>
              <a:ext uri="{FF2B5EF4-FFF2-40B4-BE49-F238E27FC236}">
                <a16:creationId xmlns:a16="http://schemas.microsoft.com/office/drawing/2014/main" id="{EFB9B008-41AC-BDC5-4B91-5A497B148B44}"/>
              </a:ext>
            </a:extLst>
          </p:cNvPr>
          <p:cNvSpPr txBox="1"/>
          <p:nvPr>
            <p:custDataLst>
              <p:tags r:id="rId3"/>
            </p:custDataLst>
          </p:nvPr>
        </p:nvSpPr>
        <p:spPr>
          <a:xfrm>
            <a:off x="2202856" y="871398"/>
            <a:ext cx="5013577" cy="359073"/>
          </a:xfrm>
          <a:prstGeom prst="rect">
            <a:avLst/>
          </a:prstGeom>
        </p:spPr>
        <p:txBody>
          <a:bodyPr lIns="0" tIns="0" rIns="0" bIns="0" rtlCol="0" anchor="t">
            <a:spAutoFit/>
          </a:bodyPr>
          <a:lstStyle/>
          <a:p>
            <a:pPr algn="ctr" defTabSz="457269">
              <a:lnSpc>
                <a:spcPts val="2800"/>
              </a:lnSpc>
              <a:defRPr/>
            </a:pPr>
            <a:r>
              <a:rPr lang="en-US" sz="2400" b="1" dirty="0">
                <a:solidFill>
                  <a:srgbClr val="1F497D"/>
                </a:solidFill>
                <a:latin typeface="Dosis" pitchFamily="2" charset="0"/>
              </a:rPr>
              <a:t>Matériel technique</a:t>
            </a:r>
          </a:p>
        </p:txBody>
      </p:sp>
      <p:pic>
        <p:nvPicPr>
          <p:cNvPr id="3" name="Image 2">
            <a:extLst>
              <a:ext uri="{FF2B5EF4-FFF2-40B4-BE49-F238E27FC236}">
                <a16:creationId xmlns:a16="http://schemas.microsoft.com/office/drawing/2014/main" id="{0915D381-18F3-43EC-F8E3-6D3664766858}"/>
              </a:ext>
            </a:extLst>
          </p:cNvPr>
          <p:cNvPicPr>
            <a:picLocks noChangeAspect="1"/>
          </p:cNvPicPr>
          <p:nvPr>
            <p:custDataLst>
              <p:tags r:id="rId4"/>
            </p:custDataLst>
          </p:nvPr>
        </p:nvPicPr>
        <p:blipFill>
          <a:blip r:embed="rId26"/>
          <a:stretch>
            <a:fillRect/>
          </a:stretch>
        </p:blipFill>
        <p:spPr>
          <a:xfrm>
            <a:off x="1812838" y="1648772"/>
            <a:ext cx="1275001" cy="1112031"/>
          </a:xfrm>
          <a:prstGeom prst="rect">
            <a:avLst/>
          </a:prstGeom>
        </p:spPr>
      </p:pic>
      <p:sp>
        <p:nvSpPr>
          <p:cNvPr id="5" name="Rectangle : coins arrondis 4">
            <a:extLst>
              <a:ext uri="{FF2B5EF4-FFF2-40B4-BE49-F238E27FC236}">
                <a16:creationId xmlns:a16="http://schemas.microsoft.com/office/drawing/2014/main" id="{79441BD0-3475-3561-9867-7AA9199CD64C}"/>
              </a:ext>
            </a:extLst>
          </p:cNvPr>
          <p:cNvSpPr/>
          <p:nvPr>
            <p:custDataLst>
              <p:tags r:id="rId5"/>
            </p:custDataLst>
          </p:nvPr>
        </p:nvSpPr>
        <p:spPr>
          <a:xfrm>
            <a:off x="1550808" y="2815438"/>
            <a:ext cx="1669454" cy="359073"/>
          </a:xfrm>
          <a:prstGeom prst="roundRect">
            <a:avLst>
              <a:gd name="adj" fmla="val 32258"/>
            </a:avLst>
          </a:prstGeom>
          <a:solidFill>
            <a:schemeClr val="bg1">
              <a:lumMod val="95000"/>
            </a:schemeClr>
          </a:solidFill>
          <a:ln w="12700">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dirty="0">
              <a:solidFill>
                <a:prstClr val="white"/>
              </a:solidFill>
              <a:latin typeface="Calibri"/>
            </a:endParaRPr>
          </a:p>
        </p:txBody>
      </p:sp>
      <p:sp>
        <p:nvSpPr>
          <p:cNvPr id="4" name="ZoneTexte 3">
            <a:extLst>
              <a:ext uri="{FF2B5EF4-FFF2-40B4-BE49-F238E27FC236}">
                <a16:creationId xmlns:a16="http://schemas.microsoft.com/office/drawing/2014/main" id="{55AF469B-2419-1460-4D0E-2A3F112415EB}"/>
              </a:ext>
            </a:extLst>
          </p:cNvPr>
          <p:cNvSpPr txBox="1"/>
          <p:nvPr>
            <p:custDataLst>
              <p:tags r:id="rId6"/>
            </p:custDataLst>
          </p:nvPr>
        </p:nvSpPr>
        <p:spPr>
          <a:xfrm>
            <a:off x="1939505" y="2814757"/>
            <a:ext cx="1012072" cy="323165"/>
          </a:xfrm>
          <a:prstGeom prst="rect">
            <a:avLst/>
          </a:prstGeom>
          <a:noFill/>
        </p:spPr>
        <p:txBody>
          <a:bodyPr wrap="none" rtlCol="0">
            <a:spAutoFit/>
          </a:bodyPr>
          <a:lstStyle/>
          <a:p>
            <a:pPr defTabSz="457223">
              <a:defRPr/>
            </a:pPr>
            <a:r>
              <a:rPr lang="fr-FR" sz="1500" b="1" dirty="0">
                <a:solidFill>
                  <a:srgbClr val="4BACC6">
                    <a:lumMod val="50000"/>
                  </a:srgbClr>
                </a:solidFill>
                <a:latin typeface="Cambria" panose="02040503050406030204" pitchFamily="18" charset="0"/>
                <a:ea typeface="Cambria" panose="02040503050406030204" pitchFamily="18" charset="0"/>
              </a:rPr>
              <a:t>PC + PPT </a:t>
            </a:r>
          </a:p>
        </p:txBody>
      </p:sp>
      <p:sp>
        <p:nvSpPr>
          <p:cNvPr id="7" name="Rectangle : coins arrondis 6">
            <a:extLst>
              <a:ext uri="{FF2B5EF4-FFF2-40B4-BE49-F238E27FC236}">
                <a16:creationId xmlns:a16="http://schemas.microsoft.com/office/drawing/2014/main" id="{03544874-45A9-6686-34C5-F066052CB44F}"/>
              </a:ext>
            </a:extLst>
          </p:cNvPr>
          <p:cNvSpPr/>
          <p:nvPr>
            <p:custDataLst>
              <p:tags r:id="rId7"/>
            </p:custDataLst>
          </p:nvPr>
        </p:nvSpPr>
        <p:spPr>
          <a:xfrm>
            <a:off x="4075989" y="2815439"/>
            <a:ext cx="1513049" cy="359073"/>
          </a:xfrm>
          <a:prstGeom prst="roundRect">
            <a:avLst>
              <a:gd name="adj" fmla="val 32258"/>
            </a:avLst>
          </a:prstGeom>
          <a:solidFill>
            <a:schemeClr val="bg1">
              <a:lumMod val="95000"/>
            </a:schemeClr>
          </a:solidFill>
          <a:ln w="12700">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dirty="0">
              <a:solidFill>
                <a:prstClr val="white"/>
              </a:solidFill>
              <a:latin typeface="Calibri"/>
            </a:endParaRPr>
          </a:p>
        </p:txBody>
      </p:sp>
      <p:sp>
        <p:nvSpPr>
          <p:cNvPr id="16" name="ZoneTexte 15">
            <a:extLst>
              <a:ext uri="{FF2B5EF4-FFF2-40B4-BE49-F238E27FC236}">
                <a16:creationId xmlns:a16="http://schemas.microsoft.com/office/drawing/2014/main" id="{2E08D40C-2D68-A73A-2381-029481DAF740}"/>
              </a:ext>
            </a:extLst>
          </p:cNvPr>
          <p:cNvSpPr txBox="1"/>
          <p:nvPr>
            <p:custDataLst>
              <p:tags r:id="rId8"/>
            </p:custDataLst>
          </p:nvPr>
        </p:nvSpPr>
        <p:spPr>
          <a:xfrm>
            <a:off x="4356009" y="2823541"/>
            <a:ext cx="957891" cy="323165"/>
          </a:xfrm>
          <a:prstGeom prst="rect">
            <a:avLst/>
          </a:prstGeom>
          <a:noFill/>
        </p:spPr>
        <p:txBody>
          <a:bodyPr wrap="none" rtlCol="0">
            <a:spAutoFit/>
          </a:bodyPr>
          <a:lstStyle/>
          <a:p>
            <a:pPr defTabSz="457223">
              <a:defRPr/>
            </a:pPr>
            <a:r>
              <a:rPr lang="fr-FR" sz="1500" b="1" dirty="0">
                <a:solidFill>
                  <a:srgbClr val="4BACC6">
                    <a:lumMod val="50000"/>
                  </a:srgbClr>
                </a:solidFill>
                <a:latin typeface="Cambria" panose="02040503050406030204" pitchFamily="18" charset="0"/>
                <a:ea typeface="Cambria" panose="02040503050406030204" pitchFamily="18" charset="0"/>
              </a:rPr>
              <a:t>Pointeur</a:t>
            </a:r>
          </a:p>
        </p:txBody>
      </p:sp>
      <p:pic>
        <p:nvPicPr>
          <p:cNvPr id="17" name="Image 16">
            <a:extLst>
              <a:ext uri="{FF2B5EF4-FFF2-40B4-BE49-F238E27FC236}">
                <a16:creationId xmlns:a16="http://schemas.microsoft.com/office/drawing/2014/main" id="{F31C257C-687C-6F5D-9E7D-C97F5E15A1EC}"/>
              </a:ext>
            </a:extLst>
          </p:cNvPr>
          <p:cNvPicPr>
            <a:picLocks noChangeAspect="1"/>
          </p:cNvPicPr>
          <p:nvPr>
            <p:custDataLst>
              <p:tags r:id="rId9"/>
            </p:custDataLst>
          </p:nvPr>
        </p:nvPicPr>
        <p:blipFill>
          <a:blip r:embed="rId27">
            <a:clrChange>
              <a:clrFrom>
                <a:srgbClr val="FFFFFF"/>
              </a:clrFrom>
              <a:clrTo>
                <a:srgbClr val="FFFFFF">
                  <a:alpha val="0"/>
                </a:srgbClr>
              </a:clrTo>
            </a:clrChange>
          </a:blip>
          <a:stretch>
            <a:fillRect/>
          </a:stretch>
        </p:blipFill>
        <p:spPr>
          <a:xfrm>
            <a:off x="3925292" y="1302164"/>
            <a:ext cx="1488108" cy="1486521"/>
          </a:xfrm>
          <a:prstGeom prst="rect">
            <a:avLst/>
          </a:prstGeom>
        </p:spPr>
      </p:pic>
      <p:sp>
        <p:nvSpPr>
          <p:cNvPr id="18" name="Rectangle : coins arrondis 17">
            <a:extLst>
              <a:ext uri="{FF2B5EF4-FFF2-40B4-BE49-F238E27FC236}">
                <a16:creationId xmlns:a16="http://schemas.microsoft.com/office/drawing/2014/main" id="{CC74D983-3D6D-C529-D40A-5A387E869EC4}"/>
              </a:ext>
            </a:extLst>
          </p:cNvPr>
          <p:cNvSpPr/>
          <p:nvPr>
            <p:custDataLst>
              <p:tags r:id="rId10"/>
            </p:custDataLst>
          </p:nvPr>
        </p:nvSpPr>
        <p:spPr>
          <a:xfrm>
            <a:off x="6131763" y="2802018"/>
            <a:ext cx="2169848" cy="366169"/>
          </a:xfrm>
          <a:prstGeom prst="roundRect">
            <a:avLst>
              <a:gd name="adj" fmla="val 32258"/>
            </a:avLst>
          </a:prstGeom>
          <a:solidFill>
            <a:schemeClr val="bg1">
              <a:lumMod val="95000"/>
            </a:schemeClr>
          </a:solidFill>
          <a:ln w="12700">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dirty="0">
              <a:solidFill>
                <a:prstClr val="white"/>
              </a:solidFill>
              <a:latin typeface="Calibri"/>
            </a:endParaRPr>
          </a:p>
        </p:txBody>
      </p:sp>
      <p:sp>
        <p:nvSpPr>
          <p:cNvPr id="19" name="ZoneTexte 18">
            <a:extLst>
              <a:ext uri="{FF2B5EF4-FFF2-40B4-BE49-F238E27FC236}">
                <a16:creationId xmlns:a16="http://schemas.microsoft.com/office/drawing/2014/main" id="{CDA954E7-6A2C-C5AF-3AE0-19B26D8976ED}"/>
              </a:ext>
            </a:extLst>
          </p:cNvPr>
          <p:cNvSpPr txBox="1"/>
          <p:nvPr>
            <p:custDataLst>
              <p:tags r:id="rId11"/>
            </p:custDataLst>
          </p:nvPr>
        </p:nvSpPr>
        <p:spPr>
          <a:xfrm>
            <a:off x="6327449" y="2819451"/>
            <a:ext cx="1782219" cy="323165"/>
          </a:xfrm>
          <a:prstGeom prst="rect">
            <a:avLst/>
          </a:prstGeom>
          <a:noFill/>
        </p:spPr>
        <p:txBody>
          <a:bodyPr wrap="none" rtlCol="0">
            <a:spAutoFit/>
          </a:bodyPr>
          <a:lstStyle/>
          <a:p>
            <a:pPr defTabSz="457223">
              <a:defRPr/>
            </a:pPr>
            <a:r>
              <a:rPr lang="fr-FR" sz="1500" b="1" dirty="0">
                <a:solidFill>
                  <a:srgbClr val="4BACC6">
                    <a:lumMod val="50000"/>
                  </a:srgbClr>
                </a:solidFill>
                <a:latin typeface="Cambria" panose="02040503050406030204" pitchFamily="18" charset="0"/>
                <a:ea typeface="Cambria" panose="02040503050406030204" pitchFamily="18" charset="0"/>
              </a:rPr>
              <a:t>Projection ajustée</a:t>
            </a:r>
          </a:p>
        </p:txBody>
      </p:sp>
      <p:pic>
        <p:nvPicPr>
          <p:cNvPr id="24" name="Image 23">
            <a:extLst>
              <a:ext uri="{FF2B5EF4-FFF2-40B4-BE49-F238E27FC236}">
                <a16:creationId xmlns:a16="http://schemas.microsoft.com/office/drawing/2014/main" id="{E53E6545-78B9-1C0F-4AE2-7DEF0DA141E8}"/>
              </a:ext>
            </a:extLst>
          </p:cNvPr>
          <p:cNvPicPr>
            <a:picLocks noChangeAspect="1"/>
          </p:cNvPicPr>
          <p:nvPr>
            <p:custDataLst>
              <p:tags r:id="rId12"/>
            </p:custDataLst>
          </p:nvPr>
        </p:nvPicPr>
        <p:blipFill>
          <a:blip r:embed="rId28"/>
          <a:stretch>
            <a:fillRect/>
          </a:stretch>
        </p:blipFill>
        <p:spPr>
          <a:xfrm>
            <a:off x="6162961" y="1815777"/>
            <a:ext cx="2106943" cy="661935"/>
          </a:xfrm>
          <a:prstGeom prst="rect">
            <a:avLst/>
          </a:prstGeom>
        </p:spPr>
      </p:pic>
      <p:pic>
        <p:nvPicPr>
          <p:cNvPr id="20" name="Image 19">
            <a:extLst>
              <a:ext uri="{FF2B5EF4-FFF2-40B4-BE49-F238E27FC236}">
                <a16:creationId xmlns:a16="http://schemas.microsoft.com/office/drawing/2014/main" id="{3059D7B6-BA47-8DD3-F828-51685E88A9A2}"/>
              </a:ext>
            </a:extLst>
          </p:cNvPr>
          <p:cNvPicPr>
            <a:picLocks noChangeAspect="1"/>
          </p:cNvPicPr>
          <p:nvPr>
            <p:custDataLst>
              <p:tags r:id="rId13"/>
            </p:custDataLst>
          </p:nvPr>
        </p:nvPicPr>
        <p:blipFill rotWithShape="1">
          <a:blip r:embed="rId29"/>
          <a:srcRect l="1" t="974" r="78882" b="31320"/>
          <a:stretch/>
        </p:blipFill>
        <p:spPr>
          <a:xfrm rot="314209">
            <a:off x="1759136" y="3903173"/>
            <a:ext cx="1720122" cy="1230124"/>
          </a:xfrm>
          <a:prstGeom prst="rect">
            <a:avLst/>
          </a:prstGeom>
        </p:spPr>
      </p:pic>
      <p:grpSp>
        <p:nvGrpSpPr>
          <p:cNvPr id="23" name="Groupe 22">
            <a:extLst>
              <a:ext uri="{FF2B5EF4-FFF2-40B4-BE49-F238E27FC236}">
                <a16:creationId xmlns:a16="http://schemas.microsoft.com/office/drawing/2014/main" id="{908C2B51-585D-27DA-A793-7E4EE9CF1F3E}"/>
              </a:ext>
            </a:extLst>
          </p:cNvPr>
          <p:cNvGrpSpPr/>
          <p:nvPr>
            <p:custDataLst>
              <p:tags r:id="rId14"/>
            </p:custDataLst>
          </p:nvPr>
        </p:nvGrpSpPr>
        <p:grpSpPr>
          <a:xfrm>
            <a:off x="1772168" y="5557435"/>
            <a:ext cx="1241880" cy="359073"/>
            <a:chOff x="5802255" y="5807067"/>
            <a:chExt cx="1241880" cy="359073"/>
          </a:xfrm>
        </p:grpSpPr>
        <p:sp>
          <p:nvSpPr>
            <p:cNvPr id="25" name="Rectangle : coins arrondis 24">
              <a:extLst>
                <a:ext uri="{FF2B5EF4-FFF2-40B4-BE49-F238E27FC236}">
                  <a16:creationId xmlns:a16="http://schemas.microsoft.com/office/drawing/2014/main" id="{9685BA3B-0D0F-8702-9D05-2E629E5A77AC}"/>
                </a:ext>
              </a:extLst>
            </p:cNvPr>
            <p:cNvSpPr/>
            <p:nvPr>
              <p:custDataLst>
                <p:tags r:id="rId20"/>
              </p:custDataLst>
            </p:nvPr>
          </p:nvSpPr>
          <p:spPr>
            <a:xfrm>
              <a:off x="5802255" y="5807067"/>
              <a:ext cx="1186377" cy="359073"/>
            </a:xfrm>
            <a:prstGeom prst="roundRect">
              <a:avLst>
                <a:gd name="adj" fmla="val 32258"/>
              </a:avLst>
            </a:prstGeom>
            <a:solidFill>
              <a:schemeClr val="bg1">
                <a:lumMod val="95000"/>
              </a:schemeClr>
            </a:solidFill>
            <a:ln w="12700">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dirty="0">
                <a:solidFill>
                  <a:prstClr val="white"/>
                </a:solidFill>
                <a:latin typeface="Calibri"/>
              </a:endParaRPr>
            </a:p>
          </p:txBody>
        </p:sp>
        <p:sp>
          <p:nvSpPr>
            <p:cNvPr id="26" name="ZoneTexte 25">
              <a:extLst>
                <a:ext uri="{FF2B5EF4-FFF2-40B4-BE49-F238E27FC236}">
                  <a16:creationId xmlns:a16="http://schemas.microsoft.com/office/drawing/2014/main" id="{A350015D-FE97-9F7F-B922-609EEEFE7B2B}"/>
                </a:ext>
              </a:extLst>
            </p:cNvPr>
            <p:cNvSpPr txBox="1"/>
            <p:nvPr>
              <p:custDataLst>
                <p:tags r:id="rId21"/>
              </p:custDataLst>
            </p:nvPr>
          </p:nvSpPr>
          <p:spPr>
            <a:xfrm>
              <a:off x="6044951" y="5815169"/>
              <a:ext cx="999184" cy="338554"/>
            </a:xfrm>
            <a:prstGeom prst="rect">
              <a:avLst/>
            </a:prstGeom>
            <a:noFill/>
          </p:spPr>
          <p:txBody>
            <a:bodyPr wrap="none" rtlCol="0">
              <a:spAutoFit/>
            </a:bodyPr>
            <a:lstStyle/>
            <a:p>
              <a:pPr defTabSz="457223">
                <a:defRPr/>
              </a:pPr>
              <a:r>
                <a:rPr lang="fr-FR" sz="1600" b="1" dirty="0">
                  <a:solidFill>
                    <a:srgbClr val="4BACC6">
                      <a:lumMod val="50000"/>
                    </a:srgbClr>
                  </a:solidFill>
                  <a:latin typeface="Cambria" panose="02040503050406030204" pitchFamily="18" charset="0"/>
                  <a:ea typeface="Cambria" panose="02040503050406030204" pitchFamily="18" charset="0"/>
                </a:rPr>
                <a:t>Ardoise</a:t>
              </a:r>
              <a:r>
                <a:rPr lang="fr-FR" sz="1500" b="1" dirty="0">
                  <a:solidFill>
                    <a:srgbClr val="4BACC6">
                      <a:lumMod val="50000"/>
                    </a:srgbClr>
                  </a:solidFill>
                  <a:latin typeface="Cambria" panose="02040503050406030204" pitchFamily="18" charset="0"/>
                  <a:ea typeface="Cambria" panose="02040503050406030204" pitchFamily="18" charset="0"/>
                </a:rPr>
                <a:t>  </a:t>
              </a:r>
            </a:p>
          </p:txBody>
        </p:sp>
      </p:grpSp>
      <p:grpSp>
        <p:nvGrpSpPr>
          <p:cNvPr id="22" name="Groupe 21">
            <a:extLst>
              <a:ext uri="{FF2B5EF4-FFF2-40B4-BE49-F238E27FC236}">
                <a16:creationId xmlns:a16="http://schemas.microsoft.com/office/drawing/2014/main" id="{9AB61CA6-EAA0-DE6B-CF7D-D7C7F3217DA1}"/>
              </a:ext>
            </a:extLst>
          </p:cNvPr>
          <p:cNvGrpSpPr/>
          <p:nvPr>
            <p:custDataLst>
              <p:tags r:id="rId15"/>
            </p:custDataLst>
          </p:nvPr>
        </p:nvGrpSpPr>
        <p:grpSpPr>
          <a:xfrm>
            <a:off x="6668335" y="5532194"/>
            <a:ext cx="1186377" cy="359073"/>
            <a:chOff x="5802255" y="5807067"/>
            <a:chExt cx="1186377" cy="359073"/>
          </a:xfrm>
        </p:grpSpPr>
        <p:sp>
          <p:nvSpPr>
            <p:cNvPr id="27" name="Rectangle : coins arrondis 26">
              <a:extLst>
                <a:ext uri="{FF2B5EF4-FFF2-40B4-BE49-F238E27FC236}">
                  <a16:creationId xmlns:a16="http://schemas.microsoft.com/office/drawing/2014/main" id="{8F0F168F-8C80-DBDA-0176-0B35A3C51668}"/>
                </a:ext>
              </a:extLst>
            </p:cNvPr>
            <p:cNvSpPr/>
            <p:nvPr>
              <p:custDataLst>
                <p:tags r:id="rId18"/>
              </p:custDataLst>
            </p:nvPr>
          </p:nvSpPr>
          <p:spPr>
            <a:xfrm>
              <a:off x="5802255" y="5807067"/>
              <a:ext cx="1186377" cy="359073"/>
            </a:xfrm>
            <a:prstGeom prst="roundRect">
              <a:avLst>
                <a:gd name="adj" fmla="val 32258"/>
              </a:avLst>
            </a:prstGeom>
            <a:solidFill>
              <a:schemeClr val="bg1">
                <a:lumMod val="95000"/>
              </a:schemeClr>
            </a:solidFill>
            <a:ln w="12700">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dirty="0">
                <a:solidFill>
                  <a:prstClr val="white"/>
                </a:solidFill>
                <a:latin typeface="Calibri"/>
              </a:endParaRPr>
            </a:p>
          </p:txBody>
        </p:sp>
        <p:sp>
          <p:nvSpPr>
            <p:cNvPr id="28" name="ZoneTexte 27">
              <a:extLst>
                <a:ext uri="{FF2B5EF4-FFF2-40B4-BE49-F238E27FC236}">
                  <a16:creationId xmlns:a16="http://schemas.microsoft.com/office/drawing/2014/main" id="{244DC311-D095-DC59-31CF-2029309433F1}"/>
                </a:ext>
              </a:extLst>
            </p:cNvPr>
            <p:cNvSpPr txBox="1"/>
            <p:nvPr>
              <p:custDataLst>
                <p:tags r:id="rId19"/>
              </p:custDataLst>
            </p:nvPr>
          </p:nvSpPr>
          <p:spPr>
            <a:xfrm>
              <a:off x="6044951" y="5815169"/>
              <a:ext cx="787010" cy="338554"/>
            </a:xfrm>
            <a:prstGeom prst="rect">
              <a:avLst/>
            </a:prstGeom>
            <a:noFill/>
          </p:spPr>
          <p:txBody>
            <a:bodyPr wrap="none" rtlCol="0">
              <a:spAutoFit/>
            </a:bodyPr>
            <a:lstStyle/>
            <a:p>
              <a:pPr defTabSz="457223">
                <a:defRPr/>
              </a:pPr>
              <a:r>
                <a:rPr lang="fr-FR" sz="1600" b="1" dirty="0">
                  <a:solidFill>
                    <a:srgbClr val="4BACC6">
                      <a:lumMod val="50000"/>
                    </a:srgbClr>
                  </a:solidFill>
                  <a:latin typeface="Cambria" panose="02040503050406030204" pitchFamily="18" charset="0"/>
                  <a:ea typeface="Cambria" panose="02040503050406030204" pitchFamily="18" charset="0"/>
                </a:rPr>
                <a:t>Livret </a:t>
              </a:r>
            </a:p>
          </p:txBody>
        </p:sp>
      </p:grpSp>
      <p:sp>
        <p:nvSpPr>
          <p:cNvPr id="8" name="ZoneTexte 7">
            <a:extLst>
              <a:ext uri="{FF2B5EF4-FFF2-40B4-BE49-F238E27FC236}">
                <a16:creationId xmlns:a16="http://schemas.microsoft.com/office/drawing/2014/main" id="{3990EAFD-9D9D-1E31-BB1B-AF8116145B54}"/>
              </a:ext>
            </a:extLst>
          </p:cNvPr>
          <p:cNvSpPr txBox="1"/>
          <p:nvPr>
            <p:custDataLst>
              <p:tags r:id="rId16"/>
            </p:custDataLst>
          </p:nvPr>
        </p:nvSpPr>
        <p:spPr>
          <a:xfrm>
            <a:off x="5486402" y="352490"/>
            <a:ext cx="4429063" cy="297454"/>
          </a:xfrm>
          <a:prstGeom prst="rect">
            <a:avLst/>
          </a:prstGeom>
          <a:noFill/>
        </p:spPr>
        <p:txBody>
          <a:bodyPr wrap="square" rtlCol="0">
            <a:spAutoFit/>
          </a:bodyPr>
          <a:lstStyle/>
          <a:p>
            <a:pPr algn="ctr" defTabSz="609660">
              <a:defRPr/>
            </a:pPr>
            <a:r>
              <a:rPr lang="fr-MA" sz="1333" i="1" dirty="0">
                <a:solidFill>
                  <a:prstClr val="black">
                    <a:lumMod val="75000"/>
                    <a:lumOff val="25000"/>
                  </a:prstClr>
                </a:solidFill>
                <a:latin typeface="Calibri"/>
              </a:rPr>
              <a:t>Pour l’enseignant ( e)</a:t>
            </a:r>
          </a:p>
        </p:txBody>
      </p:sp>
      <p:pic>
        <p:nvPicPr>
          <p:cNvPr id="21" name="Image 20" descr="Une image contenant dessin humoristique, dessin, capture d’écran, Dessin d’enfant&#10;&#10;Description générée automatiquement">
            <a:extLst>
              <a:ext uri="{FF2B5EF4-FFF2-40B4-BE49-F238E27FC236}">
                <a16:creationId xmlns:a16="http://schemas.microsoft.com/office/drawing/2014/main" id="{66C0C6B5-251E-6961-260D-CCA57895F712}"/>
              </a:ext>
            </a:extLst>
          </p:cNvPr>
          <p:cNvPicPr>
            <a:picLocks noChangeAspect="1"/>
          </p:cNvPicPr>
          <p:nvPr>
            <p:custDataLst>
              <p:tags r:id="rId17"/>
            </p:custDataLst>
          </p:nvPr>
        </p:nvPicPr>
        <p:blipFill>
          <a:blip r:embed="rId30" cstate="print">
            <a:extLst>
              <a:ext uri="{28A0092B-C50C-407E-A947-70E740481C1C}">
                <a14:useLocalDpi xmlns:a14="http://schemas.microsoft.com/office/drawing/2010/main" val="0"/>
              </a:ext>
            </a:extLst>
          </a:blip>
          <a:srcRect/>
          <a:stretch/>
        </p:blipFill>
        <p:spPr>
          <a:xfrm>
            <a:off x="4144313" y="4171067"/>
            <a:ext cx="918411" cy="999166"/>
          </a:xfrm>
          <a:prstGeom prst="rect">
            <a:avLst/>
          </a:prstGeom>
        </p:spPr>
      </p:pic>
      <p:sp>
        <p:nvSpPr>
          <p:cNvPr id="30" name="Rectangle : coins arrondis 29">
            <a:extLst>
              <a:ext uri="{FF2B5EF4-FFF2-40B4-BE49-F238E27FC236}">
                <a16:creationId xmlns:a16="http://schemas.microsoft.com/office/drawing/2014/main" id="{972FFC3E-AB51-3527-823A-AFA8027E2EC0}"/>
              </a:ext>
            </a:extLst>
          </p:cNvPr>
          <p:cNvSpPr/>
          <p:nvPr/>
        </p:nvSpPr>
        <p:spPr>
          <a:xfrm>
            <a:off x="4132262" y="5557435"/>
            <a:ext cx="1119547" cy="359073"/>
          </a:xfrm>
          <a:prstGeom prst="roundRect">
            <a:avLst>
              <a:gd name="adj" fmla="val 32258"/>
            </a:avLst>
          </a:prstGeom>
          <a:solidFill>
            <a:schemeClr val="bg1">
              <a:lumMod val="95000"/>
            </a:schemeClr>
          </a:solidFill>
          <a:ln w="12700">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09630"/>
            <a:endParaRPr lang="fr-FR" sz="1333">
              <a:solidFill>
                <a:prstClr val="white"/>
              </a:solidFill>
              <a:latin typeface="Calibri"/>
            </a:endParaRPr>
          </a:p>
        </p:txBody>
      </p:sp>
      <p:sp>
        <p:nvSpPr>
          <p:cNvPr id="31" name="ZoneTexte 30">
            <a:extLst>
              <a:ext uri="{FF2B5EF4-FFF2-40B4-BE49-F238E27FC236}">
                <a16:creationId xmlns:a16="http://schemas.microsoft.com/office/drawing/2014/main" id="{94D82D04-C39F-871F-81E3-98EB168D6921}"/>
              </a:ext>
            </a:extLst>
          </p:cNvPr>
          <p:cNvSpPr txBox="1"/>
          <p:nvPr/>
        </p:nvSpPr>
        <p:spPr>
          <a:xfrm>
            <a:off x="4220252" y="5565536"/>
            <a:ext cx="1186377" cy="338554"/>
          </a:xfrm>
          <a:prstGeom prst="rect">
            <a:avLst/>
          </a:prstGeom>
          <a:noFill/>
        </p:spPr>
        <p:txBody>
          <a:bodyPr wrap="square" rtlCol="0">
            <a:spAutoFit/>
          </a:bodyPr>
          <a:lstStyle/>
          <a:p>
            <a:pPr defTabSz="609630"/>
            <a:r>
              <a:rPr lang="fr-FR" sz="1600" b="1" dirty="0">
                <a:solidFill>
                  <a:srgbClr val="4BACC6">
                    <a:lumMod val="50000"/>
                  </a:srgbClr>
                </a:solidFill>
                <a:latin typeface="Cambria" panose="02040503050406030204" pitchFamily="18" charset="0"/>
                <a:ea typeface="Cambria" panose="02040503050406030204" pitchFamily="18" charset="0"/>
              </a:rPr>
              <a:t>Cahier </a:t>
            </a:r>
          </a:p>
        </p:txBody>
      </p:sp>
      <p:pic>
        <p:nvPicPr>
          <p:cNvPr id="33" name="Image 32">
            <a:extLst>
              <a:ext uri="{FF2B5EF4-FFF2-40B4-BE49-F238E27FC236}">
                <a16:creationId xmlns:a16="http://schemas.microsoft.com/office/drawing/2014/main" id="{306C6880-ABD5-BADD-7FD8-799BDE023CE1}"/>
              </a:ext>
            </a:extLst>
          </p:cNvPr>
          <p:cNvPicPr>
            <a:picLocks noChangeAspect="1"/>
          </p:cNvPicPr>
          <p:nvPr/>
        </p:nvPicPr>
        <p:blipFill>
          <a:blip r:embed="rId31"/>
          <a:stretch>
            <a:fillRect/>
          </a:stretch>
        </p:blipFill>
        <p:spPr>
          <a:xfrm>
            <a:off x="6584376" y="3934214"/>
            <a:ext cx="1113665" cy="1434266"/>
          </a:xfrm>
          <a:prstGeom prst="rect">
            <a:avLst/>
          </a:prstGeom>
          <a:ln w="19050">
            <a:solidFill>
              <a:schemeClr val="tx1"/>
            </a:solidFill>
          </a:ln>
        </p:spPr>
      </p:pic>
    </p:spTree>
    <p:extLst>
      <p:ext uri="{BB962C8B-B14F-4D97-AF65-F5344CB8AC3E}">
        <p14:creationId xmlns:p14="http://schemas.microsoft.com/office/powerpoint/2010/main" val="195874686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66E2E6AD-098B-FC2A-CF4E-7C2E6373871D}"/>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5" name="Rectangle : coins arrondis 4">
            <a:extLst>
              <a:ext uri="{FF2B5EF4-FFF2-40B4-BE49-F238E27FC236}">
                <a16:creationId xmlns:a16="http://schemas.microsoft.com/office/drawing/2014/main" id="{5A34B98B-5EF7-439B-6B03-176B0DB7DE30}"/>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EE830F5C-6FA4-7B17-50A3-8A39F90C4584}"/>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1" name="ZoneTexte 20">
            <a:extLst>
              <a:ext uri="{FF2B5EF4-FFF2-40B4-BE49-F238E27FC236}">
                <a16:creationId xmlns:a16="http://schemas.microsoft.com/office/drawing/2014/main" id="{BF6DB104-1405-FF42-3F6E-D1686F23FA66}"/>
              </a:ext>
            </a:extLst>
          </p:cNvPr>
          <p:cNvSpPr txBox="1"/>
          <p:nvPr/>
        </p:nvSpPr>
        <p:spPr>
          <a:xfrm>
            <a:off x="952500" y="431801"/>
            <a:ext cx="6096000" cy="32797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Prenez vos ardoises. </a:t>
            </a:r>
          </a:p>
        </p:txBody>
      </p:sp>
      <p:sp>
        <p:nvSpPr>
          <p:cNvPr id="22" name="Freeform 8">
            <a:extLst>
              <a:ext uri="{FF2B5EF4-FFF2-40B4-BE49-F238E27FC236}">
                <a16:creationId xmlns:a16="http://schemas.microsoft.com/office/drawing/2014/main" id="{D95C7CB2-66CB-D746-D8E1-2EEC11AF6632}"/>
              </a:ext>
            </a:extLst>
          </p:cNvPr>
          <p:cNvSpPr/>
          <p:nvPr/>
        </p:nvSpPr>
        <p:spPr>
          <a:xfrm>
            <a:off x="567366" y="4867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pic>
        <p:nvPicPr>
          <p:cNvPr id="2" name="Image 1">
            <a:extLst>
              <a:ext uri="{FF2B5EF4-FFF2-40B4-BE49-F238E27FC236}">
                <a16:creationId xmlns:a16="http://schemas.microsoft.com/office/drawing/2014/main" id="{BCEA9F10-38F1-462B-5970-D49CB94931B9}"/>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2184402" y="1718516"/>
            <a:ext cx="4424799" cy="3420971"/>
          </a:xfrm>
          <a:prstGeom prst="rect">
            <a:avLst/>
          </a:prstGeom>
        </p:spPr>
      </p:pic>
      <p:graphicFrame>
        <p:nvGraphicFramePr>
          <p:cNvPr id="7" name="Tableau 6">
            <a:extLst>
              <a:ext uri="{FF2B5EF4-FFF2-40B4-BE49-F238E27FC236}">
                <a16:creationId xmlns:a16="http://schemas.microsoft.com/office/drawing/2014/main" id="{21B28F5B-AD3D-FDEB-3935-F6F498F5DD77}"/>
              </a:ext>
            </a:extLst>
          </p:cNvPr>
          <p:cNvGraphicFramePr>
            <a:graphicFrameLocks noGrp="1"/>
          </p:cNvGraphicFramePr>
          <p:nvPr>
            <p:custDataLst>
              <p:tags r:id="rId1"/>
            </p:custDataLst>
          </p:nvPr>
        </p:nvGraphicFramePr>
        <p:xfrm>
          <a:off x="35298" y="-11545"/>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Tree>
    <p:extLst>
      <p:ext uri="{BB962C8B-B14F-4D97-AF65-F5344CB8AC3E}">
        <p14:creationId xmlns:p14="http://schemas.microsoft.com/office/powerpoint/2010/main" val="293461276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C4078994-192A-49BA-34A0-516D35E358F2}"/>
              </a:ext>
            </a:extLst>
          </p:cNvPr>
          <p:cNvSpPr/>
          <p:nvPr/>
        </p:nvSpPr>
        <p:spPr>
          <a:xfrm>
            <a:off x="0" y="2"/>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0" name="Rectangle : coins arrondis 9">
            <a:extLst>
              <a:ext uri="{FF2B5EF4-FFF2-40B4-BE49-F238E27FC236}">
                <a16:creationId xmlns:a16="http://schemas.microsoft.com/office/drawing/2014/main" id="{CC1B10F0-599D-FF1C-4D9A-A87619E56014}"/>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r>
              <a:rPr lang="fr-MA" sz="900" dirty="0">
                <a:solidFill>
                  <a:prstClr val="white"/>
                </a:solidFill>
                <a:latin typeface="Dosis" pitchFamily="2" charset="0"/>
                <a:sym typeface="Symbol" panose="05050102010706020507" pitchFamily="18" charset="2"/>
              </a:rPr>
              <a:t></a:t>
            </a:r>
            <a:endParaRPr lang="fr-MA" sz="900" dirty="0">
              <a:solidFill>
                <a:prstClr val="white"/>
              </a:solidFill>
              <a:latin typeface="Dosis" pitchFamily="2" charset="0"/>
            </a:endParaRPr>
          </a:p>
        </p:txBody>
      </p:sp>
      <p:sp>
        <p:nvSpPr>
          <p:cNvPr id="11" name="Rectangle : coins arrondis 10">
            <a:extLst>
              <a:ext uri="{FF2B5EF4-FFF2-40B4-BE49-F238E27FC236}">
                <a16:creationId xmlns:a16="http://schemas.microsoft.com/office/drawing/2014/main" id="{69E3F6B0-3139-15BF-A3E3-711C5DE58846}"/>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D95C7CB2-66CB-D746-D8E1-2EEC11AF6632}"/>
              </a:ext>
            </a:extLst>
          </p:cNvPr>
          <p:cNvSpPr/>
          <p:nvPr/>
        </p:nvSpPr>
        <p:spPr>
          <a:xfrm>
            <a:off x="567366" y="3851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sp>
        <p:nvSpPr>
          <p:cNvPr id="17" name="ZoneTexte 16">
            <a:extLst>
              <a:ext uri="{FF2B5EF4-FFF2-40B4-BE49-F238E27FC236}">
                <a16:creationId xmlns:a16="http://schemas.microsoft.com/office/drawing/2014/main" id="{9C3EC935-7922-F95A-119F-780FE1BB746C}"/>
              </a:ext>
            </a:extLst>
          </p:cNvPr>
          <p:cNvSpPr txBox="1"/>
          <p:nvPr/>
        </p:nvSpPr>
        <p:spPr>
          <a:xfrm>
            <a:off x="952503" y="605288"/>
            <a:ext cx="7126841" cy="297454"/>
          </a:xfrm>
          <a:prstGeom prst="rect">
            <a:avLst/>
          </a:prstGeom>
          <a:noFill/>
        </p:spPr>
        <p:txBody>
          <a:bodyPr wrap="square">
            <a:spAutoFit/>
          </a:bodyPr>
          <a:lstStyle/>
          <a:p>
            <a:pPr defTabSz="457246">
              <a:defRPr/>
            </a:pPr>
            <a:r>
              <a:rPr lang="fr-MA" sz="1333" i="1" dirty="0">
                <a:solidFill>
                  <a:prstClr val="white">
                    <a:lumMod val="65000"/>
                  </a:prstClr>
                </a:solidFill>
                <a:latin typeface="Dosis" pitchFamily="2" charset="0"/>
              </a:rPr>
              <a:t>L’enseignant dit les mots un par un en changeant l’ordre</a:t>
            </a:r>
          </a:p>
        </p:txBody>
      </p:sp>
      <p:pic>
        <p:nvPicPr>
          <p:cNvPr id="36866" name="Picture 2" descr="Afbeeldingen over Circle Font – Blader in stockfoto's, vectoren en video's  over 1,068,626 | Adobe Stock">
            <a:extLst>
              <a:ext uri="{FF2B5EF4-FFF2-40B4-BE49-F238E27FC236}">
                <a16:creationId xmlns:a16="http://schemas.microsoft.com/office/drawing/2014/main" id="{0F234B5E-255D-E903-617A-8322F734A115}"/>
              </a:ext>
            </a:extLst>
          </p:cNvPr>
          <p:cNvPicPr>
            <a:picLocks noChangeAspect="1" noChangeArrowheads="1"/>
          </p:cNvPicPr>
          <p:nvPr/>
        </p:nvPicPr>
        <p:blipFill rotWithShape="1">
          <a:blip r:embed="rId5">
            <a:duotone>
              <a:schemeClr val="accent5">
                <a:shade val="45000"/>
                <a:satMod val="135000"/>
              </a:schemeClr>
              <a:prstClr val="white"/>
            </a:duotone>
            <a:extLst>
              <a:ext uri="{28A0092B-C50C-407E-A947-70E740481C1C}">
                <a14:useLocalDpi xmlns:a14="http://schemas.microsoft.com/office/drawing/2010/main" val="0"/>
              </a:ext>
            </a:extLst>
          </a:blip>
          <a:srcRect/>
          <a:stretch/>
        </p:blipFill>
        <p:spPr bwMode="auto">
          <a:xfrm>
            <a:off x="1450030" y="4344907"/>
            <a:ext cx="664655" cy="552746"/>
          </a:xfrm>
          <a:prstGeom prst="rect">
            <a:avLst/>
          </a:prstGeom>
          <a:noFill/>
          <a:extLst>
            <a:ext uri="{909E8E84-426E-40DD-AFC4-6F175D3DCCD1}">
              <a14:hiddenFill xmlns:a14="http://schemas.microsoft.com/office/drawing/2010/main">
                <a:solidFill>
                  <a:srgbClr val="FFFFFF"/>
                </a:solidFill>
              </a14:hiddenFill>
            </a:ext>
          </a:extLst>
        </p:spPr>
      </p:pic>
      <p:pic>
        <p:nvPicPr>
          <p:cNvPr id="36" name="Picture 2" descr="Afbeeldingen over Circle Font – Blader in stockfoto's, vectoren en video's  over 1,068,626 | Adobe Stock">
            <a:extLst>
              <a:ext uri="{FF2B5EF4-FFF2-40B4-BE49-F238E27FC236}">
                <a16:creationId xmlns:a16="http://schemas.microsoft.com/office/drawing/2014/main" id="{97EBE0BA-CFC0-946B-E2EE-D16B9AB558A3}"/>
              </a:ext>
            </a:extLst>
          </p:cNvPr>
          <p:cNvPicPr>
            <a:picLocks noChangeAspect="1" noChangeArrowheads="1"/>
          </p:cNvPicPr>
          <p:nvPr/>
        </p:nvPicPr>
        <p:blipFill rotWithShape="1">
          <a:blip r:embed="rId6">
            <a:duotone>
              <a:schemeClr val="accent5">
                <a:shade val="45000"/>
                <a:satMod val="135000"/>
              </a:schemeClr>
              <a:prstClr val="white"/>
            </a:duotone>
            <a:extLst>
              <a:ext uri="{28A0092B-C50C-407E-A947-70E740481C1C}">
                <a14:useLocalDpi xmlns:a14="http://schemas.microsoft.com/office/drawing/2010/main" val="0"/>
              </a:ext>
            </a:extLst>
          </a:blip>
          <a:srcRect/>
          <a:stretch/>
        </p:blipFill>
        <p:spPr bwMode="auto">
          <a:xfrm>
            <a:off x="3250542" y="4334384"/>
            <a:ext cx="595317" cy="563896"/>
          </a:xfrm>
          <a:prstGeom prst="rect">
            <a:avLst/>
          </a:prstGeom>
          <a:noFill/>
          <a:extLst>
            <a:ext uri="{909E8E84-426E-40DD-AFC4-6F175D3DCCD1}">
              <a14:hiddenFill xmlns:a14="http://schemas.microsoft.com/office/drawing/2010/main">
                <a:solidFill>
                  <a:srgbClr val="FFFFFF"/>
                </a:solidFill>
              </a14:hiddenFill>
            </a:ext>
          </a:extLst>
        </p:spPr>
      </p:pic>
      <p:pic>
        <p:nvPicPr>
          <p:cNvPr id="37" name="Picture 2" descr="Afbeeldingen over Circle Font – Blader in stockfoto's, vectoren en video's  over 1,068,626 | Adobe Stock">
            <a:extLst>
              <a:ext uri="{FF2B5EF4-FFF2-40B4-BE49-F238E27FC236}">
                <a16:creationId xmlns:a16="http://schemas.microsoft.com/office/drawing/2014/main" id="{FDA4D728-2B81-4F6F-D578-7E33AD9C3C96}"/>
              </a:ext>
            </a:extLst>
          </p:cNvPr>
          <p:cNvPicPr>
            <a:picLocks noChangeAspect="1" noChangeArrowheads="1"/>
          </p:cNvPicPr>
          <p:nvPr/>
        </p:nvPicPr>
        <p:blipFill rotWithShape="1">
          <a:blip r:embed="rId7">
            <a:duotone>
              <a:schemeClr val="accent5">
                <a:shade val="45000"/>
                <a:satMod val="135000"/>
              </a:schemeClr>
              <a:prstClr val="white"/>
            </a:duotone>
            <a:extLst>
              <a:ext uri="{28A0092B-C50C-407E-A947-70E740481C1C}">
                <a14:useLocalDpi xmlns:a14="http://schemas.microsoft.com/office/drawing/2010/main" val="0"/>
              </a:ext>
            </a:extLst>
          </a:blip>
          <a:srcRect/>
          <a:stretch/>
        </p:blipFill>
        <p:spPr bwMode="auto">
          <a:xfrm>
            <a:off x="5182105" y="4348959"/>
            <a:ext cx="532373" cy="504000"/>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2" name="Tableau 1">
            <a:extLst>
              <a:ext uri="{FF2B5EF4-FFF2-40B4-BE49-F238E27FC236}">
                <a16:creationId xmlns:a16="http://schemas.microsoft.com/office/drawing/2014/main" id="{40D435CA-A338-3AD2-2B86-D91AF2469FE4}"/>
              </a:ext>
            </a:extLst>
          </p:cNvPr>
          <p:cNvGraphicFramePr>
            <a:graphicFrameLocks noGrp="1"/>
          </p:cNvGraphicFramePr>
          <p:nvPr>
            <p:custDataLst>
              <p:tags r:id="rId1"/>
            </p:custDataLst>
          </p:nvPr>
        </p:nvGraphicFramePr>
        <p:xfrm>
          <a:off x="35298" y="-11545"/>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16" name="Ellipse 15">
            <a:extLst>
              <a:ext uri="{FF2B5EF4-FFF2-40B4-BE49-F238E27FC236}">
                <a16:creationId xmlns:a16="http://schemas.microsoft.com/office/drawing/2014/main" id="{A9952F70-55F0-FC0B-DC8B-67BF59430CF2}"/>
              </a:ext>
            </a:extLst>
          </p:cNvPr>
          <p:cNvSpPr/>
          <p:nvPr/>
        </p:nvSpPr>
        <p:spPr>
          <a:xfrm>
            <a:off x="7307360" y="4376884"/>
            <a:ext cx="360000" cy="360000"/>
          </a:xfrm>
          <a:prstGeom prst="ellipse">
            <a:avLst/>
          </a:prstGeom>
          <a:solidFill>
            <a:schemeClr val="accent5">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09630"/>
            <a:r>
              <a:rPr lang="fr-MA" sz="2133" b="1" dirty="0">
                <a:solidFill>
                  <a:prstClr val="white"/>
                </a:solidFill>
                <a:latin typeface="Dosis" pitchFamily="2" charset="0"/>
                <a:sym typeface="Symbol" panose="05050102010706020507" pitchFamily="18" charset="2"/>
              </a:rPr>
              <a:t></a:t>
            </a:r>
            <a:endParaRPr lang="fr-FR" sz="2133" dirty="0">
              <a:solidFill>
                <a:prstClr val="white"/>
              </a:solidFill>
              <a:latin typeface="Calibri"/>
            </a:endParaRPr>
          </a:p>
        </p:txBody>
      </p:sp>
      <p:sp>
        <p:nvSpPr>
          <p:cNvPr id="18" name="ZoneTexte 17">
            <a:extLst>
              <a:ext uri="{FF2B5EF4-FFF2-40B4-BE49-F238E27FC236}">
                <a16:creationId xmlns:a16="http://schemas.microsoft.com/office/drawing/2014/main" id="{BF6DB104-1405-FF42-3F6E-D1686F23FA66}"/>
              </a:ext>
            </a:extLst>
          </p:cNvPr>
          <p:cNvSpPr txBox="1"/>
          <p:nvPr/>
        </p:nvSpPr>
        <p:spPr>
          <a:xfrm>
            <a:off x="952501" y="330201"/>
            <a:ext cx="7888842" cy="32797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Ecrivez sur vos ardoises le numéro du mot que je dis.</a:t>
            </a:r>
          </a:p>
        </p:txBody>
      </p:sp>
      <p:pic>
        <p:nvPicPr>
          <p:cNvPr id="7" name="Image 6">
            <a:extLst>
              <a:ext uri="{FF2B5EF4-FFF2-40B4-BE49-F238E27FC236}">
                <a16:creationId xmlns:a16="http://schemas.microsoft.com/office/drawing/2014/main" id="{6A84E873-A8FB-2C9E-735A-CE38533EEEA7}"/>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584059" y="2364540"/>
            <a:ext cx="1747682" cy="1823083"/>
          </a:xfrm>
          <a:prstGeom prst="rect">
            <a:avLst/>
          </a:prstGeom>
        </p:spPr>
      </p:pic>
      <p:pic>
        <p:nvPicPr>
          <p:cNvPr id="8" name="Image 7">
            <a:extLst>
              <a:ext uri="{FF2B5EF4-FFF2-40B4-BE49-F238E27FC236}">
                <a16:creationId xmlns:a16="http://schemas.microsoft.com/office/drawing/2014/main" id="{87180A3C-7A61-BDE3-A806-6B99047DAAA4}"/>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6331741" y="2005686"/>
            <a:ext cx="1998171" cy="2256898"/>
          </a:xfrm>
          <a:prstGeom prst="rect">
            <a:avLst/>
          </a:prstGeom>
        </p:spPr>
      </p:pic>
      <p:pic>
        <p:nvPicPr>
          <p:cNvPr id="14" name="Image 13">
            <a:extLst>
              <a:ext uri="{FF2B5EF4-FFF2-40B4-BE49-F238E27FC236}">
                <a16:creationId xmlns:a16="http://schemas.microsoft.com/office/drawing/2014/main" id="{D7B9E869-BA1A-E0A7-ADDA-E2668F10510C}"/>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2603660" y="2548578"/>
            <a:ext cx="1678470" cy="1479962"/>
          </a:xfrm>
          <a:prstGeom prst="rect">
            <a:avLst/>
          </a:prstGeom>
        </p:spPr>
      </p:pic>
      <p:pic>
        <p:nvPicPr>
          <p:cNvPr id="15" name="Espace réservé du contenu 4">
            <a:extLst>
              <a:ext uri="{FF2B5EF4-FFF2-40B4-BE49-F238E27FC236}">
                <a16:creationId xmlns:a16="http://schemas.microsoft.com/office/drawing/2014/main" id="{277CDA76-87BF-2ED2-B645-661A4A4D54BF}"/>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508294" y="2568261"/>
            <a:ext cx="1770977" cy="1694323"/>
          </a:xfrm>
          <a:prstGeom prst="rect">
            <a:avLst/>
          </a:prstGeom>
        </p:spPr>
      </p:pic>
    </p:spTree>
    <p:extLst>
      <p:ext uri="{BB962C8B-B14F-4D97-AF65-F5344CB8AC3E}">
        <p14:creationId xmlns:p14="http://schemas.microsoft.com/office/powerpoint/2010/main" val="257547196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FFD355-828A-422A-5854-90FCE8256030}"/>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8D71A210-5695-798A-EED6-2FE5E31DC312}"/>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0" name="Rectangle : coins arrondis 9">
            <a:extLst>
              <a:ext uri="{FF2B5EF4-FFF2-40B4-BE49-F238E27FC236}">
                <a16:creationId xmlns:a16="http://schemas.microsoft.com/office/drawing/2014/main" id="{B7429AFB-6C95-CC6C-5EA9-ADC57E63043E}"/>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1" name="Rectangle : coins arrondis 10">
            <a:extLst>
              <a:ext uri="{FF2B5EF4-FFF2-40B4-BE49-F238E27FC236}">
                <a16:creationId xmlns:a16="http://schemas.microsoft.com/office/drawing/2014/main" id="{3DF6EC6F-6734-E3C4-A2CB-A786D77880CD}"/>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4CD7416F-2F3D-2106-8519-28BE42A72B3B}"/>
              </a:ext>
            </a:extLst>
          </p:cNvPr>
          <p:cNvSpPr/>
          <p:nvPr/>
        </p:nvSpPr>
        <p:spPr>
          <a:xfrm>
            <a:off x="567366" y="3851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sp>
        <p:nvSpPr>
          <p:cNvPr id="17" name="ZoneTexte 16">
            <a:extLst>
              <a:ext uri="{FF2B5EF4-FFF2-40B4-BE49-F238E27FC236}">
                <a16:creationId xmlns:a16="http://schemas.microsoft.com/office/drawing/2014/main" id="{6F5EBF24-5ECC-2EF6-FA3A-3F573CC4B1B5}"/>
              </a:ext>
            </a:extLst>
          </p:cNvPr>
          <p:cNvSpPr txBox="1"/>
          <p:nvPr/>
        </p:nvSpPr>
        <p:spPr>
          <a:xfrm>
            <a:off x="952503" y="605288"/>
            <a:ext cx="7126841" cy="297454"/>
          </a:xfrm>
          <a:prstGeom prst="rect">
            <a:avLst/>
          </a:prstGeom>
          <a:noFill/>
        </p:spPr>
        <p:txBody>
          <a:bodyPr wrap="square">
            <a:spAutoFit/>
          </a:bodyPr>
          <a:lstStyle/>
          <a:p>
            <a:pPr defTabSz="457246">
              <a:defRPr/>
            </a:pPr>
            <a:r>
              <a:rPr lang="fr-MA" sz="1333" i="1" dirty="0">
                <a:solidFill>
                  <a:prstClr val="white">
                    <a:lumMod val="65000"/>
                  </a:prstClr>
                </a:solidFill>
                <a:latin typeface="Dosis" pitchFamily="2" charset="0"/>
              </a:rPr>
              <a:t>L’enseignant (e) dit les mots un par un en changeant l’ordre.</a:t>
            </a:r>
          </a:p>
        </p:txBody>
      </p:sp>
      <p:graphicFrame>
        <p:nvGraphicFramePr>
          <p:cNvPr id="7" name="Tableau 6">
            <a:extLst>
              <a:ext uri="{FF2B5EF4-FFF2-40B4-BE49-F238E27FC236}">
                <a16:creationId xmlns:a16="http://schemas.microsoft.com/office/drawing/2014/main" id="{7399E9CF-C3F6-9A81-35CF-E6A43C0AB6C3}"/>
              </a:ext>
            </a:extLst>
          </p:cNvPr>
          <p:cNvGraphicFramePr>
            <a:graphicFrameLocks noGrp="1"/>
          </p:cNvGraphicFramePr>
          <p:nvPr>
            <p:custDataLst>
              <p:tags r:id="rId1"/>
            </p:custDataLst>
          </p:nvPr>
        </p:nvGraphicFramePr>
        <p:xfrm>
          <a:off x="1" y="-17947"/>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14" name="ZoneTexte 13">
            <a:extLst>
              <a:ext uri="{FF2B5EF4-FFF2-40B4-BE49-F238E27FC236}">
                <a16:creationId xmlns:a16="http://schemas.microsoft.com/office/drawing/2014/main" id="{23DEA0AB-400E-6308-CE05-ECC186622777}"/>
              </a:ext>
            </a:extLst>
          </p:cNvPr>
          <p:cNvSpPr txBox="1"/>
          <p:nvPr/>
        </p:nvSpPr>
        <p:spPr>
          <a:xfrm>
            <a:off x="952501" y="330201"/>
            <a:ext cx="7624134" cy="32797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Ecrivez sur vos ardoises le numéro du mot que je dis.</a:t>
            </a:r>
          </a:p>
        </p:txBody>
      </p:sp>
      <p:pic>
        <p:nvPicPr>
          <p:cNvPr id="3" name="Picture 2" descr="Afbeeldingen over Circle Font – Blader in stockfoto's, vectoren en video's  over 1,068,626 | Adobe Stock">
            <a:extLst>
              <a:ext uri="{FF2B5EF4-FFF2-40B4-BE49-F238E27FC236}">
                <a16:creationId xmlns:a16="http://schemas.microsoft.com/office/drawing/2014/main" id="{86C7F4A1-07CE-63E4-8888-0FF38D6EA1B5}"/>
              </a:ext>
            </a:extLst>
          </p:cNvPr>
          <p:cNvPicPr>
            <a:picLocks noChangeAspect="1" noChangeArrowheads="1"/>
          </p:cNvPicPr>
          <p:nvPr/>
        </p:nvPicPr>
        <p:blipFill rotWithShape="1">
          <a:blip r:embed="rId5">
            <a:duotone>
              <a:schemeClr val="accent5">
                <a:shade val="45000"/>
                <a:satMod val="135000"/>
              </a:schemeClr>
              <a:prstClr val="white"/>
            </a:duotone>
            <a:extLst>
              <a:ext uri="{28A0092B-C50C-407E-A947-70E740481C1C}">
                <a14:useLocalDpi xmlns:a14="http://schemas.microsoft.com/office/drawing/2010/main" val="0"/>
              </a:ext>
            </a:extLst>
          </a:blip>
          <a:srcRect/>
          <a:stretch/>
        </p:blipFill>
        <p:spPr bwMode="auto">
          <a:xfrm>
            <a:off x="1450030" y="4344907"/>
            <a:ext cx="589437" cy="490193"/>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2" descr="Afbeeldingen over Circle Font – Blader in stockfoto's, vectoren en video's  over 1,068,626 | Adobe Stock">
            <a:extLst>
              <a:ext uri="{FF2B5EF4-FFF2-40B4-BE49-F238E27FC236}">
                <a16:creationId xmlns:a16="http://schemas.microsoft.com/office/drawing/2014/main" id="{47D5DC10-A123-0970-A253-C76AB1EDE127}"/>
              </a:ext>
            </a:extLst>
          </p:cNvPr>
          <p:cNvPicPr>
            <a:picLocks noChangeAspect="1" noChangeArrowheads="1"/>
          </p:cNvPicPr>
          <p:nvPr/>
        </p:nvPicPr>
        <p:blipFill rotWithShape="1">
          <a:blip r:embed="rId6">
            <a:duotone>
              <a:schemeClr val="accent5">
                <a:shade val="45000"/>
                <a:satMod val="135000"/>
              </a:schemeClr>
              <a:prstClr val="white"/>
            </a:duotone>
            <a:extLst>
              <a:ext uri="{28A0092B-C50C-407E-A947-70E740481C1C}">
                <a14:useLocalDpi xmlns:a14="http://schemas.microsoft.com/office/drawing/2010/main" val="0"/>
              </a:ext>
            </a:extLst>
          </a:blip>
          <a:srcRect/>
          <a:stretch/>
        </p:blipFill>
        <p:spPr bwMode="auto">
          <a:xfrm>
            <a:off x="3407424" y="4334841"/>
            <a:ext cx="524419" cy="49674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descr="Afbeeldingen over Circle Font – Blader in stockfoto's, vectoren en video's  over 1,068,626 | Adobe Stock">
            <a:extLst>
              <a:ext uri="{FF2B5EF4-FFF2-40B4-BE49-F238E27FC236}">
                <a16:creationId xmlns:a16="http://schemas.microsoft.com/office/drawing/2014/main" id="{144D79CC-EAD5-73BC-1A63-ACE9F3DACBF2}"/>
              </a:ext>
            </a:extLst>
          </p:cNvPr>
          <p:cNvPicPr>
            <a:picLocks noChangeAspect="1" noChangeArrowheads="1"/>
          </p:cNvPicPr>
          <p:nvPr/>
        </p:nvPicPr>
        <p:blipFill rotWithShape="1">
          <a:blip r:embed="rId7">
            <a:duotone>
              <a:schemeClr val="accent5">
                <a:shade val="45000"/>
                <a:satMod val="135000"/>
              </a:schemeClr>
              <a:prstClr val="white"/>
            </a:duotone>
            <a:extLst>
              <a:ext uri="{28A0092B-C50C-407E-A947-70E740481C1C}">
                <a14:useLocalDpi xmlns:a14="http://schemas.microsoft.com/office/drawing/2010/main" val="0"/>
              </a:ext>
            </a:extLst>
          </a:blip>
          <a:srcRect/>
          <a:stretch/>
        </p:blipFill>
        <p:spPr bwMode="auto">
          <a:xfrm>
            <a:off x="5182105" y="4348959"/>
            <a:ext cx="532373" cy="504000"/>
          </a:xfrm>
          <a:prstGeom prst="rect">
            <a:avLst/>
          </a:prstGeom>
          <a:noFill/>
          <a:extLst>
            <a:ext uri="{909E8E84-426E-40DD-AFC4-6F175D3DCCD1}">
              <a14:hiddenFill xmlns:a14="http://schemas.microsoft.com/office/drawing/2010/main">
                <a:solidFill>
                  <a:srgbClr val="FFFFFF"/>
                </a:solidFill>
              </a14:hiddenFill>
            </a:ext>
          </a:extLst>
        </p:spPr>
      </p:pic>
      <p:sp>
        <p:nvSpPr>
          <p:cNvPr id="8" name="Ellipse 7">
            <a:extLst>
              <a:ext uri="{FF2B5EF4-FFF2-40B4-BE49-F238E27FC236}">
                <a16:creationId xmlns:a16="http://schemas.microsoft.com/office/drawing/2014/main" id="{27B28B23-948F-A2CF-6A0D-8460163A2E2C}"/>
              </a:ext>
            </a:extLst>
          </p:cNvPr>
          <p:cNvSpPr/>
          <p:nvPr/>
        </p:nvSpPr>
        <p:spPr>
          <a:xfrm>
            <a:off x="7307360" y="4376884"/>
            <a:ext cx="360000" cy="360000"/>
          </a:xfrm>
          <a:prstGeom prst="ellipse">
            <a:avLst/>
          </a:prstGeom>
          <a:solidFill>
            <a:schemeClr val="accent5">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09630"/>
            <a:r>
              <a:rPr lang="fr-MA" sz="2133" b="1" dirty="0">
                <a:solidFill>
                  <a:prstClr val="white"/>
                </a:solidFill>
                <a:latin typeface="Dosis" pitchFamily="2" charset="0"/>
                <a:sym typeface="Symbol" panose="05050102010706020507" pitchFamily="18" charset="2"/>
              </a:rPr>
              <a:t></a:t>
            </a:r>
            <a:endParaRPr lang="fr-FR" sz="2133" dirty="0">
              <a:solidFill>
                <a:prstClr val="white"/>
              </a:solidFill>
              <a:latin typeface="Calibri"/>
            </a:endParaRPr>
          </a:p>
        </p:txBody>
      </p:sp>
      <p:pic>
        <p:nvPicPr>
          <p:cNvPr id="9" name="Image 8">
            <a:extLst>
              <a:ext uri="{FF2B5EF4-FFF2-40B4-BE49-F238E27FC236}">
                <a16:creationId xmlns:a16="http://schemas.microsoft.com/office/drawing/2014/main" id="{C2133939-7140-CD25-5590-99F2F9208903}"/>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46448" y="2782720"/>
            <a:ext cx="2007163" cy="1351589"/>
          </a:xfrm>
          <a:prstGeom prst="rect">
            <a:avLst/>
          </a:prstGeom>
        </p:spPr>
      </p:pic>
      <p:pic>
        <p:nvPicPr>
          <p:cNvPr id="19" name="Image 18">
            <a:extLst>
              <a:ext uri="{FF2B5EF4-FFF2-40B4-BE49-F238E27FC236}">
                <a16:creationId xmlns:a16="http://schemas.microsoft.com/office/drawing/2014/main" id="{F9A8E369-2C84-690A-01F7-71C1C52569C5}"/>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4334704" y="2957927"/>
            <a:ext cx="1952772" cy="1276732"/>
          </a:xfrm>
          <a:prstGeom prst="rect">
            <a:avLst/>
          </a:prstGeom>
        </p:spPr>
      </p:pic>
      <p:pic>
        <p:nvPicPr>
          <p:cNvPr id="23" name="Image 22">
            <a:extLst>
              <a:ext uri="{FF2B5EF4-FFF2-40B4-BE49-F238E27FC236}">
                <a16:creationId xmlns:a16="http://schemas.microsoft.com/office/drawing/2014/main" id="{0FB994B8-FF58-CD0B-F6E2-830096E38A9B}"/>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2637512" y="2815696"/>
            <a:ext cx="1665016" cy="1333853"/>
          </a:xfrm>
          <a:prstGeom prst="rect">
            <a:avLst/>
          </a:prstGeom>
        </p:spPr>
      </p:pic>
      <p:pic>
        <p:nvPicPr>
          <p:cNvPr id="24" name="Image 23">
            <a:extLst>
              <a:ext uri="{FF2B5EF4-FFF2-40B4-BE49-F238E27FC236}">
                <a16:creationId xmlns:a16="http://schemas.microsoft.com/office/drawing/2014/main" id="{6AF303CC-892D-59B9-7E79-568E8007FA81}"/>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6493300" y="2519164"/>
            <a:ext cx="2260975" cy="1629120"/>
          </a:xfrm>
          <a:prstGeom prst="rect">
            <a:avLst/>
          </a:prstGeom>
        </p:spPr>
      </p:pic>
    </p:spTree>
    <p:extLst>
      <p:ext uri="{BB962C8B-B14F-4D97-AF65-F5344CB8AC3E}">
        <p14:creationId xmlns:p14="http://schemas.microsoft.com/office/powerpoint/2010/main" val="308724738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25400"/>
            <a:ext cx="9144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457246"/>
            <a:endParaRPr lang="fr-MA" sz="900" dirty="0">
              <a:solidFill>
                <a:prstClr val="black"/>
              </a:solidFill>
              <a:latin typeface="Dosis" pitchFamily="2" charset="0"/>
            </a:endParaRPr>
          </a:p>
        </p:txBody>
      </p:sp>
      <p:sp>
        <p:nvSpPr>
          <p:cNvPr id="6" name="TextBox 6"/>
          <p:cNvSpPr txBox="1"/>
          <p:nvPr/>
        </p:nvSpPr>
        <p:spPr>
          <a:xfrm>
            <a:off x="647702" y="1905001"/>
            <a:ext cx="7800675" cy="810991"/>
          </a:xfrm>
          <a:prstGeom prst="rect">
            <a:avLst/>
          </a:prstGeom>
        </p:spPr>
        <p:txBody>
          <a:bodyPr lIns="0" tIns="0" rIns="0" bIns="0" rtlCol="0" anchor="t">
            <a:spAutoFit/>
          </a:bodyPr>
          <a:lstStyle/>
          <a:p>
            <a:pPr algn="ctr" defTabSz="457246">
              <a:lnSpc>
                <a:spcPts val="7400"/>
              </a:lnSpc>
            </a:pPr>
            <a:r>
              <a:rPr lang="en-US" sz="2933" dirty="0" err="1">
                <a:solidFill>
                  <a:srgbClr val="215968"/>
                </a:solidFill>
                <a:latin typeface="Carelia"/>
              </a:rPr>
              <a:t>Rebrassage</a:t>
            </a:r>
            <a:r>
              <a:rPr lang="en-US" sz="2933" dirty="0">
                <a:solidFill>
                  <a:srgbClr val="215968"/>
                </a:solidFill>
                <a:latin typeface="Carelia"/>
              </a:rPr>
              <a:t> du </a:t>
            </a:r>
            <a:r>
              <a:rPr lang="en-US" sz="2933" dirty="0" err="1">
                <a:solidFill>
                  <a:srgbClr val="215968"/>
                </a:solidFill>
                <a:latin typeface="Carelia"/>
              </a:rPr>
              <a:t>vocabulaire</a:t>
            </a:r>
            <a:r>
              <a:rPr lang="en-US" sz="2933" dirty="0">
                <a:solidFill>
                  <a:srgbClr val="215968"/>
                </a:solidFill>
                <a:latin typeface="Carelia"/>
              </a:rPr>
              <a:t> (2)</a:t>
            </a:r>
          </a:p>
        </p:txBody>
      </p:sp>
      <p:sp>
        <p:nvSpPr>
          <p:cNvPr id="7" name="TextBox 7"/>
          <p:cNvSpPr txBox="1"/>
          <p:nvPr/>
        </p:nvSpPr>
        <p:spPr>
          <a:xfrm>
            <a:off x="703248" y="2963304"/>
            <a:ext cx="7800675" cy="527067"/>
          </a:xfrm>
          <a:prstGeom prst="rect">
            <a:avLst/>
          </a:prstGeom>
        </p:spPr>
        <p:txBody>
          <a:bodyPr lIns="0" tIns="0" rIns="0" bIns="0" rtlCol="0" anchor="t">
            <a:spAutoFit/>
          </a:bodyPr>
          <a:lstStyle/>
          <a:p>
            <a:pPr algn="ctr" defTabSz="457246">
              <a:lnSpc>
                <a:spcPts val="4608"/>
              </a:lnSpc>
            </a:pPr>
            <a:r>
              <a:rPr lang="fr-FR" sz="2933" b="1" dirty="0">
                <a:solidFill>
                  <a:srgbClr val="00B0F0"/>
                </a:solidFill>
                <a:latin typeface="Dosis" pitchFamily="2" charset="0"/>
              </a:rPr>
              <a:t>Jeu du duel</a:t>
            </a:r>
            <a:endParaRPr lang="en-US" sz="2667" dirty="0">
              <a:solidFill>
                <a:srgbClr val="00B0F0"/>
              </a:solidFill>
              <a:latin typeface="Dosis" pitchFamily="2" charset="0"/>
            </a:endParaRPr>
          </a:p>
        </p:txBody>
      </p:sp>
      <p:sp>
        <p:nvSpPr>
          <p:cNvPr id="8" name="TextBox 8"/>
          <p:cNvSpPr txBox="1"/>
          <p:nvPr/>
        </p:nvSpPr>
        <p:spPr>
          <a:xfrm>
            <a:off x="3188527" y="5759619"/>
            <a:ext cx="2523604" cy="143886"/>
          </a:xfrm>
          <a:prstGeom prst="rect">
            <a:avLst/>
          </a:prstGeom>
        </p:spPr>
        <p:txBody>
          <a:bodyPr lIns="0" tIns="0" rIns="0" bIns="0" rtlCol="0" anchor="t">
            <a:spAutoFit/>
          </a:bodyPr>
          <a:lstStyle/>
          <a:p>
            <a:pPr algn="ctr" defTabSz="457246">
              <a:lnSpc>
                <a:spcPts val="1177"/>
              </a:lnSpc>
              <a:spcBef>
                <a:spcPct val="0"/>
              </a:spcBef>
            </a:pPr>
            <a:r>
              <a:rPr lang="en-US" sz="841">
                <a:solidFill>
                  <a:srgbClr val="FCFEFD"/>
                </a:solidFill>
                <a:latin typeface="Arimo Italics"/>
              </a:rPr>
              <a:t>Version provisoire pour la formation des enseignants </a:t>
            </a:r>
          </a:p>
        </p:txBody>
      </p:sp>
      <p:pic>
        <p:nvPicPr>
          <p:cNvPr id="9" name="Image 8" descr="Une image contenant Dessin animé, garçon, habits, personne&#10;&#10;Le contenu généré par l’IA peut être incorrect.">
            <a:extLst>
              <a:ext uri="{FF2B5EF4-FFF2-40B4-BE49-F238E27FC236}">
                <a16:creationId xmlns:a16="http://schemas.microsoft.com/office/drawing/2014/main" id="{FB0ECFC9-E9CC-8140-6D91-B9E551AB78F1}"/>
              </a:ext>
            </a:extLst>
          </p:cNvPr>
          <p:cNvPicPr>
            <a:picLocks noChangeAspect="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3161934" y="4000425"/>
            <a:ext cx="2883303" cy="1759195"/>
          </a:xfrm>
          <a:prstGeom prst="rect">
            <a:avLst/>
          </a:prstGeom>
        </p:spPr>
      </p:pic>
    </p:spTree>
    <p:extLst>
      <p:ext uri="{BB962C8B-B14F-4D97-AF65-F5344CB8AC3E}">
        <p14:creationId xmlns:p14="http://schemas.microsoft.com/office/powerpoint/2010/main" val="13421958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nodeType="clickEffect">
                                  <p:stCondLst>
                                    <p:cond delay="0"/>
                                  </p:stCondLst>
                                  <p:childTnLst>
                                    <p:animScale>
                                      <p:cBhvr>
                                        <p:cTn id="6" dur="2000" fill="hold"/>
                                        <p:tgtEl>
                                          <p:spTgt spid="9"/>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A2BF6F-4987-5C27-789E-50B534385FB5}"/>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39BC57BA-1132-21FE-1344-AB5C44F75A06}"/>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0512EB13-085C-C229-7FBD-85B939089762}"/>
              </a:ext>
            </a:extLst>
          </p:cNvPr>
          <p:cNvSpPr/>
          <p:nvPr/>
        </p:nvSpPr>
        <p:spPr>
          <a:xfrm>
            <a:off x="154214" y="228600"/>
            <a:ext cx="8776195" cy="6400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0" name="Rectangle : coins arrondis 9">
            <a:extLst>
              <a:ext uri="{FF2B5EF4-FFF2-40B4-BE49-F238E27FC236}">
                <a16:creationId xmlns:a16="http://schemas.microsoft.com/office/drawing/2014/main" id="{B6FC3572-DA4F-7234-A63F-65AB74913B8E}"/>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0" name="ZoneTexte 19">
            <a:extLst>
              <a:ext uri="{FF2B5EF4-FFF2-40B4-BE49-F238E27FC236}">
                <a16:creationId xmlns:a16="http://schemas.microsoft.com/office/drawing/2014/main" id="{9D242CCB-B2B3-837A-2FEA-A023171DE47A}"/>
              </a:ext>
            </a:extLst>
          </p:cNvPr>
          <p:cNvSpPr txBox="1"/>
          <p:nvPr/>
        </p:nvSpPr>
        <p:spPr>
          <a:xfrm>
            <a:off x="1778001" y="4289623"/>
            <a:ext cx="2481457" cy="707886"/>
          </a:xfrm>
          <a:prstGeom prst="rect">
            <a:avLst/>
          </a:prstGeom>
          <a:noFill/>
        </p:spPr>
        <p:txBody>
          <a:bodyPr wrap="square" rtlCol="0">
            <a:spAutoFit/>
          </a:bodyPr>
          <a:lstStyle/>
          <a:p>
            <a:pPr algn="ctr" defTabSz="457223">
              <a:defRPr/>
            </a:pPr>
            <a:r>
              <a:rPr lang="fr-MA" sz="2000" b="1" dirty="0">
                <a:solidFill>
                  <a:prstClr val="black"/>
                </a:solidFill>
                <a:latin typeface="Dosis"/>
              </a:rPr>
              <a:t>  Je montre 3 images au hasard</a:t>
            </a:r>
          </a:p>
        </p:txBody>
      </p:sp>
      <p:sp>
        <p:nvSpPr>
          <p:cNvPr id="32" name="ZoneTexte 31">
            <a:extLst>
              <a:ext uri="{FF2B5EF4-FFF2-40B4-BE49-F238E27FC236}">
                <a16:creationId xmlns:a16="http://schemas.microsoft.com/office/drawing/2014/main" id="{95FD7989-C697-8EAE-E4ED-861D7EB2CA7E}"/>
              </a:ext>
            </a:extLst>
          </p:cNvPr>
          <p:cNvSpPr txBox="1"/>
          <p:nvPr/>
        </p:nvSpPr>
        <p:spPr>
          <a:xfrm>
            <a:off x="5070100" y="4255273"/>
            <a:ext cx="2166201" cy="400110"/>
          </a:xfrm>
          <a:prstGeom prst="rect">
            <a:avLst/>
          </a:prstGeom>
          <a:noFill/>
        </p:spPr>
        <p:txBody>
          <a:bodyPr wrap="square" rtlCol="0">
            <a:spAutoFit/>
          </a:bodyPr>
          <a:lstStyle/>
          <a:p>
            <a:pPr defTabSz="457223">
              <a:defRPr/>
            </a:pPr>
            <a:r>
              <a:rPr lang="fr-MA" sz="2000" b="1" dirty="0">
                <a:solidFill>
                  <a:prstClr val="black"/>
                </a:solidFill>
                <a:latin typeface="Dosis"/>
              </a:rPr>
              <a:t>Je dis les mots </a:t>
            </a:r>
          </a:p>
        </p:txBody>
      </p:sp>
      <p:sp>
        <p:nvSpPr>
          <p:cNvPr id="5" name="Freeform 8">
            <a:extLst>
              <a:ext uri="{FF2B5EF4-FFF2-40B4-BE49-F238E27FC236}">
                <a16:creationId xmlns:a16="http://schemas.microsoft.com/office/drawing/2014/main" id="{D47C679E-6EB0-EC3F-3D4B-E5270A92AAD7}"/>
              </a:ext>
            </a:extLst>
          </p:cNvPr>
          <p:cNvSpPr/>
          <p:nvPr/>
        </p:nvSpPr>
        <p:spPr>
          <a:xfrm>
            <a:off x="346713" y="495273"/>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23">
              <a:defRPr/>
            </a:pPr>
            <a:endParaRPr lang="fr-MA" sz="900" dirty="0">
              <a:solidFill>
                <a:prstClr val="black"/>
              </a:solidFill>
              <a:latin typeface="Dosis"/>
            </a:endParaRPr>
          </a:p>
        </p:txBody>
      </p:sp>
      <p:graphicFrame>
        <p:nvGraphicFramePr>
          <p:cNvPr id="3" name="Tableau 2">
            <a:extLst>
              <a:ext uri="{FF2B5EF4-FFF2-40B4-BE49-F238E27FC236}">
                <a16:creationId xmlns:a16="http://schemas.microsoft.com/office/drawing/2014/main" id="{7FE25765-3E14-FC85-33FB-4C40FF9477DD}"/>
              </a:ext>
            </a:extLst>
          </p:cNvPr>
          <p:cNvGraphicFramePr>
            <a:graphicFrameLocks noGrp="1"/>
          </p:cNvGraphicFramePr>
          <p:nvPr>
            <p:custDataLst>
              <p:tags r:id="rId1"/>
            </p:custDataLst>
          </p:nvPr>
        </p:nvGraphicFramePr>
        <p:xfrm>
          <a:off x="274836" y="-50035"/>
          <a:ext cx="8769595" cy="457200"/>
        </p:xfrm>
        <a:graphic>
          <a:graphicData uri="http://schemas.openxmlformats.org/drawingml/2006/table">
            <a:tbl>
              <a:tblPr firstRow="1" bandRow="1">
                <a:tableStyleId>{5C22544A-7EE6-4342-B048-85BDC9FD1C3A}</a:tableStyleId>
              </a:tblPr>
              <a:tblGrid>
                <a:gridCol w="1461599">
                  <a:extLst>
                    <a:ext uri="{9D8B030D-6E8A-4147-A177-3AD203B41FA5}">
                      <a16:colId xmlns:a16="http://schemas.microsoft.com/office/drawing/2014/main" val="1026576551"/>
                    </a:ext>
                  </a:extLst>
                </a:gridCol>
                <a:gridCol w="1461599">
                  <a:extLst>
                    <a:ext uri="{9D8B030D-6E8A-4147-A177-3AD203B41FA5}">
                      <a16:colId xmlns:a16="http://schemas.microsoft.com/office/drawing/2014/main" val="1915038765"/>
                    </a:ext>
                  </a:extLst>
                </a:gridCol>
                <a:gridCol w="1461599">
                  <a:extLst>
                    <a:ext uri="{9D8B030D-6E8A-4147-A177-3AD203B41FA5}">
                      <a16:colId xmlns:a16="http://schemas.microsoft.com/office/drawing/2014/main" val="2262048582"/>
                    </a:ext>
                  </a:extLst>
                </a:gridCol>
                <a:gridCol w="1666119">
                  <a:extLst>
                    <a:ext uri="{9D8B030D-6E8A-4147-A177-3AD203B41FA5}">
                      <a16:colId xmlns:a16="http://schemas.microsoft.com/office/drawing/2014/main" val="2897137454"/>
                    </a:ext>
                  </a:extLst>
                </a:gridCol>
                <a:gridCol w="1631409">
                  <a:extLst>
                    <a:ext uri="{9D8B030D-6E8A-4147-A177-3AD203B41FA5}">
                      <a16:colId xmlns:a16="http://schemas.microsoft.com/office/drawing/2014/main" val="2418460758"/>
                    </a:ext>
                  </a:extLst>
                </a:gridCol>
                <a:gridCol w="1087270">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4" name="Image 3" descr="Une image contenant Dessin animé, garçon, habits, personne&#10;&#10;Le contenu généré par l’IA peut être incorrect.">
            <a:extLst>
              <a:ext uri="{FF2B5EF4-FFF2-40B4-BE49-F238E27FC236}">
                <a16:creationId xmlns:a16="http://schemas.microsoft.com/office/drawing/2014/main" id="{5B9925F6-830B-AFD1-F386-F921675EC374}"/>
              </a:ext>
            </a:extLst>
          </p:cNvPr>
          <p:cNvPicPr>
            <a:picLocks noChangeAspect="1"/>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2438400" y="1858195"/>
            <a:ext cx="3911600" cy="2168481"/>
          </a:xfrm>
          <a:prstGeom prst="rect">
            <a:avLst/>
          </a:prstGeom>
        </p:spPr>
      </p:pic>
      <p:pic>
        <p:nvPicPr>
          <p:cNvPr id="7" name="Picture 2" descr="Afbeeldingen over Circle Font – Blader in stockfoto's, vectoren en video's  over 1,068,626 | Adobe Stock">
            <a:extLst>
              <a:ext uri="{FF2B5EF4-FFF2-40B4-BE49-F238E27FC236}">
                <a16:creationId xmlns:a16="http://schemas.microsoft.com/office/drawing/2014/main" id="{843FC849-8E41-ECD9-C541-5091B6BF1C8A}"/>
              </a:ext>
            </a:extLst>
          </p:cNvPr>
          <p:cNvPicPr>
            <a:picLocks noChangeAspect="1" noChangeArrowheads="1"/>
          </p:cNvPicPr>
          <p:nvPr/>
        </p:nvPicPr>
        <p:blipFill rotWithShape="1">
          <a:blip r:embed="rId6">
            <a:duotone>
              <a:schemeClr val="accent5">
                <a:shade val="45000"/>
                <a:satMod val="135000"/>
              </a:schemeClr>
              <a:prstClr val="white"/>
            </a:duotone>
            <a:extLst>
              <a:ext uri="{28A0092B-C50C-407E-A947-70E740481C1C}">
                <a14:useLocalDpi xmlns:a14="http://schemas.microsoft.com/office/drawing/2010/main" val="0"/>
              </a:ext>
            </a:extLst>
          </a:blip>
          <a:srcRect/>
          <a:stretch/>
        </p:blipFill>
        <p:spPr bwMode="auto">
          <a:xfrm>
            <a:off x="2712831" y="1702904"/>
            <a:ext cx="484748" cy="415919"/>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 descr="Afbeeldingen over Circle Font – Blader in stockfoto's, vectoren en video's  over 1,068,626 | Adobe Stock">
            <a:extLst>
              <a:ext uri="{FF2B5EF4-FFF2-40B4-BE49-F238E27FC236}">
                <a16:creationId xmlns:a16="http://schemas.microsoft.com/office/drawing/2014/main" id="{0EC822F6-2B12-957F-81AE-3729F61DE80F}"/>
              </a:ext>
            </a:extLst>
          </p:cNvPr>
          <p:cNvPicPr>
            <a:picLocks noChangeAspect="1" noChangeArrowheads="1"/>
          </p:cNvPicPr>
          <p:nvPr/>
        </p:nvPicPr>
        <p:blipFill rotWithShape="1">
          <a:blip r:embed="rId7">
            <a:duotone>
              <a:schemeClr val="accent5">
                <a:shade val="45000"/>
                <a:satMod val="135000"/>
              </a:schemeClr>
              <a:prstClr val="white"/>
            </a:duotone>
            <a:extLst>
              <a:ext uri="{28A0092B-C50C-407E-A947-70E740481C1C}">
                <a14:useLocalDpi xmlns:a14="http://schemas.microsoft.com/office/drawing/2010/main" val="0"/>
              </a:ext>
            </a:extLst>
          </a:blip>
          <a:srcRect/>
          <a:stretch/>
        </p:blipFill>
        <p:spPr bwMode="auto">
          <a:xfrm>
            <a:off x="5756200" y="1668554"/>
            <a:ext cx="437323" cy="415919"/>
          </a:xfrm>
          <a:prstGeom prst="rect">
            <a:avLst/>
          </a:prstGeom>
          <a:noFill/>
          <a:extLst>
            <a:ext uri="{909E8E84-426E-40DD-AFC4-6F175D3DCCD1}">
              <a14:hiddenFill xmlns:a14="http://schemas.microsoft.com/office/drawing/2010/main">
                <a:solidFill>
                  <a:srgbClr val="FFFFFF"/>
                </a:solidFill>
              </a14:hiddenFill>
            </a:ext>
          </a:extLst>
        </p:spPr>
      </p:pic>
      <p:sp>
        <p:nvSpPr>
          <p:cNvPr id="8" name="ZoneTexte 7">
            <a:extLst>
              <a:ext uri="{FF2B5EF4-FFF2-40B4-BE49-F238E27FC236}">
                <a16:creationId xmlns:a16="http://schemas.microsoft.com/office/drawing/2014/main" id="{94DB7E32-AAE9-624A-0A6C-DFC88C9649EA}"/>
              </a:ext>
            </a:extLst>
          </p:cNvPr>
          <p:cNvSpPr txBox="1"/>
          <p:nvPr/>
        </p:nvSpPr>
        <p:spPr>
          <a:xfrm>
            <a:off x="750480" y="330201"/>
            <a:ext cx="8562183" cy="327975"/>
          </a:xfrm>
          <a:prstGeom prst="rect">
            <a:avLst/>
          </a:prstGeom>
          <a:noFill/>
        </p:spPr>
        <p:txBody>
          <a:bodyPr wrap="square">
            <a:spAutoFit/>
          </a:bodyPr>
          <a:lstStyle/>
          <a:p>
            <a:pPr marL="0" lvl="1" defTabSz="457223">
              <a:lnSpc>
                <a:spcPts val="2011"/>
              </a:lnSpc>
              <a:spcBef>
                <a:spcPct val="0"/>
              </a:spcBef>
              <a:defRPr/>
            </a:pPr>
            <a:r>
              <a:rPr lang="fr-FR" sz="1500" b="1" dirty="0">
                <a:solidFill>
                  <a:prstClr val="white">
                    <a:lumMod val="65000"/>
                  </a:prstClr>
                </a:solidFill>
                <a:latin typeface="Dosis" pitchFamily="2" charset="0"/>
              </a:rPr>
              <a:t> </a:t>
            </a:r>
            <a:endParaRPr lang="fr-FR" sz="1500" dirty="0">
              <a:solidFill>
                <a:prstClr val="white">
                  <a:lumMod val="65000"/>
                </a:prstClr>
              </a:solidFill>
              <a:latin typeface="Dosis" pitchFamily="2" charset="0"/>
            </a:endParaRPr>
          </a:p>
        </p:txBody>
      </p:sp>
      <p:sp>
        <p:nvSpPr>
          <p:cNvPr id="13" name="ZoneTexte 12">
            <a:extLst>
              <a:ext uri="{FF2B5EF4-FFF2-40B4-BE49-F238E27FC236}">
                <a16:creationId xmlns:a16="http://schemas.microsoft.com/office/drawing/2014/main" id="{A231C954-3D14-0E62-941D-B206AA601609}"/>
              </a:ext>
            </a:extLst>
          </p:cNvPr>
          <p:cNvSpPr txBox="1"/>
          <p:nvPr/>
        </p:nvSpPr>
        <p:spPr>
          <a:xfrm>
            <a:off x="583481" y="309186"/>
            <a:ext cx="8236898" cy="553998"/>
          </a:xfrm>
          <a:prstGeom prst="rect">
            <a:avLst/>
          </a:prstGeom>
          <a:noFill/>
        </p:spPr>
        <p:txBody>
          <a:bodyPr wrap="square">
            <a:spAutoFit/>
          </a:bodyPr>
          <a:lstStyle/>
          <a:p>
            <a:pPr defTabSz="457246"/>
            <a:r>
              <a:rPr lang="fr-FR" sz="1500" b="1" dirty="0">
                <a:solidFill>
                  <a:prstClr val="white">
                    <a:lumMod val="65000"/>
                  </a:prstClr>
                </a:solidFill>
                <a:latin typeface="Dosis" pitchFamily="2" charset="0"/>
              </a:rPr>
              <a:t>Vous  allez passer au tableau pour jouer à  deux. </a:t>
            </a:r>
          </a:p>
          <a:p>
            <a:pPr defTabSz="457246"/>
            <a:r>
              <a:rPr lang="fr-MA" sz="1500" i="1" dirty="0">
                <a:solidFill>
                  <a:prstClr val="white">
                    <a:lumMod val="65000"/>
                  </a:prstClr>
                </a:solidFill>
                <a:latin typeface="Dosis" pitchFamily="2" charset="0"/>
              </a:rPr>
              <a:t>Un élève montre trois images, une après l’autre, et l’autre dit les mots. Par la suite les rôles seront échangés</a:t>
            </a:r>
            <a:r>
              <a:rPr lang="fr-MA" sz="1500" b="1" dirty="0">
                <a:solidFill>
                  <a:prstClr val="white">
                    <a:lumMod val="65000"/>
                  </a:prstClr>
                </a:solidFill>
                <a:latin typeface="Dosis" pitchFamily="2" charset="0"/>
              </a:rPr>
              <a:t>. </a:t>
            </a:r>
          </a:p>
        </p:txBody>
      </p:sp>
    </p:spTree>
    <p:extLst>
      <p:ext uri="{BB962C8B-B14F-4D97-AF65-F5344CB8AC3E}">
        <p14:creationId xmlns:p14="http://schemas.microsoft.com/office/powerpoint/2010/main" val="394141646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75B3C5-9057-956B-0EB2-02F1D0E3B683}"/>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B67D901E-3160-2EA9-91AA-CEFF963CD8D8}"/>
              </a:ext>
            </a:extLst>
          </p:cNvPr>
          <p:cNvSpPr/>
          <p:nvPr/>
        </p:nvSpPr>
        <p:spPr>
          <a:xfrm>
            <a:off x="0" y="-9254"/>
            <a:ext cx="9144000" cy="6858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3" name="Rectangle : coins arrondis 12">
            <a:extLst>
              <a:ext uri="{FF2B5EF4-FFF2-40B4-BE49-F238E27FC236}">
                <a16:creationId xmlns:a16="http://schemas.microsoft.com/office/drawing/2014/main" id="{17520898-FC31-C645-2BD2-4EE92D547260}"/>
              </a:ext>
            </a:extLst>
          </p:cNvPr>
          <p:cNvSpPr/>
          <p:nvPr/>
        </p:nvSpPr>
        <p:spPr>
          <a:xfrm>
            <a:off x="167413" y="217055"/>
            <a:ext cx="8776195" cy="6400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4" name="Rectangle : coins arrondis 13">
            <a:extLst>
              <a:ext uri="{FF2B5EF4-FFF2-40B4-BE49-F238E27FC236}">
                <a16:creationId xmlns:a16="http://schemas.microsoft.com/office/drawing/2014/main" id="{36A9965B-C9FA-E853-51BE-7925A9D4CD77}"/>
              </a:ext>
            </a:extLst>
          </p:cNvPr>
          <p:cNvSpPr/>
          <p:nvPr/>
        </p:nvSpPr>
        <p:spPr>
          <a:xfrm>
            <a:off x="190503" y="228601"/>
            <a:ext cx="8769597" cy="652387"/>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1" name="ZoneTexte 20">
            <a:extLst>
              <a:ext uri="{FF2B5EF4-FFF2-40B4-BE49-F238E27FC236}">
                <a16:creationId xmlns:a16="http://schemas.microsoft.com/office/drawing/2014/main" id="{18A315F3-6B18-0378-A496-4E47E0AA72DF}"/>
              </a:ext>
            </a:extLst>
          </p:cNvPr>
          <p:cNvSpPr txBox="1"/>
          <p:nvPr/>
        </p:nvSpPr>
        <p:spPr>
          <a:xfrm>
            <a:off x="1166993" y="344403"/>
            <a:ext cx="7465731" cy="553998"/>
          </a:xfrm>
          <a:prstGeom prst="rect">
            <a:avLst/>
          </a:prstGeom>
          <a:noFill/>
        </p:spPr>
        <p:txBody>
          <a:bodyPr wrap="square">
            <a:spAutoFit/>
          </a:bodyPr>
          <a:lstStyle/>
          <a:p>
            <a:pPr defTabSz="457246"/>
            <a:r>
              <a:rPr lang="fr-MA" sz="1500" b="1" dirty="0">
                <a:solidFill>
                  <a:prstClr val="white">
                    <a:lumMod val="65000"/>
                  </a:prstClr>
                </a:solidFill>
                <a:latin typeface="Dosis" pitchFamily="2" charset="0"/>
              </a:rPr>
              <a:t>Maintenant, on va commencer le jeu. Qui veut passer au tableau?</a:t>
            </a:r>
          </a:p>
          <a:p>
            <a:pPr defTabSz="457246"/>
            <a:r>
              <a:rPr lang="fr-MA" sz="1500" i="1" dirty="0">
                <a:solidFill>
                  <a:prstClr val="white">
                    <a:lumMod val="65000"/>
                  </a:prstClr>
                </a:solidFill>
                <a:latin typeface="Dosis" pitchFamily="2" charset="0"/>
              </a:rPr>
              <a:t>Le gagnant sera celui qui aura plus réponses correctes</a:t>
            </a:r>
            <a:r>
              <a:rPr lang="fr-MA" sz="1500" b="1" dirty="0">
                <a:solidFill>
                  <a:prstClr val="white">
                    <a:lumMod val="65000"/>
                  </a:prstClr>
                </a:solidFill>
                <a:latin typeface="Dosis" pitchFamily="2" charset="0"/>
              </a:rPr>
              <a:t>.</a:t>
            </a:r>
          </a:p>
        </p:txBody>
      </p:sp>
      <p:sp>
        <p:nvSpPr>
          <p:cNvPr id="22" name="Freeform 8">
            <a:extLst>
              <a:ext uri="{FF2B5EF4-FFF2-40B4-BE49-F238E27FC236}">
                <a16:creationId xmlns:a16="http://schemas.microsoft.com/office/drawing/2014/main" id="{A58BC816-7154-2FBD-B4DA-7ACF2B2D99F5}"/>
              </a:ext>
            </a:extLst>
          </p:cNvPr>
          <p:cNvSpPr/>
          <p:nvPr/>
        </p:nvSpPr>
        <p:spPr>
          <a:xfrm>
            <a:off x="757866" y="468366"/>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endParaRPr lang="fr-MA" sz="900" dirty="0">
              <a:solidFill>
                <a:prstClr val="black"/>
              </a:solidFill>
              <a:latin typeface="Dosis" pitchFamily="2" charset="0"/>
            </a:endParaRPr>
          </a:p>
        </p:txBody>
      </p:sp>
      <p:graphicFrame>
        <p:nvGraphicFramePr>
          <p:cNvPr id="2" name="Tableau 1">
            <a:extLst>
              <a:ext uri="{FF2B5EF4-FFF2-40B4-BE49-F238E27FC236}">
                <a16:creationId xmlns:a16="http://schemas.microsoft.com/office/drawing/2014/main" id="{7A60C252-7FDF-403D-825F-FB597FD4B6F8}"/>
              </a:ext>
            </a:extLst>
          </p:cNvPr>
          <p:cNvGraphicFramePr>
            <a:graphicFrameLocks noGrp="1"/>
          </p:cNvGraphicFramePr>
          <p:nvPr>
            <p:custDataLst>
              <p:tags r:id="rId1"/>
            </p:custDataLst>
          </p:nvPr>
        </p:nvGraphicFramePr>
        <p:xfrm>
          <a:off x="35298" y="-11545"/>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4" name="Image 3">
            <a:extLst>
              <a:ext uri="{FF2B5EF4-FFF2-40B4-BE49-F238E27FC236}">
                <a16:creationId xmlns:a16="http://schemas.microsoft.com/office/drawing/2014/main" id="{24A1506D-FF9D-ACB9-1D45-EB172F78BB94}"/>
              </a:ext>
            </a:extLst>
          </p:cNvPr>
          <p:cNvPicPr>
            <a:picLocks noChangeAspect="1"/>
          </p:cNvPicPr>
          <p:nvPr/>
        </p:nvPicPr>
        <p:blipFill>
          <a:blip r:embed="rId5"/>
          <a:stretch>
            <a:fillRect/>
          </a:stretch>
        </p:blipFill>
        <p:spPr>
          <a:xfrm>
            <a:off x="532149" y="1528260"/>
            <a:ext cx="8100575" cy="4237880"/>
          </a:xfrm>
          <a:prstGeom prst="rect">
            <a:avLst/>
          </a:prstGeom>
        </p:spPr>
      </p:pic>
    </p:spTree>
    <p:extLst>
      <p:ext uri="{BB962C8B-B14F-4D97-AF65-F5344CB8AC3E}">
        <p14:creationId xmlns:p14="http://schemas.microsoft.com/office/powerpoint/2010/main" val="328036720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9144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457246">
              <a:defRPr/>
            </a:pPr>
            <a:endParaRPr lang="fr-MA" sz="900" dirty="0">
              <a:solidFill>
                <a:prstClr val="black"/>
              </a:solidFill>
              <a:latin typeface="Dosis" pitchFamily="2" charset="0"/>
            </a:endParaRPr>
          </a:p>
        </p:txBody>
      </p:sp>
      <p:sp>
        <p:nvSpPr>
          <p:cNvPr id="6" name="TextBox 6"/>
          <p:cNvSpPr txBox="1"/>
          <p:nvPr/>
        </p:nvSpPr>
        <p:spPr>
          <a:xfrm>
            <a:off x="671664" y="1905001"/>
            <a:ext cx="7800675" cy="810991"/>
          </a:xfrm>
          <a:prstGeom prst="rect">
            <a:avLst/>
          </a:prstGeom>
        </p:spPr>
        <p:txBody>
          <a:bodyPr lIns="0" tIns="0" rIns="0" bIns="0" rtlCol="0" anchor="t">
            <a:spAutoFit/>
          </a:bodyPr>
          <a:lstStyle/>
          <a:p>
            <a:pPr algn="ctr" defTabSz="457246">
              <a:lnSpc>
                <a:spcPts val="7400"/>
              </a:lnSpc>
              <a:defRPr/>
            </a:pPr>
            <a:r>
              <a:rPr lang="en-US" sz="2933" dirty="0" err="1">
                <a:solidFill>
                  <a:srgbClr val="215968"/>
                </a:solidFill>
                <a:latin typeface="Carelia"/>
              </a:rPr>
              <a:t>Rebrassage</a:t>
            </a:r>
            <a:r>
              <a:rPr lang="en-US" sz="2933" dirty="0">
                <a:solidFill>
                  <a:srgbClr val="215968"/>
                </a:solidFill>
                <a:latin typeface="Carelia"/>
              </a:rPr>
              <a:t> du </a:t>
            </a:r>
            <a:r>
              <a:rPr lang="en-US" sz="2933" dirty="0" err="1">
                <a:solidFill>
                  <a:srgbClr val="215968"/>
                </a:solidFill>
                <a:latin typeface="Carelia"/>
              </a:rPr>
              <a:t>vocabulaire</a:t>
            </a:r>
            <a:r>
              <a:rPr lang="en-US" sz="2933" dirty="0">
                <a:solidFill>
                  <a:srgbClr val="215968"/>
                </a:solidFill>
                <a:latin typeface="Carelia"/>
              </a:rPr>
              <a:t> (3)</a:t>
            </a:r>
          </a:p>
        </p:txBody>
      </p:sp>
      <p:sp>
        <p:nvSpPr>
          <p:cNvPr id="7" name="TextBox 7"/>
          <p:cNvSpPr txBox="1"/>
          <p:nvPr/>
        </p:nvSpPr>
        <p:spPr>
          <a:xfrm>
            <a:off x="671664" y="2919797"/>
            <a:ext cx="7800675" cy="527067"/>
          </a:xfrm>
          <a:prstGeom prst="rect">
            <a:avLst/>
          </a:prstGeom>
        </p:spPr>
        <p:txBody>
          <a:bodyPr lIns="0" tIns="0" rIns="0" bIns="0" rtlCol="0" anchor="t">
            <a:spAutoFit/>
          </a:bodyPr>
          <a:lstStyle/>
          <a:p>
            <a:pPr algn="ctr" defTabSz="457246">
              <a:lnSpc>
                <a:spcPts val="4608"/>
              </a:lnSpc>
              <a:defRPr/>
            </a:pPr>
            <a:r>
              <a:rPr lang="fr-FR" sz="2933" b="1" dirty="0">
                <a:solidFill>
                  <a:srgbClr val="00B0F0"/>
                </a:solidFill>
                <a:latin typeface="Dosis" pitchFamily="2" charset="0"/>
              </a:rPr>
              <a:t>Trouvez les mots qui manquent </a:t>
            </a:r>
            <a:endParaRPr lang="en-US" sz="2667" dirty="0">
              <a:solidFill>
                <a:srgbClr val="00B0F0"/>
              </a:solidFill>
              <a:latin typeface="Dosis" pitchFamily="2" charset="0"/>
            </a:endParaRPr>
          </a:p>
        </p:txBody>
      </p:sp>
      <p:sp>
        <p:nvSpPr>
          <p:cNvPr id="8" name="TextBox 8"/>
          <p:cNvSpPr txBox="1"/>
          <p:nvPr/>
        </p:nvSpPr>
        <p:spPr>
          <a:xfrm>
            <a:off x="3188527" y="5759619"/>
            <a:ext cx="2523604" cy="143886"/>
          </a:xfrm>
          <a:prstGeom prst="rect">
            <a:avLst/>
          </a:prstGeom>
        </p:spPr>
        <p:txBody>
          <a:bodyPr lIns="0" tIns="0" rIns="0" bIns="0" rtlCol="0" anchor="t">
            <a:spAutoFit/>
          </a:bodyPr>
          <a:lstStyle/>
          <a:p>
            <a:pPr algn="ctr" defTabSz="457246">
              <a:lnSpc>
                <a:spcPts val="1177"/>
              </a:lnSpc>
              <a:spcBef>
                <a:spcPct val="0"/>
              </a:spcBef>
              <a:defRPr/>
            </a:pPr>
            <a:r>
              <a:rPr lang="en-US" sz="841">
                <a:solidFill>
                  <a:srgbClr val="FCFEFD"/>
                </a:solidFill>
                <a:latin typeface="Arimo Italics"/>
              </a:rPr>
              <a:t>Version provisoire pour la formation des enseignants </a:t>
            </a:r>
          </a:p>
        </p:txBody>
      </p:sp>
      <p:pic>
        <p:nvPicPr>
          <p:cNvPr id="11" name="Image 10" descr="Une image contenant dessin humoristique, dessin, Dessin animé, illustration&#10;&#10;Le contenu généré par l’IA peut être incorrect.">
            <a:extLst>
              <a:ext uri="{FF2B5EF4-FFF2-40B4-BE49-F238E27FC236}">
                <a16:creationId xmlns:a16="http://schemas.microsoft.com/office/drawing/2014/main" id="{CF412FFC-B72A-226B-98F9-2638A62150A6}"/>
              </a:ext>
            </a:extLst>
          </p:cNvPr>
          <p:cNvPicPr>
            <a:picLocks noChangeAspect="1"/>
          </p:cNvPicPr>
          <p:nvPr/>
        </p:nvPicPr>
        <p:blipFill>
          <a:blip r:embed="rId3" cstate="print">
            <a:clrChange>
              <a:clrFrom>
                <a:srgbClr val="FDF6E6"/>
              </a:clrFrom>
              <a:clrTo>
                <a:srgbClr val="FDF6E6">
                  <a:alpha val="0"/>
                </a:srgbClr>
              </a:clrTo>
            </a:clrChange>
            <a:extLst>
              <a:ext uri="{28A0092B-C50C-407E-A947-70E740481C1C}">
                <a14:useLocalDpi xmlns:a14="http://schemas.microsoft.com/office/drawing/2010/main" val="0"/>
              </a:ext>
            </a:extLst>
          </a:blip>
          <a:stretch>
            <a:fillRect/>
          </a:stretch>
        </p:blipFill>
        <p:spPr>
          <a:xfrm>
            <a:off x="3310198" y="3886200"/>
            <a:ext cx="2523604" cy="2235200"/>
          </a:xfrm>
          <a:prstGeom prst="rect">
            <a:avLst/>
          </a:prstGeom>
        </p:spPr>
      </p:pic>
    </p:spTree>
    <p:extLst>
      <p:ext uri="{BB962C8B-B14F-4D97-AF65-F5344CB8AC3E}">
        <p14:creationId xmlns:p14="http://schemas.microsoft.com/office/powerpoint/2010/main" val="3128122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nodeType="clickEffect">
                                  <p:stCondLst>
                                    <p:cond delay="0"/>
                                  </p:stCondLst>
                                  <p:childTnLst>
                                    <p:animScale>
                                      <p:cBhvr>
                                        <p:cTn id="6" dur="2000" fill="hold"/>
                                        <p:tgtEl>
                                          <p:spTgt spid="11"/>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A16EC1-F37F-1E07-95A9-27FEF6191B9C}"/>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E0999EEF-6351-932B-8E94-C5326E9F4A16}"/>
              </a:ext>
            </a:extLst>
          </p:cNvPr>
          <p:cNvSpPr/>
          <p:nvPr/>
        </p:nvSpPr>
        <p:spPr>
          <a:xfrm>
            <a:off x="0" y="-9254"/>
            <a:ext cx="9144000" cy="6858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3" name="Rectangle : coins arrondis 12">
            <a:extLst>
              <a:ext uri="{FF2B5EF4-FFF2-40B4-BE49-F238E27FC236}">
                <a16:creationId xmlns:a16="http://schemas.microsoft.com/office/drawing/2014/main" id="{FFC23330-3462-A731-1ED4-73906173C51F}"/>
              </a:ext>
            </a:extLst>
          </p:cNvPr>
          <p:cNvSpPr/>
          <p:nvPr/>
        </p:nvSpPr>
        <p:spPr>
          <a:xfrm>
            <a:off x="167413" y="217055"/>
            <a:ext cx="8776195" cy="6400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4" name="Rectangle : coins arrondis 13">
            <a:extLst>
              <a:ext uri="{FF2B5EF4-FFF2-40B4-BE49-F238E27FC236}">
                <a16:creationId xmlns:a16="http://schemas.microsoft.com/office/drawing/2014/main" id="{B08FF245-CB3E-A8DC-C186-BDC451E3A7AB}"/>
              </a:ext>
            </a:extLst>
          </p:cNvPr>
          <p:cNvSpPr/>
          <p:nvPr/>
        </p:nvSpPr>
        <p:spPr>
          <a:xfrm>
            <a:off x="190503" y="228601"/>
            <a:ext cx="8769597" cy="652387"/>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1" name="ZoneTexte 20">
            <a:extLst>
              <a:ext uri="{FF2B5EF4-FFF2-40B4-BE49-F238E27FC236}">
                <a16:creationId xmlns:a16="http://schemas.microsoft.com/office/drawing/2014/main" id="{ECFC20EA-2F25-0B2D-78CD-31D318E704D8}"/>
              </a:ext>
            </a:extLst>
          </p:cNvPr>
          <p:cNvSpPr txBox="1"/>
          <p:nvPr/>
        </p:nvSpPr>
        <p:spPr>
          <a:xfrm>
            <a:off x="1166993" y="344404"/>
            <a:ext cx="7465731" cy="323165"/>
          </a:xfrm>
          <a:prstGeom prst="rect">
            <a:avLst/>
          </a:prstGeom>
          <a:noFill/>
        </p:spPr>
        <p:txBody>
          <a:bodyPr wrap="square">
            <a:spAutoFit/>
          </a:bodyPr>
          <a:lstStyle/>
          <a:p>
            <a:pPr defTabSz="457246"/>
            <a:r>
              <a:rPr lang="fr-MA" sz="1500" b="1" dirty="0">
                <a:solidFill>
                  <a:prstClr val="white">
                    <a:lumMod val="65000"/>
                  </a:prstClr>
                </a:solidFill>
                <a:latin typeface="Dosis" pitchFamily="2" charset="0"/>
              </a:rPr>
              <a:t>Observez bien les images. Je vais masquer 2 images.</a:t>
            </a:r>
            <a:endParaRPr lang="fr-MA" sz="1500" dirty="0">
              <a:solidFill>
                <a:prstClr val="white">
                  <a:lumMod val="65000"/>
                </a:prstClr>
              </a:solidFill>
              <a:latin typeface="Dosis" pitchFamily="2" charset="0"/>
            </a:endParaRPr>
          </a:p>
        </p:txBody>
      </p:sp>
      <p:sp>
        <p:nvSpPr>
          <p:cNvPr id="22" name="Freeform 8">
            <a:extLst>
              <a:ext uri="{FF2B5EF4-FFF2-40B4-BE49-F238E27FC236}">
                <a16:creationId xmlns:a16="http://schemas.microsoft.com/office/drawing/2014/main" id="{1986CEF0-AEEA-7E12-F307-450F9F000F99}"/>
              </a:ext>
            </a:extLst>
          </p:cNvPr>
          <p:cNvSpPr/>
          <p:nvPr/>
        </p:nvSpPr>
        <p:spPr>
          <a:xfrm>
            <a:off x="757866" y="468366"/>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endParaRPr lang="fr-MA" sz="900" dirty="0">
              <a:solidFill>
                <a:prstClr val="black"/>
              </a:solidFill>
              <a:latin typeface="Dosis" pitchFamily="2" charset="0"/>
            </a:endParaRPr>
          </a:p>
        </p:txBody>
      </p:sp>
      <p:graphicFrame>
        <p:nvGraphicFramePr>
          <p:cNvPr id="2" name="Tableau 1">
            <a:extLst>
              <a:ext uri="{FF2B5EF4-FFF2-40B4-BE49-F238E27FC236}">
                <a16:creationId xmlns:a16="http://schemas.microsoft.com/office/drawing/2014/main" id="{0864E947-13DC-0CFF-ED5C-05B6A378CE5E}"/>
              </a:ext>
            </a:extLst>
          </p:cNvPr>
          <p:cNvGraphicFramePr>
            <a:graphicFrameLocks noGrp="1"/>
          </p:cNvGraphicFramePr>
          <p:nvPr>
            <p:custDataLst>
              <p:tags r:id="rId1"/>
            </p:custDataLst>
          </p:nvPr>
        </p:nvGraphicFramePr>
        <p:xfrm>
          <a:off x="35298" y="-11545"/>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4" name="Image 3">
            <a:extLst>
              <a:ext uri="{FF2B5EF4-FFF2-40B4-BE49-F238E27FC236}">
                <a16:creationId xmlns:a16="http://schemas.microsoft.com/office/drawing/2014/main" id="{C5E72D8F-3020-9AD0-0B4A-155CFBAA3D96}"/>
              </a:ext>
            </a:extLst>
          </p:cNvPr>
          <p:cNvPicPr>
            <a:picLocks noChangeAspect="1"/>
          </p:cNvPicPr>
          <p:nvPr/>
        </p:nvPicPr>
        <p:blipFill>
          <a:blip r:embed="rId5"/>
          <a:stretch>
            <a:fillRect/>
          </a:stretch>
        </p:blipFill>
        <p:spPr>
          <a:xfrm>
            <a:off x="896372" y="1604825"/>
            <a:ext cx="7366530" cy="3853859"/>
          </a:xfrm>
          <a:prstGeom prst="rect">
            <a:avLst/>
          </a:prstGeom>
        </p:spPr>
      </p:pic>
    </p:spTree>
    <p:extLst>
      <p:ext uri="{BB962C8B-B14F-4D97-AF65-F5344CB8AC3E}">
        <p14:creationId xmlns:p14="http://schemas.microsoft.com/office/powerpoint/2010/main" val="256093490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E48AC3-4C6E-6120-E18D-776898F523DC}"/>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72DBB2E3-2287-8AA3-3761-F73BF87169BF}"/>
              </a:ext>
            </a:extLst>
          </p:cNvPr>
          <p:cNvSpPr/>
          <p:nvPr/>
        </p:nvSpPr>
        <p:spPr>
          <a:xfrm>
            <a:off x="0" y="-9254"/>
            <a:ext cx="9144000" cy="6858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3" name="Rectangle : coins arrondis 12">
            <a:extLst>
              <a:ext uri="{FF2B5EF4-FFF2-40B4-BE49-F238E27FC236}">
                <a16:creationId xmlns:a16="http://schemas.microsoft.com/office/drawing/2014/main" id="{EEFDCFA7-48EE-BC6C-D4FA-885AFBF786F1}"/>
              </a:ext>
            </a:extLst>
          </p:cNvPr>
          <p:cNvSpPr/>
          <p:nvPr/>
        </p:nvSpPr>
        <p:spPr>
          <a:xfrm>
            <a:off x="167412" y="228599"/>
            <a:ext cx="8776195" cy="6400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4" name="Rectangle : coins arrondis 13">
            <a:extLst>
              <a:ext uri="{FF2B5EF4-FFF2-40B4-BE49-F238E27FC236}">
                <a16:creationId xmlns:a16="http://schemas.microsoft.com/office/drawing/2014/main" id="{957E18A4-4139-564F-40FA-8D3B80A756BE}"/>
              </a:ext>
            </a:extLst>
          </p:cNvPr>
          <p:cNvSpPr/>
          <p:nvPr/>
        </p:nvSpPr>
        <p:spPr>
          <a:xfrm>
            <a:off x="190503" y="228601"/>
            <a:ext cx="8769597" cy="652387"/>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1" name="ZoneTexte 20">
            <a:extLst>
              <a:ext uri="{FF2B5EF4-FFF2-40B4-BE49-F238E27FC236}">
                <a16:creationId xmlns:a16="http://schemas.microsoft.com/office/drawing/2014/main" id="{79388C09-3AD0-6B18-A27D-B3E16E40E032}"/>
              </a:ext>
            </a:extLst>
          </p:cNvPr>
          <p:cNvSpPr txBox="1"/>
          <p:nvPr/>
        </p:nvSpPr>
        <p:spPr>
          <a:xfrm>
            <a:off x="1166993" y="344404"/>
            <a:ext cx="7465731" cy="323165"/>
          </a:xfrm>
          <a:prstGeom prst="rect">
            <a:avLst/>
          </a:prstGeom>
          <a:noFill/>
        </p:spPr>
        <p:txBody>
          <a:bodyPr wrap="square">
            <a:spAutoFit/>
          </a:bodyPr>
          <a:lstStyle/>
          <a:p>
            <a:pPr defTabSz="457246"/>
            <a:r>
              <a:rPr lang="fr-MA" sz="1500" b="1" dirty="0">
                <a:solidFill>
                  <a:prstClr val="white">
                    <a:lumMod val="65000"/>
                  </a:prstClr>
                </a:solidFill>
                <a:latin typeface="Dosis" pitchFamily="2" charset="0"/>
              </a:rPr>
              <a:t>.</a:t>
            </a:r>
          </a:p>
        </p:txBody>
      </p:sp>
      <p:sp>
        <p:nvSpPr>
          <p:cNvPr id="22" name="Freeform 8">
            <a:extLst>
              <a:ext uri="{FF2B5EF4-FFF2-40B4-BE49-F238E27FC236}">
                <a16:creationId xmlns:a16="http://schemas.microsoft.com/office/drawing/2014/main" id="{16C86A03-68C3-7732-EC60-470F15ED99E6}"/>
              </a:ext>
            </a:extLst>
          </p:cNvPr>
          <p:cNvSpPr/>
          <p:nvPr/>
        </p:nvSpPr>
        <p:spPr>
          <a:xfrm>
            <a:off x="757866" y="468366"/>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endParaRPr lang="fr-MA" sz="900" dirty="0">
              <a:solidFill>
                <a:prstClr val="black"/>
              </a:solidFill>
              <a:latin typeface="Dosis" pitchFamily="2" charset="0"/>
            </a:endParaRPr>
          </a:p>
        </p:txBody>
      </p:sp>
      <p:graphicFrame>
        <p:nvGraphicFramePr>
          <p:cNvPr id="2" name="Tableau 1">
            <a:extLst>
              <a:ext uri="{FF2B5EF4-FFF2-40B4-BE49-F238E27FC236}">
                <a16:creationId xmlns:a16="http://schemas.microsoft.com/office/drawing/2014/main" id="{01A53F99-955C-E925-744C-CD3D0CCE73C3}"/>
              </a:ext>
            </a:extLst>
          </p:cNvPr>
          <p:cNvGraphicFramePr>
            <a:graphicFrameLocks noGrp="1"/>
          </p:cNvGraphicFramePr>
          <p:nvPr>
            <p:custDataLst>
              <p:tags r:id="rId1"/>
            </p:custDataLst>
            <p:extLst>
              <p:ext uri="{D42A27DB-BD31-4B8C-83A1-F6EECF244321}">
                <p14:modId xmlns:p14="http://schemas.microsoft.com/office/powerpoint/2010/main" val="1315275470"/>
              </p:ext>
            </p:extLst>
          </p:nvPr>
        </p:nvGraphicFramePr>
        <p:xfrm>
          <a:off x="35298" y="-11545"/>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4" name="ZoneTexte 3">
            <a:extLst>
              <a:ext uri="{FF2B5EF4-FFF2-40B4-BE49-F238E27FC236}">
                <a16:creationId xmlns:a16="http://schemas.microsoft.com/office/drawing/2014/main" id="{60BB6E3C-223D-3E15-E569-AE7ED03C4AAE}"/>
              </a:ext>
            </a:extLst>
          </p:cNvPr>
          <p:cNvSpPr txBox="1"/>
          <p:nvPr/>
        </p:nvSpPr>
        <p:spPr>
          <a:xfrm>
            <a:off x="1070176" y="393468"/>
            <a:ext cx="4504714" cy="323165"/>
          </a:xfrm>
          <a:prstGeom prst="rect">
            <a:avLst/>
          </a:prstGeom>
          <a:noFill/>
        </p:spPr>
        <p:txBody>
          <a:bodyPr wrap="square">
            <a:spAutoFit/>
          </a:bodyPr>
          <a:lstStyle/>
          <a:p>
            <a:pPr defTabSz="457246"/>
            <a:r>
              <a:rPr lang="fr-FR" sz="1500" b="1" dirty="0">
                <a:solidFill>
                  <a:prstClr val="white">
                    <a:lumMod val="65000"/>
                  </a:prstClr>
                </a:solidFill>
                <a:latin typeface="Dosis"/>
              </a:rPr>
              <a:t>Quels sont les 2 mots qui manquent ? </a:t>
            </a:r>
          </a:p>
        </p:txBody>
      </p:sp>
      <p:pic>
        <p:nvPicPr>
          <p:cNvPr id="5" name="Image 4">
            <a:extLst>
              <a:ext uri="{FF2B5EF4-FFF2-40B4-BE49-F238E27FC236}">
                <a16:creationId xmlns:a16="http://schemas.microsoft.com/office/drawing/2014/main" id="{40AC90B1-64A3-E53B-3400-47FF2BC81ACB}"/>
              </a:ext>
            </a:extLst>
          </p:cNvPr>
          <p:cNvPicPr>
            <a:picLocks noChangeAspect="1"/>
          </p:cNvPicPr>
          <p:nvPr/>
        </p:nvPicPr>
        <p:blipFill>
          <a:blip r:embed="rId5"/>
          <a:stretch>
            <a:fillRect/>
          </a:stretch>
        </p:blipFill>
        <p:spPr>
          <a:xfrm>
            <a:off x="896372" y="1911330"/>
            <a:ext cx="7622168" cy="3987598"/>
          </a:xfrm>
          <a:prstGeom prst="rect">
            <a:avLst/>
          </a:prstGeom>
        </p:spPr>
      </p:pic>
      <p:pic>
        <p:nvPicPr>
          <p:cNvPr id="11" name="Image 10">
            <a:extLst>
              <a:ext uri="{FF2B5EF4-FFF2-40B4-BE49-F238E27FC236}">
                <a16:creationId xmlns:a16="http://schemas.microsoft.com/office/drawing/2014/main" id="{158785BC-298E-CBB7-3CDE-4260C025A5CA}"/>
              </a:ext>
            </a:extLst>
          </p:cNvPr>
          <p:cNvPicPr>
            <a:picLocks noChangeAspect="1"/>
          </p:cNvPicPr>
          <p:nvPr/>
        </p:nvPicPr>
        <p:blipFill>
          <a:blip r:embed="rId6"/>
          <a:stretch>
            <a:fillRect/>
          </a:stretch>
        </p:blipFill>
        <p:spPr>
          <a:xfrm>
            <a:off x="863391" y="4083235"/>
            <a:ext cx="2024486" cy="1914814"/>
          </a:xfrm>
          <a:prstGeom prst="rect">
            <a:avLst/>
          </a:prstGeom>
        </p:spPr>
      </p:pic>
      <p:pic>
        <p:nvPicPr>
          <p:cNvPr id="16" name="Image 15">
            <a:extLst>
              <a:ext uri="{FF2B5EF4-FFF2-40B4-BE49-F238E27FC236}">
                <a16:creationId xmlns:a16="http://schemas.microsoft.com/office/drawing/2014/main" id="{5BD87E20-025F-269F-7059-37204D428A7E}"/>
              </a:ext>
            </a:extLst>
          </p:cNvPr>
          <p:cNvPicPr>
            <a:picLocks noChangeAspect="1"/>
          </p:cNvPicPr>
          <p:nvPr/>
        </p:nvPicPr>
        <p:blipFill>
          <a:blip r:embed="rId6"/>
          <a:stretch>
            <a:fillRect/>
          </a:stretch>
        </p:blipFill>
        <p:spPr>
          <a:xfrm>
            <a:off x="4899858" y="3905129"/>
            <a:ext cx="1804972" cy="1827255"/>
          </a:xfrm>
          <a:prstGeom prst="rect">
            <a:avLst/>
          </a:prstGeom>
        </p:spPr>
      </p:pic>
    </p:spTree>
    <p:extLst>
      <p:ext uri="{BB962C8B-B14F-4D97-AF65-F5344CB8AC3E}">
        <p14:creationId xmlns:p14="http://schemas.microsoft.com/office/powerpoint/2010/main" val="314144428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F5EAA9-1418-AD3B-4CB9-1280AC863E9F}"/>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57D960C8-3828-D2E1-42A2-5B2C9EDA5F53}"/>
              </a:ext>
            </a:extLst>
          </p:cNvPr>
          <p:cNvSpPr/>
          <p:nvPr/>
        </p:nvSpPr>
        <p:spPr>
          <a:xfrm>
            <a:off x="0" y="-9254"/>
            <a:ext cx="9144000" cy="6858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3" name="Rectangle : coins arrondis 12">
            <a:extLst>
              <a:ext uri="{FF2B5EF4-FFF2-40B4-BE49-F238E27FC236}">
                <a16:creationId xmlns:a16="http://schemas.microsoft.com/office/drawing/2014/main" id="{C0C60B44-10B0-9C94-8F22-4FEF7D6AD945}"/>
              </a:ext>
            </a:extLst>
          </p:cNvPr>
          <p:cNvSpPr/>
          <p:nvPr/>
        </p:nvSpPr>
        <p:spPr>
          <a:xfrm>
            <a:off x="167413" y="217055"/>
            <a:ext cx="8776195" cy="6400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4" name="Rectangle : coins arrondis 13">
            <a:extLst>
              <a:ext uri="{FF2B5EF4-FFF2-40B4-BE49-F238E27FC236}">
                <a16:creationId xmlns:a16="http://schemas.microsoft.com/office/drawing/2014/main" id="{755E15EC-58F0-2D37-F254-7037A6632571}"/>
              </a:ext>
            </a:extLst>
          </p:cNvPr>
          <p:cNvSpPr/>
          <p:nvPr/>
        </p:nvSpPr>
        <p:spPr>
          <a:xfrm>
            <a:off x="190503" y="228601"/>
            <a:ext cx="8769597" cy="652387"/>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1" name="ZoneTexte 20">
            <a:extLst>
              <a:ext uri="{FF2B5EF4-FFF2-40B4-BE49-F238E27FC236}">
                <a16:creationId xmlns:a16="http://schemas.microsoft.com/office/drawing/2014/main" id="{6F953A98-CDD8-904E-6679-3BB0E9F5DA3F}"/>
              </a:ext>
            </a:extLst>
          </p:cNvPr>
          <p:cNvSpPr txBox="1"/>
          <p:nvPr/>
        </p:nvSpPr>
        <p:spPr>
          <a:xfrm>
            <a:off x="1166993" y="344404"/>
            <a:ext cx="7465731" cy="323165"/>
          </a:xfrm>
          <a:prstGeom prst="rect">
            <a:avLst/>
          </a:prstGeom>
          <a:noFill/>
        </p:spPr>
        <p:txBody>
          <a:bodyPr wrap="square">
            <a:spAutoFit/>
          </a:bodyPr>
          <a:lstStyle/>
          <a:p>
            <a:pPr defTabSz="457246"/>
            <a:r>
              <a:rPr lang="fr-MA" sz="1500" b="1" dirty="0">
                <a:solidFill>
                  <a:prstClr val="white">
                    <a:lumMod val="65000"/>
                  </a:prstClr>
                </a:solidFill>
                <a:latin typeface="Dosis" pitchFamily="2" charset="0"/>
              </a:rPr>
              <a:t>Les mots qui manquaient sont: une ambulance – un dentiste.</a:t>
            </a:r>
            <a:endParaRPr lang="fr-MA" sz="1500" dirty="0">
              <a:solidFill>
                <a:prstClr val="white">
                  <a:lumMod val="65000"/>
                </a:prstClr>
              </a:solidFill>
              <a:latin typeface="Dosis" pitchFamily="2" charset="0"/>
            </a:endParaRPr>
          </a:p>
        </p:txBody>
      </p:sp>
      <p:sp>
        <p:nvSpPr>
          <p:cNvPr id="22" name="Freeform 8">
            <a:extLst>
              <a:ext uri="{FF2B5EF4-FFF2-40B4-BE49-F238E27FC236}">
                <a16:creationId xmlns:a16="http://schemas.microsoft.com/office/drawing/2014/main" id="{0226B185-6075-B4C9-8B5D-6DBE794D099B}"/>
              </a:ext>
            </a:extLst>
          </p:cNvPr>
          <p:cNvSpPr/>
          <p:nvPr/>
        </p:nvSpPr>
        <p:spPr>
          <a:xfrm>
            <a:off x="757866" y="468366"/>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endParaRPr lang="fr-MA" sz="900" dirty="0">
              <a:solidFill>
                <a:prstClr val="black"/>
              </a:solidFill>
              <a:latin typeface="Dosis" pitchFamily="2" charset="0"/>
            </a:endParaRPr>
          </a:p>
        </p:txBody>
      </p:sp>
      <p:graphicFrame>
        <p:nvGraphicFramePr>
          <p:cNvPr id="2" name="Tableau 1">
            <a:extLst>
              <a:ext uri="{FF2B5EF4-FFF2-40B4-BE49-F238E27FC236}">
                <a16:creationId xmlns:a16="http://schemas.microsoft.com/office/drawing/2014/main" id="{ECC72887-86AF-DA1D-347B-DBBF67FF5025}"/>
              </a:ext>
            </a:extLst>
          </p:cNvPr>
          <p:cNvGraphicFramePr>
            <a:graphicFrameLocks noGrp="1"/>
          </p:cNvGraphicFramePr>
          <p:nvPr>
            <p:custDataLst>
              <p:tags r:id="rId1"/>
            </p:custDataLst>
            <p:extLst>
              <p:ext uri="{D42A27DB-BD31-4B8C-83A1-F6EECF244321}">
                <p14:modId xmlns:p14="http://schemas.microsoft.com/office/powerpoint/2010/main" val="642862705"/>
              </p:ext>
            </p:extLst>
          </p:nvPr>
        </p:nvGraphicFramePr>
        <p:xfrm>
          <a:off x="35298" y="-11545"/>
          <a:ext cx="8941290" cy="457200"/>
        </p:xfrm>
        <a:graphic>
          <a:graphicData uri="http://schemas.openxmlformats.org/drawingml/2006/table">
            <a:tbl>
              <a:tblPr firstRow="1" bandRow="1">
                <a:tableStyleId>{5C22544A-7EE6-4342-B048-85BDC9FD1C3A}</a:tableStyleId>
              </a:tblPr>
              <a:tblGrid>
                <a:gridCol w="1459205">
                  <a:extLst>
                    <a:ext uri="{9D8B030D-6E8A-4147-A177-3AD203B41FA5}">
                      <a16:colId xmlns:a16="http://schemas.microsoft.com/office/drawing/2014/main" val="1026576551"/>
                    </a:ext>
                  </a:extLst>
                </a:gridCol>
                <a:gridCol w="1521225">
                  <a:extLst>
                    <a:ext uri="{9D8B030D-6E8A-4147-A177-3AD203B41FA5}">
                      <a16:colId xmlns:a16="http://schemas.microsoft.com/office/drawing/2014/main" val="1915038765"/>
                    </a:ext>
                  </a:extLst>
                </a:gridCol>
                <a:gridCol w="1566104">
                  <a:extLst>
                    <a:ext uri="{9D8B030D-6E8A-4147-A177-3AD203B41FA5}">
                      <a16:colId xmlns:a16="http://schemas.microsoft.com/office/drawing/2014/main" val="2262048582"/>
                    </a:ext>
                  </a:extLst>
                </a:gridCol>
                <a:gridCol w="1622850">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14253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3" name="Image 2">
            <a:extLst>
              <a:ext uri="{FF2B5EF4-FFF2-40B4-BE49-F238E27FC236}">
                <a16:creationId xmlns:a16="http://schemas.microsoft.com/office/drawing/2014/main" id="{764E2C90-5C48-A40B-B806-3777F23E81AB}"/>
              </a:ext>
            </a:extLst>
          </p:cNvPr>
          <p:cNvPicPr>
            <a:picLocks noChangeAspect="1"/>
          </p:cNvPicPr>
          <p:nvPr/>
        </p:nvPicPr>
        <p:blipFill>
          <a:blip r:embed="rId5"/>
          <a:stretch>
            <a:fillRect/>
          </a:stretch>
        </p:blipFill>
        <p:spPr>
          <a:xfrm>
            <a:off x="757866" y="1907541"/>
            <a:ext cx="7366530" cy="3853859"/>
          </a:xfrm>
          <a:prstGeom prst="rect">
            <a:avLst/>
          </a:prstGeom>
        </p:spPr>
      </p:pic>
      <p:pic>
        <p:nvPicPr>
          <p:cNvPr id="5" name="Image 4">
            <a:extLst>
              <a:ext uri="{FF2B5EF4-FFF2-40B4-BE49-F238E27FC236}">
                <a16:creationId xmlns:a16="http://schemas.microsoft.com/office/drawing/2014/main" id="{F3F11D8B-8480-77BB-3D0F-7AA880F1F48D}"/>
              </a:ext>
            </a:extLst>
          </p:cNvPr>
          <p:cNvPicPr>
            <a:picLocks noChangeAspect="1"/>
          </p:cNvPicPr>
          <p:nvPr/>
        </p:nvPicPr>
        <p:blipFill>
          <a:blip r:embed="rId6"/>
          <a:stretch>
            <a:fillRect/>
          </a:stretch>
        </p:blipFill>
        <p:spPr>
          <a:xfrm>
            <a:off x="460470" y="3723218"/>
            <a:ext cx="871804" cy="786452"/>
          </a:xfrm>
          <a:prstGeom prst="rect">
            <a:avLst/>
          </a:prstGeom>
        </p:spPr>
      </p:pic>
      <p:pic>
        <p:nvPicPr>
          <p:cNvPr id="4" name="Image 3">
            <a:extLst>
              <a:ext uri="{FF2B5EF4-FFF2-40B4-BE49-F238E27FC236}">
                <a16:creationId xmlns:a16="http://schemas.microsoft.com/office/drawing/2014/main" id="{3D7A2602-450C-F807-B32C-5068416F64F4}"/>
              </a:ext>
            </a:extLst>
          </p:cNvPr>
          <p:cNvPicPr>
            <a:picLocks noChangeAspect="1"/>
          </p:cNvPicPr>
          <p:nvPr/>
        </p:nvPicPr>
        <p:blipFill>
          <a:blip r:embed="rId6"/>
          <a:stretch>
            <a:fillRect/>
          </a:stretch>
        </p:blipFill>
        <p:spPr>
          <a:xfrm>
            <a:off x="4292433" y="3723218"/>
            <a:ext cx="871804" cy="786452"/>
          </a:xfrm>
          <a:prstGeom prst="rect">
            <a:avLst/>
          </a:prstGeom>
        </p:spPr>
      </p:pic>
    </p:spTree>
    <p:extLst>
      <p:ext uri="{BB962C8B-B14F-4D97-AF65-F5344CB8AC3E}">
        <p14:creationId xmlns:p14="http://schemas.microsoft.com/office/powerpoint/2010/main" val="58022409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EF84DB-06AD-D0E2-8538-3F09DE4C46F0}"/>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9D27F43D-2AAC-3924-3C8D-F1B03F83B31D}"/>
              </a:ext>
            </a:extLst>
          </p:cNvPr>
          <p:cNvSpPr/>
          <p:nvPr>
            <p:custDataLst>
              <p:tags r:id="rId1"/>
            </p:custDataLst>
          </p:nvPr>
        </p:nvSpPr>
        <p:spPr>
          <a:xfrm>
            <a:off x="0" y="-5524"/>
            <a:ext cx="9144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2"/>
            <a:stretch>
              <a:fillRect t="-5555" b="-5555"/>
            </a:stretch>
          </a:blipFill>
        </p:spPr>
        <p:txBody>
          <a:bodyPr/>
          <a:lstStyle/>
          <a:p>
            <a:pPr algn="just" defTabSz="457246">
              <a:defRPr/>
            </a:pPr>
            <a:endParaRPr lang="fr-MA" sz="900" dirty="0">
              <a:solidFill>
                <a:prstClr val="black"/>
              </a:solidFill>
              <a:latin typeface="Dosis" pitchFamily="2" charset="0"/>
            </a:endParaRPr>
          </a:p>
        </p:txBody>
      </p:sp>
      <p:grpSp>
        <p:nvGrpSpPr>
          <p:cNvPr id="3" name="Group 3">
            <a:extLst>
              <a:ext uri="{FF2B5EF4-FFF2-40B4-BE49-F238E27FC236}">
                <a16:creationId xmlns:a16="http://schemas.microsoft.com/office/drawing/2014/main" id="{B314923F-69FD-5D4C-611C-138FFCB9BA7A}"/>
              </a:ext>
            </a:extLst>
          </p:cNvPr>
          <p:cNvGrpSpPr/>
          <p:nvPr>
            <p:custDataLst>
              <p:tags r:id="rId2"/>
            </p:custDataLst>
          </p:nvPr>
        </p:nvGrpSpPr>
        <p:grpSpPr>
          <a:xfrm>
            <a:off x="254000" y="736600"/>
            <a:ext cx="8636000" cy="5596244"/>
            <a:chOff x="0" y="0"/>
            <a:chExt cx="3895412" cy="2555175"/>
          </a:xfrm>
        </p:grpSpPr>
        <p:sp>
          <p:nvSpPr>
            <p:cNvPr id="4" name="Freeform 4">
              <a:extLst>
                <a:ext uri="{FF2B5EF4-FFF2-40B4-BE49-F238E27FC236}">
                  <a16:creationId xmlns:a16="http://schemas.microsoft.com/office/drawing/2014/main" id="{E5EB3374-A76C-2A54-6038-72818B2CDB51}"/>
                </a:ext>
              </a:extLst>
            </p:cNvPr>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algn="just" defTabSz="457246">
                <a:defRPr/>
              </a:pPr>
              <a:endParaRPr lang="fr-MA" sz="900" dirty="0">
                <a:solidFill>
                  <a:prstClr val="black"/>
                </a:solidFill>
                <a:latin typeface="Dosis" pitchFamily="2" charset="0"/>
              </a:endParaRPr>
            </a:p>
          </p:txBody>
        </p:sp>
        <p:sp>
          <p:nvSpPr>
            <p:cNvPr id="5" name="TextBox 5">
              <a:extLst>
                <a:ext uri="{FF2B5EF4-FFF2-40B4-BE49-F238E27FC236}">
                  <a16:creationId xmlns:a16="http://schemas.microsoft.com/office/drawing/2014/main" id="{1758D412-727A-87EE-D7AD-DF9242B11ED6}"/>
                </a:ext>
              </a:extLst>
            </p:cNvPr>
            <p:cNvSpPr txBox="1"/>
            <p:nvPr/>
          </p:nvSpPr>
          <p:spPr>
            <a:xfrm>
              <a:off x="0" y="-47625"/>
              <a:ext cx="812800" cy="860425"/>
            </a:xfrm>
            <a:prstGeom prst="rect">
              <a:avLst/>
            </a:prstGeom>
          </p:spPr>
          <p:txBody>
            <a:bodyPr lIns="25400" tIns="25400" rIns="25400" bIns="25400" rtlCol="0" anchor="ctr"/>
            <a:lstStyle/>
            <a:p>
              <a:pPr algn="just" defTabSz="457246">
                <a:lnSpc>
                  <a:spcPts val="1605"/>
                </a:lnSpc>
                <a:defRPr/>
              </a:pPr>
              <a:endParaRPr sz="900" dirty="0">
                <a:solidFill>
                  <a:prstClr val="black"/>
                </a:solidFill>
                <a:latin typeface="Dosis" pitchFamily="2" charset="0"/>
              </a:endParaRPr>
            </a:p>
          </p:txBody>
        </p:sp>
      </p:grpSp>
      <p:sp>
        <p:nvSpPr>
          <p:cNvPr id="7" name="Freeform 7">
            <a:extLst>
              <a:ext uri="{FF2B5EF4-FFF2-40B4-BE49-F238E27FC236}">
                <a16:creationId xmlns:a16="http://schemas.microsoft.com/office/drawing/2014/main" id="{AFDA5764-B6A4-60C6-DCDA-6856AC1D5FD1}"/>
              </a:ext>
            </a:extLst>
          </p:cNvPr>
          <p:cNvSpPr/>
          <p:nvPr>
            <p:custDataLst>
              <p:tags r:id="rId3"/>
            </p:custDataLst>
          </p:nvPr>
        </p:nvSpPr>
        <p:spPr>
          <a:xfrm>
            <a:off x="396419" y="294200"/>
            <a:ext cx="619583" cy="594800"/>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23">
              <a:extLst>
                <a:ext uri="{96DAC541-7B7A-43D3-8B79-37D633B846F1}">
                  <asvg:svgBlip xmlns:asvg="http://schemas.microsoft.com/office/drawing/2016/SVG/main" r:embed="rId24"/>
                </a:ext>
              </a:extLst>
            </a:blip>
            <a:stretch>
              <a:fillRect/>
            </a:stretch>
          </a:blipFill>
        </p:spPr>
        <p:txBody>
          <a:bodyPr/>
          <a:lstStyle/>
          <a:p>
            <a:pPr algn="just" defTabSz="457246">
              <a:defRPr/>
            </a:pPr>
            <a:endParaRPr lang="fr-MA" sz="900" dirty="0">
              <a:solidFill>
                <a:prstClr val="black"/>
              </a:solidFill>
              <a:latin typeface="Dosis" pitchFamily="2" charset="0"/>
            </a:endParaRPr>
          </a:p>
        </p:txBody>
      </p:sp>
      <p:sp>
        <p:nvSpPr>
          <p:cNvPr id="9" name="TextBox 9">
            <a:extLst>
              <a:ext uri="{FF2B5EF4-FFF2-40B4-BE49-F238E27FC236}">
                <a16:creationId xmlns:a16="http://schemas.microsoft.com/office/drawing/2014/main" id="{1EA470B7-E062-15E0-33DE-CF45AE1EF649}"/>
              </a:ext>
            </a:extLst>
          </p:cNvPr>
          <p:cNvSpPr txBox="1"/>
          <p:nvPr>
            <p:custDataLst>
              <p:tags r:id="rId4"/>
            </p:custDataLst>
          </p:nvPr>
        </p:nvSpPr>
        <p:spPr>
          <a:xfrm>
            <a:off x="2266040" y="1243628"/>
            <a:ext cx="4847974" cy="330860"/>
          </a:xfrm>
          <a:prstGeom prst="rect">
            <a:avLst/>
          </a:prstGeom>
        </p:spPr>
        <p:txBody>
          <a:bodyPr wrap="square" lIns="0" tIns="0" rIns="0" bIns="0" rtlCol="0" anchor="t">
            <a:spAutoFit/>
          </a:bodyPr>
          <a:lstStyle/>
          <a:p>
            <a:pPr algn="just" defTabSz="457246">
              <a:lnSpc>
                <a:spcPts val="2799"/>
              </a:lnSpc>
              <a:defRPr/>
            </a:pPr>
            <a:r>
              <a:rPr lang="fr-FR" sz="2133" b="1" dirty="0">
                <a:solidFill>
                  <a:srgbClr val="106585"/>
                </a:solidFill>
                <a:latin typeface="Dosis" pitchFamily="2" charset="0"/>
              </a:rPr>
              <a:t>Pictogrammes pour la gestion de la séance.  </a:t>
            </a:r>
          </a:p>
        </p:txBody>
      </p:sp>
      <p:sp>
        <p:nvSpPr>
          <p:cNvPr id="14" name="ZoneTexte 13">
            <a:extLst>
              <a:ext uri="{FF2B5EF4-FFF2-40B4-BE49-F238E27FC236}">
                <a16:creationId xmlns:a16="http://schemas.microsoft.com/office/drawing/2014/main" id="{F9A451E6-42B1-DFF1-7AE4-A7F2056EC01F}"/>
              </a:ext>
            </a:extLst>
          </p:cNvPr>
          <p:cNvSpPr txBox="1"/>
          <p:nvPr>
            <p:custDataLst>
              <p:tags r:id="rId5"/>
            </p:custDataLst>
          </p:nvPr>
        </p:nvSpPr>
        <p:spPr>
          <a:xfrm>
            <a:off x="240406" y="3242768"/>
            <a:ext cx="2531264" cy="646331"/>
          </a:xfrm>
          <a:prstGeom prst="rect">
            <a:avLst/>
          </a:prstGeom>
          <a:noFill/>
        </p:spPr>
        <p:txBody>
          <a:bodyPr wrap="square" rtlCol="0">
            <a:spAutoFit/>
          </a:bodyPr>
          <a:lstStyle/>
          <a:p>
            <a:pPr algn="ctr" defTabSz="609660">
              <a:defRPr/>
            </a:pPr>
            <a:r>
              <a:rPr lang="fr-FR" b="1" dirty="0">
                <a:solidFill>
                  <a:srgbClr val="5C9ED1"/>
                </a:solidFill>
                <a:latin typeface="Dosis" pitchFamily="2" charset="0"/>
              </a:rPr>
              <a:t>Modelage. </a:t>
            </a:r>
          </a:p>
          <a:p>
            <a:pPr algn="ctr" defTabSz="609660">
              <a:defRPr/>
            </a:pPr>
            <a:r>
              <a:rPr lang="fr-FR" dirty="0">
                <a:solidFill>
                  <a:srgbClr val="1F497D">
                    <a:lumMod val="50000"/>
                  </a:srgbClr>
                </a:solidFill>
                <a:latin typeface="Dosis" pitchFamily="2" charset="0"/>
              </a:rPr>
              <a:t>Les élèves écoutent. </a:t>
            </a:r>
          </a:p>
        </p:txBody>
      </p:sp>
      <p:pic>
        <p:nvPicPr>
          <p:cNvPr id="8" name="Image 7">
            <a:extLst>
              <a:ext uri="{FF2B5EF4-FFF2-40B4-BE49-F238E27FC236}">
                <a16:creationId xmlns:a16="http://schemas.microsoft.com/office/drawing/2014/main" id="{4EE9A24F-D8C5-7E23-497C-A5D00EB35DFD}"/>
              </a:ext>
            </a:extLst>
          </p:cNvPr>
          <p:cNvPicPr>
            <a:picLocks noChangeAspect="1"/>
          </p:cNvPicPr>
          <p:nvPr>
            <p:custDataLst>
              <p:tags r:id="rId6"/>
            </p:custDataLst>
          </p:nvPr>
        </p:nvPicPr>
        <p:blipFill>
          <a:blip r:embed="rId2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942747" y="2041913"/>
            <a:ext cx="1090687" cy="1087867"/>
          </a:xfrm>
          <a:prstGeom prst="rect">
            <a:avLst/>
          </a:prstGeom>
        </p:spPr>
      </p:pic>
      <p:pic>
        <p:nvPicPr>
          <p:cNvPr id="16" name="Image 15">
            <a:extLst>
              <a:ext uri="{FF2B5EF4-FFF2-40B4-BE49-F238E27FC236}">
                <a16:creationId xmlns:a16="http://schemas.microsoft.com/office/drawing/2014/main" id="{FB73E3A4-703C-71EA-8A0D-2E42F69B21D4}"/>
              </a:ext>
            </a:extLst>
          </p:cNvPr>
          <p:cNvPicPr>
            <a:picLocks noChangeAspect="1"/>
          </p:cNvPicPr>
          <p:nvPr>
            <p:custDataLst>
              <p:tags r:id="rId7"/>
            </p:custDataLst>
          </p:nvPr>
        </p:nvPicPr>
        <p:blipFill>
          <a:blip r:embed="rId26">
            <a:clrChange>
              <a:clrFrom>
                <a:srgbClr val="FFFFFF"/>
              </a:clrFrom>
              <a:clrTo>
                <a:srgbClr val="FFFFFF">
                  <a:alpha val="0"/>
                </a:srgbClr>
              </a:clrTo>
            </a:clrChange>
          </a:blip>
          <a:stretch>
            <a:fillRect/>
          </a:stretch>
        </p:blipFill>
        <p:spPr>
          <a:xfrm>
            <a:off x="5026705" y="2043942"/>
            <a:ext cx="1165014" cy="977994"/>
          </a:xfrm>
          <a:prstGeom prst="rect">
            <a:avLst/>
          </a:prstGeom>
        </p:spPr>
      </p:pic>
      <p:sp>
        <p:nvSpPr>
          <p:cNvPr id="22" name="ZoneTexte 21">
            <a:extLst>
              <a:ext uri="{FF2B5EF4-FFF2-40B4-BE49-F238E27FC236}">
                <a16:creationId xmlns:a16="http://schemas.microsoft.com/office/drawing/2014/main" id="{97A78D7E-4EA3-8F6B-EB49-9380B2CCBAAD}"/>
              </a:ext>
            </a:extLst>
          </p:cNvPr>
          <p:cNvSpPr txBox="1"/>
          <p:nvPr>
            <p:custDataLst>
              <p:tags r:id="rId8"/>
            </p:custDataLst>
          </p:nvPr>
        </p:nvSpPr>
        <p:spPr>
          <a:xfrm>
            <a:off x="4349084" y="3259065"/>
            <a:ext cx="2872379" cy="923330"/>
          </a:xfrm>
          <a:prstGeom prst="rect">
            <a:avLst/>
          </a:prstGeom>
          <a:noFill/>
        </p:spPr>
        <p:txBody>
          <a:bodyPr wrap="square" rtlCol="0">
            <a:spAutoFit/>
          </a:bodyPr>
          <a:lstStyle/>
          <a:p>
            <a:pPr algn="ctr" defTabSz="609660">
              <a:defRPr/>
            </a:pPr>
            <a:r>
              <a:rPr lang="fr-FR" b="1" dirty="0">
                <a:solidFill>
                  <a:srgbClr val="5C9ED1"/>
                </a:solidFill>
                <a:latin typeface="Dosis" pitchFamily="2" charset="0"/>
              </a:rPr>
              <a:t>Répétition chorale.</a:t>
            </a:r>
          </a:p>
          <a:p>
            <a:pPr algn="ctr" defTabSz="609660">
              <a:defRPr/>
            </a:pPr>
            <a:r>
              <a:rPr lang="fr-FR" dirty="0">
                <a:solidFill>
                  <a:srgbClr val="1F497D">
                    <a:lumMod val="50000"/>
                  </a:srgbClr>
                </a:solidFill>
                <a:latin typeface="Dosis" pitchFamily="2" charset="0"/>
              </a:rPr>
              <a:t>Toute la classe </a:t>
            </a:r>
          </a:p>
          <a:p>
            <a:pPr algn="ctr" defTabSz="609660">
              <a:defRPr/>
            </a:pPr>
            <a:r>
              <a:rPr lang="fr-FR" dirty="0">
                <a:solidFill>
                  <a:srgbClr val="1F497D">
                    <a:lumMod val="50000"/>
                  </a:srgbClr>
                </a:solidFill>
                <a:latin typeface="Dosis" pitchFamily="2" charset="0"/>
              </a:rPr>
              <a:t>répète. </a:t>
            </a:r>
          </a:p>
        </p:txBody>
      </p:sp>
      <p:pic>
        <p:nvPicPr>
          <p:cNvPr id="24" name="Image 23">
            <a:extLst>
              <a:ext uri="{FF2B5EF4-FFF2-40B4-BE49-F238E27FC236}">
                <a16:creationId xmlns:a16="http://schemas.microsoft.com/office/drawing/2014/main" id="{ACD71421-7E63-0887-15F3-9B3C58CC5617}"/>
              </a:ext>
            </a:extLst>
          </p:cNvPr>
          <p:cNvPicPr>
            <a:picLocks noChangeAspect="1"/>
          </p:cNvPicPr>
          <p:nvPr>
            <p:custDataLst>
              <p:tags r:id="rId9"/>
            </p:custDataLst>
          </p:nvPr>
        </p:nvPicPr>
        <p:blipFill>
          <a:blip r:embed="rId27"/>
          <a:stretch>
            <a:fillRect/>
          </a:stretch>
        </p:blipFill>
        <p:spPr>
          <a:xfrm>
            <a:off x="942747" y="4228917"/>
            <a:ext cx="1232811" cy="761784"/>
          </a:xfrm>
          <a:prstGeom prst="roundRect">
            <a:avLst>
              <a:gd name="adj" fmla="val 31362"/>
            </a:avLst>
          </a:prstGeom>
        </p:spPr>
      </p:pic>
      <p:sp>
        <p:nvSpPr>
          <p:cNvPr id="26" name="ZoneTexte 25">
            <a:extLst>
              <a:ext uri="{FF2B5EF4-FFF2-40B4-BE49-F238E27FC236}">
                <a16:creationId xmlns:a16="http://schemas.microsoft.com/office/drawing/2014/main" id="{519DECAF-6F46-F2D9-3C43-0C5075904C4D}"/>
              </a:ext>
            </a:extLst>
          </p:cNvPr>
          <p:cNvSpPr txBox="1"/>
          <p:nvPr>
            <p:custDataLst>
              <p:tags r:id="rId10"/>
            </p:custDataLst>
          </p:nvPr>
        </p:nvSpPr>
        <p:spPr>
          <a:xfrm>
            <a:off x="254001" y="5117274"/>
            <a:ext cx="2610301" cy="646331"/>
          </a:xfrm>
          <a:prstGeom prst="rect">
            <a:avLst/>
          </a:prstGeom>
          <a:noFill/>
        </p:spPr>
        <p:txBody>
          <a:bodyPr wrap="square" rtlCol="0">
            <a:spAutoFit/>
          </a:bodyPr>
          <a:lstStyle/>
          <a:p>
            <a:pPr algn="ctr" defTabSz="609660">
              <a:defRPr/>
            </a:pPr>
            <a:r>
              <a:rPr lang="fr-FR" b="1" dirty="0">
                <a:solidFill>
                  <a:srgbClr val="5C9ED1"/>
                </a:solidFill>
                <a:latin typeface="Dosis" pitchFamily="2" charset="0"/>
              </a:rPr>
              <a:t>Passage au tableau. </a:t>
            </a:r>
          </a:p>
          <a:p>
            <a:pPr algn="ctr" defTabSz="609660">
              <a:defRPr/>
            </a:pPr>
            <a:r>
              <a:rPr lang="fr-FR" dirty="0">
                <a:solidFill>
                  <a:srgbClr val="1F497D">
                    <a:lumMod val="50000"/>
                  </a:srgbClr>
                </a:solidFill>
                <a:latin typeface="Dosis" pitchFamily="2" charset="0"/>
              </a:rPr>
              <a:t>Un élève réalise la tâche. </a:t>
            </a:r>
          </a:p>
        </p:txBody>
      </p:sp>
      <p:pic>
        <p:nvPicPr>
          <p:cNvPr id="18" name="Image 17" descr="Une image contenant dessin humoristique, dessin, illustration, croquis&#10;&#10;Description générée automatiquement">
            <a:extLst>
              <a:ext uri="{FF2B5EF4-FFF2-40B4-BE49-F238E27FC236}">
                <a16:creationId xmlns:a16="http://schemas.microsoft.com/office/drawing/2014/main" id="{DA3012CF-2363-2ED8-3431-EDCB4ED9ADCA}"/>
              </a:ext>
            </a:extLst>
          </p:cNvPr>
          <p:cNvPicPr>
            <a:picLocks noChangeAspect="1"/>
          </p:cNvPicPr>
          <p:nvPr>
            <p:custDataLst>
              <p:tags r:id="rId11"/>
            </p:custDataLst>
          </p:nvPr>
        </p:nvPicPr>
        <p:blipFill>
          <a:blip r:embed="rId28">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flipH="1">
            <a:off x="7416801" y="1942071"/>
            <a:ext cx="833509" cy="1008516"/>
          </a:xfrm>
          <a:prstGeom prst="rect">
            <a:avLst/>
          </a:prstGeom>
        </p:spPr>
      </p:pic>
      <p:sp>
        <p:nvSpPr>
          <p:cNvPr id="19" name="ZoneTexte 18">
            <a:extLst>
              <a:ext uri="{FF2B5EF4-FFF2-40B4-BE49-F238E27FC236}">
                <a16:creationId xmlns:a16="http://schemas.microsoft.com/office/drawing/2014/main" id="{E9A6834E-AFB5-023D-9381-B94F5B6F48A0}"/>
              </a:ext>
            </a:extLst>
          </p:cNvPr>
          <p:cNvSpPr txBox="1"/>
          <p:nvPr>
            <p:custDataLst>
              <p:tags r:id="rId12"/>
            </p:custDataLst>
          </p:nvPr>
        </p:nvSpPr>
        <p:spPr>
          <a:xfrm>
            <a:off x="6835325" y="3291861"/>
            <a:ext cx="1963551" cy="923330"/>
          </a:xfrm>
          <a:prstGeom prst="rect">
            <a:avLst/>
          </a:prstGeom>
          <a:noFill/>
        </p:spPr>
        <p:txBody>
          <a:bodyPr wrap="square" rtlCol="0">
            <a:spAutoFit/>
          </a:bodyPr>
          <a:lstStyle/>
          <a:p>
            <a:pPr algn="ctr" defTabSz="609660">
              <a:defRPr/>
            </a:pPr>
            <a:r>
              <a:rPr lang="fr-FR" b="1" dirty="0">
                <a:solidFill>
                  <a:srgbClr val="5C9ED1"/>
                </a:solidFill>
                <a:latin typeface="Dosis" pitchFamily="2" charset="0"/>
              </a:rPr>
              <a:t>Observation. </a:t>
            </a:r>
          </a:p>
          <a:p>
            <a:pPr algn="ctr" defTabSz="609660">
              <a:defRPr/>
            </a:pPr>
            <a:r>
              <a:rPr lang="fr-FR" dirty="0">
                <a:solidFill>
                  <a:srgbClr val="1F497D">
                    <a:lumMod val="50000"/>
                  </a:srgbClr>
                </a:solidFill>
                <a:latin typeface="Dosis" pitchFamily="2" charset="0"/>
              </a:rPr>
              <a:t>Les élèves observent. </a:t>
            </a:r>
          </a:p>
        </p:txBody>
      </p:sp>
      <p:sp>
        <p:nvSpPr>
          <p:cNvPr id="10" name="ZoneTexte 9">
            <a:extLst>
              <a:ext uri="{FF2B5EF4-FFF2-40B4-BE49-F238E27FC236}">
                <a16:creationId xmlns:a16="http://schemas.microsoft.com/office/drawing/2014/main" id="{89F80DA0-725C-E201-E4A5-D20B2619236A}"/>
              </a:ext>
            </a:extLst>
          </p:cNvPr>
          <p:cNvSpPr txBox="1"/>
          <p:nvPr>
            <p:custDataLst>
              <p:tags r:id="rId13"/>
            </p:custDataLst>
          </p:nvPr>
        </p:nvSpPr>
        <p:spPr>
          <a:xfrm>
            <a:off x="5486402" y="352490"/>
            <a:ext cx="4429063" cy="297454"/>
          </a:xfrm>
          <a:prstGeom prst="rect">
            <a:avLst/>
          </a:prstGeom>
          <a:noFill/>
        </p:spPr>
        <p:txBody>
          <a:bodyPr wrap="square" rtlCol="0">
            <a:spAutoFit/>
          </a:bodyPr>
          <a:lstStyle/>
          <a:p>
            <a:pPr algn="ctr" defTabSz="609660">
              <a:defRPr/>
            </a:pPr>
            <a:r>
              <a:rPr lang="fr-MA" sz="1333" i="1" dirty="0">
                <a:solidFill>
                  <a:prstClr val="black">
                    <a:lumMod val="75000"/>
                    <a:lumOff val="25000"/>
                  </a:prstClr>
                </a:solidFill>
                <a:latin typeface="Calibri"/>
              </a:rPr>
              <a:t>Pour l’enseignant ( e)</a:t>
            </a:r>
          </a:p>
        </p:txBody>
      </p:sp>
      <p:pic>
        <p:nvPicPr>
          <p:cNvPr id="36" name="Image 35">
            <a:extLst>
              <a:ext uri="{FF2B5EF4-FFF2-40B4-BE49-F238E27FC236}">
                <a16:creationId xmlns:a16="http://schemas.microsoft.com/office/drawing/2014/main" id="{3373906F-17B7-FB48-2CDD-23D0DCF8F9DE}"/>
              </a:ext>
            </a:extLst>
          </p:cNvPr>
          <p:cNvPicPr>
            <a:picLocks noChangeAspect="1"/>
          </p:cNvPicPr>
          <p:nvPr>
            <p:custDataLst>
              <p:tags r:id="rId14"/>
            </p:custDataLst>
          </p:nvPr>
        </p:nvPicPr>
        <p:blipFill>
          <a:blip r:embed="rId29">
            <a:clrChange>
              <a:clrFrom>
                <a:srgbClr val="FFFFFF"/>
              </a:clrFrom>
              <a:clrTo>
                <a:srgbClr val="FFFFFF">
                  <a:alpha val="0"/>
                </a:srgbClr>
              </a:clrTo>
            </a:clrChange>
          </a:blip>
          <a:srcRect l="8300" t="15392" r="7546" b="7116"/>
          <a:stretch/>
        </p:blipFill>
        <p:spPr>
          <a:xfrm>
            <a:off x="2744094" y="1988661"/>
            <a:ext cx="1710838" cy="1141119"/>
          </a:xfrm>
          <a:prstGeom prst="rect">
            <a:avLst/>
          </a:prstGeom>
        </p:spPr>
      </p:pic>
      <p:sp>
        <p:nvSpPr>
          <p:cNvPr id="37" name="ZoneTexte 36">
            <a:extLst>
              <a:ext uri="{FF2B5EF4-FFF2-40B4-BE49-F238E27FC236}">
                <a16:creationId xmlns:a16="http://schemas.microsoft.com/office/drawing/2014/main" id="{828BF015-42CD-689A-2102-BF46B0B6FAEB}"/>
              </a:ext>
            </a:extLst>
          </p:cNvPr>
          <p:cNvSpPr txBox="1"/>
          <p:nvPr>
            <p:custDataLst>
              <p:tags r:id="rId15"/>
            </p:custDataLst>
          </p:nvPr>
        </p:nvSpPr>
        <p:spPr>
          <a:xfrm>
            <a:off x="2395231" y="3219196"/>
            <a:ext cx="2202690" cy="923330"/>
          </a:xfrm>
          <a:prstGeom prst="rect">
            <a:avLst/>
          </a:prstGeom>
          <a:noFill/>
        </p:spPr>
        <p:txBody>
          <a:bodyPr wrap="square" rtlCol="0">
            <a:spAutoFit/>
          </a:bodyPr>
          <a:lstStyle/>
          <a:p>
            <a:pPr algn="ctr" defTabSz="609660">
              <a:defRPr/>
            </a:pPr>
            <a:r>
              <a:rPr lang="fr-FR" b="1" dirty="0">
                <a:solidFill>
                  <a:srgbClr val="5C9ED1"/>
                </a:solidFill>
                <a:latin typeface="Dosis" pitchFamily="2" charset="0"/>
              </a:rPr>
              <a:t>Questions directes.</a:t>
            </a:r>
          </a:p>
          <a:p>
            <a:pPr algn="ctr" defTabSz="609660">
              <a:defRPr/>
            </a:pPr>
            <a:r>
              <a:rPr lang="fr-FR" dirty="0">
                <a:solidFill>
                  <a:srgbClr val="1F497D">
                    <a:lumMod val="50000"/>
                  </a:srgbClr>
                </a:solidFill>
                <a:latin typeface="Dosis" pitchFamily="2" charset="0"/>
              </a:rPr>
              <a:t>L’enseignant( e) désigne des élèves.</a:t>
            </a:r>
          </a:p>
        </p:txBody>
      </p:sp>
      <p:pic>
        <p:nvPicPr>
          <p:cNvPr id="38" name="Image 37">
            <a:extLst>
              <a:ext uri="{FF2B5EF4-FFF2-40B4-BE49-F238E27FC236}">
                <a16:creationId xmlns:a16="http://schemas.microsoft.com/office/drawing/2014/main" id="{817FCBFA-9082-7AE6-1A11-0ED898D33CFB}"/>
              </a:ext>
            </a:extLst>
          </p:cNvPr>
          <p:cNvPicPr>
            <a:picLocks noChangeAspect="1"/>
          </p:cNvPicPr>
          <p:nvPr>
            <p:custDataLst>
              <p:tags r:id="rId16"/>
            </p:custDataLst>
          </p:nvPr>
        </p:nvPicPr>
        <p:blipFill>
          <a:blip r:embed="rId30"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5195884" y="4152849"/>
            <a:ext cx="1231211" cy="856624"/>
          </a:xfrm>
          <a:prstGeom prst="rect">
            <a:avLst/>
          </a:prstGeom>
        </p:spPr>
      </p:pic>
      <p:sp>
        <p:nvSpPr>
          <p:cNvPr id="39" name="ZoneTexte 38">
            <a:extLst>
              <a:ext uri="{FF2B5EF4-FFF2-40B4-BE49-F238E27FC236}">
                <a16:creationId xmlns:a16="http://schemas.microsoft.com/office/drawing/2014/main" id="{8248D1AD-69F8-5725-BED2-74118C873867}"/>
              </a:ext>
            </a:extLst>
          </p:cNvPr>
          <p:cNvSpPr txBox="1"/>
          <p:nvPr>
            <p:custDataLst>
              <p:tags r:id="rId17"/>
            </p:custDataLst>
          </p:nvPr>
        </p:nvSpPr>
        <p:spPr>
          <a:xfrm>
            <a:off x="4832492" y="5072678"/>
            <a:ext cx="2151782" cy="923330"/>
          </a:xfrm>
          <a:prstGeom prst="rect">
            <a:avLst/>
          </a:prstGeom>
          <a:noFill/>
        </p:spPr>
        <p:txBody>
          <a:bodyPr wrap="square" rtlCol="0">
            <a:spAutoFit/>
          </a:bodyPr>
          <a:lstStyle/>
          <a:p>
            <a:pPr algn="ctr" defTabSz="609660">
              <a:defRPr/>
            </a:pPr>
            <a:r>
              <a:rPr lang="fr-FR" b="1" dirty="0">
                <a:solidFill>
                  <a:srgbClr val="5C9ED1"/>
                </a:solidFill>
                <a:latin typeface="Dosis" pitchFamily="2" charset="0"/>
              </a:rPr>
              <a:t>Pratique autonome.</a:t>
            </a:r>
          </a:p>
          <a:p>
            <a:pPr algn="ctr" defTabSz="609660">
              <a:defRPr/>
            </a:pPr>
            <a:r>
              <a:rPr lang="fr-FR" dirty="0">
                <a:solidFill>
                  <a:srgbClr val="1F497D">
                    <a:lumMod val="50000"/>
                  </a:srgbClr>
                </a:solidFill>
                <a:latin typeface="Dosis" pitchFamily="2" charset="0"/>
              </a:rPr>
              <a:t>L’enseignant(e)  circule entre les rangs.  </a:t>
            </a:r>
          </a:p>
        </p:txBody>
      </p:sp>
      <p:pic>
        <p:nvPicPr>
          <p:cNvPr id="40" name="Picture 2">
            <a:extLst>
              <a:ext uri="{FF2B5EF4-FFF2-40B4-BE49-F238E27FC236}">
                <a16:creationId xmlns:a16="http://schemas.microsoft.com/office/drawing/2014/main" id="{2A1DC929-812B-C1B6-3A26-18606BA5DF4F}"/>
              </a:ext>
            </a:extLst>
          </p:cNvPr>
          <p:cNvPicPr>
            <a:picLocks noChangeAspect="1" noChangeArrowheads="1"/>
          </p:cNvPicPr>
          <p:nvPr/>
        </p:nvPicPr>
        <p:blipFill>
          <a:blip r:embed="rId31" cstate="print">
            <a:extLst>
              <a:ext uri="{28A0092B-C50C-407E-A947-70E740481C1C}">
                <a14:useLocalDpi xmlns:a14="http://schemas.microsoft.com/office/drawing/2010/main" val="0"/>
              </a:ext>
            </a:extLst>
          </a:blip>
          <a:srcRect/>
          <a:stretch>
            <a:fillRect/>
          </a:stretch>
        </p:blipFill>
        <p:spPr bwMode="auto">
          <a:xfrm>
            <a:off x="7273895" y="4133277"/>
            <a:ext cx="1277115" cy="856624"/>
          </a:xfrm>
          <a:prstGeom prst="rect">
            <a:avLst/>
          </a:prstGeom>
          <a:noFill/>
          <a:extLst>
            <a:ext uri="{909E8E84-426E-40DD-AFC4-6F175D3DCCD1}">
              <a14:hiddenFill xmlns:a14="http://schemas.microsoft.com/office/drawing/2010/main">
                <a:solidFill>
                  <a:srgbClr val="FFFFFF"/>
                </a:solidFill>
              </a14:hiddenFill>
            </a:ext>
          </a:extLst>
        </p:spPr>
      </p:pic>
      <p:sp>
        <p:nvSpPr>
          <p:cNvPr id="41" name="ZoneTexte 40">
            <a:extLst>
              <a:ext uri="{FF2B5EF4-FFF2-40B4-BE49-F238E27FC236}">
                <a16:creationId xmlns:a16="http://schemas.microsoft.com/office/drawing/2014/main" id="{8BEC9687-4E0F-55DE-0291-396C2F43F842}"/>
              </a:ext>
            </a:extLst>
          </p:cNvPr>
          <p:cNvSpPr txBox="1"/>
          <p:nvPr>
            <p:custDataLst>
              <p:tags r:id="rId18"/>
            </p:custDataLst>
          </p:nvPr>
        </p:nvSpPr>
        <p:spPr>
          <a:xfrm>
            <a:off x="6757877" y="5077983"/>
            <a:ext cx="2330467" cy="923330"/>
          </a:xfrm>
          <a:prstGeom prst="rect">
            <a:avLst/>
          </a:prstGeom>
          <a:noFill/>
        </p:spPr>
        <p:txBody>
          <a:bodyPr wrap="square" rtlCol="0">
            <a:spAutoFit/>
          </a:bodyPr>
          <a:lstStyle/>
          <a:p>
            <a:pPr algn="ctr" defTabSz="609660">
              <a:defRPr/>
            </a:pPr>
            <a:r>
              <a:rPr lang="fr-FR" b="1" dirty="0">
                <a:solidFill>
                  <a:srgbClr val="5C9ED1"/>
                </a:solidFill>
                <a:latin typeface="Dosis" pitchFamily="2" charset="0"/>
              </a:rPr>
              <a:t>Devoir à la maison. </a:t>
            </a:r>
          </a:p>
          <a:p>
            <a:pPr algn="ctr" defTabSz="609660">
              <a:defRPr/>
            </a:pPr>
            <a:r>
              <a:rPr lang="fr-FR" dirty="0">
                <a:solidFill>
                  <a:srgbClr val="1F497D">
                    <a:lumMod val="50000"/>
                  </a:srgbClr>
                </a:solidFill>
                <a:latin typeface="Dosis" pitchFamily="2" charset="0"/>
              </a:rPr>
              <a:t>Les élèves recopient leurs devoirs</a:t>
            </a:r>
          </a:p>
        </p:txBody>
      </p:sp>
      <p:pic>
        <p:nvPicPr>
          <p:cNvPr id="42" name="Image 41" descr="Une image contenant dessin, dessin humoristique, croquis, Dessin d’enfant&#10;&#10;Description générée automatiquement">
            <a:extLst>
              <a:ext uri="{FF2B5EF4-FFF2-40B4-BE49-F238E27FC236}">
                <a16:creationId xmlns:a16="http://schemas.microsoft.com/office/drawing/2014/main" id="{92F312A5-1E39-FDA9-C905-614AF36F3C16}"/>
              </a:ext>
            </a:extLst>
          </p:cNvPr>
          <p:cNvPicPr>
            <a:picLocks noChangeAspect="1"/>
          </p:cNvPicPr>
          <p:nvPr>
            <p:custDataLst>
              <p:tags r:id="rId19"/>
            </p:custDataLst>
          </p:nvPr>
        </p:nvPicPr>
        <p:blipFill>
          <a:blip r:embed="rId32"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2978377" y="4234369"/>
            <a:ext cx="1370707" cy="856623"/>
          </a:xfrm>
          <a:prstGeom prst="rect">
            <a:avLst/>
          </a:prstGeom>
        </p:spPr>
      </p:pic>
      <p:sp>
        <p:nvSpPr>
          <p:cNvPr id="43" name="ZoneTexte 42">
            <a:extLst>
              <a:ext uri="{FF2B5EF4-FFF2-40B4-BE49-F238E27FC236}">
                <a16:creationId xmlns:a16="http://schemas.microsoft.com/office/drawing/2014/main" id="{BFDCBA59-1924-ACC0-4FBD-38DC2896EB01}"/>
              </a:ext>
            </a:extLst>
          </p:cNvPr>
          <p:cNvSpPr txBox="1"/>
          <p:nvPr>
            <p:custDataLst>
              <p:tags r:id="rId20"/>
            </p:custDataLst>
          </p:nvPr>
        </p:nvSpPr>
        <p:spPr>
          <a:xfrm>
            <a:off x="2696169" y="5090991"/>
            <a:ext cx="2009325" cy="923330"/>
          </a:xfrm>
          <a:prstGeom prst="rect">
            <a:avLst/>
          </a:prstGeom>
          <a:noFill/>
        </p:spPr>
        <p:txBody>
          <a:bodyPr wrap="square" rtlCol="0">
            <a:spAutoFit/>
          </a:bodyPr>
          <a:lstStyle/>
          <a:p>
            <a:pPr algn="ctr" defTabSz="609660">
              <a:defRPr/>
            </a:pPr>
            <a:r>
              <a:rPr lang="fr-FR" b="1" dirty="0">
                <a:solidFill>
                  <a:srgbClr val="5C9ED1"/>
                </a:solidFill>
                <a:latin typeface="Dosis" pitchFamily="2" charset="0"/>
              </a:rPr>
              <a:t>Travail en binôme.</a:t>
            </a:r>
          </a:p>
          <a:p>
            <a:pPr algn="ctr" defTabSz="609660">
              <a:defRPr/>
            </a:pPr>
            <a:r>
              <a:rPr lang="fr-FR" dirty="0">
                <a:solidFill>
                  <a:srgbClr val="1F497D">
                    <a:lumMod val="50000"/>
                  </a:srgbClr>
                </a:solidFill>
                <a:latin typeface="Dosis" pitchFamily="2" charset="0"/>
              </a:rPr>
              <a:t>Les élèves travaillent à deux .  </a:t>
            </a:r>
          </a:p>
        </p:txBody>
      </p:sp>
    </p:spTree>
    <p:extLst>
      <p:ext uri="{BB962C8B-B14F-4D97-AF65-F5344CB8AC3E}">
        <p14:creationId xmlns:p14="http://schemas.microsoft.com/office/powerpoint/2010/main" val="263529675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572E63-B48F-4833-7618-9E9D10F93239}"/>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8ADA54B9-B334-224F-01DC-2C0039950384}"/>
              </a:ext>
            </a:extLst>
          </p:cNvPr>
          <p:cNvSpPr/>
          <p:nvPr>
            <p:custDataLst>
              <p:tags r:id="rId1"/>
            </p:custDataLst>
          </p:nvPr>
        </p:nvSpPr>
        <p:spPr>
          <a:xfrm>
            <a:off x="228602" y="990603"/>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defRPr/>
            </a:pPr>
            <a:endParaRPr lang="fr-MA" sz="900" dirty="0">
              <a:solidFill>
                <a:prstClr val="white"/>
              </a:solidFill>
              <a:latin typeface="Dosis" pitchFamily="2" charset="0"/>
            </a:endParaRPr>
          </a:p>
        </p:txBody>
      </p:sp>
      <p:grpSp>
        <p:nvGrpSpPr>
          <p:cNvPr id="11" name="Groupe 10">
            <a:extLst>
              <a:ext uri="{FF2B5EF4-FFF2-40B4-BE49-F238E27FC236}">
                <a16:creationId xmlns:a16="http://schemas.microsoft.com/office/drawing/2014/main" id="{18F5829C-2DA5-85ED-5B6E-4C5204FFC1DD}"/>
              </a:ext>
            </a:extLst>
          </p:cNvPr>
          <p:cNvGrpSpPr/>
          <p:nvPr>
            <p:custDataLst>
              <p:tags r:id="rId2"/>
            </p:custDataLst>
          </p:nvPr>
        </p:nvGrpSpPr>
        <p:grpSpPr>
          <a:xfrm>
            <a:off x="24109" y="-48543"/>
            <a:ext cx="9144000" cy="6857999"/>
            <a:chOff x="0" y="1"/>
            <a:chExt cx="9144000" cy="6857999"/>
          </a:xfrm>
        </p:grpSpPr>
        <p:sp>
          <p:nvSpPr>
            <p:cNvPr id="15" name="Rectangle 14">
              <a:extLst>
                <a:ext uri="{FF2B5EF4-FFF2-40B4-BE49-F238E27FC236}">
                  <a16:creationId xmlns:a16="http://schemas.microsoft.com/office/drawing/2014/main" id="{930E07AA-D972-6A8B-F7CB-1B99D6FA40D5}"/>
                </a:ext>
              </a:extLst>
            </p:cNvPr>
            <p:cNvSpPr/>
            <p:nvPr>
              <p:custDataLst>
                <p:tags r:id="rId6"/>
              </p:custDataLst>
            </p:nvPr>
          </p:nvSpPr>
          <p:spPr>
            <a:xfrm>
              <a:off x="0" y="1"/>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defRPr/>
              </a:pPr>
              <a:endParaRPr lang="fr-MA" sz="900" dirty="0">
                <a:solidFill>
                  <a:prstClr val="white"/>
                </a:solidFill>
                <a:latin typeface="Dosis" pitchFamily="2" charset="0"/>
              </a:endParaRPr>
            </a:p>
          </p:txBody>
        </p:sp>
        <p:grpSp>
          <p:nvGrpSpPr>
            <p:cNvPr id="10" name="Groupe 9">
              <a:extLst>
                <a:ext uri="{FF2B5EF4-FFF2-40B4-BE49-F238E27FC236}">
                  <a16:creationId xmlns:a16="http://schemas.microsoft.com/office/drawing/2014/main" id="{A43A485B-7A02-BE93-D6CA-CC093D87636F}"/>
                </a:ext>
              </a:extLst>
            </p:cNvPr>
            <p:cNvGrpSpPr/>
            <p:nvPr/>
          </p:nvGrpSpPr>
          <p:grpSpPr>
            <a:xfrm>
              <a:off x="228600" y="262182"/>
              <a:ext cx="8692119" cy="6351831"/>
              <a:chOff x="183903" y="180292"/>
              <a:chExt cx="8781569" cy="6513584"/>
            </a:xfrm>
          </p:grpSpPr>
          <p:sp>
            <p:nvSpPr>
              <p:cNvPr id="8" name="Rectangle : coins arrondis 7">
                <a:extLst>
                  <a:ext uri="{FF2B5EF4-FFF2-40B4-BE49-F238E27FC236}">
                    <a16:creationId xmlns:a16="http://schemas.microsoft.com/office/drawing/2014/main" id="{AB5DF6D6-6F17-4D8A-4301-0E3BD58EA7DD}"/>
                  </a:ext>
                </a:extLst>
              </p:cNvPr>
              <p:cNvSpPr/>
              <p:nvPr>
                <p:custDataLst>
                  <p:tags r:id="rId7"/>
                </p:custDataLst>
              </p:nvPr>
            </p:nvSpPr>
            <p:spPr>
              <a:xfrm>
                <a:off x="183903" y="193967"/>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defRPr/>
                </a:pPr>
                <a:endParaRPr lang="fr-MA" sz="900" dirty="0">
                  <a:solidFill>
                    <a:prstClr val="white"/>
                  </a:solidFill>
                  <a:latin typeface="Dosis" pitchFamily="2" charset="0"/>
                </a:endParaRPr>
              </a:p>
            </p:txBody>
          </p:sp>
          <p:grpSp>
            <p:nvGrpSpPr>
              <p:cNvPr id="2" name="Groupe 1">
                <a:extLst>
                  <a:ext uri="{FF2B5EF4-FFF2-40B4-BE49-F238E27FC236}">
                    <a16:creationId xmlns:a16="http://schemas.microsoft.com/office/drawing/2014/main" id="{DA31D171-41FD-761D-9197-5550CEEE4FE1}"/>
                  </a:ext>
                </a:extLst>
              </p:cNvPr>
              <p:cNvGrpSpPr/>
              <p:nvPr/>
            </p:nvGrpSpPr>
            <p:grpSpPr>
              <a:xfrm>
                <a:off x="198802" y="180292"/>
                <a:ext cx="8766670" cy="810309"/>
                <a:chOff x="195880" y="180292"/>
                <a:chExt cx="8769597" cy="810309"/>
              </a:xfrm>
            </p:grpSpPr>
            <p:sp>
              <p:nvSpPr>
                <p:cNvPr id="23" name="Rectangle : coins arrondis 22">
                  <a:extLst>
                    <a:ext uri="{FF2B5EF4-FFF2-40B4-BE49-F238E27FC236}">
                      <a16:creationId xmlns:a16="http://schemas.microsoft.com/office/drawing/2014/main" id="{7F891A77-88E6-EB1D-DFAD-8D184F25E319}"/>
                    </a:ext>
                  </a:extLst>
                </p:cNvPr>
                <p:cNvSpPr/>
                <p:nvPr>
                  <p:custDataLst>
                    <p:tags r:id="rId8"/>
                  </p:custDataLst>
                </p:nvPr>
              </p:nvSpPr>
              <p:spPr>
                <a:xfrm>
                  <a:off x="195880"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defRPr/>
                  </a:pPr>
                  <a:endParaRPr lang="fr-FR" sz="900" dirty="0">
                    <a:solidFill>
                      <a:prstClr val="white"/>
                    </a:solidFill>
                    <a:latin typeface="Dosis" pitchFamily="2" charset="0"/>
                  </a:endParaRPr>
                </a:p>
              </p:txBody>
            </p:sp>
            <p:sp>
              <p:nvSpPr>
                <p:cNvPr id="26" name="Rectangle 25">
                  <a:extLst>
                    <a:ext uri="{FF2B5EF4-FFF2-40B4-BE49-F238E27FC236}">
                      <a16:creationId xmlns:a16="http://schemas.microsoft.com/office/drawing/2014/main" id="{15840B19-52B3-F9F0-3B9A-71E24D76F351}"/>
                    </a:ext>
                  </a:extLst>
                </p:cNvPr>
                <p:cNvSpPr/>
                <p:nvPr>
                  <p:custDataLst>
                    <p:tags r:id="rId9"/>
                  </p:custDataLst>
                </p:nvPr>
              </p:nvSpPr>
              <p:spPr>
                <a:xfrm>
                  <a:off x="196725" y="737687"/>
                  <a:ext cx="8718675" cy="252914"/>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defRPr/>
                  </a:pPr>
                  <a:endParaRPr lang="fr-MA" sz="900" dirty="0">
                    <a:solidFill>
                      <a:prstClr val="white"/>
                    </a:solidFill>
                    <a:latin typeface="Dosis" pitchFamily="2" charset="0"/>
                  </a:endParaRPr>
                </a:p>
              </p:txBody>
            </p:sp>
          </p:grpSp>
        </p:grpSp>
      </p:grpSp>
      <p:sp>
        <p:nvSpPr>
          <p:cNvPr id="4" name="Freeform 8">
            <a:extLst>
              <a:ext uri="{FF2B5EF4-FFF2-40B4-BE49-F238E27FC236}">
                <a16:creationId xmlns:a16="http://schemas.microsoft.com/office/drawing/2014/main" id="{75D2BC3F-4AD0-01B6-D4A7-38ADC63115E6}"/>
              </a:ext>
            </a:extLst>
          </p:cNvPr>
          <p:cNvSpPr/>
          <p:nvPr>
            <p:custDataLst>
              <p:tags r:id="rId3"/>
            </p:custDataLst>
          </p:nvPr>
        </p:nvSpPr>
        <p:spPr>
          <a:xfrm rot="10800000" flipH="1">
            <a:off x="391125" y="454406"/>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pPr defTabSz="609660">
              <a:defRPr/>
            </a:pPr>
            <a:endParaRPr lang="fr-MA" sz="900" b="1" dirty="0">
              <a:solidFill>
                <a:prstClr val="white">
                  <a:lumMod val="50000"/>
                </a:prstClr>
              </a:solidFill>
              <a:latin typeface="Dosis" pitchFamily="2" charset="0"/>
            </a:endParaRPr>
          </a:p>
        </p:txBody>
      </p:sp>
      <p:sp>
        <p:nvSpPr>
          <p:cNvPr id="17" name="ZoneTexte 16">
            <a:extLst>
              <a:ext uri="{FF2B5EF4-FFF2-40B4-BE49-F238E27FC236}">
                <a16:creationId xmlns:a16="http://schemas.microsoft.com/office/drawing/2014/main" id="{1DC556B8-D655-30E1-B07C-B3CBF46D6DA1}"/>
              </a:ext>
            </a:extLst>
          </p:cNvPr>
          <p:cNvSpPr txBox="1"/>
          <p:nvPr>
            <p:custDataLst>
              <p:tags r:id="rId4"/>
            </p:custDataLst>
          </p:nvPr>
        </p:nvSpPr>
        <p:spPr>
          <a:xfrm>
            <a:off x="802561" y="381525"/>
            <a:ext cx="8009617" cy="338554"/>
          </a:xfrm>
          <a:prstGeom prst="rect">
            <a:avLst/>
          </a:prstGeom>
          <a:noFill/>
        </p:spPr>
        <p:txBody>
          <a:bodyPr wrap="square" rtlCol="0">
            <a:spAutoFit/>
          </a:bodyPr>
          <a:lstStyle/>
          <a:p>
            <a:pPr defTabSz="685852">
              <a:spcAft>
                <a:spcPts val="400"/>
              </a:spcAft>
              <a:defRPr/>
            </a:pPr>
            <a:r>
              <a:rPr lang="fr-FR" sz="1600" b="1" dirty="0">
                <a:solidFill>
                  <a:srgbClr val="A6A6A6"/>
                </a:solidFill>
                <a:latin typeface="Calibri"/>
              </a:rPr>
              <a:t>À la maison, écrivez, les mots du vocabulaire que nous avons vus aujourd’hui. La page  25.</a:t>
            </a:r>
          </a:p>
        </p:txBody>
      </p:sp>
      <p:graphicFrame>
        <p:nvGraphicFramePr>
          <p:cNvPr id="7" name="Tableau 6">
            <a:extLst>
              <a:ext uri="{FF2B5EF4-FFF2-40B4-BE49-F238E27FC236}">
                <a16:creationId xmlns:a16="http://schemas.microsoft.com/office/drawing/2014/main" id="{C8865052-3F79-A66D-7FC6-A9987732EB7A}"/>
              </a:ext>
            </a:extLst>
          </p:cNvPr>
          <p:cNvGraphicFramePr>
            <a:graphicFrameLocks noGrp="1"/>
          </p:cNvGraphicFramePr>
          <p:nvPr>
            <p:custDataLst>
              <p:tags r:id="rId5"/>
            </p:custDataLst>
          </p:nvPr>
        </p:nvGraphicFramePr>
        <p:xfrm>
          <a:off x="24110" y="-48543"/>
          <a:ext cx="8896611" cy="457200"/>
        </p:xfrm>
        <a:graphic>
          <a:graphicData uri="http://schemas.openxmlformats.org/drawingml/2006/table">
            <a:tbl>
              <a:tblPr firstRow="1" bandRow="1">
                <a:tableStyleId>{5C22544A-7EE6-4342-B048-85BDC9FD1C3A}</a:tableStyleId>
              </a:tblPr>
              <a:tblGrid>
                <a:gridCol w="1482769">
                  <a:extLst>
                    <a:ext uri="{9D8B030D-6E8A-4147-A177-3AD203B41FA5}">
                      <a16:colId xmlns:a16="http://schemas.microsoft.com/office/drawing/2014/main" val="1026576551"/>
                    </a:ext>
                  </a:extLst>
                </a:gridCol>
                <a:gridCol w="1482769">
                  <a:extLst>
                    <a:ext uri="{9D8B030D-6E8A-4147-A177-3AD203B41FA5}">
                      <a16:colId xmlns:a16="http://schemas.microsoft.com/office/drawing/2014/main" val="1915038765"/>
                    </a:ext>
                  </a:extLst>
                </a:gridCol>
                <a:gridCol w="1482769">
                  <a:extLst>
                    <a:ext uri="{9D8B030D-6E8A-4147-A177-3AD203B41FA5}">
                      <a16:colId xmlns:a16="http://schemas.microsoft.com/office/drawing/2014/main" val="2262048582"/>
                    </a:ext>
                  </a:extLst>
                </a:gridCol>
                <a:gridCol w="1690250">
                  <a:extLst>
                    <a:ext uri="{9D8B030D-6E8A-4147-A177-3AD203B41FA5}">
                      <a16:colId xmlns:a16="http://schemas.microsoft.com/office/drawing/2014/main" val="2897137454"/>
                    </a:ext>
                  </a:extLst>
                </a:gridCol>
                <a:gridCol w="1655037">
                  <a:extLst>
                    <a:ext uri="{9D8B030D-6E8A-4147-A177-3AD203B41FA5}">
                      <a16:colId xmlns:a16="http://schemas.microsoft.com/office/drawing/2014/main" val="2418460758"/>
                    </a:ext>
                  </a:extLst>
                </a:gridCol>
                <a:gridCol w="110301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1026" name="Picture 2">
            <a:extLst>
              <a:ext uri="{FF2B5EF4-FFF2-40B4-BE49-F238E27FC236}">
                <a16:creationId xmlns:a16="http://schemas.microsoft.com/office/drawing/2014/main" id="{E171527B-2AE3-8A8C-D73C-30F5E4294781}"/>
              </a:ext>
            </a:extLst>
          </p:cNvPr>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8015051" y="513661"/>
            <a:ext cx="1143697" cy="1077417"/>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6">
            <a:extLst>
              <a:ext uri="{FF2B5EF4-FFF2-40B4-BE49-F238E27FC236}">
                <a16:creationId xmlns:a16="http://schemas.microsoft.com/office/drawing/2014/main" id="{1BF2F31F-5372-70F9-2314-4865B05669AF}"/>
              </a:ext>
            </a:extLst>
          </p:cNvPr>
          <p:cNvSpPr txBox="1"/>
          <p:nvPr/>
        </p:nvSpPr>
        <p:spPr>
          <a:xfrm>
            <a:off x="2747400" y="748924"/>
            <a:ext cx="3454400" cy="792974"/>
          </a:xfrm>
          <a:prstGeom prst="rect">
            <a:avLst/>
          </a:prstGeom>
        </p:spPr>
        <p:txBody>
          <a:bodyPr wrap="square" lIns="0" tIns="0" rIns="0" bIns="0" rtlCol="0" anchor="t">
            <a:spAutoFit/>
          </a:bodyPr>
          <a:lstStyle/>
          <a:p>
            <a:pPr algn="ctr" defTabSz="457246">
              <a:lnSpc>
                <a:spcPts val="7400"/>
              </a:lnSpc>
              <a:defRPr/>
            </a:pPr>
            <a:r>
              <a:rPr lang="en-US" sz="2400" dirty="0">
                <a:solidFill>
                  <a:srgbClr val="215968"/>
                </a:solidFill>
                <a:latin typeface="Carelia"/>
              </a:rPr>
              <a:t>Devoir à la </a:t>
            </a:r>
            <a:r>
              <a:rPr lang="en-US" sz="2400" dirty="0" err="1">
                <a:solidFill>
                  <a:srgbClr val="215968"/>
                </a:solidFill>
                <a:latin typeface="Carelia"/>
              </a:rPr>
              <a:t>maison</a:t>
            </a:r>
            <a:endParaRPr lang="en-US" sz="2400" dirty="0">
              <a:solidFill>
                <a:srgbClr val="215968"/>
              </a:solidFill>
              <a:latin typeface="Carelia"/>
            </a:endParaRPr>
          </a:p>
        </p:txBody>
      </p:sp>
      <p:pic>
        <p:nvPicPr>
          <p:cNvPr id="13" name="Image 12">
            <a:extLst>
              <a:ext uri="{FF2B5EF4-FFF2-40B4-BE49-F238E27FC236}">
                <a16:creationId xmlns:a16="http://schemas.microsoft.com/office/drawing/2014/main" id="{B6FF3687-3FB5-72A8-4044-74E21308C967}"/>
              </a:ext>
            </a:extLst>
          </p:cNvPr>
          <p:cNvPicPr>
            <a:picLocks noChangeAspect="1"/>
          </p:cNvPicPr>
          <p:nvPr/>
        </p:nvPicPr>
        <p:blipFill>
          <a:blip r:embed="rId14"/>
          <a:stretch>
            <a:fillRect/>
          </a:stretch>
        </p:blipFill>
        <p:spPr>
          <a:xfrm>
            <a:off x="2747400" y="1530805"/>
            <a:ext cx="3766164" cy="4945670"/>
          </a:xfrm>
          <a:prstGeom prst="rect">
            <a:avLst/>
          </a:prstGeom>
          <a:ln w="38100">
            <a:solidFill>
              <a:schemeClr val="tx1"/>
            </a:solidFill>
          </a:ln>
        </p:spPr>
      </p:pic>
      <p:cxnSp>
        <p:nvCxnSpPr>
          <p:cNvPr id="24" name="Connecteur droit avec flèche 23">
            <a:extLst>
              <a:ext uri="{FF2B5EF4-FFF2-40B4-BE49-F238E27FC236}">
                <a16:creationId xmlns:a16="http://schemas.microsoft.com/office/drawing/2014/main" id="{9607C01B-E9B1-5078-56D1-B02D6970DC83}"/>
              </a:ext>
            </a:extLst>
          </p:cNvPr>
          <p:cNvCxnSpPr>
            <a:cxnSpLocks/>
          </p:cNvCxnSpPr>
          <p:nvPr/>
        </p:nvCxnSpPr>
        <p:spPr>
          <a:xfrm>
            <a:off x="1976284" y="4693808"/>
            <a:ext cx="2900516" cy="670258"/>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32" name="Flèche : droite 31">
            <a:extLst>
              <a:ext uri="{FF2B5EF4-FFF2-40B4-BE49-F238E27FC236}">
                <a16:creationId xmlns:a16="http://schemas.microsoft.com/office/drawing/2014/main" id="{22AA6AAE-E519-4F16-0D89-D24EB6C6117C}"/>
              </a:ext>
            </a:extLst>
          </p:cNvPr>
          <p:cNvSpPr/>
          <p:nvPr/>
        </p:nvSpPr>
        <p:spPr>
          <a:xfrm>
            <a:off x="2253929" y="2699476"/>
            <a:ext cx="702290" cy="166715"/>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sp>
        <p:nvSpPr>
          <p:cNvPr id="9" name="Rectangle 8">
            <a:extLst>
              <a:ext uri="{FF2B5EF4-FFF2-40B4-BE49-F238E27FC236}">
                <a16:creationId xmlns:a16="http://schemas.microsoft.com/office/drawing/2014/main" id="{61017040-32A8-C78F-0CC0-8C5CDB9C1863}"/>
              </a:ext>
            </a:extLst>
          </p:cNvPr>
          <p:cNvSpPr/>
          <p:nvPr/>
        </p:nvSpPr>
        <p:spPr>
          <a:xfrm>
            <a:off x="453991" y="4226912"/>
            <a:ext cx="1498187" cy="466896"/>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dirty="0"/>
              <a:t>Dentiste</a:t>
            </a:r>
            <a:endParaRPr lang="fr-MA" dirty="0"/>
          </a:p>
        </p:txBody>
      </p:sp>
    </p:spTree>
    <p:extLst>
      <p:ext uri="{BB962C8B-B14F-4D97-AF65-F5344CB8AC3E}">
        <p14:creationId xmlns:p14="http://schemas.microsoft.com/office/powerpoint/2010/main" val="228942982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799781-8D71-6781-9411-961251040E0C}"/>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7480B236-7E09-77A8-6407-52087936A07B}"/>
              </a:ext>
            </a:extLst>
          </p:cNvPr>
          <p:cNvSpPr/>
          <p:nvPr/>
        </p:nvSpPr>
        <p:spPr>
          <a:xfrm>
            <a:off x="0" y="127819"/>
            <a:ext cx="9143999"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609630"/>
            <a:endParaRPr lang="fr-MA" sz="571" dirty="0">
              <a:solidFill>
                <a:prstClr val="black"/>
              </a:solidFill>
              <a:latin typeface="Dosis" pitchFamily="2" charset="0"/>
            </a:endParaRPr>
          </a:p>
        </p:txBody>
      </p:sp>
      <p:sp>
        <p:nvSpPr>
          <p:cNvPr id="6" name="TextBox 6">
            <a:extLst>
              <a:ext uri="{FF2B5EF4-FFF2-40B4-BE49-F238E27FC236}">
                <a16:creationId xmlns:a16="http://schemas.microsoft.com/office/drawing/2014/main" id="{6C88B8A1-F0D0-5190-F367-A51995A2744B}"/>
              </a:ext>
            </a:extLst>
          </p:cNvPr>
          <p:cNvSpPr txBox="1"/>
          <p:nvPr/>
        </p:nvSpPr>
        <p:spPr>
          <a:xfrm>
            <a:off x="716226" y="644552"/>
            <a:ext cx="7711551" cy="820096"/>
          </a:xfrm>
          <a:prstGeom prst="rect">
            <a:avLst/>
          </a:prstGeom>
        </p:spPr>
        <p:txBody>
          <a:bodyPr lIns="0" tIns="0" rIns="0" bIns="0" rtlCol="0" anchor="t">
            <a:spAutoFit/>
          </a:bodyPr>
          <a:lstStyle/>
          <a:p>
            <a:pPr algn="ctr" defTabSz="457246">
              <a:lnSpc>
                <a:spcPts val="7400"/>
              </a:lnSpc>
            </a:pPr>
            <a:r>
              <a:rPr lang="en-US" sz="3200" dirty="0">
                <a:solidFill>
                  <a:srgbClr val="215968"/>
                </a:solidFill>
                <a:latin typeface="Carelia"/>
              </a:rPr>
              <a:t>Lecture </a:t>
            </a:r>
          </a:p>
        </p:txBody>
      </p:sp>
      <p:sp>
        <p:nvSpPr>
          <p:cNvPr id="8" name="TextBox 8">
            <a:extLst>
              <a:ext uri="{FF2B5EF4-FFF2-40B4-BE49-F238E27FC236}">
                <a16:creationId xmlns:a16="http://schemas.microsoft.com/office/drawing/2014/main" id="{A45C370E-032C-8C71-25E6-E9294A30B82C}"/>
              </a:ext>
            </a:extLst>
          </p:cNvPr>
          <p:cNvSpPr txBox="1"/>
          <p:nvPr/>
        </p:nvSpPr>
        <p:spPr>
          <a:xfrm>
            <a:off x="3204334" y="5732994"/>
            <a:ext cx="2494772" cy="143629"/>
          </a:xfrm>
          <a:prstGeom prst="rect">
            <a:avLst/>
          </a:prstGeom>
        </p:spPr>
        <p:txBody>
          <a:bodyPr lIns="0" tIns="0" rIns="0" bIns="0" rtlCol="0" anchor="t">
            <a:spAutoFit/>
          </a:bodyPr>
          <a:lstStyle/>
          <a:p>
            <a:pPr algn="ctr" defTabSz="609630">
              <a:lnSpc>
                <a:spcPts val="1164"/>
              </a:lnSpc>
              <a:spcBef>
                <a:spcPct val="0"/>
              </a:spcBef>
            </a:pPr>
            <a:r>
              <a:rPr lang="en-US" sz="832">
                <a:solidFill>
                  <a:srgbClr val="FCFEFD"/>
                </a:solidFill>
                <a:latin typeface="Arimo Italics"/>
              </a:rPr>
              <a:t>Version provisoire pour la formation des enseignants </a:t>
            </a:r>
          </a:p>
        </p:txBody>
      </p:sp>
      <p:sp>
        <p:nvSpPr>
          <p:cNvPr id="14" name="Nuage 13">
            <a:extLst>
              <a:ext uri="{FF2B5EF4-FFF2-40B4-BE49-F238E27FC236}">
                <a16:creationId xmlns:a16="http://schemas.microsoft.com/office/drawing/2014/main" id="{DE07972A-B095-57BC-AADB-BB91F278365F}"/>
              </a:ext>
            </a:extLst>
          </p:cNvPr>
          <p:cNvSpPr/>
          <p:nvPr/>
        </p:nvSpPr>
        <p:spPr>
          <a:xfrm>
            <a:off x="946487" y="1848464"/>
            <a:ext cx="7010465" cy="2186616"/>
          </a:xfrm>
          <a:prstGeom prst="cloud">
            <a:avLst/>
          </a:prstGeom>
        </p:spPr>
        <p:style>
          <a:lnRef idx="2">
            <a:schemeClr val="accent3"/>
          </a:lnRef>
          <a:fillRef idx="1">
            <a:schemeClr val="lt1"/>
          </a:fillRef>
          <a:effectRef idx="0">
            <a:schemeClr val="accent3"/>
          </a:effectRef>
          <a:fontRef idx="minor">
            <a:schemeClr val="dk1"/>
          </a:fontRef>
        </p:style>
        <p:txBody>
          <a:bodyPr rtlCol="0" anchor="ctr"/>
          <a:lstStyle/>
          <a:p>
            <a:pPr algn="ctr" defTabSz="609630"/>
            <a:endParaRPr lang="fr-MA" dirty="0">
              <a:solidFill>
                <a:prstClr val="black"/>
              </a:solidFill>
              <a:latin typeface="Calibri"/>
            </a:endParaRPr>
          </a:p>
        </p:txBody>
      </p:sp>
      <p:sp>
        <p:nvSpPr>
          <p:cNvPr id="15" name="TextBox 7">
            <a:extLst>
              <a:ext uri="{FF2B5EF4-FFF2-40B4-BE49-F238E27FC236}">
                <a16:creationId xmlns:a16="http://schemas.microsoft.com/office/drawing/2014/main" id="{BFD76BC8-B368-33CB-77C7-2EB00087C531}"/>
              </a:ext>
            </a:extLst>
          </p:cNvPr>
          <p:cNvSpPr txBox="1"/>
          <p:nvPr/>
        </p:nvSpPr>
        <p:spPr>
          <a:xfrm>
            <a:off x="1580775" y="2288944"/>
            <a:ext cx="5588000" cy="1140056"/>
          </a:xfrm>
          <a:prstGeom prst="rect">
            <a:avLst/>
          </a:prstGeom>
        </p:spPr>
        <p:txBody>
          <a:bodyPr wrap="square" lIns="0" tIns="0" rIns="0" bIns="0" rtlCol="0" anchor="t">
            <a:spAutoFit/>
          </a:bodyPr>
          <a:lstStyle/>
          <a:p>
            <a:pPr algn="ctr" defTabSz="457246">
              <a:lnSpc>
                <a:spcPts val="4608"/>
              </a:lnSpc>
            </a:pPr>
            <a:r>
              <a:rPr lang="fr-MA" sz="2533" b="1" dirty="0">
                <a:solidFill>
                  <a:srgbClr val="9BBB59">
                    <a:lumMod val="75000"/>
                  </a:srgbClr>
                </a:solidFill>
                <a:latin typeface="Dosis" pitchFamily="2" charset="0"/>
              </a:rPr>
              <a:t>Présentation des graphèmes complexes:</a:t>
            </a:r>
          </a:p>
          <a:p>
            <a:pPr algn="ctr" defTabSz="457246">
              <a:lnSpc>
                <a:spcPts val="4608"/>
              </a:lnSpc>
            </a:pPr>
            <a:r>
              <a:rPr lang="fr-FR" sz="2533" b="1" dirty="0">
                <a:solidFill>
                  <a:srgbClr val="FFC000"/>
                </a:solidFill>
                <a:latin typeface="Dosis" pitchFamily="2" charset="0"/>
              </a:rPr>
              <a:t>on – om –ion – an – en – </a:t>
            </a:r>
            <a:r>
              <a:rPr lang="fr-FR" sz="2533" b="1" dirty="0" err="1">
                <a:solidFill>
                  <a:srgbClr val="FFC000"/>
                </a:solidFill>
                <a:latin typeface="Dosis" pitchFamily="2" charset="0"/>
              </a:rPr>
              <a:t>am</a:t>
            </a:r>
            <a:r>
              <a:rPr lang="fr-FR" sz="2533" b="1" dirty="0">
                <a:solidFill>
                  <a:srgbClr val="FFC000"/>
                </a:solidFill>
                <a:latin typeface="Dosis" pitchFamily="2" charset="0"/>
              </a:rPr>
              <a:t> – </a:t>
            </a:r>
            <a:r>
              <a:rPr lang="fr-FR" sz="2533" b="1" dirty="0" err="1">
                <a:solidFill>
                  <a:srgbClr val="FFC000"/>
                </a:solidFill>
                <a:latin typeface="Dosis" pitchFamily="2" charset="0"/>
              </a:rPr>
              <a:t>em</a:t>
            </a:r>
            <a:r>
              <a:rPr lang="fr-FR" sz="2533" b="1" dirty="0">
                <a:solidFill>
                  <a:srgbClr val="FFC000"/>
                </a:solidFill>
                <a:latin typeface="Dosis" pitchFamily="2" charset="0"/>
              </a:rPr>
              <a:t> - </a:t>
            </a:r>
            <a:r>
              <a:rPr lang="fr-FR" sz="2533" b="1" dirty="0" err="1">
                <a:solidFill>
                  <a:srgbClr val="FFC000"/>
                </a:solidFill>
                <a:latin typeface="Dosis" pitchFamily="2" charset="0"/>
              </a:rPr>
              <a:t>ian</a:t>
            </a:r>
            <a:r>
              <a:rPr lang="fr-FR" sz="2533" b="1" dirty="0">
                <a:solidFill>
                  <a:srgbClr val="FFC000"/>
                </a:solidFill>
                <a:latin typeface="Dosis" pitchFamily="2" charset="0"/>
              </a:rPr>
              <a:t> </a:t>
            </a:r>
            <a:endParaRPr lang="en-US" sz="2533" b="1" dirty="0">
              <a:solidFill>
                <a:srgbClr val="FFC000"/>
              </a:solidFill>
              <a:latin typeface="Dosis" pitchFamily="2" charset="0"/>
            </a:endParaRPr>
          </a:p>
        </p:txBody>
      </p:sp>
    </p:spTree>
    <p:extLst>
      <p:ext uri="{BB962C8B-B14F-4D97-AF65-F5344CB8AC3E}">
        <p14:creationId xmlns:p14="http://schemas.microsoft.com/office/powerpoint/2010/main" val="2913652489"/>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A7975A-81E4-056B-2323-740AE28E957B}"/>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7FCE8B27-06CB-79F8-6036-D9A65FC148D6}"/>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ECB3597D-DF93-3ACB-096E-293453811543}"/>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r>
              <a:rPr lang="fr-MA" sz="900">
                <a:solidFill>
                  <a:prstClr val="white"/>
                </a:solidFill>
                <a:latin typeface="Dosis" pitchFamily="2" charset="0"/>
              </a:rPr>
              <a:t>er – et – ette – er – è – ê  - ei - ai </a:t>
            </a:r>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BDDED183-CFD5-C7C6-C30D-20277D82DF9A}"/>
              </a:ext>
            </a:extLst>
          </p:cNvPr>
          <p:cNvSpPr/>
          <p:nvPr/>
        </p:nvSpPr>
        <p:spPr>
          <a:xfrm>
            <a:off x="190503" y="228601"/>
            <a:ext cx="8769597" cy="5776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642DAA4A-E1B6-A884-6B26-9654C5BB081B}"/>
              </a:ext>
            </a:extLst>
          </p:cNvPr>
          <p:cNvSpPr/>
          <p:nvPr/>
        </p:nvSpPr>
        <p:spPr>
          <a:xfrm>
            <a:off x="567365" y="39183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defTabSz="457246">
              <a:defRPr/>
            </a:pPr>
            <a:endParaRPr lang="fr-MA" sz="900" dirty="0">
              <a:solidFill>
                <a:prstClr val="black"/>
              </a:solidFill>
              <a:latin typeface="Dosis" pitchFamily="2" charset="0"/>
            </a:endParaRPr>
          </a:p>
        </p:txBody>
      </p:sp>
      <p:sp>
        <p:nvSpPr>
          <p:cNvPr id="5" name="ZoneTexte 4">
            <a:extLst>
              <a:ext uri="{FF2B5EF4-FFF2-40B4-BE49-F238E27FC236}">
                <a16:creationId xmlns:a16="http://schemas.microsoft.com/office/drawing/2014/main" id="{ED3418E1-D21E-24B9-EDE4-51DAA2756FC7}"/>
              </a:ext>
            </a:extLst>
          </p:cNvPr>
          <p:cNvSpPr txBox="1"/>
          <p:nvPr/>
        </p:nvSpPr>
        <p:spPr>
          <a:xfrm>
            <a:off x="403123" y="1677459"/>
            <a:ext cx="8337754" cy="4524315"/>
          </a:xfrm>
          <a:prstGeom prst="rect">
            <a:avLst/>
          </a:prstGeom>
          <a:noFill/>
        </p:spPr>
        <p:txBody>
          <a:bodyPr wrap="square" rtlCol="0">
            <a:spAutoFit/>
          </a:bodyPr>
          <a:lstStyle/>
          <a:p>
            <a:pPr algn="ctr" defTabSz="685869">
              <a:defRPr/>
            </a:pPr>
            <a:r>
              <a:rPr lang="pt-BR" sz="9600" b="1" dirty="0">
                <a:solidFill>
                  <a:srgbClr val="106585"/>
                </a:solidFill>
                <a:latin typeface="Dosis" pitchFamily="2" charset="0"/>
              </a:rPr>
              <a:t>on – om –ion </a:t>
            </a:r>
          </a:p>
          <a:p>
            <a:pPr algn="ctr" defTabSz="685869">
              <a:defRPr/>
            </a:pPr>
            <a:r>
              <a:rPr lang="pt-BR" sz="9600" b="1" dirty="0">
                <a:solidFill>
                  <a:srgbClr val="106585"/>
                </a:solidFill>
                <a:latin typeface="Dosis" pitchFamily="2" charset="0"/>
              </a:rPr>
              <a:t>an – en – am  em - ian </a:t>
            </a:r>
          </a:p>
        </p:txBody>
      </p:sp>
      <p:graphicFrame>
        <p:nvGraphicFramePr>
          <p:cNvPr id="7" name="Tableau 6">
            <a:extLst>
              <a:ext uri="{FF2B5EF4-FFF2-40B4-BE49-F238E27FC236}">
                <a16:creationId xmlns:a16="http://schemas.microsoft.com/office/drawing/2014/main" id="{C18F2DEC-0022-2CF9-D968-DBD92A940FB5}"/>
              </a:ext>
            </a:extLst>
          </p:cNvPr>
          <p:cNvGraphicFramePr>
            <a:graphicFrameLocks noGrp="1"/>
          </p:cNvGraphicFramePr>
          <p:nvPr>
            <p:custDataLst>
              <p:tags r:id="rId1"/>
            </p:custDataLst>
            <p:extLst>
              <p:ext uri="{D42A27DB-BD31-4B8C-83A1-F6EECF244321}">
                <p14:modId xmlns:p14="http://schemas.microsoft.com/office/powerpoint/2010/main" val="3656771573"/>
              </p:ext>
            </p:ext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3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2" name="ZoneTexte 1">
            <a:extLst>
              <a:ext uri="{FF2B5EF4-FFF2-40B4-BE49-F238E27FC236}">
                <a16:creationId xmlns:a16="http://schemas.microsoft.com/office/drawing/2014/main" id="{D4360729-1E9A-A9A7-895A-01610D9F75E7}"/>
              </a:ext>
            </a:extLst>
          </p:cNvPr>
          <p:cNvSpPr txBox="1"/>
          <p:nvPr/>
        </p:nvSpPr>
        <p:spPr>
          <a:xfrm>
            <a:off x="886703" y="329508"/>
            <a:ext cx="7923000" cy="574516"/>
          </a:xfrm>
          <a:prstGeom prst="rect">
            <a:avLst/>
          </a:prstGeom>
          <a:noFill/>
        </p:spPr>
        <p:txBody>
          <a:bodyPr wrap="square" rtlCol="0">
            <a:spAutoFit/>
          </a:bodyPr>
          <a:lstStyle/>
          <a:p>
            <a:pPr defTabSz="609630">
              <a:spcAft>
                <a:spcPts val="400"/>
              </a:spcAft>
              <a:defRPr/>
            </a:pPr>
            <a:r>
              <a:rPr lang="fr-FR" sz="1400" b="1" dirty="0">
                <a:solidFill>
                  <a:prstClr val="white">
                    <a:lumMod val="65000"/>
                  </a:prstClr>
                </a:solidFill>
              </a:rPr>
              <a:t>Aujourd’hui, nous allons voir les graphèmes :on – om –ion – an – en – </a:t>
            </a:r>
            <a:r>
              <a:rPr lang="fr-FR" sz="1400" b="1" dirty="0" err="1">
                <a:solidFill>
                  <a:prstClr val="white">
                    <a:lumMod val="65000"/>
                  </a:prstClr>
                </a:solidFill>
              </a:rPr>
              <a:t>am</a:t>
            </a:r>
            <a:r>
              <a:rPr lang="fr-FR" sz="1400" b="1" dirty="0">
                <a:solidFill>
                  <a:prstClr val="white">
                    <a:lumMod val="65000"/>
                  </a:prstClr>
                </a:solidFill>
              </a:rPr>
              <a:t> – </a:t>
            </a:r>
            <a:r>
              <a:rPr lang="fr-FR" sz="1400" b="1" dirty="0" err="1">
                <a:solidFill>
                  <a:prstClr val="white">
                    <a:lumMod val="65000"/>
                  </a:prstClr>
                </a:solidFill>
              </a:rPr>
              <a:t>em</a:t>
            </a:r>
            <a:r>
              <a:rPr lang="fr-FR" sz="1400" b="1" dirty="0">
                <a:solidFill>
                  <a:prstClr val="white">
                    <a:lumMod val="65000"/>
                  </a:prstClr>
                </a:solidFill>
              </a:rPr>
              <a:t> - </a:t>
            </a:r>
            <a:r>
              <a:rPr lang="fr-FR" sz="1400" b="1" dirty="0" err="1">
                <a:solidFill>
                  <a:prstClr val="white">
                    <a:lumMod val="65000"/>
                  </a:prstClr>
                </a:solidFill>
              </a:rPr>
              <a:t>ian</a:t>
            </a:r>
            <a:r>
              <a:rPr lang="fr-FR" sz="1400" b="1" dirty="0">
                <a:solidFill>
                  <a:prstClr val="white">
                    <a:lumMod val="65000"/>
                  </a:prstClr>
                </a:solidFill>
              </a:rPr>
              <a:t> </a:t>
            </a:r>
          </a:p>
          <a:p>
            <a:pPr defTabSz="609630">
              <a:spcAft>
                <a:spcPts val="400"/>
              </a:spcAft>
              <a:defRPr/>
            </a:pPr>
            <a:endParaRPr lang="fr-FR" sz="1400" b="1" dirty="0">
              <a:solidFill>
                <a:prstClr val="white">
                  <a:lumMod val="65000"/>
                </a:prstClr>
              </a:solidFill>
            </a:endParaRPr>
          </a:p>
        </p:txBody>
      </p:sp>
      <p:sp>
        <p:nvSpPr>
          <p:cNvPr id="3" name="ZoneTexte 2">
            <a:extLst>
              <a:ext uri="{FF2B5EF4-FFF2-40B4-BE49-F238E27FC236}">
                <a16:creationId xmlns:a16="http://schemas.microsoft.com/office/drawing/2014/main" id="{E1B5D8B5-4087-1128-2189-6BBAD511B4C0}"/>
              </a:ext>
            </a:extLst>
          </p:cNvPr>
          <p:cNvSpPr txBox="1"/>
          <p:nvPr>
            <p:custDataLst>
              <p:tags r:id="rId2"/>
            </p:custDataLst>
          </p:nvPr>
        </p:nvSpPr>
        <p:spPr>
          <a:xfrm>
            <a:off x="886703" y="582780"/>
            <a:ext cx="5085605" cy="307777"/>
          </a:xfrm>
          <a:prstGeom prst="rect">
            <a:avLst/>
          </a:prstGeom>
          <a:noFill/>
        </p:spPr>
        <p:txBody>
          <a:bodyPr wrap="square" rtlCol="0">
            <a:spAutoFit/>
          </a:bodyPr>
          <a:lstStyle/>
          <a:p>
            <a:pPr defTabSz="457200">
              <a:defRPr/>
            </a:pPr>
            <a:r>
              <a:rPr lang="fr-FR" sz="1400" i="1" dirty="0">
                <a:solidFill>
                  <a:prstClr val="white">
                    <a:lumMod val="65000"/>
                  </a:prstClr>
                </a:solidFill>
                <a:latin typeface="Dosis" pitchFamily="2" charset="0"/>
              </a:rPr>
              <a:t>L’enseignant (e) passe à l’écran suivant sans explications. </a:t>
            </a:r>
            <a:endParaRPr lang="fr-FR" i="1" dirty="0">
              <a:solidFill>
                <a:prstClr val="white">
                  <a:lumMod val="65000"/>
                </a:prstClr>
              </a:solidFill>
              <a:latin typeface="Calibri"/>
            </a:endParaRPr>
          </a:p>
        </p:txBody>
      </p:sp>
    </p:spTree>
    <p:extLst>
      <p:ext uri="{BB962C8B-B14F-4D97-AF65-F5344CB8AC3E}">
        <p14:creationId xmlns:p14="http://schemas.microsoft.com/office/powerpoint/2010/main" val="164187062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BF9609E0-21E1-2769-9B3B-E856695E0932}"/>
              </a:ext>
            </a:extLst>
          </p:cNvPr>
          <p:cNvGrpSpPr/>
          <p:nvPr>
            <p:custDataLst>
              <p:tags r:id="rId1"/>
            </p:custDataLst>
          </p:nvPr>
        </p:nvGrpSpPr>
        <p:grpSpPr>
          <a:xfrm>
            <a:off x="0" y="-6927"/>
            <a:ext cx="9144000" cy="6858000"/>
            <a:chOff x="0" y="0"/>
            <a:chExt cx="13716000" cy="10287000"/>
          </a:xfrm>
        </p:grpSpPr>
        <p:sp>
          <p:nvSpPr>
            <p:cNvPr id="7" name="Rectangle 6">
              <a:extLst>
                <a:ext uri="{FF2B5EF4-FFF2-40B4-BE49-F238E27FC236}">
                  <a16:creationId xmlns:a16="http://schemas.microsoft.com/office/drawing/2014/main" id="{B905104D-94A9-1D3C-7666-DB6181BE0ADE}"/>
                </a:ext>
              </a:extLst>
            </p:cNvPr>
            <p:cNvSpPr/>
            <p:nvPr/>
          </p:nvSpPr>
          <p:spPr>
            <a:xfrm>
              <a:off x="0" y="0"/>
              <a:ext cx="13716000" cy="10287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10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E76527E8-04C4-3A75-0AC6-7F32A4E3F749}"/>
                </a:ext>
              </a:extLst>
            </p:cNvPr>
            <p:cNvSpPr/>
            <p:nvPr/>
          </p:nvSpPr>
          <p:spPr>
            <a:xfrm>
              <a:off x="304801" y="783948"/>
              <a:ext cx="13106398" cy="9160152"/>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10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391DBF42-C5A5-2D35-3703-F5C40976BD02}"/>
                </a:ext>
              </a:extLst>
            </p:cNvPr>
            <p:cNvSpPr/>
            <p:nvPr/>
          </p:nvSpPr>
          <p:spPr>
            <a:xfrm>
              <a:off x="304801" y="310242"/>
              <a:ext cx="13106398" cy="1230086"/>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1000" dirty="0">
                <a:solidFill>
                  <a:prstClr val="white"/>
                </a:solidFill>
                <a:latin typeface="Dosis" pitchFamily="2" charset="0"/>
              </a:endParaRPr>
            </a:p>
          </p:txBody>
        </p:sp>
      </p:grpSp>
      <p:sp>
        <p:nvSpPr>
          <p:cNvPr id="5" name="Freeform 8">
            <a:extLst>
              <a:ext uri="{FF2B5EF4-FFF2-40B4-BE49-F238E27FC236}">
                <a16:creationId xmlns:a16="http://schemas.microsoft.com/office/drawing/2014/main" id="{D70A2AEF-A0A8-20E0-E6A3-86EA8A8B10CC}"/>
              </a:ext>
            </a:extLst>
          </p:cNvPr>
          <p:cNvSpPr/>
          <p:nvPr>
            <p:custDataLst>
              <p:tags r:id="rId2"/>
            </p:custDataLst>
          </p:nvPr>
        </p:nvSpPr>
        <p:spPr>
          <a:xfrm rot="10800000" flipH="1">
            <a:off x="573317" y="446320"/>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pPr defTabSz="609630">
              <a:defRPr/>
            </a:pPr>
            <a:endParaRPr lang="fr-MA" sz="900" b="1" dirty="0">
              <a:solidFill>
                <a:prstClr val="white">
                  <a:lumMod val="50000"/>
                </a:prstClr>
              </a:solidFill>
              <a:latin typeface="Dosis" pitchFamily="2" charset="0"/>
            </a:endParaRPr>
          </a:p>
        </p:txBody>
      </p:sp>
      <p:sp>
        <p:nvSpPr>
          <p:cNvPr id="10" name="ZoneTexte 9">
            <a:extLst>
              <a:ext uri="{FF2B5EF4-FFF2-40B4-BE49-F238E27FC236}">
                <a16:creationId xmlns:a16="http://schemas.microsoft.com/office/drawing/2014/main" id="{37EF2ADE-B959-5993-A71F-4320DC335AB1}"/>
              </a:ext>
            </a:extLst>
          </p:cNvPr>
          <p:cNvSpPr txBox="1"/>
          <p:nvPr>
            <p:custDataLst>
              <p:tags r:id="rId3"/>
            </p:custDataLst>
          </p:nvPr>
        </p:nvSpPr>
        <p:spPr>
          <a:xfrm>
            <a:off x="762000" y="330200"/>
            <a:ext cx="7874000" cy="338554"/>
          </a:xfrm>
          <a:prstGeom prst="rect">
            <a:avLst/>
          </a:prstGeom>
          <a:noFill/>
        </p:spPr>
        <p:txBody>
          <a:bodyPr wrap="square" rtlCol="0">
            <a:spAutoFit/>
          </a:bodyPr>
          <a:lstStyle/>
          <a:p>
            <a:pPr defTabSz="609630">
              <a:spcAft>
                <a:spcPts val="400"/>
              </a:spcAft>
              <a:defRPr/>
            </a:pPr>
            <a:endParaRPr lang="fr-FR" sz="1600" dirty="0">
              <a:solidFill>
                <a:prstClr val="white">
                  <a:lumMod val="65000"/>
                </a:prstClr>
              </a:solidFill>
              <a:latin typeface="Calibri"/>
            </a:endParaRPr>
          </a:p>
        </p:txBody>
      </p:sp>
      <p:sp>
        <p:nvSpPr>
          <p:cNvPr id="14" name="ZoneTexte 13">
            <a:extLst>
              <a:ext uri="{FF2B5EF4-FFF2-40B4-BE49-F238E27FC236}">
                <a16:creationId xmlns:a16="http://schemas.microsoft.com/office/drawing/2014/main" id="{B5D60E2F-ACED-FC82-9130-9D307BB29DF2}"/>
              </a:ext>
            </a:extLst>
          </p:cNvPr>
          <p:cNvSpPr txBox="1"/>
          <p:nvPr>
            <p:custDataLst>
              <p:tags r:id="rId4"/>
            </p:custDataLst>
          </p:nvPr>
        </p:nvSpPr>
        <p:spPr>
          <a:xfrm>
            <a:off x="914400" y="381001"/>
            <a:ext cx="8111613" cy="636072"/>
          </a:xfrm>
          <a:prstGeom prst="rect">
            <a:avLst/>
          </a:prstGeom>
          <a:noFill/>
        </p:spPr>
        <p:txBody>
          <a:bodyPr wrap="square" rtlCol="0">
            <a:spAutoFit/>
          </a:bodyPr>
          <a:lstStyle/>
          <a:p>
            <a:pPr defTabSz="609630">
              <a:spcAft>
                <a:spcPts val="400"/>
              </a:spcAft>
              <a:defRPr/>
            </a:pPr>
            <a:r>
              <a:rPr lang="fr-FR" sz="1600" b="1" dirty="0">
                <a:solidFill>
                  <a:prstClr val="white">
                    <a:lumMod val="65000"/>
                  </a:prstClr>
                </a:solidFill>
                <a:latin typeface="Calibri"/>
              </a:rPr>
              <a:t>Quand il y a « o » devant « n », elles font un seul son: « on » </a:t>
            </a:r>
          </a:p>
          <a:p>
            <a:pPr defTabSz="609630">
              <a:spcAft>
                <a:spcPts val="400"/>
              </a:spcAft>
              <a:defRPr/>
            </a:pPr>
            <a:r>
              <a:rPr lang="fr-FR" sz="1600" b="1" dirty="0">
                <a:solidFill>
                  <a:prstClr val="white">
                    <a:lumMod val="65000"/>
                  </a:prstClr>
                </a:solidFill>
                <a:latin typeface="Calibri"/>
              </a:rPr>
              <a:t>Le son « on » s’écrit avec 2 lettres : o et n</a:t>
            </a:r>
          </a:p>
        </p:txBody>
      </p:sp>
      <p:sp>
        <p:nvSpPr>
          <p:cNvPr id="4" name="Rectangle 3">
            <a:extLst>
              <a:ext uri="{FF2B5EF4-FFF2-40B4-BE49-F238E27FC236}">
                <a16:creationId xmlns:a16="http://schemas.microsoft.com/office/drawing/2014/main" id="{DD810D62-E709-3041-5FBD-94246560C583}"/>
              </a:ext>
            </a:extLst>
          </p:cNvPr>
          <p:cNvSpPr/>
          <p:nvPr>
            <p:custDataLst>
              <p:tags r:id="rId5"/>
            </p:custDataLst>
          </p:nvPr>
        </p:nvSpPr>
        <p:spPr>
          <a:xfrm>
            <a:off x="3342150" y="2189531"/>
            <a:ext cx="2459703" cy="1862048"/>
          </a:xfrm>
          <a:prstGeom prst="rect">
            <a:avLst/>
          </a:prstGeom>
        </p:spPr>
        <p:txBody>
          <a:bodyPr wrap="square">
            <a:spAutoFit/>
          </a:bodyPr>
          <a:lstStyle/>
          <a:p>
            <a:pPr algn="ctr"/>
            <a:r>
              <a:rPr lang="pt-BR" sz="8800" b="1" dirty="0">
                <a:solidFill>
                  <a:srgbClr val="106585"/>
                </a:solidFill>
                <a:latin typeface="Dosis" pitchFamily="2" charset="0"/>
              </a:rPr>
              <a:t>  </a:t>
            </a:r>
            <a:r>
              <a:rPr lang="pt-BR" sz="11500" b="1" dirty="0">
                <a:solidFill>
                  <a:srgbClr val="106585"/>
                </a:solidFill>
                <a:latin typeface="Dosis" pitchFamily="2" charset="0"/>
              </a:rPr>
              <a:t>on</a:t>
            </a:r>
            <a:r>
              <a:rPr lang="pt-BR" sz="8800" b="1" dirty="0">
                <a:solidFill>
                  <a:srgbClr val="106585"/>
                </a:solidFill>
                <a:latin typeface="Dosis" pitchFamily="2" charset="0"/>
              </a:rPr>
              <a:t> </a:t>
            </a:r>
          </a:p>
        </p:txBody>
      </p:sp>
      <p:sp>
        <p:nvSpPr>
          <p:cNvPr id="2" name="ZoneTexte 1">
            <a:extLst>
              <a:ext uri="{FF2B5EF4-FFF2-40B4-BE49-F238E27FC236}">
                <a16:creationId xmlns:a16="http://schemas.microsoft.com/office/drawing/2014/main" id="{7BF4FBFB-3767-5152-1ACE-EF51F24E9DE1}"/>
              </a:ext>
            </a:extLst>
          </p:cNvPr>
          <p:cNvSpPr txBox="1"/>
          <p:nvPr>
            <p:custDataLst>
              <p:tags r:id="rId6"/>
            </p:custDataLst>
          </p:nvPr>
        </p:nvSpPr>
        <p:spPr>
          <a:xfrm>
            <a:off x="878117" y="1164961"/>
            <a:ext cx="6360467" cy="315456"/>
          </a:xfrm>
          <a:prstGeom prst="rect">
            <a:avLst/>
          </a:prstGeom>
          <a:noFill/>
        </p:spPr>
        <p:txBody>
          <a:bodyPr wrap="square" rtlCol="0">
            <a:spAutoFit/>
          </a:bodyPr>
          <a:lstStyle/>
          <a:p>
            <a:pPr defTabSz="457200">
              <a:defRPr/>
            </a:pPr>
            <a:r>
              <a:rPr lang="fr-FR" sz="1400" i="1" dirty="0">
                <a:solidFill>
                  <a:prstClr val="white">
                    <a:lumMod val="65000"/>
                  </a:prstClr>
                </a:solidFill>
                <a:latin typeface="+mj-lt"/>
              </a:rPr>
              <a:t>. </a:t>
            </a:r>
            <a:endParaRPr lang="fr-FR" i="1" dirty="0">
              <a:solidFill>
                <a:prstClr val="white">
                  <a:lumMod val="65000"/>
                </a:prstClr>
              </a:solidFill>
              <a:latin typeface="+mj-lt"/>
            </a:endParaRPr>
          </a:p>
        </p:txBody>
      </p:sp>
      <p:graphicFrame>
        <p:nvGraphicFramePr>
          <p:cNvPr id="3" name="Tableau 2">
            <a:extLst>
              <a:ext uri="{FF2B5EF4-FFF2-40B4-BE49-F238E27FC236}">
                <a16:creationId xmlns:a16="http://schemas.microsoft.com/office/drawing/2014/main" id="{684B6C5D-3400-44C0-62D6-9EF0E954AFD4}"/>
              </a:ext>
            </a:extLst>
          </p:cNvPr>
          <p:cNvGraphicFramePr>
            <a:graphicFrameLocks noGrp="1"/>
          </p:cNvGraphicFramePr>
          <p:nvPr>
            <p:custDataLst>
              <p:tags r:id="rId7"/>
            </p:custDataLst>
            <p:extLst>
              <p:ext uri="{D42A27DB-BD31-4B8C-83A1-F6EECF244321}">
                <p14:modId xmlns:p14="http://schemas.microsoft.com/office/powerpoint/2010/main" val="3153784356"/>
              </p:ext>
            </p:ext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323062">
                <a:tc>
                  <a:txBody>
                    <a:bodyPr/>
                    <a:lstStyle/>
                    <a:p>
                      <a:pPr marL="0" indent="0" algn="ctr">
                        <a:buFont typeface="+mj-lt"/>
                        <a:buNone/>
                        <a:tabLst>
                          <a:tab pos="1695450" algn="l"/>
                        </a:tabLst>
                      </a:pPr>
                      <a:r>
                        <a:rPr lang="fr-FR" sz="13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Tree>
    <p:extLst>
      <p:ext uri="{BB962C8B-B14F-4D97-AF65-F5344CB8AC3E}">
        <p14:creationId xmlns:p14="http://schemas.microsoft.com/office/powerpoint/2010/main" val="2892894634"/>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162AA3-FE06-16E9-2740-2B661688AC49}"/>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5042197C-3E7D-7F79-4AF9-728EA995A508}"/>
              </a:ext>
            </a:extLst>
          </p:cNvPr>
          <p:cNvSpPr/>
          <p:nvPr>
            <p:custDataLst>
              <p:tags r:id="rId1"/>
            </p:custDataLst>
          </p:nvPr>
        </p:nvSpPr>
        <p:spPr>
          <a:xfrm>
            <a:off x="228602" y="990603"/>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6" name="Rectangle : coins arrondis 15">
            <a:extLst>
              <a:ext uri="{FF2B5EF4-FFF2-40B4-BE49-F238E27FC236}">
                <a16:creationId xmlns:a16="http://schemas.microsoft.com/office/drawing/2014/main" id="{94DDB82E-0DBA-312E-F335-5A5EF2F82879}"/>
              </a:ext>
            </a:extLst>
          </p:cNvPr>
          <p:cNvSpPr/>
          <p:nvPr>
            <p:custDataLst>
              <p:tags r:id="rId2"/>
            </p:custDataLst>
          </p:nvPr>
        </p:nvSpPr>
        <p:spPr>
          <a:xfrm>
            <a:off x="126753" y="929943"/>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18" name="ZoneTexte 17">
            <a:extLst>
              <a:ext uri="{FF2B5EF4-FFF2-40B4-BE49-F238E27FC236}">
                <a16:creationId xmlns:a16="http://schemas.microsoft.com/office/drawing/2014/main" id="{BA7F0217-55CD-F39D-6E66-49799AF20E4C}"/>
              </a:ext>
            </a:extLst>
          </p:cNvPr>
          <p:cNvSpPr txBox="1"/>
          <p:nvPr>
            <p:custDataLst>
              <p:tags r:id="rId3"/>
            </p:custDataLst>
          </p:nvPr>
        </p:nvSpPr>
        <p:spPr>
          <a:xfrm>
            <a:off x="800100" y="1093752"/>
            <a:ext cx="6096000" cy="325089"/>
          </a:xfrm>
          <a:prstGeom prst="rect">
            <a:avLst/>
          </a:prstGeom>
          <a:noFill/>
        </p:spPr>
        <p:txBody>
          <a:bodyPr wrap="square">
            <a:spAutoFit/>
          </a:bodyPr>
          <a:lstStyle/>
          <a:p>
            <a:pPr marL="0" lvl="1" defTabSz="457223">
              <a:lnSpc>
                <a:spcPts val="2011"/>
              </a:lnSpc>
              <a:spcBef>
                <a:spcPct val="0"/>
              </a:spcBef>
              <a:defRPr/>
            </a:pPr>
            <a:r>
              <a:rPr lang="en-US" sz="1400" b="1" dirty="0">
                <a:solidFill>
                  <a:prstClr val="white">
                    <a:lumMod val="75000"/>
                  </a:prstClr>
                </a:solidFill>
                <a:latin typeface="Dosis" pitchFamily="2" charset="0"/>
              </a:rPr>
              <a:t>Aujourd’hui, nous </a:t>
            </a:r>
            <a:r>
              <a:rPr lang="fr-FR" sz="1400" b="1" dirty="0">
                <a:solidFill>
                  <a:prstClr val="white">
                    <a:lumMod val="75000"/>
                  </a:prstClr>
                </a:solidFill>
                <a:latin typeface="Dosis" pitchFamily="2" charset="0"/>
              </a:rPr>
              <a:t>allons apprendre de nouveaux mots en français. </a:t>
            </a:r>
          </a:p>
        </p:txBody>
      </p:sp>
      <p:sp>
        <p:nvSpPr>
          <p:cNvPr id="19" name="Freeform 8">
            <a:extLst>
              <a:ext uri="{FF2B5EF4-FFF2-40B4-BE49-F238E27FC236}">
                <a16:creationId xmlns:a16="http://schemas.microsoft.com/office/drawing/2014/main" id="{C2E51B5D-A5B9-55FB-0ECC-3813B80DC26A}"/>
              </a:ext>
            </a:extLst>
          </p:cNvPr>
          <p:cNvSpPr/>
          <p:nvPr>
            <p:custDataLst>
              <p:tags r:id="rId4"/>
            </p:custDataLst>
          </p:nvPr>
        </p:nvSpPr>
        <p:spPr>
          <a:xfrm>
            <a:off x="457203" y="1149406"/>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7" name="Rectangle 6">
            <a:extLst>
              <a:ext uri="{FF2B5EF4-FFF2-40B4-BE49-F238E27FC236}">
                <a16:creationId xmlns:a16="http://schemas.microsoft.com/office/drawing/2014/main" id="{ACA82F72-ED78-FB4C-0E48-4378E1F5D5DF}"/>
              </a:ext>
            </a:extLst>
          </p:cNvPr>
          <p:cNvSpPr/>
          <p:nvPr>
            <p:custDataLst>
              <p:tags r:id="rId5"/>
            </p:custDataLst>
          </p:nvPr>
        </p:nvSpPr>
        <p:spPr>
          <a:xfrm>
            <a:off x="126754" y="1340347"/>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54802D42-CECF-4445-87A3-D57053679093}"/>
              </a:ext>
            </a:extLst>
          </p:cNvPr>
          <p:cNvSpPr/>
          <p:nvPr>
            <p:custDataLst>
              <p:tags r:id="rId6"/>
            </p:custDataLst>
          </p:nvPr>
        </p:nvSpPr>
        <p:spPr>
          <a:xfrm>
            <a:off x="0" y="3"/>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A5EDA5CE-6ABF-2A95-9930-580B75F8E8FC}"/>
              </a:ext>
            </a:extLst>
          </p:cNvPr>
          <p:cNvSpPr/>
          <p:nvPr>
            <p:custDataLst>
              <p:tags r:id="rId7"/>
            </p:custDataLst>
          </p:nvPr>
        </p:nvSpPr>
        <p:spPr>
          <a:xfrm>
            <a:off x="183905" y="177802"/>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r>
              <a:rPr lang="fr-FR" sz="900" dirty="0">
                <a:solidFill>
                  <a:prstClr val="white"/>
                </a:solidFill>
                <a:latin typeface="Dosis" pitchFamily="2" charset="0"/>
              </a:rPr>
              <a:t>e</a:t>
            </a:r>
            <a:endParaRPr lang="fr-MA" sz="9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F1093267-4CC5-41B2-AE7B-9A1E5D801C24}"/>
              </a:ext>
            </a:extLst>
          </p:cNvPr>
          <p:cNvSpPr/>
          <p:nvPr>
            <p:custDataLst>
              <p:tags r:id="rId8"/>
            </p:custDataLst>
          </p:nvPr>
        </p:nvSpPr>
        <p:spPr>
          <a:xfrm>
            <a:off x="180977" y="180294"/>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26" name="Rectangle 25">
            <a:extLst>
              <a:ext uri="{FF2B5EF4-FFF2-40B4-BE49-F238E27FC236}">
                <a16:creationId xmlns:a16="http://schemas.microsoft.com/office/drawing/2014/main" id="{50B6E2E2-FFB4-709B-5D40-346F51F6B2E5}"/>
              </a:ext>
            </a:extLst>
          </p:cNvPr>
          <p:cNvSpPr/>
          <p:nvPr>
            <p:custDataLst>
              <p:tags r:id="rId9"/>
            </p:custDataLst>
          </p:nvPr>
        </p:nvSpPr>
        <p:spPr>
          <a:xfrm>
            <a:off x="196727" y="737687"/>
            <a:ext cx="8718675" cy="252914"/>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3873A4C8-DEBD-07B9-D527-4A93DF7AB433}"/>
              </a:ext>
            </a:extLst>
          </p:cNvPr>
          <p:cNvSpPr/>
          <p:nvPr>
            <p:custDataLst>
              <p:tags r:id="rId10"/>
            </p:custDataLst>
          </p:nvPr>
        </p:nvSpPr>
        <p:spPr>
          <a:xfrm>
            <a:off x="679944" y="42421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5" name="Rectangle 4">
            <a:extLst>
              <a:ext uri="{FF2B5EF4-FFF2-40B4-BE49-F238E27FC236}">
                <a16:creationId xmlns:a16="http://schemas.microsoft.com/office/drawing/2014/main" id="{1CA22B65-5206-C951-D2A1-970B9E4DDCFA}"/>
              </a:ext>
            </a:extLst>
          </p:cNvPr>
          <p:cNvSpPr/>
          <p:nvPr>
            <p:custDataLst>
              <p:tags r:id="rId11"/>
            </p:custDataLst>
          </p:nvPr>
        </p:nvSpPr>
        <p:spPr>
          <a:xfrm>
            <a:off x="-83515" y="1716433"/>
            <a:ext cx="6312788" cy="3139321"/>
          </a:xfrm>
          <a:prstGeom prst="rect">
            <a:avLst/>
          </a:prstGeom>
        </p:spPr>
        <p:txBody>
          <a:bodyPr wrap="square">
            <a:spAutoFit/>
          </a:bodyPr>
          <a:lstStyle/>
          <a:p>
            <a:pPr algn="ctr" defTabSz="457223"/>
            <a:r>
              <a:rPr lang="pt-BR" sz="9900" b="1" dirty="0">
                <a:solidFill>
                  <a:schemeClr val="accent6">
                    <a:lumMod val="75000"/>
                  </a:schemeClr>
                </a:solidFill>
                <a:latin typeface="Dosis" pitchFamily="2" charset="0"/>
              </a:rPr>
              <a:t>on</a:t>
            </a:r>
          </a:p>
          <a:p>
            <a:pPr algn="ctr" defTabSz="457223"/>
            <a:r>
              <a:rPr lang="pt-BR" sz="9900" b="1" dirty="0">
                <a:solidFill>
                  <a:srgbClr val="106585"/>
                </a:solidFill>
                <a:latin typeface="Dosis" pitchFamily="2" charset="0"/>
              </a:rPr>
              <a:t>m</a:t>
            </a:r>
            <a:r>
              <a:rPr lang="pt-BR" sz="9900" b="1" dirty="0">
                <a:solidFill>
                  <a:schemeClr val="accent6">
                    <a:lumMod val="75000"/>
                  </a:schemeClr>
                </a:solidFill>
                <a:latin typeface="Dosis" pitchFamily="2" charset="0"/>
              </a:rPr>
              <a:t>on</a:t>
            </a:r>
            <a:r>
              <a:rPr lang="pt-BR" sz="9900" b="1" dirty="0">
                <a:solidFill>
                  <a:srgbClr val="106585"/>
                </a:solidFill>
                <a:latin typeface="Dosis" pitchFamily="2" charset="0"/>
              </a:rPr>
              <a:t>tagne</a:t>
            </a:r>
            <a:endParaRPr lang="fr-FR" sz="9900" b="1" dirty="0">
              <a:solidFill>
                <a:schemeClr val="accent6">
                  <a:lumMod val="75000"/>
                </a:schemeClr>
              </a:solidFill>
              <a:latin typeface="Dosis" pitchFamily="2" charset="0"/>
            </a:endParaRPr>
          </a:p>
        </p:txBody>
      </p:sp>
      <p:sp>
        <p:nvSpPr>
          <p:cNvPr id="6" name="ZoneTexte 5">
            <a:extLst>
              <a:ext uri="{FF2B5EF4-FFF2-40B4-BE49-F238E27FC236}">
                <a16:creationId xmlns:a16="http://schemas.microsoft.com/office/drawing/2014/main" id="{1440711D-CED3-BD29-E56D-ED462149C226}"/>
              </a:ext>
            </a:extLst>
          </p:cNvPr>
          <p:cNvSpPr txBox="1"/>
          <p:nvPr>
            <p:custDataLst>
              <p:tags r:id="rId12"/>
            </p:custDataLst>
          </p:nvPr>
        </p:nvSpPr>
        <p:spPr>
          <a:xfrm>
            <a:off x="1014972" y="350411"/>
            <a:ext cx="7686264" cy="338554"/>
          </a:xfrm>
          <a:prstGeom prst="rect">
            <a:avLst/>
          </a:prstGeom>
          <a:noFill/>
        </p:spPr>
        <p:txBody>
          <a:bodyPr wrap="square" rtlCol="0">
            <a:spAutoFit/>
          </a:bodyPr>
          <a:lstStyle/>
          <a:p>
            <a:pPr defTabSz="685818">
              <a:defRPr/>
            </a:pPr>
            <a:r>
              <a:rPr lang="fr-FR" sz="1600" b="1" dirty="0">
                <a:solidFill>
                  <a:prstClr val="white">
                    <a:lumMod val="65000"/>
                  </a:prstClr>
                </a:solidFill>
                <a:latin typeface="+mj-lt"/>
              </a:rPr>
              <a:t>« on » comme dans montagne.  Lisons ensemble: « on »  « montagne ».</a:t>
            </a:r>
          </a:p>
        </p:txBody>
      </p:sp>
      <p:graphicFrame>
        <p:nvGraphicFramePr>
          <p:cNvPr id="9" name="Tableau 8">
            <a:extLst>
              <a:ext uri="{FF2B5EF4-FFF2-40B4-BE49-F238E27FC236}">
                <a16:creationId xmlns:a16="http://schemas.microsoft.com/office/drawing/2014/main" id="{4F99155C-2624-462D-1235-8BBEF2ED32CD}"/>
              </a:ext>
            </a:extLst>
          </p:cNvPr>
          <p:cNvGraphicFramePr>
            <a:graphicFrameLocks noGrp="1"/>
          </p:cNvGraphicFramePr>
          <p:nvPr>
            <p:custDataLst>
              <p:tags r:id="rId13"/>
            </p:custDataLst>
            <p:extLst>
              <p:ext uri="{D42A27DB-BD31-4B8C-83A1-F6EECF244321}">
                <p14:modId xmlns:p14="http://schemas.microsoft.com/office/powerpoint/2010/main" val="2616513554"/>
              </p:ext>
            </p:extLst>
          </p:nvPr>
        </p:nvGraphicFramePr>
        <p:xfrm>
          <a:off x="-28533" y="-28609"/>
          <a:ext cx="8603748"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162368">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325648">
                <a:tc>
                  <a:txBody>
                    <a:bodyPr/>
                    <a:lstStyle/>
                    <a:p>
                      <a:pPr marL="0" indent="0" algn="ctr">
                        <a:buFont typeface="+mj-lt"/>
                        <a:buNone/>
                        <a:tabLst>
                          <a:tab pos="1695450" algn="l"/>
                        </a:tabLst>
                      </a:pPr>
                      <a:r>
                        <a:rPr lang="fr-FR" sz="13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10" name="Image 9">
            <a:extLst>
              <a:ext uri="{FF2B5EF4-FFF2-40B4-BE49-F238E27FC236}">
                <a16:creationId xmlns:a16="http://schemas.microsoft.com/office/drawing/2014/main" id="{10199A00-2667-534E-924D-C73A405889BB}"/>
              </a:ext>
            </a:extLst>
          </p:cNvPr>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5990081" y="2278443"/>
            <a:ext cx="2585134" cy="2279398"/>
          </a:xfrm>
          <a:prstGeom prst="rect">
            <a:avLst/>
          </a:prstGeom>
        </p:spPr>
      </p:pic>
    </p:spTree>
    <p:extLst>
      <p:ext uri="{BB962C8B-B14F-4D97-AF65-F5344CB8AC3E}">
        <p14:creationId xmlns:p14="http://schemas.microsoft.com/office/powerpoint/2010/main" val="2778968576"/>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B79E0B-4BCE-FD95-85D7-DA6CD60159C1}"/>
            </a:ext>
          </a:extLst>
        </p:cNvPr>
        <p:cNvGrpSpPr/>
        <p:nvPr/>
      </p:nvGrpSpPr>
      <p:grpSpPr>
        <a:xfrm>
          <a:off x="0" y="0"/>
          <a:ext cx="0" cy="0"/>
          <a:chOff x="0" y="0"/>
          <a:chExt cx="0" cy="0"/>
        </a:xfrm>
      </p:grpSpPr>
      <p:grpSp>
        <p:nvGrpSpPr>
          <p:cNvPr id="6" name="Groupe 5">
            <a:extLst>
              <a:ext uri="{FF2B5EF4-FFF2-40B4-BE49-F238E27FC236}">
                <a16:creationId xmlns:a16="http://schemas.microsoft.com/office/drawing/2014/main" id="{C10D9B21-5928-86FC-6EB6-FA97BF821A3D}"/>
              </a:ext>
            </a:extLst>
          </p:cNvPr>
          <p:cNvGrpSpPr/>
          <p:nvPr>
            <p:custDataLst>
              <p:tags r:id="rId1"/>
            </p:custDataLst>
          </p:nvPr>
        </p:nvGrpSpPr>
        <p:grpSpPr>
          <a:xfrm>
            <a:off x="0" y="-6927"/>
            <a:ext cx="9144000" cy="6858000"/>
            <a:chOff x="0" y="0"/>
            <a:chExt cx="13716000" cy="10287000"/>
          </a:xfrm>
        </p:grpSpPr>
        <p:sp>
          <p:nvSpPr>
            <p:cNvPr id="7" name="Rectangle 6">
              <a:extLst>
                <a:ext uri="{FF2B5EF4-FFF2-40B4-BE49-F238E27FC236}">
                  <a16:creationId xmlns:a16="http://schemas.microsoft.com/office/drawing/2014/main" id="{DCE93A90-D3EB-DAC8-454F-14A5BAA1017C}"/>
                </a:ext>
              </a:extLst>
            </p:cNvPr>
            <p:cNvSpPr/>
            <p:nvPr/>
          </p:nvSpPr>
          <p:spPr>
            <a:xfrm>
              <a:off x="0" y="0"/>
              <a:ext cx="13716000" cy="10287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10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C615350B-7ABF-9BCC-DA00-0C0F4E354EB6}"/>
                </a:ext>
              </a:extLst>
            </p:cNvPr>
            <p:cNvSpPr/>
            <p:nvPr/>
          </p:nvSpPr>
          <p:spPr>
            <a:xfrm>
              <a:off x="304801" y="783948"/>
              <a:ext cx="13106398" cy="9160152"/>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10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CA42D845-ADD9-D972-7815-2E24C34704E6}"/>
                </a:ext>
              </a:extLst>
            </p:cNvPr>
            <p:cNvSpPr/>
            <p:nvPr/>
          </p:nvSpPr>
          <p:spPr>
            <a:xfrm>
              <a:off x="304801" y="310242"/>
              <a:ext cx="13106398" cy="1230086"/>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1000" dirty="0">
                <a:solidFill>
                  <a:prstClr val="white"/>
                </a:solidFill>
                <a:latin typeface="Dosis" pitchFamily="2" charset="0"/>
              </a:endParaRPr>
            </a:p>
          </p:txBody>
        </p:sp>
      </p:grpSp>
      <p:sp>
        <p:nvSpPr>
          <p:cNvPr id="5" name="Freeform 8">
            <a:extLst>
              <a:ext uri="{FF2B5EF4-FFF2-40B4-BE49-F238E27FC236}">
                <a16:creationId xmlns:a16="http://schemas.microsoft.com/office/drawing/2014/main" id="{2AACA5FF-DF1D-DA10-BA86-CE554D03298B}"/>
              </a:ext>
            </a:extLst>
          </p:cNvPr>
          <p:cNvSpPr/>
          <p:nvPr>
            <p:custDataLst>
              <p:tags r:id="rId2"/>
            </p:custDataLst>
          </p:nvPr>
        </p:nvSpPr>
        <p:spPr>
          <a:xfrm rot="10800000" flipH="1">
            <a:off x="573317" y="446320"/>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pPr defTabSz="609630">
              <a:defRPr/>
            </a:pPr>
            <a:endParaRPr lang="fr-MA" sz="900" b="1" dirty="0">
              <a:solidFill>
                <a:prstClr val="white">
                  <a:lumMod val="50000"/>
                </a:prstClr>
              </a:solidFill>
              <a:latin typeface="Dosis" pitchFamily="2" charset="0"/>
            </a:endParaRPr>
          </a:p>
        </p:txBody>
      </p:sp>
      <p:sp>
        <p:nvSpPr>
          <p:cNvPr id="10" name="ZoneTexte 9">
            <a:extLst>
              <a:ext uri="{FF2B5EF4-FFF2-40B4-BE49-F238E27FC236}">
                <a16:creationId xmlns:a16="http://schemas.microsoft.com/office/drawing/2014/main" id="{DF2CFEF3-9562-4F99-490F-69A82EB41780}"/>
              </a:ext>
            </a:extLst>
          </p:cNvPr>
          <p:cNvSpPr txBox="1"/>
          <p:nvPr>
            <p:custDataLst>
              <p:tags r:id="rId3"/>
            </p:custDataLst>
          </p:nvPr>
        </p:nvSpPr>
        <p:spPr>
          <a:xfrm>
            <a:off x="762000" y="330200"/>
            <a:ext cx="7874000" cy="338554"/>
          </a:xfrm>
          <a:prstGeom prst="rect">
            <a:avLst/>
          </a:prstGeom>
          <a:noFill/>
        </p:spPr>
        <p:txBody>
          <a:bodyPr wrap="square" rtlCol="0">
            <a:spAutoFit/>
          </a:bodyPr>
          <a:lstStyle/>
          <a:p>
            <a:pPr defTabSz="609630">
              <a:spcAft>
                <a:spcPts val="400"/>
              </a:spcAft>
              <a:defRPr/>
            </a:pPr>
            <a:endParaRPr lang="fr-FR" sz="1600" dirty="0">
              <a:solidFill>
                <a:prstClr val="white">
                  <a:lumMod val="65000"/>
                </a:prstClr>
              </a:solidFill>
              <a:latin typeface="Calibri"/>
            </a:endParaRPr>
          </a:p>
        </p:txBody>
      </p:sp>
      <p:sp>
        <p:nvSpPr>
          <p:cNvPr id="14" name="ZoneTexte 13">
            <a:extLst>
              <a:ext uri="{FF2B5EF4-FFF2-40B4-BE49-F238E27FC236}">
                <a16:creationId xmlns:a16="http://schemas.microsoft.com/office/drawing/2014/main" id="{4ECC3171-F95B-64C2-DAD7-ABEC66E7CAC2}"/>
              </a:ext>
            </a:extLst>
          </p:cNvPr>
          <p:cNvSpPr txBox="1"/>
          <p:nvPr>
            <p:custDataLst>
              <p:tags r:id="rId4"/>
            </p:custDataLst>
          </p:nvPr>
        </p:nvSpPr>
        <p:spPr>
          <a:xfrm>
            <a:off x="914400" y="381001"/>
            <a:ext cx="8111613" cy="584775"/>
          </a:xfrm>
          <a:prstGeom prst="rect">
            <a:avLst/>
          </a:prstGeom>
          <a:noFill/>
        </p:spPr>
        <p:txBody>
          <a:bodyPr wrap="square" rtlCol="0">
            <a:spAutoFit/>
          </a:bodyPr>
          <a:lstStyle/>
          <a:p>
            <a:pPr defTabSz="609630">
              <a:spcAft>
                <a:spcPts val="400"/>
              </a:spcAft>
              <a:defRPr/>
            </a:pPr>
            <a:r>
              <a:rPr lang="fr-FR" sz="1600" b="1" dirty="0">
                <a:solidFill>
                  <a:prstClr val="white">
                    <a:lumMod val="65000"/>
                  </a:prstClr>
                </a:solidFill>
                <a:latin typeface="Calibri"/>
              </a:rPr>
              <a:t>Quand il y a « o»  devant « m »  elles font aussi le son « on». On écrit om lorsque le son est suivi de la lettre b ou p.  </a:t>
            </a:r>
          </a:p>
        </p:txBody>
      </p:sp>
      <p:sp>
        <p:nvSpPr>
          <p:cNvPr id="4" name="Rectangle 3">
            <a:extLst>
              <a:ext uri="{FF2B5EF4-FFF2-40B4-BE49-F238E27FC236}">
                <a16:creationId xmlns:a16="http://schemas.microsoft.com/office/drawing/2014/main" id="{7A151BB9-A5E5-455B-894A-5634783B2924}"/>
              </a:ext>
            </a:extLst>
          </p:cNvPr>
          <p:cNvSpPr/>
          <p:nvPr>
            <p:custDataLst>
              <p:tags r:id="rId5"/>
            </p:custDataLst>
          </p:nvPr>
        </p:nvSpPr>
        <p:spPr>
          <a:xfrm>
            <a:off x="3206443" y="1226786"/>
            <a:ext cx="2459703" cy="3216265"/>
          </a:xfrm>
          <a:prstGeom prst="rect">
            <a:avLst/>
          </a:prstGeom>
        </p:spPr>
        <p:txBody>
          <a:bodyPr wrap="square">
            <a:spAutoFit/>
          </a:bodyPr>
          <a:lstStyle/>
          <a:p>
            <a:pPr algn="ctr"/>
            <a:r>
              <a:rPr lang="pt-BR" sz="8800" b="1" dirty="0">
                <a:solidFill>
                  <a:srgbClr val="106585"/>
                </a:solidFill>
                <a:latin typeface="Dosis" pitchFamily="2" charset="0"/>
              </a:rPr>
              <a:t>  </a:t>
            </a:r>
            <a:r>
              <a:rPr lang="pt-BR" sz="11500" b="1" dirty="0">
                <a:solidFill>
                  <a:srgbClr val="106585"/>
                </a:solidFill>
                <a:latin typeface="Dosis" pitchFamily="2" charset="0"/>
              </a:rPr>
              <a:t>om</a:t>
            </a:r>
            <a:endParaRPr lang="pt-BR" sz="8800" b="1" dirty="0">
              <a:solidFill>
                <a:srgbClr val="106585"/>
              </a:solidFill>
              <a:latin typeface="Dosis" pitchFamily="2" charset="0"/>
            </a:endParaRPr>
          </a:p>
        </p:txBody>
      </p:sp>
      <p:graphicFrame>
        <p:nvGraphicFramePr>
          <p:cNvPr id="3" name="Tableau 2">
            <a:extLst>
              <a:ext uri="{FF2B5EF4-FFF2-40B4-BE49-F238E27FC236}">
                <a16:creationId xmlns:a16="http://schemas.microsoft.com/office/drawing/2014/main" id="{3F703428-A957-5134-70A3-B173B8AB50D1}"/>
              </a:ext>
            </a:extLst>
          </p:cNvPr>
          <p:cNvGraphicFramePr>
            <a:graphicFrameLocks noGrp="1"/>
          </p:cNvGraphicFramePr>
          <p:nvPr>
            <p:custDataLst>
              <p:tags r:id="rId6"/>
            </p:custDataLst>
            <p:extLst>
              <p:ext uri="{D42A27DB-BD31-4B8C-83A1-F6EECF244321}">
                <p14:modId xmlns:p14="http://schemas.microsoft.com/office/powerpoint/2010/main" val="4271344693"/>
              </p:ext>
            </p:ext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3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Tree>
    <p:extLst>
      <p:ext uri="{BB962C8B-B14F-4D97-AF65-F5344CB8AC3E}">
        <p14:creationId xmlns:p14="http://schemas.microsoft.com/office/powerpoint/2010/main" val="89390122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86EF86-9AA6-BC60-B728-5BF258348E8D}"/>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70DD3E4D-904F-7E57-EC24-58E951C5C293}"/>
              </a:ext>
            </a:extLst>
          </p:cNvPr>
          <p:cNvSpPr/>
          <p:nvPr>
            <p:custDataLst>
              <p:tags r:id="rId1"/>
            </p:custDataLst>
          </p:nvPr>
        </p:nvSpPr>
        <p:spPr>
          <a:xfrm>
            <a:off x="228602" y="990603"/>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6" name="Rectangle : coins arrondis 15">
            <a:extLst>
              <a:ext uri="{FF2B5EF4-FFF2-40B4-BE49-F238E27FC236}">
                <a16:creationId xmlns:a16="http://schemas.microsoft.com/office/drawing/2014/main" id="{DBACD9F7-035F-575C-679F-58941F64AEEA}"/>
              </a:ext>
            </a:extLst>
          </p:cNvPr>
          <p:cNvSpPr/>
          <p:nvPr>
            <p:custDataLst>
              <p:tags r:id="rId2"/>
            </p:custDataLst>
          </p:nvPr>
        </p:nvSpPr>
        <p:spPr>
          <a:xfrm>
            <a:off x="126753" y="929943"/>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18" name="ZoneTexte 17">
            <a:extLst>
              <a:ext uri="{FF2B5EF4-FFF2-40B4-BE49-F238E27FC236}">
                <a16:creationId xmlns:a16="http://schemas.microsoft.com/office/drawing/2014/main" id="{CC62366F-F403-79E1-06D5-D8442204E3DA}"/>
              </a:ext>
            </a:extLst>
          </p:cNvPr>
          <p:cNvSpPr txBox="1"/>
          <p:nvPr>
            <p:custDataLst>
              <p:tags r:id="rId3"/>
            </p:custDataLst>
          </p:nvPr>
        </p:nvSpPr>
        <p:spPr>
          <a:xfrm>
            <a:off x="800100" y="1093752"/>
            <a:ext cx="6096000" cy="325089"/>
          </a:xfrm>
          <a:prstGeom prst="rect">
            <a:avLst/>
          </a:prstGeom>
          <a:noFill/>
        </p:spPr>
        <p:txBody>
          <a:bodyPr wrap="square">
            <a:spAutoFit/>
          </a:bodyPr>
          <a:lstStyle/>
          <a:p>
            <a:pPr marL="0" lvl="1" defTabSz="457223">
              <a:lnSpc>
                <a:spcPts val="2011"/>
              </a:lnSpc>
              <a:spcBef>
                <a:spcPct val="0"/>
              </a:spcBef>
              <a:defRPr/>
            </a:pPr>
            <a:r>
              <a:rPr lang="en-US" sz="1400" b="1" dirty="0">
                <a:solidFill>
                  <a:prstClr val="white">
                    <a:lumMod val="75000"/>
                  </a:prstClr>
                </a:solidFill>
                <a:latin typeface="Dosis" pitchFamily="2" charset="0"/>
              </a:rPr>
              <a:t>Aujourd’hui, nous </a:t>
            </a:r>
            <a:r>
              <a:rPr lang="fr-FR" sz="1400" b="1" dirty="0">
                <a:solidFill>
                  <a:prstClr val="white">
                    <a:lumMod val="75000"/>
                  </a:prstClr>
                </a:solidFill>
                <a:latin typeface="Dosis" pitchFamily="2" charset="0"/>
              </a:rPr>
              <a:t>allons apprendre de nouveaux mots en français. </a:t>
            </a:r>
          </a:p>
        </p:txBody>
      </p:sp>
      <p:sp>
        <p:nvSpPr>
          <p:cNvPr id="19" name="Freeform 8">
            <a:extLst>
              <a:ext uri="{FF2B5EF4-FFF2-40B4-BE49-F238E27FC236}">
                <a16:creationId xmlns:a16="http://schemas.microsoft.com/office/drawing/2014/main" id="{EC21B959-337D-EE03-356F-3BAEB8508F2D}"/>
              </a:ext>
            </a:extLst>
          </p:cNvPr>
          <p:cNvSpPr/>
          <p:nvPr>
            <p:custDataLst>
              <p:tags r:id="rId4"/>
            </p:custDataLst>
          </p:nvPr>
        </p:nvSpPr>
        <p:spPr>
          <a:xfrm>
            <a:off x="457203" y="1149406"/>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7" name="Rectangle 6">
            <a:extLst>
              <a:ext uri="{FF2B5EF4-FFF2-40B4-BE49-F238E27FC236}">
                <a16:creationId xmlns:a16="http://schemas.microsoft.com/office/drawing/2014/main" id="{88B1C431-B568-D1C1-3644-99A8075BCAFE}"/>
              </a:ext>
            </a:extLst>
          </p:cNvPr>
          <p:cNvSpPr/>
          <p:nvPr>
            <p:custDataLst>
              <p:tags r:id="rId5"/>
            </p:custDataLst>
          </p:nvPr>
        </p:nvSpPr>
        <p:spPr>
          <a:xfrm>
            <a:off x="126754" y="1340347"/>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FB375E0B-0572-CBA7-AC56-ADFA66F5080F}"/>
              </a:ext>
            </a:extLst>
          </p:cNvPr>
          <p:cNvSpPr/>
          <p:nvPr>
            <p:custDataLst>
              <p:tags r:id="rId6"/>
            </p:custDataLst>
          </p:nvPr>
        </p:nvSpPr>
        <p:spPr>
          <a:xfrm>
            <a:off x="0" y="3"/>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23549BCA-998F-67F1-108A-959709E3F59E}"/>
              </a:ext>
            </a:extLst>
          </p:cNvPr>
          <p:cNvSpPr/>
          <p:nvPr>
            <p:custDataLst>
              <p:tags r:id="rId7"/>
            </p:custDataLst>
          </p:nvPr>
        </p:nvSpPr>
        <p:spPr>
          <a:xfrm>
            <a:off x="183905" y="177802"/>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168BB972-9D53-A4C3-4DF5-8D9BC13E7D79}"/>
              </a:ext>
            </a:extLst>
          </p:cNvPr>
          <p:cNvSpPr/>
          <p:nvPr>
            <p:custDataLst>
              <p:tags r:id="rId8"/>
            </p:custDataLst>
          </p:nvPr>
        </p:nvSpPr>
        <p:spPr>
          <a:xfrm>
            <a:off x="180977" y="180294"/>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26" name="Rectangle 25">
            <a:extLst>
              <a:ext uri="{FF2B5EF4-FFF2-40B4-BE49-F238E27FC236}">
                <a16:creationId xmlns:a16="http://schemas.microsoft.com/office/drawing/2014/main" id="{684776FE-670C-F617-BA9A-75636C5B576C}"/>
              </a:ext>
            </a:extLst>
          </p:cNvPr>
          <p:cNvSpPr/>
          <p:nvPr>
            <p:custDataLst>
              <p:tags r:id="rId9"/>
            </p:custDataLst>
          </p:nvPr>
        </p:nvSpPr>
        <p:spPr>
          <a:xfrm>
            <a:off x="196727" y="737687"/>
            <a:ext cx="8718675" cy="252914"/>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ED0CF622-536B-57DB-A5F0-8B2EA7C9B9A6}"/>
              </a:ext>
            </a:extLst>
          </p:cNvPr>
          <p:cNvSpPr/>
          <p:nvPr>
            <p:custDataLst>
              <p:tags r:id="rId10"/>
            </p:custDataLst>
          </p:nvPr>
        </p:nvSpPr>
        <p:spPr>
          <a:xfrm>
            <a:off x="679944" y="42421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5" name="Rectangle 4">
            <a:extLst>
              <a:ext uri="{FF2B5EF4-FFF2-40B4-BE49-F238E27FC236}">
                <a16:creationId xmlns:a16="http://schemas.microsoft.com/office/drawing/2014/main" id="{19B020AD-0645-740B-C800-2CA088100D4C}"/>
              </a:ext>
            </a:extLst>
          </p:cNvPr>
          <p:cNvSpPr/>
          <p:nvPr>
            <p:custDataLst>
              <p:tags r:id="rId11"/>
            </p:custDataLst>
          </p:nvPr>
        </p:nvSpPr>
        <p:spPr>
          <a:xfrm>
            <a:off x="457203" y="1913080"/>
            <a:ext cx="6071416" cy="3139321"/>
          </a:xfrm>
          <a:prstGeom prst="rect">
            <a:avLst/>
          </a:prstGeom>
        </p:spPr>
        <p:txBody>
          <a:bodyPr wrap="square">
            <a:spAutoFit/>
          </a:bodyPr>
          <a:lstStyle/>
          <a:p>
            <a:pPr algn="ctr" defTabSz="457223"/>
            <a:r>
              <a:rPr lang="pt-BR" sz="9900" b="1" dirty="0">
                <a:solidFill>
                  <a:schemeClr val="accent6">
                    <a:lumMod val="75000"/>
                  </a:schemeClr>
                </a:solidFill>
                <a:latin typeface="Dosis" pitchFamily="2" charset="0"/>
              </a:rPr>
              <a:t>om</a:t>
            </a:r>
            <a:endParaRPr lang="pt-BR" sz="9900" b="1" dirty="0">
              <a:solidFill>
                <a:srgbClr val="106585"/>
              </a:solidFill>
              <a:latin typeface="Dosis" pitchFamily="2" charset="0"/>
            </a:endParaRPr>
          </a:p>
          <a:p>
            <a:pPr algn="ctr" defTabSz="457223"/>
            <a:r>
              <a:rPr lang="pt-BR" sz="9900" b="1" dirty="0">
                <a:solidFill>
                  <a:srgbClr val="106585"/>
                </a:solidFill>
                <a:latin typeface="Dosis" pitchFamily="2" charset="0"/>
              </a:rPr>
              <a:t>t</a:t>
            </a:r>
            <a:r>
              <a:rPr lang="pt-BR" sz="9900" b="1" dirty="0">
                <a:solidFill>
                  <a:schemeClr val="accent6">
                    <a:lumMod val="75000"/>
                  </a:schemeClr>
                </a:solidFill>
                <a:latin typeface="Dosis" pitchFamily="2" charset="0"/>
              </a:rPr>
              <a:t>om</a:t>
            </a:r>
            <a:r>
              <a:rPr lang="pt-BR" sz="9900" b="1" dirty="0">
                <a:solidFill>
                  <a:srgbClr val="00B050"/>
                </a:solidFill>
                <a:latin typeface="Dosis" pitchFamily="2" charset="0"/>
              </a:rPr>
              <a:t>b</a:t>
            </a:r>
            <a:r>
              <a:rPr lang="pt-BR" sz="9900" b="1" dirty="0">
                <a:solidFill>
                  <a:srgbClr val="106585"/>
                </a:solidFill>
                <a:latin typeface="Dosis" pitchFamily="2" charset="0"/>
              </a:rPr>
              <a:t>er</a:t>
            </a:r>
            <a:endParaRPr lang="fr-FR" sz="9900" b="1" dirty="0">
              <a:solidFill>
                <a:schemeClr val="accent6">
                  <a:lumMod val="75000"/>
                </a:schemeClr>
              </a:solidFill>
              <a:latin typeface="Dosis" pitchFamily="2" charset="0"/>
            </a:endParaRPr>
          </a:p>
        </p:txBody>
      </p:sp>
      <p:sp>
        <p:nvSpPr>
          <p:cNvPr id="6" name="ZoneTexte 5">
            <a:extLst>
              <a:ext uri="{FF2B5EF4-FFF2-40B4-BE49-F238E27FC236}">
                <a16:creationId xmlns:a16="http://schemas.microsoft.com/office/drawing/2014/main" id="{A49F0129-9A4E-6BF9-4EEB-9B5F1C5EC7F7}"/>
              </a:ext>
            </a:extLst>
          </p:cNvPr>
          <p:cNvSpPr txBox="1"/>
          <p:nvPr>
            <p:custDataLst>
              <p:tags r:id="rId12"/>
            </p:custDataLst>
          </p:nvPr>
        </p:nvSpPr>
        <p:spPr>
          <a:xfrm>
            <a:off x="1014972" y="350411"/>
            <a:ext cx="7686264" cy="338554"/>
          </a:xfrm>
          <a:prstGeom prst="rect">
            <a:avLst/>
          </a:prstGeom>
          <a:noFill/>
        </p:spPr>
        <p:txBody>
          <a:bodyPr wrap="square" rtlCol="0">
            <a:spAutoFit/>
          </a:bodyPr>
          <a:lstStyle/>
          <a:p>
            <a:pPr defTabSz="685818">
              <a:defRPr/>
            </a:pPr>
            <a:r>
              <a:rPr lang="fr-FR" sz="1600" b="1" dirty="0">
                <a:solidFill>
                  <a:prstClr val="white">
                    <a:lumMod val="65000"/>
                  </a:prstClr>
                </a:solidFill>
                <a:latin typeface="+mj-lt"/>
              </a:rPr>
              <a:t>« om » comme dans tomber.  Lisons ensemble: « om » « tomber ».</a:t>
            </a:r>
          </a:p>
        </p:txBody>
      </p:sp>
      <p:graphicFrame>
        <p:nvGraphicFramePr>
          <p:cNvPr id="9" name="Tableau 8">
            <a:extLst>
              <a:ext uri="{FF2B5EF4-FFF2-40B4-BE49-F238E27FC236}">
                <a16:creationId xmlns:a16="http://schemas.microsoft.com/office/drawing/2014/main" id="{E82AC074-9954-7A3D-3D39-9C43F9C87F66}"/>
              </a:ext>
            </a:extLst>
          </p:cNvPr>
          <p:cNvGraphicFramePr>
            <a:graphicFrameLocks noGrp="1"/>
          </p:cNvGraphicFramePr>
          <p:nvPr>
            <p:custDataLst>
              <p:tags r:id="rId13"/>
            </p:custDataLst>
            <p:extLst>
              <p:ext uri="{D42A27DB-BD31-4B8C-83A1-F6EECF244321}">
                <p14:modId xmlns:p14="http://schemas.microsoft.com/office/powerpoint/2010/main" val="1652138471"/>
              </p:ext>
            </p:ext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3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2,Vocabulaire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4" name="Image 3">
            <a:extLst>
              <a:ext uri="{FF2B5EF4-FFF2-40B4-BE49-F238E27FC236}">
                <a16:creationId xmlns:a16="http://schemas.microsoft.com/office/drawing/2014/main" id="{5538C4C7-C62C-4042-E573-E7E86A16BC77}"/>
              </a:ext>
            </a:extLst>
          </p:cNvPr>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5846908" y="2457128"/>
            <a:ext cx="2854328" cy="2286617"/>
          </a:xfrm>
          <a:prstGeom prst="rect">
            <a:avLst/>
          </a:prstGeom>
        </p:spPr>
      </p:pic>
      <p:sp>
        <p:nvSpPr>
          <p:cNvPr id="10" name="Ellipse 9">
            <a:extLst>
              <a:ext uri="{FF2B5EF4-FFF2-40B4-BE49-F238E27FC236}">
                <a16:creationId xmlns:a16="http://schemas.microsoft.com/office/drawing/2014/main" id="{8A783DAE-BF3C-14B1-8173-67102C38F037}"/>
              </a:ext>
            </a:extLst>
          </p:cNvPr>
          <p:cNvSpPr/>
          <p:nvPr/>
        </p:nvSpPr>
        <p:spPr>
          <a:xfrm>
            <a:off x="3689043" y="3383923"/>
            <a:ext cx="747252" cy="1791084"/>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spTree>
    <p:extLst>
      <p:ext uri="{BB962C8B-B14F-4D97-AF65-F5344CB8AC3E}">
        <p14:creationId xmlns:p14="http://schemas.microsoft.com/office/powerpoint/2010/main" val="2785870249"/>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64FA19-BB7C-C47D-8D38-4998A1A35B61}"/>
            </a:ext>
          </a:extLst>
        </p:cNvPr>
        <p:cNvGrpSpPr/>
        <p:nvPr/>
      </p:nvGrpSpPr>
      <p:grpSpPr>
        <a:xfrm>
          <a:off x="0" y="0"/>
          <a:ext cx="0" cy="0"/>
          <a:chOff x="0" y="0"/>
          <a:chExt cx="0" cy="0"/>
        </a:xfrm>
      </p:grpSpPr>
      <p:grpSp>
        <p:nvGrpSpPr>
          <p:cNvPr id="6" name="Groupe 5">
            <a:extLst>
              <a:ext uri="{FF2B5EF4-FFF2-40B4-BE49-F238E27FC236}">
                <a16:creationId xmlns:a16="http://schemas.microsoft.com/office/drawing/2014/main" id="{A0787AB0-D9D4-75B6-B300-273F941CB40D}"/>
              </a:ext>
            </a:extLst>
          </p:cNvPr>
          <p:cNvGrpSpPr/>
          <p:nvPr>
            <p:custDataLst>
              <p:tags r:id="rId1"/>
            </p:custDataLst>
          </p:nvPr>
        </p:nvGrpSpPr>
        <p:grpSpPr>
          <a:xfrm>
            <a:off x="0" y="-6927"/>
            <a:ext cx="9144000" cy="6858000"/>
            <a:chOff x="0" y="0"/>
            <a:chExt cx="13716000" cy="10287000"/>
          </a:xfrm>
        </p:grpSpPr>
        <p:sp>
          <p:nvSpPr>
            <p:cNvPr id="7" name="Rectangle 6">
              <a:extLst>
                <a:ext uri="{FF2B5EF4-FFF2-40B4-BE49-F238E27FC236}">
                  <a16:creationId xmlns:a16="http://schemas.microsoft.com/office/drawing/2014/main" id="{FCD9AB58-2E17-CF05-BA7D-FE1AC7E5E862}"/>
                </a:ext>
              </a:extLst>
            </p:cNvPr>
            <p:cNvSpPr/>
            <p:nvPr/>
          </p:nvSpPr>
          <p:spPr>
            <a:xfrm>
              <a:off x="0" y="0"/>
              <a:ext cx="13716000" cy="10287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10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B3213643-DC0A-D8C5-60E8-A48760364F4E}"/>
                </a:ext>
              </a:extLst>
            </p:cNvPr>
            <p:cNvSpPr/>
            <p:nvPr/>
          </p:nvSpPr>
          <p:spPr>
            <a:xfrm>
              <a:off x="304801" y="783948"/>
              <a:ext cx="13106398" cy="9160152"/>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10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1C27D807-5F5D-E3CA-3353-CDFF65CB9251}"/>
                </a:ext>
              </a:extLst>
            </p:cNvPr>
            <p:cNvSpPr/>
            <p:nvPr/>
          </p:nvSpPr>
          <p:spPr>
            <a:xfrm>
              <a:off x="304801" y="310242"/>
              <a:ext cx="13106398" cy="1230086"/>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1000" dirty="0">
                <a:solidFill>
                  <a:prstClr val="white"/>
                </a:solidFill>
                <a:latin typeface="Dosis" pitchFamily="2" charset="0"/>
              </a:endParaRPr>
            </a:p>
          </p:txBody>
        </p:sp>
      </p:grpSp>
      <p:sp>
        <p:nvSpPr>
          <p:cNvPr id="5" name="Freeform 8">
            <a:extLst>
              <a:ext uri="{FF2B5EF4-FFF2-40B4-BE49-F238E27FC236}">
                <a16:creationId xmlns:a16="http://schemas.microsoft.com/office/drawing/2014/main" id="{98AF3A4C-9AB9-036F-C4F8-FA2754B3CBA2}"/>
              </a:ext>
            </a:extLst>
          </p:cNvPr>
          <p:cNvSpPr/>
          <p:nvPr>
            <p:custDataLst>
              <p:tags r:id="rId2"/>
            </p:custDataLst>
          </p:nvPr>
        </p:nvSpPr>
        <p:spPr>
          <a:xfrm rot="10800000" flipH="1">
            <a:off x="573317" y="446320"/>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pPr defTabSz="609630">
              <a:defRPr/>
            </a:pPr>
            <a:endParaRPr lang="fr-MA" sz="900" b="1" dirty="0">
              <a:solidFill>
                <a:prstClr val="white">
                  <a:lumMod val="50000"/>
                </a:prstClr>
              </a:solidFill>
              <a:latin typeface="Dosis" pitchFamily="2" charset="0"/>
            </a:endParaRPr>
          </a:p>
        </p:txBody>
      </p:sp>
      <p:sp>
        <p:nvSpPr>
          <p:cNvPr id="10" name="ZoneTexte 9">
            <a:extLst>
              <a:ext uri="{FF2B5EF4-FFF2-40B4-BE49-F238E27FC236}">
                <a16:creationId xmlns:a16="http://schemas.microsoft.com/office/drawing/2014/main" id="{E30D73CB-1A13-9EE7-CE55-40D6EDF8FAFA}"/>
              </a:ext>
            </a:extLst>
          </p:cNvPr>
          <p:cNvSpPr txBox="1"/>
          <p:nvPr>
            <p:custDataLst>
              <p:tags r:id="rId3"/>
            </p:custDataLst>
          </p:nvPr>
        </p:nvSpPr>
        <p:spPr>
          <a:xfrm>
            <a:off x="762000" y="330200"/>
            <a:ext cx="7874000" cy="338554"/>
          </a:xfrm>
          <a:prstGeom prst="rect">
            <a:avLst/>
          </a:prstGeom>
          <a:noFill/>
        </p:spPr>
        <p:txBody>
          <a:bodyPr wrap="square" rtlCol="0">
            <a:spAutoFit/>
          </a:bodyPr>
          <a:lstStyle/>
          <a:p>
            <a:pPr defTabSz="609630">
              <a:spcAft>
                <a:spcPts val="400"/>
              </a:spcAft>
              <a:defRPr/>
            </a:pPr>
            <a:endParaRPr lang="fr-FR" sz="1600" dirty="0">
              <a:solidFill>
                <a:prstClr val="white">
                  <a:lumMod val="65000"/>
                </a:prstClr>
              </a:solidFill>
              <a:latin typeface="Calibri"/>
            </a:endParaRPr>
          </a:p>
        </p:txBody>
      </p:sp>
      <p:sp>
        <p:nvSpPr>
          <p:cNvPr id="14" name="ZoneTexte 13">
            <a:extLst>
              <a:ext uri="{FF2B5EF4-FFF2-40B4-BE49-F238E27FC236}">
                <a16:creationId xmlns:a16="http://schemas.microsoft.com/office/drawing/2014/main" id="{578D4FE1-8C5A-FD94-0C77-E341E401C30C}"/>
              </a:ext>
            </a:extLst>
          </p:cNvPr>
          <p:cNvSpPr txBox="1"/>
          <p:nvPr>
            <p:custDataLst>
              <p:tags r:id="rId4"/>
            </p:custDataLst>
          </p:nvPr>
        </p:nvSpPr>
        <p:spPr>
          <a:xfrm>
            <a:off x="906650" y="330200"/>
            <a:ext cx="8111613" cy="338554"/>
          </a:xfrm>
          <a:prstGeom prst="rect">
            <a:avLst/>
          </a:prstGeom>
          <a:noFill/>
        </p:spPr>
        <p:txBody>
          <a:bodyPr wrap="square" rtlCol="0">
            <a:spAutoFit/>
          </a:bodyPr>
          <a:lstStyle/>
          <a:p>
            <a:pPr defTabSz="609630">
              <a:spcAft>
                <a:spcPts val="400"/>
              </a:spcAft>
              <a:defRPr/>
            </a:pPr>
            <a:r>
              <a:rPr lang="fr-FR" sz="1600" b="1" dirty="0">
                <a:solidFill>
                  <a:prstClr val="white">
                    <a:lumMod val="65000"/>
                  </a:prstClr>
                </a:solidFill>
                <a:latin typeface="Calibri"/>
              </a:rPr>
              <a:t>Quand il y a « i » suivi de </a:t>
            </a:r>
            <a:r>
              <a:rPr lang="fr-FR" sz="1600" b="1" dirty="0">
                <a:solidFill>
                  <a:prstClr val="white">
                    <a:lumMod val="65000"/>
                  </a:prstClr>
                </a:solidFill>
              </a:rPr>
              <a:t>«on»</a:t>
            </a:r>
            <a:r>
              <a:rPr lang="fr-FR" sz="1600" b="1" dirty="0">
                <a:solidFill>
                  <a:prstClr val="white">
                    <a:lumMod val="65000"/>
                  </a:prstClr>
                </a:solidFill>
                <a:latin typeface="Calibri"/>
              </a:rPr>
              <a:t>, on lit « ion »</a:t>
            </a:r>
          </a:p>
        </p:txBody>
      </p:sp>
      <p:sp>
        <p:nvSpPr>
          <p:cNvPr id="4" name="Rectangle 3">
            <a:extLst>
              <a:ext uri="{FF2B5EF4-FFF2-40B4-BE49-F238E27FC236}">
                <a16:creationId xmlns:a16="http://schemas.microsoft.com/office/drawing/2014/main" id="{D3A8BCE6-2DB2-C815-20FC-2A079A958570}"/>
              </a:ext>
            </a:extLst>
          </p:cNvPr>
          <p:cNvSpPr/>
          <p:nvPr>
            <p:custDataLst>
              <p:tags r:id="rId5"/>
            </p:custDataLst>
          </p:nvPr>
        </p:nvSpPr>
        <p:spPr>
          <a:xfrm>
            <a:off x="1242621" y="1898585"/>
            <a:ext cx="6658757" cy="1862048"/>
          </a:xfrm>
          <a:prstGeom prst="rect">
            <a:avLst/>
          </a:prstGeom>
        </p:spPr>
        <p:txBody>
          <a:bodyPr wrap="square">
            <a:spAutoFit/>
          </a:bodyPr>
          <a:lstStyle/>
          <a:p>
            <a:pPr algn="ctr"/>
            <a:r>
              <a:rPr lang="pt-BR" sz="11500" b="1" dirty="0">
                <a:solidFill>
                  <a:srgbClr val="106585"/>
                </a:solidFill>
                <a:latin typeface="Dosis" pitchFamily="2" charset="0"/>
              </a:rPr>
              <a:t>ion</a:t>
            </a:r>
            <a:endParaRPr lang="pt-BR" sz="8800" b="1" dirty="0">
              <a:solidFill>
                <a:srgbClr val="106585"/>
              </a:solidFill>
              <a:latin typeface="Dosis" pitchFamily="2" charset="0"/>
            </a:endParaRPr>
          </a:p>
        </p:txBody>
      </p:sp>
      <p:graphicFrame>
        <p:nvGraphicFramePr>
          <p:cNvPr id="3" name="Tableau 2">
            <a:extLst>
              <a:ext uri="{FF2B5EF4-FFF2-40B4-BE49-F238E27FC236}">
                <a16:creationId xmlns:a16="http://schemas.microsoft.com/office/drawing/2014/main" id="{E6FC23B0-09AE-FAFE-6BEE-87059D806EB2}"/>
              </a:ext>
            </a:extLst>
          </p:cNvPr>
          <p:cNvGraphicFramePr>
            <a:graphicFrameLocks noGrp="1"/>
          </p:cNvGraphicFramePr>
          <p:nvPr>
            <p:custDataLst>
              <p:tags r:id="rId6"/>
            </p:custDataLst>
            <p:extLst>
              <p:ext uri="{D42A27DB-BD31-4B8C-83A1-F6EECF244321}">
                <p14:modId xmlns:p14="http://schemas.microsoft.com/office/powerpoint/2010/main" val="549259522"/>
              </p:ext>
            </p:extLst>
          </p:nvPr>
        </p:nvGraphicFramePr>
        <p:xfrm>
          <a:off x="-28533" y="-28609"/>
          <a:ext cx="8929656" cy="323062"/>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323062">
                <a:tc>
                  <a:txBody>
                    <a:bodyPr/>
                    <a:lstStyle/>
                    <a:p>
                      <a:pPr marL="0" indent="0" algn="ctr">
                        <a:buFont typeface="+mj-lt"/>
                        <a:buNone/>
                        <a:tabLst>
                          <a:tab pos="1695450" algn="l"/>
                        </a:tabLst>
                      </a:pPr>
                      <a:r>
                        <a:rPr lang="fr-FR" sz="13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Tree>
    <p:extLst>
      <p:ext uri="{BB962C8B-B14F-4D97-AF65-F5344CB8AC3E}">
        <p14:creationId xmlns:p14="http://schemas.microsoft.com/office/powerpoint/2010/main" val="1315945593"/>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C74FA1-871F-24E7-BD40-58FFA193997E}"/>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E478010F-3128-F0C2-9D3B-B5E9B83F1FC4}"/>
              </a:ext>
            </a:extLst>
          </p:cNvPr>
          <p:cNvSpPr/>
          <p:nvPr>
            <p:custDataLst>
              <p:tags r:id="rId1"/>
            </p:custDataLst>
          </p:nvPr>
        </p:nvSpPr>
        <p:spPr>
          <a:xfrm>
            <a:off x="228602" y="990603"/>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6" name="Rectangle : coins arrondis 15">
            <a:extLst>
              <a:ext uri="{FF2B5EF4-FFF2-40B4-BE49-F238E27FC236}">
                <a16:creationId xmlns:a16="http://schemas.microsoft.com/office/drawing/2014/main" id="{31ED7142-0B39-A705-5C15-4A78A2A3B967}"/>
              </a:ext>
            </a:extLst>
          </p:cNvPr>
          <p:cNvSpPr/>
          <p:nvPr>
            <p:custDataLst>
              <p:tags r:id="rId2"/>
            </p:custDataLst>
          </p:nvPr>
        </p:nvSpPr>
        <p:spPr>
          <a:xfrm>
            <a:off x="126753" y="929943"/>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18" name="ZoneTexte 17">
            <a:extLst>
              <a:ext uri="{FF2B5EF4-FFF2-40B4-BE49-F238E27FC236}">
                <a16:creationId xmlns:a16="http://schemas.microsoft.com/office/drawing/2014/main" id="{4363F46A-606A-6BA9-5C11-170CA2EA7F2C}"/>
              </a:ext>
            </a:extLst>
          </p:cNvPr>
          <p:cNvSpPr txBox="1"/>
          <p:nvPr>
            <p:custDataLst>
              <p:tags r:id="rId3"/>
            </p:custDataLst>
          </p:nvPr>
        </p:nvSpPr>
        <p:spPr>
          <a:xfrm>
            <a:off x="800100" y="1093752"/>
            <a:ext cx="6096000" cy="325089"/>
          </a:xfrm>
          <a:prstGeom prst="rect">
            <a:avLst/>
          </a:prstGeom>
          <a:noFill/>
        </p:spPr>
        <p:txBody>
          <a:bodyPr wrap="square">
            <a:spAutoFit/>
          </a:bodyPr>
          <a:lstStyle/>
          <a:p>
            <a:pPr marL="0" lvl="1" defTabSz="457223">
              <a:lnSpc>
                <a:spcPts val="2011"/>
              </a:lnSpc>
              <a:spcBef>
                <a:spcPct val="0"/>
              </a:spcBef>
              <a:defRPr/>
            </a:pPr>
            <a:r>
              <a:rPr lang="en-US" sz="1400" b="1" dirty="0">
                <a:solidFill>
                  <a:prstClr val="white">
                    <a:lumMod val="75000"/>
                  </a:prstClr>
                </a:solidFill>
                <a:latin typeface="Dosis" pitchFamily="2" charset="0"/>
              </a:rPr>
              <a:t>Aujourd’hui, nous </a:t>
            </a:r>
            <a:r>
              <a:rPr lang="fr-FR" sz="1400" b="1" dirty="0">
                <a:solidFill>
                  <a:prstClr val="white">
                    <a:lumMod val="75000"/>
                  </a:prstClr>
                </a:solidFill>
                <a:latin typeface="Dosis" pitchFamily="2" charset="0"/>
              </a:rPr>
              <a:t>allons apprendre de nouveaux mots en français. </a:t>
            </a:r>
          </a:p>
        </p:txBody>
      </p:sp>
      <p:sp>
        <p:nvSpPr>
          <p:cNvPr id="19" name="Freeform 8">
            <a:extLst>
              <a:ext uri="{FF2B5EF4-FFF2-40B4-BE49-F238E27FC236}">
                <a16:creationId xmlns:a16="http://schemas.microsoft.com/office/drawing/2014/main" id="{000BA8D3-8D3B-86D2-7560-F64DFF5707E8}"/>
              </a:ext>
            </a:extLst>
          </p:cNvPr>
          <p:cNvSpPr/>
          <p:nvPr>
            <p:custDataLst>
              <p:tags r:id="rId4"/>
            </p:custDataLst>
          </p:nvPr>
        </p:nvSpPr>
        <p:spPr>
          <a:xfrm>
            <a:off x="457203" y="1149406"/>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7" name="Rectangle 6">
            <a:extLst>
              <a:ext uri="{FF2B5EF4-FFF2-40B4-BE49-F238E27FC236}">
                <a16:creationId xmlns:a16="http://schemas.microsoft.com/office/drawing/2014/main" id="{797B5AB3-A4C2-8B74-96C8-E35D3824FBE7}"/>
              </a:ext>
            </a:extLst>
          </p:cNvPr>
          <p:cNvSpPr/>
          <p:nvPr>
            <p:custDataLst>
              <p:tags r:id="rId5"/>
            </p:custDataLst>
          </p:nvPr>
        </p:nvSpPr>
        <p:spPr>
          <a:xfrm>
            <a:off x="126754" y="1340347"/>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C9CD27D8-B91C-6CE8-AD2D-953D77D08D52}"/>
              </a:ext>
            </a:extLst>
          </p:cNvPr>
          <p:cNvSpPr/>
          <p:nvPr>
            <p:custDataLst>
              <p:tags r:id="rId6"/>
            </p:custDataLst>
          </p:nvPr>
        </p:nvSpPr>
        <p:spPr>
          <a:xfrm>
            <a:off x="0" y="3"/>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E7A790D6-07FE-D5E6-E7B0-F735695188A5}"/>
              </a:ext>
            </a:extLst>
          </p:cNvPr>
          <p:cNvSpPr/>
          <p:nvPr>
            <p:custDataLst>
              <p:tags r:id="rId7"/>
            </p:custDataLst>
          </p:nvPr>
        </p:nvSpPr>
        <p:spPr>
          <a:xfrm>
            <a:off x="139203" y="260951"/>
            <a:ext cx="8776195" cy="641676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r>
              <a:rPr lang="fr-FR" sz="900" dirty="0">
                <a:solidFill>
                  <a:prstClr val="white"/>
                </a:solidFill>
                <a:latin typeface="Dosis" pitchFamily="2" charset="0"/>
              </a:rPr>
              <a:t>e</a:t>
            </a:r>
            <a:endParaRPr lang="fr-MA" sz="9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4FF8E85C-78F5-D45F-73DB-454B79030273}"/>
              </a:ext>
            </a:extLst>
          </p:cNvPr>
          <p:cNvSpPr/>
          <p:nvPr>
            <p:custDataLst>
              <p:tags r:id="rId8"/>
            </p:custDataLst>
          </p:nvPr>
        </p:nvSpPr>
        <p:spPr>
          <a:xfrm>
            <a:off x="180976" y="279018"/>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55CCF9D7-9989-CC5D-DEA1-28D991E8AD3F}"/>
              </a:ext>
            </a:extLst>
          </p:cNvPr>
          <p:cNvSpPr/>
          <p:nvPr>
            <p:custDataLst>
              <p:tags r:id="rId9"/>
            </p:custDataLst>
          </p:nvPr>
        </p:nvSpPr>
        <p:spPr>
          <a:xfrm>
            <a:off x="679944" y="42421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5" name="Rectangle 4">
            <a:extLst>
              <a:ext uri="{FF2B5EF4-FFF2-40B4-BE49-F238E27FC236}">
                <a16:creationId xmlns:a16="http://schemas.microsoft.com/office/drawing/2014/main" id="{38F8706B-DB61-62A3-B15B-EB999F6F6B7D}"/>
              </a:ext>
            </a:extLst>
          </p:cNvPr>
          <p:cNvSpPr/>
          <p:nvPr>
            <p:custDataLst>
              <p:tags r:id="rId10"/>
            </p:custDataLst>
          </p:nvPr>
        </p:nvSpPr>
        <p:spPr>
          <a:xfrm>
            <a:off x="139198" y="1499150"/>
            <a:ext cx="6312788" cy="4662815"/>
          </a:xfrm>
          <a:prstGeom prst="rect">
            <a:avLst/>
          </a:prstGeom>
        </p:spPr>
        <p:txBody>
          <a:bodyPr wrap="square">
            <a:spAutoFit/>
          </a:bodyPr>
          <a:lstStyle/>
          <a:p>
            <a:pPr algn="ctr" defTabSz="457223"/>
            <a:r>
              <a:rPr lang="pt-BR" sz="9900" b="1" dirty="0">
                <a:solidFill>
                  <a:schemeClr val="accent6">
                    <a:lumMod val="75000"/>
                  </a:schemeClr>
                </a:solidFill>
                <a:latin typeface="Dosis" pitchFamily="2" charset="0"/>
              </a:rPr>
              <a:t>ion</a:t>
            </a:r>
          </a:p>
          <a:p>
            <a:pPr algn="ctr" defTabSz="457223"/>
            <a:r>
              <a:rPr lang="pt-BR" sz="9900" b="1" dirty="0">
                <a:solidFill>
                  <a:srgbClr val="106585"/>
                </a:solidFill>
                <a:latin typeface="Dosis" pitchFamily="2" charset="0"/>
              </a:rPr>
              <a:t>l</a:t>
            </a:r>
            <a:r>
              <a:rPr lang="pt-BR" sz="9900" b="1" dirty="0">
                <a:solidFill>
                  <a:schemeClr val="accent6">
                    <a:lumMod val="75000"/>
                  </a:schemeClr>
                </a:solidFill>
                <a:latin typeface="Dosis" pitchFamily="2" charset="0"/>
              </a:rPr>
              <a:t>ion</a:t>
            </a:r>
          </a:p>
          <a:p>
            <a:pPr algn="ctr" defTabSz="457223"/>
            <a:endParaRPr lang="fr-FR" sz="9900" b="1" dirty="0">
              <a:solidFill>
                <a:schemeClr val="accent6">
                  <a:lumMod val="75000"/>
                </a:schemeClr>
              </a:solidFill>
              <a:latin typeface="Dosis" pitchFamily="2" charset="0"/>
            </a:endParaRPr>
          </a:p>
        </p:txBody>
      </p:sp>
      <p:sp>
        <p:nvSpPr>
          <p:cNvPr id="6" name="ZoneTexte 5">
            <a:extLst>
              <a:ext uri="{FF2B5EF4-FFF2-40B4-BE49-F238E27FC236}">
                <a16:creationId xmlns:a16="http://schemas.microsoft.com/office/drawing/2014/main" id="{673E5F4A-7D98-68F4-2AA0-424DF237C0F9}"/>
              </a:ext>
            </a:extLst>
          </p:cNvPr>
          <p:cNvSpPr txBox="1"/>
          <p:nvPr>
            <p:custDataLst>
              <p:tags r:id="rId11"/>
            </p:custDataLst>
          </p:nvPr>
        </p:nvSpPr>
        <p:spPr>
          <a:xfrm>
            <a:off x="1014972" y="350411"/>
            <a:ext cx="7686264" cy="338554"/>
          </a:xfrm>
          <a:prstGeom prst="rect">
            <a:avLst/>
          </a:prstGeom>
          <a:noFill/>
        </p:spPr>
        <p:txBody>
          <a:bodyPr wrap="square" rtlCol="0">
            <a:spAutoFit/>
          </a:bodyPr>
          <a:lstStyle/>
          <a:p>
            <a:pPr defTabSz="685818">
              <a:defRPr/>
            </a:pPr>
            <a:r>
              <a:rPr lang="fr-FR" sz="1600" b="1" dirty="0">
                <a:solidFill>
                  <a:prstClr val="white">
                    <a:lumMod val="65000"/>
                  </a:prstClr>
                </a:solidFill>
                <a:latin typeface="+mj-lt"/>
              </a:rPr>
              <a:t>« ion » comme dans « lion ».  Lisons ensemble: « ion »  «lion».</a:t>
            </a:r>
          </a:p>
        </p:txBody>
      </p:sp>
      <p:graphicFrame>
        <p:nvGraphicFramePr>
          <p:cNvPr id="9" name="Tableau 8">
            <a:extLst>
              <a:ext uri="{FF2B5EF4-FFF2-40B4-BE49-F238E27FC236}">
                <a16:creationId xmlns:a16="http://schemas.microsoft.com/office/drawing/2014/main" id="{887A4E5C-860A-41D5-863B-CC5B8741990F}"/>
              </a:ext>
            </a:extLst>
          </p:cNvPr>
          <p:cNvGraphicFramePr>
            <a:graphicFrameLocks noGrp="1"/>
          </p:cNvGraphicFramePr>
          <p:nvPr>
            <p:custDataLst>
              <p:tags r:id="rId12"/>
            </p:custDataLst>
            <p:extLst>
              <p:ext uri="{D42A27DB-BD31-4B8C-83A1-F6EECF244321}">
                <p14:modId xmlns:p14="http://schemas.microsoft.com/office/powerpoint/2010/main" val="656794755"/>
              </p:ext>
            </p:extLst>
          </p:nvPr>
        </p:nvGraphicFramePr>
        <p:xfrm>
          <a:off x="-28533" y="-28609"/>
          <a:ext cx="8603748" cy="28956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162368">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252000">
                <a:tc>
                  <a:txBody>
                    <a:bodyPr/>
                    <a:lstStyle/>
                    <a:p>
                      <a:pPr marL="0" indent="0" algn="ctr">
                        <a:buFont typeface="+mj-lt"/>
                        <a:buNone/>
                        <a:tabLst>
                          <a:tab pos="1695450" algn="l"/>
                        </a:tabLst>
                      </a:pPr>
                      <a:r>
                        <a:rPr lang="fr-FR" sz="13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marL="0" marR="0"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2" name="Image 1">
            <a:extLst>
              <a:ext uri="{FF2B5EF4-FFF2-40B4-BE49-F238E27FC236}">
                <a16:creationId xmlns:a16="http://schemas.microsoft.com/office/drawing/2014/main" id="{17C9C7CD-DC7E-79DC-13B2-2DB43DD62A1E}"/>
              </a:ext>
            </a:extLst>
          </p:cNvPr>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4604195" y="1318859"/>
            <a:ext cx="3695581" cy="4174092"/>
          </a:xfrm>
          <a:prstGeom prst="rect">
            <a:avLst/>
          </a:prstGeom>
        </p:spPr>
      </p:pic>
    </p:spTree>
    <p:extLst>
      <p:ext uri="{BB962C8B-B14F-4D97-AF65-F5344CB8AC3E}">
        <p14:creationId xmlns:p14="http://schemas.microsoft.com/office/powerpoint/2010/main" val="3505173730"/>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D4CA01-33FF-7B11-5EA5-8365D6B86D88}"/>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514FB880-3603-FF0C-923A-DE4B6B02D805}"/>
              </a:ext>
            </a:extLst>
          </p:cNvPr>
          <p:cNvSpPr/>
          <p:nvPr>
            <p:custDataLst>
              <p:tags r:id="rId1"/>
            </p:custDataLst>
          </p:nvPr>
        </p:nvSpPr>
        <p:spPr>
          <a:xfrm>
            <a:off x="228602" y="990603"/>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6" name="Rectangle : coins arrondis 15">
            <a:extLst>
              <a:ext uri="{FF2B5EF4-FFF2-40B4-BE49-F238E27FC236}">
                <a16:creationId xmlns:a16="http://schemas.microsoft.com/office/drawing/2014/main" id="{55F2904B-63C1-7843-5C26-E29D58C729FD}"/>
              </a:ext>
            </a:extLst>
          </p:cNvPr>
          <p:cNvSpPr/>
          <p:nvPr>
            <p:custDataLst>
              <p:tags r:id="rId2"/>
            </p:custDataLst>
          </p:nvPr>
        </p:nvSpPr>
        <p:spPr>
          <a:xfrm>
            <a:off x="126753" y="929943"/>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18" name="ZoneTexte 17">
            <a:extLst>
              <a:ext uri="{FF2B5EF4-FFF2-40B4-BE49-F238E27FC236}">
                <a16:creationId xmlns:a16="http://schemas.microsoft.com/office/drawing/2014/main" id="{3A707183-C840-001E-0991-D355EED00758}"/>
              </a:ext>
            </a:extLst>
          </p:cNvPr>
          <p:cNvSpPr txBox="1"/>
          <p:nvPr>
            <p:custDataLst>
              <p:tags r:id="rId3"/>
            </p:custDataLst>
          </p:nvPr>
        </p:nvSpPr>
        <p:spPr>
          <a:xfrm>
            <a:off x="800100" y="1093752"/>
            <a:ext cx="6096000" cy="325089"/>
          </a:xfrm>
          <a:prstGeom prst="rect">
            <a:avLst/>
          </a:prstGeom>
          <a:noFill/>
        </p:spPr>
        <p:txBody>
          <a:bodyPr wrap="square">
            <a:spAutoFit/>
          </a:bodyPr>
          <a:lstStyle/>
          <a:p>
            <a:pPr marL="0" lvl="1" defTabSz="457223">
              <a:lnSpc>
                <a:spcPts val="2011"/>
              </a:lnSpc>
              <a:spcBef>
                <a:spcPct val="0"/>
              </a:spcBef>
              <a:defRPr/>
            </a:pPr>
            <a:r>
              <a:rPr lang="en-US" sz="1400" b="1" dirty="0">
                <a:solidFill>
                  <a:prstClr val="white">
                    <a:lumMod val="75000"/>
                  </a:prstClr>
                </a:solidFill>
                <a:latin typeface="Dosis" pitchFamily="2" charset="0"/>
              </a:rPr>
              <a:t>Aujourd’hui, nous </a:t>
            </a:r>
            <a:r>
              <a:rPr lang="fr-FR" sz="1400" b="1" dirty="0">
                <a:solidFill>
                  <a:prstClr val="white">
                    <a:lumMod val="75000"/>
                  </a:prstClr>
                </a:solidFill>
                <a:latin typeface="Dosis" pitchFamily="2" charset="0"/>
              </a:rPr>
              <a:t>allons apprendre de nouveaux mots en français. </a:t>
            </a:r>
          </a:p>
        </p:txBody>
      </p:sp>
      <p:sp>
        <p:nvSpPr>
          <p:cNvPr id="19" name="Freeform 8">
            <a:extLst>
              <a:ext uri="{FF2B5EF4-FFF2-40B4-BE49-F238E27FC236}">
                <a16:creationId xmlns:a16="http://schemas.microsoft.com/office/drawing/2014/main" id="{A0D68B9E-F2EE-3C02-4138-C66625F8B6D2}"/>
              </a:ext>
            </a:extLst>
          </p:cNvPr>
          <p:cNvSpPr/>
          <p:nvPr>
            <p:custDataLst>
              <p:tags r:id="rId4"/>
            </p:custDataLst>
          </p:nvPr>
        </p:nvSpPr>
        <p:spPr>
          <a:xfrm>
            <a:off x="457203" y="1149406"/>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7" name="Rectangle 6">
            <a:extLst>
              <a:ext uri="{FF2B5EF4-FFF2-40B4-BE49-F238E27FC236}">
                <a16:creationId xmlns:a16="http://schemas.microsoft.com/office/drawing/2014/main" id="{34876EB1-DD09-863A-1F91-8F8497D2C2D0}"/>
              </a:ext>
            </a:extLst>
          </p:cNvPr>
          <p:cNvSpPr/>
          <p:nvPr>
            <p:custDataLst>
              <p:tags r:id="rId5"/>
            </p:custDataLst>
          </p:nvPr>
        </p:nvSpPr>
        <p:spPr>
          <a:xfrm>
            <a:off x="126754" y="1340347"/>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73A41235-091B-ED9F-007C-8A148818A774}"/>
              </a:ext>
            </a:extLst>
          </p:cNvPr>
          <p:cNvSpPr/>
          <p:nvPr>
            <p:custDataLst>
              <p:tags r:id="rId6"/>
            </p:custDataLst>
          </p:nvPr>
        </p:nvSpPr>
        <p:spPr>
          <a:xfrm>
            <a:off x="0" y="3"/>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F5B58918-C335-403C-FB84-EBA07F4D1CFF}"/>
              </a:ext>
            </a:extLst>
          </p:cNvPr>
          <p:cNvSpPr/>
          <p:nvPr>
            <p:custDataLst>
              <p:tags r:id="rId7"/>
            </p:custDataLst>
          </p:nvPr>
        </p:nvSpPr>
        <p:spPr>
          <a:xfrm>
            <a:off x="202912" y="253804"/>
            <a:ext cx="8776195" cy="6319616"/>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A1DFBC53-4865-1118-070A-C1D519B04B53}"/>
              </a:ext>
            </a:extLst>
          </p:cNvPr>
          <p:cNvSpPr/>
          <p:nvPr>
            <p:custDataLst>
              <p:tags r:id="rId8"/>
            </p:custDataLst>
          </p:nvPr>
        </p:nvSpPr>
        <p:spPr>
          <a:xfrm>
            <a:off x="222355" y="287224"/>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13F5D408-0256-CD40-DAED-36EE0A417AA3}"/>
              </a:ext>
            </a:extLst>
          </p:cNvPr>
          <p:cNvSpPr/>
          <p:nvPr>
            <p:custDataLst>
              <p:tags r:id="rId9"/>
            </p:custDataLst>
          </p:nvPr>
        </p:nvSpPr>
        <p:spPr>
          <a:xfrm>
            <a:off x="679944" y="42421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6" name="ZoneTexte 5">
            <a:extLst>
              <a:ext uri="{FF2B5EF4-FFF2-40B4-BE49-F238E27FC236}">
                <a16:creationId xmlns:a16="http://schemas.microsoft.com/office/drawing/2014/main" id="{03F40D16-0B00-A3FA-BF65-EDF6D55A4386}"/>
              </a:ext>
            </a:extLst>
          </p:cNvPr>
          <p:cNvSpPr txBox="1"/>
          <p:nvPr>
            <p:custDataLst>
              <p:tags r:id="rId10"/>
            </p:custDataLst>
          </p:nvPr>
        </p:nvSpPr>
        <p:spPr>
          <a:xfrm>
            <a:off x="1014972" y="350411"/>
            <a:ext cx="7686264" cy="338554"/>
          </a:xfrm>
          <a:prstGeom prst="rect">
            <a:avLst/>
          </a:prstGeom>
          <a:noFill/>
        </p:spPr>
        <p:txBody>
          <a:bodyPr wrap="square" rtlCol="0">
            <a:spAutoFit/>
          </a:bodyPr>
          <a:lstStyle/>
          <a:p>
            <a:pPr defTabSz="685818">
              <a:defRPr/>
            </a:pPr>
            <a:r>
              <a:rPr lang="fr-FR" sz="1600" b="1" dirty="0">
                <a:solidFill>
                  <a:prstClr val="white">
                    <a:lumMod val="65000"/>
                  </a:prstClr>
                </a:solidFill>
                <a:latin typeface="+mj-lt"/>
              </a:rPr>
              <a:t>Maintenant relisons les graphèmes et les mots ensemble. </a:t>
            </a:r>
          </a:p>
        </p:txBody>
      </p:sp>
      <p:graphicFrame>
        <p:nvGraphicFramePr>
          <p:cNvPr id="9" name="Tableau 8">
            <a:extLst>
              <a:ext uri="{FF2B5EF4-FFF2-40B4-BE49-F238E27FC236}">
                <a16:creationId xmlns:a16="http://schemas.microsoft.com/office/drawing/2014/main" id="{C92D49E1-F656-77A8-5582-A4CB82EF07BD}"/>
              </a:ext>
            </a:extLst>
          </p:cNvPr>
          <p:cNvGraphicFramePr>
            <a:graphicFrameLocks noGrp="1"/>
          </p:cNvGraphicFramePr>
          <p:nvPr>
            <p:custDataLst>
              <p:tags r:id="rId11"/>
            </p:custDataLst>
          </p:nvPr>
        </p:nvGraphicFramePr>
        <p:xfrm>
          <a:off x="-28533" y="-28609"/>
          <a:ext cx="8929656" cy="28956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252000">
                <a:tc>
                  <a:txBody>
                    <a:bodyPr/>
                    <a:lstStyle/>
                    <a:p>
                      <a:pPr marL="0" indent="0" algn="ctr">
                        <a:buFont typeface="+mj-lt"/>
                        <a:buNone/>
                        <a:tabLst>
                          <a:tab pos="1695450" algn="l"/>
                        </a:tabLst>
                      </a:pPr>
                      <a:r>
                        <a:rPr lang="fr-FR" sz="13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4" name="Rectangle 3">
            <a:extLst>
              <a:ext uri="{FF2B5EF4-FFF2-40B4-BE49-F238E27FC236}">
                <a16:creationId xmlns:a16="http://schemas.microsoft.com/office/drawing/2014/main" id="{ECB50567-D1A0-5A0E-4D21-34A1FD4899F4}"/>
              </a:ext>
            </a:extLst>
          </p:cNvPr>
          <p:cNvSpPr/>
          <p:nvPr>
            <p:custDataLst>
              <p:tags r:id="rId12"/>
            </p:custDataLst>
          </p:nvPr>
        </p:nvSpPr>
        <p:spPr>
          <a:xfrm>
            <a:off x="1720646" y="1601397"/>
            <a:ext cx="6980590" cy="4247317"/>
          </a:xfrm>
          <a:prstGeom prst="rect">
            <a:avLst/>
          </a:prstGeom>
        </p:spPr>
        <p:txBody>
          <a:bodyPr wrap="square">
            <a:spAutoFit/>
          </a:bodyPr>
          <a:lstStyle/>
          <a:p>
            <a:pPr defTabSz="457223"/>
            <a:r>
              <a:rPr lang="pt-BR" sz="5400" b="1" dirty="0">
                <a:solidFill>
                  <a:srgbClr val="E46C0A"/>
                </a:solidFill>
                <a:latin typeface="Dosis" pitchFamily="2" charset="0"/>
              </a:rPr>
              <a:t>on            </a:t>
            </a:r>
            <a:r>
              <a:rPr lang="pt-BR" sz="5400" b="1" dirty="0">
                <a:solidFill>
                  <a:srgbClr val="106585"/>
                </a:solidFill>
                <a:latin typeface="Dosis" pitchFamily="2" charset="0"/>
              </a:rPr>
              <a:t>m</a:t>
            </a:r>
            <a:r>
              <a:rPr lang="pt-BR" sz="5400" b="1" dirty="0">
                <a:solidFill>
                  <a:srgbClr val="E46C0A"/>
                </a:solidFill>
                <a:latin typeface="Dosis" pitchFamily="2" charset="0"/>
              </a:rPr>
              <a:t>on</a:t>
            </a:r>
            <a:r>
              <a:rPr lang="pt-BR" sz="5400" b="1" dirty="0">
                <a:solidFill>
                  <a:srgbClr val="106585"/>
                </a:solidFill>
                <a:latin typeface="Dosis" pitchFamily="2" charset="0"/>
              </a:rPr>
              <a:t>tagne</a:t>
            </a:r>
          </a:p>
          <a:p>
            <a:pPr defTabSz="457223"/>
            <a:r>
              <a:rPr lang="pt-BR" sz="5400" b="1" dirty="0">
                <a:solidFill>
                  <a:srgbClr val="E46C0A"/>
                </a:solidFill>
                <a:latin typeface="Dosis" pitchFamily="2" charset="0"/>
              </a:rPr>
              <a:t>om           </a:t>
            </a:r>
            <a:r>
              <a:rPr lang="pt-BR" sz="5400" b="1" dirty="0">
                <a:solidFill>
                  <a:srgbClr val="106585"/>
                </a:solidFill>
                <a:latin typeface="Dosis" pitchFamily="2" charset="0"/>
              </a:rPr>
              <a:t>t</a:t>
            </a:r>
            <a:r>
              <a:rPr lang="pt-BR" sz="5400" b="1" dirty="0">
                <a:solidFill>
                  <a:srgbClr val="E46C0A"/>
                </a:solidFill>
                <a:latin typeface="Dosis" pitchFamily="2" charset="0"/>
              </a:rPr>
              <a:t>om</a:t>
            </a:r>
            <a:r>
              <a:rPr lang="pt-BR" sz="5400" b="1" dirty="0">
                <a:solidFill>
                  <a:srgbClr val="106585"/>
                </a:solidFill>
                <a:latin typeface="Dosis" pitchFamily="2" charset="0"/>
              </a:rPr>
              <a:t>ber</a:t>
            </a:r>
          </a:p>
          <a:p>
            <a:pPr defTabSz="457223"/>
            <a:r>
              <a:rPr lang="pt-BR" sz="5400" b="1" dirty="0">
                <a:solidFill>
                  <a:srgbClr val="E46C0A"/>
                </a:solidFill>
                <a:latin typeface="Dosis" pitchFamily="2" charset="0"/>
              </a:rPr>
              <a:t>ion</a:t>
            </a:r>
            <a:r>
              <a:rPr lang="pt-BR" sz="5400" b="1" dirty="0">
                <a:solidFill>
                  <a:srgbClr val="106585"/>
                </a:solidFill>
                <a:latin typeface="Dosis" pitchFamily="2" charset="0"/>
              </a:rPr>
              <a:t>           l</a:t>
            </a:r>
            <a:r>
              <a:rPr lang="pt-BR" sz="5400" b="1" dirty="0">
                <a:solidFill>
                  <a:srgbClr val="E46C0A"/>
                </a:solidFill>
                <a:latin typeface="Dosis" pitchFamily="2" charset="0"/>
              </a:rPr>
              <a:t>ion</a:t>
            </a:r>
            <a:endParaRPr lang="pt-BR" sz="5400" b="1" dirty="0">
              <a:solidFill>
                <a:srgbClr val="106585"/>
              </a:solidFill>
              <a:latin typeface="Dosis" pitchFamily="2" charset="0"/>
            </a:endParaRPr>
          </a:p>
          <a:p>
            <a:pPr defTabSz="457223"/>
            <a:r>
              <a:rPr lang="pt-BR" sz="5400" b="1" dirty="0">
                <a:solidFill>
                  <a:srgbClr val="E46C0A"/>
                </a:solidFill>
                <a:latin typeface="Dosis" pitchFamily="2" charset="0"/>
              </a:rPr>
              <a:t>           </a:t>
            </a:r>
            <a:r>
              <a:rPr lang="pt-BR" sz="5400" b="1" dirty="0">
                <a:solidFill>
                  <a:srgbClr val="106585"/>
                </a:solidFill>
                <a:latin typeface="Dosis" pitchFamily="2" charset="0"/>
              </a:rPr>
              <a:t> </a:t>
            </a:r>
            <a:endParaRPr lang="pt-BR" sz="5400" b="1" dirty="0">
              <a:solidFill>
                <a:srgbClr val="E46C0A"/>
              </a:solidFill>
              <a:latin typeface="Dosis" pitchFamily="2" charset="0"/>
            </a:endParaRPr>
          </a:p>
          <a:p>
            <a:pPr defTabSz="457223"/>
            <a:endParaRPr lang="fr-FR" sz="5400" b="1" dirty="0">
              <a:solidFill>
                <a:srgbClr val="106585"/>
              </a:solidFill>
              <a:latin typeface="Dosis" pitchFamily="2" charset="0"/>
            </a:endParaRPr>
          </a:p>
        </p:txBody>
      </p:sp>
      <p:sp>
        <p:nvSpPr>
          <p:cNvPr id="2" name="Flèche : droite 1">
            <a:extLst>
              <a:ext uri="{FF2B5EF4-FFF2-40B4-BE49-F238E27FC236}">
                <a16:creationId xmlns:a16="http://schemas.microsoft.com/office/drawing/2014/main" id="{7AD4D999-F4E0-A86E-10E6-EEE1E1996E51}"/>
              </a:ext>
            </a:extLst>
          </p:cNvPr>
          <p:cNvSpPr/>
          <p:nvPr/>
        </p:nvSpPr>
        <p:spPr>
          <a:xfrm>
            <a:off x="3157384" y="2106187"/>
            <a:ext cx="462116" cy="202336"/>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sp>
        <p:nvSpPr>
          <p:cNvPr id="5" name="Flèche : droite 4">
            <a:extLst>
              <a:ext uri="{FF2B5EF4-FFF2-40B4-BE49-F238E27FC236}">
                <a16:creationId xmlns:a16="http://schemas.microsoft.com/office/drawing/2014/main" id="{1E732A0E-4DDA-3D0A-8584-B296C80D4CF1}"/>
              </a:ext>
            </a:extLst>
          </p:cNvPr>
          <p:cNvSpPr/>
          <p:nvPr/>
        </p:nvSpPr>
        <p:spPr>
          <a:xfrm>
            <a:off x="3157384" y="2930609"/>
            <a:ext cx="462116" cy="202336"/>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sp>
        <p:nvSpPr>
          <p:cNvPr id="10" name="Flèche : droite 9">
            <a:extLst>
              <a:ext uri="{FF2B5EF4-FFF2-40B4-BE49-F238E27FC236}">
                <a16:creationId xmlns:a16="http://schemas.microsoft.com/office/drawing/2014/main" id="{55775D35-47FC-00F0-4A77-CD0D47E002AF}"/>
              </a:ext>
            </a:extLst>
          </p:cNvPr>
          <p:cNvSpPr/>
          <p:nvPr/>
        </p:nvSpPr>
        <p:spPr>
          <a:xfrm>
            <a:off x="3157384" y="3675273"/>
            <a:ext cx="462116" cy="202336"/>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spTree>
    <p:extLst>
      <p:ext uri="{BB962C8B-B14F-4D97-AF65-F5344CB8AC3E}">
        <p14:creationId xmlns:p14="http://schemas.microsoft.com/office/powerpoint/2010/main" val="180589982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Freeform 2">
            <a:extLst>
              <a:ext uri="{FF2B5EF4-FFF2-40B4-BE49-F238E27FC236}">
                <a16:creationId xmlns:a16="http://schemas.microsoft.com/office/drawing/2014/main" id="{7C109445-F55E-DE60-7D27-858E1DB22C9A}"/>
              </a:ext>
            </a:extLst>
          </p:cNvPr>
          <p:cNvSpPr/>
          <p:nvPr/>
        </p:nvSpPr>
        <p:spPr>
          <a:xfrm>
            <a:off x="0" y="0"/>
            <a:ext cx="9144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457246">
              <a:defRPr/>
            </a:pPr>
            <a:endParaRPr lang="fr-MA" sz="900" dirty="0">
              <a:solidFill>
                <a:prstClr val="black"/>
              </a:solidFill>
              <a:latin typeface="Dosis" pitchFamily="2" charset="0"/>
            </a:endParaRPr>
          </a:p>
        </p:txBody>
      </p:sp>
      <p:grpSp>
        <p:nvGrpSpPr>
          <p:cNvPr id="12" name="Group 3">
            <a:extLst>
              <a:ext uri="{FF2B5EF4-FFF2-40B4-BE49-F238E27FC236}">
                <a16:creationId xmlns:a16="http://schemas.microsoft.com/office/drawing/2014/main" id="{C6D6A489-F406-3292-97C0-95DDE4EF465D}"/>
              </a:ext>
            </a:extLst>
          </p:cNvPr>
          <p:cNvGrpSpPr/>
          <p:nvPr/>
        </p:nvGrpSpPr>
        <p:grpSpPr>
          <a:xfrm>
            <a:off x="713683" y="803073"/>
            <a:ext cx="8001000" cy="5284067"/>
            <a:chOff x="0" y="0"/>
            <a:chExt cx="3895412" cy="2555175"/>
          </a:xfrm>
        </p:grpSpPr>
        <p:sp>
          <p:nvSpPr>
            <p:cNvPr id="13" name="Freeform 4">
              <a:extLst>
                <a:ext uri="{FF2B5EF4-FFF2-40B4-BE49-F238E27FC236}">
                  <a16:creationId xmlns:a16="http://schemas.microsoft.com/office/drawing/2014/main" id="{A1BA34FA-79AF-67A8-87D2-D7B97195C3F6}"/>
                </a:ext>
              </a:extLst>
            </p:cNvPr>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defTabSz="457246">
                <a:defRPr/>
              </a:pPr>
              <a:endParaRPr lang="fr-MA" sz="900" dirty="0">
                <a:solidFill>
                  <a:prstClr val="black"/>
                </a:solidFill>
                <a:latin typeface="Dosis" pitchFamily="2" charset="0"/>
              </a:endParaRPr>
            </a:p>
          </p:txBody>
        </p:sp>
        <p:sp>
          <p:nvSpPr>
            <p:cNvPr id="15" name="TextBox 5">
              <a:extLst>
                <a:ext uri="{FF2B5EF4-FFF2-40B4-BE49-F238E27FC236}">
                  <a16:creationId xmlns:a16="http://schemas.microsoft.com/office/drawing/2014/main" id="{861A9722-8353-9D8F-0B17-E4548BBF22FB}"/>
                </a:ext>
              </a:extLst>
            </p:cNvPr>
            <p:cNvSpPr txBox="1"/>
            <p:nvPr/>
          </p:nvSpPr>
          <p:spPr>
            <a:xfrm>
              <a:off x="0" y="-47625"/>
              <a:ext cx="812800" cy="860425"/>
            </a:xfrm>
            <a:prstGeom prst="rect">
              <a:avLst/>
            </a:prstGeom>
          </p:spPr>
          <p:txBody>
            <a:bodyPr lIns="25401" tIns="25401" rIns="25401" bIns="25401" rtlCol="0" anchor="ctr"/>
            <a:lstStyle/>
            <a:p>
              <a:pPr algn="ctr" defTabSz="457246">
                <a:lnSpc>
                  <a:spcPts val="1606"/>
                </a:lnSpc>
                <a:defRPr/>
              </a:pPr>
              <a:endParaRPr sz="900" dirty="0">
                <a:solidFill>
                  <a:prstClr val="black"/>
                </a:solidFill>
                <a:latin typeface="Dosis" pitchFamily="2" charset="0"/>
              </a:endParaRPr>
            </a:p>
          </p:txBody>
        </p:sp>
      </p:grpSp>
      <p:sp>
        <p:nvSpPr>
          <p:cNvPr id="24" name="Freeform 7">
            <a:extLst>
              <a:ext uri="{FF2B5EF4-FFF2-40B4-BE49-F238E27FC236}">
                <a16:creationId xmlns:a16="http://schemas.microsoft.com/office/drawing/2014/main" id="{8B9C7CEF-D288-3ACF-5EFB-1E516A7EA05C}"/>
              </a:ext>
            </a:extLst>
          </p:cNvPr>
          <p:cNvSpPr/>
          <p:nvPr/>
        </p:nvSpPr>
        <p:spPr>
          <a:xfrm>
            <a:off x="786646" y="381001"/>
            <a:ext cx="619583" cy="59480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sp>
        <p:nvSpPr>
          <p:cNvPr id="9" name="TextBox 9"/>
          <p:cNvSpPr txBox="1"/>
          <p:nvPr/>
        </p:nvSpPr>
        <p:spPr>
          <a:xfrm>
            <a:off x="2065213" y="1447801"/>
            <a:ext cx="5013577" cy="359073"/>
          </a:xfrm>
          <a:prstGeom prst="rect">
            <a:avLst/>
          </a:prstGeom>
        </p:spPr>
        <p:txBody>
          <a:bodyPr lIns="0" tIns="0" rIns="0" bIns="0" rtlCol="0" anchor="t">
            <a:spAutoFit/>
          </a:bodyPr>
          <a:lstStyle/>
          <a:p>
            <a:pPr algn="ctr" defTabSz="457223">
              <a:lnSpc>
                <a:spcPts val="2799"/>
              </a:lnSpc>
              <a:defRPr/>
            </a:pPr>
            <a:r>
              <a:rPr lang="en-US" sz="2400" dirty="0">
                <a:solidFill>
                  <a:srgbClr val="1F497D"/>
                </a:solidFill>
                <a:latin typeface="Carelia"/>
              </a:rPr>
              <a:t>Plan de la séance </a:t>
            </a:r>
          </a:p>
        </p:txBody>
      </p:sp>
      <p:sp>
        <p:nvSpPr>
          <p:cNvPr id="21" name="TextBox 10">
            <a:extLst>
              <a:ext uri="{FF2B5EF4-FFF2-40B4-BE49-F238E27FC236}">
                <a16:creationId xmlns:a16="http://schemas.microsoft.com/office/drawing/2014/main" id="{520975FF-C4E0-5D86-270B-BF29A19BF229}"/>
              </a:ext>
            </a:extLst>
          </p:cNvPr>
          <p:cNvSpPr txBox="1"/>
          <p:nvPr/>
        </p:nvSpPr>
        <p:spPr>
          <a:xfrm>
            <a:off x="971587" y="2466239"/>
            <a:ext cx="2719829" cy="246478"/>
          </a:xfrm>
          <a:prstGeom prst="rect">
            <a:avLst/>
          </a:prstGeom>
        </p:spPr>
        <p:txBody>
          <a:bodyPr lIns="0" tIns="0" rIns="0" bIns="0" rtlCol="0" anchor="t">
            <a:spAutoFit/>
          </a:bodyPr>
          <a:lstStyle/>
          <a:p>
            <a:pPr defTabSz="457223">
              <a:lnSpc>
                <a:spcPts val="2017"/>
              </a:lnSpc>
              <a:defRPr/>
            </a:pPr>
            <a:r>
              <a:rPr lang="en-US" sz="1600" dirty="0">
                <a:solidFill>
                  <a:srgbClr val="8DC63F"/>
                </a:solidFill>
                <a:latin typeface="Carelia"/>
              </a:rPr>
              <a:t>   </a:t>
            </a:r>
            <a:endParaRPr lang="en-US" sz="1600" dirty="0">
              <a:solidFill>
                <a:srgbClr val="106585"/>
              </a:solidFill>
              <a:latin typeface="Carelia"/>
            </a:endParaRPr>
          </a:p>
        </p:txBody>
      </p:sp>
      <p:sp>
        <p:nvSpPr>
          <p:cNvPr id="25" name="TextBox 10">
            <a:extLst>
              <a:ext uri="{FF2B5EF4-FFF2-40B4-BE49-F238E27FC236}">
                <a16:creationId xmlns:a16="http://schemas.microsoft.com/office/drawing/2014/main" id="{37F3FF47-A181-13AB-6870-33D6FABA820F}"/>
              </a:ext>
            </a:extLst>
          </p:cNvPr>
          <p:cNvSpPr txBox="1"/>
          <p:nvPr/>
        </p:nvSpPr>
        <p:spPr>
          <a:xfrm>
            <a:off x="843731" y="3429661"/>
            <a:ext cx="2719829" cy="769441"/>
          </a:xfrm>
          <a:prstGeom prst="rect">
            <a:avLst/>
          </a:prstGeom>
        </p:spPr>
        <p:txBody>
          <a:bodyPr wrap="square" lIns="0" tIns="0" rIns="0" bIns="0" rtlCol="0" anchor="t">
            <a:spAutoFit/>
          </a:bodyPr>
          <a:lstStyle/>
          <a:p>
            <a:pPr defTabSz="457223">
              <a:lnSpc>
                <a:spcPts val="2017"/>
              </a:lnSpc>
              <a:defRPr/>
            </a:pPr>
            <a:r>
              <a:rPr lang="en-US" sz="2000" dirty="0">
                <a:solidFill>
                  <a:srgbClr val="106585"/>
                </a:solidFill>
                <a:latin typeface="Carelia"/>
              </a:rPr>
              <a:t>     3.Lecture</a:t>
            </a:r>
          </a:p>
          <a:p>
            <a:pPr defTabSz="457223">
              <a:lnSpc>
                <a:spcPts val="2017"/>
              </a:lnSpc>
              <a:defRPr/>
            </a:pPr>
            <a:r>
              <a:rPr lang="en-US" sz="2000" dirty="0">
                <a:solidFill>
                  <a:srgbClr val="106585"/>
                </a:solidFill>
                <a:latin typeface="Carelia"/>
              </a:rPr>
              <a:t> </a:t>
            </a:r>
          </a:p>
          <a:p>
            <a:pPr marL="175692" defTabSz="457223">
              <a:lnSpc>
                <a:spcPts val="2017"/>
              </a:lnSpc>
              <a:defRPr/>
            </a:pPr>
            <a:r>
              <a:rPr lang="en-US" sz="2000" dirty="0">
                <a:solidFill>
                  <a:srgbClr val="106585"/>
                </a:solidFill>
                <a:latin typeface="Carelia"/>
              </a:rPr>
              <a:t>  4.Écriture  </a:t>
            </a:r>
          </a:p>
        </p:txBody>
      </p:sp>
      <p:sp>
        <p:nvSpPr>
          <p:cNvPr id="8" name="TextBox 10">
            <a:extLst>
              <a:ext uri="{FF2B5EF4-FFF2-40B4-BE49-F238E27FC236}">
                <a16:creationId xmlns:a16="http://schemas.microsoft.com/office/drawing/2014/main" id="{AE6C1C41-DB0E-EB18-709F-86830A881F23}"/>
              </a:ext>
            </a:extLst>
          </p:cNvPr>
          <p:cNvSpPr txBox="1"/>
          <p:nvPr/>
        </p:nvSpPr>
        <p:spPr>
          <a:xfrm>
            <a:off x="917386" y="2017587"/>
            <a:ext cx="2719829" cy="260071"/>
          </a:xfrm>
          <a:prstGeom prst="rect">
            <a:avLst/>
          </a:prstGeom>
        </p:spPr>
        <p:txBody>
          <a:bodyPr wrap="square" lIns="0" tIns="0" rIns="0" bIns="0" rtlCol="0" anchor="t">
            <a:spAutoFit/>
          </a:bodyPr>
          <a:lstStyle/>
          <a:p>
            <a:pPr defTabSz="457223">
              <a:lnSpc>
                <a:spcPts val="2017"/>
              </a:lnSpc>
              <a:defRPr/>
            </a:pPr>
            <a:r>
              <a:rPr lang="en-US" sz="2000" dirty="0">
                <a:solidFill>
                  <a:srgbClr val="8DC63F"/>
                </a:solidFill>
                <a:latin typeface="Carelia"/>
              </a:rPr>
              <a:t>    </a:t>
            </a:r>
            <a:r>
              <a:rPr lang="en-US" sz="2000" dirty="0">
                <a:solidFill>
                  <a:srgbClr val="106585"/>
                </a:solidFill>
                <a:latin typeface="Carelia"/>
              </a:rPr>
              <a:t>1.Rituel</a:t>
            </a:r>
          </a:p>
        </p:txBody>
      </p:sp>
      <p:sp>
        <p:nvSpPr>
          <p:cNvPr id="6" name="TextBox 7">
            <a:extLst>
              <a:ext uri="{FF2B5EF4-FFF2-40B4-BE49-F238E27FC236}">
                <a16:creationId xmlns:a16="http://schemas.microsoft.com/office/drawing/2014/main" id="{760E37B0-5448-5441-D977-944B0E95DD9B}"/>
              </a:ext>
            </a:extLst>
          </p:cNvPr>
          <p:cNvSpPr txBox="1"/>
          <p:nvPr/>
        </p:nvSpPr>
        <p:spPr>
          <a:xfrm>
            <a:off x="1349796" y="2337395"/>
            <a:ext cx="4318483" cy="215444"/>
          </a:xfrm>
          <a:prstGeom prst="rect">
            <a:avLst/>
          </a:prstGeom>
        </p:spPr>
        <p:txBody>
          <a:bodyPr wrap="square" lIns="0" tIns="0" rIns="0" bIns="0" rtlCol="0" anchor="t">
            <a:spAutoFit/>
          </a:bodyPr>
          <a:lstStyle/>
          <a:p>
            <a:pPr marL="228611" indent="-228611" defTabSz="457223">
              <a:buFont typeface="Arial" panose="020B0604020202020204" pitchFamily="34" charset="0"/>
              <a:buChar char="•"/>
              <a:defRPr/>
            </a:pPr>
            <a:r>
              <a:rPr lang="fr-FR" sz="1400" dirty="0">
                <a:solidFill>
                  <a:prstClr val="black">
                    <a:lumMod val="65000"/>
                    <a:lumOff val="35000"/>
                  </a:prstClr>
                </a:solidFill>
                <a:latin typeface="Dosis" pitchFamily="2" charset="0"/>
              </a:rPr>
              <a:t>Dictée flash</a:t>
            </a:r>
          </a:p>
        </p:txBody>
      </p:sp>
      <p:sp>
        <p:nvSpPr>
          <p:cNvPr id="33" name="TextBox 12">
            <a:extLst>
              <a:ext uri="{FF2B5EF4-FFF2-40B4-BE49-F238E27FC236}">
                <a16:creationId xmlns:a16="http://schemas.microsoft.com/office/drawing/2014/main" id="{62D5657B-BE79-BE5F-8DF7-DAFA860B9E8D}"/>
              </a:ext>
            </a:extLst>
          </p:cNvPr>
          <p:cNvSpPr txBox="1"/>
          <p:nvPr/>
        </p:nvSpPr>
        <p:spPr>
          <a:xfrm>
            <a:off x="1128069" y="3445107"/>
            <a:ext cx="6771817" cy="192360"/>
          </a:xfrm>
          <a:prstGeom prst="rect">
            <a:avLst/>
          </a:prstGeom>
        </p:spPr>
        <p:txBody>
          <a:bodyPr wrap="square" lIns="0" tIns="0" rIns="0" bIns="0" rtlCol="0" anchor="t">
            <a:spAutoFit/>
          </a:bodyPr>
          <a:lstStyle/>
          <a:p>
            <a:pPr marL="117799" lvl="1" defTabSz="457223">
              <a:lnSpc>
                <a:spcPts val="1527"/>
              </a:lnSpc>
              <a:spcAft>
                <a:spcPts val="300"/>
              </a:spcAft>
              <a:defRPr/>
            </a:pPr>
            <a:r>
              <a:rPr lang="pt-BR" sz="1600" dirty="0">
                <a:solidFill>
                  <a:prstClr val="black">
                    <a:lumMod val="75000"/>
                    <a:lumOff val="25000"/>
                  </a:prstClr>
                </a:solidFill>
                <a:latin typeface="Dosis" pitchFamily="2" charset="0"/>
                <a:ea typeface="Cambria" panose="02040503050406030204" pitchFamily="18" charset="0"/>
              </a:rPr>
              <a:t>   </a:t>
            </a:r>
            <a:endParaRPr lang="en-US" sz="1700" dirty="0">
              <a:solidFill>
                <a:prstClr val="black">
                  <a:lumMod val="75000"/>
                  <a:lumOff val="25000"/>
                </a:prstClr>
              </a:solidFill>
              <a:latin typeface="Dosis" pitchFamily="2" charset="0"/>
            </a:endParaRPr>
          </a:p>
        </p:txBody>
      </p:sp>
      <p:sp>
        <p:nvSpPr>
          <p:cNvPr id="34" name="TextBox 10">
            <a:extLst>
              <a:ext uri="{FF2B5EF4-FFF2-40B4-BE49-F238E27FC236}">
                <a16:creationId xmlns:a16="http://schemas.microsoft.com/office/drawing/2014/main" id="{D7802530-3095-C792-91F3-9A931590EAAC}"/>
              </a:ext>
            </a:extLst>
          </p:cNvPr>
          <p:cNvSpPr txBox="1"/>
          <p:nvPr/>
        </p:nvSpPr>
        <p:spPr>
          <a:xfrm>
            <a:off x="833182" y="2805400"/>
            <a:ext cx="4318482" cy="260071"/>
          </a:xfrm>
          <a:prstGeom prst="rect">
            <a:avLst/>
          </a:prstGeom>
        </p:spPr>
        <p:txBody>
          <a:bodyPr wrap="square" lIns="0" tIns="0" rIns="0" bIns="0" rtlCol="0" anchor="t">
            <a:spAutoFit/>
          </a:bodyPr>
          <a:lstStyle/>
          <a:p>
            <a:pPr defTabSz="457223">
              <a:lnSpc>
                <a:spcPts val="2017"/>
              </a:lnSpc>
              <a:defRPr/>
            </a:pPr>
            <a:r>
              <a:rPr lang="en-US" sz="2000" dirty="0">
                <a:solidFill>
                  <a:srgbClr val="106585"/>
                </a:solidFill>
                <a:latin typeface="Carelia"/>
              </a:rPr>
              <a:t>     2.Vocabulaire </a:t>
            </a:r>
          </a:p>
        </p:txBody>
      </p:sp>
      <p:sp>
        <p:nvSpPr>
          <p:cNvPr id="4" name="TextBox 10">
            <a:extLst>
              <a:ext uri="{FF2B5EF4-FFF2-40B4-BE49-F238E27FC236}">
                <a16:creationId xmlns:a16="http://schemas.microsoft.com/office/drawing/2014/main" id="{679C874B-1583-7AC1-9174-E70182C97A17}"/>
              </a:ext>
            </a:extLst>
          </p:cNvPr>
          <p:cNvSpPr txBox="1"/>
          <p:nvPr/>
        </p:nvSpPr>
        <p:spPr>
          <a:xfrm>
            <a:off x="843731" y="5162580"/>
            <a:ext cx="4629151" cy="260071"/>
          </a:xfrm>
          <a:prstGeom prst="rect">
            <a:avLst/>
          </a:prstGeom>
        </p:spPr>
        <p:txBody>
          <a:bodyPr wrap="square" lIns="0" tIns="0" rIns="0" bIns="0" rtlCol="0" anchor="t">
            <a:spAutoFit/>
          </a:bodyPr>
          <a:lstStyle/>
          <a:p>
            <a:pPr defTabSz="457223">
              <a:lnSpc>
                <a:spcPts val="2017"/>
              </a:lnSpc>
              <a:defRPr/>
            </a:pPr>
            <a:r>
              <a:rPr lang="en-US" sz="2000" dirty="0">
                <a:solidFill>
                  <a:srgbClr val="106585"/>
                </a:solidFill>
                <a:latin typeface="Carelia"/>
              </a:rPr>
              <a:t>     6. Jeu</a:t>
            </a:r>
          </a:p>
        </p:txBody>
      </p:sp>
      <p:sp>
        <p:nvSpPr>
          <p:cNvPr id="37" name="TextBox 10">
            <a:extLst>
              <a:ext uri="{FF2B5EF4-FFF2-40B4-BE49-F238E27FC236}">
                <a16:creationId xmlns:a16="http://schemas.microsoft.com/office/drawing/2014/main" id="{7AAF2E91-54C3-9CAF-DBD1-1C282127105E}"/>
              </a:ext>
            </a:extLst>
          </p:cNvPr>
          <p:cNvSpPr txBox="1"/>
          <p:nvPr/>
        </p:nvSpPr>
        <p:spPr>
          <a:xfrm>
            <a:off x="843731" y="4573668"/>
            <a:ext cx="2932956" cy="260071"/>
          </a:xfrm>
          <a:prstGeom prst="rect">
            <a:avLst/>
          </a:prstGeom>
        </p:spPr>
        <p:txBody>
          <a:bodyPr wrap="square" lIns="0" tIns="0" rIns="0" bIns="0" rtlCol="0" anchor="t">
            <a:spAutoFit/>
          </a:bodyPr>
          <a:lstStyle/>
          <a:p>
            <a:pPr defTabSz="457223">
              <a:lnSpc>
                <a:spcPts val="2017"/>
              </a:lnSpc>
              <a:defRPr/>
            </a:pPr>
            <a:r>
              <a:rPr lang="en-US" sz="2000" dirty="0">
                <a:solidFill>
                  <a:srgbClr val="106585"/>
                </a:solidFill>
                <a:latin typeface="Carelia"/>
              </a:rPr>
              <a:t>     5.Pratique </a:t>
            </a:r>
            <a:r>
              <a:rPr lang="en-US" sz="2000" dirty="0" err="1">
                <a:solidFill>
                  <a:srgbClr val="106585"/>
                </a:solidFill>
                <a:latin typeface="Carelia"/>
              </a:rPr>
              <a:t>autonome</a:t>
            </a:r>
            <a:endParaRPr lang="en-US" sz="2000" dirty="0">
              <a:solidFill>
                <a:srgbClr val="106585"/>
              </a:solidFill>
              <a:latin typeface="Carelia"/>
            </a:endParaRPr>
          </a:p>
        </p:txBody>
      </p:sp>
      <p:grpSp>
        <p:nvGrpSpPr>
          <p:cNvPr id="2" name="Groupe 1">
            <a:extLst>
              <a:ext uri="{FF2B5EF4-FFF2-40B4-BE49-F238E27FC236}">
                <a16:creationId xmlns:a16="http://schemas.microsoft.com/office/drawing/2014/main" id="{7B1DBDD1-E80C-B38F-3038-6DEB407CA89C}"/>
              </a:ext>
            </a:extLst>
          </p:cNvPr>
          <p:cNvGrpSpPr/>
          <p:nvPr/>
        </p:nvGrpSpPr>
        <p:grpSpPr>
          <a:xfrm>
            <a:off x="3798408" y="1882613"/>
            <a:ext cx="1547184" cy="410156"/>
            <a:chOff x="3759976" y="4473309"/>
            <a:chExt cx="1225727" cy="293439"/>
          </a:xfrm>
        </p:grpSpPr>
        <p:sp>
          <p:nvSpPr>
            <p:cNvPr id="3" name="Rectangle : coins arrondis 2">
              <a:extLst>
                <a:ext uri="{FF2B5EF4-FFF2-40B4-BE49-F238E27FC236}">
                  <a16:creationId xmlns:a16="http://schemas.microsoft.com/office/drawing/2014/main" id="{BC6353E1-5362-3C04-C2D3-9D73E93C9FC7}"/>
                </a:ext>
              </a:extLst>
            </p:cNvPr>
            <p:cNvSpPr/>
            <p:nvPr/>
          </p:nvSpPr>
          <p:spPr>
            <a:xfrm>
              <a:off x="3825045" y="4559371"/>
              <a:ext cx="727036" cy="188564"/>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sz="1100" dirty="0">
                <a:latin typeface="Dosis" pitchFamily="2" charset="0"/>
              </a:endParaRPr>
            </a:p>
          </p:txBody>
        </p:sp>
        <p:pic>
          <p:nvPicPr>
            <p:cNvPr id="5" name="Picture 2">
              <a:extLst>
                <a:ext uri="{FF2B5EF4-FFF2-40B4-BE49-F238E27FC236}">
                  <a16:creationId xmlns:a16="http://schemas.microsoft.com/office/drawing/2014/main" id="{75D60460-2F42-9218-25F8-93910B152AC1}"/>
                </a:ext>
              </a:extLst>
            </p:cNvPr>
            <p:cNvPicPr>
              <a:picLocks noChangeAspect="1" noChangeArrowheads="1"/>
            </p:cNvPicPr>
            <p:nvPr/>
          </p:nvPicPr>
          <p:blipFill>
            <a:blip r:embed="rId5" cstate="print">
              <a:extLst>
                <a:ext uri="{BEBA8EAE-BF5A-486C-A8C5-ECC9F3942E4B}">
                  <a14:imgProps xmlns:a14="http://schemas.microsoft.com/office/drawing/2010/main">
                    <a14:imgLayer r:embed="rId6">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759976" y="4473309"/>
              <a:ext cx="259340" cy="293439"/>
            </a:xfrm>
            <a:prstGeom prst="rect">
              <a:avLst/>
            </a:prstGeom>
            <a:noFill/>
            <a:extLst>
              <a:ext uri="{909E8E84-426E-40DD-AFC4-6F175D3DCCD1}">
                <a14:hiddenFill xmlns:a14="http://schemas.microsoft.com/office/drawing/2010/main">
                  <a:solidFill>
                    <a:srgbClr val="FFFFFF"/>
                  </a:solidFill>
                </a14:hiddenFill>
              </a:ext>
            </a:extLst>
          </p:spPr>
        </p:pic>
        <p:sp>
          <p:nvSpPr>
            <p:cNvPr id="7" name="ZoneTexte 6">
              <a:extLst>
                <a:ext uri="{FF2B5EF4-FFF2-40B4-BE49-F238E27FC236}">
                  <a16:creationId xmlns:a16="http://schemas.microsoft.com/office/drawing/2014/main" id="{7ABACC90-FB88-0675-2966-3A2CB0B591E5}"/>
                </a:ext>
              </a:extLst>
            </p:cNvPr>
            <p:cNvSpPr txBox="1"/>
            <p:nvPr/>
          </p:nvSpPr>
          <p:spPr>
            <a:xfrm>
              <a:off x="3985260" y="4533295"/>
              <a:ext cx="1000443" cy="187164"/>
            </a:xfrm>
            <a:prstGeom prst="rect">
              <a:avLst/>
            </a:prstGeom>
            <a:noFill/>
          </p:spPr>
          <p:txBody>
            <a:bodyPr wrap="square" rtlCol="0">
              <a:spAutoFit/>
            </a:bodyPr>
            <a:lstStyle/>
            <a:p>
              <a:r>
                <a:rPr lang="fr-MA" sz="1100" b="1" dirty="0">
                  <a:solidFill>
                    <a:srgbClr val="106585"/>
                  </a:solidFill>
                  <a:latin typeface="Dosis" pitchFamily="2" charset="0"/>
                </a:rPr>
                <a:t>10 min</a:t>
              </a:r>
            </a:p>
          </p:txBody>
        </p:sp>
      </p:grpSp>
      <p:grpSp>
        <p:nvGrpSpPr>
          <p:cNvPr id="10" name="Groupe 9">
            <a:extLst>
              <a:ext uri="{FF2B5EF4-FFF2-40B4-BE49-F238E27FC236}">
                <a16:creationId xmlns:a16="http://schemas.microsoft.com/office/drawing/2014/main" id="{84F5E887-8727-F602-F40E-420A43D27BF0}"/>
              </a:ext>
            </a:extLst>
          </p:cNvPr>
          <p:cNvGrpSpPr/>
          <p:nvPr/>
        </p:nvGrpSpPr>
        <p:grpSpPr>
          <a:xfrm>
            <a:off x="3819319" y="2697948"/>
            <a:ext cx="1547184" cy="410156"/>
            <a:chOff x="3759976" y="4473309"/>
            <a:chExt cx="1225727" cy="293439"/>
          </a:xfrm>
        </p:grpSpPr>
        <p:sp>
          <p:nvSpPr>
            <p:cNvPr id="18" name="Rectangle : coins arrondis 17">
              <a:extLst>
                <a:ext uri="{FF2B5EF4-FFF2-40B4-BE49-F238E27FC236}">
                  <a16:creationId xmlns:a16="http://schemas.microsoft.com/office/drawing/2014/main" id="{5AB97177-009B-9621-4ADC-26400BBC06CC}"/>
                </a:ext>
              </a:extLst>
            </p:cNvPr>
            <p:cNvSpPr/>
            <p:nvPr/>
          </p:nvSpPr>
          <p:spPr>
            <a:xfrm>
              <a:off x="3825045" y="4559371"/>
              <a:ext cx="727036" cy="188564"/>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sz="1100" dirty="0">
                <a:latin typeface="Dosis" pitchFamily="2" charset="0"/>
              </a:endParaRPr>
            </a:p>
          </p:txBody>
        </p:sp>
        <p:pic>
          <p:nvPicPr>
            <p:cNvPr id="19" name="Picture 2">
              <a:extLst>
                <a:ext uri="{FF2B5EF4-FFF2-40B4-BE49-F238E27FC236}">
                  <a16:creationId xmlns:a16="http://schemas.microsoft.com/office/drawing/2014/main" id="{175A34D5-AFAF-F937-09C5-354133B99B68}"/>
                </a:ext>
              </a:extLst>
            </p:cNvPr>
            <p:cNvPicPr>
              <a:picLocks noChangeAspect="1" noChangeArrowheads="1"/>
            </p:cNvPicPr>
            <p:nvPr/>
          </p:nvPicPr>
          <p:blipFill>
            <a:blip r:embed="rId5" cstate="print">
              <a:extLst>
                <a:ext uri="{BEBA8EAE-BF5A-486C-A8C5-ECC9F3942E4B}">
                  <a14:imgProps xmlns:a14="http://schemas.microsoft.com/office/drawing/2010/main">
                    <a14:imgLayer r:embed="rId6">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759976" y="4473309"/>
              <a:ext cx="259340" cy="293439"/>
            </a:xfrm>
            <a:prstGeom prst="rect">
              <a:avLst/>
            </a:prstGeom>
            <a:noFill/>
            <a:extLst>
              <a:ext uri="{909E8E84-426E-40DD-AFC4-6F175D3DCCD1}">
                <a14:hiddenFill xmlns:a14="http://schemas.microsoft.com/office/drawing/2010/main">
                  <a:solidFill>
                    <a:srgbClr val="FFFFFF"/>
                  </a:solidFill>
                </a14:hiddenFill>
              </a:ext>
            </a:extLst>
          </p:spPr>
        </p:pic>
        <p:sp>
          <p:nvSpPr>
            <p:cNvPr id="20" name="ZoneTexte 19">
              <a:extLst>
                <a:ext uri="{FF2B5EF4-FFF2-40B4-BE49-F238E27FC236}">
                  <a16:creationId xmlns:a16="http://schemas.microsoft.com/office/drawing/2014/main" id="{47FED007-9DCB-D8DB-3A54-633349552929}"/>
                </a:ext>
              </a:extLst>
            </p:cNvPr>
            <p:cNvSpPr txBox="1"/>
            <p:nvPr/>
          </p:nvSpPr>
          <p:spPr>
            <a:xfrm>
              <a:off x="3985260" y="4533295"/>
              <a:ext cx="1000443" cy="187164"/>
            </a:xfrm>
            <a:prstGeom prst="rect">
              <a:avLst/>
            </a:prstGeom>
            <a:noFill/>
          </p:spPr>
          <p:txBody>
            <a:bodyPr wrap="square" rtlCol="0">
              <a:spAutoFit/>
            </a:bodyPr>
            <a:lstStyle/>
            <a:p>
              <a:r>
                <a:rPr lang="fr-MA" sz="1100" b="1" dirty="0">
                  <a:solidFill>
                    <a:srgbClr val="106585"/>
                  </a:solidFill>
                  <a:latin typeface="Dosis" pitchFamily="2" charset="0"/>
                </a:rPr>
                <a:t>30 min</a:t>
              </a:r>
            </a:p>
          </p:txBody>
        </p:sp>
      </p:grpSp>
      <p:grpSp>
        <p:nvGrpSpPr>
          <p:cNvPr id="22" name="Groupe 21">
            <a:extLst>
              <a:ext uri="{FF2B5EF4-FFF2-40B4-BE49-F238E27FC236}">
                <a16:creationId xmlns:a16="http://schemas.microsoft.com/office/drawing/2014/main" id="{DF806B9D-E8FE-8F75-F2C1-D622DB342226}"/>
              </a:ext>
            </a:extLst>
          </p:cNvPr>
          <p:cNvGrpSpPr/>
          <p:nvPr/>
        </p:nvGrpSpPr>
        <p:grpSpPr>
          <a:xfrm>
            <a:off x="3819319" y="3383969"/>
            <a:ext cx="1547184" cy="410156"/>
            <a:chOff x="3759976" y="4473309"/>
            <a:chExt cx="1225727" cy="293439"/>
          </a:xfrm>
        </p:grpSpPr>
        <p:sp>
          <p:nvSpPr>
            <p:cNvPr id="30" name="Rectangle : coins arrondis 29">
              <a:extLst>
                <a:ext uri="{FF2B5EF4-FFF2-40B4-BE49-F238E27FC236}">
                  <a16:creationId xmlns:a16="http://schemas.microsoft.com/office/drawing/2014/main" id="{BE7E2C34-228F-1161-24E4-C000318358CA}"/>
                </a:ext>
              </a:extLst>
            </p:cNvPr>
            <p:cNvSpPr/>
            <p:nvPr/>
          </p:nvSpPr>
          <p:spPr>
            <a:xfrm>
              <a:off x="3825045" y="4559371"/>
              <a:ext cx="727036" cy="188564"/>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sz="1100" dirty="0">
                <a:latin typeface="Dosis" pitchFamily="2" charset="0"/>
              </a:endParaRPr>
            </a:p>
          </p:txBody>
        </p:sp>
        <p:pic>
          <p:nvPicPr>
            <p:cNvPr id="31" name="Picture 2">
              <a:extLst>
                <a:ext uri="{FF2B5EF4-FFF2-40B4-BE49-F238E27FC236}">
                  <a16:creationId xmlns:a16="http://schemas.microsoft.com/office/drawing/2014/main" id="{45700F7F-A4C9-0289-7396-0D8008008E73}"/>
                </a:ext>
              </a:extLst>
            </p:cNvPr>
            <p:cNvPicPr>
              <a:picLocks noChangeAspect="1" noChangeArrowheads="1"/>
            </p:cNvPicPr>
            <p:nvPr/>
          </p:nvPicPr>
          <p:blipFill>
            <a:blip r:embed="rId5" cstate="print">
              <a:extLst>
                <a:ext uri="{BEBA8EAE-BF5A-486C-A8C5-ECC9F3942E4B}">
                  <a14:imgProps xmlns:a14="http://schemas.microsoft.com/office/drawing/2010/main">
                    <a14:imgLayer r:embed="rId6">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759976" y="4473309"/>
              <a:ext cx="259340" cy="293439"/>
            </a:xfrm>
            <a:prstGeom prst="rect">
              <a:avLst/>
            </a:prstGeom>
            <a:noFill/>
            <a:extLst>
              <a:ext uri="{909E8E84-426E-40DD-AFC4-6F175D3DCCD1}">
                <a14:hiddenFill xmlns:a14="http://schemas.microsoft.com/office/drawing/2010/main">
                  <a:solidFill>
                    <a:srgbClr val="FFFFFF"/>
                  </a:solidFill>
                </a14:hiddenFill>
              </a:ext>
            </a:extLst>
          </p:spPr>
        </p:pic>
        <p:sp>
          <p:nvSpPr>
            <p:cNvPr id="38" name="ZoneTexte 37">
              <a:extLst>
                <a:ext uri="{FF2B5EF4-FFF2-40B4-BE49-F238E27FC236}">
                  <a16:creationId xmlns:a16="http://schemas.microsoft.com/office/drawing/2014/main" id="{1F7C6BC0-DD46-DB40-3410-876490369E11}"/>
                </a:ext>
              </a:extLst>
            </p:cNvPr>
            <p:cNvSpPr txBox="1"/>
            <p:nvPr/>
          </p:nvSpPr>
          <p:spPr>
            <a:xfrm>
              <a:off x="3985260" y="4533295"/>
              <a:ext cx="1000443" cy="187164"/>
            </a:xfrm>
            <a:prstGeom prst="rect">
              <a:avLst/>
            </a:prstGeom>
            <a:noFill/>
          </p:spPr>
          <p:txBody>
            <a:bodyPr wrap="square" rtlCol="0">
              <a:spAutoFit/>
            </a:bodyPr>
            <a:lstStyle/>
            <a:p>
              <a:r>
                <a:rPr lang="fr-MA" sz="1100" b="1" dirty="0">
                  <a:solidFill>
                    <a:srgbClr val="106585"/>
                  </a:solidFill>
                  <a:latin typeface="Dosis" pitchFamily="2" charset="0"/>
                </a:rPr>
                <a:t>40 min</a:t>
              </a:r>
            </a:p>
          </p:txBody>
        </p:sp>
      </p:grpSp>
      <p:grpSp>
        <p:nvGrpSpPr>
          <p:cNvPr id="52" name="Groupe 51">
            <a:extLst>
              <a:ext uri="{FF2B5EF4-FFF2-40B4-BE49-F238E27FC236}">
                <a16:creationId xmlns:a16="http://schemas.microsoft.com/office/drawing/2014/main" id="{464DD226-8A00-6C72-E56A-F06F4AD5904A}"/>
              </a:ext>
            </a:extLst>
          </p:cNvPr>
          <p:cNvGrpSpPr/>
          <p:nvPr/>
        </p:nvGrpSpPr>
        <p:grpSpPr>
          <a:xfrm>
            <a:off x="3819319" y="4476559"/>
            <a:ext cx="1547184" cy="410156"/>
            <a:chOff x="3759976" y="4473309"/>
            <a:chExt cx="1225727" cy="293439"/>
          </a:xfrm>
        </p:grpSpPr>
        <p:sp>
          <p:nvSpPr>
            <p:cNvPr id="53" name="Rectangle : coins arrondis 52">
              <a:extLst>
                <a:ext uri="{FF2B5EF4-FFF2-40B4-BE49-F238E27FC236}">
                  <a16:creationId xmlns:a16="http://schemas.microsoft.com/office/drawing/2014/main" id="{67974313-CBC4-953E-2D72-7A6740482EC4}"/>
                </a:ext>
              </a:extLst>
            </p:cNvPr>
            <p:cNvSpPr/>
            <p:nvPr/>
          </p:nvSpPr>
          <p:spPr>
            <a:xfrm>
              <a:off x="3825045" y="4559371"/>
              <a:ext cx="727036" cy="188564"/>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sz="1100" dirty="0">
                <a:latin typeface="Dosis" pitchFamily="2" charset="0"/>
              </a:endParaRPr>
            </a:p>
          </p:txBody>
        </p:sp>
        <p:pic>
          <p:nvPicPr>
            <p:cNvPr id="54" name="Picture 2">
              <a:extLst>
                <a:ext uri="{FF2B5EF4-FFF2-40B4-BE49-F238E27FC236}">
                  <a16:creationId xmlns:a16="http://schemas.microsoft.com/office/drawing/2014/main" id="{798DA69D-BF4B-66B3-BAEC-18837BB002C9}"/>
                </a:ext>
              </a:extLst>
            </p:cNvPr>
            <p:cNvPicPr>
              <a:picLocks noChangeAspect="1" noChangeArrowheads="1"/>
            </p:cNvPicPr>
            <p:nvPr/>
          </p:nvPicPr>
          <p:blipFill>
            <a:blip r:embed="rId5" cstate="print">
              <a:extLst>
                <a:ext uri="{BEBA8EAE-BF5A-486C-A8C5-ECC9F3942E4B}">
                  <a14:imgProps xmlns:a14="http://schemas.microsoft.com/office/drawing/2010/main">
                    <a14:imgLayer r:embed="rId6">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759976" y="4473309"/>
              <a:ext cx="259340" cy="293439"/>
            </a:xfrm>
            <a:prstGeom prst="rect">
              <a:avLst/>
            </a:prstGeom>
            <a:noFill/>
            <a:extLst>
              <a:ext uri="{909E8E84-426E-40DD-AFC4-6F175D3DCCD1}">
                <a14:hiddenFill xmlns:a14="http://schemas.microsoft.com/office/drawing/2010/main">
                  <a:solidFill>
                    <a:srgbClr val="FFFFFF"/>
                  </a:solidFill>
                </a14:hiddenFill>
              </a:ext>
            </a:extLst>
          </p:spPr>
        </p:pic>
        <p:sp>
          <p:nvSpPr>
            <p:cNvPr id="55" name="ZoneTexte 54">
              <a:extLst>
                <a:ext uri="{FF2B5EF4-FFF2-40B4-BE49-F238E27FC236}">
                  <a16:creationId xmlns:a16="http://schemas.microsoft.com/office/drawing/2014/main" id="{D8EFEBF7-32B7-762E-221E-3FDB18BC790E}"/>
                </a:ext>
              </a:extLst>
            </p:cNvPr>
            <p:cNvSpPr txBox="1"/>
            <p:nvPr/>
          </p:nvSpPr>
          <p:spPr>
            <a:xfrm>
              <a:off x="3985260" y="4533295"/>
              <a:ext cx="1000443" cy="187164"/>
            </a:xfrm>
            <a:prstGeom prst="rect">
              <a:avLst/>
            </a:prstGeom>
            <a:noFill/>
          </p:spPr>
          <p:txBody>
            <a:bodyPr wrap="square" rtlCol="0">
              <a:spAutoFit/>
            </a:bodyPr>
            <a:lstStyle/>
            <a:p>
              <a:r>
                <a:rPr lang="fr-MA" sz="1100" b="1" dirty="0">
                  <a:solidFill>
                    <a:srgbClr val="106585"/>
                  </a:solidFill>
                  <a:latin typeface="Dosis" pitchFamily="2" charset="0"/>
                </a:rPr>
                <a:t>15 min</a:t>
              </a:r>
            </a:p>
          </p:txBody>
        </p:sp>
      </p:grpSp>
      <p:grpSp>
        <p:nvGrpSpPr>
          <p:cNvPr id="56" name="Groupe 55">
            <a:extLst>
              <a:ext uri="{FF2B5EF4-FFF2-40B4-BE49-F238E27FC236}">
                <a16:creationId xmlns:a16="http://schemas.microsoft.com/office/drawing/2014/main" id="{2FEBB4C0-0861-F21A-2865-0EBEE711BE92}"/>
              </a:ext>
            </a:extLst>
          </p:cNvPr>
          <p:cNvGrpSpPr/>
          <p:nvPr/>
        </p:nvGrpSpPr>
        <p:grpSpPr>
          <a:xfrm>
            <a:off x="3819319" y="5087537"/>
            <a:ext cx="1547184" cy="410156"/>
            <a:chOff x="3759976" y="4473309"/>
            <a:chExt cx="1225727" cy="293439"/>
          </a:xfrm>
        </p:grpSpPr>
        <p:sp>
          <p:nvSpPr>
            <p:cNvPr id="57" name="Rectangle : coins arrondis 56">
              <a:extLst>
                <a:ext uri="{FF2B5EF4-FFF2-40B4-BE49-F238E27FC236}">
                  <a16:creationId xmlns:a16="http://schemas.microsoft.com/office/drawing/2014/main" id="{25AD8334-AF37-A11F-3B42-4C299D43739B}"/>
                </a:ext>
              </a:extLst>
            </p:cNvPr>
            <p:cNvSpPr/>
            <p:nvPr/>
          </p:nvSpPr>
          <p:spPr>
            <a:xfrm>
              <a:off x="3825045" y="4559371"/>
              <a:ext cx="727036" cy="188564"/>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sz="1100" dirty="0">
                <a:latin typeface="Dosis" pitchFamily="2" charset="0"/>
              </a:endParaRPr>
            </a:p>
          </p:txBody>
        </p:sp>
        <p:pic>
          <p:nvPicPr>
            <p:cNvPr id="58" name="Picture 2">
              <a:extLst>
                <a:ext uri="{FF2B5EF4-FFF2-40B4-BE49-F238E27FC236}">
                  <a16:creationId xmlns:a16="http://schemas.microsoft.com/office/drawing/2014/main" id="{50579993-589B-B413-A0B3-50B5E6F615C3}"/>
                </a:ext>
              </a:extLst>
            </p:cNvPr>
            <p:cNvPicPr>
              <a:picLocks noChangeAspect="1" noChangeArrowheads="1"/>
            </p:cNvPicPr>
            <p:nvPr/>
          </p:nvPicPr>
          <p:blipFill>
            <a:blip r:embed="rId5" cstate="print">
              <a:extLst>
                <a:ext uri="{BEBA8EAE-BF5A-486C-A8C5-ECC9F3942E4B}">
                  <a14:imgProps xmlns:a14="http://schemas.microsoft.com/office/drawing/2010/main">
                    <a14:imgLayer r:embed="rId6">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759976" y="4473309"/>
              <a:ext cx="259340" cy="293439"/>
            </a:xfrm>
            <a:prstGeom prst="rect">
              <a:avLst/>
            </a:prstGeom>
            <a:noFill/>
            <a:extLst>
              <a:ext uri="{909E8E84-426E-40DD-AFC4-6F175D3DCCD1}">
                <a14:hiddenFill xmlns:a14="http://schemas.microsoft.com/office/drawing/2010/main">
                  <a:solidFill>
                    <a:srgbClr val="FFFFFF"/>
                  </a:solidFill>
                </a14:hiddenFill>
              </a:ext>
            </a:extLst>
          </p:spPr>
        </p:pic>
        <p:sp>
          <p:nvSpPr>
            <p:cNvPr id="59" name="ZoneTexte 58">
              <a:extLst>
                <a:ext uri="{FF2B5EF4-FFF2-40B4-BE49-F238E27FC236}">
                  <a16:creationId xmlns:a16="http://schemas.microsoft.com/office/drawing/2014/main" id="{B6C64500-7410-4909-5402-765156C4835F}"/>
                </a:ext>
              </a:extLst>
            </p:cNvPr>
            <p:cNvSpPr txBox="1"/>
            <p:nvPr/>
          </p:nvSpPr>
          <p:spPr>
            <a:xfrm>
              <a:off x="3985260" y="4533295"/>
              <a:ext cx="1000443" cy="187164"/>
            </a:xfrm>
            <a:prstGeom prst="rect">
              <a:avLst/>
            </a:prstGeom>
            <a:noFill/>
          </p:spPr>
          <p:txBody>
            <a:bodyPr wrap="square" rtlCol="0">
              <a:spAutoFit/>
            </a:bodyPr>
            <a:lstStyle/>
            <a:p>
              <a:r>
                <a:rPr lang="fr-MA" sz="1100" b="1" dirty="0">
                  <a:solidFill>
                    <a:srgbClr val="106585"/>
                  </a:solidFill>
                  <a:latin typeface="Dosis" pitchFamily="2" charset="0"/>
                </a:rPr>
                <a:t>10 min</a:t>
              </a:r>
            </a:p>
          </p:txBody>
        </p:sp>
      </p:grpSp>
      <p:grpSp>
        <p:nvGrpSpPr>
          <p:cNvPr id="124" name="Groupe 123">
            <a:extLst>
              <a:ext uri="{FF2B5EF4-FFF2-40B4-BE49-F238E27FC236}">
                <a16:creationId xmlns:a16="http://schemas.microsoft.com/office/drawing/2014/main" id="{1AE99293-BA9C-5380-A8FD-C178A27C9C24}"/>
              </a:ext>
            </a:extLst>
          </p:cNvPr>
          <p:cNvGrpSpPr/>
          <p:nvPr/>
        </p:nvGrpSpPr>
        <p:grpSpPr>
          <a:xfrm>
            <a:off x="3819319" y="3861916"/>
            <a:ext cx="1547184" cy="410156"/>
            <a:chOff x="3759976" y="4473309"/>
            <a:chExt cx="1225727" cy="293439"/>
          </a:xfrm>
        </p:grpSpPr>
        <p:sp>
          <p:nvSpPr>
            <p:cNvPr id="125" name="Rectangle : coins arrondis 124">
              <a:extLst>
                <a:ext uri="{FF2B5EF4-FFF2-40B4-BE49-F238E27FC236}">
                  <a16:creationId xmlns:a16="http://schemas.microsoft.com/office/drawing/2014/main" id="{EACC17D0-475C-D693-7F1A-A74429A616AE}"/>
                </a:ext>
              </a:extLst>
            </p:cNvPr>
            <p:cNvSpPr/>
            <p:nvPr/>
          </p:nvSpPr>
          <p:spPr>
            <a:xfrm>
              <a:off x="3825045" y="4559371"/>
              <a:ext cx="727036" cy="188564"/>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sz="1100" dirty="0">
                <a:latin typeface="Dosis" pitchFamily="2" charset="0"/>
              </a:endParaRPr>
            </a:p>
          </p:txBody>
        </p:sp>
        <p:pic>
          <p:nvPicPr>
            <p:cNvPr id="126" name="Picture 2">
              <a:extLst>
                <a:ext uri="{FF2B5EF4-FFF2-40B4-BE49-F238E27FC236}">
                  <a16:creationId xmlns:a16="http://schemas.microsoft.com/office/drawing/2014/main" id="{5C389702-6EAB-F95D-0CED-580A5E75B3C0}"/>
                </a:ext>
              </a:extLst>
            </p:cNvPr>
            <p:cNvPicPr>
              <a:picLocks noChangeAspect="1" noChangeArrowheads="1"/>
            </p:cNvPicPr>
            <p:nvPr/>
          </p:nvPicPr>
          <p:blipFill>
            <a:blip r:embed="rId5" cstate="print">
              <a:extLst>
                <a:ext uri="{BEBA8EAE-BF5A-486C-A8C5-ECC9F3942E4B}">
                  <a14:imgProps xmlns:a14="http://schemas.microsoft.com/office/drawing/2010/main">
                    <a14:imgLayer r:embed="rId6">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759976" y="4473309"/>
              <a:ext cx="259340" cy="293439"/>
            </a:xfrm>
            <a:prstGeom prst="rect">
              <a:avLst/>
            </a:prstGeom>
            <a:noFill/>
            <a:extLst>
              <a:ext uri="{909E8E84-426E-40DD-AFC4-6F175D3DCCD1}">
                <a14:hiddenFill xmlns:a14="http://schemas.microsoft.com/office/drawing/2010/main">
                  <a:solidFill>
                    <a:srgbClr val="FFFFFF"/>
                  </a:solidFill>
                </a14:hiddenFill>
              </a:ext>
            </a:extLst>
          </p:spPr>
        </p:pic>
        <p:sp>
          <p:nvSpPr>
            <p:cNvPr id="127" name="ZoneTexte 126">
              <a:extLst>
                <a:ext uri="{FF2B5EF4-FFF2-40B4-BE49-F238E27FC236}">
                  <a16:creationId xmlns:a16="http://schemas.microsoft.com/office/drawing/2014/main" id="{CC236D23-1492-96CF-575E-76D77D6B35B3}"/>
                </a:ext>
              </a:extLst>
            </p:cNvPr>
            <p:cNvSpPr txBox="1"/>
            <p:nvPr/>
          </p:nvSpPr>
          <p:spPr>
            <a:xfrm>
              <a:off x="3985260" y="4533295"/>
              <a:ext cx="1000443" cy="187164"/>
            </a:xfrm>
            <a:prstGeom prst="rect">
              <a:avLst/>
            </a:prstGeom>
            <a:noFill/>
          </p:spPr>
          <p:txBody>
            <a:bodyPr wrap="square" rtlCol="0">
              <a:spAutoFit/>
            </a:bodyPr>
            <a:lstStyle/>
            <a:p>
              <a:r>
                <a:rPr lang="fr-MA" sz="1100" b="1" dirty="0">
                  <a:solidFill>
                    <a:srgbClr val="106585"/>
                  </a:solidFill>
                  <a:latin typeface="Dosis" pitchFamily="2" charset="0"/>
                </a:rPr>
                <a:t>15 min</a:t>
              </a:r>
            </a:p>
          </p:txBody>
        </p:sp>
      </p:grpSp>
    </p:spTree>
    <p:extLst>
      <p:ext uri="{BB962C8B-B14F-4D97-AF65-F5344CB8AC3E}">
        <p14:creationId xmlns:p14="http://schemas.microsoft.com/office/powerpoint/2010/main" val="969077855"/>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4C11DA-C53F-B582-08F8-5FC4DA9222B7}"/>
            </a:ext>
          </a:extLst>
        </p:cNvPr>
        <p:cNvGrpSpPr/>
        <p:nvPr/>
      </p:nvGrpSpPr>
      <p:grpSpPr>
        <a:xfrm>
          <a:off x="0" y="0"/>
          <a:ext cx="0" cy="0"/>
          <a:chOff x="0" y="0"/>
          <a:chExt cx="0" cy="0"/>
        </a:xfrm>
      </p:grpSpPr>
      <p:grpSp>
        <p:nvGrpSpPr>
          <p:cNvPr id="6" name="Groupe 5">
            <a:extLst>
              <a:ext uri="{FF2B5EF4-FFF2-40B4-BE49-F238E27FC236}">
                <a16:creationId xmlns:a16="http://schemas.microsoft.com/office/drawing/2014/main" id="{23A3173E-42C2-4023-E7DB-DF32A4B43C96}"/>
              </a:ext>
            </a:extLst>
          </p:cNvPr>
          <p:cNvGrpSpPr/>
          <p:nvPr>
            <p:custDataLst>
              <p:tags r:id="rId1"/>
            </p:custDataLst>
          </p:nvPr>
        </p:nvGrpSpPr>
        <p:grpSpPr>
          <a:xfrm>
            <a:off x="0" y="-6927"/>
            <a:ext cx="9144000" cy="6858000"/>
            <a:chOff x="0" y="0"/>
            <a:chExt cx="13716000" cy="10287000"/>
          </a:xfrm>
        </p:grpSpPr>
        <p:sp>
          <p:nvSpPr>
            <p:cNvPr id="7" name="Rectangle 6">
              <a:extLst>
                <a:ext uri="{FF2B5EF4-FFF2-40B4-BE49-F238E27FC236}">
                  <a16:creationId xmlns:a16="http://schemas.microsoft.com/office/drawing/2014/main" id="{6B983F5F-B6F2-8827-E41B-1F46D594818E}"/>
                </a:ext>
              </a:extLst>
            </p:cNvPr>
            <p:cNvSpPr/>
            <p:nvPr/>
          </p:nvSpPr>
          <p:spPr>
            <a:xfrm>
              <a:off x="0" y="0"/>
              <a:ext cx="13716000" cy="10287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10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1275B116-27EF-228B-319E-8DCA50C4242E}"/>
                </a:ext>
              </a:extLst>
            </p:cNvPr>
            <p:cNvSpPr/>
            <p:nvPr/>
          </p:nvSpPr>
          <p:spPr>
            <a:xfrm>
              <a:off x="304801" y="783948"/>
              <a:ext cx="13106398" cy="9160152"/>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10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FD1A5239-CF63-6942-9617-1F5D169DE78E}"/>
                </a:ext>
              </a:extLst>
            </p:cNvPr>
            <p:cNvSpPr/>
            <p:nvPr/>
          </p:nvSpPr>
          <p:spPr>
            <a:xfrm>
              <a:off x="304801" y="310242"/>
              <a:ext cx="13106398" cy="1230086"/>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1000" dirty="0">
                <a:solidFill>
                  <a:prstClr val="white"/>
                </a:solidFill>
                <a:latin typeface="Dosis" pitchFamily="2" charset="0"/>
              </a:endParaRPr>
            </a:p>
          </p:txBody>
        </p:sp>
      </p:grpSp>
      <p:sp>
        <p:nvSpPr>
          <p:cNvPr id="5" name="Freeform 8">
            <a:extLst>
              <a:ext uri="{FF2B5EF4-FFF2-40B4-BE49-F238E27FC236}">
                <a16:creationId xmlns:a16="http://schemas.microsoft.com/office/drawing/2014/main" id="{DB541582-2856-24FE-A70B-412D013DCCAE}"/>
              </a:ext>
            </a:extLst>
          </p:cNvPr>
          <p:cNvSpPr/>
          <p:nvPr>
            <p:custDataLst>
              <p:tags r:id="rId2"/>
            </p:custDataLst>
          </p:nvPr>
        </p:nvSpPr>
        <p:spPr>
          <a:xfrm rot="10800000" flipH="1">
            <a:off x="573317" y="446320"/>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pPr defTabSz="609630">
              <a:defRPr/>
            </a:pPr>
            <a:endParaRPr lang="fr-MA" sz="900" b="1" dirty="0">
              <a:solidFill>
                <a:prstClr val="white">
                  <a:lumMod val="50000"/>
                </a:prstClr>
              </a:solidFill>
              <a:latin typeface="Dosis" pitchFamily="2" charset="0"/>
            </a:endParaRPr>
          </a:p>
        </p:txBody>
      </p:sp>
      <p:sp>
        <p:nvSpPr>
          <p:cNvPr id="10" name="ZoneTexte 9">
            <a:extLst>
              <a:ext uri="{FF2B5EF4-FFF2-40B4-BE49-F238E27FC236}">
                <a16:creationId xmlns:a16="http://schemas.microsoft.com/office/drawing/2014/main" id="{73E92AF5-C99B-31AD-11F2-AA0D5288FEBC}"/>
              </a:ext>
            </a:extLst>
          </p:cNvPr>
          <p:cNvSpPr txBox="1"/>
          <p:nvPr>
            <p:custDataLst>
              <p:tags r:id="rId3"/>
            </p:custDataLst>
          </p:nvPr>
        </p:nvSpPr>
        <p:spPr>
          <a:xfrm>
            <a:off x="762000" y="330200"/>
            <a:ext cx="7874000" cy="338554"/>
          </a:xfrm>
          <a:prstGeom prst="rect">
            <a:avLst/>
          </a:prstGeom>
          <a:noFill/>
        </p:spPr>
        <p:txBody>
          <a:bodyPr wrap="square" rtlCol="0">
            <a:spAutoFit/>
          </a:bodyPr>
          <a:lstStyle/>
          <a:p>
            <a:pPr defTabSz="609630">
              <a:spcAft>
                <a:spcPts val="400"/>
              </a:spcAft>
              <a:defRPr/>
            </a:pPr>
            <a:endParaRPr lang="fr-FR" sz="1600" dirty="0">
              <a:solidFill>
                <a:prstClr val="white">
                  <a:lumMod val="65000"/>
                </a:prstClr>
              </a:solidFill>
              <a:latin typeface="Calibri"/>
            </a:endParaRPr>
          </a:p>
        </p:txBody>
      </p:sp>
      <p:sp>
        <p:nvSpPr>
          <p:cNvPr id="14" name="ZoneTexte 13">
            <a:extLst>
              <a:ext uri="{FF2B5EF4-FFF2-40B4-BE49-F238E27FC236}">
                <a16:creationId xmlns:a16="http://schemas.microsoft.com/office/drawing/2014/main" id="{9B19C01F-210C-D303-B7E6-12EA7374DC67}"/>
              </a:ext>
            </a:extLst>
          </p:cNvPr>
          <p:cNvSpPr txBox="1"/>
          <p:nvPr>
            <p:custDataLst>
              <p:tags r:id="rId4"/>
            </p:custDataLst>
          </p:nvPr>
        </p:nvSpPr>
        <p:spPr>
          <a:xfrm>
            <a:off x="914400" y="381001"/>
            <a:ext cx="8111613" cy="636072"/>
          </a:xfrm>
          <a:prstGeom prst="rect">
            <a:avLst/>
          </a:prstGeom>
          <a:noFill/>
        </p:spPr>
        <p:txBody>
          <a:bodyPr wrap="square" rtlCol="0">
            <a:spAutoFit/>
          </a:bodyPr>
          <a:lstStyle/>
          <a:p>
            <a:pPr defTabSz="609630">
              <a:spcAft>
                <a:spcPts val="400"/>
              </a:spcAft>
              <a:defRPr/>
            </a:pPr>
            <a:r>
              <a:rPr lang="fr-FR" sz="1600" b="1" dirty="0">
                <a:solidFill>
                  <a:prstClr val="white">
                    <a:lumMod val="65000"/>
                  </a:prstClr>
                </a:solidFill>
                <a:latin typeface="Calibri"/>
              </a:rPr>
              <a:t>Quand il y a « a » suivi de « n » ensemble, elles font un seul son: « an » </a:t>
            </a:r>
          </a:p>
          <a:p>
            <a:pPr defTabSz="609630">
              <a:spcAft>
                <a:spcPts val="400"/>
              </a:spcAft>
              <a:defRPr/>
            </a:pPr>
            <a:r>
              <a:rPr lang="fr-FR" sz="1600" b="1" dirty="0">
                <a:solidFill>
                  <a:prstClr val="white">
                    <a:lumMod val="65000"/>
                  </a:prstClr>
                </a:solidFill>
                <a:latin typeface="Calibri"/>
              </a:rPr>
              <a:t>Le son « an » s’écrit avec 2 lettres : a et n</a:t>
            </a:r>
          </a:p>
        </p:txBody>
      </p:sp>
      <p:sp>
        <p:nvSpPr>
          <p:cNvPr id="4" name="Rectangle 3">
            <a:extLst>
              <a:ext uri="{FF2B5EF4-FFF2-40B4-BE49-F238E27FC236}">
                <a16:creationId xmlns:a16="http://schemas.microsoft.com/office/drawing/2014/main" id="{77069B6D-FF5F-2C1C-FF5F-B4739DECA28F}"/>
              </a:ext>
            </a:extLst>
          </p:cNvPr>
          <p:cNvSpPr/>
          <p:nvPr>
            <p:custDataLst>
              <p:tags r:id="rId5"/>
            </p:custDataLst>
          </p:nvPr>
        </p:nvSpPr>
        <p:spPr>
          <a:xfrm>
            <a:off x="3342150" y="2189531"/>
            <a:ext cx="2459703" cy="1446550"/>
          </a:xfrm>
          <a:prstGeom prst="rect">
            <a:avLst/>
          </a:prstGeom>
        </p:spPr>
        <p:txBody>
          <a:bodyPr wrap="square">
            <a:spAutoFit/>
          </a:bodyPr>
          <a:lstStyle/>
          <a:p>
            <a:pPr algn="ctr"/>
            <a:r>
              <a:rPr lang="pt-BR" sz="8800" b="1" dirty="0">
                <a:solidFill>
                  <a:srgbClr val="106585"/>
                </a:solidFill>
                <a:latin typeface="Dosis" pitchFamily="2" charset="0"/>
              </a:rPr>
              <a:t>  an </a:t>
            </a:r>
          </a:p>
        </p:txBody>
      </p:sp>
      <p:sp>
        <p:nvSpPr>
          <p:cNvPr id="2" name="ZoneTexte 1">
            <a:extLst>
              <a:ext uri="{FF2B5EF4-FFF2-40B4-BE49-F238E27FC236}">
                <a16:creationId xmlns:a16="http://schemas.microsoft.com/office/drawing/2014/main" id="{2CE2C016-F851-174E-859F-3212624FB542}"/>
              </a:ext>
            </a:extLst>
          </p:cNvPr>
          <p:cNvSpPr txBox="1"/>
          <p:nvPr>
            <p:custDataLst>
              <p:tags r:id="rId6"/>
            </p:custDataLst>
          </p:nvPr>
        </p:nvSpPr>
        <p:spPr>
          <a:xfrm>
            <a:off x="878117" y="1164961"/>
            <a:ext cx="6360467" cy="315456"/>
          </a:xfrm>
          <a:prstGeom prst="rect">
            <a:avLst/>
          </a:prstGeom>
          <a:noFill/>
        </p:spPr>
        <p:txBody>
          <a:bodyPr wrap="square" rtlCol="0">
            <a:spAutoFit/>
          </a:bodyPr>
          <a:lstStyle/>
          <a:p>
            <a:pPr defTabSz="457200">
              <a:defRPr/>
            </a:pPr>
            <a:r>
              <a:rPr lang="fr-FR" sz="1400" i="1" dirty="0">
                <a:solidFill>
                  <a:prstClr val="white">
                    <a:lumMod val="65000"/>
                  </a:prstClr>
                </a:solidFill>
                <a:latin typeface="+mj-lt"/>
              </a:rPr>
              <a:t>. </a:t>
            </a:r>
            <a:endParaRPr lang="fr-FR" i="1" dirty="0">
              <a:solidFill>
                <a:prstClr val="white">
                  <a:lumMod val="65000"/>
                </a:prstClr>
              </a:solidFill>
              <a:latin typeface="+mj-lt"/>
            </a:endParaRPr>
          </a:p>
        </p:txBody>
      </p:sp>
      <p:graphicFrame>
        <p:nvGraphicFramePr>
          <p:cNvPr id="3" name="Tableau 2">
            <a:extLst>
              <a:ext uri="{FF2B5EF4-FFF2-40B4-BE49-F238E27FC236}">
                <a16:creationId xmlns:a16="http://schemas.microsoft.com/office/drawing/2014/main" id="{7070DCC3-ADCD-7994-7828-BF04C42D9C61}"/>
              </a:ext>
            </a:extLst>
          </p:cNvPr>
          <p:cNvGraphicFramePr>
            <a:graphicFrameLocks noGrp="1"/>
          </p:cNvGraphicFramePr>
          <p:nvPr>
            <p:custDataLst>
              <p:tags r:id="rId7"/>
            </p:custData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323062">
                <a:tc>
                  <a:txBody>
                    <a:bodyPr/>
                    <a:lstStyle/>
                    <a:p>
                      <a:pPr marL="0" indent="0" algn="ctr">
                        <a:buFont typeface="+mj-lt"/>
                        <a:buNone/>
                        <a:tabLst>
                          <a:tab pos="1695450" algn="l"/>
                        </a:tabLst>
                      </a:pPr>
                      <a:r>
                        <a:rPr lang="fr-FR" sz="13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Tree>
    <p:extLst>
      <p:ext uri="{BB962C8B-B14F-4D97-AF65-F5344CB8AC3E}">
        <p14:creationId xmlns:p14="http://schemas.microsoft.com/office/powerpoint/2010/main" val="4226658335"/>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8DE591-360A-422A-0413-636EBE0B7957}"/>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ADBD1684-C9AF-512B-D5D7-50796DF719FC}"/>
              </a:ext>
            </a:extLst>
          </p:cNvPr>
          <p:cNvSpPr/>
          <p:nvPr>
            <p:custDataLst>
              <p:tags r:id="rId1"/>
            </p:custDataLst>
          </p:nvPr>
        </p:nvSpPr>
        <p:spPr>
          <a:xfrm>
            <a:off x="228602" y="990603"/>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6" name="Rectangle : coins arrondis 15">
            <a:extLst>
              <a:ext uri="{FF2B5EF4-FFF2-40B4-BE49-F238E27FC236}">
                <a16:creationId xmlns:a16="http://schemas.microsoft.com/office/drawing/2014/main" id="{9EAEB77D-6F31-B66A-4437-056E89CA9E83}"/>
              </a:ext>
            </a:extLst>
          </p:cNvPr>
          <p:cNvSpPr/>
          <p:nvPr>
            <p:custDataLst>
              <p:tags r:id="rId2"/>
            </p:custDataLst>
          </p:nvPr>
        </p:nvSpPr>
        <p:spPr>
          <a:xfrm>
            <a:off x="126753" y="929943"/>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18" name="ZoneTexte 17">
            <a:extLst>
              <a:ext uri="{FF2B5EF4-FFF2-40B4-BE49-F238E27FC236}">
                <a16:creationId xmlns:a16="http://schemas.microsoft.com/office/drawing/2014/main" id="{4D512123-EFF5-BEDD-7378-452F97935D15}"/>
              </a:ext>
            </a:extLst>
          </p:cNvPr>
          <p:cNvSpPr txBox="1"/>
          <p:nvPr>
            <p:custDataLst>
              <p:tags r:id="rId3"/>
            </p:custDataLst>
          </p:nvPr>
        </p:nvSpPr>
        <p:spPr>
          <a:xfrm>
            <a:off x="800100" y="1093752"/>
            <a:ext cx="6096000" cy="325089"/>
          </a:xfrm>
          <a:prstGeom prst="rect">
            <a:avLst/>
          </a:prstGeom>
          <a:noFill/>
        </p:spPr>
        <p:txBody>
          <a:bodyPr wrap="square">
            <a:spAutoFit/>
          </a:bodyPr>
          <a:lstStyle/>
          <a:p>
            <a:pPr marL="0" lvl="1" defTabSz="457223">
              <a:lnSpc>
                <a:spcPts val="2011"/>
              </a:lnSpc>
              <a:spcBef>
                <a:spcPct val="0"/>
              </a:spcBef>
              <a:defRPr/>
            </a:pPr>
            <a:r>
              <a:rPr lang="en-US" sz="1400" b="1" dirty="0">
                <a:solidFill>
                  <a:prstClr val="white">
                    <a:lumMod val="75000"/>
                  </a:prstClr>
                </a:solidFill>
                <a:latin typeface="Dosis" pitchFamily="2" charset="0"/>
              </a:rPr>
              <a:t>Aujourd’hui, nous </a:t>
            </a:r>
            <a:r>
              <a:rPr lang="fr-FR" sz="1400" b="1" dirty="0">
                <a:solidFill>
                  <a:prstClr val="white">
                    <a:lumMod val="75000"/>
                  </a:prstClr>
                </a:solidFill>
                <a:latin typeface="Dosis" pitchFamily="2" charset="0"/>
              </a:rPr>
              <a:t>allons apprendre de nouveaux mots en français. </a:t>
            </a:r>
          </a:p>
        </p:txBody>
      </p:sp>
      <p:sp>
        <p:nvSpPr>
          <p:cNvPr id="19" name="Freeform 8">
            <a:extLst>
              <a:ext uri="{FF2B5EF4-FFF2-40B4-BE49-F238E27FC236}">
                <a16:creationId xmlns:a16="http://schemas.microsoft.com/office/drawing/2014/main" id="{553A5A83-0271-E8D5-EA74-3078650CCB3D}"/>
              </a:ext>
            </a:extLst>
          </p:cNvPr>
          <p:cNvSpPr/>
          <p:nvPr>
            <p:custDataLst>
              <p:tags r:id="rId4"/>
            </p:custDataLst>
          </p:nvPr>
        </p:nvSpPr>
        <p:spPr>
          <a:xfrm>
            <a:off x="457203" y="1149406"/>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7" name="Rectangle 6">
            <a:extLst>
              <a:ext uri="{FF2B5EF4-FFF2-40B4-BE49-F238E27FC236}">
                <a16:creationId xmlns:a16="http://schemas.microsoft.com/office/drawing/2014/main" id="{6412880D-880C-E00B-B1AB-4E2E46F0E7B0}"/>
              </a:ext>
            </a:extLst>
          </p:cNvPr>
          <p:cNvSpPr/>
          <p:nvPr>
            <p:custDataLst>
              <p:tags r:id="rId5"/>
            </p:custDataLst>
          </p:nvPr>
        </p:nvSpPr>
        <p:spPr>
          <a:xfrm>
            <a:off x="126754" y="1340347"/>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2D74E259-2E6B-DC31-FBB6-176411C34E91}"/>
              </a:ext>
            </a:extLst>
          </p:cNvPr>
          <p:cNvSpPr/>
          <p:nvPr>
            <p:custDataLst>
              <p:tags r:id="rId6"/>
            </p:custDataLst>
          </p:nvPr>
        </p:nvSpPr>
        <p:spPr>
          <a:xfrm>
            <a:off x="0" y="3"/>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8EC380F1-779E-9AB4-14D0-236C26949AB2}"/>
              </a:ext>
            </a:extLst>
          </p:cNvPr>
          <p:cNvSpPr/>
          <p:nvPr>
            <p:custDataLst>
              <p:tags r:id="rId7"/>
            </p:custDataLst>
          </p:nvPr>
        </p:nvSpPr>
        <p:spPr>
          <a:xfrm>
            <a:off x="139203" y="260951"/>
            <a:ext cx="8776195" cy="641676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r>
              <a:rPr lang="fr-FR" sz="900" dirty="0">
                <a:solidFill>
                  <a:prstClr val="white"/>
                </a:solidFill>
                <a:latin typeface="Dosis" pitchFamily="2" charset="0"/>
              </a:rPr>
              <a:t>e</a:t>
            </a:r>
            <a:endParaRPr lang="fr-MA" sz="9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DA4F8E19-28E5-C34B-4466-AA16255FE699}"/>
              </a:ext>
            </a:extLst>
          </p:cNvPr>
          <p:cNvSpPr/>
          <p:nvPr>
            <p:custDataLst>
              <p:tags r:id="rId8"/>
            </p:custDataLst>
          </p:nvPr>
        </p:nvSpPr>
        <p:spPr>
          <a:xfrm>
            <a:off x="180976" y="279018"/>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0B9598E5-367D-B51C-A35F-54AF31F6CAFE}"/>
              </a:ext>
            </a:extLst>
          </p:cNvPr>
          <p:cNvSpPr/>
          <p:nvPr>
            <p:custDataLst>
              <p:tags r:id="rId9"/>
            </p:custDataLst>
          </p:nvPr>
        </p:nvSpPr>
        <p:spPr>
          <a:xfrm>
            <a:off x="679944" y="42421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5" name="Rectangle 4">
            <a:extLst>
              <a:ext uri="{FF2B5EF4-FFF2-40B4-BE49-F238E27FC236}">
                <a16:creationId xmlns:a16="http://schemas.microsoft.com/office/drawing/2014/main" id="{503ADEB2-CE56-6894-10F8-8D5262DB2E46}"/>
              </a:ext>
            </a:extLst>
          </p:cNvPr>
          <p:cNvSpPr/>
          <p:nvPr>
            <p:custDataLst>
              <p:tags r:id="rId10"/>
            </p:custDataLst>
          </p:nvPr>
        </p:nvSpPr>
        <p:spPr>
          <a:xfrm>
            <a:off x="-270386" y="1718129"/>
            <a:ext cx="6312788" cy="3139321"/>
          </a:xfrm>
          <a:prstGeom prst="rect">
            <a:avLst/>
          </a:prstGeom>
        </p:spPr>
        <p:txBody>
          <a:bodyPr wrap="square">
            <a:spAutoFit/>
          </a:bodyPr>
          <a:lstStyle/>
          <a:p>
            <a:pPr algn="ctr" defTabSz="457223"/>
            <a:r>
              <a:rPr lang="pt-BR" sz="9900" b="1" dirty="0">
                <a:solidFill>
                  <a:schemeClr val="accent6">
                    <a:lumMod val="75000"/>
                  </a:schemeClr>
                </a:solidFill>
                <a:latin typeface="Dosis" pitchFamily="2" charset="0"/>
              </a:rPr>
              <a:t>an</a:t>
            </a:r>
          </a:p>
          <a:p>
            <a:pPr algn="ctr" defTabSz="457223"/>
            <a:r>
              <a:rPr lang="pt-BR" sz="9900" b="1" dirty="0">
                <a:solidFill>
                  <a:srgbClr val="106585"/>
                </a:solidFill>
                <a:latin typeface="Dosis" pitchFamily="2" charset="0"/>
              </a:rPr>
              <a:t>ch</a:t>
            </a:r>
            <a:r>
              <a:rPr lang="pt-BR" sz="9900" b="1" dirty="0">
                <a:solidFill>
                  <a:schemeClr val="accent6">
                    <a:lumMod val="75000"/>
                  </a:schemeClr>
                </a:solidFill>
                <a:latin typeface="Dosis" pitchFamily="2" charset="0"/>
              </a:rPr>
              <a:t>an</a:t>
            </a:r>
            <a:r>
              <a:rPr lang="pt-BR" sz="9900" b="1" dirty="0">
                <a:solidFill>
                  <a:srgbClr val="106585"/>
                </a:solidFill>
                <a:latin typeface="Dosis" pitchFamily="2" charset="0"/>
              </a:rPr>
              <a:t>teur</a:t>
            </a:r>
            <a:endParaRPr lang="pt-BR" sz="9900" b="1" dirty="0">
              <a:solidFill>
                <a:schemeClr val="accent6">
                  <a:lumMod val="75000"/>
                </a:schemeClr>
              </a:solidFill>
              <a:latin typeface="Dosis" pitchFamily="2" charset="0"/>
            </a:endParaRPr>
          </a:p>
        </p:txBody>
      </p:sp>
      <p:sp>
        <p:nvSpPr>
          <p:cNvPr id="6" name="ZoneTexte 5">
            <a:extLst>
              <a:ext uri="{FF2B5EF4-FFF2-40B4-BE49-F238E27FC236}">
                <a16:creationId xmlns:a16="http://schemas.microsoft.com/office/drawing/2014/main" id="{C4929548-1453-0A86-A019-C9C2FAA1AD7C}"/>
              </a:ext>
            </a:extLst>
          </p:cNvPr>
          <p:cNvSpPr txBox="1"/>
          <p:nvPr>
            <p:custDataLst>
              <p:tags r:id="rId11"/>
            </p:custDataLst>
          </p:nvPr>
        </p:nvSpPr>
        <p:spPr>
          <a:xfrm>
            <a:off x="1014972" y="350411"/>
            <a:ext cx="7686264" cy="338554"/>
          </a:xfrm>
          <a:prstGeom prst="rect">
            <a:avLst/>
          </a:prstGeom>
          <a:noFill/>
        </p:spPr>
        <p:txBody>
          <a:bodyPr wrap="square" rtlCol="0">
            <a:spAutoFit/>
          </a:bodyPr>
          <a:lstStyle/>
          <a:p>
            <a:pPr defTabSz="685818">
              <a:defRPr/>
            </a:pPr>
            <a:r>
              <a:rPr lang="fr-FR" sz="1600" b="1" dirty="0">
                <a:solidFill>
                  <a:prstClr val="white">
                    <a:lumMod val="65000"/>
                  </a:prstClr>
                </a:solidFill>
                <a:latin typeface="+mj-lt"/>
              </a:rPr>
              <a:t>« an » comme dans « chanteur ».  Lisons ensemble: « an »  « chanteur ».</a:t>
            </a:r>
          </a:p>
        </p:txBody>
      </p:sp>
      <p:graphicFrame>
        <p:nvGraphicFramePr>
          <p:cNvPr id="9" name="Tableau 8">
            <a:extLst>
              <a:ext uri="{FF2B5EF4-FFF2-40B4-BE49-F238E27FC236}">
                <a16:creationId xmlns:a16="http://schemas.microsoft.com/office/drawing/2014/main" id="{348A4B67-7B88-EE3A-C155-30AD73A6DABC}"/>
              </a:ext>
            </a:extLst>
          </p:cNvPr>
          <p:cNvGraphicFramePr>
            <a:graphicFrameLocks noGrp="1"/>
          </p:cNvGraphicFramePr>
          <p:nvPr>
            <p:custDataLst>
              <p:tags r:id="rId12"/>
            </p:custDataLst>
          </p:nvPr>
        </p:nvGraphicFramePr>
        <p:xfrm>
          <a:off x="-28533" y="-28609"/>
          <a:ext cx="8603748" cy="28956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162368">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252000">
                <a:tc>
                  <a:txBody>
                    <a:bodyPr/>
                    <a:lstStyle/>
                    <a:p>
                      <a:pPr marL="0" indent="0" algn="ctr">
                        <a:buFont typeface="+mj-lt"/>
                        <a:buNone/>
                        <a:tabLst>
                          <a:tab pos="1695450" algn="l"/>
                        </a:tabLst>
                      </a:pPr>
                      <a:r>
                        <a:rPr lang="fr-FR" sz="13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marL="0" marR="0"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2" name="Espace réservé du contenu 4">
            <a:extLst>
              <a:ext uri="{FF2B5EF4-FFF2-40B4-BE49-F238E27FC236}">
                <a16:creationId xmlns:a16="http://schemas.microsoft.com/office/drawing/2014/main" id="{D6BA52D8-BA83-41F6-0776-FABB0F7F2BD0}"/>
              </a:ext>
            </a:extLst>
          </p:cNvPr>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5601818" y="2041364"/>
            <a:ext cx="2973397" cy="2844698"/>
          </a:xfrm>
          <a:prstGeom prst="rect">
            <a:avLst/>
          </a:prstGeom>
        </p:spPr>
      </p:pic>
    </p:spTree>
    <p:extLst>
      <p:ext uri="{BB962C8B-B14F-4D97-AF65-F5344CB8AC3E}">
        <p14:creationId xmlns:p14="http://schemas.microsoft.com/office/powerpoint/2010/main" val="195226885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830686-7B3C-419E-86ED-C44825CE691E}"/>
            </a:ext>
          </a:extLst>
        </p:cNvPr>
        <p:cNvGrpSpPr/>
        <p:nvPr/>
      </p:nvGrpSpPr>
      <p:grpSpPr>
        <a:xfrm>
          <a:off x="0" y="0"/>
          <a:ext cx="0" cy="0"/>
          <a:chOff x="0" y="0"/>
          <a:chExt cx="0" cy="0"/>
        </a:xfrm>
      </p:grpSpPr>
      <p:grpSp>
        <p:nvGrpSpPr>
          <p:cNvPr id="6" name="Groupe 5">
            <a:extLst>
              <a:ext uri="{FF2B5EF4-FFF2-40B4-BE49-F238E27FC236}">
                <a16:creationId xmlns:a16="http://schemas.microsoft.com/office/drawing/2014/main" id="{4A016334-9B4E-DFAD-E102-FDF8354C8625}"/>
              </a:ext>
            </a:extLst>
          </p:cNvPr>
          <p:cNvGrpSpPr/>
          <p:nvPr>
            <p:custDataLst>
              <p:tags r:id="rId1"/>
            </p:custDataLst>
          </p:nvPr>
        </p:nvGrpSpPr>
        <p:grpSpPr>
          <a:xfrm>
            <a:off x="0" y="-6927"/>
            <a:ext cx="9144000" cy="6858000"/>
            <a:chOff x="0" y="0"/>
            <a:chExt cx="13716000" cy="10287000"/>
          </a:xfrm>
        </p:grpSpPr>
        <p:sp>
          <p:nvSpPr>
            <p:cNvPr id="7" name="Rectangle 6">
              <a:extLst>
                <a:ext uri="{FF2B5EF4-FFF2-40B4-BE49-F238E27FC236}">
                  <a16:creationId xmlns:a16="http://schemas.microsoft.com/office/drawing/2014/main" id="{1193E365-9299-4069-08A0-35FAA0095F00}"/>
                </a:ext>
              </a:extLst>
            </p:cNvPr>
            <p:cNvSpPr/>
            <p:nvPr/>
          </p:nvSpPr>
          <p:spPr>
            <a:xfrm>
              <a:off x="0" y="0"/>
              <a:ext cx="13716000" cy="10287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10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B0B74ADB-8117-7849-AA61-4A2250AB780F}"/>
                </a:ext>
              </a:extLst>
            </p:cNvPr>
            <p:cNvSpPr/>
            <p:nvPr/>
          </p:nvSpPr>
          <p:spPr>
            <a:xfrm>
              <a:off x="304801" y="783948"/>
              <a:ext cx="13106398" cy="9160152"/>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10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433F8509-2ECD-144D-5FB7-48F9D62A28A3}"/>
                </a:ext>
              </a:extLst>
            </p:cNvPr>
            <p:cNvSpPr/>
            <p:nvPr/>
          </p:nvSpPr>
          <p:spPr>
            <a:xfrm>
              <a:off x="304801" y="310242"/>
              <a:ext cx="13106398" cy="1230086"/>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1000" dirty="0">
                <a:solidFill>
                  <a:prstClr val="white"/>
                </a:solidFill>
                <a:latin typeface="Dosis" pitchFamily="2" charset="0"/>
              </a:endParaRPr>
            </a:p>
          </p:txBody>
        </p:sp>
      </p:grpSp>
      <p:sp>
        <p:nvSpPr>
          <p:cNvPr id="5" name="Freeform 8">
            <a:extLst>
              <a:ext uri="{FF2B5EF4-FFF2-40B4-BE49-F238E27FC236}">
                <a16:creationId xmlns:a16="http://schemas.microsoft.com/office/drawing/2014/main" id="{A246C879-59A0-65FE-8238-7C745D55F30F}"/>
              </a:ext>
            </a:extLst>
          </p:cNvPr>
          <p:cNvSpPr/>
          <p:nvPr>
            <p:custDataLst>
              <p:tags r:id="rId2"/>
            </p:custDataLst>
          </p:nvPr>
        </p:nvSpPr>
        <p:spPr>
          <a:xfrm rot="10800000" flipH="1">
            <a:off x="573317" y="446320"/>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pPr defTabSz="609630">
              <a:defRPr/>
            </a:pPr>
            <a:endParaRPr lang="fr-MA" sz="900" b="1" dirty="0">
              <a:solidFill>
                <a:prstClr val="white">
                  <a:lumMod val="50000"/>
                </a:prstClr>
              </a:solidFill>
              <a:latin typeface="Dosis" pitchFamily="2" charset="0"/>
            </a:endParaRPr>
          </a:p>
        </p:txBody>
      </p:sp>
      <p:sp>
        <p:nvSpPr>
          <p:cNvPr id="10" name="ZoneTexte 9">
            <a:extLst>
              <a:ext uri="{FF2B5EF4-FFF2-40B4-BE49-F238E27FC236}">
                <a16:creationId xmlns:a16="http://schemas.microsoft.com/office/drawing/2014/main" id="{40A7FEB8-8457-B3F1-56AD-6E8E9D8A9F89}"/>
              </a:ext>
            </a:extLst>
          </p:cNvPr>
          <p:cNvSpPr txBox="1"/>
          <p:nvPr>
            <p:custDataLst>
              <p:tags r:id="rId3"/>
            </p:custDataLst>
          </p:nvPr>
        </p:nvSpPr>
        <p:spPr>
          <a:xfrm>
            <a:off x="762000" y="330200"/>
            <a:ext cx="7874000" cy="338554"/>
          </a:xfrm>
          <a:prstGeom prst="rect">
            <a:avLst/>
          </a:prstGeom>
          <a:noFill/>
        </p:spPr>
        <p:txBody>
          <a:bodyPr wrap="square" rtlCol="0">
            <a:spAutoFit/>
          </a:bodyPr>
          <a:lstStyle/>
          <a:p>
            <a:pPr defTabSz="609630">
              <a:spcAft>
                <a:spcPts val="400"/>
              </a:spcAft>
              <a:defRPr/>
            </a:pPr>
            <a:endParaRPr lang="fr-FR" sz="1600" dirty="0">
              <a:solidFill>
                <a:prstClr val="white">
                  <a:lumMod val="65000"/>
                </a:prstClr>
              </a:solidFill>
              <a:latin typeface="Calibri"/>
            </a:endParaRPr>
          </a:p>
        </p:txBody>
      </p:sp>
      <p:sp>
        <p:nvSpPr>
          <p:cNvPr id="14" name="ZoneTexte 13">
            <a:extLst>
              <a:ext uri="{FF2B5EF4-FFF2-40B4-BE49-F238E27FC236}">
                <a16:creationId xmlns:a16="http://schemas.microsoft.com/office/drawing/2014/main" id="{25E9DF11-D102-C205-5D09-AA752151A1BA}"/>
              </a:ext>
            </a:extLst>
          </p:cNvPr>
          <p:cNvSpPr txBox="1"/>
          <p:nvPr>
            <p:custDataLst>
              <p:tags r:id="rId4"/>
            </p:custDataLst>
          </p:nvPr>
        </p:nvSpPr>
        <p:spPr>
          <a:xfrm>
            <a:off x="906650" y="330200"/>
            <a:ext cx="8111613" cy="338554"/>
          </a:xfrm>
          <a:prstGeom prst="rect">
            <a:avLst/>
          </a:prstGeom>
          <a:noFill/>
        </p:spPr>
        <p:txBody>
          <a:bodyPr wrap="square" rtlCol="0">
            <a:spAutoFit/>
          </a:bodyPr>
          <a:lstStyle/>
          <a:p>
            <a:pPr defTabSz="609630">
              <a:spcAft>
                <a:spcPts val="400"/>
              </a:spcAft>
              <a:defRPr/>
            </a:pPr>
            <a:r>
              <a:rPr lang="fr-FR" sz="1600" b="1" dirty="0">
                <a:solidFill>
                  <a:prstClr val="white">
                    <a:lumMod val="65000"/>
                  </a:prstClr>
                </a:solidFill>
                <a:latin typeface="Calibri"/>
              </a:rPr>
              <a:t>Quand il y a « e » et « n » ensemble, elles font aussi le son: « an » </a:t>
            </a:r>
          </a:p>
        </p:txBody>
      </p:sp>
      <p:sp>
        <p:nvSpPr>
          <p:cNvPr id="4" name="Rectangle 3">
            <a:extLst>
              <a:ext uri="{FF2B5EF4-FFF2-40B4-BE49-F238E27FC236}">
                <a16:creationId xmlns:a16="http://schemas.microsoft.com/office/drawing/2014/main" id="{88158576-21B1-739D-DB28-48086A51D651}"/>
              </a:ext>
            </a:extLst>
          </p:cNvPr>
          <p:cNvSpPr/>
          <p:nvPr>
            <p:custDataLst>
              <p:tags r:id="rId5"/>
            </p:custDataLst>
          </p:nvPr>
        </p:nvSpPr>
        <p:spPr>
          <a:xfrm>
            <a:off x="2213264" y="2189531"/>
            <a:ext cx="3588589" cy="1446550"/>
          </a:xfrm>
          <a:prstGeom prst="rect">
            <a:avLst/>
          </a:prstGeom>
        </p:spPr>
        <p:txBody>
          <a:bodyPr wrap="square">
            <a:spAutoFit/>
          </a:bodyPr>
          <a:lstStyle/>
          <a:p>
            <a:pPr algn="ctr"/>
            <a:r>
              <a:rPr lang="pt-BR" sz="8800" b="1" dirty="0">
                <a:solidFill>
                  <a:srgbClr val="106585"/>
                </a:solidFill>
                <a:latin typeface="Dosis" pitchFamily="2" charset="0"/>
              </a:rPr>
              <a:t>  en </a:t>
            </a:r>
          </a:p>
        </p:txBody>
      </p:sp>
      <p:graphicFrame>
        <p:nvGraphicFramePr>
          <p:cNvPr id="3" name="Tableau 2">
            <a:extLst>
              <a:ext uri="{FF2B5EF4-FFF2-40B4-BE49-F238E27FC236}">
                <a16:creationId xmlns:a16="http://schemas.microsoft.com/office/drawing/2014/main" id="{E699750B-8486-E309-6608-A68A37FA72EC}"/>
              </a:ext>
            </a:extLst>
          </p:cNvPr>
          <p:cNvGraphicFramePr>
            <a:graphicFrameLocks noGrp="1"/>
          </p:cNvGraphicFramePr>
          <p:nvPr>
            <p:custDataLst>
              <p:tags r:id="rId6"/>
            </p:custDataLst>
          </p:nvPr>
        </p:nvGraphicFramePr>
        <p:xfrm>
          <a:off x="-28533" y="-28609"/>
          <a:ext cx="8929656" cy="323062"/>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323062">
                <a:tc>
                  <a:txBody>
                    <a:bodyPr/>
                    <a:lstStyle/>
                    <a:p>
                      <a:pPr marL="0" indent="0" algn="ctr">
                        <a:buFont typeface="+mj-lt"/>
                        <a:buNone/>
                        <a:tabLst>
                          <a:tab pos="1695450" algn="l"/>
                        </a:tabLst>
                      </a:pPr>
                      <a:r>
                        <a:rPr lang="fr-FR" sz="13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Tree>
    <p:extLst>
      <p:ext uri="{BB962C8B-B14F-4D97-AF65-F5344CB8AC3E}">
        <p14:creationId xmlns:p14="http://schemas.microsoft.com/office/powerpoint/2010/main" val="3573818735"/>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2C35BE-E029-D69C-B984-89BE41D704CB}"/>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EFF2C4B3-29CD-D35C-94C1-63509476B203}"/>
              </a:ext>
            </a:extLst>
          </p:cNvPr>
          <p:cNvSpPr/>
          <p:nvPr>
            <p:custDataLst>
              <p:tags r:id="rId1"/>
            </p:custDataLst>
          </p:nvPr>
        </p:nvSpPr>
        <p:spPr>
          <a:xfrm>
            <a:off x="228602" y="990603"/>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6" name="Rectangle : coins arrondis 15">
            <a:extLst>
              <a:ext uri="{FF2B5EF4-FFF2-40B4-BE49-F238E27FC236}">
                <a16:creationId xmlns:a16="http://schemas.microsoft.com/office/drawing/2014/main" id="{698C5F91-3FD1-AA6D-1B19-AA60037AB936}"/>
              </a:ext>
            </a:extLst>
          </p:cNvPr>
          <p:cNvSpPr/>
          <p:nvPr>
            <p:custDataLst>
              <p:tags r:id="rId2"/>
            </p:custDataLst>
          </p:nvPr>
        </p:nvSpPr>
        <p:spPr>
          <a:xfrm>
            <a:off x="126753" y="929943"/>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18" name="ZoneTexte 17">
            <a:extLst>
              <a:ext uri="{FF2B5EF4-FFF2-40B4-BE49-F238E27FC236}">
                <a16:creationId xmlns:a16="http://schemas.microsoft.com/office/drawing/2014/main" id="{ED9B202C-4215-A8C0-579A-14B2A29CBBBC}"/>
              </a:ext>
            </a:extLst>
          </p:cNvPr>
          <p:cNvSpPr txBox="1"/>
          <p:nvPr>
            <p:custDataLst>
              <p:tags r:id="rId3"/>
            </p:custDataLst>
          </p:nvPr>
        </p:nvSpPr>
        <p:spPr>
          <a:xfrm>
            <a:off x="800100" y="1093752"/>
            <a:ext cx="6096000" cy="325089"/>
          </a:xfrm>
          <a:prstGeom prst="rect">
            <a:avLst/>
          </a:prstGeom>
          <a:noFill/>
        </p:spPr>
        <p:txBody>
          <a:bodyPr wrap="square">
            <a:spAutoFit/>
          </a:bodyPr>
          <a:lstStyle/>
          <a:p>
            <a:pPr marL="0" lvl="1" defTabSz="457223">
              <a:lnSpc>
                <a:spcPts val="2011"/>
              </a:lnSpc>
              <a:spcBef>
                <a:spcPct val="0"/>
              </a:spcBef>
              <a:defRPr/>
            </a:pPr>
            <a:r>
              <a:rPr lang="en-US" sz="1400" b="1" dirty="0">
                <a:solidFill>
                  <a:prstClr val="white">
                    <a:lumMod val="75000"/>
                  </a:prstClr>
                </a:solidFill>
                <a:latin typeface="Dosis" pitchFamily="2" charset="0"/>
              </a:rPr>
              <a:t>Aujourd’hui, nous </a:t>
            </a:r>
            <a:r>
              <a:rPr lang="fr-FR" sz="1400" b="1" dirty="0">
                <a:solidFill>
                  <a:prstClr val="white">
                    <a:lumMod val="75000"/>
                  </a:prstClr>
                </a:solidFill>
                <a:latin typeface="Dosis" pitchFamily="2" charset="0"/>
              </a:rPr>
              <a:t>allons apprendre de nouveaux mots en français. </a:t>
            </a:r>
          </a:p>
        </p:txBody>
      </p:sp>
      <p:sp>
        <p:nvSpPr>
          <p:cNvPr id="19" name="Freeform 8">
            <a:extLst>
              <a:ext uri="{FF2B5EF4-FFF2-40B4-BE49-F238E27FC236}">
                <a16:creationId xmlns:a16="http://schemas.microsoft.com/office/drawing/2014/main" id="{8581F171-6B07-3449-6D0D-46C72FD0DC50}"/>
              </a:ext>
            </a:extLst>
          </p:cNvPr>
          <p:cNvSpPr/>
          <p:nvPr>
            <p:custDataLst>
              <p:tags r:id="rId4"/>
            </p:custDataLst>
          </p:nvPr>
        </p:nvSpPr>
        <p:spPr>
          <a:xfrm>
            <a:off x="457203" y="1149406"/>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7" name="Rectangle 6">
            <a:extLst>
              <a:ext uri="{FF2B5EF4-FFF2-40B4-BE49-F238E27FC236}">
                <a16:creationId xmlns:a16="http://schemas.microsoft.com/office/drawing/2014/main" id="{E4383254-F5BF-EA38-19C0-AF7CE07B0949}"/>
              </a:ext>
            </a:extLst>
          </p:cNvPr>
          <p:cNvSpPr/>
          <p:nvPr>
            <p:custDataLst>
              <p:tags r:id="rId5"/>
            </p:custDataLst>
          </p:nvPr>
        </p:nvSpPr>
        <p:spPr>
          <a:xfrm>
            <a:off x="126754" y="1340347"/>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DF865199-8FB2-5471-A7EB-F38577A26610}"/>
              </a:ext>
            </a:extLst>
          </p:cNvPr>
          <p:cNvSpPr/>
          <p:nvPr>
            <p:custDataLst>
              <p:tags r:id="rId6"/>
            </p:custDataLst>
          </p:nvPr>
        </p:nvSpPr>
        <p:spPr>
          <a:xfrm>
            <a:off x="0" y="3"/>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5B2A5B5C-0116-AB74-94DE-3AD8C3746399}"/>
              </a:ext>
            </a:extLst>
          </p:cNvPr>
          <p:cNvSpPr/>
          <p:nvPr>
            <p:custDataLst>
              <p:tags r:id="rId7"/>
            </p:custDataLst>
          </p:nvPr>
        </p:nvSpPr>
        <p:spPr>
          <a:xfrm>
            <a:off x="139203" y="260951"/>
            <a:ext cx="8776195" cy="641676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r>
              <a:rPr lang="fr-FR" sz="900" dirty="0">
                <a:solidFill>
                  <a:prstClr val="white"/>
                </a:solidFill>
                <a:latin typeface="Dosis" pitchFamily="2" charset="0"/>
              </a:rPr>
              <a:t>e</a:t>
            </a:r>
            <a:endParaRPr lang="fr-MA" sz="9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4A546988-82EF-9594-7363-F0709CB3DE54}"/>
              </a:ext>
            </a:extLst>
          </p:cNvPr>
          <p:cNvSpPr/>
          <p:nvPr>
            <p:custDataLst>
              <p:tags r:id="rId8"/>
            </p:custDataLst>
          </p:nvPr>
        </p:nvSpPr>
        <p:spPr>
          <a:xfrm>
            <a:off x="180976" y="279018"/>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C4F64636-1F43-DAF6-8567-A2B8B07568FD}"/>
              </a:ext>
            </a:extLst>
          </p:cNvPr>
          <p:cNvSpPr/>
          <p:nvPr>
            <p:custDataLst>
              <p:tags r:id="rId9"/>
            </p:custDataLst>
          </p:nvPr>
        </p:nvSpPr>
        <p:spPr>
          <a:xfrm>
            <a:off x="679944" y="42421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5" name="Rectangle 4">
            <a:extLst>
              <a:ext uri="{FF2B5EF4-FFF2-40B4-BE49-F238E27FC236}">
                <a16:creationId xmlns:a16="http://schemas.microsoft.com/office/drawing/2014/main" id="{DB6AF3AC-3DC7-D5BF-72D5-D23FE4718ED1}"/>
              </a:ext>
            </a:extLst>
          </p:cNvPr>
          <p:cNvSpPr/>
          <p:nvPr>
            <p:custDataLst>
              <p:tags r:id="rId10"/>
            </p:custDataLst>
          </p:nvPr>
        </p:nvSpPr>
        <p:spPr>
          <a:xfrm>
            <a:off x="457202" y="1555798"/>
            <a:ext cx="6312788" cy="3139321"/>
          </a:xfrm>
          <a:prstGeom prst="rect">
            <a:avLst/>
          </a:prstGeom>
        </p:spPr>
        <p:txBody>
          <a:bodyPr wrap="square">
            <a:spAutoFit/>
          </a:bodyPr>
          <a:lstStyle/>
          <a:p>
            <a:pPr algn="ctr" defTabSz="457223"/>
            <a:r>
              <a:rPr lang="pt-BR" sz="9900" b="1" dirty="0">
                <a:solidFill>
                  <a:schemeClr val="accent6">
                    <a:lumMod val="75000"/>
                  </a:schemeClr>
                </a:solidFill>
                <a:latin typeface="Dosis" pitchFamily="2" charset="0"/>
              </a:rPr>
              <a:t>en</a:t>
            </a:r>
          </a:p>
          <a:p>
            <a:pPr algn="ctr" defTabSz="457223"/>
            <a:r>
              <a:rPr lang="pt-BR" sz="9900" b="1" dirty="0">
                <a:solidFill>
                  <a:srgbClr val="106585"/>
                </a:solidFill>
                <a:latin typeface="Dosis" pitchFamily="2" charset="0"/>
              </a:rPr>
              <a:t>d</a:t>
            </a:r>
            <a:r>
              <a:rPr lang="pt-BR" sz="9900" b="1" dirty="0">
                <a:solidFill>
                  <a:schemeClr val="accent6">
                    <a:lumMod val="75000"/>
                  </a:schemeClr>
                </a:solidFill>
                <a:latin typeface="Dosis" pitchFamily="2" charset="0"/>
              </a:rPr>
              <a:t>en</a:t>
            </a:r>
            <a:r>
              <a:rPr lang="pt-BR" sz="9900" b="1" dirty="0">
                <a:solidFill>
                  <a:srgbClr val="106585"/>
                </a:solidFill>
                <a:latin typeface="Dosis" pitchFamily="2" charset="0"/>
              </a:rPr>
              <a:t>tiste</a:t>
            </a:r>
            <a:endParaRPr lang="pt-BR" sz="9900" b="1" dirty="0">
              <a:solidFill>
                <a:schemeClr val="accent6">
                  <a:lumMod val="75000"/>
                </a:schemeClr>
              </a:solidFill>
              <a:latin typeface="Dosis" pitchFamily="2" charset="0"/>
            </a:endParaRPr>
          </a:p>
        </p:txBody>
      </p:sp>
      <p:sp>
        <p:nvSpPr>
          <p:cNvPr id="6" name="ZoneTexte 5">
            <a:extLst>
              <a:ext uri="{FF2B5EF4-FFF2-40B4-BE49-F238E27FC236}">
                <a16:creationId xmlns:a16="http://schemas.microsoft.com/office/drawing/2014/main" id="{EDA72310-4B48-6212-4A7B-B28B665EF614}"/>
              </a:ext>
            </a:extLst>
          </p:cNvPr>
          <p:cNvSpPr txBox="1"/>
          <p:nvPr>
            <p:custDataLst>
              <p:tags r:id="rId11"/>
            </p:custDataLst>
          </p:nvPr>
        </p:nvSpPr>
        <p:spPr>
          <a:xfrm>
            <a:off x="1014972" y="350411"/>
            <a:ext cx="7686264" cy="338554"/>
          </a:xfrm>
          <a:prstGeom prst="rect">
            <a:avLst/>
          </a:prstGeom>
          <a:noFill/>
        </p:spPr>
        <p:txBody>
          <a:bodyPr wrap="square" rtlCol="0">
            <a:spAutoFit/>
          </a:bodyPr>
          <a:lstStyle/>
          <a:p>
            <a:pPr defTabSz="685818">
              <a:defRPr/>
            </a:pPr>
            <a:r>
              <a:rPr lang="fr-FR" sz="1600" b="1" dirty="0">
                <a:solidFill>
                  <a:prstClr val="white">
                    <a:lumMod val="65000"/>
                  </a:prstClr>
                </a:solidFill>
                <a:latin typeface="+mj-lt"/>
              </a:rPr>
              <a:t>« en » comme dans « dentiste ».  Lisons ensemble: « en »  « dentiste ».</a:t>
            </a:r>
          </a:p>
        </p:txBody>
      </p:sp>
      <p:graphicFrame>
        <p:nvGraphicFramePr>
          <p:cNvPr id="9" name="Tableau 8">
            <a:extLst>
              <a:ext uri="{FF2B5EF4-FFF2-40B4-BE49-F238E27FC236}">
                <a16:creationId xmlns:a16="http://schemas.microsoft.com/office/drawing/2014/main" id="{B4EB4F4E-3D77-5B1C-67F3-B344EEC4FA22}"/>
              </a:ext>
            </a:extLst>
          </p:cNvPr>
          <p:cNvGraphicFramePr>
            <a:graphicFrameLocks noGrp="1"/>
          </p:cNvGraphicFramePr>
          <p:nvPr>
            <p:custDataLst>
              <p:tags r:id="rId12"/>
            </p:custDataLst>
          </p:nvPr>
        </p:nvGraphicFramePr>
        <p:xfrm>
          <a:off x="-28533" y="-28609"/>
          <a:ext cx="8603748" cy="28956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162368">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252000">
                <a:tc>
                  <a:txBody>
                    <a:bodyPr/>
                    <a:lstStyle/>
                    <a:p>
                      <a:pPr marL="0" indent="0" algn="ctr">
                        <a:buFont typeface="+mj-lt"/>
                        <a:buNone/>
                        <a:tabLst>
                          <a:tab pos="1695450" algn="l"/>
                        </a:tabLst>
                      </a:pPr>
                      <a:r>
                        <a:rPr lang="fr-FR" sz="13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marL="0" marR="0"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2" name="Image 1">
            <a:extLst>
              <a:ext uri="{FF2B5EF4-FFF2-40B4-BE49-F238E27FC236}">
                <a16:creationId xmlns:a16="http://schemas.microsoft.com/office/drawing/2014/main" id="{25E2153D-108D-6FAB-177A-4F147CBD0ED6}"/>
              </a:ext>
            </a:extLst>
          </p:cNvPr>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5858760" y="1664479"/>
            <a:ext cx="2905296" cy="3030640"/>
          </a:xfrm>
          <a:prstGeom prst="rect">
            <a:avLst/>
          </a:prstGeom>
        </p:spPr>
      </p:pic>
    </p:spTree>
    <p:extLst>
      <p:ext uri="{BB962C8B-B14F-4D97-AF65-F5344CB8AC3E}">
        <p14:creationId xmlns:p14="http://schemas.microsoft.com/office/powerpoint/2010/main" val="4032678704"/>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D51D76-B166-B158-D3D3-53FA4F4F4102}"/>
            </a:ext>
          </a:extLst>
        </p:cNvPr>
        <p:cNvGrpSpPr/>
        <p:nvPr/>
      </p:nvGrpSpPr>
      <p:grpSpPr>
        <a:xfrm>
          <a:off x="0" y="0"/>
          <a:ext cx="0" cy="0"/>
          <a:chOff x="0" y="0"/>
          <a:chExt cx="0" cy="0"/>
        </a:xfrm>
      </p:grpSpPr>
      <p:grpSp>
        <p:nvGrpSpPr>
          <p:cNvPr id="6" name="Groupe 5">
            <a:extLst>
              <a:ext uri="{FF2B5EF4-FFF2-40B4-BE49-F238E27FC236}">
                <a16:creationId xmlns:a16="http://schemas.microsoft.com/office/drawing/2014/main" id="{6DA056B7-0166-5013-510B-3BF85FD142BC}"/>
              </a:ext>
            </a:extLst>
          </p:cNvPr>
          <p:cNvGrpSpPr/>
          <p:nvPr>
            <p:custDataLst>
              <p:tags r:id="rId1"/>
            </p:custDataLst>
          </p:nvPr>
        </p:nvGrpSpPr>
        <p:grpSpPr>
          <a:xfrm>
            <a:off x="0" y="-6927"/>
            <a:ext cx="9144000" cy="6858000"/>
            <a:chOff x="0" y="0"/>
            <a:chExt cx="13716000" cy="10287000"/>
          </a:xfrm>
        </p:grpSpPr>
        <p:sp>
          <p:nvSpPr>
            <p:cNvPr id="7" name="Rectangle 6">
              <a:extLst>
                <a:ext uri="{FF2B5EF4-FFF2-40B4-BE49-F238E27FC236}">
                  <a16:creationId xmlns:a16="http://schemas.microsoft.com/office/drawing/2014/main" id="{84D70A75-8602-E183-8E86-584C41D3FFAB}"/>
                </a:ext>
              </a:extLst>
            </p:cNvPr>
            <p:cNvSpPr/>
            <p:nvPr/>
          </p:nvSpPr>
          <p:spPr>
            <a:xfrm>
              <a:off x="0" y="0"/>
              <a:ext cx="13716000" cy="10287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10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57C40D15-9026-6D52-5FC8-3F57B6AF7D2C}"/>
                </a:ext>
              </a:extLst>
            </p:cNvPr>
            <p:cNvSpPr/>
            <p:nvPr/>
          </p:nvSpPr>
          <p:spPr>
            <a:xfrm>
              <a:off x="304801" y="783948"/>
              <a:ext cx="13106398" cy="9160152"/>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10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87C89B2B-9D14-D79C-0E0B-1AD7E03BA652}"/>
                </a:ext>
              </a:extLst>
            </p:cNvPr>
            <p:cNvSpPr/>
            <p:nvPr/>
          </p:nvSpPr>
          <p:spPr>
            <a:xfrm>
              <a:off x="304801" y="310242"/>
              <a:ext cx="13106398" cy="1230086"/>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1000" dirty="0">
                <a:solidFill>
                  <a:prstClr val="white"/>
                </a:solidFill>
                <a:latin typeface="Dosis" pitchFamily="2" charset="0"/>
              </a:endParaRPr>
            </a:p>
          </p:txBody>
        </p:sp>
      </p:grpSp>
      <p:sp>
        <p:nvSpPr>
          <p:cNvPr id="5" name="Freeform 8">
            <a:extLst>
              <a:ext uri="{FF2B5EF4-FFF2-40B4-BE49-F238E27FC236}">
                <a16:creationId xmlns:a16="http://schemas.microsoft.com/office/drawing/2014/main" id="{99670D3E-D852-1D47-168F-E0C40E74267B}"/>
              </a:ext>
            </a:extLst>
          </p:cNvPr>
          <p:cNvSpPr/>
          <p:nvPr>
            <p:custDataLst>
              <p:tags r:id="rId2"/>
            </p:custDataLst>
          </p:nvPr>
        </p:nvSpPr>
        <p:spPr>
          <a:xfrm rot="10800000" flipH="1">
            <a:off x="573317" y="446320"/>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pPr defTabSz="609630">
              <a:defRPr/>
            </a:pPr>
            <a:endParaRPr lang="fr-MA" sz="900" b="1" dirty="0">
              <a:solidFill>
                <a:prstClr val="white">
                  <a:lumMod val="50000"/>
                </a:prstClr>
              </a:solidFill>
              <a:latin typeface="Dosis" pitchFamily="2" charset="0"/>
            </a:endParaRPr>
          </a:p>
        </p:txBody>
      </p:sp>
      <p:sp>
        <p:nvSpPr>
          <p:cNvPr id="10" name="ZoneTexte 9">
            <a:extLst>
              <a:ext uri="{FF2B5EF4-FFF2-40B4-BE49-F238E27FC236}">
                <a16:creationId xmlns:a16="http://schemas.microsoft.com/office/drawing/2014/main" id="{C85D4E97-CA5C-A055-E774-214CCB517619}"/>
              </a:ext>
            </a:extLst>
          </p:cNvPr>
          <p:cNvSpPr txBox="1"/>
          <p:nvPr>
            <p:custDataLst>
              <p:tags r:id="rId3"/>
            </p:custDataLst>
          </p:nvPr>
        </p:nvSpPr>
        <p:spPr>
          <a:xfrm>
            <a:off x="762000" y="330200"/>
            <a:ext cx="7874000" cy="338554"/>
          </a:xfrm>
          <a:prstGeom prst="rect">
            <a:avLst/>
          </a:prstGeom>
          <a:noFill/>
        </p:spPr>
        <p:txBody>
          <a:bodyPr wrap="square" rtlCol="0">
            <a:spAutoFit/>
          </a:bodyPr>
          <a:lstStyle/>
          <a:p>
            <a:pPr defTabSz="609630">
              <a:spcAft>
                <a:spcPts val="400"/>
              </a:spcAft>
              <a:defRPr/>
            </a:pPr>
            <a:endParaRPr lang="fr-FR" sz="1600" dirty="0">
              <a:solidFill>
                <a:prstClr val="white">
                  <a:lumMod val="65000"/>
                </a:prstClr>
              </a:solidFill>
              <a:latin typeface="Calibri"/>
            </a:endParaRPr>
          </a:p>
        </p:txBody>
      </p:sp>
      <p:sp>
        <p:nvSpPr>
          <p:cNvPr id="14" name="ZoneTexte 13">
            <a:extLst>
              <a:ext uri="{FF2B5EF4-FFF2-40B4-BE49-F238E27FC236}">
                <a16:creationId xmlns:a16="http://schemas.microsoft.com/office/drawing/2014/main" id="{06E861BC-311C-72D1-A159-6FF40FB38F49}"/>
              </a:ext>
            </a:extLst>
          </p:cNvPr>
          <p:cNvSpPr txBox="1"/>
          <p:nvPr>
            <p:custDataLst>
              <p:tags r:id="rId4"/>
            </p:custDataLst>
          </p:nvPr>
        </p:nvSpPr>
        <p:spPr>
          <a:xfrm>
            <a:off x="906650" y="330200"/>
            <a:ext cx="8111613" cy="584775"/>
          </a:xfrm>
          <a:prstGeom prst="rect">
            <a:avLst/>
          </a:prstGeom>
          <a:noFill/>
        </p:spPr>
        <p:txBody>
          <a:bodyPr wrap="square" rtlCol="0">
            <a:spAutoFit/>
          </a:bodyPr>
          <a:lstStyle/>
          <a:p>
            <a:pPr defTabSz="609630">
              <a:spcAft>
                <a:spcPts val="400"/>
              </a:spcAft>
              <a:defRPr/>
            </a:pPr>
            <a:r>
              <a:rPr lang="fr-FR" sz="1600" b="1" dirty="0">
                <a:solidFill>
                  <a:prstClr val="white">
                    <a:lumMod val="65000"/>
                  </a:prstClr>
                </a:solidFill>
                <a:latin typeface="Calibri"/>
              </a:rPr>
              <a:t>« a » et « m » ensemble font aussi le son: « an »</a:t>
            </a:r>
            <a:r>
              <a:rPr lang="fr-FR" sz="1600" b="1" dirty="0">
                <a:solidFill>
                  <a:prstClr val="white">
                    <a:lumMod val="65000"/>
                  </a:prstClr>
                </a:solidFill>
              </a:rPr>
              <a:t> .On écrit </a:t>
            </a:r>
            <a:r>
              <a:rPr lang="fr-FR" sz="1600" b="1" dirty="0" err="1">
                <a:solidFill>
                  <a:prstClr val="white">
                    <a:lumMod val="65000"/>
                  </a:prstClr>
                </a:solidFill>
              </a:rPr>
              <a:t>am</a:t>
            </a:r>
            <a:r>
              <a:rPr lang="fr-FR" sz="1600" b="1" dirty="0">
                <a:solidFill>
                  <a:prstClr val="white">
                    <a:lumMod val="65000"/>
                  </a:prstClr>
                </a:solidFill>
              </a:rPr>
              <a:t> lorsque le son est suivi de la lettre b ou p.</a:t>
            </a:r>
            <a:r>
              <a:rPr lang="fr-FR" sz="1600" b="1" dirty="0">
                <a:solidFill>
                  <a:prstClr val="white">
                    <a:lumMod val="65000"/>
                  </a:prstClr>
                </a:solidFill>
                <a:latin typeface="Calibri"/>
              </a:rPr>
              <a:t> </a:t>
            </a:r>
          </a:p>
        </p:txBody>
      </p:sp>
      <p:sp>
        <p:nvSpPr>
          <p:cNvPr id="4" name="Rectangle 3">
            <a:extLst>
              <a:ext uri="{FF2B5EF4-FFF2-40B4-BE49-F238E27FC236}">
                <a16:creationId xmlns:a16="http://schemas.microsoft.com/office/drawing/2014/main" id="{487E04E5-A0CD-9B57-421A-7C4BE1624000}"/>
              </a:ext>
            </a:extLst>
          </p:cNvPr>
          <p:cNvSpPr/>
          <p:nvPr>
            <p:custDataLst>
              <p:tags r:id="rId5"/>
            </p:custDataLst>
          </p:nvPr>
        </p:nvSpPr>
        <p:spPr>
          <a:xfrm>
            <a:off x="2213264" y="2189531"/>
            <a:ext cx="3588589" cy="1446550"/>
          </a:xfrm>
          <a:prstGeom prst="rect">
            <a:avLst/>
          </a:prstGeom>
        </p:spPr>
        <p:txBody>
          <a:bodyPr wrap="square">
            <a:spAutoFit/>
          </a:bodyPr>
          <a:lstStyle/>
          <a:p>
            <a:pPr algn="ctr"/>
            <a:r>
              <a:rPr lang="pt-BR" sz="8800" b="1" dirty="0">
                <a:solidFill>
                  <a:srgbClr val="106585"/>
                </a:solidFill>
                <a:latin typeface="Dosis" pitchFamily="2" charset="0"/>
              </a:rPr>
              <a:t>  am </a:t>
            </a:r>
          </a:p>
        </p:txBody>
      </p:sp>
      <p:graphicFrame>
        <p:nvGraphicFramePr>
          <p:cNvPr id="3" name="Tableau 2">
            <a:extLst>
              <a:ext uri="{FF2B5EF4-FFF2-40B4-BE49-F238E27FC236}">
                <a16:creationId xmlns:a16="http://schemas.microsoft.com/office/drawing/2014/main" id="{A281FF23-4B97-E1DC-450C-A095A07B5C0B}"/>
              </a:ext>
            </a:extLst>
          </p:cNvPr>
          <p:cNvGraphicFramePr>
            <a:graphicFrameLocks noGrp="1"/>
          </p:cNvGraphicFramePr>
          <p:nvPr>
            <p:custDataLst>
              <p:tags r:id="rId6"/>
            </p:custDataLst>
          </p:nvPr>
        </p:nvGraphicFramePr>
        <p:xfrm>
          <a:off x="-28533" y="-28609"/>
          <a:ext cx="8929656" cy="323062"/>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323062">
                <a:tc>
                  <a:txBody>
                    <a:bodyPr/>
                    <a:lstStyle/>
                    <a:p>
                      <a:pPr marL="0" indent="0" algn="ctr">
                        <a:buFont typeface="+mj-lt"/>
                        <a:buNone/>
                        <a:tabLst>
                          <a:tab pos="1695450" algn="l"/>
                        </a:tabLst>
                      </a:pPr>
                      <a:r>
                        <a:rPr lang="fr-FR" sz="13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Tree>
    <p:extLst>
      <p:ext uri="{BB962C8B-B14F-4D97-AF65-F5344CB8AC3E}">
        <p14:creationId xmlns:p14="http://schemas.microsoft.com/office/powerpoint/2010/main" val="154146120"/>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526A2D-85AA-AED0-1213-A3EB68836107}"/>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EB490E9B-B451-4228-5002-A7E1982C412A}"/>
              </a:ext>
            </a:extLst>
          </p:cNvPr>
          <p:cNvSpPr/>
          <p:nvPr>
            <p:custDataLst>
              <p:tags r:id="rId1"/>
            </p:custDataLst>
          </p:nvPr>
        </p:nvSpPr>
        <p:spPr>
          <a:xfrm>
            <a:off x="228602" y="990603"/>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6" name="Rectangle : coins arrondis 15">
            <a:extLst>
              <a:ext uri="{FF2B5EF4-FFF2-40B4-BE49-F238E27FC236}">
                <a16:creationId xmlns:a16="http://schemas.microsoft.com/office/drawing/2014/main" id="{685140E2-A187-9D61-D097-F9A9BEC2815C}"/>
              </a:ext>
            </a:extLst>
          </p:cNvPr>
          <p:cNvSpPr/>
          <p:nvPr>
            <p:custDataLst>
              <p:tags r:id="rId2"/>
            </p:custDataLst>
          </p:nvPr>
        </p:nvSpPr>
        <p:spPr>
          <a:xfrm>
            <a:off x="126753" y="929943"/>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18" name="ZoneTexte 17">
            <a:extLst>
              <a:ext uri="{FF2B5EF4-FFF2-40B4-BE49-F238E27FC236}">
                <a16:creationId xmlns:a16="http://schemas.microsoft.com/office/drawing/2014/main" id="{21059A4F-86E4-4F97-737D-B9F310FFB12D}"/>
              </a:ext>
            </a:extLst>
          </p:cNvPr>
          <p:cNvSpPr txBox="1"/>
          <p:nvPr>
            <p:custDataLst>
              <p:tags r:id="rId3"/>
            </p:custDataLst>
          </p:nvPr>
        </p:nvSpPr>
        <p:spPr>
          <a:xfrm>
            <a:off x="800100" y="1093752"/>
            <a:ext cx="6096000" cy="325089"/>
          </a:xfrm>
          <a:prstGeom prst="rect">
            <a:avLst/>
          </a:prstGeom>
          <a:noFill/>
        </p:spPr>
        <p:txBody>
          <a:bodyPr wrap="square">
            <a:spAutoFit/>
          </a:bodyPr>
          <a:lstStyle/>
          <a:p>
            <a:pPr marL="0" lvl="1" defTabSz="457223">
              <a:lnSpc>
                <a:spcPts val="2011"/>
              </a:lnSpc>
              <a:spcBef>
                <a:spcPct val="0"/>
              </a:spcBef>
              <a:defRPr/>
            </a:pPr>
            <a:r>
              <a:rPr lang="en-US" sz="1400" b="1" dirty="0">
                <a:solidFill>
                  <a:prstClr val="white">
                    <a:lumMod val="75000"/>
                  </a:prstClr>
                </a:solidFill>
                <a:latin typeface="Dosis" pitchFamily="2" charset="0"/>
              </a:rPr>
              <a:t>Aujourd’hui, nous </a:t>
            </a:r>
            <a:r>
              <a:rPr lang="fr-FR" sz="1400" b="1" dirty="0">
                <a:solidFill>
                  <a:prstClr val="white">
                    <a:lumMod val="75000"/>
                  </a:prstClr>
                </a:solidFill>
                <a:latin typeface="Dosis" pitchFamily="2" charset="0"/>
              </a:rPr>
              <a:t>allons apprendre de nouveaux mots en français. </a:t>
            </a:r>
          </a:p>
        </p:txBody>
      </p:sp>
      <p:sp>
        <p:nvSpPr>
          <p:cNvPr id="19" name="Freeform 8">
            <a:extLst>
              <a:ext uri="{FF2B5EF4-FFF2-40B4-BE49-F238E27FC236}">
                <a16:creationId xmlns:a16="http://schemas.microsoft.com/office/drawing/2014/main" id="{C1A63443-5E1D-C145-1E7A-A6FCD9C1A7CB}"/>
              </a:ext>
            </a:extLst>
          </p:cNvPr>
          <p:cNvSpPr/>
          <p:nvPr>
            <p:custDataLst>
              <p:tags r:id="rId4"/>
            </p:custDataLst>
          </p:nvPr>
        </p:nvSpPr>
        <p:spPr>
          <a:xfrm>
            <a:off x="457203" y="1149406"/>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7" name="Rectangle 6">
            <a:extLst>
              <a:ext uri="{FF2B5EF4-FFF2-40B4-BE49-F238E27FC236}">
                <a16:creationId xmlns:a16="http://schemas.microsoft.com/office/drawing/2014/main" id="{F01DCEFA-CCE2-3F2D-1D83-76B9C565B908}"/>
              </a:ext>
            </a:extLst>
          </p:cNvPr>
          <p:cNvSpPr/>
          <p:nvPr>
            <p:custDataLst>
              <p:tags r:id="rId5"/>
            </p:custDataLst>
          </p:nvPr>
        </p:nvSpPr>
        <p:spPr>
          <a:xfrm>
            <a:off x="126754" y="1340347"/>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C3BDE99D-2757-D8B0-9FC0-E9B6FCE8F223}"/>
              </a:ext>
            </a:extLst>
          </p:cNvPr>
          <p:cNvSpPr/>
          <p:nvPr>
            <p:custDataLst>
              <p:tags r:id="rId6"/>
            </p:custDataLst>
          </p:nvPr>
        </p:nvSpPr>
        <p:spPr>
          <a:xfrm>
            <a:off x="0" y="3"/>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45608656-738F-299A-4B66-390CB05F0764}"/>
              </a:ext>
            </a:extLst>
          </p:cNvPr>
          <p:cNvSpPr/>
          <p:nvPr>
            <p:custDataLst>
              <p:tags r:id="rId7"/>
            </p:custDataLst>
          </p:nvPr>
        </p:nvSpPr>
        <p:spPr>
          <a:xfrm>
            <a:off x="139203" y="260951"/>
            <a:ext cx="8776195" cy="641676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r>
              <a:rPr lang="fr-FR" sz="900" dirty="0">
                <a:solidFill>
                  <a:prstClr val="white"/>
                </a:solidFill>
                <a:latin typeface="Dosis" pitchFamily="2" charset="0"/>
              </a:rPr>
              <a:t>e</a:t>
            </a:r>
            <a:endParaRPr lang="fr-MA" sz="9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A7F2948D-E9B2-788C-3A20-E97F64A79240}"/>
              </a:ext>
            </a:extLst>
          </p:cNvPr>
          <p:cNvSpPr/>
          <p:nvPr>
            <p:custDataLst>
              <p:tags r:id="rId8"/>
            </p:custDataLst>
          </p:nvPr>
        </p:nvSpPr>
        <p:spPr>
          <a:xfrm>
            <a:off x="180976" y="279018"/>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DA1BB21F-B85F-A443-FE5C-541D1D25159E}"/>
              </a:ext>
            </a:extLst>
          </p:cNvPr>
          <p:cNvSpPr/>
          <p:nvPr>
            <p:custDataLst>
              <p:tags r:id="rId9"/>
            </p:custDataLst>
          </p:nvPr>
        </p:nvSpPr>
        <p:spPr>
          <a:xfrm>
            <a:off x="679944" y="42421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5" name="Rectangle 4">
            <a:extLst>
              <a:ext uri="{FF2B5EF4-FFF2-40B4-BE49-F238E27FC236}">
                <a16:creationId xmlns:a16="http://schemas.microsoft.com/office/drawing/2014/main" id="{3398043A-716C-16F4-0399-EA93618FCAE3}"/>
              </a:ext>
            </a:extLst>
          </p:cNvPr>
          <p:cNvSpPr/>
          <p:nvPr>
            <p:custDataLst>
              <p:tags r:id="rId10"/>
            </p:custDataLst>
          </p:nvPr>
        </p:nvSpPr>
        <p:spPr>
          <a:xfrm>
            <a:off x="60895" y="1577644"/>
            <a:ext cx="6312788" cy="4662815"/>
          </a:xfrm>
          <a:prstGeom prst="rect">
            <a:avLst/>
          </a:prstGeom>
        </p:spPr>
        <p:txBody>
          <a:bodyPr wrap="square">
            <a:spAutoFit/>
          </a:bodyPr>
          <a:lstStyle/>
          <a:p>
            <a:pPr algn="ctr" defTabSz="457223"/>
            <a:r>
              <a:rPr lang="pt-BR" sz="9900" b="1" dirty="0">
                <a:solidFill>
                  <a:schemeClr val="accent6">
                    <a:lumMod val="75000"/>
                  </a:schemeClr>
                </a:solidFill>
                <a:latin typeface="Dosis" pitchFamily="2" charset="0"/>
              </a:rPr>
              <a:t>am</a:t>
            </a:r>
          </a:p>
          <a:p>
            <a:pPr algn="ctr" defTabSz="457223"/>
            <a:r>
              <a:rPr lang="pt-BR" sz="9900" b="1" dirty="0">
                <a:solidFill>
                  <a:schemeClr val="accent6">
                    <a:lumMod val="75000"/>
                  </a:schemeClr>
                </a:solidFill>
                <a:latin typeface="Dosis" pitchFamily="2" charset="0"/>
              </a:rPr>
              <a:t>am</a:t>
            </a:r>
            <a:r>
              <a:rPr lang="pt-BR" sz="9900" b="1" dirty="0">
                <a:solidFill>
                  <a:srgbClr val="00B050"/>
                </a:solidFill>
                <a:latin typeface="Dosis" pitchFamily="2" charset="0"/>
              </a:rPr>
              <a:t>b</a:t>
            </a:r>
            <a:r>
              <a:rPr lang="pt-BR" sz="9900" b="1" dirty="0">
                <a:solidFill>
                  <a:srgbClr val="106585"/>
                </a:solidFill>
                <a:latin typeface="Dosis" pitchFamily="2" charset="0"/>
              </a:rPr>
              <a:t>ulance</a:t>
            </a:r>
            <a:endParaRPr lang="pt-BR" sz="9900" b="1" dirty="0">
              <a:solidFill>
                <a:schemeClr val="accent6">
                  <a:lumMod val="75000"/>
                </a:schemeClr>
              </a:solidFill>
              <a:latin typeface="Dosis" pitchFamily="2" charset="0"/>
            </a:endParaRPr>
          </a:p>
          <a:p>
            <a:pPr algn="ctr" defTabSz="457223"/>
            <a:endParaRPr lang="fr-FR" sz="9900" b="1" dirty="0">
              <a:solidFill>
                <a:schemeClr val="accent6">
                  <a:lumMod val="75000"/>
                </a:schemeClr>
              </a:solidFill>
              <a:latin typeface="Dosis" pitchFamily="2" charset="0"/>
            </a:endParaRPr>
          </a:p>
        </p:txBody>
      </p:sp>
      <p:sp>
        <p:nvSpPr>
          <p:cNvPr id="6" name="ZoneTexte 5">
            <a:extLst>
              <a:ext uri="{FF2B5EF4-FFF2-40B4-BE49-F238E27FC236}">
                <a16:creationId xmlns:a16="http://schemas.microsoft.com/office/drawing/2014/main" id="{DDB456F1-EA53-A525-0C96-FDDC93927AE9}"/>
              </a:ext>
            </a:extLst>
          </p:cNvPr>
          <p:cNvSpPr txBox="1"/>
          <p:nvPr>
            <p:custDataLst>
              <p:tags r:id="rId11"/>
            </p:custDataLst>
          </p:nvPr>
        </p:nvSpPr>
        <p:spPr>
          <a:xfrm>
            <a:off x="1014972" y="350411"/>
            <a:ext cx="7686264" cy="338554"/>
          </a:xfrm>
          <a:prstGeom prst="rect">
            <a:avLst/>
          </a:prstGeom>
          <a:noFill/>
        </p:spPr>
        <p:txBody>
          <a:bodyPr wrap="square" rtlCol="0">
            <a:spAutoFit/>
          </a:bodyPr>
          <a:lstStyle/>
          <a:p>
            <a:pPr defTabSz="685818">
              <a:defRPr/>
            </a:pPr>
            <a:r>
              <a:rPr lang="fr-FR" sz="1600" b="1" dirty="0">
                <a:solidFill>
                  <a:prstClr val="white">
                    <a:lumMod val="65000"/>
                  </a:prstClr>
                </a:solidFill>
                <a:latin typeface="+mj-lt"/>
              </a:rPr>
              <a:t>« </a:t>
            </a:r>
            <a:r>
              <a:rPr lang="fr-FR" sz="1600" b="1" dirty="0" err="1">
                <a:solidFill>
                  <a:prstClr val="white">
                    <a:lumMod val="65000"/>
                  </a:prstClr>
                </a:solidFill>
                <a:latin typeface="+mj-lt"/>
              </a:rPr>
              <a:t>am</a:t>
            </a:r>
            <a:r>
              <a:rPr lang="fr-FR" sz="1600" b="1" dirty="0">
                <a:solidFill>
                  <a:prstClr val="white">
                    <a:lumMod val="65000"/>
                  </a:prstClr>
                </a:solidFill>
                <a:latin typeface="+mj-lt"/>
              </a:rPr>
              <a:t> » comme dans « ambulance ».  Lisons ensemble: « </a:t>
            </a:r>
            <a:r>
              <a:rPr lang="fr-FR" sz="1600" b="1" dirty="0" err="1">
                <a:solidFill>
                  <a:prstClr val="white">
                    <a:lumMod val="65000"/>
                  </a:prstClr>
                </a:solidFill>
                <a:latin typeface="+mj-lt"/>
              </a:rPr>
              <a:t>am</a:t>
            </a:r>
            <a:r>
              <a:rPr lang="fr-FR" sz="1600" b="1" dirty="0">
                <a:solidFill>
                  <a:prstClr val="white">
                    <a:lumMod val="65000"/>
                  </a:prstClr>
                </a:solidFill>
                <a:latin typeface="+mj-lt"/>
              </a:rPr>
              <a:t> »  « ambulance ».</a:t>
            </a:r>
          </a:p>
        </p:txBody>
      </p:sp>
      <p:graphicFrame>
        <p:nvGraphicFramePr>
          <p:cNvPr id="9" name="Tableau 8">
            <a:extLst>
              <a:ext uri="{FF2B5EF4-FFF2-40B4-BE49-F238E27FC236}">
                <a16:creationId xmlns:a16="http://schemas.microsoft.com/office/drawing/2014/main" id="{E7A917F2-23F3-CE19-2C99-E7FD4F497E21}"/>
              </a:ext>
            </a:extLst>
          </p:cNvPr>
          <p:cNvGraphicFramePr>
            <a:graphicFrameLocks noGrp="1"/>
          </p:cNvGraphicFramePr>
          <p:nvPr>
            <p:custDataLst>
              <p:tags r:id="rId12"/>
            </p:custDataLst>
          </p:nvPr>
        </p:nvGraphicFramePr>
        <p:xfrm>
          <a:off x="-28533" y="-28609"/>
          <a:ext cx="8603748" cy="28956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162368">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252000">
                <a:tc>
                  <a:txBody>
                    <a:bodyPr/>
                    <a:lstStyle/>
                    <a:p>
                      <a:pPr marL="0" indent="0" algn="ctr">
                        <a:buFont typeface="+mj-lt"/>
                        <a:buNone/>
                        <a:tabLst>
                          <a:tab pos="1695450" algn="l"/>
                        </a:tabLst>
                      </a:pPr>
                      <a:r>
                        <a:rPr lang="fr-FR" sz="13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marL="0" marR="0"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2" name="Image 1">
            <a:extLst>
              <a:ext uri="{FF2B5EF4-FFF2-40B4-BE49-F238E27FC236}">
                <a16:creationId xmlns:a16="http://schemas.microsoft.com/office/drawing/2014/main" id="{C3F16F3D-3355-ABFB-C63A-1D26DDDAC7E1}"/>
              </a:ext>
            </a:extLst>
          </p:cNvPr>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6181153" y="2526917"/>
            <a:ext cx="2659830" cy="1791084"/>
          </a:xfrm>
          <a:prstGeom prst="rect">
            <a:avLst/>
          </a:prstGeom>
        </p:spPr>
      </p:pic>
      <p:sp>
        <p:nvSpPr>
          <p:cNvPr id="10" name="Ellipse 9">
            <a:extLst>
              <a:ext uri="{FF2B5EF4-FFF2-40B4-BE49-F238E27FC236}">
                <a16:creationId xmlns:a16="http://schemas.microsoft.com/office/drawing/2014/main" id="{A9C3E53C-04DB-A872-C278-3C69B2DFEC0D}"/>
              </a:ext>
            </a:extLst>
          </p:cNvPr>
          <p:cNvSpPr/>
          <p:nvPr/>
        </p:nvSpPr>
        <p:spPr>
          <a:xfrm>
            <a:off x="1946787" y="3013509"/>
            <a:ext cx="747252" cy="1791084"/>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spTree>
    <p:extLst>
      <p:ext uri="{BB962C8B-B14F-4D97-AF65-F5344CB8AC3E}">
        <p14:creationId xmlns:p14="http://schemas.microsoft.com/office/powerpoint/2010/main" val="3666390097"/>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39DC0D-4478-977E-D4CD-CC620C3ADF47}"/>
            </a:ext>
          </a:extLst>
        </p:cNvPr>
        <p:cNvGrpSpPr/>
        <p:nvPr/>
      </p:nvGrpSpPr>
      <p:grpSpPr>
        <a:xfrm>
          <a:off x="0" y="0"/>
          <a:ext cx="0" cy="0"/>
          <a:chOff x="0" y="0"/>
          <a:chExt cx="0" cy="0"/>
        </a:xfrm>
      </p:grpSpPr>
      <p:grpSp>
        <p:nvGrpSpPr>
          <p:cNvPr id="6" name="Groupe 5">
            <a:extLst>
              <a:ext uri="{FF2B5EF4-FFF2-40B4-BE49-F238E27FC236}">
                <a16:creationId xmlns:a16="http://schemas.microsoft.com/office/drawing/2014/main" id="{4103FA76-09C6-C5F8-8B44-13B72962AE0C}"/>
              </a:ext>
            </a:extLst>
          </p:cNvPr>
          <p:cNvGrpSpPr/>
          <p:nvPr>
            <p:custDataLst>
              <p:tags r:id="rId1"/>
            </p:custDataLst>
          </p:nvPr>
        </p:nvGrpSpPr>
        <p:grpSpPr>
          <a:xfrm>
            <a:off x="0" y="-6927"/>
            <a:ext cx="9144000" cy="6858000"/>
            <a:chOff x="0" y="0"/>
            <a:chExt cx="13716000" cy="10287000"/>
          </a:xfrm>
        </p:grpSpPr>
        <p:sp>
          <p:nvSpPr>
            <p:cNvPr id="7" name="Rectangle 6">
              <a:extLst>
                <a:ext uri="{FF2B5EF4-FFF2-40B4-BE49-F238E27FC236}">
                  <a16:creationId xmlns:a16="http://schemas.microsoft.com/office/drawing/2014/main" id="{DAD5F809-A90F-F79F-26B8-70081028E266}"/>
                </a:ext>
              </a:extLst>
            </p:cNvPr>
            <p:cNvSpPr/>
            <p:nvPr/>
          </p:nvSpPr>
          <p:spPr>
            <a:xfrm>
              <a:off x="0" y="0"/>
              <a:ext cx="13716000" cy="10287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10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80DFD916-21E3-4925-2A41-415D8D7EEC90}"/>
                </a:ext>
              </a:extLst>
            </p:cNvPr>
            <p:cNvSpPr/>
            <p:nvPr/>
          </p:nvSpPr>
          <p:spPr>
            <a:xfrm>
              <a:off x="393293" y="759606"/>
              <a:ext cx="13106399" cy="9160152"/>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10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E7253C6F-BD77-3503-92E3-F0C2731F84E5}"/>
                </a:ext>
              </a:extLst>
            </p:cNvPr>
            <p:cNvSpPr/>
            <p:nvPr/>
          </p:nvSpPr>
          <p:spPr>
            <a:xfrm>
              <a:off x="393291" y="444729"/>
              <a:ext cx="13106399" cy="1230086"/>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1000" dirty="0">
                <a:solidFill>
                  <a:prstClr val="white"/>
                </a:solidFill>
                <a:latin typeface="Dosis" pitchFamily="2" charset="0"/>
              </a:endParaRPr>
            </a:p>
          </p:txBody>
        </p:sp>
      </p:grpSp>
      <p:sp>
        <p:nvSpPr>
          <p:cNvPr id="5" name="Freeform 8">
            <a:extLst>
              <a:ext uri="{FF2B5EF4-FFF2-40B4-BE49-F238E27FC236}">
                <a16:creationId xmlns:a16="http://schemas.microsoft.com/office/drawing/2014/main" id="{78FA04B5-B44F-A1DD-C0CE-BCEE0314B932}"/>
              </a:ext>
            </a:extLst>
          </p:cNvPr>
          <p:cNvSpPr/>
          <p:nvPr>
            <p:custDataLst>
              <p:tags r:id="rId2"/>
            </p:custDataLst>
          </p:nvPr>
        </p:nvSpPr>
        <p:spPr>
          <a:xfrm rot="10800000" flipH="1">
            <a:off x="573317" y="446320"/>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pPr defTabSz="609630">
              <a:defRPr/>
            </a:pPr>
            <a:endParaRPr lang="fr-MA" sz="900" b="1" dirty="0">
              <a:solidFill>
                <a:prstClr val="white">
                  <a:lumMod val="50000"/>
                </a:prstClr>
              </a:solidFill>
              <a:latin typeface="Dosis" pitchFamily="2" charset="0"/>
            </a:endParaRPr>
          </a:p>
        </p:txBody>
      </p:sp>
      <p:sp>
        <p:nvSpPr>
          <p:cNvPr id="14" name="ZoneTexte 13">
            <a:extLst>
              <a:ext uri="{FF2B5EF4-FFF2-40B4-BE49-F238E27FC236}">
                <a16:creationId xmlns:a16="http://schemas.microsoft.com/office/drawing/2014/main" id="{69F6E785-810B-AF47-7554-448BD49EDDFF}"/>
              </a:ext>
            </a:extLst>
          </p:cNvPr>
          <p:cNvSpPr txBox="1"/>
          <p:nvPr>
            <p:custDataLst>
              <p:tags r:id="rId3"/>
            </p:custDataLst>
          </p:nvPr>
        </p:nvSpPr>
        <p:spPr>
          <a:xfrm>
            <a:off x="960283" y="362581"/>
            <a:ext cx="8111613" cy="338554"/>
          </a:xfrm>
          <a:prstGeom prst="rect">
            <a:avLst/>
          </a:prstGeom>
          <a:noFill/>
        </p:spPr>
        <p:txBody>
          <a:bodyPr wrap="square" rtlCol="0">
            <a:spAutoFit/>
          </a:bodyPr>
          <a:lstStyle/>
          <a:p>
            <a:pPr defTabSz="609630">
              <a:spcAft>
                <a:spcPts val="400"/>
              </a:spcAft>
              <a:defRPr/>
            </a:pPr>
            <a:r>
              <a:rPr lang="fr-FR" sz="1600" b="1" dirty="0">
                <a:solidFill>
                  <a:prstClr val="white">
                    <a:lumMod val="65000"/>
                  </a:prstClr>
                </a:solidFill>
                <a:latin typeface="Calibri"/>
              </a:rPr>
              <a:t>Quand e est devant m, on lit « an »</a:t>
            </a:r>
            <a:r>
              <a:rPr lang="fr-FR" sz="1600" b="1" dirty="0">
                <a:solidFill>
                  <a:prstClr val="white">
                    <a:lumMod val="65000"/>
                  </a:prstClr>
                </a:solidFill>
              </a:rPr>
              <a:t>. On écrit </a:t>
            </a:r>
            <a:r>
              <a:rPr lang="fr-FR" sz="1600" b="1" dirty="0" err="1">
                <a:solidFill>
                  <a:prstClr val="white">
                    <a:lumMod val="65000"/>
                  </a:prstClr>
                </a:solidFill>
              </a:rPr>
              <a:t>em</a:t>
            </a:r>
            <a:r>
              <a:rPr lang="fr-FR" sz="1600" b="1" dirty="0">
                <a:solidFill>
                  <a:prstClr val="white">
                    <a:lumMod val="65000"/>
                  </a:prstClr>
                </a:solidFill>
              </a:rPr>
              <a:t> lorsque le son est suivi de la lettre b ou p.</a:t>
            </a:r>
            <a:r>
              <a:rPr lang="fr-FR" sz="1600" b="1" dirty="0">
                <a:solidFill>
                  <a:prstClr val="white">
                    <a:lumMod val="65000"/>
                  </a:prstClr>
                </a:solidFill>
                <a:latin typeface="Calibri"/>
              </a:rPr>
              <a:t> </a:t>
            </a:r>
          </a:p>
        </p:txBody>
      </p:sp>
      <p:sp>
        <p:nvSpPr>
          <p:cNvPr id="4" name="Rectangle 3">
            <a:extLst>
              <a:ext uri="{FF2B5EF4-FFF2-40B4-BE49-F238E27FC236}">
                <a16:creationId xmlns:a16="http://schemas.microsoft.com/office/drawing/2014/main" id="{DB505FD0-515F-62DB-AC3C-FE2FE29BE46E}"/>
              </a:ext>
            </a:extLst>
          </p:cNvPr>
          <p:cNvSpPr/>
          <p:nvPr>
            <p:custDataLst>
              <p:tags r:id="rId4"/>
            </p:custDataLst>
          </p:nvPr>
        </p:nvSpPr>
        <p:spPr>
          <a:xfrm>
            <a:off x="3263491" y="891673"/>
            <a:ext cx="2459703" cy="3216265"/>
          </a:xfrm>
          <a:prstGeom prst="rect">
            <a:avLst/>
          </a:prstGeom>
        </p:spPr>
        <p:txBody>
          <a:bodyPr wrap="square">
            <a:spAutoFit/>
          </a:bodyPr>
          <a:lstStyle/>
          <a:p>
            <a:pPr algn="ctr"/>
            <a:r>
              <a:rPr lang="pt-BR" sz="8800" b="1" dirty="0">
                <a:solidFill>
                  <a:srgbClr val="106585"/>
                </a:solidFill>
                <a:latin typeface="Dosis" pitchFamily="2" charset="0"/>
              </a:rPr>
              <a:t>  </a:t>
            </a:r>
            <a:r>
              <a:rPr lang="pt-BR" sz="11500" b="1" dirty="0">
                <a:solidFill>
                  <a:srgbClr val="106585"/>
                </a:solidFill>
                <a:latin typeface="Dosis" pitchFamily="2" charset="0"/>
              </a:rPr>
              <a:t>em</a:t>
            </a:r>
            <a:endParaRPr lang="pt-BR" sz="8800" b="1" dirty="0">
              <a:solidFill>
                <a:srgbClr val="106585"/>
              </a:solidFill>
              <a:latin typeface="Dosis" pitchFamily="2" charset="0"/>
            </a:endParaRPr>
          </a:p>
        </p:txBody>
      </p:sp>
      <p:graphicFrame>
        <p:nvGraphicFramePr>
          <p:cNvPr id="3" name="Tableau 2">
            <a:extLst>
              <a:ext uri="{FF2B5EF4-FFF2-40B4-BE49-F238E27FC236}">
                <a16:creationId xmlns:a16="http://schemas.microsoft.com/office/drawing/2014/main" id="{EA943181-0F8F-003F-B497-8BD4BC4B99C9}"/>
              </a:ext>
            </a:extLst>
          </p:cNvPr>
          <p:cNvGraphicFramePr>
            <a:graphicFrameLocks noGrp="1"/>
          </p:cNvGraphicFramePr>
          <p:nvPr>
            <p:custDataLst>
              <p:tags r:id="rId5"/>
            </p:custDataLst>
            <p:extLst>
              <p:ext uri="{D42A27DB-BD31-4B8C-83A1-F6EECF244321}">
                <p14:modId xmlns:p14="http://schemas.microsoft.com/office/powerpoint/2010/main" val="3378889211"/>
              </p:ext>
            </p:extLst>
          </p:nvPr>
        </p:nvGraphicFramePr>
        <p:xfrm>
          <a:off x="-47850" y="60131"/>
          <a:ext cx="8929656" cy="3240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324000">
                <a:tc>
                  <a:txBody>
                    <a:bodyPr/>
                    <a:lstStyle/>
                    <a:p>
                      <a:pPr marL="0" indent="0" algn="ctr">
                        <a:buFont typeface="+mj-lt"/>
                        <a:buNone/>
                        <a:tabLst>
                          <a:tab pos="1695450" algn="l"/>
                        </a:tabLst>
                      </a:pPr>
                      <a:r>
                        <a:rPr lang="fr-FR" sz="1300" b="1" kern="1200" dirty="0">
                          <a:solidFill>
                            <a:schemeClr val="bg1">
                              <a:lumMod val="75000"/>
                            </a:schemeClr>
                          </a:solidFill>
                          <a:latin typeface="Dosis" pitchFamily="2" charset="0"/>
                          <a:ea typeface="+mn-ea"/>
                          <a:cs typeface="+mn-cs"/>
                        </a:rPr>
                        <a:t>1. Rituel </a:t>
                      </a:r>
                    </a:p>
                  </a:txBody>
                  <a:tcPr marL="0" marR="0"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marL="0" marR="0"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txBody>
                  <a:tcPr marL="0" marR="0"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txBody>
                  <a:tcPr marL="0" marR="0"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marL="0" marR="0"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marL="0" marR="0"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Tree>
    <p:extLst>
      <p:ext uri="{BB962C8B-B14F-4D97-AF65-F5344CB8AC3E}">
        <p14:creationId xmlns:p14="http://schemas.microsoft.com/office/powerpoint/2010/main" val="3390668841"/>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E4C649-E372-2E67-5F4B-88FDED28F01A}"/>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4E0226EA-82FB-38AB-9F5D-D58BB52020EC}"/>
              </a:ext>
            </a:extLst>
          </p:cNvPr>
          <p:cNvSpPr/>
          <p:nvPr>
            <p:custDataLst>
              <p:tags r:id="rId1"/>
            </p:custDataLst>
          </p:nvPr>
        </p:nvSpPr>
        <p:spPr>
          <a:xfrm>
            <a:off x="228602" y="990603"/>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6" name="Rectangle : coins arrondis 15">
            <a:extLst>
              <a:ext uri="{FF2B5EF4-FFF2-40B4-BE49-F238E27FC236}">
                <a16:creationId xmlns:a16="http://schemas.microsoft.com/office/drawing/2014/main" id="{8EBDD443-ABB3-D4C2-CB8B-45E101A1042E}"/>
              </a:ext>
            </a:extLst>
          </p:cNvPr>
          <p:cNvSpPr/>
          <p:nvPr>
            <p:custDataLst>
              <p:tags r:id="rId2"/>
            </p:custDataLst>
          </p:nvPr>
        </p:nvSpPr>
        <p:spPr>
          <a:xfrm>
            <a:off x="126753" y="929943"/>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18" name="ZoneTexte 17">
            <a:extLst>
              <a:ext uri="{FF2B5EF4-FFF2-40B4-BE49-F238E27FC236}">
                <a16:creationId xmlns:a16="http://schemas.microsoft.com/office/drawing/2014/main" id="{CB77CA09-8470-BE04-49A0-E1AF21204470}"/>
              </a:ext>
            </a:extLst>
          </p:cNvPr>
          <p:cNvSpPr txBox="1"/>
          <p:nvPr>
            <p:custDataLst>
              <p:tags r:id="rId3"/>
            </p:custDataLst>
          </p:nvPr>
        </p:nvSpPr>
        <p:spPr>
          <a:xfrm>
            <a:off x="800100" y="1093752"/>
            <a:ext cx="6096000" cy="325089"/>
          </a:xfrm>
          <a:prstGeom prst="rect">
            <a:avLst/>
          </a:prstGeom>
          <a:noFill/>
        </p:spPr>
        <p:txBody>
          <a:bodyPr wrap="square">
            <a:spAutoFit/>
          </a:bodyPr>
          <a:lstStyle/>
          <a:p>
            <a:pPr marL="0" lvl="1" defTabSz="457223">
              <a:lnSpc>
                <a:spcPts val="2011"/>
              </a:lnSpc>
              <a:spcBef>
                <a:spcPct val="0"/>
              </a:spcBef>
              <a:defRPr/>
            </a:pPr>
            <a:r>
              <a:rPr lang="en-US" sz="1400" b="1" dirty="0">
                <a:solidFill>
                  <a:prstClr val="white">
                    <a:lumMod val="75000"/>
                  </a:prstClr>
                </a:solidFill>
                <a:latin typeface="Dosis" pitchFamily="2" charset="0"/>
              </a:rPr>
              <a:t>Aujourd’hui, nous </a:t>
            </a:r>
            <a:r>
              <a:rPr lang="fr-FR" sz="1400" b="1" dirty="0">
                <a:solidFill>
                  <a:prstClr val="white">
                    <a:lumMod val="75000"/>
                  </a:prstClr>
                </a:solidFill>
                <a:latin typeface="Dosis" pitchFamily="2" charset="0"/>
              </a:rPr>
              <a:t>allons apprendre de nouveaux mots en français. </a:t>
            </a:r>
          </a:p>
        </p:txBody>
      </p:sp>
      <p:sp>
        <p:nvSpPr>
          <p:cNvPr id="19" name="Freeform 8">
            <a:extLst>
              <a:ext uri="{FF2B5EF4-FFF2-40B4-BE49-F238E27FC236}">
                <a16:creationId xmlns:a16="http://schemas.microsoft.com/office/drawing/2014/main" id="{F38E9538-421B-886F-6F40-26B7F83A14A1}"/>
              </a:ext>
            </a:extLst>
          </p:cNvPr>
          <p:cNvSpPr/>
          <p:nvPr>
            <p:custDataLst>
              <p:tags r:id="rId4"/>
            </p:custDataLst>
          </p:nvPr>
        </p:nvSpPr>
        <p:spPr>
          <a:xfrm>
            <a:off x="457203" y="1149406"/>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7" name="Rectangle 6">
            <a:extLst>
              <a:ext uri="{FF2B5EF4-FFF2-40B4-BE49-F238E27FC236}">
                <a16:creationId xmlns:a16="http://schemas.microsoft.com/office/drawing/2014/main" id="{8F641A10-68E2-D7F7-565F-D78901A1FD53}"/>
              </a:ext>
            </a:extLst>
          </p:cNvPr>
          <p:cNvSpPr/>
          <p:nvPr>
            <p:custDataLst>
              <p:tags r:id="rId5"/>
            </p:custDataLst>
          </p:nvPr>
        </p:nvSpPr>
        <p:spPr>
          <a:xfrm>
            <a:off x="126754" y="1340347"/>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42C55578-624F-67A0-47E3-C0A0AC463B75}"/>
              </a:ext>
            </a:extLst>
          </p:cNvPr>
          <p:cNvSpPr/>
          <p:nvPr>
            <p:custDataLst>
              <p:tags r:id="rId6"/>
            </p:custDataLst>
          </p:nvPr>
        </p:nvSpPr>
        <p:spPr>
          <a:xfrm>
            <a:off x="0" y="3"/>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8311C469-7E51-A1F6-BD31-E2E3DE7E2806}"/>
              </a:ext>
            </a:extLst>
          </p:cNvPr>
          <p:cNvSpPr/>
          <p:nvPr>
            <p:custDataLst>
              <p:tags r:id="rId7"/>
            </p:custDataLst>
          </p:nvPr>
        </p:nvSpPr>
        <p:spPr>
          <a:xfrm>
            <a:off x="183905" y="177802"/>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ACF255CA-EEB5-1243-5511-340297030F00}"/>
              </a:ext>
            </a:extLst>
          </p:cNvPr>
          <p:cNvSpPr/>
          <p:nvPr>
            <p:custDataLst>
              <p:tags r:id="rId8"/>
            </p:custDataLst>
          </p:nvPr>
        </p:nvSpPr>
        <p:spPr>
          <a:xfrm>
            <a:off x="180977" y="180294"/>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26" name="Rectangle 25">
            <a:extLst>
              <a:ext uri="{FF2B5EF4-FFF2-40B4-BE49-F238E27FC236}">
                <a16:creationId xmlns:a16="http://schemas.microsoft.com/office/drawing/2014/main" id="{8FB06A3C-D2B0-6A4A-01E5-F270BC5BCD25}"/>
              </a:ext>
            </a:extLst>
          </p:cNvPr>
          <p:cNvSpPr/>
          <p:nvPr>
            <p:custDataLst>
              <p:tags r:id="rId9"/>
            </p:custDataLst>
          </p:nvPr>
        </p:nvSpPr>
        <p:spPr>
          <a:xfrm>
            <a:off x="196727" y="737687"/>
            <a:ext cx="8718675" cy="252914"/>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92E1F4D9-2C16-9DEC-8805-27C7BC255D17}"/>
              </a:ext>
            </a:extLst>
          </p:cNvPr>
          <p:cNvSpPr/>
          <p:nvPr>
            <p:custDataLst>
              <p:tags r:id="rId10"/>
            </p:custDataLst>
          </p:nvPr>
        </p:nvSpPr>
        <p:spPr>
          <a:xfrm>
            <a:off x="679944" y="42421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5" name="Rectangle 4">
            <a:extLst>
              <a:ext uri="{FF2B5EF4-FFF2-40B4-BE49-F238E27FC236}">
                <a16:creationId xmlns:a16="http://schemas.microsoft.com/office/drawing/2014/main" id="{2D280C99-F430-3DB8-3561-2FC671EDF95F}"/>
              </a:ext>
            </a:extLst>
          </p:cNvPr>
          <p:cNvSpPr/>
          <p:nvPr>
            <p:custDataLst>
              <p:tags r:id="rId11"/>
            </p:custDataLst>
          </p:nvPr>
        </p:nvSpPr>
        <p:spPr>
          <a:xfrm>
            <a:off x="228597" y="1566844"/>
            <a:ext cx="5187746" cy="3139321"/>
          </a:xfrm>
          <a:prstGeom prst="rect">
            <a:avLst/>
          </a:prstGeom>
        </p:spPr>
        <p:txBody>
          <a:bodyPr wrap="square">
            <a:spAutoFit/>
          </a:bodyPr>
          <a:lstStyle/>
          <a:p>
            <a:pPr algn="ctr" defTabSz="457223"/>
            <a:r>
              <a:rPr lang="pt-BR" sz="9900" b="1" dirty="0">
                <a:solidFill>
                  <a:srgbClr val="E46C0A"/>
                </a:solidFill>
                <a:latin typeface="Dosis" pitchFamily="2" charset="0"/>
              </a:rPr>
              <a:t>em</a:t>
            </a:r>
          </a:p>
          <a:p>
            <a:pPr algn="ctr" defTabSz="457223"/>
            <a:r>
              <a:rPr lang="pt-BR" sz="9900" b="1" dirty="0">
                <a:solidFill>
                  <a:srgbClr val="106585"/>
                </a:solidFill>
                <a:latin typeface="Dosis" pitchFamily="2" charset="0"/>
              </a:rPr>
              <a:t>tr</a:t>
            </a:r>
            <a:r>
              <a:rPr lang="pt-BR" sz="9900" b="1" dirty="0">
                <a:solidFill>
                  <a:srgbClr val="E46C0A"/>
                </a:solidFill>
                <a:latin typeface="Dosis" pitchFamily="2" charset="0"/>
              </a:rPr>
              <a:t>em</a:t>
            </a:r>
            <a:r>
              <a:rPr lang="pt-BR" sz="9900" b="1" dirty="0">
                <a:solidFill>
                  <a:srgbClr val="00B050"/>
                </a:solidFill>
                <a:latin typeface="Dosis" pitchFamily="2" charset="0"/>
              </a:rPr>
              <a:t>b</a:t>
            </a:r>
            <a:r>
              <a:rPr lang="pt-BR" sz="9900" b="1" dirty="0">
                <a:solidFill>
                  <a:srgbClr val="106585"/>
                </a:solidFill>
                <a:latin typeface="Dosis" pitchFamily="2" charset="0"/>
              </a:rPr>
              <a:t>ler</a:t>
            </a:r>
            <a:endParaRPr lang="fr-FR" sz="9900" b="1" dirty="0">
              <a:solidFill>
                <a:srgbClr val="106585"/>
              </a:solidFill>
              <a:latin typeface="Dosis" pitchFamily="2" charset="0"/>
            </a:endParaRPr>
          </a:p>
        </p:txBody>
      </p:sp>
      <p:sp>
        <p:nvSpPr>
          <p:cNvPr id="6" name="ZoneTexte 5">
            <a:extLst>
              <a:ext uri="{FF2B5EF4-FFF2-40B4-BE49-F238E27FC236}">
                <a16:creationId xmlns:a16="http://schemas.microsoft.com/office/drawing/2014/main" id="{19C05876-3D53-9B27-E5A1-0BC8E2D6E839}"/>
              </a:ext>
            </a:extLst>
          </p:cNvPr>
          <p:cNvSpPr txBox="1"/>
          <p:nvPr>
            <p:custDataLst>
              <p:tags r:id="rId12"/>
            </p:custDataLst>
          </p:nvPr>
        </p:nvSpPr>
        <p:spPr>
          <a:xfrm>
            <a:off x="1014972" y="350411"/>
            <a:ext cx="7686264" cy="338554"/>
          </a:xfrm>
          <a:prstGeom prst="rect">
            <a:avLst/>
          </a:prstGeom>
          <a:noFill/>
        </p:spPr>
        <p:txBody>
          <a:bodyPr wrap="square" rtlCol="0">
            <a:spAutoFit/>
          </a:bodyPr>
          <a:lstStyle/>
          <a:p>
            <a:pPr defTabSz="685818">
              <a:defRPr/>
            </a:pPr>
            <a:r>
              <a:rPr lang="fr-FR" sz="1600" b="1" dirty="0">
                <a:solidFill>
                  <a:prstClr val="white">
                    <a:lumMod val="65000"/>
                  </a:prstClr>
                </a:solidFill>
                <a:latin typeface="+mj-lt"/>
              </a:rPr>
              <a:t>« </a:t>
            </a:r>
            <a:r>
              <a:rPr lang="fr-FR" sz="1600" b="1" dirty="0" err="1">
                <a:solidFill>
                  <a:prstClr val="white">
                    <a:lumMod val="65000"/>
                  </a:prstClr>
                </a:solidFill>
                <a:latin typeface="+mj-lt"/>
              </a:rPr>
              <a:t>em</a:t>
            </a:r>
            <a:r>
              <a:rPr lang="fr-FR" sz="1600" b="1" dirty="0">
                <a:solidFill>
                  <a:prstClr val="white">
                    <a:lumMod val="65000"/>
                  </a:prstClr>
                </a:solidFill>
                <a:latin typeface="+mj-lt"/>
              </a:rPr>
              <a:t> » comme dans trembler.  Lisons ensemble: «</a:t>
            </a:r>
            <a:r>
              <a:rPr lang="fr-FR" sz="1600" b="1" dirty="0" err="1">
                <a:solidFill>
                  <a:prstClr val="white">
                    <a:lumMod val="65000"/>
                  </a:prstClr>
                </a:solidFill>
                <a:latin typeface="+mj-lt"/>
              </a:rPr>
              <a:t>em</a:t>
            </a:r>
            <a:r>
              <a:rPr lang="fr-FR" sz="1600" b="1" dirty="0">
                <a:solidFill>
                  <a:prstClr val="white">
                    <a:lumMod val="65000"/>
                  </a:prstClr>
                </a:solidFill>
                <a:latin typeface="+mj-lt"/>
              </a:rPr>
              <a:t>» «trembler ».</a:t>
            </a:r>
          </a:p>
        </p:txBody>
      </p:sp>
      <p:graphicFrame>
        <p:nvGraphicFramePr>
          <p:cNvPr id="9" name="Tableau 8">
            <a:extLst>
              <a:ext uri="{FF2B5EF4-FFF2-40B4-BE49-F238E27FC236}">
                <a16:creationId xmlns:a16="http://schemas.microsoft.com/office/drawing/2014/main" id="{DCAE6728-1FDA-A5E5-60FE-D88E1AA1D3FA}"/>
              </a:ext>
            </a:extLst>
          </p:cNvPr>
          <p:cNvGraphicFramePr>
            <a:graphicFrameLocks noGrp="1"/>
          </p:cNvGraphicFramePr>
          <p:nvPr>
            <p:custDataLst>
              <p:tags r:id="rId13"/>
            </p:custDataLst>
            <p:extLst>
              <p:ext uri="{D42A27DB-BD31-4B8C-83A1-F6EECF244321}">
                <p14:modId xmlns:p14="http://schemas.microsoft.com/office/powerpoint/2010/main" val="874952826"/>
              </p:ext>
            </p:extLst>
          </p:nvPr>
        </p:nvGraphicFramePr>
        <p:xfrm>
          <a:off x="-28533" y="-28609"/>
          <a:ext cx="8198935" cy="457200"/>
        </p:xfrm>
        <a:graphic>
          <a:graphicData uri="http://schemas.openxmlformats.org/drawingml/2006/table">
            <a:tbl>
              <a:tblPr firstRow="1" bandRow="1">
                <a:tableStyleId>{5C22544A-7EE6-4342-B048-85BDC9FD1C3A}</a:tableStyleId>
              </a:tblPr>
              <a:tblGrid>
                <a:gridCol w="757555">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3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4" name="Image 3">
            <a:extLst>
              <a:ext uri="{FF2B5EF4-FFF2-40B4-BE49-F238E27FC236}">
                <a16:creationId xmlns:a16="http://schemas.microsoft.com/office/drawing/2014/main" id="{9FB7A59C-D2FB-05B7-5797-23DBDE650655}"/>
              </a:ext>
            </a:extLst>
          </p:cNvPr>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5485929" y="2411673"/>
            <a:ext cx="3215307" cy="2316753"/>
          </a:xfrm>
          <a:prstGeom prst="rect">
            <a:avLst/>
          </a:prstGeom>
        </p:spPr>
      </p:pic>
      <p:sp>
        <p:nvSpPr>
          <p:cNvPr id="10" name="Ellipse 9">
            <a:extLst>
              <a:ext uri="{FF2B5EF4-FFF2-40B4-BE49-F238E27FC236}">
                <a16:creationId xmlns:a16="http://schemas.microsoft.com/office/drawing/2014/main" id="{C74F5BDE-2F6C-E4FD-8F09-9993386D160F}"/>
              </a:ext>
            </a:extLst>
          </p:cNvPr>
          <p:cNvSpPr/>
          <p:nvPr/>
        </p:nvSpPr>
        <p:spPr>
          <a:xfrm>
            <a:off x="3018503" y="3126658"/>
            <a:ext cx="747252" cy="1907458"/>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spTree>
    <p:extLst>
      <p:ext uri="{BB962C8B-B14F-4D97-AF65-F5344CB8AC3E}">
        <p14:creationId xmlns:p14="http://schemas.microsoft.com/office/powerpoint/2010/main" val="3678461937"/>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7E140C-9989-8DA9-5BEB-E93AE2200413}"/>
            </a:ext>
          </a:extLst>
        </p:cNvPr>
        <p:cNvGrpSpPr/>
        <p:nvPr/>
      </p:nvGrpSpPr>
      <p:grpSpPr>
        <a:xfrm>
          <a:off x="0" y="0"/>
          <a:ext cx="0" cy="0"/>
          <a:chOff x="0" y="0"/>
          <a:chExt cx="0" cy="0"/>
        </a:xfrm>
      </p:grpSpPr>
      <p:grpSp>
        <p:nvGrpSpPr>
          <p:cNvPr id="6" name="Groupe 5">
            <a:extLst>
              <a:ext uri="{FF2B5EF4-FFF2-40B4-BE49-F238E27FC236}">
                <a16:creationId xmlns:a16="http://schemas.microsoft.com/office/drawing/2014/main" id="{D3AA3712-78B2-97F9-61E9-8B4269960273}"/>
              </a:ext>
            </a:extLst>
          </p:cNvPr>
          <p:cNvGrpSpPr/>
          <p:nvPr>
            <p:custDataLst>
              <p:tags r:id="rId1"/>
            </p:custDataLst>
          </p:nvPr>
        </p:nvGrpSpPr>
        <p:grpSpPr>
          <a:xfrm>
            <a:off x="0" y="-6927"/>
            <a:ext cx="9144000" cy="6858000"/>
            <a:chOff x="0" y="0"/>
            <a:chExt cx="13716000" cy="10287000"/>
          </a:xfrm>
        </p:grpSpPr>
        <p:sp>
          <p:nvSpPr>
            <p:cNvPr id="7" name="Rectangle 6">
              <a:extLst>
                <a:ext uri="{FF2B5EF4-FFF2-40B4-BE49-F238E27FC236}">
                  <a16:creationId xmlns:a16="http://schemas.microsoft.com/office/drawing/2014/main" id="{61DBFF65-8E65-D160-3B9D-14C44320280D}"/>
                </a:ext>
              </a:extLst>
            </p:cNvPr>
            <p:cNvSpPr/>
            <p:nvPr/>
          </p:nvSpPr>
          <p:spPr>
            <a:xfrm>
              <a:off x="0" y="0"/>
              <a:ext cx="13716000" cy="10287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10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6C0170F-9679-9C2E-9DCA-CF867845532D}"/>
                </a:ext>
              </a:extLst>
            </p:cNvPr>
            <p:cNvSpPr/>
            <p:nvPr/>
          </p:nvSpPr>
          <p:spPr>
            <a:xfrm>
              <a:off x="393293" y="759606"/>
              <a:ext cx="13106399" cy="9160152"/>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10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B344BBE9-BFD2-F8BA-A328-4BADC3D9F379}"/>
                </a:ext>
              </a:extLst>
            </p:cNvPr>
            <p:cNvSpPr/>
            <p:nvPr/>
          </p:nvSpPr>
          <p:spPr>
            <a:xfrm>
              <a:off x="393291" y="444729"/>
              <a:ext cx="13106399" cy="1230086"/>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1000" dirty="0">
                <a:solidFill>
                  <a:prstClr val="white"/>
                </a:solidFill>
                <a:latin typeface="Dosis" pitchFamily="2" charset="0"/>
              </a:endParaRPr>
            </a:p>
          </p:txBody>
        </p:sp>
      </p:grpSp>
      <p:sp>
        <p:nvSpPr>
          <p:cNvPr id="5" name="Freeform 8">
            <a:extLst>
              <a:ext uri="{FF2B5EF4-FFF2-40B4-BE49-F238E27FC236}">
                <a16:creationId xmlns:a16="http://schemas.microsoft.com/office/drawing/2014/main" id="{1FD40E82-2427-B391-DA69-D7B00D990BB5}"/>
              </a:ext>
            </a:extLst>
          </p:cNvPr>
          <p:cNvSpPr/>
          <p:nvPr>
            <p:custDataLst>
              <p:tags r:id="rId2"/>
            </p:custDataLst>
          </p:nvPr>
        </p:nvSpPr>
        <p:spPr>
          <a:xfrm rot="10800000" flipH="1">
            <a:off x="573317" y="446320"/>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pPr defTabSz="609630">
              <a:defRPr/>
            </a:pPr>
            <a:endParaRPr lang="fr-MA" sz="900" b="1" dirty="0">
              <a:solidFill>
                <a:prstClr val="white">
                  <a:lumMod val="50000"/>
                </a:prstClr>
              </a:solidFill>
              <a:latin typeface="Dosis" pitchFamily="2" charset="0"/>
            </a:endParaRPr>
          </a:p>
        </p:txBody>
      </p:sp>
      <p:sp>
        <p:nvSpPr>
          <p:cNvPr id="14" name="ZoneTexte 13">
            <a:extLst>
              <a:ext uri="{FF2B5EF4-FFF2-40B4-BE49-F238E27FC236}">
                <a16:creationId xmlns:a16="http://schemas.microsoft.com/office/drawing/2014/main" id="{64A15A26-BED5-831B-0848-C0B9AC14C5B8}"/>
              </a:ext>
            </a:extLst>
          </p:cNvPr>
          <p:cNvSpPr txBox="1"/>
          <p:nvPr>
            <p:custDataLst>
              <p:tags r:id="rId3"/>
            </p:custDataLst>
          </p:nvPr>
        </p:nvSpPr>
        <p:spPr>
          <a:xfrm>
            <a:off x="960283" y="362581"/>
            <a:ext cx="8111613" cy="338554"/>
          </a:xfrm>
          <a:prstGeom prst="rect">
            <a:avLst/>
          </a:prstGeom>
          <a:noFill/>
        </p:spPr>
        <p:txBody>
          <a:bodyPr wrap="square" rtlCol="0">
            <a:spAutoFit/>
          </a:bodyPr>
          <a:lstStyle/>
          <a:p>
            <a:pPr defTabSz="609630">
              <a:spcAft>
                <a:spcPts val="400"/>
              </a:spcAft>
              <a:defRPr/>
            </a:pPr>
            <a:r>
              <a:rPr lang="fr-FR" sz="1600" b="1" dirty="0">
                <a:solidFill>
                  <a:prstClr val="white">
                    <a:lumMod val="65000"/>
                  </a:prstClr>
                </a:solidFill>
                <a:latin typeface="Calibri"/>
              </a:rPr>
              <a:t>Quand i est devant an, on lit « </a:t>
            </a:r>
            <a:r>
              <a:rPr lang="fr-FR" sz="1600" b="1" dirty="0" err="1">
                <a:solidFill>
                  <a:prstClr val="white">
                    <a:lumMod val="65000"/>
                  </a:prstClr>
                </a:solidFill>
                <a:latin typeface="Calibri"/>
              </a:rPr>
              <a:t>ian</a:t>
            </a:r>
            <a:r>
              <a:rPr lang="fr-FR" sz="1600" b="1" dirty="0">
                <a:solidFill>
                  <a:prstClr val="white">
                    <a:lumMod val="65000"/>
                  </a:prstClr>
                </a:solidFill>
                <a:latin typeface="Calibri"/>
              </a:rPr>
              <a:t> ». </a:t>
            </a:r>
          </a:p>
        </p:txBody>
      </p:sp>
      <p:sp>
        <p:nvSpPr>
          <p:cNvPr id="4" name="Rectangle 3">
            <a:extLst>
              <a:ext uri="{FF2B5EF4-FFF2-40B4-BE49-F238E27FC236}">
                <a16:creationId xmlns:a16="http://schemas.microsoft.com/office/drawing/2014/main" id="{6B318D2B-233C-9FAB-A2A6-5F1F627A3E7C}"/>
              </a:ext>
            </a:extLst>
          </p:cNvPr>
          <p:cNvSpPr/>
          <p:nvPr>
            <p:custDataLst>
              <p:tags r:id="rId4"/>
            </p:custDataLst>
          </p:nvPr>
        </p:nvSpPr>
        <p:spPr>
          <a:xfrm>
            <a:off x="3342150" y="2189531"/>
            <a:ext cx="2459703" cy="1862048"/>
          </a:xfrm>
          <a:prstGeom prst="rect">
            <a:avLst/>
          </a:prstGeom>
        </p:spPr>
        <p:txBody>
          <a:bodyPr wrap="square">
            <a:spAutoFit/>
          </a:bodyPr>
          <a:lstStyle/>
          <a:p>
            <a:pPr algn="ctr"/>
            <a:r>
              <a:rPr lang="pt-BR" sz="8800" b="1" dirty="0">
                <a:solidFill>
                  <a:srgbClr val="106585"/>
                </a:solidFill>
                <a:latin typeface="Dosis" pitchFamily="2" charset="0"/>
              </a:rPr>
              <a:t>  </a:t>
            </a:r>
            <a:r>
              <a:rPr lang="pt-BR" sz="11500" b="1" dirty="0">
                <a:solidFill>
                  <a:srgbClr val="106585"/>
                </a:solidFill>
                <a:latin typeface="Dosis" pitchFamily="2" charset="0"/>
              </a:rPr>
              <a:t>ian</a:t>
            </a:r>
            <a:endParaRPr lang="pt-BR" sz="8800" b="1" dirty="0">
              <a:solidFill>
                <a:srgbClr val="106585"/>
              </a:solidFill>
              <a:latin typeface="Dosis" pitchFamily="2" charset="0"/>
            </a:endParaRPr>
          </a:p>
        </p:txBody>
      </p:sp>
      <p:graphicFrame>
        <p:nvGraphicFramePr>
          <p:cNvPr id="3" name="Tableau 2">
            <a:extLst>
              <a:ext uri="{FF2B5EF4-FFF2-40B4-BE49-F238E27FC236}">
                <a16:creationId xmlns:a16="http://schemas.microsoft.com/office/drawing/2014/main" id="{243D4975-E5C3-EFFB-8E5F-77F9035BD325}"/>
              </a:ext>
            </a:extLst>
          </p:cNvPr>
          <p:cNvGraphicFramePr>
            <a:graphicFrameLocks noGrp="1"/>
          </p:cNvGraphicFramePr>
          <p:nvPr>
            <p:custDataLst>
              <p:tags r:id="rId5"/>
            </p:custDataLst>
            <p:extLst>
              <p:ext uri="{D42A27DB-BD31-4B8C-83A1-F6EECF244321}">
                <p14:modId xmlns:p14="http://schemas.microsoft.com/office/powerpoint/2010/main" val="3890799952"/>
              </p:ext>
            </p:extLst>
          </p:nvPr>
        </p:nvGraphicFramePr>
        <p:xfrm>
          <a:off x="-47850" y="60131"/>
          <a:ext cx="8929656" cy="3240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324000">
                <a:tc>
                  <a:txBody>
                    <a:bodyPr/>
                    <a:lstStyle/>
                    <a:p>
                      <a:pPr marL="0" indent="0" algn="ctr">
                        <a:buFont typeface="+mj-lt"/>
                        <a:buNone/>
                        <a:tabLst>
                          <a:tab pos="1695450" algn="l"/>
                        </a:tabLst>
                      </a:pPr>
                      <a:r>
                        <a:rPr lang="fr-FR" sz="1300" b="1" kern="1200" dirty="0">
                          <a:solidFill>
                            <a:schemeClr val="bg1">
                              <a:lumMod val="75000"/>
                            </a:schemeClr>
                          </a:solidFill>
                          <a:latin typeface="Dosis" pitchFamily="2" charset="0"/>
                          <a:ea typeface="+mn-ea"/>
                          <a:cs typeface="+mn-cs"/>
                        </a:rPr>
                        <a:t>1. Rituel </a:t>
                      </a:r>
                    </a:p>
                  </a:txBody>
                  <a:tcPr marL="0" marR="0"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marL="0" marR="0"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txBody>
                  <a:tcPr marL="0" marR="0"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txBody>
                  <a:tcPr marL="0" marR="0"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marL="0" marR="0"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marL="0" marR="0"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Tree>
    <p:extLst>
      <p:ext uri="{BB962C8B-B14F-4D97-AF65-F5344CB8AC3E}">
        <p14:creationId xmlns:p14="http://schemas.microsoft.com/office/powerpoint/2010/main" val="1870040117"/>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4CB747-4B70-6A06-82AE-3BA33DF76A76}"/>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6FC8DFF4-C917-B8A0-9D88-088CFA7AF590}"/>
              </a:ext>
            </a:extLst>
          </p:cNvPr>
          <p:cNvSpPr/>
          <p:nvPr>
            <p:custDataLst>
              <p:tags r:id="rId1"/>
            </p:custDataLst>
          </p:nvPr>
        </p:nvSpPr>
        <p:spPr>
          <a:xfrm>
            <a:off x="228602" y="990603"/>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6" name="Rectangle : coins arrondis 15">
            <a:extLst>
              <a:ext uri="{FF2B5EF4-FFF2-40B4-BE49-F238E27FC236}">
                <a16:creationId xmlns:a16="http://schemas.microsoft.com/office/drawing/2014/main" id="{9093A93B-50C5-A54C-D47E-5BC4C4FC918F}"/>
              </a:ext>
            </a:extLst>
          </p:cNvPr>
          <p:cNvSpPr/>
          <p:nvPr>
            <p:custDataLst>
              <p:tags r:id="rId2"/>
            </p:custDataLst>
          </p:nvPr>
        </p:nvSpPr>
        <p:spPr>
          <a:xfrm>
            <a:off x="126753" y="929943"/>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18" name="ZoneTexte 17">
            <a:extLst>
              <a:ext uri="{FF2B5EF4-FFF2-40B4-BE49-F238E27FC236}">
                <a16:creationId xmlns:a16="http://schemas.microsoft.com/office/drawing/2014/main" id="{2E7FE540-AF77-6595-3A64-92FB44E77002}"/>
              </a:ext>
            </a:extLst>
          </p:cNvPr>
          <p:cNvSpPr txBox="1"/>
          <p:nvPr>
            <p:custDataLst>
              <p:tags r:id="rId3"/>
            </p:custDataLst>
          </p:nvPr>
        </p:nvSpPr>
        <p:spPr>
          <a:xfrm>
            <a:off x="800100" y="1093752"/>
            <a:ext cx="6096000" cy="325089"/>
          </a:xfrm>
          <a:prstGeom prst="rect">
            <a:avLst/>
          </a:prstGeom>
          <a:noFill/>
        </p:spPr>
        <p:txBody>
          <a:bodyPr wrap="square">
            <a:spAutoFit/>
          </a:bodyPr>
          <a:lstStyle/>
          <a:p>
            <a:pPr marL="0" lvl="1" defTabSz="457223">
              <a:lnSpc>
                <a:spcPts val="2011"/>
              </a:lnSpc>
              <a:spcBef>
                <a:spcPct val="0"/>
              </a:spcBef>
              <a:defRPr/>
            </a:pPr>
            <a:r>
              <a:rPr lang="en-US" sz="1400" b="1" dirty="0">
                <a:solidFill>
                  <a:prstClr val="white">
                    <a:lumMod val="75000"/>
                  </a:prstClr>
                </a:solidFill>
                <a:latin typeface="Dosis" pitchFamily="2" charset="0"/>
              </a:rPr>
              <a:t>Aujourd’hui, nous </a:t>
            </a:r>
            <a:r>
              <a:rPr lang="fr-FR" sz="1400" b="1" dirty="0">
                <a:solidFill>
                  <a:prstClr val="white">
                    <a:lumMod val="75000"/>
                  </a:prstClr>
                </a:solidFill>
                <a:latin typeface="Dosis" pitchFamily="2" charset="0"/>
              </a:rPr>
              <a:t>allons apprendre de nouveaux mots en français. </a:t>
            </a:r>
          </a:p>
        </p:txBody>
      </p:sp>
      <p:sp>
        <p:nvSpPr>
          <p:cNvPr id="19" name="Freeform 8">
            <a:extLst>
              <a:ext uri="{FF2B5EF4-FFF2-40B4-BE49-F238E27FC236}">
                <a16:creationId xmlns:a16="http://schemas.microsoft.com/office/drawing/2014/main" id="{6E12D345-F960-08FE-5F56-C427A0C6DDAA}"/>
              </a:ext>
            </a:extLst>
          </p:cNvPr>
          <p:cNvSpPr/>
          <p:nvPr>
            <p:custDataLst>
              <p:tags r:id="rId4"/>
            </p:custDataLst>
          </p:nvPr>
        </p:nvSpPr>
        <p:spPr>
          <a:xfrm>
            <a:off x="457203" y="1149406"/>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7" name="Rectangle 6">
            <a:extLst>
              <a:ext uri="{FF2B5EF4-FFF2-40B4-BE49-F238E27FC236}">
                <a16:creationId xmlns:a16="http://schemas.microsoft.com/office/drawing/2014/main" id="{A4CB333B-CF7A-9E9D-11A7-BDDF92B1A143}"/>
              </a:ext>
            </a:extLst>
          </p:cNvPr>
          <p:cNvSpPr/>
          <p:nvPr>
            <p:custDataLst>
              <p:tags r:id="rId5"/>
            </p:custDataLst>
          </p:nvPr>
        </p:nvSpPr>
        <p:spPr>
          <a:xfrm>
            <a:off x="126754" y="1340347"/>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DDBAAF4A-CBDA-330D-882E-252A52585948}"/>
              </a:ext>
            </a:extLst>
          </p:cNvPr>
          <p:cNvSpPr/>
          <p:nvPr>
            <p:custDataLst>
              <p:tags r:id="rId6"/>
            </p:custDataLst>
          </p:nvPr>
        </p:nvSpPr>
        <p:spPr>
          <a:xfrm>
            <a:off x="0" y="3"/>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D785C8B-10D5-5C4D-CD8B-00B9441B6E56}"/>
              </a:ext>
            </a:extLst>
          </p:cNvPr>
          <p:cNvSpPr/>
          <p:nvPr>
            <p:custDataLst>
              <p:tags r:id="rId7"/>
            </p:custDataLst>
          </p:nvPr>
        </p:nvSpPr>
        <p:spPr>
          <a:xfrm>
            <a:off x="183905" y="177802"/>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39CD1D84-11A1-8128-9240-942F0FA17CC8}"/>
              </a:ext>
            </a:extLst>
          </p:cNvPr>
          <p:cNvSpPr/>
          <p:nvPr>
            <p:custDataLst>
              <p:tags r:id="rId8"/>
            </p:custDataLst>
          </p:nvPr>
        </p:nvSpPr>
        <p:spPr>
          <a:xfrm>
            <a:off x="180977" y="180294"/>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26" name="Rectangle 25">
            <a:extLst>
              <a:ext uri="{FF2B5EF4-FFF2-40B4-BE49-F238E27FC236}">
                <a16:creationId xmlns:a16="http://schemas.microsoft.com/office/drawing/2014/main" id="{9948EEF5-CF3C-DD96-69CB-1A7A9E9DF3B4}"/>
              </a:ext>
            </a:extLst>
          </p:cNvPr>
          <p:cNvSpPr/>
          <p:nvPr>
            <p:custDataLst>
              <p:tags r:id="rId9"/>
            </p:custDataLst>
          </p:nvPr>
        </p:nvSpPr>
        <p:spPr>
          <a:xfrm>
            <a:off x="196727" y="737687"/>
            <a:ext cx="8718675" cy="252914"/>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860B73FB-D33D-5CA6-8C4B-583C85AED03D}"/>
              </a:ext>
            </a:extLst>
          </p:cNvPr>
          <p:cNvSpPr/>
          <p:nvPr>
            <p:custDataLst>
              <p:tags r:id="rId10"/>
            </p:custDataLst>
          </p:nvPr>
        </p:nvSpPr>
        <p:spPr>
          <a:xfrm>
            <a:off x="679944" y="42421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5" name="Rectangle 4">
            <a:extLst>
              <a:ext uri="{FF2B5EF4-FFF2-40B4-BE49-F238E27FC236}">
                <a16:creationId xmlns:a16="http://schemas.microsoft.com/office/drawing/2014/main" id="{C7038B99-B0EC-F4DB-DD04-F9675792CB4E}"/>
              </a:ext>
            </a:extLst>
          </p:cNvPr>
          <p:cNvSpPr/>
          <p:nvPr>
            <p:custDataLst>
              <p:tags r:id="rId11"/>
            </p:custDataLst>
          </p:nvPr>
        </p:nvSpPr>
        <p:spPr>
          <a:xfrm>
            <a:off x="-28533" y="1638449"/>
            <a:ext cx="5759248" cy="2846933"/>
          </a:xfrm>
          <a:prstGeom prst="rect">
            <a:avLst/>
          </a:prstGeom>
        </p:spPr>
        <p:txBody>
          <a:bodyPr wrap="square">
            <a:spAutoFit/>
          </a:bodyPr>
          <a:lstStyle/>
          <a:p>
            <a:pPr algn="ctr" defTabSz="457223"/>
            <a:r>
              <a:rPr lang="pt-BR" sz="9900" b="1" dirty="0">
                <a:solidFill>
                  <a:srgbClr val="E46C0A"/>
                </a:solidFill>
                <a:latin typeface="Dosis" pitchFamily="2" charset="0"/>
              </a:rPr>
              <a:t>ian</a:t>
            </a:r>
          </a:p>
          <a:p>
            <a:pPr algn="ctr" defTabSz="457223"/>
            <a:r>
              <a:rPr lang="pt-BR" sz="8000" b="1" dirty="0">
                <a:solidFill>
                  <a:srgbClr val="106585"/>
                </a:solidFill>
                <a:latin typeface="Dosis" pitchFamily="2" charset="0"/>
              </a:rPr>
              <a:t>v</a:t>
            </a:r>
            <a:r>
              <a:rPr lang="pt-BR" sz="8000" b="1" dirty="0">
                <a:solidFill>
                  <a:srgbClr val="E46C0A"/>
                </a:solidFill>
                <a:latin typeface="Dosis" pitchFamily="2" charset="0"/>
              </a:rPr>
              <a:t>ian</a:t>
            </a:r>
            <a:r>
              <a:rPr lang="pt-BR" sz="8000" b="1" dirty="0">
                <a:solidFill>
                  <a:srgbClr val="106585"/>
                </a:solidFill>
                <a:latin typeface="Dosis" pitchFamily="2" charset="0"/>
              </a:rPr>
              <a:t>de</a:t>
            </a:r>
            <a:endParaRPr lang="fr-FR" sz="8000" b="1" dirty="0">
              <a:solidFill>
                <a:srgbClr val="106585"/>
              </a:solidFill>
              <a:latin typeface="Dosis" pitchFamily="2" charset="0"/>
            </a:endParaRPr>
          </a:p>
        </p:txBody>
      </p:sp>
      <p:sp>
        <p:nvSpPr>
          <p:cNvPr id="6" name="ZoneTexte 5">
            <a:extLst>
              <a:ext uri="{FF2B5EF4-FFF2-40B4-BE49-F238E27FC236}">
                <a16:creationId xmlns:a16="http://schemas.microsoft.com/office/drawing/2014/main" id="{3D329952-38B6-45B7-8DD6-B4DF9092D1D0}"/>
              </a:ext>
            </a:extLst>
          </p:cNvPr>
          <p:cNvSpPr txBox="1"/>
          <p:nvPr>
            <p:custDataLst>
              <p:tags r:id="rId12"/>
            </p:custDataLst>
          </p:nvPr>
        </p:nvSpPr>
        <p:spPr>
          <a:xfrm>
            <a:off x="1014972" y="350411"/>
            <a:ext cx="7686264" cy="338554"/>
          </a:xfrm>
          <a:prstGeom prst="rect">
            <a:avLst/>
          </a:prstGeom>
          <a:noFill/>
        </p:spPr>
        <p:txBody>
          <a:bodyPr wrap="square" rtlCol="0">
            <a:spAutoFit/>
          </a:bodyPr>
          <a:lstStyle/>
          <a:p>
            <a:pPr defTabSz="685818">
              <a:defRPr/>
            </a:pPr>
            <a:r>
              <a:rPr lang="fr-FR" sz="1600" b="1" dirty="0">
                <a:solidFill>
                  <a:prstClr val="white">
                    <a:lumMod val="65000"/>
                  </a:prstClr>
                </a:solidFill>
                <a:latin typeface="+mj-lt"/>
              </a:rPr>
              <a:t>« </a:t>
            </a:r>
            <a:r>
              <a:rPr lang="fr-FR" sz="1600" b="1" dirty="0" err="1">
                <a:solidFill>
                  <a:prstClr val="white">
                    <a:lumMod val="65000"/>
                  </a:prstClr>
                </a:solidFill>
                <a:latin typeface="+mj-lt"/>
              </a:rPr>
              <a:t>ian</a:t>
            </a:r>
            <a:r>
              <a:rPr lang="fr-FR" sz="1600" b="1" dirty="0">
                <a:solidFill>
                  <a:prstClr val="white">
                    <a:lumMod val="65000"/>
                  </a:prstClr>
                </a:solidFill>
                <a:latin typeface="+mj-lt"/>
              </a:rPr>
              <a:t> » comme dans viande.  Lisons ensemble: «</a:t>
            </a:r>
            <a:r>
              <a:rPr lang="fr-FR" sz="1600" b="1" dirty="0" err="1">
                <a:solidFill>
                  <a:prstClr val="white">
                    <a:lumMod val="65000"/>
                  </a:prstClr>
                </a:solidFill>
                <a:latin typeface="+mj-lt"/>
              </a:rPr>
              <a:t>ian</a:t>
            </a:r>
            <a:r>
              <a:rPr lang="fr-FR" sz="1600" b="1" dirty="0">
                <a:solidFill>
                  <a:prstClr val="white">
                    <a:lumMod val="65000"/>
                  </a:prstClr>
                </a:solidFill>
                <a:latin typeface="+mj-lt"/>
              </a:rPr>
              <a:t>» «viande ».</a:t>
            </a:r>
          </a:p>
        </p:txBody>
      </p:sp>
      <p:graphicFrame>
        <p:nvGraphicFramePr>
          <p:cNvPr id="9" name="Tableau 8">
            <a:extLst>
              <a:ext uri="{FF2B5EF4-FFF2-40B4-BE49-F238E27FC236}">
                <a16:creationId xmlns:a16="http://schemas.microsoft.com/office/drawing/2014/main" id="{6F7123AC-0DD6-E223-3D70-EBB0F55C5F40}"/>
              </a:ext>
            </a:extLst>
          </p:cNvPr>
          <p:cNvGraphicFramePr>
            <a:graphicFrameLocks noGrp="1"/>
          </p:cNvGraphicFramePr>
          <p:nvPr>
            <p:custDataLst>
              <p:tags r:id="rId13"/>
            </p:custData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3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4" name="Image 3">
            <a:extLst>
              <a:ext uri="{FF2B5EF4-FFF2-40B4-BE49-F238E27FC236}">
                <a16:creationId xmlns:a16="http://schemas.microsoft.com/office/drawing/2014/main" id="{F9B49D3D-1182-6A5B-075C-4D1D3FA1D5E8}"/>
              </a:ext>
            </a:extLst>
          </p:cNvPr>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5730715" y="2737046"/>
            <a:ext cx="3074269" cy="2009972"/>
          </a:xfrm>
          <a:prstGeom prst="rect">
            <a:avLst/>
          </a:prstGeom>
        </p:spPr>
      </p:pic>
    </p:spTree>
    <p:extLst>
      <p:ext uri="{BB962C8B-B14F-4D97-AF65-F5344CB8AC3E}">
        <p14:creationId xmlns:p14="http://schemas.microsoft.com/office/powerpoint/2010/main" val="48835800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A5A196-0D03-F749-8501-C568B82D449C}"/>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1A059BA2-8C1A-6FEF-5F9A-FC719DB8DBE6}"/>
              </a:ext>
            </a:extLst>
          </p:cNvPr>
          <p:cNvSpPr/>
          <p:nvPr/>
        </p:nvSpPr>
        <p:spPr>
          <a:xfrm>
            <a:off x="0" y="0"/>
            <a:ext cx="9144000" cy="6858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8BAEE6DD-16E4-CE75-DB1F-DC9C60DD79BC}"/>
              </a:ext>
            </a:extLst>
          </p:cNvPr>
          <p:cNvSpPr/>
          <p:nvPr/>
        </p:nvSpPr>
        <p:spPr>
          <a:xfrm>
            <a:off x="166006" y="270734"/>
            <a:ext cx="8776195" cy="6400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4B5FDAA7-1FB0-58C4-C153-BEF09720A2E7}"/>
              </a:ext>
            </a:extLst>
          </p:cNvPr>
          <p:cNvSpPr/>
          <p:nvPr/>
        </p:nvSpPr>
        <p:spPr>
          <a:xfrm>
            <a:off x="190503" y="228601"/>
            <a:ext cx="8769597" cy="652387"/>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5" name="Freeform 8">
            <a:extLst>
              <a:ext uri="{FF2B5EF4-FFF2-40B4-BE49-F238E27FC236}">
                <a16:creationId xmlns:a16="http://schemas.microsoft.com/office/drawing/2014/main" id="{EEDDC6B7-CAD5-F3E6-5F1E-CF33FA3A5217}"/>
              </a:ext>
            </a:extLst>
          </p:cNvPr>
          <p:cNvSpPr/>
          <p:nvPr/>
        </p:nvSpPr>
        <p:spPr>
          <a:xfrm>
            <a:off x="673349" y="46262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pPr defTabSz="457246"/>
            <a:endParaRPr lang="fr-MA" sz="900" dirty="0">
              <a:solidFill>
                <a:prstClr val="white">
                  <a:lumMod val="50000"/>
                </a:prstClr>
              </a:solidFill>
              <a:latin typeface="Dosis" pitchFamily="2" charset="0"/>
            </a:endParaRPr>
          </a:p>
        </p:txBody>
      </p:sp>
      <p:sp>
        <p:nvSpPr>
          <p:cNvPr id="27" name="ZoneTexte 26">
            <a:extLst>
              <a:ext uri="{FF2B5EF4-FFF2-40B4-BE49-F238E27FC236}">
                <a16:creationId xmlns:a16="http://schemas.microsoft.com/office/drawing/2014/main" id="{A6C96612-8ADA-2516-5D6E-90142027279A}"/>
              </a:ext>
            </a:extLst>
          </p:cNvPr>
          <p:cNvSpPr txBox="1"/>
          <p:nvPr/>
        </p:nvSpPr>
        <p:spPr>
          <a:xfrm>
            <a:off x="956960" y="403733"/>
            <a:ext cx="6620778" cy="323165"/>
          </a:xfrm>
          <a:prstGeom prst="rect">
            <a:avLst/>
          </a:prstGeom>
          <a:noFill/>
        </p:spPr>
        <p:txBody>
          <a:bodyPr wrap="square" rtlCol="0">
            <a:spAutoFit/>
          </a:bodyPr>
          <a:lstStyle/>
          <a:p>
            <a:pPr defTabSz="457246"/>
            <a:r>
              <a:rPr lang="fr-FR" sz="1500" b="1" dirty="0">
                <a:solidFill>
                  <a:prstClr val="white">
                    <a:lumMod val="65000"/>
                  </a:prstClr>
                </a:solidFill>
                <a:latin typeface="Dosis" pitchFamily="2" charset="0"/>
              </a:rPr>
              <a:t>Bonjour. Prenez vos ardoises, vos cahiers et vos  livrets de français</a:t>
            </a:r>
          </a:p>
        </p:txBody>
      </p:sp>
      <p:pic>
        <p:nvPicPr>
          <p:cNvPr id="3" name="Image 2">
            <a:extLst>
              <a:ext uri="{FF2B5EF4-FFF2-40B4-BE49-F238E27FC236}">
                <a16:creationId xmlns:a16="http://schemas.microsoft.com/office/drawing/2014/main" id="{B4120C3E-68FC-9D86-45DB-1E5CCE50FB26}"/>
              </a:ext>
            </a:extLst>
          </p:cNvPr>
          <p:cNvPicPr>
            <a:picLocks noChangeAspect="1"/>
          </p:cNvPicPr>
          <p:nvPr>
            <p:custDataLst>
              <p:tags r:id="rId1"/>
            </p:custDataLst>
          </p:nvPr>
        </p:nvPicPr>
        <p:blipFill>
          <a:blip r:embed="rId13"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8187042" y="228601"/>
            <a:ext cx="715315" cy="661641"/>
          </a:xfrm>
          <a:prstGeom prst="rect">
            <a:avLst/>
          </a:prstGeom>
          <a:ln w="19050">
            <a:noFill/>
          </a:ln>
          <a:effectLst>
            <a:outerShdw blurRad="50800" dist="38100" dir="2700000" algn="tl" rotWithShape="0">
              <a:prstClr val="black">
                <a:alpha val="40000"/>
              </a:prstClr>
            </a:outerShdw>
          </a:effectLst>
        </p:spPr>
      </p:pic>
      <p:graphicFrame>
        <p:nvGraphicFramePr>
          <p:cNvPr id="4" name="Tableau 3">
            <a:extLst>
              <a:ext uri="{FF2B5EF4-FFF2-40B4-BE49-F238E27FC236}">
                <a16:creationId xmlns:a16="http://schemas.microsoft.com/office/drawing/2014/main" id="{599453E7-251A-BC6E-C893-7F62C469B4F4}"/>
              </a:ext>
            </a:extLst>
          </p:cNvPr>
          <p:cNvGraphicFramePr>
            <a:graphicFrameLocks noGrp="1"/>
          </p:cNvGraphicFramePr>
          <p:nvPr>
            <p:custDataLst>
              <p:tags r:id="rId2"/>
            </p:custDataLst>
          </p:nvPr>
        </p:nvGraphicFramePr>
        <p:xfrm>
          <a:off x="1" y="-1"/>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grpSp>
        <p:nvGrpSpPr>
          <p:cNvPr id="6" name="Groupe 5">
            <a:extLst>
              <a:ext uri="{FF2B5EF4-FFF2-40B4-BE49-F238E27FC236}">
                <a16:creationId xmlns:a16="http://schemas.microsoft.com/office/drawing/2014/main" id="{0DAF0AEC-052F-4F93-FBE4-C332B54EE3E0}"/>
              </a:ext>
            </a:extLst>
          </p:cNvPr>
          <p:cNvGrpSpPr/>
          <p:nvPr>
            <p:custDataLst>
              <p:tags r:id="rId3"/>
            </p:custDataLst>
          </p:nvPr>
        </p:nvGrpSpPr>
        <p:grpSpPr>
          <a:xfrm>
            <a:off x="1544762" y="4506249"/>
            <a:ext cx="1186377" cy="359073"/>
            <a:chOff x="5802255" y="5807067"/>
            <a:chExt cx="1186377" cy="359073"/>
          </a:xfrm>
        </p:grpSpPr>
        <p:sp>
          <p:nvSpPr>
            <p:cNvPr id="7" name="Rectangle : coins arrondis 6">
              <a:extLst>
                <a:ext uri="{FF2B5EF4-FFF2-40B4-BE49-F238E27FC236}">
                  <a16:creationId xmlns:a16="http://schemas.microsoft.com/office/drawing/2014/main" id="{E65218BD-E72C-9EEE-C6EA-BBEBD92B7569}"/>
                </a:ext>
              </a:extLst>
            </p:cNvPr>
            <p:cNvSpPr/>
            <p:nvPr>
              <p:custDataLst>
                <p:tags r:id="rId8"/>
              </p:custDataLst>
            </p:nvPr>
          </p:nvSpPr>
          <p:spPr>
            <a:xfrm>
              <a:off x="5802255" y="5807067"/>
              <a:ext cx="1186377" cy="359073"/>
            </a:xfrm>
            <a:prstGeom prst="roundRect">
              <a:avLst>
                <a:gd name="adj" fmla="val 32258"/>
              </a:avLst>
            </a:prstGeom>
            <a:solidFill>
              <a:schemeClr val="bg1">
                <a:lumMod val="95000"/>
              </a:schemeClr>
            </a:solidFill>
            <a:ln w="12700">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dirty="0">
                <a:solidFill>
                  <a:prstClr val="white"/>
                </a:solidFill>
                <a:latin typeface="Calibri"/>
              </a:endParaRPr>
            </a:p>
          </p:txBody>
        </p:sp>
        <p:sp>
          <p:nvSpPr>
            <p:cNvPr id="9" name="ZoneTexte 8">
              <a:extLst>
                <a:ext uri="{FF2B5EF4-FFF2-40B4-BE49-F238E27FC236}">
                  <a16:creationId xmlns:a16="http://schemas.microsoft.com/office/drawing/2014/main" id="{8E34D70E-3ABF-F3D9-39DE-9A3C7D3A47E4}"/>
                </a:ext>
              </a:extLst>
            </p:cNvPr>
            <p:cNvSpPr txBox="1"/>
            <p:nvPr>
              <p:custDataLst>
                <p:tags r:id="rId9"/>
              </p:custDataLst>
            </p:nvPr>
          </p:nvSpPr>
          <p:spPr>
            <a:xfrm>
              <a:off x="6044951" y="5815165"/>
              <a:ext cx="895075" cy="323165"/>
            </a:xfrm>
            <a:prstGeom prst="rect">
              <a:avLst/>
            </a:prstGeom>
            <a:noFill/>
          </p:spPr>
          <p:txBody>
            <a:bodyPr wrap="square" rtlCol="0">
              <a:spAutoFit/>
            </a:bodyPr>
            <a:lstStyle/>
            <a:p>
              <a:pPr defTabSz="457223">
                <a:defRPr/>
              </a:pPr>
              <a:r>
                <a:rPr lang="fr-FR" sz="1500" b="1" dirty="0">
                  <a:solidFill>
                    <a:srgbClr val="4BACC6">
                      <a:lumMod val="50000"/>
                    </a:srgbClr>
                  </a:solidFill>
                  <a:latin typeface="Cambria" panose="02040503050406030204" pitchFamily="18" charset="0"/>
                  <a:ea typeface="Cambria" panose="02040503050406030204" pitchFamily="18" charset="0"/>
                </a:rPr>
                <a:t>Ardoise  </a:t>
              </a:r>
            </a:p>
          </p:txBody>
        </p:sp>
      </p:grpSp>
      <p:grpSp>
        <p:nvGrpSpPr>
          <p:cNvPr id="10" name="Groupe 9">
            <a:extLst>
              <a:ext uri="{FF2B5EF4-FFF2-40B4-BE49-F238E27FC236}">
                <a16:creationId xmlns:a16="http://schemas.microsoft.com/office/drawing/2014/main" id="{50EA7180-BAB7-B7F7-0B72-FF150C5418F2}"/>
              </a:ext>
            </a:extLst>
          </p:cNvPr>
          <p:cNvGrpSpPr/>
          <p:nvPr>
            <p:custDataLst>
              <p:tags r:id="rId4"/>
            </p:custDataLst>
          </p:nvPr>
        </p:nvGrpSpPr>
        <p:grpSpPr>
          <a:xfrm>
            <a:off x="6338527" y="4491220"/>
            <a:ext cx="1186377" cy="367175"/>
            <a:chOff x="5802255" y="5807067"/>
            <a:chExt cx="1186377" cy="359073"/>
          </a:xfrm>
        </p:grpSpPr>
        <p:sp>
          <p:nvSpPr>
            <p:cNvPr id="11" name="Rectangle : coins arrondis 10">
              <a:extLst>
                <a:ext uri="{FF2B5EF4-FFF2-40B4-BE49-F238E27FC236}">
                  <a16:creationId xmlns:a16="http://schemas.microsoft.com/office/drawing/2014/main" id="{011085A5-CB27-3243-19D8-7D496D3B8528}"/>
                </a:ext>
              </a:extLst>
            </p:cNvPr>
            <p:cNvSpPr/>
            <p:nvPr>
              <p:custDataLst>
                <p:tags r:id="rId6"/>
              </p:custDataLst>
            </p:nvPr>
          </p:nvSpPr>
          <p:spPr>
            <a:xfrm>
              <a:off x="5802255" y="5807067"/>
              <a:ext cx="1186377" cy="359073"/>
            </a:xfrm>
            <a:prstGeom prst="roundRect">
              <a:avLst>
                <a:gd name="adj" fmla="val 32258"/>
              </a:avLst>
            </a:prstGeom>
            <a:solidFill>
              <a:schemeClr val="bg1">
                <a:lumMod val="95000"/>
              </a:schemeClr>
            </a:solidFill>
            <a:ln w="12700">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dirty="0">
                <a:solidFill>
                  <a:prstClr val="white"/>
                </a:solidFill>
                <a:latin typeface="Calibri"/>
              </a:endParaRPr>
            </a:p>
          </p:txBody>
        </p:sp>
        <p:sp>
          <p:nvSpPr>
            <p:cNvPr id="12" name="ZoneTexte 11">
              <a:extLst>
                <a:ext uri="{FF2B5EF4-FFF2-40B4-BE49-F238E27FC236}">
                  <a16:creationId xmlns:a16="http://schemas.microsoft.com/office/drawing/2014/main" id="{881C4D15-BF0E-1B24-1BF2-91D175752DA4}"/>
                </a:ext>
              </a:extLst>
            </p:cNvPr>
            <p:cNvSpPr txBox="1"/>
            <p:nvPr>
              <p:custDataLst>
                <p:tags r:id="rId7"/>
              </p:custDataLst>
            </p:nvPr>
          </p:nvSpPr>
          <p:spPr>
            <a:xfrm>
              <a:off x="6044951" y="5815169"/>
              <a:ext cx="749051" cy="316034"/>
            </a:xfrm>
            <a:prstGeom prst="rect">
              <a:avLst/>
            </a:prstGeom>
            <a:noFill/>
          </p:spPr>
          <p:txBody>
            <a:bodyPr wrap="none" rtlCol="0">
              <a:spAutoFit/>
            </a:bodyPr>
            <a:lstStyle/>
            <a:p>
              <a:pPr defTabSz="457223">
                <a:defRPr/>
              </a:pPr>
              <a:r>
                <a:rPr lang="fr-FR" sz="1500" b="1" dirty="0">
                  <a:solidFill>
                    <a:srgbClr val="4BACC6">
                      <a:lumMod val="50000"/>
                    </a:srgbClr>
                  </a:solidFill>
                  <a:latin typeface="Cambria" panose="02040503050406030204" pitchFamily="18" charset="0"/>
                  <a:ea typeface="Cambria" panose="02040503050406030204" pitchFamily="18" charset="0"/>
                </a:rPr>
                <a:t>Livret </a:t>
              </a:r>
            </a:p>
          </p:txBody>
        </p:sp>
      </p:grpSp>
      <p:pic>
        <p:nvPicPr>
          <p:cNvPr id="14" name="Image 13">
            <a:extLst>
              <a:ext uri="{FF2B5EF4-FFF2-40B4-BE49-F238E27FC236}">
                <a16:creationId xmlns:a16="http://schemas.microsoft.com/office/drawing/2014/main" id="{4221C3E4-6E39-80D7-17E1-F2B20C457833}"/>
              </a:ext>
            </a:extLst>
          </p:cNvPr>
          <p:cNvPicPr>
            <a:picLocks noChangeAspect="1"/>
          </p:cNvPicPr>
          <p:nvPr/>
        </p:nvPicPr>
        <p:blipFill>
          <a:blip r:embed="rId14">
            <a:clrChange>
              <a:clrFrom>
                <a:srgbClr val="FFFFFF"/>
              </a:clrFrom>
              <a:clrTo>
                <a:srgbClr val="FFFFFF">
                  <a:alpha val="0"/>
                </a:srgbClr>
              </a:clrTo>
            </a:clrChange>
          </a:blip>
          <a:stretch>
            <a:fillRect/>
          </a:stretch>
        </p:blipFill>
        <p:spPr>
          <a:xfrm>
            <a:off x="1401352" y="2912334"/>
            <a:ext cx="1473199" cy="1117600"/>
          </a:xfrm>
          <a:prstGeom prst="rect">
            <a:avLst/>
          </a:prstGeom>
        </p:spPr>
      </p:pic>
      <p:pic>
        <p:nvPicPr>
          <p:cNvPr id="2" name="Image 1" descr="Une image contenant dessin humoristique, dessin, capture d’écran, Dessin d’enfant&#10;&#10;Description générée automatiquement">
            <a:extLst>
              <a:ext uri="{FF2B5EF4-FFF2-40B4-BE49-F238E27FC236}">
                <a16:creationId xmlns:a16="http://schemas.microsoft.com/office/drawing/2014/main" id="{B8B008FB-427D-420C-689D-DEF72D784591}"/>
              </a:ext>
            </a:extLst>
          </p:cNvPr>
          <p:cNvPicPr>
            <a:picLocks noChangeAspect="1"/>
          </p:cNvPicPr>
          <p:nvPr>
            <p:custDataLst>
              <p:tags r:id="rId5"/>
            </p:custDataLst>
          </p:nvPr>
        </p:nvPicPr>
        <p:blipFill>
          <a:blip r:embed="rId15" cstate="print">
            <a:extLst>
              <a:ext uri="{28A0092B-C50C-407E-A947-70E740481C1C}">
                <a14:useLocalDpi xmlns:a14="http://schemas.microsoft.com/office/drawing/2010/main" val="0"/>
              </a:ext>
            </a:extLst>
          </a:blip>
          <a:srcRect/>
          <a:stretch/>
        </p:blipFill>
        <p:spPr>
          <a:xfrm>
            <a:off x="4118026" y="2864030"/>
            <a:ext cx="918411" cy="999166"/>
          </a:xfrm>
          <a:prstGeom prst="rect">
            <a:avLst/>
          </a:prstGeom>
        </p:spPr>
      </p:pic>
      <p:sp>
        <p:nvSpPr>
          <p:cNvPr id="5" name="Rectangle : coins arrondis 4">
            <a:extLst>
              <a:ext uri="{FF2B5EF4-FFF2-40B4-BE49-F238E27FC236}">
                <a16:creationId xmlns:a16="http://schemas.microsoft.com/office/drawing/2014/main" id="{00456A57-18EA-78D7-3365-EE9F173B2AEE}"/>
              </a:ext>
            </a:extLst>
          </p:cNvPr>
          <p:cNvSpPr/>
          <p:nvPr/>
        </p:nvSpPr>
        <p:spPr>
          <a:xfrm>
            <a:off x="4123641" y="4516868"/>
            <a:ext cx="1186377" cy="367175"/>
          </a:xfrm>
          <a:prstGeom prst="roundRect">
            <a:avLst>
              <a:gd name="adj" fmla="val 32258"/>
            </a:avLst>
          </a:prstGeom>
          <a:solidFill>
            <a:schemeClr val="bg1">
              <a:lumMod val="95000"/>
            </a:schemeClr>
          </a:solidFill>
          <a:ln w="12700">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09630"/>
            <a:endParaRPr lang="fr-FR" sz="1333">
              <a:solidFill>
                <a:prstClr val="white"/>
              </a:solidFill>
              <a:latin typeface="Calibri"/>
            </a:endParaRPr>
          </a:p>
        </p:txBody>
      </p:sp>
      <p:sp>
        <p:nvSpPr>
          <p:cNvPr id="16" name="ZoneTexte 15">
            <a:extLst>
              <a:ext uri="{FF2B5EF4-FFF2-40B4-BE49-F238E27FC236}">
                <a16:creationId xmlns:a16="http://schemas.microsoft.com/office/drawing/2014/main" id="{39F9C916-0F62-488E-738A-BC2014AF3030}"/>
              </a:ext>
            </a:extLst>
          </p:cNvPr>
          <p:cNvSpPr txBox="1"/>
          <p:nvPr/>
        </p:nvSpPr>
        <p:spPr>
          <a:xfrm>
            <a:off x="4267348" y="4550617"/>
            <a:ext cx="833718" cy="338554"/>
          </a:xfrm>
          <a:prstGeom prst="rect">
            <a:avLst/>
          </a:prstGeom>
          <a:noFill/>
        </p:spPr>
        <p:txBody>
          <a:bodyPr wrap="square" rtlCol="0">
            <a:spAutoFit/>
          </a:bodyPr>
          <a:lstStyle/>
          <a:p>
            <a:pPr defTabSz="609630"/>
            <a:r>
              <a:rPr lang="fr-FR" sz="1600" b="1" dirty="0">
                <a:solidFill>
                  <a:srgbClr val="4BACC6">
                    <a:lumMod val="50000"/>
                  </a:srgbClr>
                </a:solidFill>
                <a:latin typeface="Cambria" panose="02040503050406030204" pitchFamily="18" charset="0"/>
                <a:ea typeface="Cambria" panose="02040503050406030204" pitchFamily="18" charset="0"/>
              </a:rPr>
              <a:t>Cahier </a:t>
            </a:r>
          </a:p>
        </p:txBody>
      </p:sp>
      <p:pic>
        <p:nvPicPr>
          <p:cNvPr id="17" name="Image 16">
            <a:extLst>
              <a:ext uri="{FF2B5EF4-FFF2-40B4-BE49-F238E27FC236}">
                <a16:creationId xmlns:a16="http://schemas.microsoft.com/office/drawing/2014/main" id="{5A1DE3AF-39D5-4C76-8DB4-484D1086AF3D}"/>
              </a:ext>
            </a:extLst>
          </p:cNvPr>
          <p:cNvPicPr>
            <a:picLocks noChangeAspect="1"/>
          </p:cNvPicPr>
          <p:nvPr/>
        </p:nvPicPr>
        <p:blipFill>
          <a:blip r:embed="rId16"/>
          <a:stretch>
            <a:fillRect/>
          </a:stretch>
        </p:blipFill>
        <p:spPr>
          <a:xfrm>
            <a:off x="6338527" y="2595668"/>
            <a:ext cx="1113665" cy="1434266"/>
          </a:xfrm>
          <a:prstGeom prst="rect">
            <a:avLst/>
          </a:prstGeom>
          <a:ln w="19050">
            <a:solidFill>
              <a:schemeClr val="tx1"/>
            </a:solidFill>
          </a:ln>
        </p:spPr>
      </p:pic>
    </p:spTree>
    <p:extLst>
      <p:ext uri="{BB962C8B-B14F-4D97-AF65-F5344CB8AC3E}">
        <p14:creationId xmlns:p14="http://schemas.microsoft.com/office/powerpoint/2010/main" val="677813809"/>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8DB0DB-9EF5-66A4-7A49-2C7EFBCDB288}"/>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A92891F4-8405-B902-5961-9A4F4C69A509}"/>
              </a:ext>
            </a:extLst>
          </p:cNvPr>
          <p:cNvSpPr/>
          <p:nvPr>
            <p:custDataLst>
              <p:tags r:id="rId1"/>
            </p:custDataLst>
          </p:nvPr>
        </p:nvSpPr>
        <p:spPr>
          <a:xfrm>
            <a:off x="228602" y="990603"/>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6" name="Rectangle : coins arrondis 15">
            <a:extLst>
              <a:ext uri="{FF2B5EF4-FFF2-40B4-BE49-F238E27FC236}">
                <a16:creationId xmlns:a16="http://schemas.microsoft.com/office/drawing/2014/main" id="{9D1F23B8-A9A0-D216-26E6-4EB427688B91}"/>
              </a:ext>
            </a:extLst>
          </p:cNvPr>
          <p:cNvSpPr/>
          <p:nvPr>
            <p:custDataLst>
              <p:tags r:id="rId2"/>
            </p:custDataLst>
          </p:nvPr>
        </p:nvSpPr>
        <p:spPr>
          <a:xfrm>
            <a:off x="126753" y="929943"/>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18" name="ZoneTexte 17">
            <a:extLst>
              <a:ext uri="{FF2B5EF4-FFF2-40B4-BE49-F238E27FC236}">
                <a16:creationId xmlns:a16="http://schemas.microsoft.com/office/drawing/2014/main" id="{B0F09BA0-0319-4610-D650-354B517018F7}"/>
              </a:ext>
            </a:extLst>
          </p:cNvPr>
          <p:cNvSpPr txBox="1"/>
          <p:nvPr>
            <p:custDataLst>
              <p:tags r:id="rId3"/>
            </p:custDataLst>
          </p:nvPr>
        </p:nvSpPr>
        <p:spPr>
          <a:xfrm>
            <a:off x="800100" y="1093752"/>
            <a:ext cx="6096000" cy="325089"/>
          </a:xfrm>
          <a:prstGeom prst="rect">
            <a:avLst/>
          </a:prstGeom>
          <a:noFill/>
        </p:spPr>
        <p:txBody>
          <a:bodyPr wrap="square">
            <a:spAutoFit/>
          </a:bodyPr>
          <a:lstStyle/>
          <a:p>
            <a:pPr marL="0" lvl="1" defTabSz="457223">
              <a:lnSpc>
                <a:spcPts val="2011"/>
              </a:lnSpc>
              <a:spcBef>
                <a:spcPct val="0"/>
              </a:spcBef>
              <a:defRPr/>
            </a:pPr>
            <a:r>
              <a:rPr lang="en-US" sz="1400" b="1" dirty="0">
                <a:solidFill>
                  <a:prstClr val="white">
                    <a:lumMod val="75000"/>
                  </a:prstClr>
                </a:solidFill>
                <a:latin typeface="Dosis" pitchFamily="2" charset="0"/>
              </a:rPr>
              <a:t>Aujourd’hui, nous </a:t>
            </a:r>
            <a:r>
              <a:rPr lang="fr-FR" sz="1400" b="1" dirty="0">
                <a:solidFill>
                  <a:prstClr val="white">
                    <a:lumMod val="75000"/>
                  </a:prstClr>
                </a:solidFill>
                <a:latin typeface="Dosis" pitchFamily="2" charset="0"/>
              </a:rPr>
              <a:t>allons apprendre de nouveaux mots en français. </a:t>
            </a:r>
          </a:p>
        </p:txBody>
      </p:sp>
      <p:sp>
        <p:nvSpPr>
          <p:cNvPr id="19" name="Freeform 8">
            <a:extLst>
              <a:ext uri="{FF2B5EF4-FFF2-40B4-BE49-F238E27FC236}">
                <a16:creationId xmlns:a16="http://schemas.microsoft.com/office/drawing/2014/main" id="{68AB6C56-8C10-0399-642A-DBF896E73FBB}"/>
              </a:ext>
            </a:extLst>
          </p:cNvPr>
          <p:cNvSpPr/>
          <p:nvPr>
            <p:custDataLst>
              <p:tags r:id="rId4"/>
            </p:custDataLst>
          </p:nvPr>
        </p:nvSpPr>
        <p:spPr>
          <a:xfrm>
            <a:off x="457203" y="1149406"/>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7" name="Rectangle 6">
            <a:extLst>
              <a:ext uri="{FF2B5EF4-FFF2-40B4-BE49-F238E27FC236}">
                <a16:creationId xmlns:a16="http://schemas.microsoft.com/office/drawing/2014/main" id="{322FA567-E0DB-2F1F-DD3F-5F100251E319}"/>
              </a:ext>
            </a:extLst>
          </p:cNvPr>
          <p:cNvSpPr/>
          <p:nvPr>
            <p:custDataLst>
              <p:tags r:id="rId5"/>
            </p:custDataLst>
          </p:nvPr>
        </p:nvSpPr>
        <p:spPr>
          <a:xfrm>
            <a:off x="126754" y="1340347"/>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C2355BD3-00A6-1A72-6CC0-940066C8041F}"/>
              </a:ext>
            </a:extLst>
          </p:cNvPr>
          <p:cNvSpPr/>
          <p:nvPr>
            <p:custDataLst>
              <p:tags r:id="rId6"/>
            </p:custDataLst>
          </p:nvPr>
        </p:nvSpPr>
        <p:spPr>
          <a:xfrm>
            <a:off x="0" y="3"/>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1D83533C-9B7D-E33A-BD09-C4E222C32294}"/>
              </a:ext>
            </a:extLst>
          </p:cNvPr>
          <p:cNvSpPr/>
          <p:nvPr>
            <p:custDataLst>
              <p:tags r:id="rId7"/>
            </p:custDataLst>
          </p:nvPr>
        </p:nvSpPr>
        <p:spPr>
          <a:xfrm>
            <a:off x="202912" y="253804"/>
            <a:ext cx="8776195" cy="6319616"/>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24469E83-2A44-5284-8936-383CE4C68E80}"/>
              </a:ext>
            </a:extLst>
          </p:cNvPr>
          <p:cNvSpPr/>
          <p:nvPr>
            <p:custDataLst>
              <p:tags r:id="rId8"/>
            </p:custDataLst>
          </p:nvPr>
        </p:nvSpPr>
        <p:spPr>
          <a:xfrm>
            <a:off x="222355" y="287224"/>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08E10E92-980A-EF4C-850D-6B60BA56F17E}"/>
              </a:ext>
            </a:extLst>
          </p:cNvPr>
          <p:cNvSpPr/>
          <p:nvPr>
            <p:custDataLst>
              <p:tags r:id="rId9"/>
            </p:custDataLst>
          </p:nvPr>
        </p:nvSpPr>
        <p:spPr>
          <a:xfrm>
            <a:off x="679944" y="42421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6" name="ZoneTexte 5">
            <a:extLst>
              <a:ext uri="{FF2B5EF4-FFF2-40B4-BE49-F238E27FC236}">
                <a16:creationId xmlns:a16="http://schemas.microsoft.com/office/drawing/2014/main" id="{9E8CB8A4-CFF3-5EE2-CE92-A58B3617C884}"/>
              </a:ext>
            </a:extLst>
          </p:cNvPr>
          <p:cNvSpPr txBox="1"/>
          <p:nvPr>
            <p:custDataLst>
              <p:tags r:id="rId10"/>
            </p:custDataLst>
          </p:nvPr>
        </p:nvSpPr>
        <p:spPr>
          <a:xfrm>
            <a:off x="1014972" y="350411"/>
            <a:ext cx="7686264" cy="338554"/>
          </a:xfrm>
          <a:prstGeom prst="rect">
            <a:avLst/>
          </a:prstGeom>
          <a:noFill/>
        </p:spPr>
        <p:txBody>
          <a:bodyPr wrap="square" rtlCol="0">
            <a:spAutoFit/>
          </a:bodyPr>
          <a:lstStyle/>
          <a:p>
            <a:pPr defTabSz="685818">
              <a:defRPr/>
            </a:pPr>
            <a:r>
              <a:rPr lang="fr-FR" sz="1600" b="1" dirty="0">
                <a:solidFill>
                  <a:prstClr val="white">
                    <a:lumMod val="65000"/>
                  </a:prstClr>
                </a:solidFill>
                <a:latin typeface="+mj-lt"/>
              </a:rPr>
              <a:t>Maintenant relisons ensemble. </a:t>
            </a:r>
          </a:p>
        </p:txBody>
      </p:sp>
      <p:graphicFrame>
        <p:nvGraphicFramePr>
          <p:cNvPr id="9" name="Tableau 8">
            <a:extLst>
              <a:ext uri="{FF2B5EF4-FFF2-40B4-BE49-F238E27FC236}">
                <a16:creationId xmlns:a16="http://schemas.microsoft.com/office/drawing/2014/main" id="{0A45940C-F28D-3EAC-FB23-BDA1E18DA4BC}"/>
              </a:ext>
            </a:extLst>
          </p:cNvPr>
          <p:cNvGraphicFramePr>
            <a:graphicFrameLocks noGrp="1"/>
          </p:cNvGraphicFramePr>
          <p:nvPr>
            <p:custDataLst>
              <p:tags r:id="rId11"/>
            </p:custDataLst>
          </p:nvPr>
        </p:nvGraphicFramePr>
        <p:xfrm>
          <a:off x="-28533" y="-28609"/>
          <a:ext cx="8929656" cy="28956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252000">
                <a:tc>
                  <a:txBody>
                    <a:bodyPr/>
                    <a:lstStyle/>
                    <a:p>
                      <a:pPr marL="0" indent="0" algn="ctr">
                        <a:buFont typeface="+mj-lt"/>
                        <a:buNone/>
                        <a:tabLst>
                          <a:tab pos="1695450" algn="l"/>
                        </a:tabLst>
                      </a:pPr>
                      <a:r>
                        <a:rPr lang="fr-FR" sz="13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4" name="Rectangle 3">
            <a:extLst>
              <a:ext uri="{FF2B5EF4-FFF2-40B4-BE49-F238E27FC236}">
                <a16:creationId xmlns:a16="http://schemas.microsoft.com/office/drawing/2014/main" id="{2076C8CA-612C-ACE8-984A-05D726F8D0DB}"/>
              </a:ext>
            </a:extLst>
          </p:cNvPr>
          <p:cNvSpPr/>
          <p:nvPr>
            <p:custDataLst>
              <p:tags r:id="rId12"/>
            </p:custDataLst>
          </p:nvPr>
        </p:nvSpPr>
        <p:spPr>
          <a:xfrm>
            <a:off x="1681316" y="1848302"/>
            <a:ext cx="7019920" cy="4247317"/>
          </a:xfrm>
          <a:prstGeom prst="rect">
            <a:avLst/>
          </a:prstGeom>
        </p:spPr>
        <p:txBody>
          <a:bodyPr wrap="square">
            <a:spAutoFit/>
          </a:bodyPr>
          <a:lstStyle/>
          <a:p>
            <a:pPr defTabSz="457223"/>
            <a:r>
              <a:rPr lang="pt-BR" sz="5400" b="1" dirty="0">
                <a:solidFill>
                  <a:srgbClr val="E46C0A"/>
                </a:solidFill>
                <a:latin typeface="Dosis" pitchFamily="2" charset="0"/>
              </a:rPr>
              <a:t>an           </a:t>
            </a:r>
            <a:r>
              <a:rPr lang="pt-BR" sz="5400" b="1" dirty="0">
                <a:solidFill>
                  <a:srgbClr val="106585"/>
                </a:solidFill>
                <a:latin typeface="Dosis" pitchFamily="2" charset="0"/>
              </a:rPr>
              <a:t>ch</a:t>
            </a:r>
            <a:r>
              <a:rPr lang="pt-BR" sz="5400" b="1" dirty="0">
                <a:solidFill>
                  <a:srgbClr val="E46C0A"/>
                </a:solidFill>
                <a:latin typeface="Dosis" pitchFamily="2" charset="0"/>
              </a:rPr>
              <a:t>an</a:t>
            </a:r>
            <a:r>
              <a:rPr lang="pt-BR" sz="5400" b="1" dirty="0">
                <a:solidFill>
                  <a:srgbClr val="106585"/>
                </a:solidFill>
                <a:latin typeface="Dosis" pitchFamily="2" charset="0"/>
              </a:rPr>
              <a:t>teur</a:t>
            </a:r>
          </a:p>
          <a:p>
            <a:pPr defTabSz="457223"/>
            <a:r>
              <a:rPr lang="pt-BR" sz="5400" b="1" dirty="0">
                <a:solidFill>
                  <a:srgbClr val="E46C0A"/>
                </a:solidFill>
                <a:latin typeface="Dosis" pitchFamily="2" charset="0"/>
              </a:rPr>
              <a:t>en          </a:t>
            </a:r>
            <a:r>
              <a:rPr lang="pt-BR" sz="5400" b="1" dirty="0">
                <a:solidFill>
                  <a:srgbClr val="106585"/>
                </a:solidFill>
                <a:latin typeface="Dosis" pitchFamily="2" charset="0"/>
              </a:rPr>
              <a:t>d</a:t>
            </a:r>
            <a:r>
              <a:rPr lang="pt-BR" sz="5400" b="1" dirty="0">
                <a:solidFill>
                  <a:srgbClr val="E46C0A"/>
                </a:solidFill>
                <a:latin typeface="Dosis" pitchFamily="2" charset="0"/>
              </a:rPr>
              <a:t>en</a:t>
            </a:r>
            <a:r>
              <a:rPr lang="pt-BR" sz="5400" b="1" dirty="0">
                <a:solidFill>
                  <a:srgbClr val="106585"/>
                </a:solidFill>
                <a:latin typeface="Dosis" pitchFamily="2" charset="0"/>
              </a:rPr>
              <a:t>tiste</a:t>
            </a:r>
          </a:p>
          <a:p>
            <a:pPr defTabSz="457223"/>
            <a:r>
              <a:rPr lang="pt-BR" sz="5400" b="1" dirty="0">
                <a:solidFill>
                  <a:srgbClr val="E46C0A"/>
                </a:solidFill>
                <a:latin typeface="Dosis" pitchFamily="2" charset="0"/>
              </a:rPr>
              <a:t>em         </a:t>
            </a:r>
            <a:r>
              <a:rPr lang="pt-BR" sz="5400" b="1" dirty="0">
                <a:solidFill>
                  <a:srgbClr val="106585"/>
                </a:solidFill>
                <a:latin typeface="Dosis" pitchFamily="2" charset="0"/>
              </a:rPr>
              <a:t>tr</a:t>
            </a:r>
            <a:r>
              <a:rPr lang="pt-BR" sz="5400" b="1" dirty="0">
                <a:solidFill>
                  <a:srgbClr val="E46C0A"/>
                </a:solidFill>
                <a:latin typeface="Dosis" pitchFamily="2" charset="0"/>
              </a:rPr>
              <a:t>em</a:t>
            </a:r>
            <a:r>
              <a:rPr lang="pt-BR" sz="5400" b="1" dirty="0">
                <a:solidFill>
                  <a:srgbClr val="106585"/>
                </a:solidFill>
                <a:latin typeface="Dosis" pitchFamily="2" charset="0"/>
              </a:rPr>
              <a:t>bler</a:t>
            </a:r>
          </a:p>
          <a:p>
            <a:pPr defTabSz="457223"/>
            <a:r>
              <a:rPr lang="pt-BR" sz="5400" b="1" dirty="0">
                <a:solidFill>
                  <a:srgbClr val="E46C0A"/>
                </a:solidFill>
                <a:latin typeface="Dosis" pitchFamily="2" charset="0"/>
              </a:rPr>
              <a:t>am</a:t>
            </a:r>
            <a:r>
              <a:rPr lang="pt-BR" sz="5400" b="1" dirty="0">
                <a:solidFill>
                  <a:srgbClr val="106585"/>
                </a:solidFill>
                <a:latin typeface="Dosis" pitchFamily="2" charset="0"/>
              </a:rPr>
              <a:t>         </a:t>
            </a:r>
            <a:r>
              <a:rPr lang="pt-BR" sz="5400" b="1" dirty="0">
                <a:solidFill>
                  <a:srgbClr val="E46C0A"/>
                </a:solidFill>
                <a:latin typeface="Dosis" pitchFamily="2" charset="0"/>
              </a:rPr>
              <a:t>am</a:t>
            </a:r>
            <a:r>
              <a:rPr lang="pt-BR" sz="5400" b="1" dirty="0">
                <a:solidFill>
                  <a:srgbClr val="106585"/>
                </a:solidFill>
                <a:latin typeface="Dosis" pitchFamily="2" charset="0"/>
              </a:rPr>
              <a:t>bulance</a:t>
            </a:r>
          </a:p>
          <a:p>
            <a:pPr defTabSz="457223"/>
            <a:r>
              <a:rPr lang="pt-BR" sz="5400" b="1" dirty="0">
                <a:solidFill>
                  <a:srgbClr val="E46C0A"/>
                </a:solidFill>
                <a:latin typeface="Dosis" pitchFamily="2" charset="0"/>
              </a:rPr>
              <a:t>ian</a:t>
            </a:r>
            <a:r>
              <a:rPr lang="pt-BR" sz="5400" b="1" dirty="0">
                <a:solidFill>
                  <a:srgbClr val="106585"/>
                </a:solidFill>
                <a:latin typeface="Dosis" pitchFamily="2" charset="0"/>
              </a:rPr>
              <a:t>         v</a:t>
            </a:r>
            <a:r>
              <a:rPr lang="pt-BR" sz="5400" b="1" dirty="0">
                <a:solidFill>
                  <a:srgbClr val="E46C0A"/>
                </a:solidFill>
                <a:latin typeface="Dosis" pitchFamily="2" charset="0"/>
              </a:rPr>
              <a:t>ian</a:t>
            </a:r>
            <a:r>
              <a:rPr lang="pt-BR" sz="5400" b="1" dirty="0">
                <a:solidFill>
                  <a:srgbClr val="106585"/>
                </a:solidFill>
                <a:latin typeface="Dosis" pitchFamily="2" charset="0"/>
              </a:rPr>
              <a:t>de</a:t>
            </a:r>
          </a:p>
        </p:txBody>
      </p:sp>
      <p:sp>
        <p:nvSpPr>
          <p:cNvPr id="2" name="Flèche : droite 1">
            <a:extLst>
              <a:ext uri="{FF2B5EF4-FFF2-40B4-BE49-F238E27FC236}">
                <a16:creationId xmlns:a16="http://schemas.microsoft.com/office/drawing/2014/main" id="{E8F14CE2-A9F7-925A-7AEA-82794AE0881B}"/>
              </a:ext>
            </a:extLst>
          </p:cNvPr>
          <p:cNvSpPr/>
          <p:nvPr/>
        </p:nvSpPr>
        <p:spPr>
          <a:xfrm>
            <a:off x="2964427" y="3971475"/>
            <a:ext cx="462116" cy="202336"/>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sp>
        <p:nvSpPr>
          <p:cNvPr id="5" name="Flèche : droite 4">
            <a:extLst>
              <a:ext uri="{FF2B5EF4-FFF2-40B4-BE49-F238E27FC236}">
                <a16:creationId xmlns:a16="http://schemas.microsoft.com/office/drawing/2014/main" id="{C9B9514A-8E7E-243F-6EDE-1107BD0E6508}"/>
              </a:ext>
            </a:extLst>
          </p:cNvPr>
          <p:cNvSpPr/>
          <p:nvPr/>
        </p:nvSpPr>
        <p:spPr>
          <a:xfrm>
            <a:off x="2964427" y="2307210"/>
            <a:ext cx="462116" cy="202336"/>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sp>
        <p:nvSpPr>
          <p:cNvPr id="10" name="Flèche : droite 9">
            <a:extLst>
              <a:ext uri="{FF2B5EF4-FFF2-40B4-BE49-F238E27FC236}">
                <a16:creationId xmlns:a16="http://schemas.microsoft.com/office/drawing/2014/main" id="{C5119A9F-EAC7-4AF2-2C0C-20641E529804}"/>
              </a:ext>
            </a:extLst>
          </p:cNvPr>
          <p:cNvSpPr/>
          <p:nvPr/>
        </p:nvSpPr>
        <p:spPr>
          <a:xfrm>
            <a:off x="2964427" y="3163401"/>
            <a:ext cx="462116" cy="202336"/>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sp>
        <p:nvSpPr>
          <p:cNvPr id="11" name="Flèche : droite 10">
            <a:extLst>
              <a:ext uri="{FF2B5EF4-FFF2-40B4-BE49-F238E27FC236}">
                <a16:creationId xmlns:a16="http://schemas.microsoft.com/office/drawing/2014/main" id="{B2D0CE84-9252-A614-3381-C4BBDC0D8189}"/>
              </a:ext>
            </a:extLst>
          </p:cNvPr>
          <p:cNvSpPr/>
          <p:nvPr/>
        </p:nvSpPr>
        <p:spPr>
          <a:xfrm>
            <a:off x="2964427" y="4779549"/>
            <a:ext cx="462116" cy="202336"/>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sp>
        <p:nvSpPr>
          <p:cNvPr id="12" name="Flèche : droite 11">
            <a:extLst>
              <a:ext uri="{FF2B5EF4-FFF2-40B4-BE49-F238E27FC236}">
                <a16:creationId xmlns:a16="http://schemas.microsoft.com/office/drawing/2014/main" id="{FC6E2DED-E252-8C21-CD93-3AF5D141CB03}"/>
              </a:ext>
            </a:extLst>
          </p:cNvPr>
          <p:cNvSpPr/>
          <p:nvPr/>
        </p:nvSpPr>
        <p:spPr>
          <a:xfrm>
            <a:off x="2964427" y="5632927"/>
            <a:ext cx="462116" cy="202336"/>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spTree>
    <p:extLst>
      <p:ext uri="{BB962C8B-B14F-4D97-AF65-F5344CB8AC3E}">
        <p14:creationId xmlns:p14="http://schemas.microsoft.com/office/powerpoint/2010/main" val="3356763255"/>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EDBB90-BA43-DC67-E6F9-CBCB32F1C9DA}"/>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1127D4E5-2F0C-EF25-435F-EBC219A53E66}"/>
              </a:ext>
            </a:extLst>
          </p:cNvPr>
          <p:cNvSpPr/>
          <p:nvPr/>
        </p:nvSpPr>
        <p:spPr>
          <a:xfrm>
            <a:off x="2" y="-37663"/>
            <a:ext cx="9143999"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609630"/>
            <a:endParaRPr lang="fr-MA" sz="571" dirty="0">
              <a:solidFill>
                <a:prstClr val="black"/>
              </a:solidFill>
              <a:latin typeface="Dosis" pitchFamily="2" charset="0"/>
            </a:endParaRPr>
          </a:p>
        </p:txBody>
      </p:sp>
      <p:sp>
        <p:nvSpPr>
          <p:cNvPr id="6" name="TextBox 6">
            <a:extLst>
              <a:ext uri="{FF2B5EF4-FFF2-40B4-BE49-F238E27FC236}">
                <a16:creationId xmlns:a16="http://schemas.microsoft.com/office/drawing/2014/main" id="{A0CE1823-1A4C-BB3D-0F67-DB8668D0E2FE}"/>
              </a:ext>
            </a:extLst>
          </p:cNvPr>
          <p:cNvSpPr txBox="1"/>
          <p:nvPr/>
        </p:nvSpPr>
        <p:spPr>
          <a:xfrm>
            <a:off x="716226" y="644552"/>
            <a:ext cx="7711551" cy="820096"/>
          </a:xfrm>
          <a:prstGeom prst="rect">
            <a:avLst/>
          </a:prstGeom>
        </p:spPr>
        <p:txBody>
          <a:bodyPr lIns="0" tIns="0" rIns="0" bIns="0" rtlCol="0" anchor="t">
            <a:spAutoFit/>
          </a:bodyPr>
          <a:lstStyle/>
          <a:p>
            <a:pPr algn="ctr" defTabSz="457246">
              <a:lnSpc>
                <a:spcPts val="7400"/>
              </a:lnSpc>
            </a:pPr>
            <a:r>
              <a:rPr lang="en-US" sz="3200" dirty="0">
                <a:solidFill>
                  <a:srgbClr val="215968"/>
                </a:solidFill>
                <a:latin typeface="Carelia"/>
              </a:rPr>
              <a:t>Lecture </a:t>
            </a:r>
          </a:p>
        </p:txBody>
      </p:sp>
      <p:sp>
        <p:nvSpPr>
          <p:cNvPr id="8" name="TextBox 8">
            <a:extLst>
              <a:ext uri="{FF2B5EF4-FFF2-40B4-BE49-F238E27FC236}">
                <a16:creationId xmlns:a16="http://schemas.microsoft.com/office/drawing/2014/main" id="{A6B265A4-CA6D-9DC1-7E18-DEFC624CB14A}"/>
              </a:ext>
            </a:extLst>
          </p:cNvPr>
          <p:cNvSpPr txBox="1"/>
          <p:nvPr/>
        </p:nvSpPr>
        <p:spPr>
          <a:xfrm>
            <a:off x="3204334" y="5732994"/>
            <a:ext cx="2494772" cy="143629"/>
          </a:xfrm>
          <a:prstGeom prst="rect">
            <a:avLst/>
          </a:prstGeom>
        </p:spPr>
        <p:txBody>
          <a:bodyPr lIns="0" tIns="0" rIns="0" bIns="0" rtlCol="0" anchor="t">
            <a:spAutoFit/>
          </a:bodyPr>
          <a:lstStyle/>
          <a:p>
            <a:pPr algn="ctr" defTabSz="609630">
              <a:lnSpc>
                <a:spcPts val="1164"/>
              </a:lnSpc>
              <a:spcBef>
                <a:spcPct val="0"/>
              </a:spcBef>
            </a:pPr>
            <a:r>
              <a:rPr lang="en-US" sz="832">
                <a:solidFill>
                  <a:srgbClr val="FCFEFD"/>
                </a:solidFill>
                <a:latin typeface="Arimo Italics"/>
              </a:rPr>
              <a:t>Version provisoire pour la formation des enseignants </a:t>
            </a:r>
          </a:p>
        </p:txBody>
      </p:sp>
      <p:sp>
        <p:nvSpPr>
          <p:cNvPr id="14" name="Nuage 13">
            <a:extLst>
              <a:ext uri="{FF2B5EF4-FFF2-40B4-BE49-F238E27FC236}">
                <a16:creationId xmlns:a16="http://schemas.microsoft.com/office/drawing/2014/main" id="{8472CB12-AB8E-811B-26A0-78E169B6299E}"/>
              </a:ext>
            </a:extLst>
          </p:cNvPr>
          <p:cNvSpPr/>
          <p:nvPr/>
        </p:nvSpPr>
        <p:spPr>
          <a:xfrm>
            <a:off x="1320802" y="1691149"/>
            <a:ext cx="6741651" cy="2979174"/>
          </a:xfrm>
          <a:prstGeom prst="cloud">
            <a:avLst/>
          </a:prstGeom>
        </p:spPr>
        <p:style>
          <a:lnRef idx="2">
            <a:schemeClr val="accent3"/>
          </a:lnRef>
          <a:fillRef idx="1">
            <a:schemeClr val="lt1"/>
          </a:fillRef>
          <a:effectRef idx="0">
            <a:schemeClr val="accent3"/>
          </a:effectRef>
          <a:fontRef idx="minor">
            <a:schemeClr val="dk1"/>
          </a:fontRef>
        </p:style>
        <p:txBody>
          <a:bodyPr rtlCol="0" anchor="ctr"/>
          <a:lstStyle/>
          <a:p>
            <a:pPr algn="ctr" defTabSz="609630"/>
            <a:endParaRPr lang="fr-MA" dirty="0">
              <a:solidFill>
                <a:prstClr val="black"/>
              </a:solidFill>
              <a:latin typeface="Calibri"/>
            </a:endParaRPr>
          </a:p>
        </p:txBody>
      </p:sp>
      <p:sp>
        <p:nvSpPr>
          <p:cNvPr id="15" name="TextBox 7">
            <a:extLst>
              <a:ext uri="{FF2B5EF4-FFF2-40B4-BE49-F238E27FC236}">
                <a16:creationId xmlns:a16="http://schemas.microsoft.com/office/drawing/2014/main" id="{0BD3E1F0-435A-8988-6E9B-A1198F4E7CF0}"/>
              </a:ext>
            </a:extLst>
          </p:cNvPr>
          <p:cNvSpPr txBox="1"/>
          <p:nvPr/>
        </p:nvSpPr>
        <p:spPr>
          <a:xfrm>
            <a:off x="1777999" y="2178765"/>
            <a:ext cx="5227920" cy="2285241"/>
          </a:xfrm>
          <a:prstGeom prst="rect">
            <a:avLst/>
          </a:prstGeom>
        </p:spPr>
        <p:txBody>
          <a:bodyPr wrap="square" lIns="0" tIns="0" rIns="0" bIns="0" rtlCol="0" anchor="t">
            <a:spAutoFit/>
          </a:bodyPr>
          <a:lstStyle/>
          <a:p>
            <a:pPr algn="ctr" defTabSz="457246">
              <a:lnSpc>
                <a:spcPts val="4608"/>
              </a:lnSpc>
            </a:pPr>
            <a:r>
              <a:rPr lang="fr-MA" sz="2533" b="1" dirty="0">
                <a:solidFill>
                  <a:srgbClr val="9BBB59">
                    <a:lumMod val="75000"/>
                  </a:srgbClr>
                </a:solidFill>
                <a:latin typeface="Dosis" pitchFamily="2" charset="0"/>
              </a:rPr>
              <a:t>Lecture  de mots contenant les  graphèmes complexes:</a:t>
            </a:r>
            <a:endParaRPr lang="nb-NO" sz="2533" b="1" dirty="0">
              <a:solidFill>
                <a:srgbClr val="E46C0A"/>
              </a:solidFill>
              <a:latin typeface="Dosis" pitchFamily="2" charset="0"/>
            </a:endParaRPr>
          </a:p>
          <a:p>
            <a:pPr algn="ctr" defTabSz="457246">
              <a:lnSpc>
                <a:spcPts val="4608"/>
              </a:lnSpc>
            </a:pPr>
            <a:r>
              <a:rPr lang="fr-FR" sz="2533" b="1" dirty="0">
                <a:solidFill>
                  <a:srgbClr val="FFC000"/>
                </a:solidFill>
                <a:latin typeface="Dosis" pitchFamily="2" charset="0"/>
              </a:rPr>
              <a:t>on – om –ion – an – en – </a:t>
            </a:r>
            <a:r>
              <a:rPr lang="fr-FR" sz="2533" b="1" dirty="0" err="1">
                <a:solidFill>
                  <a:srgbClr val="FFC000"/>
                </a:solidFill>
                <a:latin typeface="Dosis" pitchFamily="2" charset="0"/>
              </a:rPr>
              <a:t>am</a:t>
            </a:r>
            <a:r>
              <a:rPr lang="fr-FR" sz="2533" b="1" dirty="0">
                <a:solidFill>
                  <a:srgbClr val="FFC000"/>
                </a:solidFill>
                <a:latin typeface="Dosis" pitchFamily="2" charset="0"/>
              </a:rPr>
              <a:t> – </a:t>
            </a:r>
            <a:r>
              <a:rPr lang="fr-FR" sz="2533" b="1" dirty="0" err="1">
                <a:solidFill>
                  <a:srgbClr val="FFC000"/>
                </a:solidFill>
                <a:latin typeface="Dosis" pitchFamily="2" charset="0"/>
              </a:rPr>
              <a:t>em</a:t>
            </a:r>
            <a:r>
              <a:rPr lang="fr-FR" sz="2533" b="1" dirty="0">
                <a:solidFill>
                  <a:srgbClr val="FFC000"/>
                </a:solidFill>
                <a:latin typeface="Dosis" pitchFamily="2" charset="0"/>
              </a:rPr>
              <a:t> - </a:t>
            </a:r>
            <a:r>
              <a:rPr lang="fr-FR" sz="2533" b="1" dirty="0" err="1">
                <a:solidFill>
                  <a:srgbClr val="FFC000"/>
                </a:solidFill>
                <a:latin typeface="Dosis" pitchFamily="2" charset="0"/>
              </a:rPr>
              <a:t>ian</a:t>
            </a:r>
            <a:r>
              <a:rPr lang="fr-FR" sz="2533" b="1" dirty="0">
                <a:solidFill>
                  <a:srgbClr val="FFC000"/>
                </a:solidFill>
                <a:latin typeface="Dosis" pitchFamily="2" charset="0"/>
              </a:rPr>
              <a:t> </a:t>
            </a:r>
            <a:endParaRPr lang="en-US" sz="2533" b="1" dirty="0">
              <a:solidFill>
                <a:srgbClr val="FFC000"/>
              </a:solidFill>
              <a:latin typeface="Dosis" pitchFamily="2" charset="0"/>
            </a:endParaRPr>
          </a:p>
          <a:p>
            <a:pPr algn="ctr" defTabSz="457246">
              <a:lnSpc>
                <a:spcPts val="4608"/>
              </a:lnSpc>
            </a:pPr>
            <a:endParaRPr lang="en-US" sz="2533" b="1" dirty="0">
              <a:solidFill>
                <a:srgbClr val="E46C0A"/>
              </a:solidFill>
              <a:latin typeface="Dosis" pitchFamily="2" charset="0"/>
            </a:endParaRPr>
          </a:p>
        </p:txBody>
      </p:sp>
    </p:spTree>
    <p:extLst>
      <p:ext uri="{BB962C8B-B14F-4D97-AF65-F5344CB8AC3E}">
        <p14:creationId xmlns:p14="http://schemas.microsoft.com/office/powerpoint/2010/main" val="2106514483"/>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DF59F9-07AA-7C3A-D900-490A8CB0EE48}"/>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35E7D69F-7D4B-AA4C-C52C-0286221C7DA7}"/>
              </a:ext>
            </a:extLst>
          </p:cNvPr>
          <p:cNvSpPr/>
          <p:nvPr>
            <p:custDataLst>
              <p:tags r:id="rId1"/>
            </p:custDataLst>
          </p:nvPr>
        </p:nvSpPr>
        <p:spPr>
          <a:xfrm>
            <a:off x="228602" y="990603"/>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0ADD3D62-3058-7A45-641D-1C6BA75B7ACB}"/>
              </a:ext>
            </a:extLst>
          </p:cNvPr>
          <p:cNvSpPr/>
          <p:nvPr>
            <p:custDataLst>
              <p:tags r:id="rId2"/>
            </p:custDataLst>
          </p:nvPr>
        </p:nvSpPr>
        <p:spPr>
          <a:xfrm>
            <a:off x="0" y="3"/>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E669EA90-351E-E0CB-216F-5748A852FDC5}"/>
              </a:ext>
            </a:extLst>
          </p:cNvPr>
          <p:cNvSpPr/>
          <p:nvPr>
            <p:custDataLst>
              <p:tags r:id="rId3"/>
            </p:custDataLst>
          </p:nvPr>
        </p:nvSpPr>
        <p:spPr>
          <a:xfrm>
            <a:off x="185553" y="180294"/>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9279F3C3-301B-7BA9-9131-51878A1477E7}"/>
              </a:ext>
            </a:extLst>
          </p:cNvPr>
          <p:cNvSpPr/>
          <p:nvPr>
            <p:custDataLst>
              <p:tags r:id="rId4"/>
            </p:custDataLst>
          </p:nvPr>
        </p:nvSpPr>
        <p:spPr>
          <a:xfrm>
            <a:off x="180977" y="180294"/>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26" name="Rectangle 25">
            <a:extLst>
              <a:ext uri="{FF2B5EF4-FFF2-40B4-BE49-F238E27FC236}">
                <a16:creationId xmlns:a16="http://schemas.microsoft.com/office/drawing/2014/main" id="{C155F514-4B7E-F9BF-4500-31CFAA5B4364}"/>
              </a:ext>
            </a:extLst>
          </p:cNvPr>
          <p:cNvSpPr/>
          <p:nvPr>
            <p:custDataLst>
              <p:tags r:id="rId5"/>
            </p:custDataLst>
          </p:nvPr>
        </p:nvSpPr>
        <p:spPr>
          <a:xfrm>
            <a:off x="196727" y="737689"/>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E88AE302-7591-3AE1-67E4-91569BBFB49B}"/>
              </a:ext>
            </a:extLst>
          </p:cNvPr>
          <p:cNvSpPr/>
          <p:nvPr>
            <p:custDataLst>
              <p:tags r:id="rId6"/>
            </p:custDataLst>
          </p:nvPr>
        </p:nvSpPr>
        <p:spPr>
          <a:xfrm>
            <a:off x="535671" y="372623"/>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12" name="ZoneTexte 11">
            <a:extLst>
              <a:ext uri="{FF2B5EF4-FFF2-40B4-BE49-F238E27FC236}">
                <a16:creationId xmlns:a16="http://schemas.microsoft.com/office/drawing/2014/main" id="{898DC192-8323-54C5-BB66-586247945866}"/>
              </a:ext>
            </a:extLst>
          </p:cNvPr>
          <p:cNvSpPr txBox="1"/>
          <p:nvPr>
            <p:custDataLst>
              <p:tags r:id="rId7"/>
            </p:custDataLst>
          </p:nvPr>
        </p:nvSpPr>
        <p:spPr>
          <a:xfrm>
            <a:off x="861660" y="308987"/>
            <a:ext cx="7686264" cy="338554"/>
          </a:xfrm>
          <a:prstGeom prst="rect">
            <a:avLst/>
          </a:prstGeom>
          <a:noFill/>
        </p:spPr>
        <p:txBody>
          <a:bodyPr wrap="square" rtlCol="0">
            <a:spAutoFit/>
          </a:bodyPr>
          <a:lstStyle/>
          <a:p>
            <a:pPr defTabSz="685818">
              <a:defRPr/>
            </a:pPr>
            <a:r>
              <a:rPr lang="fr-FR" sz="1600" b="1" dirty="0">
                <a:solidFill>
                  <a:prstClr val="white">
                    <a:lumMod val="65000"/>
                  </a:prstClr>
                </a:solidFill>
                <a:latin typeface="+mj-lt"/>
              </a:rPr>
              <a:t>Je vais lire des mots. Écoutez attentivement. </a:t>
            </a:r>
          </a:p>
        </p:txBody>
      </p:sp>
      <p:sp>
        <p:nvSpPr>
          <p:cNvPr id="4" name="ZoneTexte 3">
            <a:extLst>
              <a:ext uri="{FF2B5EF4-FFF2-40B4-BE49-F238E27FC236}">
                <a16:creationId xmlns:a16="http://schemas.microsoft.com/office/drawing/2014/main" id="{D19CDD9E-0A17-820D-D66C-2E21AFE77FF6}"/>
              </a:ext>
            </a:extLst>
          </p:cNvPr>
          <p:cNvSpPr txBox="1"/>
          <p:nvPr>
            <p:custDataLst>
              <p:tags r:id="rId8"/>
            </p:custDataLst>
          </p:nvPr>
        </p:nvSpPr>
        <p:spPr>
          <a:xfrm>
            <a:off x="206438" y="1665477"/>
            <a:ext cx="8718673" cy="3543278"/>
          </a:xfrm>
          <a:prstGeom prst="rect">
            <a:avLst/>
          </a:prstGeom>
          <a:noFill/>
        </p:spPr>
        <p:txBody>
          <a:bodyPr wrap="square" rtlCol="0">
            <a:spAutoFit/>
          </a:bodyPr>
          <a:lstStyle/>
          <a:p>
            <a:pPr algn="ctr" defTabSz="685869">
              <a:lnSpc>
                <a:spcPct val="150000"/>
              </a:lnSpc>
              <a:spcAft>
                <a:spcPts val="900"/>
              </a:spcAft>
              <a:defRPr/>
            </a:pPr>
            <a:r>
              <a:rPr lang="fr-FR" sz="3600" b="1" kern="0" spc="320" dirty="0">
                <a:solidFill>
                  <a:srgbClr val="106585"/>
                </a:solidFill>
                <a:latin typeface="Dosis" pitchFamily="2" charset="0"/>
              </a:rPr>
              <a:t>Bidon    bombe    camion    biberon passion    montage   tomber   avion</a:t>
            </a:r>
          </a:p>
          <a:p>
            <a:pPr algn="ctr" defTabSz="685869">
              <a:lnSpc>
                <a:spcPct val="150000"/>
              </a:lnSpc>
              <a:spcAft>
                <a:spcPts val="900"/>
              </a:spcAft>
              <a:defRPr/>
            </a:pPr>
            <a:r>
              <a:rPr lang="fr-FR" sz="3600" b="1" kern="0" spc="320" dirty="0">
                <a:solidFill>
                  <a:srgbClr val="106585"/>
                </a:solidFill>
                <a:latin typeface="Dosis" pitchFamily="2" charset="0"/>
              </a:rPr>
              <a:t>Ballon    compagnon    montagne </a:t>
            </a:r>
          </a:p>
          <a:p>
            <a:pPr algn="ctr" defTabSz="685869">
              <a:lnSpc>
                <a:spcPct val="150000"/>
              </a:lnSpc>
              <a:spcAft>
                <a:spcPts val="900"/>
              </a:spcAft>
              <a:defRPr/>
            </a:pPr>
            <a:r>
              <a:rPr lang="fr-FR" sz="3600" b="1" kern="0" spc="320" dirty="0">
                <a:solidFill>
                  <a:srgbClr val="106585"/>
                </a:solidFill>
                <a:latin typeface="Dosis" pitchFamily="2" charset="0"/>
              </a:rPr>
              <a:t>ombre      lion     salon    session</a:t>
            </a:r>
          </a:p>
        </p:txBody>
      </p:sp>
      <p:sp>
        <p:nvSpPr>
          <p:cNvPr id="2" name="ZoneTexte 1">
            <a:extLst>
              <a:ext uri="{FF2B5EF4-FFF2-40B4-BE49-F238E27FC236}">
                <a16:creationId xmlns:a16="http://schemas.microsoft.com/office/drawing/2014/main" id="{7275E2FD-5E8C-DAD9-0CC5-0599569C3688}"/>
              </a:ext>
            </a:extLst>
          </p:cNvPr>
          <p:cNvSpPr txBox="1"/>
          <p:nvPr>
            <p:custDataLst>
              <p:tags r:id="rId9"/>
            </p:custDataLst>
          </p:nvPr>
        </p:nvSpPr>
        <p:spPr>
          <a:xfrm>
            <a:off x="846107" y="620014"/>
            <a:ext cx="7686264" cy="307777"/>
          </a:xfrm>
          <a:prstGeom prst="rect">
            <a:avLst/>
          </a:prstGeom>
          <a:noFill/>
        </p:spPr>
        <p:txBody>
          <a:bodyPr wrap="square" rtlCol="0">
            <a:spAutoFit/>
          </a:bodyPr>
          <a:lstStyle/>
          <a:p>
            <a:pPr defTabSz="685818">
              <a:defRPr/>
            </a:pPr>
            <a:r>
              <a:rPr lang="fr-FR" sz="1400" i="1" dirty="0">
                <a:solidFill>
                  <a:prstClr val="white">
                    <a:lumMod val="65000"/>
                  </a:prstClr>
                </a:solidFill>
                <a:latin typeface="+mj-lt"/>
              </a:rPr>
              <a:t>L’enseignant pointe les mots en les lisant. </a:t>
            </a:r>
          </a:p>
        </p:txBody>
      </p:sp>
      <p:graphicFrame>
        <p:nvGraphicFramePr>
          <p:cNvPr id="5" name="Tableau 4">
            <a:extLst>
              <a:ext uri="{FF2B5EF4-FFF2-40B4-BE49-F238E27FC236}">
                <a16:creationId xmlns:a16="http://schemas.microsoft.com/office/drawing/2014/main" id="{D4AF6ED1-2938-BD30-58D5-C08EEB65B925}"/>
              </a:ext>
            </a:extLst>
          </p:cNvPr>
          <p:cNvGraphicFramePr>
            <a:graphicFrameLocks noGrp="1"/>
          </p:cNvGraphicFramePr>
          <p:nvPr>
            <p:custDataLst>
              <p:tags r:id="rId10"/>
            </p:custDataLst>
            <p:extLst>
              <p:ext uri="{D42A27DB-BD31-4B8C-83A1-F6EECF244321}">
                <p14:modId xmlns:p14="http://schemas.microsoft.com/office/powerpoint/2010/main" val="192373873"/>
              </p:ext>
            </p:ext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3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7" name="Rectangle 1">
            <a:extLst>
              <a:ext uri="{FF2B5EF4-FFF2-40B4-BE49-F238E27FC236}">
                <a16:creationId xmlns:a16="http://schemas.microsoft.com/office/drawing/2014/main" id="{CBECA31A-FC23-F6DA-02C4-9C5680310534}"/>
              </a:ext>
            </a:extLst>
          </p:cNvPr>
          <p:cNvSpPr>
            <a:spLocks noChangeArrowheads="1"/>
          </p:cNvSpPr>
          <p:nvPr/>
        </p:nvSpPr>
        <p:spPr bwMode="auto">
          <a:xfrm>
            <a:off x="358775" y="2430463"/>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fr-FR" altLang="fr-FR" sz="1800" b="0" i="0" u="none" strike="noStrike" cap="none" normalizeH="0" baseline="0">
                <a:ln>
                  <a:noFill/>
                </a:ln>
                <a:solidFill>
                  <a:schemeClr val="tx1"/>
                </a:solidFill>
                <a:effectLst/>
                <a:latin typeface="Arial" panose="020B0604020202020204" pitchFamily="34" charset="0"/>
              </a:rPr>
            </a:br>
            <a:endParaRPr kumimoji="0" lang="fr-FR" altLang="fr-FR" sz="1800" b="0" i="0" u="none" strike="noStrike" cap="none" normalizeH="0" baseline="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754646613"/>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CD02A6-8BEC-F946-E33E-B714E9F61B08}"/>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27CD7B11-12EE-D18B-960A-2F752F09C729}"/>
              </a:ext>
            </a:extLst>
          </p:cNvPr>
          <p:cNvSpPr/>
          <p:nvPr>
            <p:custDataLst>
              <p:tags r:id="rId1"/>
            </p:custDataLst>
          </p:nvPr>
        </p:nvSpPr>
        <p:spPr>
          <a:xfrm>
            <a:off x="228602" y="990603"/>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C0097635-C97B-03C2-1810-8166EA8FA7C7}"/>
              </a:ext>
            </a:extLst>
          </p:cNvPr>
          <p:cNvSpPr/>
          <p:nvPr>
            <p:custDataLst>
              <p:tags r:id="rId2"/>
            </p:custDataLst>
          </p:nvPr>
        </p:nvSpPr>
        <p:spPr>
          <a:xfrm>
            <a:off x="0" y="3"/>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2A3C5798-EB1A-F0EF-9DDE-E518BB627853}"/>
              </a:ext>
            </a:extLst>
          </p:cNvPr>
          <p:cNvSpPr/>
          <p:nvPr>
            <p:custDataLst>
              <p:tags r:id="rId3"/>
            </p:custDataLst>
          </p:nvPr>
        </p:nvSpPr>
        <p:spPr>
          <a:xfrm>
            <a:off x="185553" y="180294"/>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778A9C81-6D23-D405-D7A3-6D1B0EC16E64}"/>
              </a:ext>
            </a:extLst>
          </p:cNvPr>
          <p:cNvSpPr/>
          <p:nvPr>
            <p:custDataLst>
              <p:tags r:id="rId4"/>
            </p:custDataLst>
          </p:nvPr>
        </p:nvSpPr>
        <p:spPr>
          <a:xfrm>
            <a:off x="180977" y="180294"/>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26" name="Rectangle 25">
            <a:extLst>
              <a:ext uri="{FF2B5EF4-FFF2-40B4-BE49-F238E27FC236}">
                <a16:creationId xmlns:a16="http://schemas.microsoft.com/office/drawing/2014/main" id="{ECBE6A41-6DC0-A285-9109-95C304845C99}"/>
              </a:ext>
            </a:extLst>
          </p:cNvPr>
          <p:cNvSpPr/>
          <p:nvPr>
            <p:custDataLst>
              <p:tags r:id="rId5"/>
            </p:custDataLst>
          </p:nvPr>
        </p:nvSpPr>
        <p:spPr>
          <a:xfrm>
            <a:off x="196727" y="737689"/>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C2B84A9F-B2A9-963D-FC65-FA98731EB145}"/>
              </a:ext>
            </a:extLst>
          </p:cNvPr>
          <p:cNvSpPr/>
          <p:nvPr>
            <p:custDataLst>
              <p:tags r:id="rId6"/>
            </p:custDataLst>
          </p:nvPr>
        </p:nvSpPr>
        <p:spPr>
          <a:xfrm>
            <a:off x="535671" y="372623"/>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12" name="ZoneTexte 11">
            <a:extLst>
              <a:ext uri="{FF2B5EF4-FFF2-40B4-BE49-F238E27FC236}">
                <a16:creationId xmlns:a16="http://schemas.microsoft.com/office/drawing/2014/main" id="{FC0EFA57-6EFF-BF65-617D-AF170BD911FF}"/>
              </a:ext>
            </a:extLst>
          </p:cNvPr>
          <p:cNvSpPr txBox="1"/>
          <p:nvPr>
            <p:custDataLst>
              <p:tags r:id="rId7"/>
            </p:custDataLst>
          </p:nvPr>
        </p:nvSpPr>
        <p:spPr>
          <a:xfrm>
            <a:off x="861660" y="308987"/>
            <a:ext cx="7686264" cy="338554"/>
          </a:xfrm>
          <a:prstGeom prst="rect">
            <a:avLst/>
          </a:prstGeom>
          <a:noFill/>
        </p:spPr>
        <p:txBody>
          <a:bodyPr wrap="square" rtlCol="0">
            <a:spAutoFit/>
          </a:bodyPr>
          <a:lstStyle/>
          <a:p>
            <a:pPr defTabSz="685818">
              <a:defRPr/>
            </a:pPr>
            <a:r>
              <a:rPr lang="fr-FR" sz="1600" b="1" dirty="0">
                <a:solidFill>
                  <a:prstClr val="white">
                    <a:lumMod val="65000"/>
                  </a:prstClr>
                </a:solidFill>
              </a:rPr>
              <a:t>Qui veut passer au tableau pour lire? </a:t>
            </a:r>
            <a:r>
              <a:rPr lang="fr-FR" sz="1600" b="1" dirty="0">
                <a:solidFill>
                  <a:prstClr val="white">
                    <a:lumMod val="65000"/>
                  </a:prstClr>
                </a:solidFill>
                <a:latin typeface="+mj-lt"/>
              </a:rPr>
              <a:t> </a:t>
            </a:r>
          </a:p>
        </p:txBody>
      </p:sp>
      <p:sp>
        <p:nvSpPr>
          <p:cNvPr id="4" name="ZoneTexte 3">
            <a:extLst>
              <a:ext uri="{FF2B5EF4-FFF2-40B4-BE49-F238E27FC236}">
                <a16:creationId xmlns:a16="http://schemas.microsoft.com/office/drawing/2014/main" id="{7FEF6C32-6FDF-A7F1-D35D-DFD7378C0A67}"/>
              </a:ext>
            </a:extLst>
          </p:cNvPr>
          <p:cNvSpPr txBox="1"/>
          <p:nvPr>
            <p:custDataLst>
              <p:tags r:id="rId8"/>
            </p:custDataLst>
          </p:nvPr>
        </p:nvSpPr>
        <p:spPr>
          <a:xfrm>
            <a:off x="206438" y="1665477"/>
            <a:ext cx="8718673" cy="3543278"/>
          </a:xfrm>
          <a:prstGeom prst="rect">
            <a:avLst/>
          </a:prstGeom>
          <a:noFill/>
        </p:spPr>
        <p:txBody>
          <a:bodyPr wrap="square" rtlCol="0">
            <a:spAutoFit/>
          </a:bodyPr>
          <a:lstStyle/>
          <a:p>
            <a:pPr algn="ctr" defTabSz="685869">
              <a:lnSpc>
                <a:spcPct val="150000"/>
              </a:lnSpc>
              <a:spcAft>
                <a:spcPts val="900"/>
              </a:spcAft>
              <a:defRPr/>
            </a:pPr>
            <a:r>
              <a:rPr lang="fr-FR" sz="3600" b="1" kern="0" spc="320" dirty="0">
                <a:solidFill>
                  <a:srgbClr val="106585"/>
                </a:solidFill>
                <a:latin typeface="Dosis" pitchFamily="2" charset="0"/>
              </a:rPr>
              <a:t>Bidon   bombe   camion   biberon passion    montage   tomber   avion</a:t>
            </a:r>
          </a:p>
          <a:p>
            <a:pPr algn="ctr" defTabSz="685869">
              <a:lnSpc>
                <a:spcPct val="150000"/>
              </a:lnSpc>
              <a:spcAft>
                <a:spcPts val="900"/>
              </a:spcAft>
              <a:defRPr/>
            </a:pPr>
            <a:r>
              <a:rPr lang="fr-FR" sz="3600" b="1" kern="0" spc="320" dirty="0">
                <a:solidFill>
                  <a:srgbClr val="106585"/>
                </a:solidFill>
                <a:latin typeface="Dosis" pitchFamily="2" charset="0"/>
              </a:rPr>
              <a:t>Ballon    compagnon  montagne </a:t>
            </a:r>
          </a:p>
          <a:p>
            <a:pPr algn="ctr" defTabSz="685869">
              <a:lnSpc>
                <a:spcPct val="150000"/>
              </a:lnSpc>
              <a:spcAft>
                <a:spcPts val="900"/>
              </a:spcAft>
              <a:defRPr/>
            </a:pPr>
            <a:r>
              <a:rPr lang="fr-FR" sz="3600" b="1" kern="0" spc="320" dirty="0">
                <a:solidFill>
                  <a:srgbClr val="106585"/>
                </a:solidFill>
                <a:latin typeface="Dosis" pitchFamily="2" charset="0"/>
              </a:rPr>
              <a:t>ombre     lion    salon   session</a:t>
            </a:r>
          </a:p>
        </p:txBody>
      </p:sp>
      <p:graphicFrame>
        <p:nvGraphicFramePr>
          <p:cNvPr id="5" name="Tableau 4">
            <a:extLst>
              <a:ext uri="{FF2B5EF4-FFF2-40B4-BE49-F238E27FC236}">
                <a16:creationId xmlns:a16="http://schemas.microsoft.com/office/drawing/2014/main" id="{78340BA7-0A52-F242-27BE-C9B3CC6A2A74}"/>
              </a:ext>
            </a:extLst>
          </p:cNvPr>
          <p:cNvGraphicFramePr>
            <a:graphicFrameLocks noGrp="1"/>
          </p:cNvGraphicFramePr>
          <p:nvPr>
            <p:custDataLst>
              <p:tags r:id="rId9"/>
            </p:custDataLst>
            <p:extLst>
              <p:ext uri="{D42A27DB-BD31-4B8C-83A1-F6EECF244321}">
                <p14:modId xmlns:p14="http://schemas.microsoft.com/office/powerpoint/2010/main" val="690601540"/>
              </p:ext>
            </p:extLst>
          </p:nvPr>
        </p:nvGraphicFramePr>
        <p:xfrm>
          <a:off x="-28533" y="-28609"/>
          <a:ext cx="8262487"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828993">
                  <a:extLst>
                    <a:ext uri="{9D8B030D-6E8A-4147-A177-3AD203B41FA5}">
                      <a16:colId xmlns:a16="http://schemas.microsoft.com/office/drawing/2014/main" val="2262048582"/>
                    </a:ext>
                  </a:extLst>
                </a:gridCol>
                <a:gridCol w="1688642">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3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7" name="Rectangle 1">
            <a:extLst>
              <a:ext uri="{FF2B5EF4-FFF2-40B4-BE49-F238E27FC236}">
                <a16:creationId xmlns:a16="http://schemas.microsoft.com/office/drawing/2014/main" id="{B5D55D01-0F48-470A-0AB9-1AFBB10D49F3}"/>
              </a:ext>
            </a:extLst>
          </p:cNvPr>
          <p:cNvSpPr>
            <a:spLocks noChangeArrowheads="1"/>
          </p:cNvSpPr>
          <p:nvPr/>
        </p:nvSpPr>
        <p:spPr bwMode="auto">
          <a:xfrm>
            <a:off x="358775" y="2430463"/>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fr-FR" altLang="fr-FR" sz="1800" b="0" i="0" u="none" strike="noStrike" cap="none" normalizeH="0" baseline="0">
                <a:ln>
                  <a:noFill/>
                </a:ln>
                <a:solidFill>
                  <a:schemeClr val="tx1"/>
                </a:solidFill>
                <a:effectLst/>
                <a:latin typeface="Arial" panose="020B0604020202020204" pitchFamily="34" charset="0"/>
              </a:rPr>
            </a:br>
            <a:endParaRPr kumimoji="0" lang="fr-FR" altLang="fr-FR" sz="1800" b="0" i="0" u="none" strike="noStrike" cap="none" normalizeH="0" baseline="0">
              <a:ln>
                <a:noFill/>
              </a:ln>
              <a:solidFill>
                <a:schemeClr val="tx1"/>
              </a:solidFill>
              <a:effectLst/>
              <a:latin typeface="Arial" panose="020B0604020202020204" pitchFamily="34" charset="0"/>
            </a:endParaRPr>
          </a:p>
        </p:txBody>
      </p:sp>
      <p:pic>
        <p:nvPicPr>
          <p:cNvPr id="10" name="Image 9">
            <a:extLst>
              <a:ext uri="{FF2B5EF4-FFF2-40B4-BE49-F238E27FC236}">
                <a16:creationId xmlns:a16="http://schemas.microsoft.com/office/drawing/2014/main" id="{9DA292AC-DE66-8A74-D12C-35A60173F38E}"/>
              </a:ext>
            </a:extLst>
          </p:cNvPr>
          <p:cNvPicPr>
            <a:picLocks noChangeAspect="1"/>
          </p:cNvPicPr>
          <p:nvPr>
            <p:custDataLst>
              <p:tags r:id="rId10"/>
            </p:custDataLst>
          </p:nvPr>
        </p:nvPicPr>
        <p:blipFill>
          <a:blip r:embed="rId14"/>
          <a:stretch>
            <a:fillRect/>
          </a:stretch>
        </p:blipFill>
        <p:spPr>
          <a:xfrm>
            <a:off x="7665935" y="372622"/>
            <a:ext cx="1232811" cy="761784"/>
          </a:xfrm>
          <a:prstGeom prst="roundRect">
            <a:avLst>
              <a:gd name="adj" fmla="val 31362"/>
            </a:avLst>
          </a:prstGeom>
        </p:spPr>
      </p:pic>
    </p:spTree>
    <p:extLst>
      <p:ext uri="{BB962C8B-B14F-4D97-AF65-F5344CB8AC3E}">
        <p14:creationId xmlns:p14="http://schemas.microsoft.com/office/powerpoint/2010/main" val="2141295827"/>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14C5CE-B6C8-0ECE-0E9C-1C33BB9DB742}"/>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3E69E326-390A-282B-AFA4-BEB2BE9768A5}"/>
              </a:ext>
            </a:extLst>
          </p:cNvPr>
          <p:cNvSpPr/>
          <p:nvPr>
            <p:custDataLst>
              <p:tags r:id="rId1"/>
            </p:custDataLst>
          </p:nvPr>
        </p:nvSpPr>
        <p:spPr>
          <a:xfrm>
            <a:off x="228602" y="990603"/>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5CFADE82-B54A-D228-06EC-87104CCE317D}"/>
              </a:ext>
            </a:extLst>
          </p:cNvPr>
          <p:cNvSpPr/>
          <p:nvPr>
            <p:custDataLst>
              <p:tags r:id="rId2"/>
            </p:custDataLst>
          </p:nvPr>
        </p:nvSpPr>
        <p:spPr>
          <a:xfrm>
            <a:off x="0" y="3"/>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A8171E0E-FB37-707B-6917-87DE9D73EA0A}"/>
              </a:ext>
            </a:extLst>
          </p:cNvPr>
          <p:cNvSpPr/>
          <p:nvPr>
            <p:custDataLst>
              <p:tags r:id="rId3"/>
            </p:custDataLst>
          </p:nvPr>
        </p:nvSpPr>
        <p:spPr>
          <a:xfrm>
            <a:off x="185553" y="372623"/>
            <a:ext cx="8776195" cy="630758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56AB59BA-71B7-F8EA-1DA0-FDD71EAF7D0F}"/>
              </a:ext>
            </a:extLst>
          </p:cNvPr>
          <p:cNvSpPr/>
          <p:nvPr>
            <p:custDataLst>
              <p:tags r:id="rId4"/>
            </p:custDataLst>
          </p:nvPr>
        </p:nvSpPr>
        <p:spPr>
          <a:xfrm>
            <a:off x="206438" y="410075"/>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defTabSz="457223">
              <a:defRPr/>
            </a:pPr>
            <a:r>
              <a:rPr lang="fr-FR" sz="1400" i="1" dirty="0">
                <a:solidFill>
                  <a:prstClr val="white">
                    <a:lumMod val="65000"/>
                  </a:prstClr>
                </a:solidFill>
              </a:rPr>
              <a:t>L’enseignant pointe les mots en les lisant.</a:t>
            </a:r>
            <a:endParaRPr lang="fr-FR" sz="1400" dirty="0">
              <a:solidFill>
                <a:prstClr val="white"/>
              </a:solidFill>
              <a:latin typeface="Dosis" pitchFamily="2" charset="0"/>
            </a:endParaRPr>
          </a:p>
        </p:txBody>
      </p:sp>
      <p:sp>
        <p:nvSpPr>
          <p:cNvPr id="22" name="Freeform 8">
            <a:extLst>
              <a:ext uri="{FF2B5EF4-FFF2-40B4-BE49-F238E27FC236}">
                <a16:creationId xmlns:a16="http://schemas.microsoft.com/office/drawing/2014/main" id="{5E039B58-07A1-C8FD-8D27-D093224A7131}"/>
              </a:ext>
            </a:extLst>
          </p:cNvPr>
          <p:cNvSpPr/>
          <p:nvPr>
            <p:custDataLst>
              <p:tags r:id="rId5"/>
            </p:custDataLst>
          </p:nvPr>
        </p:nvSpPr>
        <p:spPr>
          <a:xfrm>
            <a:off x="535671" y="372623"/>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4" name="ZoneTexte 3">
            <a:extLst>
              <a:ext uri="{FF2B5EF4-FFF2-40B4-BE49-F238E27FC236}">
                <a16:creationId xmlns:a16="http://schemas.microsoft.com/office/drawing/2014/main" id="{E08806A4-0F24-8589-1189-F682E76D3E21}"/>
              </a:ext>
            </a:extLst>
          </p:cNvPr>
          <p:cNvSpPr txBox="1"/>
          <p:nvPr>
            <p:custDataLst>
              <p:tags r:id="rId6"/>
            </p:custDataLst>
          </p:nvPr>
        </p:nvSpPr>
        <p:spPr>
          <a:xfrm>
            <a:off x="206438" y="1665477"/>
            <a:ext cx="8718673" cy="3427861"/>
          </a:xfrm>
          <a:prstGeom prst="rect">
            <a:avLst/>
          </a:prstGeom>
          <a:noFill/>
        </p:spPr>
        <p:txBody>
          <a:bodyPr wrap="square" rtlCol="0">
            <a:spAutoFit/>
          </a:bodyPr>
          <a:lstStyle/>
          <a:p>
            <a:pPr defTabSz="685869">
              <a:lnSpc>
                <a:spcPct val="150000"/>
              </a:lnSpc>
              <a:spcAft>
                <a:spcPts val="900"/>
              </a:spcAft>
              <a:defRPr/>
            </a:pPr>
            <a:r>
              <a:rPr lang="fr-FR" sz="3600" b="1" kern="0" spc="320" dirty="0">
                <a:solidFill>
                  <a:srgbClr val="106585"/>
                </a:solidFill>
                <a:latin typeface="Dosis" pitchFamily="2" charset="0"/>
              </a:rPr>
              <a:t>Banque   rendre   ambulance   temps ambiance   triangle  talent  entendre ambre   remplir   janvier  dentifrice</a:t>
            </a:r>
          </a:p>
          <a:p>
            <a:pPr defTabSz="685869">
              <a:lnSpc>
                <a:spcPct val="150000"/>
              </a:lnSpc>
              <a:spcAft>
                <a:spcPts val="900"/>
              </a:spcAft>
              <a:defRPr/>
            </a:pPr>
            <a:r>
              <a:rPr lang="fr-FR" sz="3600" b="1" kern="0" spc="320" dirty="0">
                <a:solidFill>
                  <a:srgbClr val="106585"/>
                </a:solidFill>
                <a:latin typeface="Dosis" pitchFamily="2" charset="0"/>
              </a:rPr>
              <a:t>Pansement   sentir  bambou   tremper</a:t>
            </a:r>
          </a:p>
        </p:txBody>
      </p:sp>
      <p:sp>
        <p:nvSpPr>
          <p:cNvPr id="6" name="ZoneTexte 5">
            <a:extLst>
              <a:ext uri="{FF2B5EF4-FFF2-40B4-BE49-F238E27FC236}">
                <a16:creationId xmlns:a16="http://schemas.microsoft.com/office/drawing/2014/main" id="{1266C96C-C6D5-3E77-A3C7-B868D6EDEB23}"/>
              </a:ext>
            </a:extLst>
          </p:cNvPr>
          <p:cNvSpPr txBox="1"/>
          <p:nvPr>
            <p:custDataLst>
              <p:tags r:id="rId7"/>
            </p:custDataLst>
          </p:nvPr>
        </p:nvSpPr>
        <p:spPr>
          <a:xfrm>
            <a:off x="812684" y="345746"/>
            <a:ext cx="7686264" cy="338554"/>
          </a:xfrm>
          <a:prstGeom prst="rect">
            <a:avLst/>
          </a:prstGeom>
          <a:noFill/>
        </p:spPr>
        <p:txBody>
          <a:bodyPr wrap="square" rtlCol="0">
            <a:spAutoFit/>
          </a:bodyPr>
          <a:lstStyle/>
          <a:p>
            <a:pPr defTabSz="685818">
              <a:defRPr/>
            </a:pPr>
            <a:r>
              <a:rPr lang="fr-FR" sz="1600" b="1" dirty="0">
                <a:solidFill>
                  <a:prstClr val="white">
                    <a:lumMod val="65000"/>
                  </a:prstClr>
                </a:solidFill>
              </a:rPr>
              <a:t>Je vais lire des mots. Écouter attentivement. </a:t>
            </a:r>
          </a:p>
        </p:txBody>
      </p:sp>
      <p:graphicFrame>
        <p:nvGraphicFramePr>
          <p:cNvPr id="9" name="Tableau 8">
            <a:extLst>
              <a:ext uri="{FF2B5EF4-FFF2-40B4-BE49-F238E27FC236}">
                <a16:creationId xmlns:a16="http://schemas.microsoft.com/office/drawing/2014/main" id="{B99A9821-ED49-A02E-2511-5C91FA26EBB4}"/>
              </a:ext>
            </a:extLst>
          </p:cNvPr>
          <p:cNvGraphicFramePr>
            <a:graphicFrameLocks noGrp="1"/>
          </p:cNvGraphicFramePr>
          <p:nvPr>
            <p:custDataLst>
              <p:tags r:id="rId8"/>
            </p:custDataLst>
            <p:extLst>
              <p:ext uri="{D42A27DB-BD31-4B8C-83A1-F6EECF244321}">
                <p14:modId xmlns:p14="http://schemas.microsoft.com/office/powerpoint/2010/main" val="74158865"/>
              </p:ext>
            </p:extLst>
          </p:nvPr>
        </p:nvGraphicFramePr>
        <p:xfrm>
          <a:off x="-12980" y="0"/>
          <a:ext cx="8929656" cy="28956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252000">
                <a:tc>
                  <a:txBody>
                    <a:bodyPr/>
                    <a:lstStyle/>
                    <a:p>
                      <a:pPr marL="0" indent="0" algn="ctr">
                        <a:buFont typeface="+mj-lt"/>
                        <a:buNone/>
                        <a:tabLst>
                          <a:tab pos="1695450" algn="l"/>
                        </a:tabLst>
                      </a:pPr>
                      <a:r>
                        <a:rPr lang="fr-FR" sz="13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Tree>
    <p:extLst>
      <p:ext uri="{BB962C8B-B14F-4D97-AF65-F5344CB8AC3E}">
        <p14:creationId xmlns:p14="http://schemas.microsoft.com/office/powerpoint/2010/main" val="3689890745"/>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F07511-B93F-47FB-6ED2-1C0D77DC3791}"/>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056427F8-F202-A37B-0067-18C80AA485ED}"/>
              </a:ext>
            </a:extLst>
          </p:cNvPr>
          <p:cNvSpPr/>
          <p:nvPr>
            <p:custDataLst>
              <p:tags r:id="rId1"/>
            </p:custDataLst>
          </p:nvPr>
        </p:nvSpPr>
        <p:spPr>
          <a:xfrm>
            <a:off x="228602" y="990603"/>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FE9948D7-9531-28C6-137C-0A668E389166}"/>
              </a:ext>
            </a:extLst>
          </p:cNvPr>
          <p:cNvSpPr/>
          <p:nvPr>
            <p:custDataLst>
              <p:tags r:id="rId2"/>
            </p:custDataLst>
          </p:nvPr>
        </p:nvSpPr>
        <p:spPr>
          <a:xfrm>
            <a:off x="0" y="3"/>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B376C884-7A04-20C1-B2B7-AA0C8BAA2C2B}"/>
              </a:ext>
            </a:extLst>
          </p:cNvPr>
          <p:cNvSpPr/>
          <p:nvPr>
            <p:custDataLst>
              <p:tags r:id="rId3"/>
            </p:custDataLst>
          </p:nvPr>
        </p:nvSpPr>
        <p:spPr>
          <a:xfrm>
            <a:off x="185553" y="372623"/>
            <a:ext cx="8776195" cy="630758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F0B5E7C5-C8E3-0916-DF5B-8AC086DC0A1B}"/>
              </a:ext>
            </a:extLst>
          </p:cNvPr>
          <p:cNvSpPr/>
          <p:nvPr>
            <p:custDataLst>
              <p:tags r:id="rId4"/>
            </p:custDataLst>
          </p:nvPr>
        </p:nvSpPr>
        <p:spPr>
          <a:xfrm>
            <a:off x="206438" y="410075"/>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5B81F793-1944-A1B7-8404-6687EAE4899B}"/>
              </a:ext>
            </a:extLst>
          </p:cNvPr>
          <p:cNvSpPr/>
          <p:nvPr>
            <p:custDataLst>
              <p:tags r:id="rId5"/>
            </p:custDataLst>
          </p:nvPr>
        </p:nvSpPr>
        <p:spPr>
          <a:xfrm>
            <a:off x="535671" y="372623"/>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4" name="ZoneTexte 3">
            <a:extLst>
              <a:ext uri="{FF2B5EF4-FFF2-40B4-BE49-F238E27FC236}">
                <a16:creationId xmlns:a16="http://schemas.microsoft.com/office/drawing/2014/main" id="{38EA4F10-5601-AEC8-D915-716D3344247A}"/>
              </a:ext>
            </a:extLst>
          </p:cNvPr>
          <p:cNvSpPr txBox="1"/>
          <p:nvPr>
            <p:custDataLst>
              <p:tags r:id="rId6"/>
            </p:custDataLst>
          </p:nvPr>
        </p:nvSpPr>
        <p:spPr>
          <a:xfrm>
            <a:off x="206438" y="1665477"/>
            <a:ext cx="8718673" cy="3427861"/>
          </a:xfrm>
          <a:prstGeom prst="rect">
            <a:avLst/>
          </a:prstGeom>
          <a:noFill/>
        </p:spPr>
        <p:txBody>
          <a:bodyPr wrap="square" rtlCol="0">
            <a:spAutoFit/>
          </a:bodyPr>
          <a:lstStyle/>
          <a:p>
            <a:pPr defTabSz="685869">
              <a:lnSpc>
                <a:spcPct val="150000"/>
              </a:lnSpc>
              <a:spcAft>
                <a:spcPts val="900"/>
              </a:spcAft>
              <a:defRPr/>
            </a:pPr>
            <a:r>
              <a:rPr lang="fr-FR" sz="3600" b="1" kern="0" spc="320" dirty="0">
                <a:solidFill>
                  <a:srgbClr val="106585"/>
                </a:solidFill>
                <a:latin typeface="Dosis" pitchFamily="2" charset="0"/>
              </a:rPr>
              <a:t>Banque   rendre   ambulance   temps ambiance  triangle  talent  entendre ambre   remplir   janvier  dentifrice</a:t>
            </a:r>
          </a:p>
          <a:p>
            <a:pPr defTabSz="685869">
              <a:lnSpc>
                <a:spcPct val="150000"/>
              </a:lnSpc>
              <a:spcAft>
                <a:spcPts val="900"/>
              </a:spcAft>
              <a:defRPr/>
            </a:pPr>
            <a:r>
              <a:rPr lang="fr-FR" sz="3600" b="1" kern="0" spc="320" dirty="0">
                <a:solidFill>
                  <a:srgbClr val="106585"/>
                </a:solidFill>
                <a:latin typeface="Dosis" pitchFamily="2" charset="0"/>
              </a:rPr>
              <a:t>pansement  sentir  bambou  tremper</a:t>
            </a:r>
          </a:p>
        </p:txBody>
      </p:sp>
      <p:sp>
        <p:nvSpPr>
          <p:cNvPr id="6" name="ZoneTexte 5">
            <a:extLst>
              <a:ext uri="{FF2B5EF4-FFF2-40B4-BE49-F238E27FC236}">
                <a16:creationId xmlns:a16="http://schemas.microsoft.com/office/drawing/2014/main" id="{CA0D7A58-905E-4C5E-B3DC-1594034B25DE}"/>
              </a:ext>
            </a:extLst>
          </p:cNvPr>
          <p:cNvSpPr txBox="1"/>
          <p:nvPr>
            <p:custDataLst>
              <p:tags r:id="rId7"/>
            </p:custDataLst>
          </p:nvPr>
        </p:nvSpPr>
        <p:spPr>
          <a:xfrm>
            <a:off x="812684" y="345746"/>
            <a:ext cx="7686264" cy="338554"/>
          </a:xfrm>
          <a:prstGeom prst="rect">
            <a:avLst/>
          </a:prstGeom>
          <a:noFill/>
        </p:spPr>
        <p:txBody>
          <a:bodyPr wrap="square" rtlCol="0">
            <a:spAutoFit/>
          </a:bodyPr>
          <a:lstStyle/>
          <a:p>
            <a:pPr defTabSz="685818">
              <a:defRPr/>
            </a:pPr>
            <a:r>
              <a:rPr lang="fr-FR" sz="1600" b="1" dirty="0">
                <a:solidFill>
                  <a:prstClr val="white">
                    <a:lumMod val="65000"/>
                  </a:prstClr>
                </a:solidFill>
              </a:rPr>
              <a:t>Qui veut passer au tableau pour lire? </a:t>
            </a:r>
          </a:p>
        </p:txBody>
      </p:sp>
      <p:sp>
        <p:nvSpPr>
          <p:cNvPr id="7" name="ZoneTexte 6">
            <a:extLst>
              <a:ext uri="{FF2B5EF4-FFF2-40B4-BE49-F238E27FC236}">
                <a16:creationId xmlns:a16="http://schemas.microsoft.com/office/drawing/2014/main" id="{585D6A04-3A45-51EA-00E9-A792B0933480}"/>
              </a:ext>
            </a:extLst>
          </p:cNvPr>
          <p:cNvSpPr txBox="1"/>
          <p:nvPr>
            <p:custDataLst>
              <p:tags r:id="rId8"/>
            </p:custDataLst>
          </p:nvPr>
        </p:nvSpPr>
        <p:spPr>
          <a:xfrm>
            <a:off x="674177" y="627692"/>
            <a:ext cx="7686264" cy="307777"/>
          </a:xfrm>
          <a:prstGeom prst="rect">
            <a:avLst/>
          </a:prstGeom>
          <a:noFill/>
        </p:spPr>
        <p:txBody>
          <a:bodyPr wrap="square" rtlCol="0">
            <a:spAutoFit/>
          </a:bodyPr>
          <a:lstStyle/>
          <a:p>
            <a:pPr defTabSz="685818">
              <a:defRPr/>
            </a:pPr>
            <a:r>
              <a:rPr lang="fr-FR" sz="1400" i="1" dirty="0">
                <a:solidFill>
                  <a:prstClr val="white">
                    <a:lumMod val="65000"/>
                  </a:prstClr>
                </a:solidFill>
              </a:rPr>
              <a:t>L’enseignant désigne des élèves chacun lit une ligne</a:t>
            </a:r>
          </a:p>
        </p:txBody>
      </p:sp>
      <p:graphicFrame>
        <p:nvGraphicFramePr>
          <p:cNvPr id="9" name="Tableau 8">
            <a:extLst>
              <a:ext uri="{FF2B5EF4-FFF2-40B4-BE49-F238E27FC236}">
                <a16:creationId xmlns:a16="http://schemas.microsoft.com/office/drawing/2014/main" id="{E1DD3840-AFC7-5D3A-8960-A2AEF3A86C92}"/>
              </a:ext>
            </a:extLst>
          </p:cNvPr>
          <p:cNvGraphicFramePr>
            <a:graphicFrameLocks noGrp="1"/>
          </p:cNvGraphicFramePr>
          <p:nvPr>
            <p:custDataLst>
              <p:tags r:id="rId9"/>
            </p:custDataLst>
          </p:nvPr>
        </p:nvGraphicFramePr>
        <p:xfrm>
          <a:off x="-12980" y="0"/>
          <a:ext cx="8929656" cy="28956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252000">
                <a:tc>
                  <a:txBody>
                    <a:bodyPr/>
                    <a:lstStyle/>
                    <a:p>
                      <a:pPr marL="0" indent="0" algn="ctr">
                        <a:buFont typeface="+mj-lt"/>
                        <a:buNone/>
                        <a:tabLst>
                          <a:tab pos="1695450" algn="l"/>
                        </a:tabLst>
                      </a:pPr>
                      <a:r>
                        <a:rPr lang="fr-FR" sz="13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10" name="Image 9">
            <a:extLst>
              <a:ext uri="{FF2B5EF4-FFF2-40B4-BE49-F238E27FC236}">
                <a16:creationId xmlns:a16="http://schemas.microsoft.com/office/drawing/2014/main" id="{31EECEB6-B97D-94DC-E549-4FDC738D890E}"/>
              </a:ext>
            </a:extLst>
          </p:cNvPr>
          <p:cNvPicPr>
            <a:picLocks noChangeAspect="1"/>
          </p:cNvPicPr>
          <p:nvPr>
            <p:custDataLst>
              <p:tags r:id="rId10"/>
            </p:custDataLst>
          </p:nvPr>
        </p:nvPicPr>
        <p:blipFill>
          <a:blip r:embed="rId14"/>
          <a:stretch>
            <a:fillRect/>
          </a:stretch>
        </p:blipFill>
        <p:spPr>
          <a:xfrm>
            <a:off x="7665935" y="372622"/>
            <a:ext cx="1232811" cy="761784"/>
          </a:xfrm>
          <a:prstGeom prst="roundRect">
            <a:avLst>
              <a:gd name="adj" fmla="val 31362"/>
            </a:avLst>
          </a:prstGeom>
        </p:spPr>
      </p:pic>
    </p:spTree>
    <p:extLst>
      <p:ext uri="{BB962C8B-B14F-4D97-AF65-F5344CB8AC3E}">
        <p14:creationId xmlns:p14="http://schemas.microsoft.com/office/powerpoint/2010/main" val="42764723"/>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0F8C7E-5B97-B2C8-74F7-58638EA5CE02}"/>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FFD0DC7A-5D9A-7BC5-215C-ABBCE438025F}"/>
              </a:ext>
            </a:extLst>
          </p:cNvPr>
          <p:cNvSpPr/>
          <p:nvPr/>
        </p:nvSpPr>
        <p:spPr>
          <a:xfrm>
            <a:off x="2" y="-37663"/>
            <a:ext cx="9143999"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609630"/>
            <a:endParaRPr lang="fr-MA" sz="571" dirty="0">
              <a:solidFill>
                <a:prstClr val="black"/>
              </a:solidFill>
              <a:latin typeface="Dosis" pitchFamily="2" charset="0"/>
            </a:endParaRPr>
          </a:p>
        </p:txBody>
      </p:sp>
      <p:sp>
        <p:nvSpPr>
          <p:cNvPr id="6" name="TextBox 6">
            <a:extLst>
              <a:ext uri="{FF2B5EF4-FFF2-40B4-BE49-F238E27FC236}">
                <a16:creationId xmlns:a16="http://schemas.microsoft.com/office/drawing/2014/main" id="{47511197-0E9E-6060-BE82-733DA91DD366}"/>
              </a:ext>
            </a:extLst>
          </p:cNvPr>
          <p:cNvSpPr txBox="1"/>
          <p:nvPr/>
        </p:nvSpPr>
        <p:spPr>
          <a:xfrm>
            <a:off x="716226" y="982715"/>
            <a:ext cx="7711551" cy="820096"/>
          </a:xfrm>
          <a:prstGeom prst="rect">
            <a:avLst/>
          </a:prstGeom>
        </p:spPr>
        <p:txBody>
          <a:bodyPr lIns="0" tIns="0" rIns="0" bIns="0" rtlCol="0" anchor="t">
            <a:spAutoFit/>
          </a:bodyPr>
          <a:lstStyle/>
          <a:p>
            <a:pPr algn="ctr" defTabSz="457246">
              <a:lnSpc>
                <a:spcPts val="7400"/>
              </a:lnSpc>
              <a:defRPr/>
            </a:pPr>
            <a:r>
              <a:rPr lang="en-US" sz="3200" dirty="0">
                <a:solidFill>
                  <a:srgbClr val="215968"/>
                </a:solidFill>
                <a:latin typeface="Carelia"/>
              </a:rPr>
              <a:t>Mots-</a:t>
            </a:r>
            <a:r>
              <a:rPr lang="en-US" sz="3200" dirty="0" err="1">
                <a:solidFill>
                  <a:srgbClr val="215968"/>
                </a:solidFill>
                <a:latin typeface="Carelia"/>
              </a:rPr>
              <a:t>outils</a:t>
            </a:r>
            <a:endParaRPr lang="en-US" sz="3200" dirty="0">
              <a:solidFill>
                <a:srgbClr val="215968"/>
              </a:solidFill>
              <a:latin typeface="Carelia"/>
            </a:endParaRPr>
          </a:p>
        </p:txBody>
      </p:sp>
      <p:sp>
        <p:nvSpPr>
          <p:cNvPr id="8" name="TextBox 8">
            <a:extLst>
              <a:ext uri="{FF2B5EF4-FFF2-40B4-BE49-F238E27FC236}">
                <a16:creationId xmlns:a16="http://schemas.microsoft.com/office/drawing/2014/main" id="{2BB488F3-142C-DDAA-2F72-7ACE7C71B6AE}"/>
              </a:ext>
            </a:extLst>
          </p:cNvPr>
          <p:cNvSpPr txBox="1"/>
          <p:nvPr/>
        </p:nvSpPr>
        <p:spPr>
          <a:xfrm>
            <a:off x="3204334" y="5732994"/>
            <a:ext cx="2494772" cy="143629"/>
          </a:xfrm>
          <a:prstGeom prst="rect">
            <a:avLst/>
          </a:prstGeom>
        </p:spPr>
        <p:txBody>
          <a:bodyPr lIns="0" tIns="0" rIns="0" bIns="0" rtlCol="0" anchor="t">
            <a:spAutoFit/>
          </a:bodyPr>
          <a:lstStyle/>
          <a:p>
            <a:pPr algn="ctr" defTabSz="609630">
              <a:lnSpc>
                <a:spcPts val="1164"/>
              </a:lnSpc>
              <a:spcBef>
                <a:spcPct val="0"/>
              </a:spcBef>
            </a:pPr>
            <a:r>
              <a:rPr lang="en-US" sz="832">
                <a:solidFill>
                  <a:srgbClr val="FCFEFD"/>
                </a:solidFill>
                <a:latin typeface="Arimo Italics"/>
              </a:rPr>
              <a:t>Version provisoire pour la formation des enseignants </a:t>
            </a:r>
          </a:p>
        </p:txBody>
      </p:sp>
      <p:sp>
        <p:nvSpPr>
          <p:cNvPr id="14" name="Nuage 13">
            <a:extLst>
              <a:ext uri="{FF2B5EF4-FFF2-40B4-BE49-F238E27FC236}">
                <a16:creationId xmlns:a16="http://schemas.microsoft.com/office/drawing/2014/main" id="{5EE8BE77-37C6-2663-2971-BB3BA26315A3}"/>
              </a:ext>
            </a:extLst>
          </p:cNvPr>
          <p:cNvSpPr/>
          <p:nvPr/>
        </p:nvSpPr>
        <p:spPr>
          <a:xfrm>
            <a:off x="-98323" y="2451856"/>
            <a:ext cx="8829368" cy="2818234"/>
          </a:xfrm>
          <a:prstGeom prst="cloud">
            <a:avLst/>
          </a:prstGeom>
          <a:ln>
            <a:solidFill>
              <a:schemeClr val="accent3">
                <a:lumMod val="75000"/>
              </a:schemeClr>
            </a:solidFill>
          </a:ln>
        </p:spPr>
        <p:style>
          <a:lnRef idx="2">
            <a:schemeClr val="accent3"/>
          </a:lnRef>
          <a:fillRef idx="1">
            <a:schemeClr val="lt1"/>
          </a:fillRef>
          <a:effectRef idx="0">
            <a:schemeClr val="accent3"/>
          </a:effectRef>
          <a:fontRef idx="minor">
            <a:schemeClr val="dk1"/>
          </a:fontRef>
        </p:style>
        <p:txBody>
          <a:bodyPr rtlCol="0" anchor="ctr"/>
          <a:lstStyle/>
          <a:p>
            <a:pPr algn="ctr" defTabSz="609630"/>
            <a:endParaRPr lang="fr-MA" dirty="0">
              <a:solidFill>
                <a:srgbClr val="9BBB59">
                  <a:lumMod val="75000"/>
                </a:srgbClr>
              </a:solidFill>
              <a:latin typeface="Calibri"/>
            </a:endParaRPr>
          </a:p>
        </p:txBody>
      </p:sp>
      <p:sp>
        <p:nvSpPr>
          <p:cNvPr id="15" name="TextBox 7">
            <a:extLst>
              <a:ext uri="{FF2B5EF4-FFF2-40B4-BE49-F238E27FC236}">
                <a16:creationId xmlns:a16="http://schemas.microsoft.com/office/drawing/2014/main" id="{41C260CB-6ACE-272B-DAB0-41A6D5A8365D}"/>
              </a:ext>
            </a:extLst>
          </p:cNvPr>
          <p:cNvSpPr txBox="1"/>
          <p:nvPr/>
        </p:nvSpPr>
        <p:spPr>
          <a:xfrm>
            <a:off x="926403" y="3429000"/>
            <a:ext cx="7118555" cy="546303"/>
          </a:xfrm>
          <a:prstGeom prst="rect">
            <a:avLst/>
          </a:prstGeom>
        </p:spPr>
        <p:txBody>
          <a:bodyPr wrap="square" lIns="0" tIns="0" rIns="0" bIns="0" rtlCol="0" anchor="t">
            <a:spAutoFit/>
          </a:bodyPr>
          <a:lstStyle/>
          <a:p>
            <a:pPr algn="ctr" defTabSz="457246">
              <a:lnSpc>
                <a:spcPts val="4608"/>
              </a:lnSpc>
              <a:defRPr/>
            </a:pPr>
            <a:r>
              <a:rPr lang="fr-FR" sz="3600" b="1" dirty="0">
                <a:solidFill>
                  <a:srgbClr val="9BBB59">
                    <a:lumMod val="75000"/>
                  </a:srgbClr>
                </a:solidFill>
                <a:latin typeface="Dosis" pitchFamily="2" charset="0"/>
              </a:rPr>
              <a:t>chez– avec- ont- sont</a:t>
            </a:r>
            <a:endParaRPr lang="en-US" sz="3600" dirty="0">
              <a:solidFill>
                <a:srgbClr val="9BBB59">
                  <a:lumMod val="75000"/>
                </a:srgbClr>
              </a:solidFill>
              <a:latin typeface="Dosis" pitchFamily="2" charset="0"/>
            </a:endParaRPr>
          </a:p>
        </p:txBody>
      </p:sp>
    </p:spTree>
    <p:extLst>
      <p:ext uri="{BB962C8B-B14F-4D97-AF65-F5344CB8AC3E}">
        <p14:creationId xmlns:p14="http://schemas.microsoft.com/office/powerpoint/2010/main" val="2319764694"/>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BA0B33-8B55-3A47-9270-F87228A9CE17}"/>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AC816518-568C-2DBE-0384-97DBA491F39C}"/>
              </a:ext>
            </a:extLst>
          </p:cNvPr>
          <p:cNvSpPr/>
          <p:nvPr/>
        </p:nvSpPr>
        <p:spPr>
          <a:xfrm>
            <a:off x="0" y="-9254"/>
            <a:ext cx="9144000" cy="6858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3" name="Rectangle : coins arrondis 12">
            <a:extLst>
              <a:ext uri="{FF2B5EF4-FFF2-40B4-BE49-F238E27FC236}">
                <a16:creationId xmlns:a16="http://schemas.microsoft.com/office/drawing/2014/main" id="{9D188146-A0C0-9F18-5C04-FD82A768924C}"/>
              </a:ext>
            </a:extLst>
          </p:cNvPr>
          <p:cNvSpPr/>
          <p:nvPr/>
        </p:nvSpPr>
        <p:spPr>
          <a:xfrm>
            <a:off x="183904" y="228600"/>
            <a:ext cx="8776195" cy="63500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r>
              <a:rPr lang="fr-MA" sz="4400" b="1" dirty="0">
                <a:solidFill>
                  <a:srgbClr val="106585"/>
                </a:solidFill>
                <a:latin typeface="Dosis" pitchFamily="2" charset="0"/>
              </a:rPr>
              <a:t>               </a:t>
            </a:r>
            <a:r>
              <a:rPr lang="fr-FR" sz="4400" b="1" dirty="0">
                <a:solidFill>
                  <a:srgbClr val="106585"/>
                </a:solidFill>
                <a:latin typeface="Dosis" pitchFamily="2" charset="0"/>
              </a:rPr>
              <a:t>chez– avec- ont- sont</a:t>
            </a:r>
            <a:endParaRPr lang="en-US" sz="4400" dirty="0">
              <a:solidFill>
                <a:srgbClr val="106585"/>
              </a:solidFill>
              <a:latin typeface="Dosis" pitchFamily="2" charset="0"/>
            </a:endParaRPr>
          </a:p>
          <a:p>
            <a:pPr algn="ctr" defTabSz="457246"/>
            <a:endParaRPr lang="fr-MA" sz="900" dirty="0">
              <a:solidFill>
                <a:prstClr val="white"/>
              </a:solidFill>
              <a:latin typeface="Dosis" pitchFamily="2" charset="0"/>
            </a:endParaRPr>
          </a:p>
        </p:txBody>
      </p:sp>
      <p:sp>
        <p:nvSpPr>
          <p:cNvPr id="14" name="Rectangle : coins arrondis 13">
            <a:extLst>
              <a:ext uri="{FF2B5EF4-FFF2-40B4-BE49-F238E27FC236}">
                <a16:creationId xmlns:a16="http://schemas.microsoft.com/office/drawing/2014/main" id="{21F3269C-C631-3BC6-41AC-3F8EC96039F1}"/>
              </a:ext>
            </a:extLst>
          </p:cNvPr>
          <p:cNvSpPr/>
          <p:nvPr/>
        </p:nvSpPr>
        <p:spPr>
          <a:xfrm>
            <a:off x="190503" y="228601"/>
            <a:ext cx="8769597" cy="652387"/>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1" name="ZoneTexte 20">
            <a:extLst>
              <a:ext uri="{FF2B5EF4-FFF2-40B4-BE49-F238E27FC236}">
                <a16:creationId xmlns:a16="http://schemas.microsoft.com/office/drawing/2014/main" id="{BB2166E5-FDD7-1DA8-DFBB-FF0A9622128A}"/>
              </a:ext>
            </a:extLst>
          </p:cNvPr>
          <p:cNvSpPr txBox="1"/>
          <p:nvPr/>
        </p:nvSpPr>
        <p:spPr>
          <a:xfrm>
            <a:off x="1222407" y="431801"/>
            <a:ext cx="6324600" cy="327975"/>
          </a:xfrm>
          <a:prstGeom prst="rect">
            <a:avLst/>
          </a:prstGeom>
          <a:noFill/>
        </p:spPr>
        <p:txBody>
          <a:bodyPr wrap="square">
            <a:spAutoFit/>
          </a:bodyPr>
          <a:lstStyle/>
          <a:p>
            <a:pPr marL="0" lvl="1" defTabSz="457246">
              <a:lnSpc>
                <a:spcPts val="2011"/>
              </a:lnSpc>
              <a:spcBef>
                <a:spcPct val="0"/>
              </a:spcBef>
            </a:pPr>
            <a:r>
              <a:rPr lang="en-US" sz="1500" b="1" dirty="0">
                <a:solidFill>
                  <a:prstClr val="white">
                    <a:lumMod val="65000"/>
                  </a:prstClr>
                </a:solidFill>
                <a:latin typeface="Dosis" pitchFamily="2" charset="0"/>
              </a:rPr>
              <a:t>Nous </a:t>
            </a:r>
            <a:r>
              <a:rPr lang="fr-FR" sz="1500" b="1" dirty="0">
                <a:solidFill>
                  <a:prstClr val="white">
                    <a:lumMod val="65000"/>
                  </a:prstClr>
                </a:solidFill>
                <a:latin typeface="Dosis" pitchFamily="2" charset="0"/>
              </a:rPr>
              <a:t>allons apprendre de nouveaux mots outils.</a:t>
            </a:r>
          </a:p>
        </p:txBody>
      </p:sp>
      <p:sp>
        <p:nvSpPr>
          <p:cNvPr id="22" name="Freeform 8">
            <a:extLst>
              <a:ext uri="{FF2B5EF4-FFF2-40B4-BE49-F238E27FC236}">
                <a16:creationId xmlns:a16="http://schemas.microsoft.com/office/drawing/2014/main" id="{C4D17086-22E9-B0B4-97B3-E2CB5FE2F03D}"/>
              </a:ext>
            </a:extLst>
          </p:cNvPr>
          <p:cNvSpPr/>
          <p:nvPr/>
        </p:nvSpPr>
        <p:spPr>
          <a:xfrm>
            <a:off x="757866" y="468366"/>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endParaRPr lang="fr-MA" sz="900" dirty="0">
              <a:solidFill>
                <a:prstClr val="black"/>
              </a:solidFill>
              <a:latin typeface="Dosis" pitchFamily="2" charset="0"/>
            </a:endParaRPr>
          </a:p>
        </p:txBody>
      </p:sp>
      <p:sp>
        <p:nvSpPr>
          <p:cNvPr id="5" name="Bulle narrative : rectangle à coins arrondis 4">
            <a:extLst>
              <a:ext uri="{FF2B5EF4-FFF2-40B4-BE49-F238E27FC236}">
                <a16:creationId xmlns:a16="http://schemas.microsoft.com/office/drawing/2014/main" id="{9A317F1C-5BBE-3DC2-BDEB-5F9749923D70}"/>
              </a:ext>
            </a:extLst>
          </p:cNvPr>
          <p:cNvSpPr/>
          <p:nvPr/>
        </p:nvSpPr>
        <p:spPr>
          <a:xfrm>
            <a:off x="2579021" y="2133911"/>
            <a:ext cx="5867400" cy="2813049"/>
          </a:xfrm>
          <a:prstGeom prst="wedgeRoundRectCallout">
            <a:avLst>
              <a:gd name="adj1" fmla="val -48392"/>
              <a:gd name="adj2" fmla="val -18782"/>
              <a:gd name="adj3" fmla="val 16667"/>
            </a:avLst>
          </a:prstGeom>
          <a:noFill/>
          <a:ln w="57150">
            <a:solidFill>
              <a:schemeClr val="bg1">
                <a:lumMod val="65000"/>
              </a:schemeClr>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pic>
        <p:nvPicPr>
          <p:cNvPr id="20" name="Image 19" descr="Une image contenant croquis, dessin, illustration, Visage humain&#10;&#10;Le contenu généré par l’IA peut être incorrect.">
            <a:extLst>
              <a:ext uri="{FF2B5EF4-FFF2-40B4-BE49-F238E27FC236}">
                <a16:creationId xmlns:a16="http://schemas.microsoft.com/office/drawing/2014/main" id="{CA05092D-B43D-E281-7246-12D80600E1AB}"/>
              </a:ext>
            </a:extLst>
          </p:cNvPr>
          <p:cNvPicPr>
            <a:picLocks noChangeAspect="1"/>
          </p:cNvPicPr>
          <p:nvPr/>
        </p:nvPicPr>
        <p:blipFill>
          <a:blip r:embed="rId5">
            <a:clrChange>
              <a:clrFrom>
                <a:srgbClr val="FFF0DD"/>
              </a:clrFrom>
              <a:clrTo>
                <a:srgbClr val="FFF0DD">
                  <a:alpha val="0"/>
                </a:srgbClr>
              </a:clrTo>
            </a:clrChange>
            <a:extLst>
              <a:ext uri="{28A0092B-C50C-407E-A947-70E740481C1C}">
                <a14:useLocalDpi xmlns:a14="http://schemas.microsoft.com/office/drawing/2010/main" val="0"/>
              </a:ext>
            </a:extLst>
          </a:blip>
          <a:stretch>
            <a:fillRect/>
          </a:stretch>
        </p:blipFill>
        <p:spPr>
          <a:xfrm>
            <a:off x="382522" y="2506932"/>
            <a:ext cx="3224279" cy="3792269"/>
          </a:xfrm>
          <a:prstGeom prst="rect">
            <a:avLst/>
          </a:prstGeom>
        </p:spPr>
      </p:pic>
      <p:graphicFrame>
        <p:nvGraphicFramePr>
          <p:cNvPr id="2" name="Tableau 1">
            <a:extLst>
              <a:ext uri="{FF2B5EF4-FFF2-40B4-BE49-F238E27FC236}">
                <a16:creationId xmlns:a16="http://schemas.microsoft.com/office/drawing/2014/main" id="{0E88556B-AFBD-CEFF-1915-E9982F209586}"/>
              </a:ext>
            </a:extLst>
          </p:cNvPr>
          <p:cNvGraphicFramePr>
            <a:graphicFrameLocks noGrp="1"/>
          </p:cNvGraphicFramePr>
          <p:nvPr>
            <p:custDataLst>
              <p:tags r:id="rId1"/>
            </p:custDataLst>
            <p:extLst>
              <p:ext uri="{D42A27DB-BD31-4B8C-83A1-F6EECF244321}">
                <p14:modId xmlns:p14="http://schemas.microsoft.com/office/powerpoint/2010/main" val="4084322404"/>
              </p:ext>
            </p:extLst>
          </p:nvPr>
        </p:nvGraphicFramePr>
        <p:xfrm>
          <a:off x="757866" y="0"/>
          <a:ext cx="8154485" cy="694174"/>
        </p:xfrm>
        <a:graphic>
          <a:graphicData uri="http://schemas.openxmlformats.org/drawingml/2006/table">
            <a:tbl>
              <a:tblPr firstRow="1" bandRow="1">
                <a:tableStyleId>{5C22544A-7EE6-4342-B048-85BDC9FD1C3A}</a:tableStyleId>
              </a:tblPr>
              <a:tblGrid>
                <a:gridCol w="713105">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694174">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2">
                              <a:lumMod val="75000"/>
                            </a:schemeClr>
                          </a:solidFill>
                          <a:latin typeface="Dosis" pitchFamily="2" charset="0"/>
                        </a:rPr>
                        <a:t>2. </a:t>
                      </a:r>
                      <a:r>
                        <a:rPr lang="fr-FR" sz="1300" b="1" kern="1200" dirty="0">
                          <a:solidFill>
                            <a:schemeClr val="bg2">
                              <a:lumMod val="75000"/>
                            </a:schemeClr>
                          </a:solidFill>
                          <a:latin typeface="Dosis" pitchFamily="2" charset="0"/>
                          <a:ea typeface="+mn-ea"/>
                          <a:cs typeface="+mn-cs"/>
                        </a:rPr>
                        <a:t>Vocabulaire</a:t>
                      </a:r>
                      <a:endParaRPr lang="fr-FR" sz="1300" b="1" dirty="0">
                        <a:solidFill>
                          <a:schemeClr val="bg2">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Tree>
    <p:extLst>
      <p:ext uri="{BB962C8B-B14F-4D97-AF65-F5344CB8AC3E}">
        <p14:creationId xmlns:p14="http://schemas.microsoft.com/office/powerpoint/2010/main" val="1428565437"/>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0DEF46-D603-AE52-04C6-87DB47457093}"/>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AB441DE6-2E5B-1339-857F-FBE62722CA27}"/>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78A01BA4-543D-7906-EA9F-138C72F35BCB}"/>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F79DD503-BE7B-767C-C534-7E996719A905}"/>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94211918-1449-307F-ECA2-657644E97DFB}"/>
              </a:ext>
            </a:extLst>
          </p:cNvPr>
          <p:cNvSpPr/>
          <p:nvPr/>
        </p:nvSpPr>
        <p:spPr>
          <a:xfrm>
            <a:off x="567365" y="39183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sp>
        <p:nvSpPr>
          <p:cNvPr id="5" name="ZoneTexte 4">
            <a:extLst>
              <a:ext uri="{FF2B5EF4-FFF2-40B4-BE49-F238E27FC236}">
                <a16:creationId xmlns:a16="http://schemas.microsoft.com/office/drawing/2014/main" id="{A99BCA54-D490-C063-0666-1D9A3D73B904}"/>
              </a:ext>
            </a:extLst>
          </p:cNvPr>
          <p:cNvSpPr txBox="1"/>
          <p:nvPr/>
        </p:nvSpPr>
        <p:spPr>
          <a:xfrm>
            <a:off x="1473201" y="2310745"/>
            <a:ext cx="6341189" cy="1569660"/>
          </a:xfrm>
          <a:prstGeom prst="rect">
            <a:avLst/>
          </a:prstGeom>
          <a:noFill/>
        </p:spPr>
        <p:txBody>
          <a:bodyPr wrap="square" rtlCol="0">
            <a:spAutoFit/>
          </a:bodyPr>
          <a:lstStyle/>
          <a:p>
            <a:pPr algn="ctr" defTabSz="685869">
              <a:defRPr/>
            </a:pPr>
            <a:r>
              <a:rPr lang="fr-FR" sz="9600" b="1" kern="0" spc="320" dirty="0">
                <a:solidFill>
                  <a:srgbClr val="4BACC6">
                    <a:lumMod val="75000"/>
                  </a:srgbClr>
                </a:solidFill>
                <a:latin typeface="Dosis" pitchFamily="2" charset="0"/>
              </a:rPr>
              <a:t>chez</a:t>
            </a:r>
            <a:endParaRPr lang="fr-FR" sz="9600" kern="0" spc="320" dirty="0">
              <a:solidFill>
                <a:srgbClr val="4BACC6">
                  <a:lumMod val="75000"/>
                </a:srgbClr>
              </a:solidFill>
              <a:latin typeface="Dosis" pitchFamily="2" charset="0"/>
            </a:endParaRPr>
          </a:p>
        </p:txBody>
      </p:sp>
      <p:graphicFrame>
        <p:nvGraphicFramePr>
          <p:cNvPr id="7" name="Tableau 6">
            <a:extLst>
              <a:ext uri="{FF2B5EF4-FFF2-40B4-BE49-F238E27FC236}">
                <a16:creationId xmlns:a16="http://schemas.microsoft.com/office/drawing/2014/main" id="{37293D3F-43F0-2AFB-3271-CD307042024B}"/>
              </a:ext>
            </a:extLst>
          </p:cNvPr>
          <p:cNvGraphicFramePr>
            <a:graphicFrameLocks noGrp="1"/>
          </p:cNvGraphicFramePr>
          <p:nvPr>
            <p:custDataLst>
              <p:tags r:id="rId1"/>
            </p:custData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2" name="ZoneTexte 1">
            <a:extLst>
              <a:ext uri="{FF2B5EF4-FFF2-40B4-BE49-F238E27FC236}">
                <a16:creationId xmlns:a16="http://schemas.microsoft.com/office/drawing/2014/main" id="{C5B6A438-661E-FC43-D131-D837125BD4DF}"/>
              </a:ext>
            </a:extLst>
          </p:cNvPr>
          <p:cNvSpPr txBox="1"/>
          <p:nvPr/>
        </p:nvSpPr>
        <p:spPr>
          <a:xfrm>
            <a:off x="886703" y="329508"/>
            <a:ext cx="7923000" cy="323165"/>
          </a:xfrm>
          <a:prstGeom prst="rect">
            <a:avLst/>
          </a:prstGeom>
          <a:noFill/>
        </p:spPr>
        <p:txBody>
          <a:bodyPr wrap="square" rtlCol="0">
            <a:spAutoFit/>
          </a:bodyPr>
          <a:lstStyle/>
          <a:p>
            <a:pPr defTabSz="685818">
              <a:defRPr/>
            </a:pPr>
            <a:r>
              <a:rPr lang="fr-FR" sz="1500" b="1" dirty="0">
                <a:solidFill>
                  <a:prstClr val="white">
                    <a:lumMod val="65000"/>
                  </a:prstClr>
                </a:solidFill>
                <a:latin typeface="Dosis" pitchFamily="2" charset="0"/>
              </a:rPr>
              <a:t>« chez» Lisons ensemble:    « chez»   </a:t>
            </a:r>
          </a:p>
        </p:txBody>
      </p:sp>
    </p:spTree>
    <p:extLst>
      <p:ext uri="{BB962C8B-B14F-4D97-AF65-F5344CB8AC3E}">
        <p14:creationId xmlns:p14="http://schemas.microsoft.com/office/powerpoint/2010/main" val="763572862"/>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932AA1-7E81-B37C-8285-F986E50FCFD9}"/>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E5969DF2-5194-06C4-11A9-FE23745EA913}"/>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E9092295-8EEF-392F-B125-3968FFF65DBC}"/>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7EB30090-AA38-F1E5-2021-AED735C3B43F}"/>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614650F5-2E81-2723-06E6-BCF191E23150}"/>
              </a:ext>
            </a:extLst>
          </p:cNvPr>
          <p:cNvSpPr/>
          <p:nvPr/>
        </p:nvSpPr>
        <p:spPr>
          <a:xfrm>
            <a:off x="567365" y="39183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sp>
        <p:nvSpPr>
          <p:cNvPr id="5" name="ZoneTexte 4">
            <a:extLst>
              <a:ext uri="{FF2B5EF4-FFF2-40B4-BE49-F238E27FC236}">
                <a16:creationId xmlns:a16="http://schemas.microsoft.com/office/drawing/2014/main" id="{4D7B00DA-F597-50A7-741F-3FEDDAA461A4}"/>
              </a:ext>
            </a:extLst>
          </p:cNvPr>
          <p:cNvSpPr txBox="1"/>
          <p:nvPr/>
        </p:nvSpPr>
        <p:spPr>
          <a:xfrm>
            <a:off x="1473201" y="2310746"/>
            <a:ext cx="6341189" cy="1149097"/>
          </a:xfrm>
          <a:prstGeom prst="rect">
            <a:avLst/>
          </a:prstGeom>
          <a:noFill/>
        </p:spPr>
        <p:txBody>
          <a:bodyPr wrap="square" rtlCol="0">
            <a:spAutoFit/>
          </a:bodyPr>
          <a:lstStyle/>
          <a:p>
            <a:pPr algn="ctr" defTabSz="685869">
              <a:defRPr/>
            </a:pPr>
            <a:r>
              <a:rPr lang="fr-FR" sz="6867" b="1" kern="0" spc="320" dirty="0">
                <a:solidFill>
                  <a:srgbClr val="4BACC6">
                    <a:lumMod val="75000"/>
                  </a:srgbClr>
                </a:solidFill>
                <a:latin typeface="Dosis" pitchFamily="2" charset="0"/>
              </a:rPr>
              <a:t>avec</a:t>
            </a:r>
            <a:endParaRPr lang="fr-FR" sz="6867" kern="0" spc="320" dirty="0">
              <a:solidFill>
                <a:srgbClr val="4BACC6">
                  <a:lumMod val="75000"/>
                </a:srgbClr>
              </a:solidFill>
              <a:latin typeface="Dosis" pitchFamily="2" charset="0"/>
            </a:endParaRPr>
          </a:p>
        </p:txBody>
      </p:sp>
      <p:graphicFrame>
        <p:nvGraphicFramePr>
          <p:cNvPr id="7" name="Tableau 6">
            <a:extLst>
              <a:ext uri="{FF2B5EF4-FFF2-40B4-BE49-F238E27FC236}">
                <a16:creationId xmlns:a16="http://schemas.microsoft.com/office/drawing/2014/main" id="{1E663EA9-594D-1D24-D7AF-BB693DB012FB}"/>
              </a:ext>
            </a:extLst>
          </p:cNvPr>
          <p:cNvGraphicFramePr>
            <a:graphicFrameLocks noGrp="1"/>
          </p:cNvGraphicFramePr>
          <p:nvPr>
            <p:custDataLst>
              <p:tags r:id="rId1"/>
            </p:custDataLst>
            <p:extLst>
              <p:ext uri="{D42A27DB-BD31-4B8C-83A1-F6EECF244321}">
                <p14:modId xmlns:p14="http://schemas.microsoft.com/office/powerpoint/2010/main" val="4094674132"/>
              </p:ext>
            </p:extLst>
          </p:nvPr>
        </p:nvGraphicFramePr>
        <p:xfrm>
          <a:off x="-28533" y="-28609"/>
          <a:ext cx="8929656" cy="64008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 é</a:t>
                      </a:r>
                      <a:r>
                        <a:rPr lang="fr-FR" sz="1200" dirty="0">
                          <a:solidFill>
                            <a:schemeClr val="bg1">
                              <a:lumMod val="75000"/>
                            </a:schemeClr>
                          </a:solidFill>
                          <a:latin typeface="Dosis" pitchFamily="2" charset="0"/>
                        </a:rPr>
                        <a:t>criture</a:t>
                      </a:r>
                    </a:p>
                    <a:p>
                      <a:pPr marL="0" marR="0" lvl="0" indent="0" algn="ctr" defTabSz="685783" rtl="0" eaLnBrk="1" fontAlgn="auto" latinLnBrk="0" hangingPunct="1">
                        <a:lnSpc>
                          <a:spcPct val="100000"/>
                        </a:lnSpc>
                        <a:spcBef>
                          <a:spcPts val="0"/>
                        </a:spcBef>
                        <a:spcAft>
                          <a:spcPts val="0"/>
                        </a:spcAft>
                        <a:buClrTx/>
                        <a:buSzTx/>
                        <a:buFontTx/>
                        <a:buNone/>
                        <a:tabLst/>
                        <a:defRPr/>
                      </a:pP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457212"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5.Pratique autonome6.Jeu</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8" name="ZoneTexte 7">
            <a:extLst>
              <a:ext uri="{FF2B5EF4-FFF2-40B4-BE49-F238E27FC236}">
                <a16:creationId xmlns:a16="http://schemas.microsoft.com/office/drawing/2014/main" id="{CA92460F-E12A-6B4D-2C34-260258E2ED71}"/>
              </a:ext>
            </a:extLst>
          </p:cNvPr>
          <p:cNvSpPr txBox="1"/>
          <p:nvPr/>
        </p:nvSpPr>
        <p:spPr>
          <a:xfrm>
            <a:off x="952500" y="330200"/>
            <a:ext cx="6096000" cy="328360"/>
          </a:xfrm>
          <a:prstGeom prst="rect">
            <a:avLst/>
          </a:prstGeom>
          <a:noFill/>
        </p:spPr>
        <p:txBody>
          <a:bodyPr wrap="square">
            <a:spAutoFit/>
          </a:bodyPr>
          <a:lstStyle/>
          <a:p>
            <a:pPr marL="0" lvl="1" defTabSz="457246">
              <a:lnSpc>
                <a:spcPts val="2011"/>
              </a:lnSpc>
              <a:spcBef>
                <a:spcPct val="0"/>
              </a:spcBef>
              <a:defRPr/>
            </a:pPr>
            <a:r>
              <a:rPr lang="ar-MA" sz="1500" b="1" dirty="0">
                <a:solidFill>
                  <a:prstClr val="white">
                    <a:lumMod val="65000"/>
                  </a:prstClr>
                </a:solidFill>
                <a:latin typeface="Dosis" pitchFamily="2" charset="0"/>
                <a:cs typeface="Arial" panose="020B0604020202020204" pitchFamily="34" charset="0"/>
              </a:rPr>
              <a:t> </a:t>
            </a:r>
            <a:r>
              <a:rPr lang="en-US" sz="1500" b="1" dirty="0">
                <a:solidFill>
                  <a:prstClr val="white">
                    <a:lumMod val="65000"/>
                  </a:prstClr>
                </a:solidFill>
                <a:latin typeface="Dosis" pitchFamily="2" charset="0"/>
              </a:rPr>
              <a:t>“ avec”.  Lisons ensemble: “avec”. </a:t>
            </a:r>
            <a:endParaRPr lang="fr-FR" sz="1500" b="1" dirty="0">
              <a:solidFill>
                <a:prstClr val="white">
                  <a:lumMod val="65000"/>
                </a:prstClr>
              </a:solidFill>
              <a:latin typeface="Dosis" pitchFamily="2" charset="0"/>
            </a:endParaRPr>
          </a:p>
        </p:txBody>
      </p:sp>
    </p:spTree>
    <p:extLst>
      <p:ext uri="{BB962C8B-B14F-4D97-AF65-F5344CB8AC3E}">
        <p14:creationId xmlns:p14="http://schemas.microsoft.com/office/powerpoint/2010/main" val="241941563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ADDE4D-70E6-A77C-8F7A-9853D612F417}"/>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A352B4E5-DF5C-71D8-950C-AC71E9583078}"/>
              </a:ext>
            </a:extLst>
          </p:cNvPr>
          <p:cNvSpPr/>
          <p:nvPr/>
        </p:nvSpPr>
        <p:spPr>
          <a:xfrm>
            <a:off x="2" y="-37663"/>
            <a:ext cx="9143999"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609630"/>
            <a:endParaRPr lang="fr-MA" sz="571" dirty="0">
              <a:solidFill>
                <a:prstClr val="black"/>
              </a:solidFill>
              <a:latin typeface="Dosis" pitchFamily="2" charset="0"/>
            </a:endParaRPr>
          </a:p>
        </p:txBody>
      </p:sp>
      <p:sp>
        <p:nvSpPr>
          <p:cNvPr id="6" name="TextBox 6">
            <a:extLst>
              <a:ext uri="{FF2B5EF4-FFF2-40B4-BE49-F238E27FC236}">
                <a16:creationId xmlns:a16="http://schemas.microsoft.com/office/drawing/2014/main" id="{241EAC97-B6F7-4246-5083-EF287639B380}"/>
              </a:ext>
            </a:extLst>
          </p:cNvPr>
          <p:cNvSpPr txBox="1"/>
          <p:nvPr/>
        </p:nvSpPr>
        <p:spPr>
          <a:xfrm>
            <a:off x="595946" y="647513"/>
            <a:ext cx="7711551" cy="820096"/>
          </a:xfrm>
          <a:prstGeom prst="rect">
            <a:avLst/>
          </a:prstGeom>
        </p:spPr>
        <p:txBody>
          <a:bodyPr lIns="0" tIns="0" rIns="0" bIns="0" rtlCol="0" anchor="t">
            <a:spAutoFit/>
          </a:bodyPr>
          <a:lstStyle/>
          <a:p>
            <a:pPr algn="ctr" defTabSz="457246">
              <a:lnSpc>
                <a:spcPts val="7400"/>
              </a:lnSpc>
            </a:pPr>
            <a:r>
              <a:rPr lang="en-US" sz="3200" b="1" dirty="0" err="1">
                <a:solidFill>
                  <a:srgbClr val="215968"/>
                </a:solidFill>
                <a:latin typeface="Carelia" panose="020B0604020202020204" charset="0"/>
              </a:rPr>
              <a:t>Rituel</a:t>
            </a:r>
            <a:r>
              <a:rPr lang="en-US" sz="3200" b="1" dirty="0">
                <a:solidFill>
                  <a:srgbClr val="215968"/>
                </a:solidFill>
                <a:latin typeface="Carelia" panose="020B0604020202020204" charset="0"/>
              </a:rPr>
              <a:t> </a:t>
            </a:r>
          </a:p>
        </p:txBody>
      </p:sp>
      <p:sp>
        <p:nvSpPr>
          <p:cNvPr id="8" name="TextBox 8">
            <a:extLst>
              <a:ext uri="{FF2B5EF4-FFF2-40B4-BE49-F238E27FC236}">
                <a16:creationId xmlns:a16="http://schemas.microsoft.com/office/drawing/2014/main" id="{42593E7C-BBD8-FF81-D60F-F45BC533BDF4}"/>
              </a:ext>
            </a:extLst>
          </p:cNvPr>
          <p:cNvSpPr txBox="1"/>
          <p:nvPr/>
        </p:nvSpPr>
        <p:spPr>
          <a:xfrm>
            <a:off x="3204334" y="5732994"/>
            <a:ext cx="2494772" cy="143629"/>
          </a:xfrm>
          <a:prstGeom prst="rect">
            <a:avLst/>
          </a:prstGeom>
        </p:spPr>
        <p:txBody>
          <a:bodyPr lIns="0" tIns="0" rIns="0" bIns="0" rtlCol="0" anchor="t">
            <a:spAutoFit/>
          </a:bodyPr>
          <a:lstStyle/>
          <a:p>
            <a:pPr algn="ctr" defTabSz="609630">
              <a:lnSpc>
                <a:spcPts val="1164"/>
              </a:lnSpc>
              <a:spcBef>
                <a:spcPct val="0"/>
              </a:spcBef>
            </a:pPr>
            <a:r>
              <a:rPr lang="en-US" sz="832">
                <a:solidFill>
                  <a:srgbClr val="FCFEFD"/>
                </a:solidFill>
                <a:latin typeface="Arimo Italics"/>
              </a:rPr>
              <a:t>Version provisoire pour la formation des enseignants </a:t>
            </a:r>
          </a:p>
        </p:txBody>
      </p:sp>
      <p:sp>
        <p:nvSpPr>
          <p:cNvPr id="14" name="Nuage 13">
            <a:extLst>
              <a:ext uri="{FF2B5EF4-FFF2-40B4-BE49-F238E27FC236}">
                <a16:creationId xmlns:a16="http://schemas.microsoft.com/office/drawing/2014/main" id="{0C446D49-9F20-46FD-1E7E-6301D81F1BEC}"/>
              </a:ext>
            </a:extLst>
          </p:cNvPr>
          <p:cNvSpPr/>
          <p:nvPr/>
        </p:nvSpPr>
        <p:spPr>
          <a:xfrm>
            <a:off x="1436916" y="2040842"/>
            <a:ext cx="6270171" cy="1572207"/>
          </a:xfrm>
          <a:prstGeom prst="cloud">
            <a:avLst/>
          </a:prstGeom>
          <a:ln>
            <a:solidFill>
              <a:schemeClr val="bg2">
                <a:lumMod val="50000"/>
              </a:schemeClr>
            </a:solidFill>
          </a:ln>
        </p:spPr>
        <p:style>
          <a:lnRef idx="2">
            <a:schemeClr val="accent3"/>
          </a:lnRef>
          <a:fillRef idx="1">
            <a:schemeClr val="lt1"/>
          </a:fillRef>
          <a:effectRef idx="0">
            <a:schemeClr val="accent3"/>
          </a:effectRef>
          <a:fontRef idx="minor">
            <a:schemeClr val="dk1"/>
          </a:fontRef>
        </p:style>
        <p:txBody>
          <a:bodyPr rtlCol="0" anchor="ctr"/>
          <a:lstStyle/>
          <a:p>
            <a:pPr algn="ctr" defTabSz="609630"/>
            <a:endParaRPr lang="fr-MA" dirty="0">
              <a:solidFill>
                <a:prstClr val="black"/>
              </a:solidFill>
              <a:latin typeface="Calibri"/>
            </a:endParaRPr>
          </a:p>
        </p:txBody>
      </p:sp>
      <p:sp>
        <p:nvSpPr>
          <p:cNvPr id="15" name="TextBox 7">
            <a:extLst>
              <a:ext uri="{FF2B5EF4-FFF2-40B4-BE49-F238E27FC236}">
                <a16:creationId xmlns:a16="http://schemas.microsoft.com/office/drawing/2014/main" id="{49FBCEE2-871D-BA0E-0DE4-85A9D5E9A84C}"/>
              </a:ext>
            </a:extLst>
          </p:cNvPr>
          <p:cNvSpPr txBox="1"/>
          <p:nvPr/>
        </p:nvSpPr>
        <p:spPr>
          <a:xfrm>
            <a:off x="863602" y="2553794"/>
            <a:ext cx="7711551" cy="527067"/>
          </a:xfrm>
          <a:prstGeom prst="rect">
            <a:avLst/>
          </a:prstGeom>
        </p:spPr>
        <p:txBody>
          <a:bodyPr lIns="0" tIns="0" rIns="0" bIns="0" rtlCol="0" anchor="t">
            <a:spAutoFit/>
          </a:bodyPr>
          <a:lstStyle/>
          <a:p>
            <a:pPr algn="ctr" defTabSz="457246">
              <a:lnSpc>
                <a:spcPts val="4608"/>
              </a:lnSpc>
            </a:pPr>
            <a:r>
              <a:rPr lang="fr-FR" sz="2933" b="1" dirty="0">
                <a:solidFill>
                  <a:srgbClr val="EEECE1">
                    <a:lumMod val="50000"/>
                  </a:srgbClr>
                </a:solidFill>
                <a:latin typeface="Dosis" pitchFamily="2" charset="0"/>
                <a:ea typeface="Calibri" panose="020F0502020204030204" pitchFamily="34" charset="0"/>
                <a:cs typeface="Calibri" panose="020F0502020204030204" pitchFamily="34" charset="0"/>
              </a:rPr>
              <a:t>Dictée flash</a:t>
            </a:r>
          </a:p>
        </p:txBody>
      </p:sp>
      <p:pic>
        <p:nvPicPr>
          <p:cNvPr id="4" name="Image 3">
            <a:extLst>
              <a:ext uri="{FF2B5EF4-FFF2-40B4-BE49-F238E27FC236}">
                <a16:creationId xmlns:a16="http://schemas.microsoft.com/office/drawing/2014/main" id="{66A40509-A68C-CE65-DE12-1D878032872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498852" y="4186851"/>
            <a:ext cx="2146299" cy="1727201"/>
          </a:xfrm>
          <a:prstGeom prst="rect">
            <a:avLst/>
          </a:prstGeom>
        </p:spPr>
      </p:pic>
      <p:grpSp>
        <p:nvGrpSpPr>
          <p:cNvPr id="3" name="Groupe 2">
            <a:extLst>
              <a:ext uri="{FF2B5EF4-FFF2-40B4-BE49-F238E27FC236}">
                <a16:creationId xmlns:a16="http://schemas.microsoft.com/office/drawing/2014/main" id="{CCAC22C5-A7FF-0C43-129F-11913528983A}"/>
              </a:ext>
            </a:extLst>
          </p:cNvPr>
          <p:cNvGrpSpPr/>
          <p:nvPr/>
        </p:nvGrpSpPr>
        <p:grpSpPr>
          <a:xfrm>
            <a:off x="219466" y="99847"/>
            <a:ext cx="1547184" cy="410156"/>
            <a:chOff x="3759976" y="4473309"/>
            <a:chExt cx="1225727" cy="293439"/>
          </a:xfrm>
        </p:grpSpPr>
        <p:sp>
          <p:nvSpPr>
            <p:cNvPr id="5" name="Rectangle : coins arrondis 4">
              <a:extLst>
                <a:ext uri="{FF2B5EF4-FFF2-40B4-BE49-F238E27FC236}">
                  <a16:creationId xmlns:a16="http://schemas.microsoft.com/office/drawing/2014/main" id="{FD24E816-E526-D5A9-63E2-DE0ABF942CAA}"/>
                </a:ext>
              </a:extLst>
            </p:cNvPr>
            <p:cNvSpPr/>
            <p:nvPr/>
          </p:nvSpPr>
          <p:spPr>
            <a:xfrm>
              <a:off x="3825045" y="4559371"/>
              <a:ext cx="727036" cy="188564"/>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sz="1100" dirty="0">
                <a:latin typeface="Dosis" pitchFamily="2" charset="0"/>
              </a:endParaRPr>
            </a:p>
          </p:txBody>
        </p:sp>
        <p:pic>
          <p:nvPicPr>
            <p:cNvPr id="7" name="Picture 2">
              <a:extLst>
                <a:ext uri="{FF2B5EF4-FFF2-40B4-BE49-F238E27FC236}">
                  <a16:creationId xmlns:a16="http://schemas.microsoft.com/office/drawing/2014/main" id="{0BBFF5D3-7935-B9A8-38B4-592E97BA9646}"/>
                </a:ext>
              </a:extLst>
            </p:cNvPr>
            <p:cNvPicPr>
              <a:picLocks noChangeAspect="1" noChangeArrowheads="1"/>
            </p:cNvPicPr>
            <p:nvPr/>
          </p:nvPicPr>
          <p:blipFill>
            <a:blip r:embed="rId4" cstate="print">
              <a:extLst>
                <a:ext uri="{BEBA8EAE-BF5A-486C-A8C5-ECC9F3942E4B}">
                  <a14:imgProps xmlns:a14="http://schemas.microsoft.com/office/drawing/2010/main">
                    <a14:imgLayer r:embed="rId5">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759976" y="4473309"/>
              <a:ext cx="259340" cy="293439"/>
            </a:xfrm>
            <a:prstGeom prst="rect">
              <a:avLst/>
            </a:prstGeom>
            <a:noFill/>
            <a:extLst>
              <a:ext uri="{909E8E84-426E-40DD-AFC4-6F175D3DCCD1}">
                <a14:hiddenFill xmlns:a14="http://schemas.microsoft.com/office/drawing/2010/main">
                  <a:solidFill>
                    <a:srgbClr val="FFFFFF"/>
                  </a:solidFill>
                </a14:hiddenFill>
              </a:ext>
            </a:extLst>
          </p:spPr>
        </p:pic>
        <p:sp>
          <p:nvSpPr>
            <p:cNvPr id="9" name="ZoneTexte 8">
              <a:extLst>
                <a:ext uri="{FF2B5EF4-FFF2-40B4-BE49-F238E27FC236}">
                  <a16:creationId xmlns:a16="http://schemas.microsoft.com/office/drawing/2014/main" id="{D824BA8D-BEE0-50AE-78B4-DC4CA594A021}"/>
                </a:ext>
              </a:extLst>
            </p:cNvPr>
            <p:cNvSpPr txBox="1"/>
            <p:nvPr/>
          </p:nvSpPr>
          <p:spPr>
            <a:xfrm>
              <a:off x="3985260" y="4533295"/>
              <a:ext cx="1000443" cy="187164"/>
            </a:xfrm>
            <a:prstGeom prst="rect">
              <a:avLst/>
            </a:prstGeom>
            <a:noFill/>
          </p:spPr>
          <p:txBody>
            <a:bodyPr wrap="square" rtlCol="0">
              <a:spAutoFit/>
            </a:bodyPr>
            <a:lstStyle/>
            <a:p>
              <a:r>
                <a:rPr lang="fr-MA" sz="1100" b="1" dirty="0">
                  <a:solidFill>
                    <a:srgbClr val="106585"/>
                  </a:solidFill>
                  <a:latin typeface="Dosis" pitchFamily="2" charset="0"/>
                </a:rPr>
                <a:t>10 min</a:t>
              </a:r>
            </a:p>
          </p:txBody>
        </p:sp>
      </p:grpSp>
    </p:spTree>
    <p:extLst>
      <p:ext uri="{BB962C8B-B14F-4D97-AF65-F5344CB8AC3E}">
        <p14:creationId xmlns:p14="http://schemas.microsoft.com/office/powerpoint/2010/main" val="4507591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nodeType="clickEffect">
                                  <p:stCondLst>
                                    <p:cond delay="0"/>
                                  </p:stCondLst>
                                  <p:childTnLst>
                                    <p:animScale>
                                      <p:cBhvr>
                                        <p:cTn id="6" dur="2000" fill="hold"/>
                                        <p:tgtEl>
                                          <p:spTgt spid="4"/>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2E6BA9-D8E1-DBD5-2236-3902E28C6D7E}"/>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0AE37C31-EA26-831B-C0E9-B7D9FCE9BBF8}"/>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09785F91-B63C-45C3-EE26-C03E1C31E808}"/>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69">
              <a:defRPr/>
            </a:pPr>
            <a:r>
              <a:rPr lang="fr-FR" sz="9600" b="1" kern="0" spc="320" dirty="0">
                <a:solidFill>
                  <a:srgbClr val="4BACC6">
                    <a:lumMod val="75000"/>
                  </a:srgbClr>
                </a:solidFill>
                <a:latin typeface="Dosis" pitchFamily="2" charset="0"/>
              </a:rPr>
              <a:t>ont</a:t>
            </a:r>
            <a:endParaRPr lang="fr-FR" sz="9600" kern="0" spc="320" dirty="0">
              <a:solidFill>
                <a:srgbClr val="4BACC6">
                  <a:lumMod val="75000"/>
                </a:srgbClr>
              </a:solidFill>
              <a:latin typeface="Dosis" pitchFamily="2" charset="0"/>
            </a:endParaRPr>
          </a:p>
        </p:txBody>
      </p:sp>
      <p:sp>
        <p:nvSpPr>
          <p:cNvPr id="9" name="Rectangle : coins arrondis 8">
            <a:extLst>
              <a:ext uri="{FF2B5EF4-FFF2-40B4-BE49-F238E27FC236}">
                <a16:creationId xmlns:a16="http://schemas.microsoft.com/office/drawing/2014/main" id="{117AE268-B77C-3462-996A-881D570CA0FE}"/>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074630C4-41A3-4068-F9CE-002A423C5F86}"/>
              </a:ext>
            </a:extLst>
          </p:cNvPr>
          <p:cNvSpPr/>
          <p:nvPr/>
        </p:nvSpPr>
        <p:spPr>
          <a:xfrm>
            <a:off x="567365" y="39183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graphicFrame>
        <p:nvGraphicFramePr>
          <p:cNvPr id="7" name="Tableau 6">
            <a:extLst>
              <a:ext uri="{FF2B5EF4-FFF2-40B4-BE49-F238E27FC236}">
                <a16:creationId xmlns:a16="http://schemas.microsoft.com/office/drawing/2014/main" id="{B58CD68F-B9E5-C60F-2C10-5A5493B45B58}"/>
              </a:ext>
            </a:extLst>
          </p:cNvPr>
          <p:cNvGraphicFramePr>
            <a:graphicFrameLocks noGrp="1"/>
          </p:cNvGraphicFramePr>
          <p:nvPr>
            <p:custDataLst>
              <p:tags r:id="rId1"/>
            </p:custData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2" name="ZoneTexte 1">
            <a:extLst>
              <a:ext uri="{FF2B5EF4-FFF2-40B4-BE49-F238E27FC236}">
                <a16:creationId xmlns:a16="http://schemas.microsoft.com/office/drawing/2014/main" id="{21C15FD5-3D41-68DE-D51F-DDF00AC42203}"/>
              </a:ext>
            </a:extLst>
          </p:cNvPr>
          <p:cNvSpPr txBox="1"/>
          <p:nvPr/>
        </p:nvSpPr>
        <p:spPr>
          <a:xfrm>
            <a:off x="886703" y="329508"/>
            <a:ext cx="7923000" cy="323165"/>
          </a:xfrm>
          <a:prstGeom prst="rect">
            <a:avLst/>
          </a:prstGeom>
          <a:noFill/>
        </p:spPr>
        <p:txBody>
          <a:bodyPr wrap="square" rtlCol="0">
            <a:spAutoFit/>
          </a:bodyPr>
          <a:lstStyle/>
          <a:p>
            <a:pPr defTabSz="685818">
              <a:defRPr/>
            </a:pPr>
            <a:r>
              <a:rPr lang="fr-FR" sz="1500" b="1" dirty="0">
                <a:solidFill>
                  <a:prstClr val="white">
                    <a:lumMod val="65000"/>
                  </a:prstClr>
                </a:solidFill>
                <a:latin typeface="Dosis" pitchFamily="2" charset="0"/>
              </a:rPr>
              <a:t>« ont» Lisons ensemble: « ont»   </a:t>
            </a:r>
          </a:p>
        </p:txBody>
      </p:sp>
    </p:spTree>
    <p:extLst>
      <p:ext uri="{BB962C8B-B14F-4D97-AF65-F5344CB8AC3E}">
        <p14:creationId xmlns:p14="http://schemas.microsoft.com/office/powerpoint/2010/main" val="1218901635"/>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6D8AA8-F0E7-5915-A327-780869A4714D}"/>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D2CE8107-B59E-B4A1-34C9-8DE58D15597A}"/>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851D48B8-D568-8811-5779-44DF52689284}"/>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69">
              <a:defRPr/>
            </a:pPr>
            <a:r>
              <a:rPr lang="fr-FR" sz="9600" b="1" kern="0" spc="320" dirty="0">
                <a:solidFill>
                  <a:srgbClr val="4BACC6">
                    <a:lumMod val="75000"/>
                  </a:srgbClr>
                </a:solidFill>
                <a:latin typeface="Dosis" pitchFamily="2" charset="0"/>
              </a:rPr>
              <a:t>sont</a:t>
            </a:r>
            <a:endParaRPr lang="fr-FR" sz="9600" kern="0" spc="320" dirty="0">
              <a:solidFill>
                <a:srgbClr val="4BACC6">
                  <a:lumMod val="75000"/>
                </a:srgbClr>
              </a:solidFill>
              <a:latin typeface="Dosis" pitchFamily="2" charset="0"/>
            </a:endParaRPr>
          </a:p>
        </p:txBody>
      </p:sp>
      <p:sp>
        <p:nvSpPr>
          <p:cNvPr id="9" name="Rectangle : coins arrondis 8">
            <a:extLst>
              <a:ext uri="{FF2B5EF4-FFF2-40B4-BE49-F238E27FC236}">
                <a16:creationId xmlns:a16="http://schemas.microsoft.com/office/drawing/2014/main" id="{C4DD7F97-843E-689F-F373-E0ACBB28DC7C}"/>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38F91F85-5A2F-A0CF-EEE8-DF20449A88DE}"/>
              </a:ext>
            </a:extLst>
          </p:cNvPr>
          <p:cNvSpPr/>
          <p:nvPr/>
        </p:nvSpPr>
        <p:spPr>
          <a:xfrm>
            <a:off x="567365" y="39183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graphicFrame>
        <p:nvGraphicFramePr>
          <p:cNvPr id="7" name="Tableau 6">
            <a:extLst>
              <a:ext uri="{FF2B5EF4-FFF2-40B4-BE49-F238E27FC236}">
                <a16:creationId xmlns:a16="http://schemas.microsoft.com/office/drawing/2014/main" id="{CAB5B769-2155-BF5D-C143-6C3BA1D1B066}"/>
              </a:ext>
            </a:extLst>
          </p:cNvPr>
          <p:cNvGraphicFramePr>
            <a:graphicFrameLocks noGrp="1"/>
          </p:cNvGraphicFramePr>
          <p:nvPr>
            <p:custDataLst>
              <p:tags r:id="rId1"/>
            </p:custData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2" name="ZoneTexte 1">
            <a:extLst>
              <a:ext uri="{FF2B5EF4-FFF2-40B4-BE49-F238E27FC236}">
                <a16:creationId xmlns:a16="http://schemas.microsoft.com/office/drawing/2014/main" id="{101F1527-E932-2EED-4561-4A4E40FD7D49}"/>
              </a:ext>
            </a:extLst>
          </p:cNvPr>
          <p:cNvSpPr txBox="1"/>
          <p:nvPr/>
        </p:nvSpPr>
        <p:spPr>
          <a:xfrm>
            <a:off x="886703" y="329508"/>
            <a:ext cx="7923000" cy="323165"/>
          </a:xfrm>
          <a:prstGeom prst="rect">
            <a:avLst/>
          </a:prstGeom>
          <a:noFill/>
        </p:spPr>
        <p:txBody>
          <a:bodyPr wrap="square" rtlCol="0">
            <a:spAutoFit/>
          </a:bodyPr>
          <a:lstStyle/>
          <a:p>
            <a:pPr defTabSz="685818">
              <a:defRPr/>
            </a:pPr>
            <a:r>
              <a:rPr lang="fr-FR" sz="1500" b="1" dirty="0">
                <a:solidFill>
                  <a:prstClr val="white">
                    <a:lumMod val="65000"/>
                  </a:prstClr>
                </a:solidFill>
                <a:latin typeface="Dosis" pitchFamily="2" charset="0"/>
              </a:rPr>
              <a:t>« sont» Lisons ensemble: « sont»   </a:t>
            </a:r>
          </a:p>
        </p:txBody>
      </p:sp>
    </p:spTree>
    <p:extLst>
      <p:ext uri="{BB962C8B-B14F-4D97-AF65-F5344CB8AC3E}">
        <p14:creationId xmlns:p14="http://schemas.microsoft.com/office/powerpoint/2010/main" val="2536486460"/>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280E8C-EDD2-4360-6039-22283863AE0E}"/>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F16C3C9B-53A3-ABE3-12CD-475F999E7D9E}"/>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4F6B82D3-91B1-D110-80BC-CE4641F19839}"/>
              </a:ext>
            </a:extLst>
          </p:cNvPr>
          <p:cNvSpPr/>
          <p:nvPr/>
        </p:nvSpPr>
        <p:spPr>
          <a:xfrm>
            <a:off x="190503" y="19999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r>
              <a:rPr lang="fr-FR" sz="8800" b="1" dirty="0">
                <a:solidFill>
                  <a:srgbClr val="106585"/>
                </a:solidFill>
                <a:latin typeface="Dosis" pitchFamily="2" charset="0"/>
              </a:rPr>
              <a:t>chez      avec </a:t>
            </a:r>
          </a:p>
          <a:p>
            <a:pPr algn="ctr" defTabSz="457246"/>
            <a:r>
              <a:rPr lang="fr-FR" sz="8800" b="1" dirty="0">
                <a:solidFill>
                  <a:srgbClr val="106585"/>
                </a:solidFill>
                <a:latin typeface="Dosis" pitchFamily="2" charset="0"/>
              </a:rPr>
              <a:t>ont       sont</a:t>
            </a:r>
            <a:endParaRPr lang="en-US" sz="8800" dirty="0">
              <a:solidFill>
                <a:srgbClr val="106585"/>
              </a:solidFill>
              <a:latin typeface="Dosis" pitchFamily="2" charset="0"/>
            </a:endParaRPr>
          </a:p>
        </p:txBody>
      </p:sp>
      <p:sp>
        <p:nvSpPr>
          <p:cNvPr id="9" name="Rectangle : coins arrondis 8">
            <a:extLst>
              <a:ext uri="{FF2B5EF4-FFF2-40B4-BE49-F238E27FC236}">
                <a16:creationId xmlns:a16="http://schemas.microsoft.com/office/drawing/2014/main" id="{5F9C78BC-581A-B93B-574D-A12A0CA4A2C6}"/>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3A8042E1-1280-534B-4251-DA8005AF8105}"/>
              </a:ext>
            </a:extLst>
          </p:cNvPr>
          <p:cNvSpPr/>
          <p:nvPr/>
        </p:nvSpPr>
        <p:spPr>
          <a:xfrm>
            <a:off x="567365" y="39183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graphicFrame>
        <p:nvGraphicFramePr>
          <p:cNvPr id="7" name="Tableau 6">
            <a:extLst>
              <a:ext uri="{FF2B5EF4-FFF2-40B4-BE49-F238E27FC236}">
                <a16:creationId xmlns:a16="http://schemas.microsoft.com/office/drawing/2014/main" id="{754F154B-26DB-C358-1DF9-74BE2C7F7167}"/>
              </a:ext>
            </a:extLst>
          </p:cNvPr>
          <p:cNvGraphicFramePr>
            <a:graphicFrameLocks noGrp="1"/>
          </p:cNvGraphicFramePr>
          <p:nvPr>
            <p:custDataLst>
              <p:tags r:id="rId1"/>
            </p:custData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2" name="ZoneTexte 1">
            <a:extLst>
              <a:ext uri="{FF2B5EF4-FFF2-40B4-BE49-F238E27FC236}">
                <a16:creationId xmlns:a16="http://schemas.microsoft.com/office/drawing/2014/main" id="{4E522B6F-DDE9-4B02-0B2F-FA59D097D047}"/>
              </a:ext>
            </a:extLst>
          </p:cNvPr>
          <p:cNvSpPr txBox="1"/>
          <p:nvPr/>
        </p:nvSpPr>
        <p:spPr>
          <a:xfrm>
            <a:off x="886703" y="329508"/>
            <a:ext cx="7923000" cy="323165"/>
          </a:xfrm>
          <a:prstGeom prst="rect">
            <a:avLst/>
          </a:prstGeom>
          <a:noFill/>
        </p:spPr>
        <p:txBody>
          <a:bodyPr wrap="square" rtlCol="0">
            <a:spAutoFit/>
          </a:bodyPr>
          <a:lstStyle/>
          <a:p>
            <a:pPr defTabSz="685818">
              <a:defRPr/>
            </a:pPr>
            <a:r>
              <a:rPr lang="fr-FR" sz="1500" b="1" dirty="0">
                <a:solidFill>
                  <a:prstClr val="white">
                    <a:lumMod val="65000"/>
                  </a:prstClr>
                </a:solidFill>
                <a:latin typeface="Dosis" pitchFamily="2" charset="0"/>
              </a:rPr>
              <a:t> </a:t>
            </a:r>
            <a:r>
              <a:rPr lang="fr-FR" sz="1400" b="1" dirty="0">
                <a:solidFill>
                  <a:prstClr val="white">
                    <a:lumMod val="65000"/>
                  </a:prstClr>
                </a:solidFill>
              </a:rPr>
              <a:t>Je vais relire les mots. Écoutez attentivement. </a:t>
            </a:r>
          </a:p>
        </p:txBody>
      </p:sp>
    </p:spTree>
    <p:extLst>
      <p:ext uri="{BB962C8B-B14F-4D97-AF65-F5344CB8AC3E}">
        <p14:creationId xmlns:p14="http://schemas.microsoft.com/office/powerpoint/2010/main" val="356153529"/>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75A019-1790-6E61-710C-DC7AF7DD6B0C}"/>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9085C21D-7D86-E168-29B0-76B354B11DD9}"/>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560ACBC3-E800-C5BE-9E4E-873092456835}"/>
              </a:ext>
            </a:extLst>
          </p:cNvPr>
          <p:cNvSpPr/>
          <p:nvPr/>
        </p:nvSpPr>
        <p:spPr>
          <a:xfrm>
            <a:off x="190503" y="19999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r>
              <a:rPr lang="fr-FR" sz="8800" b="1" dirty="0">
                <a:solidFill>
                  <a:srgbClr val="106585"/>
                </a:solidFill>
                <a:latin typeface="Dosis" pitchFamily="2" charset="0"/>
              </a:rPr>
              <a:t>chez      avec </a:t>
            </a:r>
          </a:p>
          <a:p>
            <a:pPr algn="ctr" defTabSz="457246"/>
            <a:r>
              <a:rPr lang="fr-FR" sz="8800" b="1" dirty="0">
                <a:solidFill>
                  <a:srgbClr val="106585"/>
                </a:solidFill>
                <a:latin typeface="Dosis" pitchFamily="2" charset="0"/>
              </a:rPr>
              <a:t>ont       sont</a:t>
            </a:r>
            <a:endParaRPr lang="en-US" sz="8800" dirty="0">
              <a:solidFill>
                <a:srgbClr val="106585"/>
              </a:solidFill>
              <a:latin typeface="Dosis" pitchFamily="2" charset="0"/>
            </a:endParaRPr>
          </a:p>
        </p:txBody>
      </p:sp>
      <p:sp>
        <p:nvSpPr>
          <p:cNvPr id="9" name="Rectangle : coins arrondis 8">
            <a:extLst>
              <a:ext uri="{FF2B5EF4-FFF2-40B4-BE49-F238E27FC236}">
                <a16:creationId xmlns:a16="http://schemas.microsoft.com/office/drawing/2014/main" id="{59F241DE-8D79-B6B3-A725-B70733FCB9A9}"/>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7A3692AB-2237-C58B-CE77-A87BA3AC60FD}"/>
              </a:ext>
            </a:extLst>
          </p:cNvPr>
          <p:cNvSpPr/>
          <p:nvPr/>
        </p:nvSpPr>
        <p:spPr>
          <a:xfrm>
            <a:off x="567365" y="39183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graphicFrame>
        <p:nvGraphicFramePr>
          <p:cNvPr id="7" name="Tableau 6">
            <a:extLst>
              <a:ext uri="{FF2B5EF4-FFF2-40B4-BE49-F238E27FC236}">
                <a16:creationId xmlns:a16="http://schemas.microsoft.com/office/drawing/2014/main" id="{B139FAFF-0211-CA32-2CBF-7D483A27173C}"/>
              </a:ext>
            </a:extLst>
          </p:cNvPr>
          <p:cNvGraphicFramePr>
            <a:graphicFrameLocks noGrp="1"/>
          </p:cNvGraphicFramePr>
          <p:nvPr>
            <p:custDataLst>
              <p:tags r:id="rId1"/>
            </p:custData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2" name="ZoneTexte 1">
            <a:extLst>
              <a:ext uri="{FF2B5EF4-FFF2-40B4-BE49-F238E27FC236}">
                <a16:creationId xmlns:a16="http://schemas.microsoft.com/office/drawing/2014/main" id="{D9067E91-7C99-4CE9-D029-243E2BE51A05}"/>
              </a:ext>
            </a:extLst>
          </p:cNvPr>
          <p:cNvSpPr txBox="1"/>
          <p:nvPr/>
        </p:nvSpPr>
        <p:spPr>
          <a:xfrm>
            <a:off x="886703" y="329508"/>
            <a:ext cx="7923000" cy="323165"/>
          </a:xfrm>
          <a:prstGeom prst="rect">
            <a:avLst/>
          </a:prstGeom>
          <a:noFill/>
        </p:spPr>
        <p:txBody>
          <a:bodyPr wrap="square" rtlCol="0">
            <a:spAutoFit/>
          </a:bodyPr>
          <a:lstStyle/>
          <a:p>
            <a:pPr defTabSz="685818">
              <a:defRPr/>
            </a:pPr>
            <a:r>
              <a:rPr lang="fr-FR" sz="1500" b="1" dirty="0">
                <a:solidFill>
                  <a:prstClr val="white">
                    <a:lumMod val="65000"/>
                  </a:prstClr>
                </a:solidFill>
                <a:latin typeface="Dosis" pitchFamily="2" charset="0"/>
              </a:rPr>
              <a:t>  </a:t>
            </a:r>
            <a:r>
              <a:rPr lang="fr-FR" sz="1400" b="1" dirty="0">
                <a:solidFill>
                  <a:prstClr val="white">
                    <a:lumMod val="65000"/>
                  </a:prstClr>
                </a:solidFill>
              </a:rPr>
              <a:t>Lisons ensemble.  </a:t>
            </a:r>
          </a:p>
        </p:txBody>
      </p:sp>
    </p:spTree>
    <p:extLst>
      <p:ext uri="{BB962C8B-B14F-4D97-AF65-F5344CB8AC3E}">
        <p14:creationId xmlns:p14="http://schemas.microsoft.com/office/powerpoint/2010/main" val="91915800"/>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5F8F4D-DE13-D230-AB77-462AB3765CBC}"/>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863C1B50-5657-4C69-1B89-2A7D0615F1D7}"/>
              </a:ext>
            </a:extLst>
          </p:cNvPr>
          <p:cNvSpPr/>
          <p:nvPr/>
        </p:nvSpPr>
        <p:spPr>
          <a:xfrm>
            <a:off x="2" y="-37663"/>
            <a:ext cx="9143999"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609630"/>
            <a:endParaRPr lang="fr-MA" sz="571" dirty="0">
              <a:solidFill>
                <a:prstClr val="black"/>
              </a:solidFill>
              <a:latin typeface="Dosis" pitchFamily="2" charset="0"/>
            </a:endParaRPr>
          </a:p>
        </p:txBody>
      </p:sp>
      <p:sp>
        <p:nvSpPr>
          <p:cNvPr id="6" name="TextBox 6">
            <a:extLst>
              <a:ext uri="{FF2B5EF4-FFF2-40B4-BE49-F238E27FC236}">
                <a16:creationId xmlns:a16="http://schemas.microsoft.com/office/drawing/2014/main" id="{7E73EF44-0707-396B-18EA-D222E6287EA1}"/>
              </a:ext>
            </a:extLst>
          </p:cNvPr>
          <p:cNvSpPr txBox="1"/>
          <p:nvPr/>
        </p:nvSpPr>
        <p:spPr>
          <a:xfrm>
            <a:off x="716226" y="644552"/>
            <a:ext cx="7711551" cy="820096"/>
          </a:xfrm>
          <a:prstGeom prst="rect">
            <a:avLst/>
          </a:prstGeom>
        </p:spPr>
        <p:txBody>
          <a:bodyPr lIns="0" tIns="0" rIns="0" bIns="0" rtlCol="0" anchor="t">
            <a:spAutoFit/>
          </a:bodyPr>
          <a:lstStyle/>
          <a:p>
            <a:pPr algn="ctr" defTabSz="457246">
              <a:lnSpc>
                <a:spcPts val="7400"/>
              </a:lnSpc>
            </a:pPr>
            <a:r>
              <a:rPr lang="en-US" sz="3200" dirty="0">
                <a:solidFill>
                  <a:srgbClr val="215968"/>
                </a:solidFill>
                <a:latin typeface="Carelia"/>
              </a:rPr>
              <a:t>Lecture </a:t>
            </a:r>
          </a:p>
        </p:txBody>
      </p:sp>
      <p:sp>
        <p:nvSpPr>
          <p:cNvPr id="8" name="TextBox 8">
            <a:extLst>
              <a:ext uri="{FF2B5EF4-FFF2-40B4-BE49-F238E27FC236}">
                <a16:creationId xmlns:a16="http://schemas.microsoft.com/office/drawing/2014/main" id="{9104D7AF-480D-FCD5-D945-38A19A8CA2C3}"/>
              </a:ext>
            </a:extLst>
          </p:cNvPr>
          <p:cNvSpPr txBox="1"/>
          <p:nvPr/>
        </p:nvSpPr>
        <p:spPr>
          <a:xfrm>
            <a:off x="3204334" y="5732994"/>
            <a:ext cx="2494772" cy="143629"/>
          </a:xfrm>
          <a:prstGeom prst="rect">
            <a:avLst/>
          </a:prstGeom>
        </p:spPr>
        <p:txBody>
          <a:bodyPr lIns="0" tIns="0" rIns="0" bIns="0" rtlCol="0" anchor="t">
            <a:spAutoFit/>
          </a:bodyPr>
          <a:lstStyle/>
          <a:p>
            <a:pPr algn="ctr" defTabSz="609630">
              <a:lnSpc>
                <a:spcPts val="1164"/>
              </a:lnSpc>
              <a:spcBef>
                <a:spcPct val="0"/>
              </a:spcBef>
            </a:pPr>
            <a:r>
              <a:rPr lang="en-US" sz="832">
                <a:solidFill>
                  <a:srgbClr val="FCFEFD"/>
                </a:solidFill>
                <a:latin typeface="Arimo Italics"/>
              </a:rPr>
              <a:t>Version provisoire pour la formation des enseignants </a:t>
            </a:r>
          </a:p>
        </p:txBody>
      </p:sp>
      <p:sp>
        <p:nvSpPr>
          <p:cNvPr id="14" name="Nuage 13">
            <a:extLst>
              <a:ext uri="{FF2B5EF4-FFF2-40B4-BE49-F238E27FC236}">
                <a16:creationId xmlns:a16="http://schemas.microsoft.com/office/drawing/2014/main" id="{E2F3206A-594A-94B5-6267-4C3115293E95}"/>
              </a:ext>
            </a:extLst>
          </p:cNvPr>
          <p:cNvSpPr/>
          <p:nvPr/>
        </p:nvSpPr>
        <p:spPr>
          <a:xfrm>
            <a:off x="1320802" y="1691149"/>
            <a:ext cx="6741651" cy="2979174"/>
          </a:xfrm>
          <a:prstGeom prst="cloud">
            <a:avLst/>
          </a:prstGeom>
        </p:spPr>
        <p:style>
          <a:lnRef idx="2">
            <a:schemeClr val="accent3"/>
          </a:lnRef>
          <a:fillRef idx="1">
            <a:schemeClr val="lt1"/>
          </a:fillRef>
          <a:effectRef idx="0">
            <a:schemeClr val="accent3"/>
          </a:effectRef>
          <a:fontRef idx="minor">
            <a:schemeClr val="dk1"/>
          </a:fontRef>
        </p:style>
        <p:txBody>
          <a:bodyPr rtlCol="0" anchor="ctr"/>
          <a:lstStyle/>
          <a:p>
            <a:pPr algn="ctr" defTabSz="609630"/>
            <a:endParaRPr lang="fr-MA" dirty="0">
              <a:solidFill>
                <a:prstClr val="black"/>
              </a:solidFill>
              <a:latin typeface="Calibri"/>
            </a:endParaRPr>
          </a:p>
        </p:txBody>
      </p:sp>
      <p:sp>
        <p:nvSpPr>
          <p:cNvPr id="15" name="TextBox 7">
            <a:extLst>
              <a:ext uri="{FF2B5EF4-FFF2-40B4-BE49-F238E27FC236}">
                <a16:creationId xmlns:a16="http://schemas.microsoft.com/office/drawing/2014/main" id="{1D6082EE-D597-EFB2-0D33-FA33749A3C59}"/>
              </a:ext>
            </a:extLst>
          </p:cNvPr>
          <p:cNvSpPr txBox="1"/>
          <p:nvPr/>
        </p:nvSpPr>
        <p:spPr>
          <a:xfrm>
            <a:off x="1669026" y="2828705"/>
            <a:ext cx="6045201" cy="515526"/>
          </a:xfrm>
          <a:prstGeom prst="rect">
            <a:avLst/>
          </a:prstGeom>
        </p:spPr>
        <p:txBody>
          <a:bodyPr wrap="square" lIns="0" tIns="0" rIns="0" bIns="0" rtlCol="0" anchor="t">
            <a:spAutoFit/>
          </a:bodyPr>
          <a:lstStyle/>
          <a:p>
            <a:pPr algn="ctr" defTabSz="457246">
              <a:lnSpc>
                <a:spcPts val="4608"/>
              </a:lnSpc>
            </a:pPr>
            <a:r>
              <a:rPr lang="fr-MA" sz="2533" b="1" dirty="0">
                <a:solidFill>
                  <a:srgbClr val="9BBB59">
                    <a:lumMod val="75000"/>
                  </a:srgbClr>
                </a:solidFill>
                <a:latin typeface="Dosis" pitchFamily="2" charset="0"/>
              </a:rPr>
              <a:t>Lecture de phrases</a:t>
            </a:r>
            <a:endParaRPr lang="en-US" sz="2533" b="1" dirty="0">
              <a:solidFill>
                <a:srgbClr val="FFC000"/>
              </a:solidFill>
              <a:latin typeface="Dosis" pitchFamily="2" charset="0"/>
            </a:endParaRPr>
          </a:p>
        </p:txBody>
      </p:sp>
    </p:spTree>
    <p:extLst>
      <p:ext uri="{BB962C8B-B14F-4D97-AF65-F5344CB8AC3E}">
        <p14:creationId xmlns:p14="http://schemas.microsoft.com/office/powerpoint/2010/main" val="2999450651"/>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F3A75F-EE85-14CB-BCE1-0F90862BBC49}"/>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0E4CFA13-E270-EDA1-21C0-C73B63842CBA}"/>
              </a:ext>
            </a:extLst>
          </p:cNvPr>
          <p:cNvSpPr/>
          <p:nvPr>
            <p:custDataLst>
              <p:tags r:id="rId1"/>
            </p:custDataLst>
          </p:nvPr>
        </p:nvSpPr>
        <p:spPr>
          <a:xfrm>
            <a:off x="228602" y="990603"/>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BFC1E7E9-A556-0749-74A2-CF3CF2E42BA6}"/>
              </a:ext>
            </a:extLst>
          </p:cNvPr>
          <p:cNvSpPr/>
          <p:nvPr>
            <p:custDataLst>
              <p:tags r:id="rId2"/>
            </p:custDataLst>
          </p:nvPr>
        </p:nvSpPr>
        <p:spPr>
          <a:xfrm>
            <a:off x="0" y="3"/>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F42605C9-A189-44C8-88D1-C90B2825C956}"/>
              </a:ext>
            </a:extLst>
          </p:cNvPr>
          <p:cNvSpPr/>
          <p:nvPr>
            <p:custDataLst>
              <p:tags r:id="rId3"/>
            </p:custDataLst>
          </p:nvPr>
        </p:nvSpPr>
        <p:spPr>
          <a:xfrm>
            <a:off x="183905" y="177802"/>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FB11D930-17DE-F7D7-E35D-A803F5935DD4}"/>
              </a:ext>
            </a:extLst>
          </p:cNvPr>
          <p:cNvSpPr/>
          <p:nvPr>
            <p:custDataLst>
              <p:tags r:id="rId4"/>
            </p:custDataLst>
          </p:nvPr>
        </p:nvSpPr>
        <p:spPr>
          <a:xfrm>
            <a:off x="180977" y="180294"/>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26" name="Rectangle 25">
            <a:extLst>
              <a:ext uri="{FF2B5EF4-FFF2-40B4-BE49-F238E27FC236}">
                <a16:creationId xmlns:a16="http://schemas.microsoft.com/office/drawing/2014/main" id="{552804F0-676D-AA93-6E23-60C0A4B6B60F}"/>
              </a:ext>
            </a:extLst>
          </p:cNvPr>
          <p:cNvSpPr/>
          <p:nvPr>
            <p:custDataLst>
              <p:tags r:id="rId5"/>
            </p:custDataLst>
          </p:nvPr>
        </p:nvSpPr>
        <p:spPr>
          <a:xfrm>
            <a:off x="196727" y="737689"/>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0CA611D6-12B2-B792-2456-8C8F15D40167}"/>
              </a:ext>
            </a:extLst>
          </p:cNvPr>
          <p:cNvSpPr/>
          <p:nvPr>
            <p:custDataLst>
              <p:tags r:id="rId6"/>
            </p:custDataLst>
          </p:nvPr>
        </p:nvSpPr>
        <p:spPr>
          <a:xfrm>
            <a:off x="472107" y="4948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12" name="ZoneTexte 11">
            <a:extLst>
              <a:ext uri="{FF2B5EF4-FFF2-40B4-BE49-F238E27FC236}">
                <a16:creationId xmlns:a16="http://schemas.microsoft.com/office/drawing/2014/main" id="{3DB6F882-F494-62DC-3E9D-056E5EA6A6EB}"/>
              </a:ext>
            </a:extLst>
          </p:cNvPr>
          <p:cNvSpPr txBox="1"/>
          <p:nvPr>
            <p:custDataLst>
              <p:tags r:id="rId7"/>
            </p:custDataLst>
          </p:nvPr>
        </p:nvSpPr>
        <p:spPr>
          <a:xfrm>
            <a:off x="761940" y="421022"/>
            <a:ext cx="7686264" cy="584775"/>
          </a:xfrm>
          <a:prstGeom prst="rect">
            <a:avLst/>
          </a:prstGeom>
          <a:noFill/>
        </p:spPr>
        <p:txBody>
          <a:bodyPr wrap="square" rtlCol="0">
            <a:spAutoFit/>
          </a:bodyPr>
          <a:lstStyle/>
          <a:p>
            <a:pPr defTabSz="685818">
              <a:defRPr/>
            </a:pPr>
            <a:r>
              <a:rPr lang="fr-FR" sz="1600" b="1" dirty="0">
                <a:solidFill>
                  <a:prstClr val="white">
                    <a:lumMod val="65000"/>
                  </a:prstClr>
                </a:solidFill>
                <a:latin typeface="Calibri"/>
              </a:rPr>
              <a:t>Je vais lire les phrases. Écoutez attentivement. </a:t>
            </a:r>
          </a:p>
          <a:p>
            <a:pPr defTabSz="685818">
              <a:defRPr/>
            </a:pPr>
            <a:r>
              <a:rPr lang="fr-FR" sz="1600" b="1" dirty="0">
                <a:solidFill>
                  <a:prstClr val="white">
                    <a:lumMod val="65000"/>
                  </a:prstClr>
                </a:solidFill>
                <a:latin typeface="Calibri"/>
              </a:rPr>
              <a:t>Relisons ensemble.</a:t>
            </a:r>
          </a:p>
        </p:txBody>
      </p:sp>
      <p:sp>
        <p:nvSpPr>
          <p:cNvPr id="4" name="TextBox 10">
            <a:extLst>
              <a:ext uri="{FF2B5EF4-FFF2-40B4-BE49-F238E27FC236}">
                <a16:creationId xmlns:a16="http://schemas.microsoft.com/office/drawing/2014/main" id="{9953CACD-490E-7A40-75A6-B8E26656E264}"/>
              </a:ext>
            </a:extLst>
          </p:cNvPr>
          <p:cNvSpPr txBox="1"/>
          <p:nvPr>
            <p:custDataLst>
              <p:tags r:id="rId8"/>
            </p:custDataLst>
          </p:nvPr>
        </p:nvSpPr>
        <p:spPr>
          <a:xfrm>
            <a:off x="286120" y="1243167"/>
            <a:ext cx="8686801" cy="715089"/>
          </a:xfrm>
          <a:prstGeom prst="roundRect">
            <a:avLst/>
          </a:prstGeom>
          <a:noFill/>
        </p:spPr>
        <p:txBody>
          <a:bodyPr wrap="square" lIns="0" tIns="0" rIns="0" bIns="0" rtlCol="0" anchor="t">
            <a:spAutoFit/>
          </a:bodyPr>
          <a:lstStyle/>
          <a:p>
            <a:pPr algn="just" defTabSz="457223">
              <a:lnSpc>
                <a:spcPct val="150000"/>
              </a:lnSpc>
              <a:spcAft>
                <a:spcPts val="400"/>
              </a:spcAft>
              <a:defRPr/>
            </a:pPr>
            <a:endParaRPr lang="fr-FR" sz="3200" b="1" dirty="0">
              <a:solidFill>
                <a:srgbClr val="4F81BD">
                  <a:lumMod val="50000"/>
                </a:srgbClr>
              </a:solidFill>
              <a:latin typeface="Dosis" pitchFamily="2" charset="0"/>
            </a:endParaRPr>
          </a:p>
        </p:txBody>
      </p:sp>
      <p:graphicFrame>
        <p:nvGraphicFramePr>
          <p:cNvPr id="2" name="Tableau 1">
            <a:extLst>
              <a:ext uri="{FF2B5EF4-FFF2-40B4-BE49-F238E27FC236}">
                <a16:creationId xmlns:a16="http://schemas.microsoft.com/office/drawing/2014/main" id="{3437946D-6026-E135-BD33-6D7C51C74929}"/>
              </a:ext>
            </a:extLst>
          </p:cNvPr>
          <p:cNvGraphicFramePr>
            <a:graphicFrameLocks noGrp="1"/>
          </p:cNvGraphicFramePr>
          <p:nvPr>
            <p:custDataLst>
              <p:tags r:id="rId9"/>
            </p:custData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graphicFrame>
        <p:nvGraphicFramePr>
          <p:cNvPr id="6" name="Tableau 5">
            <a:extLst>
              <a:ext uri="{FF2B5EF4-FFF2-40B4-BE49-F238E27FC236}">
                <a16:creationId xmlns:a16="http://schemas.microsoft.com/office/drawing/2014/main" id="{5F2C3099-8972-552A-A1D5-26944795D767}"/>
              </a:ext>
            </a:extLst>
          </p:cNvPr>
          <p:cNvGraphicFramePr>
            <a:graphicFrameLocks noGrp="1"/>
          </p:cNvGraphicFramePr>
          <p:nvPr>
            <p:extLst>
              <p:ext uri="{D42A27DB-BD31-4B8C-83A1-F6EECF244321}">
                <p14:modId xmlns:p14="http://schemas.microsoft.com/office/powerpoint/2010/main" val="1998214241"/>
              </p:ext>
            </p:extLst>
          </p:nvPr>
        </p:nvGraphicFramePr>
        <p:xfrm>
          <a:off x="286120" y="1079513"/>
          <a:ext cx="8571760" cy="5414980"/>
        </p:xfrm>
        <a:graphic>
          <a:graphicData uri="http://schemas.openxmlformats.org/drawingml/2006/table">
            <a:tbl>
              <a:tblPr firstRow="1" bandRow="1">
                <a:tableStyleId>{5C22544A-7EE6-4342-B048-85BDC9FD1C3A}</a:tableStyleId>
              </a:tblPr>
              <a:tblGrid>
                <a:gridCol w="5851508">
                  <a:extLst>
                    <a:ext uri="{9D8B030D-6E8A-4147-A177-3AD203B41FA5}">
                      <a16:colId xmlns:a16="http://schemas.microsoft.com/office/drawing/2014/main" val="1383984434"/>
                    </a:ext>
                  </a:extLst>
                </a:gridCol>
                <a:gridCol w="2720252">
                  <a:extLst>
                    <a:ext uri="{9D8B030D-6E8A-4147-A177-3AD203B41FA5}">
                      <a16:colId xmlns:a16="http://schemas.microsoft.com/office/drawing/2014/main" val="2763347328"/>
                    </a:ext>
                  </a:extLst>
                </a:gridCol>
              </a:tblGrid>
              <a:tr h="3534886">
                <a:tc>
                  <a:txBody>
                    <a:bodyPr/>
                    <a:lstStyle/>
                    <a:p>
                      <a:pPr marL="0" marR="0" lvl="0" indent="0" algn="l" defTabSz="457212" rtl="0" eaLnBrk="1" fontAlgn="auto" latinLnBrk="0" hangingPunct="1">
                        <a:lnSpc>
                          <a:spcPct val="100000"/>
                        </a:lnSpc>
                        <a:spcBef>
                          <a:spcPts val="0"/>
                        </a:spcBef>
                        <a:spcAft>
                          <a:spcPts val="0"/>
                        </a:spcAft>
                        <a:buClrTx/>
                        <a:buSzTx/>
                        <a:buFontTx/>
                        <a:buNone/>
                        <a:tabLst/>
                        <a:defRPr/>
                      </a:pPr>
                      <a:r>
                        <a:rPr lang="fr-FR" sz="900" b="0" i="0" kern="1200" dirty="0">
                          <a:solidFill>
                            <a:schemeClr val="lt1"/>
                          </a:solidFill>
                          <a:effectLst/>
                          <a:latin typeface="+mn-lt"/>
                          <a:ea typeface="+mn-ea"/>
                          <a:cs typeface="+mn-cs"/>
                        </a:rPr>
                        <a:t>Le gâteau au citron est très bon.</a:t>
                      </a:r>
                      <a:r>
                        <a:rPr lang="fr-FR" sz="4000" dirty="0"/>
                        <a:t> </a:t>
                      </a:r>
                      <a:br>
                        <a:rPr lang="fr-FR" sz="4000" dirty="0"/>
                      </a:br>
                      <a:r>
                        <a:rPr lang="fr-FR" sz="4000" b="1" kern="1200" dirty="0">
                          <a:solidFill>
                            <a:schemeClr val="accent5">
                              <a:lumMod val="75000"/>
                            </a:schemeClr>
                          </a:solidFill>
                          <a:latin typeface="Dosis" pitchFamily="2" charset="0"/>
                          <a:ea typeface="+mn-ea"/>
                          <a:cs typeface="+mn-cs"/>
                        </a:rPr>
                        <a:t>Le gâteau au citron est très bon. </a:t>
                      </a:r>
                      <a:br>
                        <a:rPr lang="fr-FR" sz="4000" dirty="0"/>
                      </a:br>
                      <a:endParaRPr lang="fr-FR" sz="4000" b="1" dirty="0">
                        <a:solidFill>
                          <a:srgbClr val="4F81BD">
                            <a:lumMod val="50000"/>
                          </a:srgbClr>
                        </a:solidFill>
                        <a:latin typeface="Dosis" pitchFamily="2" charset="0"/>
                      </a:endParaRPr>
                    </a:p>
                    <a:p>
                      <a:endParaRPr lang="fr-MA" dirty="0"/>
                    </a:p>
                    <a:p>
                      <a:endParaRPr lang="fr-MA" dirty="0"/>
                    </a:p>
                    <a:p>
                      <a:endParaRPr lang="fr-MA" dirty="0"/>
                    </a:p>
                    <a:p>
                      <a:endParaRPr lang="fr-MA" dirty="0"/>
                    </a:p>
                    <a:p>
                      <a:endParaRPr lang="fr-MA" dirty="0"/>
                    </a:p>
                    <a:p>
                      <a:endParaRPr lang="fr-MA" dirty="0"/>
                    </a:p>
                    <a:p>
                      <a:endParaRPr lang="fr-MA" dirty="0"/>
                    </a:p>
                    <a:p>
                      <a:endParaRPr lang="fr-MA" dirty="0"/>
                    </a:p>
                    <a:p>
                      <a:endParaRPr lang="fr-MA" dirty="0"/>
                    </a:p>
                    <a:p>
                      <a:endParaRPr lang="fr-MA" dirty="0"/>
                    </a:p>
                  </a:txBody>
                  <a:tcPr>
                    <a:noFill/>
                  </a:tcPr>
                </a:tc>
                <a:tc>
                  <a:txBody>
                    <a:bodyPr/>
                    <a:lstStyle/>
                    <a:p>
                      <a:endParaRPr lang="fr-MA" dirty="0"/>
                    </a:p>
                  </a:txBody>
                  <a:tcPr>
                    <a:noFill/>
                  </a:tcPr>
                </a:tc>
                <a:extLst>
                  <a:ext uri="{0D108BD9-81ED-4DB2-BD59-A6C34878D82A}">
                    <a16:rowId xmlns:a16="http://schemas.microsoft.com/office/drawing/2014/main" val="438833876"/>
                  </a:ext>
                </a:extLst>
              </a:tr>
              <a:tr h="1513540">
                <a:tc>
                  <a:txBody>
                    <a:bodyPr/>
                    <a:lstStyle/>
                    <a:p>
                      <a:pPr marL="0" marR="0" lvl="0" indent="0" algn="l" defTabSz="457212" rtl="0" eaLnBrk="1" fontAlgn="auto" latinLnBrk="0" hangingPunct="1">
                        <a:lnSpc>
                          <a:spcPct val="100000"/>
                        </a:lnSpc>
                        <a:spcBef>
                          <a:spcPts val="0"/>
                        </a:spcBef>
                        <a:spcAft>
                          <a:spcPts val="0"/>
                        </a:spcAft>
                        <a:buClrTx/>
                        <a:buSzTx/>
                        <a:buFontTx/>
                        <a:buNone/>
                        <a:tabLst/>
                        <a:defRPr/>
                      </a:pPr>
                      <a:r>
                        <a:rPr lang="fr-FR" sz="4000" b="1" kern="1200" dirty="0">
                          <a:solidFill>
                            <a:schemeClr val="accent5">
                              <a:lumMod val="75000"/>
                            </a:schemeClr>
                          </a:solidFill>
                          <a:latin typeface="Dosis" pitchFamily="2" charset="0"/>
                          <a:ea typeface="+mn-ea"/>
                          <a:cs typeface="+mn-cs"/>
                        </a:rPr>
                        <a:t>Le pompier sauve le chat.</a:t>
                      </a:r>
                    </a:p>
                    <a:p>
                      <a:endParaRPr lang="fr-MA" sz="4000" b="1" kern="1200" dirty="0">
                        <a:solidFill>
                          <a:srgbClr val="4F81BD">
                            <a:lumMod val="50000"/>
                          </a:srgbClr>
                        </a:solidFill>
                        <a:latin typeface="Dosis" pitchFamily="2" charset="0"/>
                        <a:ea typeface="+mn-ea"/>
                        <a:cs typeface="+mn-cs"/>
                      </a:endParaRPr>
                    </a:p>
                  </a:txBody>
                  <a:tcPr>
                    <a:noFill/>
                  </a:tcPr>
                </a:tc>
                <a:tc>
                  <a:txBody>
                    <a:bodyPr/>
                    <a:lstStyle/>
                    <a:p>
                      <a:endParaRPr lang="fr-MA" dirty="0"/>
                    </a:p>
                  </a:txBody>
                  <a:tcPr>
                    <a:noFill/>
                  </a:tcPr>
                </a:tc>
                <a:extLst>
                  <a:ext uri="{0D108BD9-81ED-4DB2-BD59-A6C34878D82A}">
                    <a16:rowId xmlns:a16="http://schemas.microsoft.com/office/drawing/2014/main" val="987181667"/>
                  </a:ext>
                </a:extLst>
              </a:tr>
            </a:tbl>
          </a:graphicData>
        </a:graphic>
      </p:graphicFrame>
      <p:pic>
        <p:nvPicPr>
          <p:cNvPr id="7" name="Image 6">
            <a:extLst>
              <a:ext uri="{FF2B5EF4-FFF2-40B4-BE49-F238E27FC236}">
                <a16:creationId xmlns:a16="http://schemas.microsoft.com/office/drawing/2014/main" id="{C831D8CC-AF68-D5D2-6B4B-416E42818DDB}"/>
              </a:ext>
            </a:extLst>
          </p:cNvPr>
          <p:cNvPicPr>
            <a:picLocks noChangeAspect="1"/>
          </p:cNvPicPr>
          <p:nvPr/>
        </p:nvPicPr>
        <p:blipFill>
          <a:blip r:embed="rId13"/>
          <a:stretch>
            <a:fillRect/>
          </a:stretch>
        </p:blipFill>
        <p:spPr>
          <a:xfrm>
            <a:off x="6453173" y="1413899"/>
            <a:ext cx="2113018" cy="1522053"/>
          </a:xfrm>
          <a:prstGeom prst="rect">
            <a:avLst/>
          </a:prstGeom>
        </p:spPr>
      </p:pic>
      <p:pic>
        <p:nvPicPr>
          <p:cNvPr id="9" name="Image 8">
            <a:extLst>
              <a:ext uri="{FF2B5EF4-FFF2-40B4-BE49-F238E27FC236}">
                <a16:creationId xmlns:a16="http://schemas.microsoft.com/office/drawing/2014/main" id="{BD8ED95E-B2F0-1AD9-8BEE-9BCFB73AC64D}"/>
              </a:ext>
            </a:extLst>
          </p:cNvPr>
          <p:cNvPicPr>
            <a:picLocks noChangeAspect="1"/>
          </p:cNvPicPr>
          <p:nvPr/>
        </p:nvPicPr>
        <p:blipFill>
          <a:blip r:embed="rId14"/>
          <a:stretch>
            <a:fillRect/>
          </a:stretch>
        </p:blipFill>
        <p:spPr>
          <a:xfrm>
            <a:off x="6492273" y="3726206"/>
            <a:ext cx="1829118" cy="2139948"/>
          </a:xfrm>
          <a:prstGeom prst="rect">
            <a:avLst/>
          </a:prstGeom>
        </p:spPr>
      </p:pic>
    </p:spTree>
    <p:extLst>
      <p:ext uri="{BB962C8B-B14F-4D97-AF65-F5344CB8AC3E}">
        <p14:creationId xmlns:p14="http://schemas.microsoft.com/office/powerpoint/2010/main" val="1988902034"/>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D5E899-6892-B036-1DDC-A9703D760DA1}"/>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AC1E287C-82D3-21BF-0AB8-4D25A65440F6}"/>
              </a:ext>
            </a:extLst>
          </p:cNvPr>
          <p:cNvSpPr/>
          <p:nvPr>
            <p:custDataLst>
              <p:tags r:id="rId1"/>
            </p:custDataLst>
          </p:nvPr>
        </p:nvSpPr>
        <p:spPr>
          <a:xfrm>
            <a:off x="228602" y="990603"/>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F168EC8E-4372-286E-E295-31C6C9DAB2AA}"/>
              </a:ext>
            </a:extLst>
          </p:cNvPr>
          <p:cNvSpPr/>
          <p:nvPr>
            <p:custDataLst>
              <p:tags r:id="rId2"/>
            </p:custDataLst>
          </p:nvPr>
        </p:nvSpPr>
        <p:spPr>
          <a:xfrm>
            <a:off x="0" y="3"/>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6BD4286B-197E-9A89-DFFB-7A3D0597CDDA}"/>
              </a:ext>
            </a:extLst>
          </p:cNvPr>
          <p:cNvSpPr/>
          <p:nvPr>
            <p:custDataLst>
              <p:tags r:id="rId3"/>
            </p:custDataLst>
          </p:nvPr>
        </p:nvSpPr>
        <p:spPr>
          <a:xfrm>
            <a:off x="183905" y="177802"/>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9B49FDB2-FF8C-5C51-6702-5827AE447E86}"/>
              </a:ext>
            </a:extLst>
          </p:cNvPr>
          <p:cNvSpPr/>
          <p:nvPr>
            <p:custDataLst>
              <p:tags r:id="rId4"/>
            </p:custDataLst>
          </p:nvPr>
        </p:nvSpPr>
        <p:spPr>
          <a:xfrm>
            <a:off x="180977" y="180294"/>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26" name="Rectangle 25">
            <a:extLst>
              <a:ext uri="{FF2B5EF4-FFF2-40B4-BE49-F238E27FC236}">
                <a16:creationId xmlns:a16="http://schemas.microsoft.com/office/drawing/2014/main" id="{06341524-C15E-6AFB-83B9-76F155DA2E15}"/>
              </a:ext>
            </a:extLst>
          </p:cNvPr>
          <p:cNvSpPr/>
          <p:nvPr>
            <p:custDataLst>
              <p:tags r:id="rId5"/>
            </p:custDataLst>
          </p:nvPr>
        </p:nvSpPr>
        <p:spPr>
          <a:xfrm>
            <a:off x="196727" y="737689"/>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E86F41A7-81A0-C2B1-ECA3-F4D5F0636F9D}"/>
              </a:ext>
            </a:extLst>
          </p:cNvPr>
          <p:cNvSpPr/>
          <p:nvPr>
            <p:custDataLst>
              <p:tags r:id="rId6"/>
            </p:custDataLst>
          </p:nvPr>
        </p:nvSpPr>
        <p:spPr>
          <a:xfrm>
            <a:off x="472107" y="4948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4" name="TextBox 10">
            <a:extLst>
              <a:ext uri="{FF2B5EF4-FFF2-40B4-BE49-F238E27FC236}">
                <a16:creationId xmlns:a16="http://schemas.microsoft.com/office/drawing/2014/main" id="{9E62B5CD-214F-9F47-F895-A775A4C13533}"/>
              </a:ext>
            </a:extLst>
          </p:cNvPr>
          <p:cNvSpPr txBox="1"/>
          <p:nvPr>
            <p:custDataLst>
              <p:tags r:id="rId7"/>
            </p:custDataLst>
          </p:nvPr>
        </p:nvSpPr>
        <p:spPr>
          <a:xfrm>
            <a:off x="263773" y="1166277"/>
            <a:ext cx="8686801" cy="4709091"/>
          </a:xfrm>
          <a:prstGeom prst="roundRect">
            <a:avLst/>
          </a:prstGeom>
          <a:noFill/>
        </p:spPr>
        <p:txBody>
          <a:bodyPr wrap="square" lIns="0" tIns="0" rIns="0" bIns="0" rtlCol="0" anchor="t">
            <a:spAutoFit/>
          </a:bodyPr>
          <a:lstStyle/>
          <a:p>
            <a:pPr defTabSz="457223">
              <a:lnSpc>
                <a:spcPct val="150000"/>
              </a:lnSpc>
              <a:spcAft>
                <a:spcPts val="400"/>
              </a:spcAft>
              <a:defRPr/>
            </a:pPr>
            <a:r>
              <a:rPr lang="fr-FR" sz="3600" b="1" dirty="0">
                <a:solidFill>
                  <a:schemeClr val="accent5">
                    <a:lumMod val="75000"/>
                  </a:schemeClr>
                </a:solidFill>
                <a:latin typeface="Dosis" pitchFamily="2" charset="0"/>
              </a:rPr>
              <a:t>La boulangère prépare de </a:t>
            </a:r>
          </a:p>
          <a:p>
            <a:pPr defTabSz="457223">
              <a:lnSpc>
                <a:spcPct val="150000"/>
              </a:lnSpc>
              <a:spcAft>
                <a:spcPts val="400"/>
              </a:spcAft>
              <a:defRPr/>
            </a:pPr>
            <a:r>
              <a:rPr lang="fr-FR" sz="3600" b="1" dirty="0">
                <a:solidFill>
                  <a:schemeClr val="accent5">
                    <a:lumMod val="75000"/>
                  </a:schemeClr>
                </a:solidFill>
                <a:latin typeface="Dosis" pitchFamily="2" charset="0"/>
              </a:rPr>
              <a:t>belles baguettes.</a:t>
            </a:r>
          </a:p>
          <a:p>
            <a:pPr defTabSz="457223">
              <a:lnSpc>
                <a:spcPct val="150000"/>
              </a:lnSpc>
              <a:spcAft>
                <a:spcPts val="400"/>
              </a:spcAft>
              <a:defRPr/>
            </a:pPr>
            <a:endParaRPr lang="fr-FR" sz="3600" b="1" dirty="0">
              <a:solidFill>
                <a:schemeClr val="accent5">
                  <a:lumMod val="75000"/>
                </a:schemeClr>
              </a:solidFill>
              <a:latin typeface="Dosis" pitchFamily="2" charset="0"/>
            </a:endParaRPr>
          </a:p>
          <a:p>
            <a:pPr defTabSz="457223">
              <a:lnSpc>
                <a:spcPct val="150000"/>
              </a:lnSpc>
              <a:spcAft>
                <a:spcPts val="400"/>
              </a:spcAft>
              <a:defRPr/>
            </a:pPr>
            <a:r>
              <a:rPr lang="fr-FR" sz="3600" b="1" dirty="0">
                <a:solidFill>
                  <a:schemeClr val="accent5">
                    <a:lumMod val="75000"/>
                  </a:schemeClr>
                </a:solidFill>
                <a:latin typeface="Dosis" pitchFamily="2" charset="0"/>
              </a:rPr>
              <a:t>Le fermier a un mouton et </a:t>
            </a:r>
          </a:p>
          <a:p>
            <a:pPr defTabSz="457223">
              <a:lnSpc>
                <a:spcPct val="150000"/>
              </a:lnSpc>
              <a:spcAft>
                <a:spcPts val="400"/>
              </a:spcAft>
              <a:defRPr/>
            </a:pPr>
            <a:r>
              <a:rPr lang="fr-FR" sz="3600" b="1" dirty="0">
                <a:solidFill>
                  <a:schemeClr val="accent5">
                    <a:lumMod val="75000"/>
                  </a:schemeClr>
                </a:solidFill>
                <a:latin typeface="Dosis" pitchFamily="2" charset="0"/>
              </a:rPr>
              <a:t>une poule.</a:t>
            </a:r>
            <a:endParaRPr lang="fr-FR" sz="3600" b="1" dirty="0">
              <a:solidFill>
                <a:srgbClr val="4F81BD">
                  <a:lumMod val="50000"/>
                </a:srgbClr>
              </a:solidFill>
              <a:latin typeface="Dosis" pitchFamily="2" charset="0"/>
            </a:endParaRPr>
          </a:p>
        </p:txBody>
      </p:sp>
      <p:graphicFrame>
        <p:nvGraphicFramePr>
          <p:cNvPr id="2" name="Tableau 1">
            <a:extLst>
              <a:ext uri="{FF2B5EF4-FFF2-40B4-BE49-F238E27FC236}">
                <a16:creationId xmlns:a16="http://schemas.microsoft.com/office/drawing/2014/main" id="{4528D0FF-4ADA-148C-74EA-DF14991192CD}"/>
              </a:ext>
            </a:extLst>
          </p:cNvPr>
          <p:cNvGraphicFramePr>
            <a:graphicFrameLocks noGrp="1"/>
          </p:cNvGraphicFramePr>
          <p:nvPr>
            <p:custDataLst>
              <p:tags r:id="rId8"/>
            </p:custData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5" name="ZoneTexte 4">
            <a:extLst>
              <a:ext uri="{FF2B5EF4-FFF2-40B4-BE49-F238E27FC236}">
                <a16:creationId xmlns:a16="http://schemas.microsoft.com/office/drawing/2014/main" id="{313735E8-B6C7-F0CE-90B1-B37E1EF42852}"/>
              </a:ext>
            </a:extLst>
          </p:cNvPr>
          <p:cNvSpPr txBox="1"/>
          <p:nvPr>
            <p:custDataLst>
              <p:tags r:id="rId9"/>
            </p:custDataLst>
          </p:nvPr>
        </p:nvSpPr>
        <p:spPr>
          <a:xfrm>
            <a:off x="861660" y="308988"/>
            <a:ext cx="7967708" cy="584775"/>
          </a:xfrm>
          <a:prstGeom prst="rect">
            <a:avLst/>
          </a:prstGeom>
          <a:noFill/>
        </p:spPr>
        <p:txBody>
          <a:bodyPr wrap="square" rtlCol="0">
            <a:spAutoFit/>
          </a:bodyPr>
          <a:lstStyle/>
          <a:p>
            <a:pPr defTabSz="685818">
              <a:defRPr/>
            </a:pPr>
            <a:r>
              <a:rPr lang="fr-FR" sz="1600" b="1" dirty="0">
                <a:solidFill>
                  <a:prstClr val="white">
                    <a:lumMod val="65000"/>
                  </a:prstClr>
                </a:solidFill>
              </a:rPr>
              <a:t>Je lis. Écoutez attentivement. </a:t>
            </a:r>
          </a:p>
          <a:p>
            <a:pPr defTabSz="685818">
              <a:defRPr/>
            </a:pPr>
            <a:r>
              <a:rPr lang="fr-FR" sz="1600" b="1" dirty="0">
                <a:solidFill>
                  <a:prstClr val="white">
                    <a:lumMod val="65000"/>
                  </a:prstClr>
                </a:solidFill>
              </a:rPr>
              <a:t>Relisons ensemble.</a:t>
            </a:r>
            <a:endParaRPr lang="fr-FR" sz="1600" i="1" dirty="0">
              <a:solidFill>
                <a:prstClr val="white">
                  <a:lumMod val="65000"/>
                </a:prstClr>
              </a:solidFill>
            </a:endParaRPr>
          </a:p>
        </p:txBody>
      </p:sp>
      <p:pic>
        <p:nvPicPr>
          <p:cNvPr id="13" name="Image 12">
            <a:extLst>
              <a:ext uri="{FF2B5EF4-FFF2-40B4-BE49-F238E27FC236}">
                <a16:creationId xmlns:a16="http://schemas.microsoft.com/office/drawing/2014/main" id="{A0E764B8-ED7C-C5E4-85E3-7C1C4CEDB410}"/>
              </a:ext>
            </a:extLst>
          </p:cNvPr>
          <p:cNvPicPr>
            <a:picLocks noChangeAspect="1"/>
          </p:cNvPicPr>
          <p:nvPr/>
        </p:nvPicPr>
        <p:blipFill>
          <a:blip r:embed="rId13"/>
          <a:stretch>
            <a:fillRect/>
          </a:stretch>
        </p:blipFill>
        <p:spPr>
          <a:xfrm>
            <a:off x="6577779" y="1292294"/>
            <a:ext cx="1741537" cy="2587071"/>
          </a:xfrm>
          <a:prstGeom prst="rect">
            <a:avLst/>
          </a:prstGeom>
        </p:spPr>
      </p:pic>
      <p:pic>
        <p:nvPicPr>
          <p:cNvPr id="16" name="Image 15">
            <a:extLst>
              <a:ext uri="{FF2B5EF4-FFF2-40B4-BE49-F238E27FC236}">
                <a16:creationId xmlns:a16="http://schemas.microsoft.com/office/drawing/2014/main" id="{EE398B53-B2FA-5074-D95D-5B1D00E2A777}"/>
              </a:ext>
            </a:extLst>
          </p:cNvPr>
          <p:cNvPicPr>
            <a:picLocks noChangeAspect="1"/>
          </p:cNvPicPr>
          <p:nvPr/>
        </p:nvPicPr>
        <p:blipFill>
          <a:blip r:embed="rId14"/>
          <a:stretch>
            <a:fillRect/>
          </a:stretch>
        </p:blipFill>
        <p:spPr>
          <a:xfrm>
            <a:off x="6031104" y="4220759"/>
            <a:ext cx="2834886" cy="1585097"/>
          </a:xfrm>
          <a:prstGeom prst="rect">
            <a:avLst/>
          </a:prstGeom>
        </p:spPr>
      </p:pic>
    </p:spTree>
    <p:extLst>
      <p:ext uri="{BB962C8B-B14F-4D97-AF65-F5344CB8AC3E}">
        <p14:creationId xmlns:p14="http://schemas.microsoft.com/office/powerpoint/2010/main" val="107735664"/>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0E4B61-8402-24F7-91FD-2A70254E4DCF}"/>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75CFD0E0-8D96-CCF6-159A-D38294CA9002}"/>
              </a:ext>
            </a:extLst>
          </p:cNvPr>
          <p:cNvSpPr/>
          <p:nvPr>
            <p:custDataLst>
              <p:tags r:id="rId1"/>
            </p:custDataLst>
          </p:nvPr>
        </p:nvSpPr>
        <p:spPr>
          <a:xfrm>
            <a:off x="228602" y="990603"/>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CBCCE0AB-472D-1461-6672-EE14C5C1B273}"/>
              </a:ext>
            </a:extLst>
          </p:cNvPr>
          <p:cNvSpPr/>
          <p:nvPr>
            <p:custDataLst>
              <p:tags r:id="rId2"/>
            </p:custDataLst>
          </p:nvPr>
        </p:nvSpPr>
        <p:spPr>
          <a:xfrm>
            <a:off x="0" y="3"/>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AA413647-A0E2-59E8-0643-A101F09B06E9}"/>
              </a:ext>
            </a:extLst>
          </p:cNvPr>
          <p:cNvSpPr/>
          <p:nvPr>
            <p:custDataLst>
              <p:tags r:id="rId3"/>
            </p:custDataLst>
          </p:nvPr>
        </p:nvSpPr>
        <p:spPr>
          <a:xfrm>
            <a:off x="183905" y="177802"/>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2E3DA3BD-3698-A74B-361B-156D8B02AF93}"/>
              </a:ext>
            </a:extLst>
          </p:cNvPr>
          <p:cNvSpPr/>
          <p:nvPr>
            <p:custDataLst>
              <p:tags r:id="rId4"/>
            </p:custDataLst>
          </p:nvPr>
        </p:nvSpPr>
        <p:spPr>
          <a:xfrm>
            <a:off x="180977" y="308987"/>
            <a:ext cx="8769597" cy="674208"/>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26" name="Rectangle 25">
            <a:extLst>
              <a:ext uri="{FF2B5EF4-FFF2-40B4-BE49-F238E27FC236}">
                <a16:creationId xmlns:a16="http://schemas.microsoft.com/office/drawing/2014/main" id="{B7BB8460-7F80-2D1E-CE63-9722BE15339D}"/>
              </a:ext>
            </a:extLst>
          </p:cNvPr>
          <p:cNvSpPr/>
          <p:nvPr>
            <p:custDataLst>
              <p:tags r:id="rId5"/>
            </p:custDataLst>
          </p:nvPr>
        </p:nvSpPr>
        <p:spPr>
          <a:xfrm>
            <a:off x="196727" y="737689"/>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9F425540-8F0C-6886-3213-CE3B447DC767}"/>
              </a:ext>
            </a:extLst>
          </p:cNvPr>
          <p:cNvSpPr/>
          <p:nvPr>
            <p:custDataLst>
              <p:tags r:id="rId6"/>
            </p:custDataLst>
          </p:nvPr>
        </p:nvSpPr>
        <p:spPr>
          <a:xfrm>
            <a:off x="472107" y="4948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4" name="TextBox 10">
            <a:extLst>
              <a:ext uri="{FF2B5EF4-FFF2-40B4-BE49-F238E27FC236}">
                <a16:creationId xmlns:a16="http://schemas.microsoft.com/office/drawing/2014/main" id="{D96E6EEA-0395-7D39-6516-337AB2EDE0AB}"/>
              </a:ext>
            </a:extLst>
          </p:cNvPr>
          <p:cNvSpPr txBox="1"/>
          <p:nvPr>
            <p:custDataLst>
              <p:tags r:id="rId7"/>
            </p:custDataLst>
          </p:nvPr>
        </p:nvSpPr>
        <p:spPr>
          <a:xfrm>
            <a:off x="396977" y="999208"/>
            <a:ext cx="8337596" cy="5414248"/>
          </a:xfrm>
          <a:prstGeom prst="roundRect">
            <a:avLst/>
          </a:prstGeom>
          <a:noFill/>
        </p:spPr>
        <p:txBody>
          <a:bodyPr wrap="square" lIns="0" tIns="0" rIns="0" bIns="0" rtlCol="0" anchor="t">
            <a:spAutoFit/>
          </a:bodyPr>
          <a:lstStyle/>
          <a:p>
            <a:pPr marL="0" marR="0" indent="0" algn="l" rtl="0" eaLnBrk="1" fontAlgn="auto" latinLnBrk="0" hangingPunct="1">
              <a:lnSpc>
                <a:spcPct val="150000"/>
              </a:lnSpc>
              <a:buNone/>
            </a:pPr>
            <a:r>
              <a:rPr lang="fr-FR" sz="4000" b="1" i="0" u="none" strike="noStrike" kern="1200" dirty="0">
                <a:solidFill>
                  <a:schemeClr val="accent5">
                    <a:lumMod val="75000"/>
                  </a:schemeClr>
                </a:solidFill>
                <a:effectLst/>
                <a:latin typeface="Dosis" pitchFamily="2" charset="0"/>
              </a:rPr>
              <a:t>Le gâteau au citron est très bon. </a:t>
            </a:r>
            <a:endParaRPr lang="fr-MA" b="0" i="0" u="none" strike="noStrike" dirty="0">
              <a:solidFill>
                <a:schemeClr val="accent5">
                  <a:lumMod val="75000"/>
                </a:schemeClr>
              </a:solidFill>
              <a:effectLst/>
              <a:latin typeface="Arial" panose="020B0604020202020204" pitchFamily="34" charset="0"/>
            </a:endParaRPr>
          </a:p>
          <a:p>
            <a:pPr marL="0" marR="0" indent="0" algn="l" rtl="0" eaLnBrk="1" fontAlgn="auto" latinLnBrk="0" hangingPunct="1">
              <a:lnSpc>
                <a:spcPct val="150000"/>
              </a:lnSpc>
              <a:buNone/>
            </a:pPr>
            <a:r>
              <a:rPr lang="fr-FR" sz="4000" b="1" i="0" u="none" strike="noStrike" kern="1200" dirty="0">
                <a:solidFill>
                  <a:schemeClr val="accent5">
                    <a:lumMod val="75000"/>
                  </a:schemeClr>
                </a:solidFill>
                <a:effectLst/>
                <a:latin typeface="Dosis" pitchFamily="2" charset="0"/>
              </a:rPr>
              <a:t>Le pompier sauve les animaux.</a:t>
            </a:r>
            <a:endParaRPr lang="fr-MA" b="0" i="0" u="none" strike="noStrike" dirty="0">
              <a:solidFill>
                <a:schemeClr val="accent5">
                  <a:lumMod val="75000"/>
                </a:schemeClr>
              </a:solidFill>
              <a:effectLst/>
              <a:latin typeface="Arial" panose="020B0604020202020204" pitchFamily="34" charset="0"/>
            </a:endParaRPr>
          </a:p>
          <a:p>
            <a:pPr marL="0" marR="0" indent="0" algn="l" rtl="0" eaLnBrk="1" fontAlgn="auto" latinLnBrk="0" hangingPunct="1">
              <a:lnSpc>
                <a:spcPct val="150000"/>
              </a:lnSpc>
              <a:buNone/>
            </a:pPr>
            <a:r>
              <a:rPr lang="fr-FR" sz="4000" b="1" i="0" u="none" strike="noStrike" kern="1200" dirty="0">
                <a:solidFill>
                  <a:schemeClr val="accent5">
                    <a:lumMod val="75000"/>
                  </a:schemeClr>
                </a:solidFill>
                <a:effectLst/>
                <a:latin typeface="Dosis" pitchFamily="2" charset="0"/>
              </a:rPr>
              <a:t>Le fermier a un mouton et une poule. </a:t>
            </a:r>
            <a:r>
              <a:rPr lang="fr-FR" sz="4000" b="1" dirty="0">
                <a:solidFill>
                  <a:schemeClr val="accent5">
                    <a:lumMod val="75000"/>
                  </a:schemeClr>
                </a:solidFill>
                <a:latin typeface="Dosis" pitchFamily="2" charset="0"/>
              </a:rPr>
              <a:t>La boulangère prépare de belles baguettes.</a:t>
            </a:r>
          </a:p>
          <a:p>
            <a:pPr marL="0" marR="0" indent="0" algn="l" rtl="0" eaLnBrk="1" fontAlgn="auto" latinLnBrk="0" hangingPunct="1">
              <a:buNone/>
            </a:pPr>
            <a:endParaRPr lang="fr-MA" b="0" i="0" u="none" strike="noStrike" dirty="0">
              <a:solidFill>
                <a:schemeClr val="accent5">
                  <a:lumMod val="75000"/>
                </a:schemeClr>
              </a:solidFill>
              <a:effectLst/>
              <a:latin typeface="Arial" panose="020B0604020202020204" pitchFamily="34" charset="0"/>
            </a:endParaRPr>
          </a:p>
        </p:txBody>
      </p:sp>
      <p:sp>
        <p:nvSpPr>
          <p:cNvPr id="2" name="ZoneTexte 1">
            <a:extLst>
              <a:ext uri="{FF2B5EF4-FFF2-40B4-BE49-F238E27FC236}">
                <a16:creationId xmlns:a16="http://schemas.microsoft.com/office/drawing/2014/main" id="{8E5A28BD-2FC6-96AA-8984-3171ECB9621B}"/>
              </a:ext>
            </a:extLst>
          </p:cNvPr>
          <p:cNvSpPr txBox="1"/>
          <p:nvPr>
            <p:custDataLst>
              <p:tags r:id="rId8"/>
            </p:custDataLst>
          </p:nvPr>
        </p:nvSpPr>
        <p:spPr>
          <a:xfrm>
            <a:off x="861660" y="308988"/>
            <a:ext cx="7967708" cy="830997"/>
          </a:xfrm>
          <a:prstGeom prst="rect">
            <a:avLst/>
          </a:prstGeom>
          <a:noFill/>
        </p:spPr>
        <p:txBody>
          <a:bodyPr wrap="square" rtlCol="0">
            <a:spAutoFit/>
          </a:bodyPr>
          <a:lstStyle/>
          <a:p>
            <a:pPr defTabSz="685818">
              <a:defRPr/>
            </a:pPr>
            <a:r>
              <a:rPr lang="fr-FR" sz="1600" b="1" dirty="0">
                <a:solidFill>
                  <a:prstClr val="white">
                    <a:lumMod val="65000"/>
                  </a:prstClr>
                </a:solidFill>
              </a:rPr>
              <a:t>Qui veut passer au tableau pour lire? </a:t>
            </a:r>
          </a:p>
          <a:p>
            <a:pPr defTabSz="685818">
              <a:defRPr/>
            </a:pPr>
            <a:r>
              <a:rPr lang="fr-FR" sz="1600" i="1" dirty="0">
                <a:solidFill>
                  <a:prstClr val="white">
                    <a:lumMod val="65000"/>
                  </a:prstClr>
                </a:solidFill>
              </a:rPr>
              <a:t>L’enseignant désigne des élèves chacun lit une phrase.</a:t>
            </a:r>
          </a:p>
          <a:p>
            <a:pPr defTabSz="685818">
              <a:defRPr/>
            </a:pPr>
            <a:endParaRPr lang="fr-FR" sz="1600" b="1" dirty="0">
              <a:solidFill>
                <a:prstClr val="white">
                  <a:lumMod val="65000"/>
                </a:prstClr>
              </a:solidFill>
            </a:endParaRPr>
          </a:p>
        </p:txBody>
      </p:sp>
      <p:graphicFrame>
        <p:nvGraphicFramePr>
          <p:cNvPr id="5" name="Tableau 4">
            <a:extLst>
              <a:ext uri="{FF2B5EF4-FFF2-40B4-BE49-F238E27FC236}">
                <a16:creationId xmlns:a16="http://schemas.microsoft.com/office/drawing/2014/main" id="{2B031B60-5D2F-C145-D649-372062E1C7DD}"/>
              </a:ext>
            </a:extLst>
          </p:cNvPr>
          <p:cNvGraphicFramePr>
            <a:graphicFrameLocks noGrp="1"/>
          </p:cNvGraphicFramePr>
          <p:nvPr>
            <p:custDataLst>
              <p:tags r:id="rId9"/>
            </p:custData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285679">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6" name="Image 5">
            <a:extLst>
              <a:ext uri="{FF2B5EF4-FFF2-40B4-BE49-F238E27FC236}">
                <a16:creationId xmlns:a16="http://schemas.microsoft.com/office/drawing/2014/main" id="{55ABBE4C-4A36-FE96-570D-A845284030CE}"/>
              </a:ext>
            </a:extLst>
          </p:cNvPr>
          <p:cNvPicPr>
            <a:picLocks noChangeAspect="1"/>
          </p:cNvPicPr>
          <p:nvPr>
            <p:custDataLst>
              <p:tags r:id="rId10"/>
            </p:custDataLst>
          </p:nvPr>
        </p:nvPicPr>
        <p:blipFill>
          <a:blip r:embed="rId14"/>
          <a:stretch>
            <a:fillRect/>
          </a:stretch>
        </p:blipFill>
        <p:spPr>
          <a:xfrm>
            <a:off x="7639575" y="325001"/>
            <a:ext cx="1232811" cy="761784"/>
          </a:xfrm>
          <a:prstGeom prst="roundRect">
            <a:avLst>
              <a:gd name="adj" fmla="val 31362"/>
            </a:avLst>
          </a:prstGeom>
        </p:spPr>
      </p:pic>
    </p:spTree>
    <p:extLst>
      <p:ext uri="{BB962C8B-B14F-4D97-AF65-F5344CB8AC3E}">
        <p14:creationId xmlns:p14="http://schemas.microsoft.com/office/powerpoint/2010/main" val="3151940973"/>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1016AD-C9FA-57B9-B0BB-A0961EB5A89E}"/>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34245359-36D6-4CE4-BF74-3C85E7F16489}"/>
              </a:ext>
            </a:extLst>
          </p:cNvPr>
          <p:cNvSpPr/>
          <p:nvPr/>
        </p:nvSpPr>
        <p:spPr>
          <a:xfrm>
            <a:off x="2" y="-37663"/>
            <a:ext cx="9143999"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609630"/>
            <a:endParaRPr lang="fr-MA" sz="571" dirty="0">
              <a:solidFill>
                <a:prstClr val="black"/>
              </a:solidFill>
              <a:latin typeface="Dosis" pitchFamily="2" charset="0"/>
            </a:endParaRPr>
          </a:p>
        </p:txBody>
      </p:sp>
      <p:sp>
        <p:nvSpPr>
          <p:cNvPr id="6" name="TextBox 6">
            <a:extLst>
              <a:ext uri="{FF2B5EF4-FFF2-40B4-BE49-F238E27FC236}">
                <a16:creationId xmlns:a16="http://schemas.microsoft.com/office/drawing/2014/main" id="{A7E73850-DA09-AC63-3AFA-F5B346CC2DD9}"/>
              </a:ext>
            </a:extLst>
          </p:cNvPr>
          <p:cNvSpPr txBox="1"/>
          <p:nvPr/>
        </p:nvSpPr>
        <p:spPr>
          <a:xfrm>
            <a:off x="716226" y="644552"/>
            <a:ext cx="7711551" cy="820096"/>
          </a:xfrm>
          <a:prstGeom prst="rect">
            <a:avLst/>
          </a:prstGeom>
        </p:spPr>
        <p:txBody>
          <a:bodyPr lIns="0" tIns="0" rIns="0" bIns="0" rtlCol="0" anchor="t">
            <a:spAutoFit/>
          </a:bodyPr>
          <a:lstStyle/>
          <a:p>
            <a:pPr algn="ctr" defTabSz="457246">
              <a:lnSpc>
                <a:spcPts val="7400"/>
              </a:lnSpc>
            </a:pPr>
            <a:r>
              <a:rPr lang="en-US" sz="3200" dirty="0" err="1">
                <a:solidFill>
                  <a:srgbClr val="215968"/>
                </a:solidFill>
                <a:latin typeface="Carelia"/>
              </a:rPr>
              <a:t>Ecriture-copie</a:t>
            </a:r>
            <a:endParaRPr lang="en-US" sz="3200" dirty="0">
              <a:solidFill>
                <a:srgbClr val="215968"/>
              </a:solidFill>
              <a:latin typeface="Carelia"/>
            </a:endParaRPr>
          </a:p>
        </p:txBody>
      </p:sp>
      <p:sp>
        <p:nvSpPr>
          <p:cNvPr id="8" name="TextBox 8">
            <a:extLst>
              <a:ext uri="{FF2B5EF4-FFF2-40B4-BE49-F238E27FC236}">
                <a16:creationId xmlns:a16="http://schemas.microsoft.com/office/drawing/2014/main" id="{0F4687CA-FC5D-7E86-E5A7-409D1E350A8A}"/>
              </a:ext>
            </a:extLst>
          </p:cNvPr>
          <p:cNvSpPr txBox="1"/>
          <p:nvPr/>
        </p:nvSpPr>
        <p:spPr>
          <a:xfrm>
            <a:off x="3204334" y="5732994"/>
            <a:ext cx="2494772" cy="143629"/>
          </a:xfrm>
          <a:prstGeom prst="rect">
            <a:avLst/>
          </a:prstGeom>
        </p:spPr>
        <p:txBody>
          <a:bodyPr lIns="0" tIns="0" rIns="0" bIns="0" rtlCol="0" anchor="t">
            <a:spAutoFit/>
          </a:bodyPr>
          <a:lstStyle/>
          <a:p>
            <a:pPr algn="ctr" defTabSz="609630">
              <a:lnSpc>
                <a:spcPts val="1164"/>
              </a:lnSpc>
              <a:spcBef>
                <a:spcPct val="0"/>
              </a:spcBef>
            </a:pPr>
            <a:r>
              <a:rPr lang="en-US" sz="832">
                <a:solidFill>
                  <a:srgbClr val="FCFEFD"/>
                </a:solidFill>
                <a:latin typeface="Arimo Italics"/>
              </a:rPr>
              <a:t>Version provisoire pour la formation des enseignants </a:t>
            </a:r>
          </a:p>
        </p:txBody>
      </p:sp>
      <p:sp>
        <p:nvSpPr>
          <p:cNvPr id="14" name="Nuage 13">
            <a:extLst>
              <a:ext uri="{FF2B5EF4-FFF2-40B4-BE49-F238E27FC236}">
                <a16:creationId xmlns:a16="http://schemas.microsoft.com/office/drawing/2014/main" id="{514D11E7-F3D3-441D-6104-B03C6C300AC3}"/>
              </a:ext>
            </a:extLst>
          </p:cNvPr>
          <p:cNvSpPr/>
          <p:nvPr/>
        </p:nvSpPr>
        <p:spPr>
          <a:xfrm>
            <a:off x="1320802" y="1691149"/>
            <a:ext cx="6741651" cy="2979174"/>
          </a:xfrm>
          <a:prstGeom prst="cloud">
            <a:avLst/>
          </a:prstGeom>
        </p:spPr>
        <p:style>
          <a:lnRef idx="2">
            <a:schemeClr val="accent3"/>
          </a:lnRef>
          <a:fillRef idx="1">
            <a:schemeClr val="lt1"/>
          </a:fillRef>
          <a:effectRef idx="0">
            <a:schemeClr val="accent3"/>
          </a:effectRef>
          <a:fontRef idx="minor">
            <a:schemeClr val="dk1"/>
          </a:fontRef>
        </p:style>
        <p:txBody>
          <a:bodyPr rtlCol="0" anchor="ctr"/>
          <a:lstStyle/>
          <a:p>
            <a:pPr algn="ctr" defTabSz="609630"/>
            <a:endParaRPr lang="fr-MA" dirty="0">
              <a:solidFill>
                <a:prstClr val="black"/>
              </a:solidFill>
              <a:latin typeface="Calibri"/>
            </a:endParaRPr>
          </a:p>
        </p:txBody>
      </p:sp>
      <p:sp>
        <p:nvSpPr>
          <p:cNvPr id="15" name="TextBox 7">
            <a:extLst>
              <a:ext uri="{FF2B5EF4-FFF2-40B4-BE49-F238E27FC236}">
                <a16:creationId xmlns:a16="http://schemas.microsoft.com/office/drawing/2014/main" id="{20B78910-D8FF-D437-D0E8-EE11310393BE}"/>
              </a:ext>
            </a:extLst>
          </p:cNvPr>
          <p:cNvSpPr txBox="1"/>
          <p:nvPr/>
        </p:nvSpPr>
        <p:spPr>
          <a:xfrm>
            <a:off x="1777998" y="2178764"/>
            <a:ext cx="6045201" cy="515526"/>
          </a:xfrm>
          <a:prstGeom prst="rect">
            <a:avLst/>
          </a:prstGeom>
        </p:spPr>
        <p:txBody>
          <a:bodyPr wrap="square" lIns="0" tIns="0" rIns="0" bIns="0" rtlCol="0" anchor="t">
            <a:spAutoFit/>
          </a:bodyPr>
          <a:lstStyle/>
          <a:p>
            <a:pPr algn="ctr" defTabSz="457246">
              <a:lnSpc>
                <a:spcPts val="4608"/>
              </a:lnSpc>
            </a:pPr>
            <a:r>
              <a:rPr lang="fr-MA" sz="2533" b="1" dirty="0">
                <a:solidFill>
                  <a:srgbClr val="9BBB59">
                    <a:lumMod val="75000"/>
                  </a:srgbClr>
                </a:solidFill>
                <a:latin typeface="Dosis" pitchFamily="2" charset="0"/>
              </a:rPr>
              <a:t>Ecriture de mots</a:t>
            </a:r>
            <a:endParaRPr lang="en-US" sz="2533" b="1" dirty="0">
              <a:solidFill>
                <a:srgbClr val="FFC000"/>
              </a:solidFill>
              <a:latin typeface="Dosis" pitchFamily="2" charset="0"/>
            </a:endParaRPr>
          </a:p>
        </p:txBody>
      </p:sp>
    </p:spTree>
    <p:extLst>
      <p:ext uri="{BB962C8B-B14F-4D97-AF65-F5344CB8AC3E}">
        <p14:creationId xmlns:p14="http://schemas.microsoft.com/office/powerpoint/2010/main" val="1215094863"/>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486A74-F8B3-DECA-17F8-726EC78D7F7C}"/>
            </a:ext>
          </a:extLst>
        </p:cNvPr>
        <p:cNvGrpSpPr/>
        <p:nvPr/>
      </p:nvGrpSpPr>
      <p:grpSpPr>
        <a:xfrm>
          <a:off x="0" y="0"/>
          <a:ext cx="0" cy="0"/>
          <a:chOff x="0" y="0"/>
          <a:chExt cx="0" cy="0"/>
        </a:xfrm>
      </p:grpSpPr>
      <p:sp>
        <p:nvSpPr>
          <p:cNvPr id="9" name="Rectangle : coins arrondis 8">
            <a:extLst>
              <a:ext uri="{FF2B5EF4-FFF2-40B4-BE49-F238E27FC236}">
                <a16:creationId xmlns:a16="http://schemas.microsoft.com/office/drawing/2014/main" id="{FF77026A-EFE2-5062-7C64-7970BDA74901}"/>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defRPr/>
            </a:pPr>
            <a:endParaRPr lang="fr-FR" sz="900" dirty="0">
              <a:solidFill>
                <a:prstClr val="white"/>
              </a:solidFill>
              <a:latin typeface="Dosis" pitchFamily="2" charset="0"/>
            </a:endParaRPr>
          </a:p>
        </p:txBody>
      </p:sp>
      <p:sp>
        <p:nvSpPr>
          <p:cNvPr id="3" name="Rectangle : coins arrondis 2">
            <a:extLst>
              <a:ext uri="{FF2B5EF4-FFF2-40B4-BE49-F238E27FC236}">
                <a16:creationId xmlns:a16="http://schemas.microsoft.com/office/drawing/2014/main" id="{3457BF78-B98B-323C-4F85-D689586D701E}"/>
              </a:ext>
            </a:extLst>
          </p:cNvPr>
          <p:cNvSpPr/>
          <p:nvPr/>
        </p:nvSpPr>
        <p:spPr>
          <a:xfrm>
            <a:off x="228602" y="990603"/>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defRPr/>
            </a:pPr>
            <a:endParaRPr lang="fr-MA"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290A574B-E584-FE11-886D-0A1A79801B18}"/>
              </a:ext>
            </a:extLst>
          </p:cNvPr>
          <p:cNvSpPr/>
          <p:nvPr/>
        </p:nvSpPr>
        <p:spPr>
          <a:xfrm>
            <a:off x="459713" y="47647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457246">
              <a:defRPr/>
            </a:pPr>
            <a:endParaRPr lang="fr-MA" sz="900" dirty="0">
              <a:solidFill>
                <a:prstClr val="black"/>
              </a:solidFill>
              <a:latin typeface="Dosis" pitchFamily="2" charset="0"/>
            </a:endParaRPr>
          </a:p>
        </p:txBody>
      </p:sp>
      <p:pic>
        <p:nvPicPr>
          <p:cNvPr id="5" name="Image 4">
            <a:extLst>
              <a:ext uri="{FF2B5EF4-FFF2-40B4-BE49-F238E27FC236}">
                <a16:creationId xmlns:a16="http://schemas.microsoft.com/office/drawing/2014/main" id="{C8A9AA3B-6594-BA0D-4820-9F13E1220401}"/>
              </a:ext>
            </a:extLst>
          </p:cNvPr>
          <p:cNvPicPr>
            <a:picLocks noChangeAspect="1"/>
          </p:cNvPicPr>
          <p:nvPr/>
        </p:nvPicPr>
        <p:blipFill>
          <a:blip r:embed="rId4"/>
          <a:stretch>
            <a:fillRect/>
          </a:stretch>
        </p:blipFill>
        <p:spPr>
          <a:xfrm>
            <a:off x="2894014" y="1626623"/>
            <a:ext cx="3355975" cy="3514599"/>
          </a:xfrm>
          <a:prstGeom prst="rect">
            <a:avLst/>
          </a:prstGeom>
        </p:spPr>
      </p:pic>
      <p:sp>
        <p:nvSpPr>
          <p:cNvPr id="10" name="ZoneTexte 9">
            <a:extLst>
              <a:ext uri="{FF2B5EF4-FFF2-40B4-BE49-F238E27FC236}">
                <a16:creationId xmlns:a16="http://schemas.microsoft.com/office/drawing/2014/main" id="{815314A8-90C9-ABC5-36F5-30159E7E8F64}"/>
              </a:ext>
            </a:extLst>
          </p:cNvPr>
          <p:cNvSpPr txBox="1"/>
          <p:nvPr/>
        </p:nvSpPr>
        <p:spPr>
          <a:xfrm>
            <a:off x="790894" y="332439"/>
            <a:ext cx="7983321" cy="583493"/>
          </a:xfrm>
          <a:prstGeom prst="rect">
            <a:avLst/>
          </a:prstGeom>
          <a:noFill/>
        </p:spPr>
        <p:txBody>
          <a:bodyPr wrap="square">
            <a:spAutoFit/>
          </a:bodyPr>
          <a:lstStyle/>
          <a:p>
            <a:pPr marL="0" lvl="1" defTabSz="457246">
              <a:lnSpc>
                <a:spcPts val="2011"/>
              </a:lnSpc>
              <a:spcBef>
                <a:spcPct val="0"/>
              </a:spcBef>
              <a:defRPr/>
            </a:pPr>
            <a:r>
              <a:rPr lang="fr-FR" sz="1467" b="1" dirty="0">
                <a:solidFill>
                  <a:prstClr val="white">
                    <a:lumMod val="65000"/>
                  </a:prstClr>
                </a:solidFill>
                <a:latin typeface="Dosis" pitchFamily="2" charset="0"/>
              </a:rPr>
              <a:t>Laissez un petit espace entre les lettres d’un même mot et un espace plus grand entre les mots. </a:t>
            </a:r>
          </a:p>
          <a:p>
            <a:pPr marL="0" lvl="1" defTabSz="457246">
              <a:lnSpc>
                <a:spcPts val="2011"/>
              </a:lnSpc>
              <a:spcBef>
                <a:spcPct val="0"/>
              </a:spcBef>
              <a:defRPr/>
            </a:pPr>
            <a:r>
              <a:rPr lang="fr-MA" sz="1467" b="1" dirty="0">
                <a:solidFill>
                  <a:prstClr val="white">
                    <a:lumMod val="65000"/>
                  </a:prstClr>
                </a:solidFill>
                <a:latin typeface="Dosis" pitchFamily="2" charset="0"/>
              </a:rPr>
              <a:t>L’enseignant donne une rétroaction positive ou corrective</a:t>
            </a:r>
          </a:p>
        </p:txBody>
      </p:sp>
      <p:sp>
        <p:nvSpPr>
          <p:cNvPr id="2" name="Rectangle 1">
            <a:extLst>
              <a:ext uri="{FF2B5EF4-FFF2-40B4-BE49-F238E27FC236}">
                <a16:creationId xmlns:a16="http://schemas.microsoft.com/office/drawing/2014/main" id="{FF90E92E-347B-0B1D-6692-1A443435827F}"/>
              </a:ext>
            </a:extLst>
          </p:cNvPr>
          <p:cNvSpPr/>
          <p:nvPr/>
        </p:nvSpPr>
        <p:spPr>
          <a:xfrm>
            <a:off x="1" y="-7089"/>
            <a:ext cx="9144001" cy="686508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867" dirty="0"/>
          </a:p>
        </p:txBody>
      </p:sp>
      <p:grpSp>
        <p:nvGrpSpPr>
          <p:cNvPr id="8" name="Groupe 7">
            <a:extLst>
              <a:ext uri="{FF2B5EF4-FFF2-40B4-BE49-F238E27FC236}">
                <a16:creationId xmlns:a16="http://schemas.microsoft.com/office/drawing/2014/main" id="{8815858E-084E-6E9C-6BC7-F5F822535A32}"/>
              </a:ext>
            </a:extLst>
          </p:cNvPr>
          <p:cNvGrpSpPr/>
          <p:nvPr/>
        </p:nvGrpSpPr>
        <p:grpSpPr>
          <a:xfrm>
            <a:off x="146299" y="381000"/>
            <a:ext cx="8813800" cy="6344265"/>
            <a:chOff x="312517" y="308344"/>
            <a:chExt cx="8518967" cy="6230679"/>
          </a:xfrm>
        </p:grpSpPr>
        <p:sp>
          <p:nvSpPr>
            <p:cNvPr id="11" name="Rectangle : coins arrondis 10">
              <a:extLst>
                <a:ext uri="{FF2B5EF4-FFF2-40B4-BE49-F238E27FC236}">
                  <a16:creationId xmlns:a16="http://schemas.microsoft.com/office/drawing/2014/main" id="{A452587E-10EE-D8F1-91BB-1D732E80CEFA}"/>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400" dirty="0"/>
            </a:p>
          </p:txBody>
        </p:sp>
        <p:sp>
          <p:nvSpPr>
            <p:cNvPr id="12" name="Rectangle : coins arrondis 11">
              <a:extLst>
                <a:ext uri="{FF2B5EF4-FFF2-40B4-BE49-F238E27FC236}">
                  <a16:creationId xmlns:a16="http://schemas.microsoft.com/office/drawing/2014/main" id="{87B28DF4-116A-F830-3641-D9DB2CC6491D}"/>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400" dirty="0"/>
            </a:p>
          </p:txBody>
        </p:sp>
      </p:grpSp>
      <p:grpSp>
        <p:nvGrpSpPr>
          <p:cNvPr id="13" name="Groupe 12">
            <a:extLst>
              <a:ext uri="{FF2B5EF4-FFF2-40B4-BE49-F238E27FC236}">
                <a16:creationId xmlns:a16="http://schemas.microsoft.com/office/drawing/2014/main" id="{E36C0570-63B1-AFD2-AD2E-CF4ECAE87A44}"/>
              </a:ext>
            </a:extLst>
          </p:cNvPr>
          <p:cNvGrpSpPr/>
          <p:nvPr/>
        </p:nvGrpSpPr>
        <p:grpSpPr>
          <a:xfrm>
            <a:off x="-211628" y="1"/>
            <a:ext cx="9254029" cy="324001"/>
            <a:chOff x="-1604302" y="20290"/>
            <a:chExt cx="10430213" cy="411175"/>
          </a:xfrm>
          <a:noFill/>
        </p:grpSpPr>
        <p:sp>
          <p:nvSpPr>
            <p:cNvPr id="14" name="Rectangle : coins arrondis 13">
              <a:extLst>
                <a:ext uri="{FF2B5EF4-FFF2-40B4-BE49-F238E27FC236}">
                  <a16:creationId xmlns:a16="http://schemas.microsoft.com/office/drawing/2014/main" id="{EEFD89E0-2AAB-A706-479E-86074FA2BE23}"/>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400" b="1" dirty="0">
                  <a:solidFill>
                    <a:schemeClr val="bg1">
                      <a:lumMod val="75000"/>
                    </a:schemeClr>
                  </a:solidFill>
                  <a:latin typeface="Dosis" pitchFamily="2" charset="0"/>
                  <a:cs typeface="Microsoft Uighur" panose="02000000000000000000" pitchFamily="2" charset="-78"/>
                </a:rPr>
                <a:t>3. Lecture</a:t>
              </a:r>
            </a:p>
          </p:txBody>
        </p:sp>
        <p:sp>
          <p:nvSpPr>
            <p:cNvPr id="15" name="Rectangle : coins arrondis 14">
              <a:extLst>
                <a:ext uri="{FF2B5EF4-FFF2-40B4-BE49-F238E27FC236}">
                  <a16:creationId xmlns:a16="http://schemas.microsoft.com/office/drawing/2014/main" id="{B4C64371-B0D2-6B86-FAAD-0FC953134A96}"/>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1400" b="1" dirty="0">
                  <a:solidFill>
                    <a:schemeClr val="bg1"/>
                  </a:solidFill>
                  <a:latin typeface="Dosis" pitchFamily="2" charset="0"/>
                  <a:cs typeface="Microsoft Uighur" panose="02000000000000000000" pitchFamily="2" charset="-78"/>
                </a:rPr>
                <a:t>4.Ecriture</a:t>
              </a:r>
            </a:p>
          </p:txBody>
        </p:sp>
        <p:sp>
          <p:nvSpPr>
            <p:cNvPr id="16" name="Rectangle : coins arrondis 15">
              <a:extLst>
                <a:ext uri="{FF2B5EF4-FFF2-40B4-BE49-F238E27FC236}">
                  <a16:creationId xmlns:a16="http://schemas.microsoft.com/office/drawing/2014/main" id="{802272F2-2EA2-B275-F4E0-1F032FAF065E}"/>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400" b="1" dirty="0">
                  <a:solidFill>
                    <a:schemeClr val="bg1">
                      <a:lumMod val="85000"/>
                    </a:schemeClr>
                  </a:solidFill>
                  <a:latin typeface="Dosis" pitchFamily="2" charset="0"/>
                  <a:cs typeface="Microsoft Uighur" panose="02000000000000000000" pitchFamily="2" charset="-78"/>
                </a:rPr>
                <a:t>5.Pratique autonome</a:t>
              </a:r>
            </a:p>
          </p:txBody>
        </p:sp>
        <p:sp>
          <p:nvSpPr>
            <p:cNvPr id="17" name="Rectangle : coins arrondis 16">
              <a:extLst>
                <a:ext uri="{FF2B5EF4-FFF2-40B4-BE49-F238E27FC236}">
                  <a16:creationId xmlns:a16="http://schemas.microsoft.com/office/drawing/2014/main" id="{8C6CA966-3361-C694-541C-2EE3C01EE129}"/>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400" b="1" dirty="0">
                  <a:solidFill>
                    <a:schemeClr val="bg1">
                      <a:lumMod val="85000"/>
                    </a:schemeClr>
                  </a:solidFill>
                  <a:latin typeface="Dosis" pitchFamily="2" charset="0"/>
                  <a:cs typeface="Microsoft Uighur" panose="02000000000000000000" pitchFamily="2" charset="-78"/>
                </a:rPr>
                <a:t>            6.Jeu</a:t>
              </a:r>
            </a:p>
          </p:txBody>
        </p:sp>
        <p:sp>
          <p:nvSpPr>
            <p:cNvPr id="18" name="Rectangle : coins arrondis 17">
              <a:extLst>
                <a:ext uri="{FF2B5EF4-FFF2-40B4-BE49-F238E27FC236}">
                  <a16:creationId xmlns:a16="http://schemas.microsoft.com/office/drawing/2014/main" id="{CE2AD15A-F4A4-B842-90E6-848C0BF1F0BE}"/>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400" b="1" dirty="0">
                  <a:solidFill>
                    <a:schemeClr val="bg1">
                      <a:lumMod val="75000"/>
                    </a:schemeClr>
                  </a:solidFill>
                  <a:latin typeface="Dosis" pitchFamily="2" charset="0"/>
                  <a:cs typeface="Microsoft Uighur" panose="02000000000000000000" pitchFamily="2" charset="-78"/>
                </a:rPr>
                <a:t>2.Vocabulaire</a:t>
              </a:r>
            </a:p>
          </p:txBody>
        </p:sp>
        <p:sp>
          <p:nvSpPr>
            <p:cNvPr id="19" name="Rectangle : coins arrondis 18">
              <a:extLst>
                <a:ext uri="{FF2B5EF4-FFF2-40B4-BE49-F238E27FC236}">
                  <a16:creationId xmlns:a16="http://schemas.microsoft.com/office/drawing/2014/main" id="{FAF3EC5D-D0C7-0AC1-A939-0D3DB42169CE}"/>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400" b="1" dirty="0">
                  <a:solidFill>
                    <a:schemeClr val="bg1">
                      <a:lumMod val="75000"/>
                    </a:schemeClr>
                  </a:solidFill>
                  <a:latin typeface="Dosis" pitchFamily="2" charset="0"/>
                  <a:cs typeface="Microsoft Uighur" panose="02000000000000000000" pitchFamily="2" charset="-78"/>
                </a:rPr>
                <a:t>1. Rituel </a:t>
              </a:r>
            </a:p>
          </p:txBody>
        </p:sp>
      </p:grpSp>
      <p:pic>
        <p:nvPicPr>
          <p:cNvPr id="20" name="Graphique 19">
            <a:extLst>
              <a:ext uri="{FF2B5EF4-FFF2-40B4-BE49-F238E27FC236}">
                <a16:creationId xmlns:a16="http://schemas.microsoft.com/office/drawing/2014/main" id="{8EC89B11-B6DC-D2B4-8A3A-7946E7D888D2}"/>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24045" y="598216"/>
            <a:ext cx="387564" cy="342737"/>
          </a:xfrm>
          <a:prstGeom prst="rect">
            <a:avLst/>
          </a:prstGeom>
        </p:spPr>
      </p:pic>
      <p:sp>
        <p:nvSpPr>
          <p:cNvPr id="26" name="ZoneTexte 25">
            <a:extLst>
              <a:ext uri="{FF2B5EF4-FFF2-40B4-BE49-F238E27FC236}">
                <a16:creationId xmlns:a16="http://schemas.microsoft.com/office/drawing/2014/main" id="{30443A45-6E2F-3E8A-255A-8B7E530BE1BD}"/>
              </a:ext>
            </a:extLst>
          </p:cNvPr>
          <p:cNvSpPr txBox="1"/>
          <p:nvPr/>
        </p:nvSpPr>
        <p:spPr>
          <a:xfrm>
            <a:off x="637818" y="567941"/>
            <a:ext cx="8315681" cy="587340"/>
          </a:xfrm>
          <a:prstGeom prst="rect">
            <a:avLst/>
          </a:prstGeom>
          <a:noFill/>
        </p:spPr>
        <p:txBody>
          <a:bodyPr wrap="square">
            <a:spAutoFit/>
          </a:bodyPr>
          <a:lstStyle/>
          <a:p>
            <a:pPr marL="0" lvl="1" defTabSz="457246">
              <a:lnSpc>
                <a:spcPts val="2011"/>
              </a:lnSpc>
              <a:spcBef>
                <a:spcPct val="0"/>
              </a:spcBef>
              <a:defRPr/>
            </a:pPr>
            <a:r>
              <a:rPr lang="fr-FR" sz="1600" b="1" dirty="0">
                <a:solidFill>
                  <a:prstClr val="white">
                    <a:lumMod val="65000"/>
                  </a:prstClr>
                </a:solidFill>
                <a:latin typeface="Dosis" panose="02010703020202060003" pitchFamily="2" charset="0"/>
              </a:rPr>
              <a:t>Je vais écrire des mots en script.  Regardez bien et suivez les mouvements du feutre/de la craie.</a:t>
            </a:r>
          </a:p>
          <a:p>
            <a:pPr marL="0" lvl="1" defTabSz="457246">
              <a:lnSpc>
                <a:spcPts val="2011"/>
              </a:lnSpc>
              <a:spcBef>
                <a:spcPct val="0"/>
              </a:spcBef>
              <a:defRPr/>
            </a:pPr>
            <a:r>
              <a:rPr lang="fr-FR" sz="1600" i="1" dirty="0">
                <a:solidFill>
                  <a:prstClr val="white">
                    <a:lumMod val="65000"/>
                  </a:prstClr>
                </a:solidFill>
                <a:latin typeface="Dosis" panose="02010703020202060003" pitchFamily="2" charset="0"/>
              </a:rPr>
              <a:t>L’enseignant utilise le tableau  d’écriture. Il écrit: la pharmacie; le docteur; à côté</a:t>
            </a:r>
          </a:p>
        </p:txBody>
      </p:sp>
      <p:cxnSp>
        <p:nvCxnSpPr>
          <p:cNvPr id="4" name="Connecteur droit 3">
            <a:extLst>
              <a:ext uri="{FF2B5EF4-FFF2-40B4-BE49-F238E27FC236}">
                <a16:creationId xmlns:a16="http://schemas.microsoft.com/office/drawing/2014/main" id="{1E142D72-3C1B-2A3C-6BAE-603629D024A9}"/>
              </a:ext>
            </a:extLst>
          </p:cNvPr>
          <p:cNvCxnSpPr>
            <a:cxnSpLocks/>
          </p:cNvCxnSpPr>
          <p:nvPr/>
        </p:nvCxnSpPr>
        <p:spPr>
          <a:xfrm>
            <a:off x="459712" y="4091472"/>
            <a:ext cx="8314502" cy="0"/>
          </a:xfrm>
          <a:prstGeom prst="line">
            <a:avLst/>
          </a:prstGeom>
          <a:ln w="5715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cxnSp>
        <p:nvCxnSpPr>
          <p:cNvPr id="29" name="Connecteur droit 28">
            <a:extLst>
              <a:ext uri="{FF2B5EF4-FFF2-40B4-BE49-F238E27FC236}">
                <a16:creationId xmlns:a16="http://schemas.microsoft.com/office/drawing/2014/main" id="{A93D2296-1481-20BF-DD4A-20013F992711}"/>
              </a:ext>
            </a:extLst>
          </p:cNvPr>
          <p:cNvCxnSpPr>
            <a:cxnSpLocks/>
          </p:cNvCxnSpPr>
          <p:nvPr/>
        </p:nvCxnSpPr>
        <p:spPr>
          <a:xfrm>
            <a:off x="459711" y="3143207"/>
            <a:ext cx="8294028" cy="1"/>
          </a:xfrm>
          <a:prstGeom prst="line">
            <a:avLst/>
          </a:prstGeom>
          <a:ln w="1905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cxnSp>
        <p:nvCxnSpPr>
          <p:cNvPr id="30" name="Connecteur droit 29">
            <a:extLst>
              <a:ext uri="{FF2B5EF4-FFF2-40B4-BE49-F238E27FC236}">
                <a16:creationId xmlns:a16="http://schemas.microsoft.com/office/drawing/2014/main" id="{71F558B0-C11B-393A-7D0C-BAEB87C91801}"/>
              </a:ext>
            </a:extLst>
          </p:cNvPr>
          <p:cNvCxnSpPr>
            <a:cxnSpLocks/>
          </p:cNvCxnSpPr>
          <p:nvPr/>
        </p:nvCxnSpPr>
        <p:spPr>
          <a:xfrm>
            <a:off x="459713" y="3620428"/>
            <a:ext cx="8227089" cy="0"/>
          </a:xfrm>
          <a:prstGeom prst="line">
            <a:avLst/>
          </a:prstGeom>
          <a:ln w="1905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sp>
        <p:nvSpPr>
          <p:cNvPr id="31" name="ZoneTexte 30">
            <a:extLst>
              <a:ext uri="{FF2B5EF4-FFF2-40B4-BE49-F238E27FC236}">
                <a16:creationId xmlns:a16="http://schemas.microsoft.com/office/drawing/2014/main" id="{79FFED01-D6CB-5349-AC3D-DEC3C08D9206}"/>
              </a:ext>
            </a:extLst>
          </p:cNvPr>
          <p:cNvSpPr txBox="1"/>
          <p:nvPr/>
        </p:nvSpPr>
        <p:spPr>
          <a:xfrm>
            <a:off x="329976" y="3091278"/>
            <a:ext cx="9065530" cy="2554545"/>
          </a:xfrm>
          <a:prstGeom prst="rect">
            <a:avLst/>
          </a:prstGeom>
          <a:noFill/>
        </p:spPr>
        <p:txBody>
          <a:bodyPr wrap="square" rtlCol="0">
            <a:spAutoFit/>
          </a:bodyPr>
          <a:lstStyle/>
          <a:p>
            <a:pPr defTabSz="457269">
              <a:defRPr/>
            </a:pPr>
            <a:r>
              <a:rPr lang="fr-FR" sz="8000" b="1" dirty="0">
                <a:solidFill>
                  <a:srgbClr val="4F81BD">
                    <a:lumMod val="50000"/>
                  </a:srgbClr>
                </a:solidFill>
                <a:latin typeface="Aharoni" panose="02010803020104030203" pitchFamily="2" charset="-79"/>
                <a:cs typeface="Aharoni" panose="02010803020104030203" pitchFamily="2" charset="-79"/>
              </a:rPr>
              <a:t>Le pompier</a:t>
            </a:r>
            <a:endParaRPr lang="fr-FR" sz="8000" b="1" dirty="0">
              <a:solidFill>
                <a:srgbClr val="4F81BD">
                  <a:lumMod val="50000"/>
                </a:srgbClr>
              </a:solidFill>
              <a:latin typeface="Dosis" pitchFamily="2" charset="0"/>
            </a:endParaRPr>
          </a:p>
          <a:p>
            <a:pPr defTabSz="457269">
              <a:defRPr/>
            </a:pPr>
            <a:endParaRPr lang="fr-FR" sz="8000" b="1" kern="0" spc="277" dirty="0">
              <a:solidFill>
                <a:srgbClr val="106585"/>
              </a:solidFill>
              <a:latin typeface="Dosis" pitchFamily="2" charset="0"/>
            </a:endParaRPr>
          </a:p>
        </p:txBody>
      </p:sp>
    </p:spTree>
    <p:extLst>
      <p:ext uri="{BB962C8B-B14F-4D97-AF65-F5344CB8AC3E}">
        <p14:creationId xmlns:p14="http://schemas.microsoft.com/office/powerpoint/2010/main" val="345423776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DA01E9-E6E4-10C7-D133-3997E0EEC74F}"/>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8F865C9A-3E96-9B50-8530-557F9A514F40}"/>
              </a:ext>
            </a:extLst>
          </p:cNvPr>
          <p:cNvSpPr/>
          <p:nvPr/>
        </p:nvSpPr>
        <p:spPr>
          <a:xfrm>
            <a:off x="0" y="9834"/>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5" name="Rectangle : coins arrondis 4">
            <a:extLst>
              <a:ext uri="{FF2B5EF4-FFF2-40B4-BE49-F238E27FC236}">
                <a16:creationId xmlns:a16="http://schemas.microsoft.com/office/drawing/2014/main" id="{28728A1D-467D-56E7-4B54-BA0EA9F4769B}"/>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9844ABE9-70E3-1AB9-BBEA-DEBFEDD30355}"/>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1" name="ZoneTexte 20">
            <a:extLst>
              <a:ext uri="{FF2B5EF4-FFF2-40B4-BE49-F238E27FC236}">
                <a16:creationId xmlns:a16="http://schemas.microsoft.com/office/drawing/2014/main" id="{0ED25677-5BC0-618B-7148-B8D9F662E629}"/>
              </a:ext>
            </a:extLst>
          </p:cNvPr>
          <p:cNvSpPr txBox="1"/>
          <p:nvPr/>
        </p:nvSpPr>
        <p:spPr>
          <a:xfrm>
            <a:off x="952500" y="431801"/>
            <a:ext cx="6096000" cy="32797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Prenez vos ardoises.</a:t>
            </a:r>
          </a:p>
        </p:txBody>
      </p:sp>
      <p:sp>
        <p:nvSpPr>
          <p:cNvPr id="22" name="Freeform 8">
            <a:extLst>
              <a:ext uri="{FF2B5EF4-FFF2-40B4-BE49-F238E27FC236}">
                <a16:creationId xmlns:a16="http://schemas.microsoft.com/office/drawing/2014/main" id="{F625B1BE-6669-0FE7-AB01-D7115E1889A5}"/>
              </a:ext>
            </a:extLst>
          </p:cNvPr>
          <p:cNvSpPr/>
          <p:nvPr/>
        </p:nvSpPr>
        <p:spPr>
          <a:xfrm>
            <a:off x="567366" y="4867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pic>
        <p:nvPicPr>
          <p:cNvPr id="2" name="Image 1">
            <a:extLst>
              <a:ext uri="{FF2B5EF4-FFF2-40B4-BE49-F238E27FC236}">
                <a16:creationId xmlns:a16="http://schemas.microsoft.com/office/drawing/2014/main" id="{1951358E-9512-9F22-6EA0-69E4B64D16BD}"/>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2184402" y="1718516"/>
            <a:ext cx="4424799" cy="3420971"/>
          </a:xfrm>
          <a:prstGeom prst="rect">
            <a:avLst/>
          </a:prstGeom>
        </p:spPr>
      </p:pic>
      <p:graphicFrame>
        <p:nvGraphicFramePr>
          <p:cNvPr id="7" name="Tableau 6">
            <a:extLst>
              <a:ext uri="{FF2B5EF4-FFF2-40B4-BE49-F238E27FC236}">
                <a16:creationId xmlns:a16="http://schemas.microsoft.com/office/drawing/2014/main" id="{87E8D20A-E038-813D-0468-082DC6A856CD}"/>
              </a:ext>
            </a:extLst>
          </p:cNvPr>
          <p:cNvGraphicFramePr>
            <a:graphicFrameLocks noGrp="1"/>
          </p:cNvGraphicFramePr>
          <p:nvPr>
            <p:custDataLst>
              <p:tags r:id="rId1"/>
            </p:custDataLst>
          </p:nvPr>
        </p:nvGraphicFramePr>
        <p:xfrm>
          <a:off x="1" y="-1"/>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Tree>
    <p:extLst>
      <p:ext uri="{BB962C8B-B14F-4D97-AF65-F5344CB8AC3E}">
        <p14:creationId xmlns:p14="http://schemas.microsoft.com/office/powerpoint/2010/main" val="2764201784"/>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9A85B7-6B4B-4B2A-E790-2E400A1B5EAB}"/>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FA2B61D9-0014-5C61-8041-D3057CF3ACB0}"/>
              </a:ext>
            </a:extLst>
          </p:cNvPr>
          <p:cNvSpPr/>
          <p:nvPr/>
        </p:nvSpPr>
        <p:spPr>
          <a:xfrm>
            <a:off x="2" y="-37663"/>
            <a:ext cx="9143999"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609630"/>
            <a:endParaRPr lang="fr-MA" sz="571" dirty="0">
              <a:solidFill>
                <a:prstClr val="black"/>
              </a:solidFill>
              <a:latin typeface="Dosis" pitchFamily="2" charset="0"/>
            </a:endParaRPr>
          </a:p>
        </p:txBody>
      </p:sp>
      <p:sp>
        <p:nvSpPr>
          <p:cNvPr id="6" name="TextBox 6">
            <a:extLst>
              <a:ext uri="{FF2B5EF4-FFF2-40B4-BE49-F238E27FC236}">
                <a16:creationId xmlns:a16="http://schemas.microsoft.com/office/drawing/2014/main" id="{97192840-FA34-5800-0CD4-B9A5F8B4A523}"/>
              </a:ext>
            </a:extLst>
          </p:cNvPr>
          <p:cNvSpPr txBox="1"/>
          <p:nvPr/>
        </p:nvSpPr>
        <p:spPr>
          <a:xfrm>
            <a:off x="716226" y="644552"/>
            <a:ext cx="7711551" cy="820096"/>
          </a:xfrm>
          <a:prstGeom prst="rect">
            <a:avLst/>
          </a:prstGeom>
        </p:spPr>
        <p:txBody>
          <a:bodyPr lIns="0" tIns="0" rIns="0" bIns="0" rtlCol="0" anchor="t">
            <a:spAutoFit/>
          </a:bodyPr>
          <a:lstStyle/>
          <a:p>
            <a:pPr algn="ctr" defTabSz="457246">
              <a:lnSpc>
                <a:spcPts val="7400"/>
              </a:lnSpc>
            </a:pPr>
            <a:r>
              <a:rPr lang="en-US" sz="3200" dirty="0">
                <a:solidFill>
                  <a:srgbClr val="215968"/>
                </a:solidFill>
                <a:latin typeface="Carelia"/>
              </a:rPr>
              <a:t>Pratique </a:t>
            </a:r>
            <a:r>
              <a:rPr lang="en-US" sz="3200" dirty="0" err="1">
                <a:solidFill>
                  <a:srgbClr val="215968"/>
                </a:solidFill>
                <a:latin typeface="Carelia"/>
              </a:rPr>
              <a:t>autonome</a:t>
            </a:r>
            <a:endParaRPr lang="en-US" sz="3200" dirty="0">
              <a:solidFill>
                <a:srgbClr val="215968"/>
              </a:solidFill>
              <a:latin typeface="Carelia"/>
            </a:endParaRPr>
          </a:p>
        </p:txBody>
      </p:sp>
      <p:sp>
        <p:nvSpPr>
          <p:cNvPr id="8" name="TextBox 8">
            <a:extLst>
              <a:ext uri="{FF2B5EF4-FFF2-40B4-BE49-F238E27FC236}">
                <a16:creationId xmlns:a16="http://schemas.microsoft.com/office/drawing/2014/main" id="{30BB91E0-519C-3A7C-AEC6-BFC196649A74}"/>
              </a:ext>
            </a:extLst>
          </p:cNvPr>
          <p:cNvSpPr txBox="1"/>
          <p:nvPr/>
        </p:nvSpPr>
        <p:spPr>
          <a:xfrm>
            <a:off x="3204334" y="5732994"/>
            <a:ext cx="2494772" cy="143629"/>
          </a:xfrm>
          <a:prstGeom prst="rect">
            <a:avLst/>
          </a:prstGeom>
        </p:spPr>
        <p:txBody>
          <a:bodyPr lIns="0" tIns="0" rIns="0" bIns="0" rtlCol="0" anchor="t">
            <a:spAutoFit/>
          </a:bodyPr>
          <a:lstStyle/>
          <a:p>
            <a:pPr algn="ctr" defTabSz="609630">
              <a:lnSpc>
                <a:spcPts val="1164"/>
              </a:lnSpc>
              <a:spcBef>
                <a:spcPct val="0"/>
              </a:spcBef>
            </a:pPr>
            <a:r>
              <a:rPr lang="en-US" sz="832">
                <a:solidFill>
                  <a:srgbClr val="FCFEFD"/>
                </a:solidFill>
                <a:latin typeface="Arimo Italics"/>
              </a:rPr>
              <a:t>Version provisoire pour la formation des enseignants </a:t>
            </a:r>
          </a:p>
        </p:txBody>
      </p:sp>
      <p:sp>
        <p:nvSpPr>
          <p:cNvPr id="14" name="Nuage 13">
            <a:extLst>
              <a:ext uri="{FF2B5EF4-FFF2-40B4-BE49-F238E27FC236}">
                <a16:creationId xmlns:a16="http://schemas.microsoft.com/office/drawing/2014/main" id="{0295852F-FDE9-1449-FEC1-DEDE4388B5D0}"/>
              </a:ext>
            </a:extLst>
          </p:cNvPr>
          <p:cNvSpPr/>
          <p:nvPr/>
        </p:nvSpPr>
        <p:spPr>
          <a:xfrm>
            <a:off x="1320802" y="1691149"/>
            <a:ext cx="6741651" cy="2979174"/>
          </a:xfrm>
          <a:prstGeom prst="cloud">
            <a:avLst/>
          </a:prstGeom>
        </p:spPr>
        <p:style>
          <a:lnRef idx="2">
            <a:schemeClr val="accent3"/>
          </a:lnRef>
          <a:fillRef idx="1">
            <a:schemeClr val="lt1"/>
          </a:fillRef>
          <a:effectRef idx="0">
            <a:schemeClr val="accent3"/>
          </a:effectRef>
          <a:fontRef idx="minor">
            <a:schemeClr val="dk1"/>
          </a:fontRef>
        </p:style>
        <p:txBody>
          <a:bodyPr rtlCol="0" anchor="ctr"/>
          <a:lstStyle/>
          <a:p>
            <a:pPr algn="ctr" defTabSz="609630"/>
            <a:endParaRPr lang="fr-MA" dirty="0">
              <a:solidFill>
                <a:prstClr val="black"/>
              </a:solidFill>
              <a:latin typeface="Calibri"/>
            </a:endParaRPr>
          </a:p>
        </p:txBody>
      </p:sp>
      <p:sp>
        <p:nvSpPr>
          <p:cNvPr id="15" name="TextBox 7">
            <a:extLst>
              <a:ext uri="{FF2B5EF4-FFF2-40B4-BE49-F238E27FC236}">
                <a16:creationId xmlns:a16="http://schemas.microsoft.com/office/drawing/2014/main" id="{79464D8C-AFD6-2B16-E4E7-7CED0E9603C4}"/>
              </a:ext>
            </a:extLst>
          </p:cNvPr>
          <p:cNvSpPr txBox="1"/>
          <p:nvPr/>
        </p:nvSpPr>
        <p:spPr>
          <a:xfrm>
            <a:off x="1777998" y="2178764"/>
            <a:ext cx="6045201" cy="515526"/>
          </a:xfrm>
          <a:prstGeom prst="rect">
            <a:avLst/>
          </a:prstGeom>
        </p:spPr>
        <p:txBody>
          <a:bodyPr wrap="square" lIns="0" tIns="0" rIns="0" bIns="0" rtlCol="0" anchor="t">
            <a:spAutoFit/>
          </a:bodyPr>
          <a:lstStyle/>
          <a:p>
            <a:pPr algn="ctr" defTabSz="457246">
              <a:lnSpc>
                <a:spcPts val="4608"/>
              </a:lnSpc>
            </a:pPr>
            <a:r>
              <a:rPr lang="fr-MA" sz="2533" b="1" dirty="0">
                <a:solidFill>
                  <a:srgbClr val="9BBB59">
                    <a:lumMod val="75000"/>
                  </a:srgbClr>
                </a:solidFill>
                <a:latin typeface="Dosis" pitchFamily="2" charset="0"/>
              </a:rPr>
              <a:t>Lecture à deux </a:t>
            </a:r>
          </a:p>
        </p:txBody>
      </p:sp>
    </p:spTree>
    <p:extLst>
      <p:ext uri="{BB962C8B-B14F-4D97-AF65-F5344CB8AC3E}">
        <p14:creationId xmlns:p14="http://schemas.microsoft.com/office/powerpoint/2010/main" val="9600550"/>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C7FCF9-595B-CAA2-20AB-2685F7511A9E}"/>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B6F758B7-B1DF-0ABD-F173-4C66C7DB8AC5}"/>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638046DB-94B9-DED7-CAC6-2DCA92F2544A}"/>
              </a:ext>
            </a:extLst>
          </p:cNvPr>
          <p:cNvSpPr/>
          <p:nvPr/>
        </p:nvSpPr>
        <p:spPr>
          <a:xfrm>
            <a:off x="108155" y="190501"/>
            <a:ext cx="8927691" cy="64769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4A75AE08-34F6-EF6A-F750-60DB7FA89E4C}"/>
              </a:ext>
            </a:extLst>
          </p:cNvPr>
          <p:cNvSpPr/>
          <p:nvPr/>
        </p:nvSpPr>
        <p:spPr>
          <a:xfrm>
            <a:off x="108155" y="228600"/>
            <a:ext cx="8851945" cy="58187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94C1D7D9-8A30-244F-A6CC-12CC682D1949}"/>
              </a:ext>
            </a:extLst>
          </p:cNvPr>
          <p:cNvSpPr/>
          <p:nvPr/>
        </p:nvSpPr>
        <p:spPr>
          <a:xfrm>
            <a:off x="567365" y="39183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defTabSz="457246">
              <a:defRPr/>
            </a:pPr>
            <a:endParaRPr lang="fr-MA" sz="900" dirty="0">
              <a:solidFill>
                <a:prstClr val="black"/>
              </a:solidFill>
              <a:latin typeface="Dosis" pitchFamily="2" charset="0"/>
            </a:endParaRPr>
          </a:p>
        </p:txBody>
      </p:sp>
      <p:graphicFrame>
        <p:nvGraphicFramePr>
          <p:cNvPr id="7" name="Tableau 6">
            <a:extLst>
              <a:ext uri="{FF2B5EF4-FFF2-40B4-BE49-F238E27FC236}">
                <a16:creationId xmlns:a16="http://schemas.microsoft.com/office/drawing/2014/main" id="{987DD491-D834-8A0E-DDE5-98A73B70C706}"/>
              </a:ext>
            </a:extLst>
          </p:cNvPr>
          <p:cNvGraphicFramePr>
            <a:graphicFrameLocks noGrp="1"/>
          </p:cNvGraphicFramePr>
          <p:nvPr>
            <p:custDataLst>
              <p:tags r:id="rId1"/>
            </p:custDataLst>
          </p:nvPr>
        </p:nvGraphicFramePr>
        <p:xfrm>
          <a:off x="-6599" y="-25761"/>
          <a:ext cx="9042444" cy="457200"/>
        </p:xfrm>
        <a:graphic>
          <a:graphicData uri="http://schemas.openxmlformats.org/drawingml/2006/table">
            <a:tbl>
              <a:tblPr firstRow="1" bandRow="1">
                <a:tableStyleId>{5C22544A-7EE6-4342-B048-85BDC9FD1C3A}</a:tableStyleId>
              </a:tblPr>
              <a:tblGrid>
                <a:gridCol w="1507074">
                  <a:extLst>
                    <a:ext uri="{9D8B030D-6E8A-4147-A177-3AD203B41FA5}">
                      <a16:colId xmlns:a16="http://schemas.microsoft.com/office/drawing/2014/main" val="1026576551"/>
                    </a:ext>
                  </a:extLst>
                </a:gridCol>
                <a:gridCol w="1507074">
                  <a:extLst>
                    <a:ext uri="{9D8B030D-6E8A-4147-A177-3AD203B41FA5}">
                      <a16:colId xmlns:a16="http://schemas.microsoft.com/office/drawing/2014/main" val="1915038765"/>
                    </a:ext>
                  </a:extLst>
                </a:gridCol>
                <a:gridCol w="1507074">
                  <a:extLst>
                    <a:ext uri="{9D8B030D-6E8A-4147-A177-3AD203B41FA5}">
                      <a16:colId xmlns:a16="http://schemas.microsoft.com/office/drawing/2014/main" val="2262048582"/>
                    </a:ext>
                  </a:extLst>
                </a:gridCol>
                <a:gridCol w="1717956">
                  <a:extLst>
                    <a:ext uri="{9D8B030D-6E8A-4147-A177-3AD203B41FA5}">
                      <a16:colId xmlns:a16="http://schemas.microsoft.com/office/drawing/2014/main" val="2897137454"/>
                    </a:ext>
                  </a:extLst>
                </a:gridCol>
                <a:gridCol w="1682167">
                  <a:extLst>
                    <a:ext uri="{9D8B030D-6E8A-4147-A177-3AD203B41FA5}">
                      <a16:colId xmlns:a16="http://schemas.microsoft.com/office/drawing/2014/main" val="2418460758"/>
                    </a:ext>
                  </a:extLst>
                </a:gridCol>
                <a:gridCol w="1121099">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b="1" kern="1200" dirty="0">
                          <a:solidFill>
                            <a:schemeClr val="bg1">
                              <a:lumMod val="75000"/>
                            </a:schemeClr>
                          </a:solidFill>
                          <a:latin typeface="Dosis" pitchFamily="2" charset="0"/>
                          <a:ea typeface="+mn-ea"/>
                          <a:cs typeface="+mn-cs"/>
                        </a:rPr>
                        <a:t>2. Vocabulaire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2" name="ZoneTexte 1">
            <a:extLst>
              <a:ext uri="{FF2B5EF4-FFF2-40B4-BE49-F238E27FC236}">
                <a16:creationId xmlns:a16="http://schemas.microsoft.com/office/drawing/2014/main" id="{66D80322-447B-83FD-3E9C-A0DD46644B59}"/>
              </a:ext>
            </a:extLst>
          </p:cNvPr>
          <p:cNvSpPr txBox="1"/>
          <p:nvPr/>
        </p:nvSpPr>
        <p:spPr>
          <a:xfrm>
            <a:off x="844378" y="329507"/>
            <a:ext cx="8034152" cy="523220"/>
          </a:xfrm>
          <a:prstGeom prst="rect">
            <a:avLst/>
          </a:prstGeom>
          <a:noFill/>
        </p:spPr>
        <p:txBody>
          <a:bodyPr wrap="square" rtlCol="0">
            <a:spAutoFit/>
          </a:bodyPr>
          <a:lstStyle/>
          <a:p>
            <a:pPr defTabSz="457235">
              <a:defRPr/>
            </a:pPr>
            <a:r>
              <a:rPr lang="fr-FR" sz="1400" b="1" dirty="0">
                <a:solidFill>
                  <a:prstClr val="white">
                    <a:lumMod val="65000"/>
                  </a:prstClr>
                </a:solidFill>
                <a:latin typeface="Dosis" pitchFamily="2" charset="0"/>
              </a:rPr>
              <a:t>Activités 1et2  page 31. Lisez  à votre voisin à voix basse . Ensuite, échangez les rôles.</a:t>
            </a:r>
            <a:endParaRPr lang="fr-FR" sz="1400" dirty="0">
              <a:solidFill>
                <a:prstClr val="white">
                  <a:lumMod val="65000"/>
                </a:prstClr>
              </a:solidFill>
              <a:latin typeface="Dosis" pitchFamily="2" charset="0"/>
            </a:endParaRPr>
          </a:p>
          <a:p>
            <a:pPr defTabSz="457246">
              <a:defRPr/>
            </a:pPr>
            <a:r>
              <a:rPr lang="fr-FR" sz="1400" i="1" dirty="0">
                <a:solidFill>
                  <a:prstClr val="white">
                    <a:lumMod val="65000"/>
                  </a:prstClr>
                </a:solidFill>
                <a:latin typeface="Dosis" pitchFamily="2" charset="0"/>
              </a:rPr>
              <a:t>L’enseignant  (e ) circule entre les rangs et donne une rétroaction positive ou corrective.    </a:t>
            </a:r>
          </a:p>
        </p:txBody>
      </p:sp>
      <p:pic>
        <p:nvPicPr>
          <p:cNvPr id="8" name="Image 7" descr="Une image contenant dessin, dessin humoristique, croquis, Dessin d’enfant&#10;&#10;Description générée automatiquement">
            <a:extLst>
              <a:ext uri="{FF2B5EF4-FFF2-40B4-BE49-F238E27FC236}">
                <a16:creationId xmlns:a16="http://schemas.microsoft.com/office/drawing/2014/main" id="{4C3718C9-B267-E2E1-E356-8190FABF342B}"/>
              </a:ext>
            </a:extLst>
          </p:cNvPr>
          <p:cNvPicPr>
            <a:picLocks noChangeAspect="1"/>
          </p:cNvPicPr>
          <p:nvPr>
            <p:custDataLst>
              <p:tags r:id="rId2"/>
            </p:custDataLst>
          </p:nvPr>
        </p:nvPicPr>
        <p:blipFill>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7695157" y="228601"/>
            <a:ext cx="1370707" cy="856623"/>
          </a:xfrm>
          <a:prstGeom prst="rect">
            <a:avLst/>
          </a:prstGeom>
        </p:spPr>
      </p:pic>
      <p:pic>
        <p:nvPicPr>
          <p:cNvPr id="13" name="Image 12">
            <a:extLst>
              <a:ext uri="{FF2B5EF4-FFF2-40B4-BE49-F238E27FC236}">
                <a16:creationId xmlns:a16="http://schemas.microsoft.com/office/drawing/2014/main" id="{33E49AAA-56E5-8E89-745C-8506ADCC9BEA}"/>
              </a:ext>
            </a:extLst>
          </p:cNvPr>
          <p:cNvPicPr>
            <a:picLocks noChangeAspect="1"/>
          </p:cNvPicPr>
          <p:nvPr/>
        </p:nvPicPr>
        <p:blipFill>
          <a:blip r:embed="rId7"/>
          <a:stretch>
            <a:fillRect/>
          </a:stretch>
        </p:blipFill>
        <p:spPr>
          <a:xfrm>
            <a:off x="2409815" y="911376"/>
            <a:ext cx="3882830" cy="5373001"/>
          </a:xfrm>
          <a:prstGeom prst="rect">
            <a:avLst/>
          </a:prstGeom>
          <a:ln w="19050">
            <a:solidFill>
              <a:schemeClr val="tx1"/>
            </a:solidFill>
          </a:ln>
        </p:spPr>
      </p:pic>
      <p:sp>
        <p:nvSpPr>
          <p:cNvPr id="5" name="Rectangle 4">
            <a:extLst>
              <a:ext uri="{FF2B5EF4-FFF2-40B4-BE49-F238E27FC236}">
                <a16:creationId xmlns:a16="http://schemas.microsoft.com/office/drawing/2014/main" id="{110E1E08-8EE8-5F11-DDC8-F8245693E4A6}"/>
              </a:ext>
            </a:extLst>
          </p:cNvPr>
          <p:cNvSpPr/>
          <p:nvPr/>
        </p:nvSpPr>
        <p:spPr>
          <a:xfrm>
            <a:off x="1799302" y="2222091"/>
            <a:ext cx="5525729" cy="1799304"/>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defTabSz="304815">
              <a:defRPr/>
            </a:pPr>
            <a:endParaRPr lang="fr-FR" sz="1200" dirty="0">
              <a:solidFill>
                <a:prstClr val="white"/>
              </a:solidFill>
              <a:latin typeface="Calibri"/>
            </a:endParaRPr>
          </a:p>
        </p:txBody>
      </p:sp>
    </p:spTree>
    <p:extLst>
      <p:ext uri="{BB962C8B-B14F-4D97-AF65-F5344CB8AC3E}">
        <p14:creationId xmlns:p14="http://schemas.microsoft.com/office/powerpoint/2010/main" val="2612819988"/>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B94DDC-5BA7-29E6-F04A-22E8B73D3EC9}"/>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3E97F3E7-50E8-CCA0-B8EA-2CF936DBF4BD}"/>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E407A321-8BEE-1BF9-FF3F-D12EB6103654}"/>
              </a:ext>
            </a:extLst>
          </p:cNvPr>
          <p:cNvSpPr/>
          <p:nvPr/>
        </p:nvSpPr>
        <p:spPr>
          <a:xfrm>
            <a:off x="108155" y="190501"/>
            <a:ext cx="8927691" cy="64769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42A47F1F-3E17-5EDC-9D27-867C101A0E7A}"/>
              </a:ext>
            </a:extLst>
          </p:cNvPr>
          <p:cNvSpPr/>
          <p:nvPr/>
        </p:nvSpPr>
        <p:spPr>
          <a:xfrm>
            <a:off x="108155" y="228600"/>
            <a:ext cx="8851945" cy="58187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3D9F3B4E-9F74-A5D6-2405-6B3A22FA070F}"/>
              </a:ext>
            </a:extLst>
          </p:cNvPr>
          <p:cNvSpPr/>
          <p:nvPr/>
        </p:nvSpPr>
        <p:spPr>
          <a:xfrm>
            <a:off x="567365" y="39183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defTabSz="457246">
              <a:defRPr/>
            </a:pPr>
            <a:endParaRPr lang="fr-MA" sz="900" dirty="0">
              <a:solidFill>
                <a:prstClr val="black"/>
              </a:solidFill>
              <a:latin typeface="Dosis" pitchFamily="2" charset="0"/>
            </a:endParaRPr>
          </a:p>
        </p:txBody>
      </p:sp>
      <p:graphicFrame>
        <p:nvGraphicFramePr>
          <p:cNvPr id="7" name="Tableau 6">
            <a:extLst>
              <a:ext uri="{FF2B5EF4-FFF2-40B4-BE49-F238E27FC236}">
                <a16:creationId xmlns:a16="http://schemas.microsoft.com/office/drawing/2014/main" id="{286B896B-E7EE-5137-08A9-3DDC0FFEEC8B}"/>
              </a:ext>
            </a:extLst>
          </p:cNvPr>
          <p:cNvGraphicFramePr>
            <a:graphicFrameLocks noGrp="1"/>
          </p:cNvGraphicFramePr>
          <p:nvPr>
            <p:custDataLst>
              <p:tags r:id="rId1"/>
            </p:custDataLst>
          </p:nvPr>
        </p:nvGraphicFramePr>
        <p:xfrm>
          <a:off x="-6599" y="-25761"/>
          <a:ext cx="9042444" cy="457200"/>
        </p:xfrm>
        <a:graphic>
          <a:graphicData uri="http://schemas.openxmlformats.org/drawingml/2006/table">
            <a:tbl>
              <a:tblPr firstRow="1" bandRow="1">
                <a:tableStyleId>{5C22544A-7EE6-4342-B048-85BDC9FD1C3A}</a:tableStyleId>
              </a:tblPr>
              <a:tblGrid>
                <a:gridCol w="1507074">
                  <a:extLst>
                    <a:ext uri="{9D8B030D-6E8A-4147-A177-3AD203B41FA5}">
                      <a16:colId xmlns:a16="http://schemas.microsoft.com/office/drawing/2014/main" val="1026576551"/>
                    </a:ext>
                  </a:extLst>
                </a:gridCol>
                <a:gridCol w="1507074">
                  <a:extLst>
                    <a:ext uri="{9D8B030D-6E8A-4147-A177-3AD203B41FA5}">
                      <a16:colId xmlns:a16="http://schemas.microsoft.com/office/drawing/2014/main" val="1915038765"/>
                    </a:ext>
                  </a:extLst>
                </a:gridCol>
                <a:gridCol w="1507074">
                  <a:extLst>
                    <a:ext uri="{9D8B030D-6E8A-4147-A177-3AD203B41FA5}">
                      <a16:colId xmlns:a16="http://schemas.microsoft.com/office/drawing/2014/main" val="2262048582"/>
                    </a:ext>
                  </a:extLst>
                </a:gridCol>
                <a:gridCol w="1717956">
                  <a:extLst>
                    <a:ext uri="{9D8B030D-6E8A-4147-A177-3AD203B41FA5}">
                      <a16:colId xmlns:a16="http://schemas.microsoft.com/office/drawing/2014/main" val="2897137454"/>
                    </a:ext>
                  </a:extLst>
                </a:gridCol>
                <a:gridCol w="1682167">
                  <a:extLst>
                    <a:ext uri="{9D8B030D-6E8A-4147-A177-3AD203B41FA5}">
                      <a16:colId xmlns:a16="http://schemas.microsoft.com/office/drawing/2014/main" val="2418460758"/>
                    </a:ext>
                  </a:extLst>
                </a:gridCol>
                <a:gridCol w="1121099">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b="1" kern="1200" dirty="0">
                          <a:solidFill>
                            <a:schemeClr val="bg1">
                              <a:lumMod val="75000"/>
                            </a:schemeClr>
                          </a:solidFill>
                          <a:latin typeface="Dosis" pitchFamily="2" charset="0"/>
                          <a:ea typeface="+mn-ea"/>
                          <a:cs typeface="+mn-cs"/>
                        </a:rPr>
                        <a:t>2. Vocabulaire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2" name="ZoneTexte 1">
            <a:extLst>
              <a:ext uri="{FF2B5EF4-FFF2-40B4-BE49-F238E27FC236}">
                <a16:creationId xmlns:a16="http://schemas.microsoft.com/office/drawing/2014/main" id="{F1C90705-213B-6E29-3B61-C427CDEF1FED}"/>
              </a:ext>
            </a:extLst>
          </p:cNvPr>
          <p:cNvSpPr txBox="1"/>
          <p:nvPr/>
        </p:nvSpPr>
        <p:spPr>
          <a:xfrm>
            <a:off x="844378" y="329507"/>
            <a:ext cx="8034152" cy="523220"/>
          </a:xfrm>
          <a:prstGeom prst="rect">
            <a:avLst/>
          </a:prstGeom>
          <a:noFill/>
        </p:spPr>
        <p:txBody>
          <a:bodyPr wrap="square" rtlCol="0">
            <a:spAutoFit/>
          </a:bodyPr>
          <a:lstStyle/>
          <a:p>
            <a:pPr defTabSz="457235">
              <a:defRPr/>
            </a:pPr>
            <a:r>
              <a:rPr lang="fr-FR" sz="1400" b="1" dirty="0">
                <a:solidFill>
                  <a:prstClr val="white">
                    <a:lumMod val="65000"/>
                  </a:prstClr>
                </a:solidFill>
                <a:latin typeface="Dosis" pitchFamily="2" charset="0"/>
              </a:rPr>
              <a:t>Activités 1et2  page 32. Lisez  à votre voisin à voix basse . Ensuite, échangez les rôles.</a:t>
            </a:r>
            <a:endParaRPr lang="fr-FR" sz="1400" dirty="0">
              <a:solidFill>
                <a:prstClr val="white">
                  <a:lumMod val="65000"/>
                </a:prstClr>
              </a:solidFill>
              <a:latin typeface="Dosis" pitchFamily="2" charset="0"/>
            </a:endParaRPr>
          </a:p>
          <a:p>
            <a:pPr defTabSz="457246">
              <a:defRPr/>
            </a:pPr>
            <a:r>
              <a:rPr lang="fr-FR" sz="1400" i="1" dirty="0">
                <a:solidFill>
                  <a:prstClr val="white">
                    <a:lumMod val="65000"/>
                  </a:prstClr>
                </a:solidFill>
                <a:latin typeface="Dosis" pitchFamily="2" charset="0"/>
              </a:rPr>
              <a:t>L’enseignant  (e ) circule entre les rangs et donne une rétroaction positive ou corrective.    </a:t>
            </a:r>
          </a:p>
        </p:txBody>
      </p:sp>
      <p:pic>
        <p:nvPicPr>
          <p:cNvPr id="8" name="Image 7" descr="Une image contenant dessin, dessin humoristique, croquis, Dessin d’enfant&#10;&#10;Description générée automatiquement">
            <a:extLst>
              <a:ext uri="{FF2B5EF4-FFF2-40B4-BE49-F238E27FC236}">
                <a16:creationId xmlns:a16="http://schemas.microsoft.com/office/drawing/2014/main" id="{1A9027B7-4FA5-81BF-7D2C-F139E84BAD08}"/>
              </a:ext>
            </a:extLst>
          </p:cNvPr>
          <p:cNvPicPr>
            <a:picLocks noChangeAspect="1"/>
          </p:cNvPicPr>
          <p:nvPr>
            <p:custDataLst>
              <p:tags r:id="rId2"/>
            </p:custDataLst>
          </p:nvPr>
        </p:nvPicPr>
        <p:blipFill>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7695157" y="228601"/>
            <a:ext cx="1370707" cy="856623"/>
          </a:xfrm>
          <a:prstGeom prst="rect">
            <a:avLst/>
          </a:prstGeom>
        </p:spPr>
      </p:pic>
      <p:pic>
        <p:nvPicPr>
          <p:cNvPr id="10" name="Image 9">
            <a:extLst>
              <a:ext uri="{FF2B5EF4-FFF2-40B4-BE49-F238E27FC236}">
                <a16:creationId xmlns:a16="http://schemas.microsoft.com/office/drawing/2014/main" id="{653AEE5E-A2C3-7C46-9A67-AFA76905DFE5}"/>
              </a:ext>
            </a:extLst>
          </p:cNvPr>
          <p:cNvPicPr>
            <a:picLocks noChangeAspect="1"/>
          </p:cNvPicPr>
          <p:nvPr/>
        </p:nvPicPr>
        <p:blipFill>
          <a:blip r:embed="rId7"/>
          <a:stretch>
            <a:fillRect/>
          </a:stretch>
        </p:blipFill>
        <p:spPr>
          <a:xfrm>
            <a:off x="2620977" y="953633"/>
            <a:ext cx="4138019" cy="5448772"/>
          </a:xfrm>
          <a:prstGeom prst="rect">
            <a:avLst/>
          </a:prstGeom>
          <a:ln w="19050">
            <a:solidFill>
              <a:schemeClr val="tx1"/>
            </a:solidFill>
          </a:ln>
        </p:spPr>
      </p:pic>
      <p:sp>
        <p:nvSpPr>
          <p:cNvPr id="5" name="Rectangle 4">
            <a:extLst>
              <a:ext uri="{FF2B5EF4-FFF2-40B4-BE49-F238E27FC236}">
                <a16:creationId xmlns:a16="http://schemas.microsoft.com/office/drawing/2014/main" id="{CB0CE0A2-04E3-7F96-FF60-CDBC80F72E13}"/>
              </a:ext>
            </a:extLst>
          </p:cNvPr>
          <p:cNvSpPr/>
          <p:nvPr/>
        </p:nvSpPr>
        <p:spPr>
          <a:xfrm>
            <a:off x="1809135" y="2271252"/>
            <a:ext cx="5525729" cy="1641987"/>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defTabSz="304815">
              <a:defRPr/>
            </a:pPr>
            <a:endParaRPr lang="fr-FR" sz="1200" dirty="0">
              <a:solidFill>
                <a:prstClr val="white"/>
              </a:solidFill>
              <a:latin typeface="Calibri"/>
            </a:endParaRPr>
          </a:p>
        </p:txBody>
      </p:sp>
    </p:spTree>
    <p:extLst>
      <p:ext uri="{BB962C8B-B14F-4D97-AF65-F5344CB8AC3E}">
        <p14:creationId xmlns:p14="http://schemas.microsoft.com/office/powerpoint/2010/main" val="3731755687"/>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DAEC2C-9093-9A61-EB52-02F7D716A3CC}"/>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E0B5142D-ED73-B127-CCF7-219F331FE1A7}"/>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BDE7A6E9-6B68-BE4F-B7B7-9D0884316829}"/>
              </a:ext>
            </a:extLst>
          </p:cNvPr>
          <p:cNvSpPr/>
          <p:nvPr/>
        </p:nvSpPr>
        <p:spPr>
          <a:xfrm>
            <a:off x="108155" y="228602"/>
            <a:ext cx="8927690" cy="64769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EB4E523A-0E52-B982-2046-3797E667287B}"/>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8567895B-4724-B375-8E36-6D2EFD8DEBAB}"/>
              </a:ext>
            </a:extLst>
          </p:cNvPr>
          <p:cNvSpPr/>
          <p:nvPr/>
        </p:nvSpPr>
        <p:spPr>
          <a:xfrm>
            <a:off x="567365" y="39183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defTabSz="457246">
              <a:defRPr/>
            </a:pPr>
            <a:endParaRPr lang="fr-MA" sz="900" dirty="0">
              <a:solidFill>
                <a:prstClr val="black"/>
              </a:solidFill>
              <a:latin typeface="Dosis" pitchFamily="2" charset="0"/>
            </a:endParaRPr>
          </a:p>
        </p:txBody>
      </p:sp>
      <p:graphicFrame>
        <p:nvGraphicFramePr>
          <p:cNvPr id="7" name="Tableau 6">
            <a:extLst>
              <a:ext uri="{FF2B5EF4-FFF2-40B4-BE49-F238E27FC236}">
                <a16:creationId xmlns:a16="http://schemas.microsoft.com/office/drawing/2014/main" id="{F8C26B9D-4B9C-4091-AB08-49AB0C558B9A}"/>
              </a:ext>
            </a:extLst>
          </p:cNvPr>
          <p:cNvGraphicFramePr>
            <a:graphicFrameLocks noGrp="1"/>
          </p:cNvGraphicFramePr>
          <p:nvPr>
            <p:custDataLst>
              <p:tags r:id="rId1"/>
            </p:custDataLst>
          </p:nvPr>
        </p:nvGraphicFramePr>
        <p:xfrm>
          <a:off x="-6599" y="-25761"/>
          <a:ext cx="9042444" cy="457200"/>
        </p:xfrm>
        <a:graphic>
          <a:graphicData uri="http://schemas.openxmlformats.org/drawingml/2006/table">
            <a:tbl>
              <a:tblPr firstRow="1" bandRow="1">
                <a:tableStyleId>{5C22544A-7EE6-4342-B048-85BDC9FD1C3A}</a:tableStyleId>
              </a:tblPr>
              <a:tblGrid>
                <a:gridCol w="1507074">
                  <a:extLst>
                    <a:ext uri="{9D8B030D-6E8A-4147-A177-3AD203B41FA5}">
                      <a16:colId xmlns:a16="http://schemas.microsoft.com/office/drawing/2014/main" val="1026576551"/>
                    </a:ext>
                  </a:extLst>
                </a:gridCol>
                <a:gridCol w="1507074">
                  <a:extLst>
                    <a:ext uri="{9D8B030D-6E8A-4147-A177-3AD203B41FA5}">
                      <a16:colId xmlns:a16="http://schemas.microsoft.com/office/drawing/2014/main" val="1915038765"/>
                    </a:ext>
                  </a:extLst>
                </a:gridCol>
                <a:gridCol w="1507074">
                  <a:extLst>
                    <a:ext uri="{9D8B030D-6E8A-4147-A177-3AD203B41FA5}">
                      <a16:colId xmlns:a16="http://schemas.microsoft.com/office/drawing/2014/main" val="2262048582"/>
                    </a:ext>
                  </a:extLst>
                </a:gridCol>
                <a:gridCol w="1717956">
                  <a:extLst>
                    <a:ext uri="{9D8B030D-6E8A-4147-A177-3AD203B41FA5}">
                      <a16:colId xmlns:a16="http://schemas.microsoft.com/office/drawing/2014/main" val="2897137454"/>
                    </a:ext>
                  </a:extLst>
                </a:gridCol>
                <a:gridCol w="1682167">
                  <a:extLst>
                    <a:ext uri="{9D8B030D-6E8A-4147-A177-3AD203B41FA5}">
                      <a16:colId xmlns:a16="http://schemas.microsoft.com/office/drawing/2014/main" val="2418460758"/>
                    </a:ext>
                  </a:extLst>
                </a:gridCol>
                <a:gridCol w="1121099">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b="1" kern="1200" dirty="0">
                          <a:solidFill>
                            <a:schemeClr val="bg1">
                              <a:lumMod val="75000"/>
                            </a:schemeClr>
                          </a:solidFill>
                          <a:latin typeface="Dosis" pitchFamily="2" charset="0"/>
                          <a:ea typeface="+mn-ea"/>
                          <a:cs typeface="+mn-cs"/>
                        </a:rPr>
                        <a:t>2. Vocabulaire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2" name="ZoneTexte 1">
            <a:extLst>
              <a:ext uri="{FF2B5EF4-FFF2-40B4-BE49-F238E27FC236}">
                <a16:creationId xmlns:a16="http://schemas.microsoft.com/office/drawing/2014/main" id="{ABC49968-21D5-0062-D3A6-0CF932A6073B}"/>
              </a:ext>
            </a:extLst>
          </p:cNvPr>
          <p:cNvSpPr txBox="1"/>
          <p:nvPr/>
        </p:nvSpPr>
        <p:spPr>
          <a:xfrm>
            <a:off x="844378" y="329507"/>
            <a:ext cx="8034152" cy="523220"/>
          </a:xfrm>
          <a:prstGeom prst="rect">
            <a:avLst/>
          </a:prstGeom>
          <a:noFill/>
        </p:spPr>
        <p:txBody>
          <a:bodyPr wrap="square" rtlCol="0">
            <a:spAutoFit/>
          </a:bodyPr>
          <a:lstStyle/>
          <a:p>
            <a:pPr defTabSz="457235">
              <a:defRPr/>
            </a:pPr>
            <a:r>
              <a:rPr lang="fr-FR" sz="1400" b="1" dirty="0">
                <a:solidFill>
                  <a:prstClr val="white">
                    <a:lumMod val="65000"/>
                  </a:prstClr>
                </a:solidFill>
                <a:latin typeface="Dosis" pitchFamily="2" charset="0"/>
              </a:rPr>
              <a:t>Activités3 et 4 page 31 . Lisez  à votre voisin à voix basse . Ensuite, échangez les rôles.</a:t>
            </a:r>
            <a:endParaRPr lang="fr-FR" sz="1400" dirty="0">
              <a:solidFill>
                <a:prstClr val="white">
                  <a:lumMod val="65000"/>
                </a:prstClr>
              </a:solidFill>
              <a:latin typeface="Dosis" pitchFamily="2" charset="0"/>
            </a:endParaRPr>
          </a:p>
          <a:p>
            <a:pPr defTabSz="457246">
              <a:defRPr/>
            </a:pPr>
            <a:r>
              <a:rPr lang="fr-FR" sz="1400" i="1" dirty="0">
                <a:solidFill>
                  <a:prstClr val="white">
                    <a:lumMod val="65000"/>
                  </a:prstClr>
                </a:solidFill>
                <a:latin typeface="Dosis" pitchFamily="2" charset="0"/>
              </a:rPr>
              <a:t>L’enseignant  (e ) circule entre les rangs et donne une rétroaction positive ou corrective.    </a:t>
            </a:r>
          </a:p>
        </p:txBody>
      </p:sp>
      <p:pic>
        <p:nvPicPr>
          <p:cNvPr id="8" name="Image 7" descr="Une image contenant dessin, dessin humoristique, croquis, Dessin d’enfant&#10;&#10;Description générée automatiquement">
            <a:extLst>
              <a:ext uri="{FF2B5EF4-FFF2-40B4-BE49-F238E27FC236}">
                <a16:creationId xmlns:a16="http://schemas.microsoft.com/office/drawing/2014/main" id="{7CADC32E-51AB-AC94-2AA6-3616EA680F03}"/>
              </a:ext>
            </a:extLst>
          </p:cNvPr>
          <p:cNvPicPr>
            <a:picLocks noChangeAspect="1"/>
          </p:cNvPicPr>
          <p:nvPr>
            <p:custDataLst>
              <p:tags r:id="rId2"/>
            </p:custDataLst>
          </p:nvPr>
        </p:nvPicPr>
        <p:blipFill>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7514423" y="228600"/>
            <a:ext cx="1370707" cy="856623"/>
          </a:xfrm>
          <a:prstGeom prst="rect">
            <a:avLst/>
          </a:prstGeom>
        </p:spPr>
      </p:pic>
      <p:pic>
        <p:nvPicPr>
          <p:cNvPr id="10" name="Image 9">
            <a:extLst>
              <a:ext uri="{FF2B5EF4-FFF2-40B4-BE49-F238E27FC236}">
                <a16:creationId xmlns:a16="http://schemas.microsoft.com/office/drawing/2014/main" id="{711FFAF4-C5B6-8110-3CF9-C835B720B3AA}"/>
              </a:ext>
            </a:extLst>
          </p:cNvPr>
          <p:cNvPicPr>
            <a:picLocks noChangeAspect="1"/>
          </p:cNvPicPr>
          <p:nvPr/>
        </p:nvPicPr>
        <p:blipFill>
          <a:blip r:embed="rId7"/>
          <a:stretch>
            <a:fillRect/>
          </a:stretch>
        </p:blipFill>
        <p:spPr>
          <a:xfrm>
            <a:off x="2409815" y="911376"/>
            <a:ext cx="3882830" cy="5373001"/>
          </a:xfrm>
          <a:prstGeom prst="rect">
            <a:avLst/>
          </a:prstGeom>
          <a:ln w="19050">
            <a:solidFill>
              <a:schemeClr val="tx1"/>
            </a:solidFill>
          </a:ln>
        </p:spPr>
      </p:pic>
      <p:sp>
        <p:nvSpPr>
          <p:cNvPr id="5" name="Rectangle 4">
            <a:extLst>
              <a:ext uri="{FF2B5EF4-FFF2-40B4-BE49-F238E27FC236}">
                <a16:creationId xmlns:a16="http://schemas.microsoft.com/office/drawing/2014/main" id="{27708307-66C5-BA47-5465-7F32D3F07C98}"/>
              </a:ext>
            </a:extLst>
          </p:cNvPr>
          <p:cNvSpPr/>
          <p:nvPr/>
        </p:nvSpPr>
        <p:spPr>
          <a:xfrm>
            <a:off x="1313884" y="3962400"/>
            <a:ext cx="5696515" cy="865239"/>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defTabSz="304815">
              <a:defRPr/>
            </a:pPr>
            <a:endParaRPr lang="fr-FR" sz="1200" dirty="0">
              <a:solidFill>
                <a:prstClr val="white"/>
              </a:solidFill>
              <a:latin typeface="Calibri"/>
            </a:endParaRPr>
          </a:p>
        </p:txBody>
      </p:sp>
    </p:spTree>
    <p:extLst>
      <p:ext uri="{BB962C8B-B14F-4D97-AF65-F5344CB8AC3E}">
        <p14:creationId xmlns:p14="http://schemas.microsoft.com/office/powerpoint/2010/main" val="3930000655"/>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9CCAE6-2207-1F7C-95ED-5C7CF6E3217B}"/>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44E4A576-FF50-6353-421B-0113EA8432FC}"/>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DE5610B2-039E-3EA9-D04B-C29127B3A8B1}"/>
              </a:ext>
            </a:extLst>
          </p:cNvPr>
          <p:cNvSpPr/>
          <p:nvPr/>
        </p:nvSpPr>
        <p:spPr>
          <a:xfrm>
            <a:off x="108155" y="228602"/>
            <a:ext cx="8927690" cy="64769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90B7FAD-6B01-4B16-75BA-5BA0205C5BD0}"/>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860E7610-45B4-AAB5-AE67-CEDEB422CE26}"/>
              </a:ext>
            </a:extLst>
          </p:cNvPr>
          <p:cNvSpPr/>
          <p:nvPr/>
        </p:nvSpPr>
        <p:spPr>
          <a:xfrm>
            <a:off x="567365" y="39183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defTabSz="457246">
              <a:defRPr/>
            </a:pPr>
            <a:endParaRPr lang="fr-MA" sz="900" dirty="0">
              <a:solidFill>
                <a:prstClr val="black"/>
              </a:solidFill>
              <a:latin typeface="Dosis" pitchFamily="2" charset="0"/>
            </a:endParaRPr>
          </a:p>
        </p:txBody>
      </p:sp>
      <p:graphicFrame>
        <p:nvGraphicFramePr>
          <p:cNvPr id="7" name="Tableau 6">
            <a:extLst>
              <a:ext uri="{FF2B5EF4-FFF2-40B4-BE49-F238E27FC236}">
                <a16:creationId xmlns:a16="http://schemas.microsoft.com/office/drawing/2014/main" id="{283E64B1-FC38-FEDC-32BE-D5E222BBBF32}"/>
              </a:ext>
            </a:extLst>
          </p:cNvPr>
          <p:cNvGraphicFramePr>
            <a:graphicFrameLocks noGrp="1"/>
          </p:cNvGraphicFramePr>
          <p:nvPr>
            <p:custDataLst>
              <p:tags r:id="rId1"/>
            </p:custDataLst>
          </p:nvPr>
        </p:nvGraphicFramePr>
        <p:xfrm>
          <a:off x="-6599" y="-25761"/>
          <a:ext cx="9042444" cy="457200"/>
        </p:xfrm>
        <a:graphic>
          <a:graphicData uri="http://schemas.openxmlformats.org/drawingml/2006/table">
            <a:tbl>
              <a:tblPr firstRow="1" bandRow="1">
                <a:tableStyleId>{5C22544A-7EE6-4342-B048-85BDC9FD1C3A}</a:tableStyleId>
              </a:tblPr>
              <a:tblGrid>
                <a:gridCol w="1507074">
                  <a:extLst>
                    <a:ext uri="{9D8B030D-6E8A-4147-A177-3AD203B41FA5}">
                      <a16:colId xmlns:a16="http://schemas.microsoft.com/office/drawing/2014/main" val="1026576551"/>
                    </a:ext>
                  </a:extLst>
                </a:gridCol>
                <a:gridCol w="1507074">
                  <a:extLst>
                    <a:ext uri="{9D8B030D-6E8A-4147-A177-3AD203B41FA5}">
                      <a16:colId xmlns:a16="http://schemas.microsoft.com/office/drawing/2014/main" val="1915038765"/>
                    </a:ext>
                  </a:extLst>
                </a:gridCol>
                <a:gridCol w="1507074">
                  <a:extLst>
                    <a:ext uri="{9D8B030D-6E8A-4147-A177-3AD203B41FA5}">
                      <a16:colId xmlns:a16="http://schemas.microsoft.com/office/drawing/2014/main" val="2262048582"/>
                    </a:ext>
                  </a:extLst>
                </a:gridCol>
                <a:gridCol w="1717956">
                  <a:extLst>
                    <a:ext uri="{9D8B030D-6E8A-4147-A177-3AD203B41FA5}">
                      <a16:colId xmlns:a16="http://schemas.microsoft.com/office/drawing/2014/main" val="2897137454"/>
                    </a:ext>
                  </a:extLst>
                </a:gridCol>
                <a:gridCol w="1682167">
                  <a:extLst>
                    <a:ext uri="{9D8B030D-6E8A-4147-A177-3AD203B41FA5}">
                      <a16:colId xmlns:a16="http://schemas.microsoft.com/office/drawing/2014/main" val="2418460758"/>
                    </a:ext>
                  </a:extLst>
                </a:gridCol>
                <a:gridCol w="1121099">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b="1" kern="1200" dirty="0">
                          <a:solidFill>
                            <a:schemeClr val="bg1">
                              <a:lumMod val="75000"/>
                            </a:schemeClr>
                          </a:solidFill>
                          <a:latin typeface="Dosis" pitchFamily="2" charset="0"/>
                          <a:ea typeface="+mn-ea"/>
                          <a:cs typeface="+mn-cs"/>
                        </a:rPr>
                        <a:t>2. Vocabulaire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2" name="ZoneTexte 1">
            <a:extLst>
              <a:ext uri="{FF2B5EF4-FFF2-40B4-BE49-F238E27FC236}">
                <a16:creationId xmlns:a16="http://schemas.microsoft.com/office/drawing/2014/main" id="{5A04180C-50F0-990A-D52E-9F9E5CF162BD}"/>
              </a:ext>
            </a:extLst>
          </p:cNvPr>
          <p:cNvSpPr txBox="1"/>
          <p:nvPr/>
        </p:nvSpPr>
        <p:spPr>
          <a:xfrm>
            <a:off x="844378" y="329507"/>
            <a:ext cx="8034152" cy="523220"/>
          </a:xfrm>
          <a:prstGeom prst="rect">
            <a:avLst/>
          </a:prstGeom>
          <a:noFill/>
        </p:spPr>
        <p:txBody>
          <a:bodyPr wrap="square" rtlCol="0">
            <a:spAutoFit/>
          </a:bodyPr>
          <a:lstStyle/>
          <a:p>
            <a:pPr defTabSz="457235">
              <a:defRPr/>
            </a:pPr>
            <a:r>
              <a:rPr lang="fr-FR" sz="1400" b="1" dirty="0">
                <a:solidFill>
                  <a:prstClr val="white">
                    <a:lumMod val="65000"/>
                  </a:prstClr>
                </a:solidFill>
                <a:latin typeface="Dosis" pitchFamily="2" charset="0"/>
              </a:rPr>
              <a:t>Activités3 et 4 page 32 . Lisez  à votre voisin à voix basse . Ensuite, échangez les rôles.</a:t>
            </a:r>
            <a:endParaRPr lang="fr-FR" sz="1400" dirty="0">
              <a:solidFill>
                <a:prstClr val="white">
                  <a:lumMod val="65000"/>
                </a:prstClr>
              </a:solidFill>
              <a:latin typeface="Dosis" pitchFamily="2" charset="0"/>
            </a:endParaRPr>
          </a:p>
          <a:p>
            <a:pPr defTabSz="457246">
              <a:defRPr/>
            </a:pPr>
            <a:r>
              <a:rPr lang="fr-FR" sz="1400" i="1" dirty="0">
                <a:solidFill>
                  <a:prstClr val="white">
                    <a:lumMod val="65000"/>
                  </a:prstClr>
                </a:solidFill>
                <a:latin typeface="Dosis" pitchFamily="2" charset="0"/>
              </a:rPr>
              <a:t>L’enseignant  (e ) circule entre les rangs et donne une rétroaction positive ou corrective.    </a:t>
            </a:r>
          </a:p>
        </p:txBody>
      </p:sp>
      <p:pic>
        <p:nvPicPr>
          <p:cNvPr id="8" name="Image 7" descr="Une image contenant dessin, dessin humoristique, croquis, Dessin d’enfant&#10;&#10;Description générée automatiquement">
            <a:extLst>
              <a:ext uri="{FF2B5EF4-FFF2-40B4-BE49-F238E27FC236}">
                <a16:creationId xmlns:a16="http://schemas.microsoft.com/office/drawing/2014/main" id="{90E6AE71-252C-164D-60BA-617E94398CC4}"/>
              </a:ext>
            </a:extLst>
          </p:cNvPr>
          <p:cNvPicPr>
            <a:picLocks noChangeAspect="1"/>
          </p:cNvPicPr>
          <p:nvPr>
            <p:custDataLst>
              <p:tags r:id="rId2"/>
            </p:custDataLst>
          </p:nvPr>
        </p:nvPicPr>
        <p:blipFill>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7514423" y="228600"/>
            <a:ext cx="1370707" cy="856623"/>
          </a:xfrm>
          <a:prstGeom prst="rect">
            <a:avLst/>
          </a:prstGeom>
        </p:spPr>
      </p:pic>
      <p:pic>
        <p:nvPicPr>
          <p:cNvPr id="11" name="Image 10">
            <a:extLst>
              <a:ext uri="{FF2B5EF4-FFF2-40B4-BE49-F238E27FC236}">
                <a16:creationId xmlns:a16="http://schemas.microsoft.com/office/drawing/2014/main" id="{4AEB6E6F-4A44-8BC5-9CC9-3B9DB5335F19}"/>
              </a:ext>
            </a:extLst>
          </p:cNvPr>
          <p:cNvPicPr>
            <a:picLocks noChangeAspect="1"/>
          </p:cNvPicPr>
          <p:nvPr/>
        </p:nvPicPr>
        <p:blipFill>
          <a:blip r:embed="rId7"/>
          <a:stretch>
            <a:fillRect/>
          </a:stretch>
        </p:blipFill>
        <p:spPr>
          <a:xfrm>
            <a:off x="2620977" y="953633"/>
            <a:ext cx="4138019" cy="5448772"/>
          </a:xfrm>
          <a:prstGeom prst="rect">
            <a:avLst/>
          </a:prstGeom>
          <a:ln w="19050">
            <a:solidFill>
              <a:schemeClr val="tx1"/>
            </a:solidFill>
          </a:ln>
        </p:spPr>
      </p:pic>
      <p:sp>
        <p:nvSpPr>
          <p:cNvPr id="5" name="Rectangle 4">
            <a:extLst>
              <a:ext uri="{FF2B5EF4-FFF2-40B4-BE49-F238E27FC236}">
                <a16:creationId xmlns:a16="http://schemas.microsoft.com/office/drawing/2014/main" id="{409CBBAF-EA1E-A8C4-1113-FFF412C19004}"/>
              </a:ext>
            </a:extLst>
          </p:cNvPr>
          <p:cNvSpPr/>
          <p:nvPr/>
        </p:nvSpPr>
        <p:spPr>
          <a:xfrm>
            <a:off x="1710813" y="3962400"/>
            <a:ext cx="5299586" cy="865239"/>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defTabSz="304815">
              <a:defRPr/>
            </a:pPr>
            <a:endParaRPr lang="fr-FR" sz="1200" dirty="0">
              <a:solidFill>
                <a:prstClr val="white"/>
              </a:solidFill>
              <a:latin typeface="Calibri"/>
            </a:endParaRPr>
          </a:p>
        </p:txBody>
      </p:sp>
    </p:spTree>
    <p:extLst>
      <p:ext uri="{BB962C8B-B14F-4D97-AF65-F5344CB8AC3E}">
        <p14:creationId xmlns:p14="http://schemas.microsoft.com/office/powerpoint/2010/main" val="2996107154"/>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2A0AEA-468A-8AEC-06EF-9C552732AF4A}"/>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DF97A33F-098C-5BCC-350A-DAB7CF91424A}"/>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7F84B689-AEAC-6E9B-4A48-AE586BE8F1B3}"/>
              </a:ext>
            </a:extLst>
          </p:cNvPr>
          <p:cNvSpPr/>
          <p:nvPr/>
        </p:nvSpPr>
        <p:spPr>
          <a:xfrm>
            <a:off x="108155" y="228602"/>
            <a:ext cx="8927690" cy="64769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FAD7A353-FFC0-8A34-46B4-0658BF666243}"/>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8F881A6A-1C9A-99E0-CE0A-B26E6BC21FAB}"/>
              </a:ext>
            </a:extLst>
          </p:cNvPr>
          <p:cNvSpPr/>
          <p:nvPr/>
        </p:nvSpPr>
        <p:spPr>
          <a:xfrm>
            <a:off x="567365" y="39183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graphicFrame>
        <p:nvGraphicFramePr>
          <p:cNvPr id="7" name="Tableau 6">
            <a:extLst>
              <a:ext uri="{FF2B5EF4-FFF2-40B4-BE49-F238E27FC236}">
                <a16:creationId xmlns:a16="http://schemas.microsoft.com/office/drawing/2014/main" id="{1C7A458C-914D-4A6E-D9C2-23FB6457392F}"/>
              </a:ext>
            </a:extLst>
          </p:cNvPr>
          <p:cNvGraphicFramePr>
            <a:graphicFrameLocks noGrp="1"/>
          </p:cNvGraphicFramePr>
          <p:nvPr>
            <p:custDataLst>
              <p:tags r:id="rId1"/>
            </p:custDataLst>
          </p:nvPr>
        </p:nvGraphicFramePr>
        <p:xfrm>
          <a:off x="-6599" y="-25761"/>
          <a:ext cx="9042444" cy="457200"/>
        </p:xfrm>
        <a:graphic>
          <a:graphicData uri="http://schemas.openxmlformats.org/drawingml/2006/table">
            <a:tbl>
              <a:tblPr firstRow="1" bandRow="1">
                <a:tableStyleId>{5C22544A-7EE6-4342-B048-85BDC9FD1C3A}</a:tableStyleId>
              </a:tblPr>
              <a:tblGrid>
                <a:gridCol w="1507074">
                  <a:extLst>
                    <a:ext uri="{9D8B030D-6E8A-4147-A177-3AD203B41FA5}">
                      <a16:colId xmlns:a16="http://schemas.microsoft.com/office/drawing/2014/main" val="1026576551"/>
                    </a:ext>
                  </a:extLst>
                </a:gridCol>
                <a:gridCol w="1507074">
                  <a:extLst>
                    <a:ext uri="{9D8B030D-6E8A-4147-A177-3AD203B41FA5}">
                      <a16:colId xmlns:a16="http://schemas.microsoft.com/office/drawing/2014/main" val="1915038765"/>
                    </a:ext>
                  </a:extLst>
                </a:gridCol>
                <a:gridCol w="1507074">
                  <a:extLst>
                    <a:ext uri="{9D8B030D-6E8A-4147-A177-3AD203B41FA5}">
                      <a16:colId xmlns:a16="http://schemas.microsoft.com/office/drawing/2014/main" val="2262048582"/>
                    </a:ext>
                  </a:extLst>
                </a:gridCol>
                <a:gridCol w="1717956">
                  <a:extLst>
                    <a:ext uri="{9D8B030D-6E8A-4147-A177-3AD203B41FA5}">
                      <a16:colId xmlns:a16="http://schemas.microsoft.com/office/drawing/2014/main" val="2897137454"/>
                    </a:ext>
                  </a:extLst>
                </a:gridCol>
                <a:gridCol w="1682167">
                  <a:extLst>
                    <a:ext uri="{9D8B030D-6E8A-4147-A177-3AD203B41FA5}">
                      <a16:colId xmlns:a16="http://schemas.microsoft.com/office/drawing/2014/main" val="2418460758"/>
                    </a:ext>
                  </a:extLst>
                </a:gridCol>
                <a:gridCol w="1121099">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b="1" kern="1200" dirty="0">
                          <a:solidFill>
                            <a:schemeClr val="bg1">
                              <a:lumMod val="75000"/>
                            </a:schemeClr>
                          </a:solidFill>
                          <a:latin typeface="Dosis" pitchFamily="2" charset="0"/>
                          <a:ea typeface="+mn-ea"/>
                          <a:cs typeface="+mn-cs"/>
                        </a:rPr>
                        <a:t>2. Vocabulaire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2" name="ZoneTexte 1">
            <a:extLst>
              <a:ext uri="{FF2B5EF4-FFF2-40B4-BE49-F238E27FC236}">
                <a16:creationId xmlns:a16="http://schemas.microsoft.com/office/drawing/2014/main" id="{078F3A3A-B350-44B9-F600-3AC782578E69}"/>
              </a:ext>
            </a:extLst>
          </p:cNvPr>
          <p:cNvSpPr txBox="1"/>
          <p:nvPr/>
        </p:nvSpPr>
        <p:spPr>
          <a:xfrm>
            <a:off x="844378" y="329507"/>
            <a:ext cx="8034152" cy="307777"/>
          </a:xfrm>
          <a:prstGeom prst="rect">
            <a:avLst/>
          </a:prstGeom>
          <a:noFill/>
        </p:spPr>
        <p:txBody>
          <a:bodyPr wrap="square" rtlCol="0">
            <a:spAutoFit/>
          </a:bodyPr>
          <a:lstStyle/>
          <a:p>
            <a:pPr defTabSz="457235">
              <a:defRPr/>
            </a:pPr>
            <a:r>
              <a:rPr lang="fr-FR" sz="1400" b="1" dirty="0">
                <a:solidFill>
                  <a:prstClr val="white">
                    <a:lumMod val="65000"/>
                  </a:prstClr>
                </a:solidFill>
                <a:latin typeface="Dosis" pitchFamily="2" charset="0"/>
              </a:rPr>
              <a:t>Activités5 page 32. je remets les mots en ordre pour trouver </a:t>
            </a:r>
            <a:r>
              <a:rPr lang="fr-FR" sz="1400" b="1">
                <a:solidFill>
                  <a:prstClr val="white">
                    <a:lumMod val="65000"/>
                  </a:prstClr>
                </a:solidFill>
                <a:latin typeface="Dosis" pitchFamily="2" charset="0"/>
              </a:rPr>
              <a:t>des phrases </a:t>
            </a:r>
            <a:r>
              <a:rPr lang="fr-FR" sz="1400" b="1" dirty="0">
                <a:solidFill>
                  <a:prstClr val="white">
                    <a:lumMod val="65000"/>
                  </a:prstClr>
                </a:solidFill>
                <a:latin typeface="Dosis" pitchFamily="2" charset="0"/>
              </a:rPr>
              <a:t>. </a:t>
            </a:r>
            <a:endParaRPr lang="fr-FR" sz="1400" i="1" dirty="0">
              <a:solidFill>
                <a:prstClr val="white">
                  <a:lumMod val="65000"/>
                </a:prstClr>
              </a:solidFill>
              <a:latin typeface="Dosis" pitchFamily="2" charset="0"/>
            </a:endParaRPr>
          </a:p>
        </p:txBody>
      </p:sp>
      <p:pic>
        <p:nvPicPr>
          <p:cNvPr id="11" name="Image 10">
            <a:extLst>
              <a:ext uri="{FF2B5EF4-FFF2-40B4-BE49-F238E27FC236}">
                <a16:creationId xmlns:a16="http://schemas.microsoft.com/office/drawing/2014/main" id="{FD0404D2-1CC1-BAD7-7F63-B6ADA78C9DAC}"/>
              </a:ext>
            </a:extLst>
          </p:cNvPr>
          <p:cNvPicPr>
            <a:picLocks noChangeAspect="1"/>
          </p:cNvPicPr>
          <p:nvPr/>
        </p:nvPicPr>
        <p:blipFill>
          <a:blip r:embed="rId5"/>
          <a:stretch>
            <a:fillRect/>
          </a:stretch>
        </p:blipFill>
        <p:spPr>
          <a:xfrm>
            <a:off x="2753459" y="1064925"/>
            <a:ext cx="4138019" cy="5448772"/>
          </a:xfrm>
          <a:prstGeom prst="rect">
            <a:avLst/>
          </a:prstGeom>
          <a:ln w="19050">
            <a:solidFill>
              <a:schemeClr val="tx1"/>
            </a:solidFill>
          </a:ln>
        </p:spPr>
      </p:pic>
      <p:sp>
        <p:nvSpPr>
          <p:cNvPr id="5" name="Rectangle 4">
            <a:extLst>
              <a:ext uri="{FF2B5EF4-FFF2-40B4-BE49-F238E27FC236}">
                <a16:creationId xmlns:a16="http://schemas.microsoft.com/office/drawing/2014/main" id="{F58E74F5-1D51-D0ED-BF40-ECA9A656DC2B}"/>
              </a:ext>
            </a:extLst>
          </p:cNvPr>
          <p:cNvSpPr/>
          <p:nvPr/>
        </p:nvSpPr>
        <p:spPr>
          <a:xfrm>
            <a:off x="2045110" y="5073445"/>
            <a:ext cx="5299586" cy="1440252"/>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defTabSz="304815">
              <a:defRPr/>
            </a:pPr>
            <a:endParaRPr lang="fr-FR" sz="1200" dirty="0">
              <a:solidFill>
                <a:prstClr val="white"/>
              </a:solidFill>
              <a:latin typeface="Calibri"/>
            </a:endParaRPr>
          </a:p>
        </p:txBody>
      </p:sp>
    </p:spTree>
    <p:extLst>
      <p:ext uri="{BB962C8B-B14F-4D97-AF65-F5344CB8AC3E}">
        <p14:creationId xmlns:p14="http://schemas.microsoft.com/office/powerpoint/2010/main" val="1201631471"/>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9F6F3B-4DE3-E288-68A4-5F5F58307B39}"/>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172A5170-F868-000B-4709-3CB7271BFA36}"/>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3F7BF5A7-0F91-5473-0D30-4CBAE8A11C2F}"/>
              </a:ext>
            </a:extLst>
          </p:cNvPr>
          <p:cNvSpPr/>
          <p:nvPr/>
        </p:nvSpPr>
        <p:spPr>
          <a:xfrm>
            <a:off x="108155" y="228602"/>
            <a:ext cx="8927690" cy="64769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DFA0B1CE-EE15-511F-1063-EE1748F7665C}"/>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F9AA4348-A985-F07D-55C7-864B56ABD679}"/>
              </a:ext>
            </a:extLst>
          </p:cNvPr>
          <p:cNvSpPr/>
          <p:nvPr/>
        </p:nvSpPr>
        <p:spPr>
          <a:xfrm>
            <a:off x="567365" y="39183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graphicFrame>
        <p:nvGraphicFramePr>
          <p:cNvPr id="7" name="Tableau 6">
            <a:extLst>
              <a:ext uri="{FF2B5EF4-FFF2-40B4-BE49-F238E27FC236}">
                <a16:creationId xmlns:a16="http://schemas.microsoft.com/office/drawing/2014/main" id="{DC47B7FD-790F-D04A-673C-CE729E4BDD90}"/>
              </a:ext>
            </a:extLst>
          </p:cNvPr>
          <p:cNvGraphicFramePr>
            <a:graphicFrameLocks noGrp="1"/>
          </p:cNvGraphicFramePr>
          <p:nvPr>
            <p:custDataLst>
              <p:tags r:id="rId1"/>
            </p:custDataLst>
          </p:nvPr>
        </p:nvGraphicFramePr>
        <p:xfrm>
          <a:off x="-6599" y="-25761"/>
          <a:ext cx="9042444" cy="457200"/>
        </p:xfrm>
        <a:graphic>
          <a:graphicData uri="http://schemas.openxmlformats.org/drawingml/2006/table">
            <a:tbl>
              <a:tblPr firstRow="1" bandRow="1">
                <a:tableStyleId>{5C22544A-7EE6-4342-B048-85BDC9FD1C3A}</a:tableStyleId>
              </a:tblPr>
              <a:tblGrid>
                <a:gridCol w="1507074">
                  <a:extLst>
                    <a:ext uri="{9D8B030D-6E8A-4147-A177-3AD203B41FA5}">
                      <a16:colId xmlns:a16="http://schemas.microsoft.com/office/drawing/2014/main" val="1026576551"/>
                    </a:ext>
                  </a:extLst>
                </a:gridCol>
                <a:gridCol w="1507074">
                  <a:extLst>
                    <a:ext uri="{9D8B030D-6E8A-4147-A177-3AD203B41FA5}">
                      <a16:colId xmlns:a16="http://schemas.microsoft.com/office/drawing/2014/main" val="1915038765"/>
                    </a:ext>
                  </a:extLst>
                </a:gridCol>
                <a:gridCol w="1507074">
                  <a:extLst>
                    <a:ext uri="{9D8B030D-6E8A-4147-A177-3AD203B41FA5}">
                      <a16:colId xmlns:a16="http://schemas.microsoft.com/office/drawing/2014/main" val="2262048582"/>
                    </a:ext>
                  </a:extLst>
                </a:gridCol>
                <a:gridCol w="1717956">
                  <a:extLst>
                    <a:ext uri="{9D8B030D-6E8A-4147-A177-3AD203B41FA5}">
                      <a16:colId xmlns:a16="http://schemas.microsoft.com/office/drawing/2014/main" val="2897137454"/>
                    </a:ext>
                  </a:extLst>
                </a:gridCol>
                <a:gridCol w="1682167">
                  <a:extLst>
                    <a:ext uri="{9D8B030D-6E8A-4147-A177-3AD203B41FA5}">
                      <a16:colId xmlns:a16="http://schemas.microsoft.com/office/drawing/2014/main" val="2418460758"/>
                    </a:ext>
                  </a:extLst>
                </a:gridCol>
                <a:gridCol w="1121099">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b="1" kern="1200" dirty="0">
                          <a:solidFill>
                            <a:schemeClr val="bg1">
                              <a:lumMod val="75000"/>
                            </a:schemeClr>
                          </a:solidFill>
                          <a:latin typeface="Dosis" pitchFamily="2" charset="0"/>
                          <a:ea typeface="+mn-ea"/>
                          <a:cs typeface="+mn-cs"/>
                        </a:rPr>
                        <a:t>2. Vocabulaire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2" name="ZoneTexte 1">
            <a:extLst>
              <a:ext uri="{FF2B5EF4-FFF2-40B4-BE49-F238E27FC236}">
                <a16:creationId xmlns:a16="http://schemas.microsoft.com/office/drawing/2014/main" id="{F65904CD-DAEF-3AE4-845D-4C84FCCEBA4C}"/>
              </a:ext>
            </a:extLst>
          </p:cNvPr>
          <p:cNvSpPr txBox="1"/>
          <p:nvPr/>
        </p:nvSpPr>
        <p:spPr>
          <a:xfrm>
            <a:off x="844378" y="329507"/>
            <a:ext cx="8034152" cy="307777"/>
          </a:xfrm>
          <a:prstGeom prst="rect">
            <a:avLst/>
          </a:prstGeom>
          <a:noFill/>
        </p:spPr>
        <p:txBody>
          <a:bodyPr wrap="square" rtlCol="0">
            <a:spAutoFit/>
          </a:bodyPr>
          <a:lstStyle/>
          <a:p>
            <a:pPr defTabSz="457235">
              <a:defRPr/>
            </a:pPr>
            <a:r>
              <a:rPr lang="fr-FR" sz="1400" b="1" dirty="0">
                <a:solidFill>
                  <a:prstClr val="white">
                    <a:lumMod val="65000"/>
                  </a:prstClr>
                </a:solidFill>
                <a:latin typeface="Dosis" pitchFamily="2" charset="0"/>
              </a:rPr>
              <a:t>J’observe l’image. </a:t>
            </a:r>
            <a:endParaRPr lang="fr-FR" sz="1400" i="1" dirty="0">
              <a:solidFill>
                <a:prstClr val="white">
                  <a:lumMod val="65000"/>
                </a:prstClr>
              </a:solidFill>
              <a:latin typeface="Dosis" pitchFamily="2" charset="0"/>
            </a:endParaRPr>
          </a:p>
        </p:txBody>
      </p:sp>
      <p:pic>
        <p:nvPicPr>
          <p:cNvPr id="3" name="Image 2">
            <a:extLst>
              <a:ext uri="{FF2B5EF4-FFF2-40B4-BE49-F238E27FC236}">
                <a16:creationId xmlns:a16="http://schemas.microsoft.com/office/drawing/2014/main" id="{4EBD2E7D-439B-3FC6-3B17-BFC0143E6CC3}"/>
              </a:ext>
            </a:extLst>
          </p:cNvPr>
          <p:cNvPicPr>
            <a:picLocks noChangeAspect="1"/>
          </p:cNvPicPr>
          <p:nvPr/>
        </p:nvPicPr>
        <p:blipFill>
          <a:blip r:embed="rId5"/>
          <a:stretch>
            <a:fillRect/>
          </a:stretch>
        </p:blipFill>
        <p:spPr>
          <a:xfrm>
            <a:off x="384050" y="1936906"/>
            <a:ext cx="8375900" cy="2730647"/>
          </a:xfrm>
          <a:prstGeom prst="rect">
            <a:avLst/>
          </a:prstGeom>
        </p:spPr>
      </p:pic>
      <p:sp>
        <p:nvSpPr>
          <p:cNvPr id="5" name="Rectangle 4">
            <a:extLst>
              <a:ext uri="{FF2B5EF4-FFF2-40B4-BE49-F238E27FC236}">
                <a16:creationId xmlns:a16="http://schemas.microsoft.com/office/drawing/2014/main" id="{F84F769E-856E-36CE-3F6B-E1228F1DA7D6}"/>
              </a:ext>
            </a:extLst>
          </p:cNvPr>
          <p:cNvSpPr/>
          <p:nvPr/>
        </p:nvSpPr>
        <p:spPr>
          <a:xfrm>
            <a:off x="698090" y="2467897"/>
            <a:ext cx="3746091" cy="1396180"/>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defTabSz="304815">
              <a:defRPr/>
            </a:pPr>
            <a:endParaRPr lang="fr-FR" sz="1200" dirty="0">
              <a:solidFill>
                <a:prstClr val="white"/>
              </a:solidFill>
              <a:latin typeface="Calibri"/>
            </a:endParaRPr>
          </a:p>
        </p:txBody>
      </p:sp>
    </p:spTree>
    <p:extLst>
      <p:ext uri="{BB962C8B-B14F-4D97-AF65-F5344CB8AC3E}">
        <p14:creationId xmlns:p14="http://schemas.microsoft.com/office/powerpoint/2010/main" val="3231353511"/>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EBB25D-B4F2-E84A-9486-61C7C078CF9A}"/>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F9276701-F665-8AE8-7815-8291BEBD5C27}"/>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7DFC753F-59AD-607C-0CB7-32243A524C7D}"/>
              </a:ext>
            </a:extLst>
          </p:cNvPr>
          <p:cNvSpPr/>
          <p:nvPr/>
        </p:nvSpPr>
        <p:spPr>
          <a:xfrm>
            <a:off x="108155" y="228602"/>
            <a:ext cx="8927690" cy="64769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4174BF9F-E313-838C-1ED7-19000B497253}"/>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8A875C84-4334-7648-08E9-2E772F160CE8}"/>
              </a:ext>
            </a:extLst>
          </p:cNvPr>
          <p:cNvSpPr/>
          <p:nvPr/>
        </p:nvSpPr>
        <p:spPr>
          <a:xfrm>
            <a:off x="567365" y="39183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graphicFrame>
        <p:nvGraphicFramePr>
          <p:cNvPr id="7" name="Tableau 6">
            <a:extLst>
              <a:ext uri="{FF2B5EF4-FFF2-40B4-BE49-F238E27FC236}">
                <a16:creationId xmlns:a16="http://schemas.microsoft.com/office/drawing/2014/main" id="{5EA63E8C-7F7A-4F7A-EE7C-DD2128C579CA}"/>
              </a:ext>
            </a:extLst>
          </p:cNvPr>
          <p:cNvGraphicFramePr>
            <a:graphicFrameLocks noGrp="1"/>
          </p:cNvGraphicFramePr>
          <p:nvPr>
            <p:custDataLst>
              <p:tags r:id="rId1"/>
            </p:custDataLst>
          </p:nvPr>
        </p:nvGraphicFramePr>
        <p:xfrm>
          <a:off x="-6599" y="-25761"/>
          <a:ext cx="9042444" cy="457200"/>
        </p:xfrm>
        <a:graphic>
          <a:graphicData uri="http://schemas.openxmlformats.org/drawingml/2006/table">
            <a:tbl>
              <a:tblPr firstRow="1" bandRow="1">
                <a:tableStyleId>{5C22544A-7EE6-4342-B048-85BDC9FD1C3A}</a:tableStyleId>
              </a:tblPr>
              <a:tblGrid>
                <a:gridCol w="1507074">
                  <a:extLst>
                    <a:ext uri="{9D8B030D-6E8A-4147-A177-3AD203B41FA5}">
                      <a16:colId xmlns:a16="http://schemas.microsoft.com/office/drawing/2014/main" val="1026576551"/>
                    </a:ext>
                  </a:extLst>
                </a:gridCol>
                <a:gridCol w="1507074">
                  <a:extLst>
                    <a:ext uri="{9D8B030D-6E8A-4147-A177-3AD203B41FA5}">
                      <a16:colId xmlns:a16="http://schemas.microsoft.com/office/drawing/2014/main" val="1915038765"/>
                    </a:ext>
                  </a:extLst>
                </a:gridCol>
                <a:gridCol w="1507074">
                  <a:extLst>
                    <a:ext uri="{9D8B030D-6E8A-4147-A177-3AD203B41FA5}">
                      <a16:colId xmlns:a16="http://schemas.microsoft.com/office/drawing/2014/main" val="2262048582"/>
                    </a:ext>
                  </a:extLst>
                </a:gridCol>
                <a:gridCol w="1717956">
                  <a:extLst>
                    <a:ext uri="{9D8B030D-6E8A-4147-A177-3AD203B41FA5}">
                      <a16:colId xmlns:a16="http://schemas.microsoft.com/office/drawing/2014/main" val="2897137454"/>
                    </a:ext>
                  </a:extLst>
                </a:gridCol>
                <a:gridCol w="1682167">
                  <a:extLst>
                    <a:ext uri="{9D8B030D-6E8A-4147-A177-3AD203B41FA5}">
                      <a16:colId xmlns:a16="http://schemas.microsoft.com/office/drawing/2014/main" val="2418460758"/>
                    </a:ext>
                  </a:extLst>
                </a:gridCol>
                <a:gridCol w="1121099">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b="1" kern="1200" dirty="0">
                          <a:solidFill>
                            <a:schemeClr val="bg1">
                              <a:lumMod val="75000"/>
                            </a:schemeClr>
                          </a:solidFill>
                          <a:latin typeface="Dosis" pitchFamily="2" charset="0"/>
                          <a:ea typeface="+mn-ea"/>
                          <a:cs typeface="+mn-cs"/>
                        </a:rPr>
                        <a:t>2. Vocabulaire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2" name="ZoneTexte 1">
            <a:extLst>
              <a:ext uri="{FF2B5EF4-FFF2-40B4-BE49-F238E27FC236}">
                <a16:creationId xmlns:a16="http://schemas.microsoft.com/office/drawing/2014/main" id="{21DCE0EE-9D9E-6A4B-5391-ECDAD905E8DA}"/>
              </a:ext>
            </a:extLst>
          </p:cNvPr>
          <p:cNvSpPr txBox="1"/>
          <p:nvPr/>
        </p:nvSpPr>
        <p:spPr>
          <a:xfrm>
            <a:off x="844378" y="329507"/>
            <a:ext cx="8034152" cy="307777"/>
          </a:xfrm>
          <a:prstGeom prst="rect">
            <a:avLst/>
          </a:prstGeom>
          <a:noFill/>
        </p:spPr>
        <p:txBody>
          <a:bodyPr wrap="square" rtlCol="0">
            <a:spAutoFit/>
          </a:bodyPr>
          <a:lstStyle/>
          <a:p>
            <a:pPr defTabSz="457235">
              <a:defRPr/>
            </a:pPr>
            <a:r>
              <a:rPr lang="fr-FR" sz="1400" b="1" dirty="0">
                <a:solidFill>
                  <a:prstClr val="white">
                    <a:lumMod val="65000"/>
                  </a:prstClr>
                </a:solidFill>
                <a:latin typeface="Dosis" pitchFamily="2" charset="0"/>
              </a:rPr>
              <a:t>Je lis les mots. </a:t>
            </a:r>
            <a:endParaRPr lang="fr-FR" sz="1400" i="1" dirty="0">
              <a:solidFill>
                <a:prstClr val="white">
                  <a:lumMod val="65000"/>
                </a:prstClr>
              </a:solidFill>
              <a:latin typeface="Dosis" pitchFamily="2" charset="0"/>
            </a:endParaRPr>
          </a:p>
        </p:txBody>
      </p:sp>
      <p:pic>
        <p:nvPicPr>
          <p:cNvPr id="3" name="Image 2">
            <a:extLst>
              <a:ext uri="{FF2B5EF4-FFF2-40B4-BE49-F238E27FC236}">
                <a16:creationId xmlns:a16="http://schemas.microsoft.com/office/drawing/2014/main" id="{7CF162AB-EC96-33A5-9609-2A35567829B6}"/>
              </a:ext>
            </a:extLst>
          </p:cNvPr>
          <p:cNvPicPr>
            <a:picLocks noChangeAspect="1"/>
          </p:cNvPicPr>
          <p:nvPr/>
        </p:nvPicPr>
        <p:blipFill>
          <a:blip r:embed="rId5"/>
          <a:stretch>
            <a:fillRect/>
          </a:stretch>
        </p:blipFill>
        <p:spPr>
          <a:xfrm>
            <a:off x="384050" y="2063676"/>
            <a:ext cx="8375900" cy="2730647"/>
          </a:xfrm>
          <a:prstGeom prst="rect">
            <a:avLst/>
          </a:prstGeom>
        </p:spPr>
      </p:pic>
      <p:sp>
        <p:nvSpPr>
          <p:cNvPr id="5" name="Rectangle 4">
            <a:extLst>
              <a:ext uri="{FF2B5EF4-FFF2-40B4-BE49-F238E27FC236}">
                <a16:creationId xmlns:a16="http://schemas.microsoft.com/office/drawing/2014/main" id="{122F7A4C-3395-48B0-CDF2-1A7B645E3F55}"/>
              </a:ext>
            </a:extLst>
          </p:cNvPr>
          <p:cNvSpPr/>
          <p:nvPr/>
        </p:nvSpPr>
        <p:spPr>
          <a:xfrm>
            <a:off x="567365" y="3893575"/>
            <a:ext cx="3746091" cy="727816"/>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defTabSz="304815">
              <a:defRPr/>
            </a:pPr>
            <a:endParaRPr lang="fr-FR" sz="1200" dirty="0">
              <a:solidFill>
                <a:prstClr val="white"/>
              </a:solidFill>
              <a:latin typeface="Calibri"/>
            </a:endParaRPr>
          </a:p>
        </p:txBody>
      </p:sp>
    </p:spTree>
    <p:extLst>
      <p:ext uri="{BB962C8B-B14F-4D97-AF65-F5344CB8AC3E}">
        <p14:creationId xmlns:p14="http://schemas.microsoft.com/office/powerpoint/2010/main" val="2087909384"/>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4106A9-6D13-A16B-4675-31FC0DA01130}"/>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AA660F25-1FD5-871F-ECE7-BC96CB760E01}"/>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6CFB4DA2-8C1C-8220-7A11-E226A446ED38}"/>
              </a:ext>
            </a:extLst>
          </p:cNvPr>
          <p:cNvSpPr/>
          <p:nvPr/>
        </p:nvSpPr>
        <p:spPr>
          <a:xfrm>
            <a:off x="108155" y="228602"/>
            <a:ext cx="8927690" cy="64769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9A8B79FC-0011-0F34-4114-72DFEB115721}"/>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31CA9311-DB46-6E9D-2A55-4B24CF112849}"/>
              </a:ext>
            </a:extLst>
          </p:cNvPr>
          <p:cNvSpPr/>
          <p:nvPr/>
        </p:nvSpPr>
        <p:spPr>
          <a:xfrm>
            <a:off x="567365" y="39183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graphicFrame>
        <p:nvGraphicFramePr>
          <p:cNvPr id="7" name="Tableau 6">
            <a:extLst>
              <a:ext uri="{FF2B5EF4-FFF2-40B4-BE49-F238E27FC236}">
                <a16:creationId xmlns:a16="http://schemas.microsoft.com/office/drawing/2014/main" id="{E1D40B3E-646B-5E76-8BA5-0407C444202F}"/>
              </a:ext>
            </a:extLst>
          </p:cNvPr>
          <p:cNvGraphicFramePr>
            <a:graphicFrameLocks noGrp="1"/>
          </p:cNvGraphicFramePr>
          <p:nvPr>
            <p:custDataLst>
              <p:tags r:id="rId1"/>
            </p:custDataLst>
          </p:nvPr>
        </p:nvGraphicFramePr>
        <p:xfrm>
          <a:off x="-6599" y="-25761"/>
          <a:ext cx="9042444" cy="457200"/>
        </p:xfrm>
        <a:graphic>
          <a:graphicData uri="http://schemas.openxmlformats.org/drawingml/2006/table">
            <a:tbl>
              <a:tblPr firstRow="1" bandRow="1">
                <a:tableStyleId>{5C22544A-7EE6-4342-B048-85BDC9FD1C3A}</a:tableStyleId>
              </a:tblPr>
              <a:tblGrid>
                <a:gridCol w="1507074">
                  <a:extLst>
                    <a:ext uri="{9D8B030D-6E8A-4147-A177-3AD203B41FA5}">
                      <a16:colId xmlns:a16="http://schemas.microsoft.com/office/drawing/2014/main" val="1026576551"/>
                    </a:ext>
                  </a:extLst>
                </a:gridCol>
                <a:gridCol w="1507074">
                  <a:extLst>
                    <a:ext uri="{9D8B030D-6E8A-4147-A177-3AD203B41FA5}">
                      <a16:colId xmlns:a16="http://schemas.microsoft.com/office/drawing/2014/main" val="1915038765"/>
                    </a:ext>
                  </a:extLst>
                </a:gridCol>
                <a:gridCol w="1507074">
                  <a:extLst>
                    <a:ext uri="{9D8B030D-6E8A-4147-A177-3AD203B41FA5}">
                      <a16:colId xmlns:a16="http://schemas.microsoft.com/office/drawing/2014/main" val="2262048582"/>
                    </a:ext>
                  </a:extLst>
                </a:gridCol>
                <a:gridCol w="1717956">
                  <a:extLst>
                    <a:ext uri="{9D8B030D-6E8A-4147-A177-3AD203B41FA5}">
                      <a16:colId xmlns:a16="http://schemas.microsoft.com/office/drawing/2014/main" val="2897137454"/>
                    </a:ext>
                  </a:extLst>
                </a:gridCol>
                <a:gridCol w="1682167">
                  <a:extLst>
                    <a:ext uri="{9D8B030D-6E8A-4147-A177-3AD203B41FA5}">
                      <a16:colId xmlns:a16="http://schemas.microsoft.com/office/drawing/2014/main" val="2418460758"/>
                    </a:ext>
                  </a:extLst>
                </a:gridCol>
                <a:gridCol w="1121099">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b="1" kern="1200" dirty="0">
                          <a:solidFill>
                            <a:schemeClr val="bg1">
                              <a:lumMod val="75000"/>
                            </a:schemeClr>
                          </a:solidFill>
                          <a:latin typeface="Dosis" pitchFamily="2" charset="0"/>
                          <a:ea typeface="+mn-ea"/>
                          <a:cs typeface="+mn-cs"/>
                        </a:rPr>
                        <a:t>2. Vocabulaire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2" name="ZoneTexte 1">
            <a:extLst>
              <a:ext uri="{FF2B5EF4-FFF2-40B4-BE49-F238E27FC236}">
                <a16:creationId xmlns:a16="http://schemas.microsoft.com/office/drawing/2014/main" id="{43477ECC-4155-7743-FC47-B476836E3C44}"/>
              </a:ext>
            </a:extLst>
          </p:cNvPr>
          <p:cNvSpPr txBox="1"/>
          <p:nvPr/>
        </p:nvSpPr>
        <p:spPr>
          <a:xfrm>
            <a:off x="844378" y="329507"/>
            <a:ext cx="8034152" cy="307777"/>
          </a:xfrm>
          <a:prstGeom prst="rect">
            <a:avLst/>
          </a:prstGeom>
          <a:noFill/>
        </p:spPr>
        <p:txBody>
          <a:bodyPr wrap="square" rtlCol="0">
            <a:spAutoFit/>
          </a:bodyPr>
          <a:lstStyle/>
          <a:p>
            <a:pPr defTabSz="457235">
              <a:defRPr/>
            </a:pPr>
            <a:r>
              <a:rPr lang="fr-FR" sz="1400" b="1" dirty="0">
                <a:solidFill>
                  <a:prstClr val="white">
                    <a:lumMod val="65000"/>
                  </a:prstClr>
                </a:solidFill>
                <a:latin typeface="Dosis" pitchFamily="2" charset="0"/>
              </a:rPr>
              <a:t>Je forme la phrase . je l’écris. Je la relis. </a:t>
            </a:r>
            <a:endParaRPr lang="fr-FR" sz="1400" i="1" dirty="0">
              <a:solidFill>
                <a:prstClr val="white">
                  <a:lumMod val="65000"/>
                </a:prstClr>
              </a:solidFill>
              <a:latin typeface="Dosis" pitchFamily="2" charset="0"/>
            </a:endParaRPr>
          </a:p>
        </p:txBody>
      </p:sp>
      <p:pic>
        <p:nvPicPr>
          <p:cNvPr id="3" name="Image 2">
            <a:extLst>
              <a:ext uri="{FF2B5EF4-FFF2-40B4-BE49-F238E27FC236}">
                <a16:creationId xmlns:a16="http://schemas.microsoft.com/office/drawing/2014/main" id="{7EB4EDC9-2248-E8D1-7C62-64A12EADDD6A}"/>
              </a:ext>
            </a:extLst>
          </p:cNvPr>
          <p:cNvPicPr>
            <a:picLocks noChangeAspect="1"/>
          </p:cNvPicPr>
          <p:nvPr/>
        </p:nvPicPr>
        <p:blipFill>
          <a:blip r:embed="rId5"/>
          <a:stretch>
            <a:fillRect/>
          </a:stretch>
        </p:blipFill>
        <p:spPr>
          <a:xfrm>
            <a:off x="384050" y="2063676"/>
            <a:ext cx="8375900" cy="2730647"/>
          </a:xfrm>
          <a:prstGeom prst="rect">
            <a:avLst/>
          </a:prstGeom>
        </p:spPr>
      </p:pic>
      <p:sp>
        <p:nvSpPr>
          <p:cNvPr id="5" name="Rectangle 4">
            <a:extLst>
              <a:ext uri="{FF2B5EF4-FFF2-40B4-BE49-F238E27FC236}">
                <a16:creationId xmlns:a16="http://schemas.microsoft.com/office/drawing/2014/main" id="{69048E6C-B109-4474-308E-3D4C84DD4DFF}"/>
              </a:ext>
            </a:extLst>
          </p:cNvPr>
          <p:cNvSpPr/>
          <p:nvPr/>
        </p:nvSpPr>
        <p:spPr>
          <a:xfrm>
            <a:off x="567365" y="3893575"/>
            <a:ext cx="3746091" cy="727816"/>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defTabSz="304815">
              <a:defRPr/>
            </a:pPr>
            <a:endParaRPr lang="fr-FR" sz="1200" dirty="0">
              <a:solidFill>
                <a:prstClr val="white"/>
              </a:solidFill>
              <a:latin typeface="Calibri"/>
            </a:endParaRPr>
          </a:p>
        </p:txBody>
      </p:sp>
      <p:sp>
        <p:nvSpPr>
          <p:cNvPr id="8" name="Organigramme : Alternative 7">
            <a:extLst>
              <a:ext uri="{FF2B5EF4-FFF2-40B4-BE49-F238E27FC236}">
                <a16:creationId xmlns:a16="http://schemas.microsoft.com/office/drawing/2014/main" id="{EDCD8ADB-4C24-5B68-F43A-75F6DC4A43CB}"/>
              </a:ext>
            </a:extLst>
          </p:cNvPr>
          <p:cNvSpPr/>
          <p:nvPr/>
        </p:nvSpPr>
        <p:spPr>
          <a:xfrm>
            <a:off x="773842" y="4794323"/>
            <a:ext cx="3333135" cy="355616"/>
          </a:xfrm>
          <a:prstGeom prst="flowChartAlternateProcess">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dirty="0"/>
              <a:t>Le pompier sauve les animaux.</a:t>
            </a:r>
            <a:endParaRPr lang="fr-MA" dirty="0"/>
          </a:p>
        </p:txBody>
      </p:sp>
    </p:spTree>
    <p:extLst>
      <p:ext uri="{BB962C8B-B14F-4D97-AF65-F5344CB8AC3E}">
        <p14:creationId xmlns:p14="http://schemas.microsoft.com/office/powerpoint/2010/main" val="3307738197"/>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F05543-5030-DF6A-8DB3-C39DCE634A97}"/>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7ABFD091-4A9B-005A-EB17-E55B7D6C9D1F}"/>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2AF7A256-821D-4A2D-A602-61F699A822F5}"/>
              </a:ext>
            </a:extLst>
          </p:cNvPr>
          <p:cNvSpPr/>
          <p:nvPr/>
        </p:nvSpPr>
        <p:spPr>
          <a:xfrm>
            <a:off x="108155" y="228602"/>
            <a:ext cx="8927690" cy="64769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7036613F-B934-BB77-45C6-B8E7711E1FD4}"/>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9FADF1E6-D354-A7D0-799F-56CD12A118C7}"/>
              </a:ext>
            </a:extLst>
          </p:cNvPr>
          <p:cNvSpPr/>
          <p:nvPr/>
        </p:nvSpPr>
        <p:spPr>
          <a:xfrm>
            <a:off x="567365" y="39183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graphicFrame>
        <p:nvGraphicFramePr>
          <p:cNvPr id="7" name="Tableau 6">
            <a:extLst>
              <a:ext uri="{FF2B5EF4-FFF2-40B4-BE49-F238E27FC236}">
                <a16:creationId xmlns:a16="http://schemas.microsoft.com/office/drawing/2014/main" id="{8C67F525-1773-6914-0765-4D4AA7179440}"/>
              </a:ext>
            </a:extLst>
          </p:cNvPr>
          <p:cNvGraphicFramePr>
            <a:graphicFrameLocks noGrp="1"/>
          </p:cNvGraphicFramePr>
          <p:nvPr>
            <p:custDataLst>
              <p:tags r:id="rId1"/>
            </p:custDataLst>
          </p:nvPr>
        </p:nvGraphicFramePr>
        <p:xfrm>
          <a:off x="-6599" y="-25761"/>
          <a:ext cx="9042444" cy="457200"/>
        </p:xfrm>
        <a:graphic>
          <a:graphicData uri="http://schemas.openxmlformats.org/drawingml/2006/table">
            <a:tbl>
              <a:tblPr firstRow="1" bandRow="1">
                <a:tableStyleId>{5C22544A-7EE6-4342-B048-85BDC9FD1C3A}</a:tableStyleId>
              </a:tblPr>
              <a:tblGrid>
                <a:gridCol w="1507074">
                  <a:extLst>
                    <a:ext uri="{9D8B030D-6E8A-4147-A177-3AD203B41FA5}">
                      <a16:colId xmlns:a16="http://schemas.microsoft.com/office/drawing/2014/main" val="1026576551"/>
                    </a:ext>
                  </a:extLst>
                </a:gridCol>
                <a:gridCol w="1507074">
                  <a:extLst>
                    <a:ext uri="{9D8B030D-6E8A-4147-A177-3AD203B41FA5}">
                      <a16:colId xmlns:a16="http://schemas.microsoft.com/office/drawing/2014/main" val="1915038765"/>
                    </a:ext>
                  </a:extLst>
                </a:gridCol>
                <a:gridCol w="1507074">
                  <a:extLst>
                    <a:ext uri="{9D8B030D-6E8A-4147-A177-3AD203B41FA5}">
                      <a16:colId xmlns:a16="http://schemas.microsoft.com/office/drawing/2014/main" val="2262048582"/>
                    </a:ext>
                  </a:extLst>
                </a:gridCol>
                <a:gridCol w="1717956">
                  <a:extLst>
                    <a:ext uri="{9D8B030D-6E8A-4147-A177-3AD203B41FA5}">
                      <a16:colId xmlns:a16="http://schemas.microsoft.com/office/drawing/2014/main" val="2897137454"/>
                    </a:ext>
                  </a:extLst>
                </a:gridCol>
                <a:gridCol w="1682167">
                  <a:extLst>
                    <a:ext uri="{9D8B030D-6E8A-4147-A177-3AD203B41FA5}">
                      <a16:colId xmlns:a16="http://schemas.microsoft.com/office/drawing/2014/main" val="2418460758"/>
                    </a:ext>
                  </a:extLst>
                </a:gridCol>
                <a:gridCol w="1121099">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b="1" kern="1200" dirty="0">
                          <a:solidFill>
                            <a:schemeClr val="bg1">
                              <a:lumMod val="75000"/>
                            </a:schemeClr>
                          </a:solidFill>
                          <a:latin typeface="Dosis" pitchFamily="2" charset="0"/>
                          <a:ea typeface="+mn-ea"/>
                          <a:cs typeface="+mn-cs"/>
                        </a:rPr>
                        <a:t>2. Vocabulaire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2" name="ZoneTexte 1">
            <a:extLst>
              <a:ext uri="{FF2B5EF4-FFF2-40B4-BE49-F238E27FC236}">
                <a16:creationId xmlns:a16="http://schemas.microsoft.com/office/drawing/2014/main" id="{EA01733D-DECC-3230-50FF-71A1C0A78140}"/>
              </a:ext>
            </a:extLst>
          </p:cNvPr>
          <p:cNvSpPr txBox="1"/>
          <p:nvPr/>
        </p:nvSpPr>
        <p:spPr>
          <a:xfrm>
            <a:off x="844378" y="329507"/>
            <a:ext cx="8034152" cy="307777"/>
          </a:xfrm>
          <a:prstGeom prst="rect">
            <a:avLst/>
          </a:prstGeom>
          <a:noFill/>
        </p:spPr>
        <p:txBody>
          <a:bodyPr wrap="square" rtlCol="0">
            <a:spAutoFit/>
          </a:bodyPr>
          <a:lstStyle/>
          <a:p>
            <a:pPr defTabSz="457235">
              <a:defRPr/>
            </a:pPr>
            <a:r>
              <a:rPr lang="fr-FR" sz="1400" b="1" dirty="0">
                <a:solidFill>
                  <a:prstClr val="white">
                    <a:lumMod val="65000"/>
                  </a:prstClr>
                </a:solidFill>
                <a:latin typeface="Dosis" pitchFamily="2" charset="0"/>
              </a:rPr>
              <a:t>Utiliser la même stratégie pour former la deuxième phrase. N’oubliez pas la majuscule et le point. </a:t>
            </a:r>
            <a:endParaRPr lang="fr-FR" sz="1400" i="1" dirty="0">
              <a:solidFill>
                <a:prstClr val="white">
                  <a:lumMod val="65000"/>
                </a:prstClr>
              </a:solidFill>
              <a:latin typeface="Dosis" pitchFamily="2" charset="0"/>
            </a:endParaRPr>
          </a:p>
        </p:txBody>
      </p:sp>
      <p:pic>
        <p:nvPicPr>
          <p:cNvPr id="3" name="Image 2">
            <a:extLst>
              <a:ext uri="{FF2B5EF4-FFF2-40B4-BE49-F238E27FC236}">
                <a16:creationId xmlns:a16="http://schemas.microsoft.com/office/drawing/2014/main" id="{59A1C2E6-A65F-CD4D-18C8-670B838A32C2}"/>
              </a:ext>
            </a:extLst>
          </p:cNvPr>
          <p:cNvPicPr>
            <a:picLocks noChangeAspect="1"/>
          </p:cNvPicPr>
          <p:nvPr/>
        </p:nvPicPr>
        <p:blipFill>
          <a:blip r:embed="rId5"/>
          <a:stretch>
            <a:fillRect/>
          </a:stretch>
        </p:blipFill>
        <p:spPr>
          <a:xfrm>
            <a:off x="384050" y="2063676"/>
            <a:ext cx="8375900" cy="2730647"/>
          </a:xfrm>
          <a:prstGeom prst="rect">
            <a:avLst/>
          </a:prstGeom>
        </p:spPr>
      </p:pic>
      <p:sp>
        <p:nvSpPr>
          <p:cNvPr id="5" name="Rectangle 4">
            <a:extLst>
              <a:ext uri="{FF2B5EF4-FFF2-40B4-BE49-F238E27FC236}">
                <a16:creationId xmlns:a16="http://schemas.microsoft.com/office/drawing/2014/main" id="{1AC4E1DD-C752-414F-B4ED-2F0D41335662}"/>
              </a:ext>
            </a:extLst>
          </p:cNvPr>
          <p:cNvSpPr/>
          <p:nvPr/>
        </p:nvSpPr>
        <p:spPr>
          <a:xfrm>
            <a:off x="4654975" y="3880407"/>
            <a:ext cx="3746091" cy="727816"/>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defTabSz="304815">
              <a:defRPr/>
            </a:pPr>
            <a:endParaRPr lang="fr-FR" sz="1200" dirty="0">
              <a:solidFill>
                <a:prstClr val="white"/>
              </a:solidFill>
              <a:latin typeface="Calibri"/>
            </a:endParaRPr>
          </a:p>
        </p:txBody>
      </p:sp>
      <p:sp>
        <p:nvSpPr>
          <p:cNvPr id="8" name="Organigramme : Alternative 7">
            <a:extLst>
              <a:ext uri="{FF2B5EF4-FFF2-40B4-BE49-F238E27FC236}">
                <a16:creationId xmlns:a16="http://schemas.microsoft.com/office/drawing/2014/main" id="{7317379E-2E4A-557B-AC33-DDDA5BEC9BBF}"/>
              </a:ext>
            </a:extLst>
          </p:cNvPr>
          <p:cNvSpPr/>
          <p:nvPr/>
        </p:nvSpPr>
        <p:spPr>
          <a:xfrm>
            <a:off x="773842" y="4794323"/>
            <a:ext cx="3333135" cy="355616"/>
          </a:xfrm>
          <a:prstGeom prst="flowChartAlternateProcess">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dirty="0"/>
              <a:t>Le pompier sauve les animaux.</a:t>
            </a:r>
            <a:endParaRPr lang="fr-MA" dirty="0"/>
          </a:p>
        </p:txBody>
      </p:sp>
    </p:spTree>
    <p:extLst>
      <p:ext uri="{BB962C8B-B14F-4D97-AF65-F5344CB8AC3E}">
        <p14:creationId xmlns:p14="http://schemas.microsoft.com/office/powerpoint/2010/main" val="3114795621"/>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NUM" val="1"/>
</p:tagLst>
</file>

<file path=ppt/tags/tag10.xml><?xml version="1.0" encoding="utf-8"?>
<p:tagLst xmlns:a="http://schemas.openxmlformats.org/drawingml/2006/main" xmlns:r="http://schemas.openxmlformats.org/officeDocument/2006/relationships" xmlns:p="http://schemas.openxmlformats.org/presentationml/2006/main">
  <p:tag name="NUM" val="2"/>
</p:tagLst>
</file>

<file path=ppt/tags/tag100.xml><?xml version="1.0" encoding="utf-8"?>
<p:tagLst xmlns:a="http://schemas.openxmlformats.org/drawingml/2006/main" xmlns:r="http://schemas.openxmlformats.org/officeDocument/2006/relationships" xmlns:p="http://schemas.openxmlformats.org/presentationml/2006/main">
  <p:tag name="NUM" val="3"/>
</p:tagLst>
</file>

<file path=ppt/tags/tag101.xml><?xml version="1.0" encoding="utf-8"?>
<p:tagLst xmlns:a="http://schemas.openxmlformats.org/drawingml/2006/main" xmlns:r="http://schemas.openxmlformats.org/officeDocument/2006/relationships" xmlns:p="http://schemas.openxmlformats.org/presentationml/2006/main">
  <p:tag name="NUM" val="6"/>
</p:tagLst>
</file>

<file path=ppt/tags/tag102.xml><?xml version="1.0" encoding="utf-8"?>
<p:tagLst xmlns:a="http://schemas.openxmlformats.org/drawingml/2006/main" xmlns:r="http://schemas.openxmlformats.org/officeDocument/2006/relationships" xmlns:p="http://schemas.openxmlformats.org/presentationml/2006/main">
  <p:tag name="NUM" val="7"/>
</p:tagLst>
</file>

<file path=ppt/tags/tag103.xml><?xml version="1.0" encoding="utf-8"?>
<p:tagLst xmlns:a="http://schemas.openxmlformats.org/drawingml/2006/main" xmlns:r="http://schemas.openxmlformats.org/officeDocument/2006/relationships" xmlns:p="http://schemas.openxmlformats.org/presentationml/2006/main">
  <p:tag name="NUM" val="8"/>
</p:tagLst>
</file>

<file path=ppt/tags/tag104.xml><?xml version="1.0" encoding="utf-8"?>
<p:tagLst xmlns:a="http://schemas.openxmlformats.org/drawingml/2006/main" xmlns:r="http://schemas.openxmlformats.org/officeDocument/2006/relationships" xmlns:p="http://schemas.openxmlformats.org/presentationml/2006/main">
  <p:tag name="NUM" val="9"/>
</p:tagLst>
</file>

<file path=ppt/tags/tag105.xml><?xml version="1.0" encoding="utf-8"?>
<p:tagLst xmlns:a="http://schemas.openxmlformats.org/drawingml/2006/main" xmlns:r="http://schemas.openxmlformats.org/officeDocument/2006/relationships" xmlns:p="http://schemas.openxmlformats.org/presentationml/2006/main">
  <p:tag name="NUM" val="3"/>
</p:tagLst>
</file>

<file path=ppt/tags/tag106.xml><?xml version="1.0" encoding="utf-8"?>
<p:tagLst xmlns:a="http://schemas.openxmlformats.org/drawingml/2006/main" xmlns:r="http://schemas.openxmlformats.org/officeDocument/2006/relationships" xmlns:p="http://schemas.openxmlformats.org/presentationml/2006/main">
  <p:tag name="NUM" val="6"/>
</p:tagLst>
</file>

<file path=ppt/tags/tag107.xml><?xml version="1.0" encoding="utf-8"?>
<p:tagLst xmlns:a="http://schemas.openxmlformats.org/drawingml/2006/main" xmlns:r="http://schemas.openxmlformats.org/officeDocument/2006/relationships" xmlns:p="http://schemas.openxmlformats.org/presentationml/2006/main">
  <p:tag name="NUM" val="1"/>
</p:tagLst>
</file>

<file path=ppt/tags/tag108.xml><?xml version="1.0" encoding="utf-8"?>
<p:tagLst xmlns:a="http://schemas.openxmlformats.org/drawingml/2006/main" xmlns:r="http://schemas.openxmlformats.org/officeDocument/2006/relationships" xmlns:p="http://schemas.openxmlformats.org/presentationml/2006/main">
  <p:tag name="NUM" val="2"/>
</p:tagLst>
</file>

<file path=ppt/tags/tag109.xml><?xml version="1.0" encoding="utf-8"?>
<p:tagLst xmlns:a="http://schemas.openxmlformats.org/drawingml/2006/main" xmlns:r="http://schemas.openxmlformats.org/officeDocument/2006/relationships" xmlns:p="http://schemas.openxmlformats.org/presentationml/2006/main">
  <p:tag name="NUM" val="3"/>
</p:tagLst>
</file>

<file path=ppt/tags/tag11.xml><?xml version="1.0" encoding="utf-8"?>
<p:tagLst xmlns:a="http://schemas.openxmlformats.org/drawingml/2006/main" xmlns:r="http://schemas.openxmlformats.org/officeDocument/2006/relationships" xmlns:p="http://schemas.openxmlformats.org/presentationml/2006/main">
  <p:tag name="NUM" val="3"/>
</p:tagLst>
</file>

<file path=ppt/tags/tag110.xml><?xml version="1.0" encoding="utf-8"?>
<p:tagLst xmlns:a="http://schemas.openxmlformats.org/drawingml/2006/main" xmlns:r="http://schemas.openxmlformats.org/officeDocument/2006/relationships" xmlns:p="http://schemas.openxmlformats.org/presentationml/2006/main">
  <p:tag name="NUM" val="4"/>
</p:tagLst>
</file>

<file path=ppt/tags/tag111.xml><?xml version="1.0" encoding="utf-8"?>
<p:tagLst xmlns:a="http://schemas.openxmlformats.org/drawingml/2006/main" xmlns:r="http://schemas.openxmlformats.org/officeDocument/2006/relationships" xmlns:p="http://schemas.openxmlformats.org/presentationml/2006/main">
  <p:tag name="NUM" val="5"/>
</p:tagLst>
</file>

<file path=ppt/tags/tag112.xml><?xml version="1.0" encoding="utf-8"?>
<p:tagLst xmlns:a="http://schemas.openxmlformats.org/drawingml/2006/main" xmlns:r="http://schemas.openxmlformats.org/officeDocument/2006/relationships" xmlns:p="http://schemas.openxmlformats.org/presentationml/2006/main">
  <p:tag name="NUM" val="6"/>
</p:tagLst>
</file>

<file path=ppt/tags/tag113.xml><?xml version="1.0" encoding="utf-8"?>
<p:tagLst xmlns:a="http://schemas.openxmlformats.org/drawingml/2006/main" xmlns:r="http://schemas.openxmlformats.org/officeDocument/2006/relationships" xmlns:p="http://schemas.openxmlformats.org/presentationml/2006/main">
  <p:tag name="NUM" val="3"/>
</p:tagLst>
</file>

<file path=ppt/tags/tag114.xml><?xml version="1.0" encoding="utf-8"?>
<p:tagLst xmlns:a="http://schemas.openxmlformats.org/drawingml/2006/main" xmlns:r="http://schemas.openxmlformats.org/officeDocument/2006/relationships" xmlns:p="http://schemas.openxmlformats.org/presentationml/2006/main">
  <p:tag name="NUM" val="1"/>
</p:tagLst>
</file>

<file path=ppt/tags/tag115.xml><?xml version="1.0" encoding="utf-8"?>
<p:tagLst xmlns:a="http://schemas.openxmlformats.org/drawingml/2006/main" xmlns:r="http://schemas.openxmlformats.org/officeDocument/2006/relationships" xmlns:p="http://schemas.openxmlformats.org/presentationml/2006/main">
  <p:tag name="NUM" val="2"/>
</p:tagLst>
</file>

<file path=ppt/tags/tag116.xml><?xml version="1.0" encoding="utf-8"?>
<p:tagLst xmlns:a="http://schemas.openxmlformats.org/drawingml/2006/main" xmlns:r="http://schemas.openxmlformats.org/officeDocument/2006/relationships" xmlns:p="http://schemas.openxmlformats.org/presentationml/2006/main">
  <p:tag name="NUM" val="3"/>
</p:tagLst>
</file>

<file path=ppt/tags/tag117.xml><?xml version="1.0" encoding="utf-8"?>
<p:tagLst xmlns:a="http://schemas.openxmlformats.org/drawingml/2006/main" xmlns:r="http://schemas.openxmlformats.org/officeDocument/2006/relationships" xmlns:p="http://schemas.openxmlformats.org/presentationml/2006/main">
  <p:tag name="NUM" val="4"/>
</p:tagLst>
</file>

<file path=ppt/tags/tag118.xml><?xml version="1.0" encoding="utf-8"?>
<p:tagLst xmlns:a="http://schemas.openxmlformats.org/drawingml/2006/main" xmlns:r="http://schemas.openxmlformats.org/officeDocument/2006/relationships" xmlns:p="http://schemas.openxmlformats.org/presentationml/2006/main">
  <p:tag name="NUM" val="5"/>
</p:tagLst>
</file>

<file path=ppt/tags/tag119.xml><?xml version="1.0" encoding="utf-8"?>
<p:tagLst xmlns:a="http://schemas.openxmlformats.org/drawingml/2006/main" xmlns:r="http://schemas.openxmlformats.org/officeDocument/2006/relationships" xmlns:p="http://schemas.openxmlformats.org/presentationml/2006/main">
  <p:tag name="NUM" val="6"/>
</p:tagLst>
</file>

<file path=ppt/tags/tag12.xml><?xml version="1.0" encoding="utf-8"?>
<p:tagLst xmlns:a="http://schemas.openxmlformats.org/drawingml/2006/main" xmlns:r="http://schemas.openxmlformats.org/officeDocument/2006/relationships" xmlns:p="http://schemas.openxmlformats.org/presentationml/2006/main">
  <p:tag name="NUM" val="4"/>
</p:tagLst>
</file>

<file path=ppt/tags/tag120.xml><?xml version="1.0" encoding="utf-8"?>
<p:tagLst xmlns:a="http://schemas.openxmlformats.org/drawingml/2006/main" xmlns:r="http://schemas.openxmlformats.org/officeDocument/2006/relationships" xmlns:p="http://schemas.openxmlformats.org/presentationml/2006/main">
  <p:tag name="NUM" val="7"/>
</p:tagLst>
</file>

<file path=ppt/tags/tag121.xml><?xml version="1.0" encoding="utf-8"?>
<p:tagLst xmlns:a="http://schemas.openxmlformats.org/drawingml/2006/main" xmlns:r="http://schemas.openxmlformats.org/officeDocument/2006/relationships" xmlns:p="http://schemas.openxmlformats.org/presentationml/2006/main">
  <p:tag name="NUM" val="8"/>
</p:tagLst>
</file>

<file path=ppt/tags/tag122.xml><?xml version="1.0" encoding="utf-8"?>
<p:tagLst xmlns:a="http://schemas.openxmlformats.org/drawingml/2006/main" xmlns:r="http://schemas.openxmlformats.org/officeDocument/2006/relationships" xmlns:p="http://schemas.openxmlformats.org/presentationml/2006/main">
  <p:tag name="NUM" val="9"/>
</p:tagLst>
</file>

<file path=ppt/tags/tag123.xml><?xml version="1.0" encoding="utf-8"?>
<p:tagLst xmlns:a="http://schemas.openxmlformats.org/drawingml/2006/main" xmlns:r="http://schemas.openxmlformats.org/officeDocument/2006/relationships" xmlns:p="http://schemas.openxmlformats.org/presentationml/2006/main">
  <p:tag name="NUM" val="10"/>
</p:tagLst>
</file>

<file path=ppt/tags/tag124.xml><?xml version="1.0" encoding="utf-8"?>
<p:tagLst xmlns:a="http://schemas.openxmlformats.org/drawingml/2006/main" xmlns:r="http://schemas.openxmlformats.org/officeDocument/2006/relationships" xmlns:p="http://schemas.openxmlformats.org/presentationml/2006/main">
  <p:tag name="NUM" val="11"/>
</p:tagLst>
</file>

<file path=ppt/tags/tag125.xml><?xml version="1.0" encoding="utf-8"?>
<p:tagLst xmlns:a="http://schemas.openxmlformats.org/drawingml/2006/main" xmlns:r="http://schemas.openxmlformats.org/officeDocument/2006/relationships" xmlns:p="http://schemas.openxmlformats.org/presentationml/2006/main">
  <p:tag name="NUM" val="12"/>
</p:tagLst>
</file>

<file path=ppt/tags/tag126.xml><?xml version="1.0" encoding="utf-8"?>
<p:tagLst xmlns:a="http://schemas.openxmlformats.org/drawingml/2006/main" xmlns:r="http://schemas.openxmlformats.org/officeDocument/2006/relationships" xmlns:p="http://schemas.openxmlformats.org/presentationml/2006/main">
  <p:tag name="NUM" val="3"/>
</p:tagLst>
</file>

<file path=ppt/tags/tag127.xml><?xml version="1.0" encoding="utf-8"?>
<p:tagLst xmlns:a="http://schemas.openxmlformats.org/drawingml/2006/main" xmlns:r="http://schemas.openxmlformats.org/officeDocument/2006/relationships" xmlns:p="http://schemas.openxmlformats.org/presentationml/2006/main">
  <p:tag name="NUM" val="1"/>
</p:tagLst>
</file>

<file path=ppt/tags/tag128.xml><?xml version="1.0" encoding="utf-8"?>
<p:tagLst xmlns:a="http://schemas.openxmlformats.org/drawingml/2006/main" xmlns:r="http://schemas.openxmlformats.org/officeDocument/2006/relationships" xmlns:p="http://schemas.openxmlformats.org/presentationml/2006/main">
  <p:tag name="NUM" val="2"/>
</p:tagLst>
</file>

<file path=ppt/tags/tag129.xml><?xml version="1.0" encoding="utf-8"?>
<p:tagLst xmlns:a="http://schemas.openxmlformats.org/drawingml/2006/main" xmlns:r="http://schemas.openxmlformats.org/officeDocument/2006/relationships" xmlns:p="http://schemas.openxmlformats.org/presentationml/2006/main">
  <p:tag name="NUM" val="3"/>
</p:tagLst>
</file>

<file path=ppt/tags/tag13.xml><?xml version="1.0" encoding="utf-8"?>
<p:tagLst xmlns:a="http://schemas.openxmlformats.org/drawingml/2006/main" xmlns:r="http://schemas.openxmlformats.org/officeDocument/2006/relationships" xmlns:p="http://schemas.openxmlformats.org/presentationml/2006/main">
  <p:tag name="NUM" val="5"/>
</p:tagLst>
</file>

<file path=ppt/tags/tag130.xml><?xml version="1.0" encoding="utf-8"?>
<p:tagLst xmlns:a="http://schemas.openxmlformats.org/drawingml/2006/main" xmlns:r="http://schemas.openxmlformats.org/officeDocument/2006/relationships" xmlns:p="http://schemas.openxmlformats.org/presentationml/2006/main">
  <p:tag name="NUM" val="4"/>
</p:tagLst>
</file>

<file path=ppt/tags/tag131.xml><?xml version="1.0" encoding="utf-8"?>
<p:tagLst xmlns:a="http://schemas.openxmlformats.org/drawingml/2006/main" xmlns:r="http://schemas.openxmlformats.org/officeDocument/2006/relationships" xmlns:p="http://schemas.openxmlformats.org/presentationml/2006/main">
  <p:tag name="NUM" val="5"/>
</p:tagLst>
</file>

<file path=ppt/tags/tag132.xml><?xml version="1.0" encoding="utf-8"?>
<p:tagLst xmlns:a="http://schemas.openxmlformats.org/drawingml/2006/main" xmlns:r="http://schemas.openxmlformats.org/officeDocument/2006/relationships" xmlns:p="http://schemas.openxmlformats.org/presentationml/2006/main">
  <p:tag name="NUM" val="3"/>
</p:tagLst>
</file>

<file path=ppt/tags/tag133.xml><?xml version="1.0" encoding="utf-8"?>
<p:tagLst xmlns:a="http://schemas.openxmlformats.org/drawingml/2006/main" xmlns:r="http://schemas.openxmlformats.org/officeDocument/2006/relationships" xmlns:p="http://schemas.openxmlformats.org/presentationml/2006/main">
  <p:tag name="NUM" val="1"/>
</p:tagLst>
</file>

<file path=ppt/tags/tag134.xml><?xml version="1.0" encoding="utf-8"?>
<p:tagLst xmlns:a="http://schemas.openxmlformats.org/drawingml/2006/main" xmlns:r="http://schemas.openxmlformats.org/officeDocument/2006/relationships" xmlns:p="http://schemas.openxmlformats.org/presentationml/2006/main">
  <p:tag name="NUM" val="2"/>
</p:tagLst>
</file>

<file path=ppt/tags/tag135.xml><?xml version="1.0" encoding="utf-8"?>
<p:tagLst xmlns:a="http://schemas.openxmlformats.org/drawingml/2006/main" xmlns:r="http://schemas.openxmlformats.org/officeDocument/2006/relationships" xmlns:p="http://schemas.openxmlformats.org/presentationml/2006/main">
  <p:tag name="NUM" val="3"/>
</p:tagLst>
</file>

<file path=ppt/tags/tag136.xml><?xml version="1.0" encoding="utf-8"?>
<p:tagLst xmlns:a="http://schemas.openxmlformats.org/drawingml/2006/main" xmlns:r="http://schemas.openxmlformats.org/officeDocument/2006/relationships" xmlns:p="http://schemas.openxmlformats.org/presentationml/2006/main">
  <p:tag name="NUM" val="4"/>
</p:tagLst>
</file>

<file path=ppt/tags/tag137.xml><?xml version="1.0" encoding="utf-8"?>
<p:tagLst xmlns:a="http://schemas.openxmlformats.org/drawingml/2006/main" xmlns:r="http://schemas.openxmlformats.org/officeDocument/2006/relationships" xmlns:p="http://schemas.openxmlformats.org/presentationml/2006/main">
  <p:tag name="NUM" val="5"/>
</p:tagLst>
</file>

<file path=ppt/tags/tag138.xml><?xml version="1.0" encoding="utf-8"?>
<p:tagLst xmlns:a="http://schemas.openxmlformats.org/drawingml/2006/main" xmlns:r="http://schemas.openxmlformats.org/officeDocument/2006/relationships" xmlns:p="http://schemas.openxmlformats.org/presentationml/2006/main">
  <p:tag name="NUM" val="6"/>
</p:tagLst>
</file>

<file path=ppt/tags/tag139.xml><?xml version="1.0" encoding="utf-8"?>
<p:tagLst xmlns:a="http://schemas.openxmlformats.org/drawingml/2006/main" xmlns:r="http://schemas.openxmlformats.org/officeDocument/2006/relationships" xmlns:p="http://schemas.openxmlformats.org/presentationml/2006/main">
  <p:tag name="NUM" val="7"/>
</p:tagLst>
</file>

<file path=ppt/tags/tag14.xml><?xml version="1.0" encoding="utf-8"?>
<p:tagLst xmlns:a="http://schemas.openxmlformats.org/drawingml/2006/main" xmlns:r="http://schemas.openxmlformats.org/officeDocument/2006/relationships" xmlns:p="http://schemas.openxmlformats.org/presentationml/2006/main">
  <p:tag name="NUM" val="6"/>
</p:tagLst>
</file>

<file path=ppt/tags/tag140.xml><?xml version="1.0" encoding="utf-8"?>
<p:tagLst xmlns:a="http://schemas.openxmlformats.org/drawingml/2006/main" xmlns:r="http://schemas.openxmlformats.org/officeDocument/2006/relationships" xmlns:p="http://schemas.openxmlformats.org/presentationml/2006/main">
  <p:tag name="NUM" val="8"/>
</p:tagLst>
</file>

<file path=ppt/tags/tag141.xml><?xml version="1.0" encoding="utf-8"?>
<p:tagLst xmlns:a="http://schemas.openxmlformats.org/drawingml/2006/main" xmlns:r="http://schemas.openxmlformats.org/officeDocument/2006/relationships" xmlns:p="http://schemas.openxmlformats.org/presentationml/2006/main">
  <p:tag name="NUM" val="9"/>
</p:tagLst>
</file>

<file path=ppt/tags/tag142.xml><?xml version="1.0" encoding="utf-8"?>
<p:tagLst xmlns:a="http://schemas.openxmlformats.org/drawingml/2006/main" xmlns:r="http://schemas.openxmlformats.org/officeDocument/2006/relationships" xmlns:p="http://schemas.openxmlformats.org/presentationml/2006/main">
  <p:tag name="NUM" val="10"/>
</p:tagLst>
</file>

<file path=ppt/tags/tag143.xml><?xml version="1.0" encoding="utf-8"?>
<p:tagLst xmlns:a="http://schemas.openxmlformats.org/drawingml/2006/main" xmlns:r="http://schemas.openxmlformats.org/officeDocument/2006/relationships" xmlns:p="http://schemas.openxmlformats.org/presentationml/2006/main">
  <p:tag name="NUM" val="11"/>
</p:tagLst>
</file>

<file path=ppt/tags/tag144.xml><?xml version="1.0" encoding="utf-8"?>
<p:tagLst xmlns:a="http://schemas.openxmlformats.org/drawingml/2006/main" xmlns:r="http://schemas.openxmlformats.org/officeDocument/2006/relationships" xmlns:p="http://schemas.openxmlformats.org/presentationml/2006/main">
  <p:tag name="NUM" val="12"/>
</p:tagLst>
</file>

<file path=ppt/tags/tag145.xml><?xml version="1.0" encoding="utf-8"?>
<p:tagLst xmlns:a="http://schemas.openxmlformats.org/drawingml/2006/main" xmlns:r="http://schemas.openxmlformats.org/officeDocument/2006/relationships" xmlns:p="http://schemas.openxmlformats.org/presentationml/2006/main">
  <p:tag name="NUM" val="3"/>
</p:tagLst>
</file>

<file path=ppt/tags/tag146.xml><?xml version="1.0" encoding="utf-8"?>
<p:tagLst xmlns:a="http://schemas.openxmlformats.org/drawingml/2006/main" xmlns:r="http://schemas.openxmlformats.org/officeDocument/2006/relationships" xmlns:p="http://schemas.openxmlformats.org/presentationml/2006/main">
  <p:tag name="NUM" val="1"/>
</p:tagLst>
</file>

<file path=ppt/tags/tag147.xml><?xml version="1.0" encoding="utf-8"?>
<p:tagLst xmlns:a="http://schemas.openxmlformats.org/drawingml/2006/main" xmlns:r="http://schemas.openxmlformats.org/officeDocument/2006/relationships" xmlns:p="http://schemas.openxmlformats.org/presentationml/2006/main">
  <p:tag name="NUM" val="2"/>
</p:tagLst>
</file>

<file path=ppt/tags/tag148.xml><?xml version="1.0" encoding="utf-8"?>
<p:tagLst xmlns:a="http://schemas.openxmlformats.org/drawingml/2006/main" xmlns:r="http://schemas.openxmlformats.org/officeDocument/2006/relationships" xmlns:p="http://schemas.openxmlformats.org/presentationml/2006/main">
  <p:tag name="NUM" val="3"/>
</p:tagLst>
</file>

<file path=ppt/tags/tag149.xml><?xml version="1.0" encoding="utf-8"?>
<p:tagLst xmlns:a="http://schemas.openxmlformats.org/drawingml/2006/main" xmlns:r="http://schemas.openxmlformats.org/officeDocument/2006/relationships" xmlns:p="http://schemas.openxmlformats.org/presentationml/2006/main">
  <p:tag name="NUM" val="4"/>
</p:tagLst>
</file>

<file path=ppt/tags/tag15.xml><?xml version="1.0" encoding="utf-8"?>
<p:tagLst xmlns:a="http://schemas.openxmlformats.org/drawingml/2006/main" xmlns:r="http://schemas.openxmlformats.org/officeDocument/2006/relationships" xmlns:p="http://schemas.openxmlformats.org/presentationml/2006/main">
  <p:tag name="NUM" val="7"/>
</p:tagLst>
</file>

<file path=ppt/tags/tag150.xml><?xml version="1.0" encoding="utf-8"?>
<p:tagLst xmlns:a="http://schemas.openxmlformats.org/drawingml/2006/main" xmlns:r="http://schemas.openxmlformats.org/officeDocument/2006/relationships" xmlns:p="http://schemas.openxmlformats.org/presentationml/2006/main">
  <p:tag name="NUM" val="5"/>
</p:tagLst>
</file>

<file path=ppt/tags/tag151.xml><?xml version="1.0" encoding="utf-8"?>
<p:tagLst xmlns:a="http://schemas.openxmlformats.org/drawingml/2006/main" xmlns:r="http://schemas.openxmlformats.org/officeDocument/2006/relationships" xmlns:p="http://schemas.openxmlformats.org/presentationml/2006/main">
  <p:tag name="NUM" val="3"/>
</p:tagLst>
</file>

<file path=ppt/tags/tag152.xml><?xml version="1.0" encoding="utf-8"?>
<p:tagLst xmlns:a="http://schemas.openxmlformats.org/drawingml/2006/main" xmlns:r="http://schemas.openxmlformats.org/officeDocument/2006/relationships" xmlns:p="http://schemas.openxmlformats.org/presentationml/2006/main">
  <p:tag name="NUM" val="1"/>
</p:tagLst>
</file>

<file path=ppt/tags/tag153.xml><?xml version="1.0" encoding="utf-8"?>
<p:tagLst xmlns:a="http://schemas.openxmlformats.org/drawingml/2006/main" xmlns:r="http://schemas.openxmlformats.org/officeDocument/2006/relationships" xmlns:p="http://schemas.openxmlformats.org/presentationml/2006/main">
  <p:tag name="NUM" val="2"/>
</p:tagLst>
</file>

<file path=ppt/tags/tag154.xml><?xml version="1.0" encoding="utf-8"?>
<p:tagLst xmlns:a="http://schemas.openxmlformats.org/drawingml/2006/main" xmlns:r="http://schemas.openxmlformats.org/officeDocument/2006/relationships" xmlns:p="http://schemas.openxmlformats.org/presentationml/2006/main">
  <p:tag name="NUM" val="3"/>
</p:tagLst>
</file>

<file path=ppt/tags/tag155.xml><?xml version="1.0" encoding="utf-8"?>
<p:tagLst xmlns:a="http://schemas.openxmlformats.org/drawingml/2006/main" xmlns:r="http://schemas.openxmlformats.org/officeDocument/2006/relationships" xmlns:p="http://schemas.openxmlformats.org/presentationml/2006/main">
  <p:tag name="NUM" val="4"/>
</p:tagLst>
</file>

<file path=ppt/tags/tag156.xml><?xml version="1.0" encoding="utf-8"?>
<p:tagLst xmlns:a="http://schemas.openxmlformats.org/drawingml/2006/main" xmlns:r="http://schemas.openxmlformats.org/officeDocument/2006/relationships" xmlns:p="http://schemas.openxmlformats.org/presentationml/2006/main">
  <p:tag name="NUM" val="5"/>
</p:tagLst>
</file>

<file path=ppt/tags/tag157.xml><?xml version="1.0" encoding="utf-8"?>
<p:tagLst xmlns:a="http://schemas.openxmlformats.org/drawingml/2006/main" xmlns:r="http://schemas.openxmlformats.org/officeDocument/2006/relationships" xmlns:p="http://schemas.openxmlformats.org/presentationml/2006/main">
  <p:tag name="NUM" val="6"/>
</p:tagLst>
</file>

<file path=ppt/tags/tag158.xml><?xml version="1.0" encoding="utf-8"?>
<p:tagLst xmlns:a="http://schemas.openxmlformats.org/drawingml/2006/main" xmlns:r="http://schemas.openxmlformats.org/officeDocument/2006/relationships" xmlns:p="http://schemas.openxmlformats.org/presentationml/2006/main">
  <p:tag name="NUM" val="7"/>
</p:tagLst>
</file>

<file path=ppt/tags/tag159.xml><?xml version="1.0" encoding="utf-8"?>
<p:tagLst xmlns:a="http://schemas.openxmlformats.org/drawingml/2006/main" xmlns:r="http://schemas.openxmlformats.org/officeDocument/2006/relationships" xmlns:p="http://schemas.openxmlformats.org/presentationml/2006/main">
  <p:tag name="NUM" val="8"/>
</p:tagLst>
</file>

<file path=ppt/tags/tag16.xml><?xml version="1.0" encoding="utf-8"?>
<p:tagLst xmlns:a="http://schemas.openxmlformats.org/drawingml/2006/main" xmlns:r="http://schemas.openxmlformats.org/officeDocument/2006/relationships" xmlns:p="http://schemas.openxmlformats.org/presentationml/2006/main">
  <p:tag name="NUM" val="8"/>
</p:tagLst>
</file>

<file path=ppt/tags/tag160.xml><?xml version="1.0" encoding="utf-8"?>
<p:tagLst xmlns:a="http://schemas.openxmlformats.org/drawingml/2006/main" xmlns:r="http://schemas.openxmlformats.org/officeDocument/2006/relationships" xmlns:p="http://schemas.openxmlformats.org/presentationml/2006/main">
  <p:tag name="NUM" val="10"/>
</p:tagLst>
</file>

<file path=ppt/tags/tag161.xml><?xml version="1.0" encoding="utf-8"?>
<p:tagLst xmlns:a="http://schemas.openxmlformats.org/drawingml/2006/main" xmlns:r="http://schemas.openxmlformats.org/officeDocument/2006/relationships" xmlns:p="http://schemas.openxmlformats.org/presentationml/2006/main">
  <p:tag name="NUM" val="11"/>
</p:tagLst>
</file>

<file path=ppt/tags/tag162.xml><?xml version="1.0" encoding="utf-8"?>
<p:tagLst xmlns:a="http://schemas.openxmlformats.org/drawingml/2006/main" xmlns:r="http://schemas.openxmlformats.org/officeDocument/2006/relationships" xmlns:p="http://schemas.openxmlformats.org/presentationml/2006/main">
  <p:tag name="NUM" val="12"/>
</p:tagLst>
</file>

<file path=ppt/tags/tag163.xml><?xml version="1.0" encoding="utf-8"?>
<p:tagLst xmlns:a="http://schemas.openxmlformats.org/drawingml/2006/main" xmlns:r="http://schemas.openxmlformats.org/officeDocument/2006/relationships" xmlns:p="http://schemas.openxmlformats.org/presentationml/2006/main">
  <p:tag name="NUM" val="3"/>
</p:tagLst>
</file>

<file path=ppt/tags/tag164.xml><?xml version="1.0" encoding="utf-8"?>
<p:tagLst xmlns:a="http://schemas.openxmlformats.org/drawingml/2006/main" xmlns:r="http://schemas.openxmlformats.org/officeDocument/2006/relationships" xmlns:p="http://schemas.openxmlformats.org/presentationml/2006/main">
  <p:tag name="NUM" val="1"/>
</p:tagLst>
</file>

<file path=ppt/tags/tag165.xml><?xml version="1.0" encoding="utf-8"?>
<p:tagLst xmlns:a="http://schemas.openxmlformats.org/drawingml/2006/main" xmlns:r="http://schemas.openxmlformats.org/officeDocument/2006/relationships" xmlns:p="http://schemas.openxmlformats.org/presentationml/2006/main">
  <p:tag name="NUM" val="2"/>
</p:tagLst>
</file>

<file path=ppt/tags/tag166.xml><?xml version="1.0" encoding="utf-8"?>
<p:tagLst xmlns:a="http://schemas.openxmlformats.org/drawingml/2006/main" xmlns:r="http://schemas.openxmlformats.org/officeDocument/2006/relationships" xmlns:p="http://schemas.openxmlformats.org/presentationml/2006/main">
  <p:tag name="NUM" val="3"/>
</p:tagLst>
</file>

<file path=ppt/tags/tag167.xml><?xml version="1.0" encoding="utf-8"?>
<p:tagLst xmlns:a="http://schemas.openxmlformats.org/drawingml/2006/main" xmlns:r="http://schemas.openxmlformats.org/officeDocument/2006/relationships" xmlns:p="http://schemas.openxmlformats.org/presentationml/2006/main">
  <p:tag name="NUM" val="4"/>
</p:tagLst>
</file>

<file path=ppt/tags/tag168.xml><?xml version="1.0" encoding="utf-8"?>
<p:tagLst xmlns:a="http://schemas.openxmlformats.org/drawingml/2006/main" xmlns:r="http://schemas.openxmlformats.org/officeDocument/2006/relationships" xmlns:p="http://schemas.openxmlformats.org/presentationml/2006/main">
  <p:tag name="NUM" val="5"/>
</p:tagLst>
</file>

<file path=ppt/tags/tag169.xml><?xml version="1.0" encoding="utf-8"?>
<p:tagLst xmlns:a="http://schemas.openxmlformats.org/drawingml/2006/main" xmlns:r="http://schemas.openxmlformats.org/officeDocument/2006/relationships" xmlns:p="http://schemas.openxmlformats.org/presentationml/2006/main">
  <p:tag name="NUM" val="6"/>
</p:tagLst>
</file>

<file path=ppt/tags/tag17.xml><?xml version="1.0" encoding="utf-8"?>
<p:tagLst xmlns:a="http://schemas.openxmlformats.org/drawingml/2006/main" xmlns:r="http://schemas.openxmlformats.org/officeDocument/2006/relationships" xmlns:p="http://schemas.openxmlformats.org/presentationml/2006/main">
  <p:tag name="NUM" val="9"/>
</p:tagLst>
</file>

<file path=ppt/tags/tag170.xml><?xml version="1.0" encoding="utf-8"?>
<p:tagLst xmlns:a="http://schemas.openxmlformats.org/drawingml/2006/main" xmlns:r="http://schemas.openxmlformats.org/officeDocument/2006/relationships" xmlns:p="http://schemas.openxmlformats.org/presentationml/2006/main">
  <p:tag name="NUM" val="7"/>
</p:tagLst>
</file>

<file path=ppt/tags/tag171.xml><?xml version="1.0" encoding="utf-8"?>
<p:tagLst xmlns:a="http://schemas.openxmlformats.org/drawingml/2006/main" xmlns:r="http://schemas.openxmlformats.org/officeDocument/2006/relationships" xmlns:p="http://schemas.openxmlformats.org/presentationml/2006/main">
  <p:tag name="NUM" val="8"/>
</p:tagLst>
</file>

<file path=ppt/tags/tag172.xml><?xml version="1.0" encoding="utf-8"?>
<p:tagLst xmlns:a="http://schemas.openxmlformats.org/drawingml/2006/main" xmlns:r="http://schemas.openxmlformats.org/officeDocument/2006/relationships" xmlns:p="http://schemas.openxmlformats.org/presentationml/2006/main">
  <p:tag name="NUM" val="10"/>
</p:tagLst>
</file>

<file path=ppt/tags/tag173.xml><?xml version="1.0" encoding="utf-8"?>
<p:tagLst xmlns:a="http://schemas.openxmlformats.org/drawingml/2006/main" xmlns:r="http://schemas.openxmlformats.org/officeDocument/2006/relationships" xmlns:p="http://schemas.openxmlformats.org/presentationml/2006/main">
  <p:tag name="NUM" val="12"/>
</p:tagLst>
</file>

<file path=ppt/tags/tag174.xml><?xml version="1.0" encoding="utf-8"?>
<p:tagLst xmlns:a="http://schemas.openxmlformats.org/drawingml/2006/main" xmlns:r="http://schemas.openxmlformats.org/officeDocument/2006/relationships" xmlns:p="http://schemas.openxmlformats.org/presentationml/2006/main">
  <p:tag name="NUM" val="3"/>
</p:tagLst>
</file>

<file path=ppt/tags/tag175.xml><?xml version="1.0" encoding="utf-8"?>
<p:tagLst xmlns:a="http://schemas.openxmlformats.org/drawingml/2006/main" xmlns:r="http://schemas.openxmlformats.org/officeDocument/2006/relationships" xmlns:p="http://schemas.openxmlformats.org/presentationml/2006/main">
  <p:tag name="NUM" val="11"/>
</p:tagLst>
</file>

<file path=ppt/tags/tag176.xml><?xml version="1.0" encoding="utf-8"?>
<p:tagLst xmlns:a="http://schemas.openxmlformats.org/drawingml/2006/main" xmlns:r="http://schemas.openxmlformats.org/officeDocument/2006/relationships" xmlns:p="http://schemas.openxmlformats.org/presentationml/2006/main">
  <p:tag name="NUM" val="1"/>
</p:tagLst>
</file>

<file path=ppt/tags/tag177.xml><?xml version="1.0" encoding="utf-8"?>
<p:tagLst xmlns:a="http://schemas.openxmlformats.org/drawingml/2006/main" xmlns:r="http://schemas.openxmlformats.org/officeDocument/2006/relationships" xmlns:p="http://schemas.openxmlformats.org/presentationml/2006/main">
  <p:tag name="NUM" val="2"/>
</p:tagLst>
</file>

<file path=ppt/tags/tag178.xml><?xml version="1.0" encoding="utf-8"?>
<p:tagLst xmlns:a="http://schemas.openxmlformats.org/drawingml/2006/main" xmlns:r="http://schemas.openxmlformats.org/officeDocument/2006/relationships" xmlns:p="http://schemas.openxmlformats.org/presentationml/2006/main">
  <p:tag name="NUM" val="3"/>
</p:tagLst>
</file>

<file path=ppt/tags/tag179.xml><?xml version="1.0" encoding="utf-8"?>
<p:tagLst xmlns:a="http://schemas.openxmlformats.org/drawingml/2006/main" xmlns:r="http://schemas.openxmlformats.org/officeDocument/2006/relationships" xmlns:p="http://schemas.openxmlformats.org/presentationml/2006/main">
  <p:tag name="NUM" val="4"/>
</p:tagLst>
</file>

<file path=ppt/tags/tag18.xml><?xml version="1.0" encoding="utf-8"?>
<p:tagLst xmlns:a="http://schemas.openxmlformats.org/drawingml/2006/main" xmlns:r="http://schemas.openxmlformats.org/officeDocument/2006/relationships" xmlns:p="http://schemas.openxmlformats.org/presentationml/2006/main">
  <p:tag name="NUM" val="10"/>
</p:tagLst>
</file>

<file path=ppt/tags/tag180.xml><?xml version="1.0" encoding="utf-8"?>
<p:tagLst xmlns:a="http://schemas.openxmlformats.org/drawingml/2006/main" xmlns:r="http://schemas.openxmlformats.org/officeDocument/2006/relationships" xmlns:p="http://schemas.openxmlformats.org/presentationml/2006/main">
  <p:tag name="NUM" val="5"/>
</p:tagLst>
</file>

<file path=ppt/tags/tag181.xml><?xml version="1.0" encoding="utf-8"?>
<p:tagLst xmlns:a="http://schemas.openxmlformats.org/drawingml/2006/main" xmlns:r="http://schemas.openxmlformats.org/officeDocument/2006/relationships" xmlns:p="http://schemas.openxmlformats.org/presentationml/2006/main">
  <p:tag name="NUM" val="6"/>
</p:tagLst>
</file>

<file path=ppt/tags/tag182.xml><?xml version="1.0" encoding="utf-8"?>
<p:tagLst xmlns:a="http://schemas.openxmlformats.org/drawingml/2006/main" xmlns:r="http://schemas.openxmlformats.org/officeDocument/2006/relationships" xmlns:p="http://schemas.openxmlformats.org/presentationml/2006/main">
  <p:tag name="NUM" val="3"/>
</p:tagLst>
</file>

<file path=ppt/tags/tag183.xml><?xml version="1.0" encoding="utf-8"?>
<p:tagLst xmlns:a="http://schemas.openxmlformats.org/drawingml/2006/main" xmlns:r="http://schemas.openxmlformats.org/officeDocument/2006/relationships" xmlns:p="http://schemas.openxmlformats.org/presentationml/2006/main">
  <p:tag name="NUM" val="1"/>
</p:tagLst>
</file>

<file path=ppt/tags/tag184.xml><?xml version="1.0" encoding="utf-8"?>
<p:tagLst xmlns:a="http://schemas.openxmlformats.org/drawingml/2006/main" xmlns:r="http://schemas.openxmlformats.org/officeDocument/2006/relationships" xmlns:p="http://schemas.openxmlformats.org/presentationml/2006/main">
  <p:tag name="NUM" val="2"/>
</p:tagLst>
</file>

<file path=ppt/tags/tag185.xml><?xml version="1.0" encoding="utf-8"?>
<p:tagLst xmlns:a="http://schemas.openxmlformats.org/drawingml/2006/main" xmlns:r="http://schemas.openxmlformats.org/officeDocument/2006/relationships" xmlns:p="http://schemas.openxmlformats.org/presentationml/2006/main">
  <p:tag name="NUM" val="3"/>
</p:tagLst>
</file>

<file path=ppt/tags/tag186.xml><?xml version="1.0" encoding="utf-8"?>
<p:tagLst xmlns:a="http://schemas.openxmlformats.org/drawingml/2006/main" xmlns:r="http://schemas.openxmlformats.org/officeDocument/2006/relationships" xmlns:p="http://schemas.openxmlformats.org/presentationml/2006/main">
  <p:tag name="NUM" val="4"/>
</p:tagLst>
</file>

<file path=ppt/tags/tag187.xml><?xml version="1.0" encoding="utf-8"?>
<p:tagLst xmlns:a="http://schemas.openxmlformats.org/drawingml/2006/main" xmlns:r="http://schemas.openxmlformats.org/officeDocument/2006/relationships" xmlns:p="http://schemas.openxmlformats.org/presentationml/2006/main">
  <p:tag name="NUM" val="5"/>
</p:tagLst>
</file>

<file path=ppt/tags/tag188.xml><?xml version="1.0" encoding="utf-8"?>
<p:tagLst xmlns:a="http://schemas.openxmlformats.org/drawingml/2006/main" xmlns:r="http://schemas.openxmlformats.org/officeDocument/2006/relationships" xmlns:p="http://schemas.openxmlformats.org/presentationml/2006/main">
  <p:tag name="NUM" val="6"/>
</p:tagLst>
</file>

<file path=ppt/tags/tag189.xml><?xml version="1.0" encoding="utf-8"?>
<p:tagLst xmlns:a="http://schemas.openxmlformats.org/drawingml/2006/main" xmlns:r="http://schemas.openxmlformats.org/officeDocument/2006/relationships" xmlns:p="http://schemas.openxmlformats.org/presentationml/2006/main">
  <p:tag name="NUM" val="7"/>
</p:tagLst>
</file>

<file path=ppt/tags/tag19.xml><?xml version="1.0" encoding="utf-8"?>
<p:tagLst xmlns:a="http://schemas.openxmlformats.org/drawingml/2006/main" xmlns:r="http://schemas.openxmlformats.org/officeDocument/2006/relationships" xmlns:p="http://schemas.openxmlformats.org/presentationml/2006/main">
  <p:tag name="NUM" val="11"/>
</p:tagLst>
</file>

<file path=ppt/tags/tag190.xml><?xml version="1.0" encoding="utf-8"?>
<p:tagLst xmlns:a="http://schemas.openxmlformats.org/drawingml/2006/main" xmlns:r="http://schemas.openxmlformats.org/officeDocument/2006/relationships" xmlns:p="http://schemas.openxmlformats.org/presentationml/2006/main">
  <p:tag name="NUM" val="8"/>
</p:tagLst>
</file>

<file path=ppt/tags/tag191.xml><?xml version="1.0" encoding="utf-8"?>
<p:tagLst xmlns:a="http://schemas.openxmlformats.org/drawingml/2006/main" xmlns:r="http://schemas.openxmlformats.org/officeDocument/2006/relationships" xmlns:p="http://schemas.openxmlformats.org/presentationml/2006/main">
  <p:tag name="NUM" val="10"/>
</p:tagLst>
</file>

<file path=ppt/tags/tag192.xml><?xml version="1.0" encoding="utf-8"?>
<p:tagLst xmlns:a="http://schemas.openxmlformats.org/drawingml/2006/main" xmlns:r="http://schemas.openxmlformats.org/officeDocument/2006/relationships" xmlns:p="http://schemas.openxmlformats.org/presentationml/2006/main">
  <p:tag name="NUM" val="11"/>
</p:tagLst>
</file>

<file path=ppt/tags/tag193.xml><?xml version="1.0" encoding="utf-8"?>
<p:tagLst xmlns:a="http://schemas.openxmlformats.org/drawingml/2006/main" xmlns:r="http://schemas.openxmlformats.org/officeDocument/2006/relationships" xmlns:p="http://schemas.openxmlformats.org/presentationml/2006/main">
  <p:tag name="NUM" val="12"/>
</p:tagLst>
</file>

<file path=ppt/tags/tag194.xml><?xml version="1.0" encoding="utf-8"?>
<p:tagLst xmlns:a="http://schemas.openxmlformats.org/drawingml/2006/main" xmlns:r="http://schemas.openxmlformats.org/officeDocument/2006/relationships" xmlns:p="http://schemas.openxmlformats.org/presentationml/2006/main">
  <p:tag name="NUM" val="3"/>
</p:tagLst>
</file>

<file path=ppt/tags/tag195.xml><?xml version="1.0" encoding="utf-8"?>
<p:tagLst xmlns:a="http://schemas.openxmlformats.org/drawingml/2006/main" xmlns:r="http://schemas.openxmlformats.org/officeDocument/2006/relationships" xmlns:p="http://schemas.openxmlformats.org/presentationml/2006/main">
  <p:tag name="NUM" val="1"/>
</p:tagLst>
</file>

<file path=ppt/tags/tag196.xml><?xml version="1.0" encoding="utf-8"?>
<p:tagLst xmlns:a="http://schemas.openxmlformats.org/drawingml/2006/main" xmlns:r="http://schemas.openxmlformats.org/officeDocument/2006/relationships" xmlns:p="http://schemas.openxmlformats.org/presentationml/2006/main">
  <p:tag name="NUM" val="2"/>
</p:tagLst>
</file>

<file path=ppt/tags/tag197.xml><?xml version="1.0" encoding="utf-8"?>
<p:tagLst xmlns:a="http://schemas.openxmlformats.org/drawingml/2006/main" xmlns:r="http://schemas.openxmlformats.org/officeDocument/2006/relationships" xmlns:p="http://schemas.openxmlformats.org/presentationml/2006/main">
  <p:tag name="NUM" val="3"/>
</p:tagLst>
</file>

<file path=ppt/tags/tag198.xml><?xml version="1.0" encoding="utf-8"?>
<p:tagLst xmlns:a="http://schemas.openxmlformats.org/drawingml/2006/main" xmlns:r="http://schemas.openxmlformats.org/officeDocument/2006/relationships" xmlns:p="http://schemas.openxmlformats.org/presentationml/2006/main">
  <p:tag name="NUM" val="4"/>
</p:tagLst>
</file>

<file path=ppt/tags/tag199.xml><?xml version="1.0" encoding="utf-8"?>
<p:tagLst xmlns:a="http://schemas.openxmlformats.org/drawingml/2006/main" xmlns:r="http://schemas.openxmlformats.org/officeDocument/2006/relationships" xmlns:p="http://schemas.openxmlformats.org/presentationml/2006/main">
  <p:tag name="NUM" val="5"/>
</p:tagLst>
</file>

<file path=ppt/tags/tag2.xml><?xml version="1.0" encoding="utf-8"?>
<p:tagLst xmlns:a="http://schemas.openxmlformats.org/drawingml/2006/main" xmlns:r="http://schemas.openxmlformats.org/officeDocument/2006/relationships" xmlns:p="http://schemas.openxmlformats.org/presentationml/2006/main">
  <p:tag name="NUM" val="2"/>
</p:tagLst>
</file>

<file path=ppt/tags/tag20.xml><?xml version="1.0" encoding="utf-8"?>
<p:tagLst xmlns:a="http://schemas.openxmlformats.org/drawingml/2006/main" xmlns:r="http://schemas.openxmlformats.org/officeDocument/2006/relationships" xmlns:p="http://schemas.openxmlformats.org/presentationml/2006/main">
  <p:tag name="NUM" val="12"/>
</p:tagLst>
</file>

<file path=ppt/tags/tag200.xml><?xml version="1.0" encoding="utf-8"?>
<p:tagLst xmlns:a="http://schemas.openxmlformats.org/drawingml/2006/main" xmlns:r="http://schemas.openxmlformats.org/officeDocument/2006/relationships" xmlns:p="http://schemas.openxmlformats.org/presentationml/2006/main">
  <p:tag name="NUM" val="3"/>
</p:tagLst>
</file>

<file path=ppt/tags/tag201.xml><?xml version="1.0" encoding="utf-8"?>
<p:tagLst xmlns:a="http://schemas.openxmlformats.org/drawingml/2006/main" xmlns:r="http://schemas.openxmlformats.org/officeDocument/2006/relationships" xmlns:p="http://schemas.openxmlformats.org/presentationml/2006/main">
  <p:tag name="NUM" val="1"/>
</p:tagLst>
</file>

<file path=ppt/tags/tag202.xml><?xml version="1.0" encoding="utf-8"?>
<p:tagLst xmlns:a="http://schemas.openxmlformats.org/drawingml/2006/main" xmlns:r="http://schemas.openxmlformats.org/officeDocument/2006/relationships" xmlns:p="http://schemas.openxmlformats.org/presentationml/2006/main">
  <p:tag name="NUM" val="2"/>
</p:tagLst>
</file>

<file path=ppt/tags/tag203.xml><?xml version="1.0" encoding="utf-8"?>
<p:tagLst xmlns:a="http://schemas.openxmlformats.org/drawingml/2006/main" xmlns:r="http://schemas.openxmlformats.org/officeDocument/2006/relationships" xmlns:p="http://schemas.openxmlformats.org/presentationml/2006/main">
  <p:tag name="NUM" val="3"/>
</p:tagLst>
</file>

<file path=ppt/tags/tag204.xml><?xml version="1.0" encoding="utf-8"?>
<p:tagLst xmlns:a="http://schemas.openxmlformats.org/drawingml/2006/main" xmlns:r="http://schemas.openxmlformats.org/officeDocument/2006/relationships" xmlns:p="http://schemas.openxmlformats.org/presentationml/2006/main">
  <p:tag name="NUM" val="4"/>
</p:tagLst>
</file>

<file path=ppt/tags/tag205.xml><?xml version="1.0" encoding="utf-8"?>
<p:tagLst xmlns:a="http://schemas.openxmlformats.org/drawingml/2006/main" xmlns:r="http://schemas.openxmlformats.org/officeDocument/2006/relationships" xmlns:p="http://schemas.openxmlformats.org/presentationml/2006/main">
  <p:tag name="NUM" val="5"/>
</p:tagLst>
</file>

<file path=ppt/tags/tag206.xml><?xml version="1.0" encoding="utf-8"?>
<p:tagLst xmlns:a="http://schemas.openxmlformats.org/drawingml/2006/main" xmlns:r="http://schemas.openxmlformats.org/officeDocument/2006/relationships" xmlns:p="http://schemas.openxmlformats.org/presentationml/2006/main">
  <p:tag name="NUM" val="6"/>
</p:tagLst>
</file>

<file path=ppt/tags/tag207.xml><?xml version="1.0" encoding="utf-8"?>
<p:tagLst xmlns:a="http://schemas.openxmlformats.org/drawingml/2006/main" xmlns:r="http://schemas.openxmlformats.org/officeDocument/2006/relationships" xmlns:p="http://schemas.openxmlformats.org/presentationml/2006/main">
  <p:tag name="NUM" val="7"/>
</p:tagLst>
</file>

<file path=ppt/tags/tag208.xml><?xml version="1.0" encoding="utf-8"?>
<p:tagLst xmlns:a="http://schemas.openxmlformats.org/drawingml/2006/main" xmlns:r="http://schemas.openxmlformats.org/officeDocument/2006/relationships" xmlns:p="http://schemas.openxmlformats.org/presentationml/2006/main">
  <p:tag name="NUM" val="8"/>
</p:tagLst>
</file>

<file path=ppt/tags/tag209.xml><?xml version="1.0" encoding="utf-8"?>
<p:tagLst xmlns:a="http://schemas.openxmlformats.org/drawingml/2006/main" xmlns:r="http://schemas.openxmlformats.org/officeDocument/2006/relationships" xmlns:p="http://schemas.openxmlformats.org/presentationml/2006/main">
  <p:tag name="NUM" val="10"/>
</p:tagLst>
</file>

<file path=ppt/tags/tag21.xml><?xml version="1.0" encoding="utf-8"?>
<p:tagLst xmlns:a="http://schemas.openxmlformats.org/drawingml/2006/main" xmlns:r="http://schemas.openxmlformats.org/officeDocument/2006/relationships" xmlns:p="http://schemas.openxmlformats.org/presentationml/2006/main">
  <p:tag name="NUM" val="14"/>
</p:tagLst>
</file>

<file path=ppt/tags/tag210.xml><?xml version="1.0" encoding="utf-8"?>
<p:tagLst xmlns:a="http://schemas.openxmlformats.org/drawingml/2006/main" xmlns:r="http://schemas.openxmlformats.org/officeDocument/2006/relationships" xmlns:p="http://schemas.openxmlformats.org/presentationml/2006/main">
  <p:tag name="NUM" val="11"/>
</p:tagLst>
</file>

<file path=ppt/tags/tag211.xml><?xml version="1.0" encoding="utf-8"?>
<p:tagLst xmlns:a="http://schemas.openxmlformats.org/drawingml/2006/main" xmlns:r="http://schemas.openxmlformats.org/officeDocument/2006/relationships" xmlns:p="http://schemas.openxmlformats.org/presentationml/2006/main">
  <p:tag name="NUM" val="12"/>
</p:tagLst>
</file>

<file path=ppt/tags/tag212.xml><?xml version="1.0" encoding="utf-8"?>
<p:tagLst xmlns:a="http://schemas.openxmlformats.org/drawingml/2006/main" xmlns:r="http://schemas.openxmlformats.org/officeDocument/2006/relationships" xmlns:p="http://schemas.openxmlformats.org/presentationml/2006/main">
  <p:tag name="NUM" val="3"/>
</p:tagLst>
</file>

<file path=ppt/tags/tag213.xml><?xml version="1.0" encoding="utf-8"?>
<p:tagLst xmlns:a="http://schemas.openxmlformats.org/drawingml/2006/main" xmlns:r="http://schemas.openxmlformats.org/officeDocument/2006/relationships" xmlns:p="http://schemas.openxmlformats.org/presentationml/2006/main">
  <p:tag name="NUM" val="1"/>
</p:tagLst>
</file>

<file path=ppt/tags/tag214.xml><?xml version="1.0" encoding="utf-8"?>
<p:tagLst xmlns:a="http://schemas.openxmlformats.org/drawingml/2006/main" xmlns:r="http://schemas.openxmlformats.org/officeDocument/2006/relationships" xmlns:p="http://schemas.openxmlformats.org/presentationml/2006/main">
  <p:tag name="NUM" val="2"/>
</p:tagLst>
</file>

<file path=ppt/tags/tag215.xml><?xml version="1.0" encoding="utf-8"?>
<p:tagLst xmlns:a="http://schemas.openxmlformats.org/drawingml/2006/main" xmlns:r="http://schemas.openxmlformats.org/officeDocument/2006/relationships" xmlns:p="http://schemas.openxmlformats.org/presentationml/2006/main">
  <p:tag name="NUM" val="3"/>
</p:tagLst>
</file>

<file path=ppt/tags/tag216.xml><?xml version="1.0" encoding="utf-8"?>
<p:tagLst xmlns:a="http://schemas.openxmlformats.org/drawingml/2006/main" xmlns:r="http://schemas.openxmlformats.org/officeDocument/2006/relationships" xmlns:p="http://schemas.openxmlformats.org/presentationml/2006/main">
  <p:tag name="NUM" val="4"/>
</p:tagLst>
</file>

<file path=ppt/tags/tag217.xml><?xml version="1.0" encoding="utf-8"?>
<p:tagLst xmlns:a="http://schemas.openxmlformats.org/drawingml/2006/main" xmlns:r="http://schemas.openxmlformats.org/officeDocument/2006/relationships" xmlns:p="http://schemas.openxmlformats.org/presentationml/2006/main">
  <p:tag name="NUM" val="5"/>
</p:tagLst>
</file>

<file path=ppt/tags/tag218.xml><?xml version="1.0" encoding="utf-8"?>
<p:tagLst xmlns:a="http://schemas.openxmlformats.org/drawingml/2006/main" xmlns:r="http://schemas.openxmlformats.org/officeDocument/2006/relationships" xmlns:p="http://schemas.openxmlformats.org/presentationml/2006/main">
  <p:tag name="NUM" val="3"/>
</p:tagLst>
</file>

<file path=ppt/tags/tag219.xml><?xml version="1.0" encoding="utf-8"?>
<p:tagLst xmlns:a="http://schemas.openxmlformats.org/drawingml/2006/main" xmlns:r="http://schemas.openxmlformats.org/officeDocument/2006/relationships" xmlns:p="http://schemas.openxmlformats.org/presentationml/2006/main">
  <p:tag name="NUM" val="1"/>
</p:tagLst>
</file>

<file path=ppt/tags/tag22.xml><?xml version="1.0" encoding="utf-8"?>
<p:tagLst xmlns:a="http://schemas.openxmlformats.org/drawingml/2006/main" xmlns:r="http://schemas.openxmlformats.org/officeDocument/2006/relationships" xmlns:p="http://schemas.openxmlformats.org/presentationml/2006/main">
  <p:tag name="NUM" val="15"/>
</p:tagLst>
</file>

<file path=ppt/tags/tag220.xml><?xml version="1.0" encoding="utf-8"?>
<p:tagLst xmlns:a="http://schemas.openxmlformats.org/drawingml/2006/main" xmlns:r="http://schemas.openxmlformats.org/officeDocument/2006/relationships" xmlns:p="http://schemas.openxmlformats.org/presentationml/2006/main">
  <p:tag name="NUM" val="2"/>
</p:tagLst>
</file>

<file path=ppt/tags/tag221.xml><?xml version="1.0" encoding="utf-8"?>
<p:tagLst xmlns:a="http://schemas.openxmlformats.org/drawingml/2006/main" xmlns:r="http://schemas.openxmlformats.org/officeDocument/2006/relationships" xmlns:p="http://schemas.openxmlformats.org/presentationml/2006/main">
  <p:tag name="NUM" val="3"/>
</p:tagLst>
</file>

<file path=ppt/tags/tag222.xml><?xml version="1.0" encoding="utf-8"?>
<p:tagLst xmlns:a="http://schemas.openxmlformats.org/drawingml/2006/main" xmlns:r="http://schemas.openxmlformats.org/officeDocument/2006/relationships" xmlns:p="http://schemas.openxmlformats.org/presentationml/2006/main">
  <p:tag name="NUM" val="4"/>
</p:tagLst>
</file>

<file path=ppt/tags/tag223.xml><?xml version="1.0" encoding="utf-8"?>
<p:tagLst xmlns:a="http://schemas.openxmlformats.org/drawingml/2006/main" xmlns:r="http://schemas.openxmlformats.org/officeDocument/2006/relationships" xmlns:p="http://schemas.openxmlformats.org/presentationml/2006/main">
  <p:tag name="NUM" val="5"/>
</p:tagLst>
</file>

<file path=ppt/tags/tag224.xml><?xml version="1.0" encoding="utf-8"?>
<p:tagLst xmlns:a="http://schemas.openxmlformats.org/drawingml/2006/main" xmlns:r="http://schemas.openxmlformats.org/officeDocument/2006/relationships" xmlns:p="http://schemas.openxmlformats.org/presentationml/2006/main">
  <p:tag name="NUM" val="6"/>
</p:tagLst>
</file>

<file path=ppt/tags/tag225.xml><?xml version="1.0" encoding="utf-8"?>
<p:tagLst xmlns:a="http://schemas.openxmlformats.org/drawingml/2006/main" xmlns:r="http://schemas.openxmlformats.org/officeDocument/2006/relationships" xmlns:p="http://schemas.openxmlformats.org/presentationml/2006/main">
  <p:tag name="NUM" val="7"/>
</p:tagLst>
</file>

<file path=ppt/tags/tag226.xml><?xml version="1.0" encoding="utf-8"?>
<p:tagLst xmlns:a="http://schemas.openxmlformats.org/drawingml/2006/main" xmlns:r="http://schemas.openxmlformats.org/officeDocument/2006/relationships" xmlns:p="http://schemas.openxmlformats.org/presentationml/2006/main">
  <p:tag name="NUM" val="8"/>
</p:tagLst>
</file>

<file path=ppt/tags/tag227.xml><?xml version="1.0" encoding="utf-8"?>
<p:tagLst xmlns:a="http://schemas.openxmlformats.org/drawingml/2006/main" xmlns:r="http://schemas.openxmlformats.org/officeDocument/2006/relationships" xmlns:p="http://schemas.openxmlformats.org/presentationml/2006/main">
  <p:tag name="NUM" val="10"/>
</p:tagLst>
</file>

<file path=ppt/tags/tag228.xml><?xml version="1.0" encoding="utf-8"?>
<p:tagLst xmlns:a="http://schemas.openxmlformats.org/drawingml/2006/main" xmlns:r="http://schemas.openxmlformats.org/officeDocument/2006/relationships" xmlns:p="http://schemas.openxmlformats.org/presentationml/2006/main">
  <p:tag name="NUM" val="11"/>
</p:tagLst>
</file>

<file path=ppt/tags/tag229.xml><?xml version="1.0" encoding="utf-8"?>
<p:tagLst xmlns:a="http://schemas.openxmlformats.org/drawingml/2006/main" xmlns:r="http://schemas.openxmlformats.org/officeDocument/2006/relationships" xmlns:p="http://schemas.openxmlformats.org/presentationml/2006/main">
  <p:tag name="NUM" val="12"/>
</p:tagLst>
</file>

<file path=ppt/tags/tag23.xml><?xml version="1.0" encoding="utf-8"?>
<p:tagLst xmlns:a="http://schemas.openxmlformats.org/drawingml/2006/main" xmlns:r="http://schemas.openxmlformats.org/officeDocument/2006/relationships" xmlns:p="http://schemas.openxmlformats.org/presentationml/2006/main">
  <p:tag name="NUM" val="15"/>
</p:tagLst>
</file>

<file path=ppt/tags/tag230.xml><?xml version="1.0" encoding="utf-8"?>
<p:tagLst xmlns:a="http://schemas.openxmlformats.org/drawingml/2006/main" xmlns:r="http://schemas.openxmlformats.org/officeDocument/2006/relationships" xmlns:p="http://schemas.openxmlformats.org/presentationml/2006/main">
  <p:tag name="NUM" val="3"/>
</p:tagLst>
</file>

<file path=ppt/tags/tag231.xml><?xml version="1.0" encoding="utf-8"?>
<p:tagLst xmlns:a="http://schemas.openxmlformats.org/drawingml/2006/main" xmlns:r="http://schemas.openxmlformats.org/officeDocument/2006/relationships" xmlns:p="http://schemas.openxmlformats.org/presentationml/2006/main">
  <p:tag name="NUM" val="1"/>
</p:tagLst>
</file>

<file path=ppt/tags/tag232.xml><?xml version="1.0" encoding="utf-8"?>
<p:tagLst xmlns:a="http://schemas.openxmlformats.org/drawingml/2006/main" xmlns:r="http://schemas.openxmlformats.org/officeDocument/2006/relationships" xmlns:p="http://schemas.openxmlformats.org/presentationml/2006/main">
  <p:tag name="NUM" val="2"/>
</p:tagLst>
</file>

<file path=ppt/tags/tag233.xml><?xml version="1.0" encoding="utf-8"?>
<p:tagLst xmlns:a="http://schemas.openxmlformats.org/drawingml/2006/main" xmlns:r="http://schemas.openxmlformats.org/officeDocument/2006/relationships" xmlns:p="http://schemas.openxmlformats.org/presentationml/2006/main">
  <p:tag name="NUM" val="4"/>
</p:tagLst>
</file>

<file path=ppt/tags/tag234.xml><?xml version="1.0" encoding="utf-8"?>
<p:tagLst xmlns:a="http://schemas.openxmlformats.org/drawingml/2006/main" xmlns:r="http://schemas.openxmlformats.org/officeDocument/2006/relationships" xmlns:p="http://schemas.openxmlformats.org/presentationml/2006/main">
  <p:tag name="NUM" val="5"/>
</p:tagLst>
</file>

<file path=ppt/tags/tag235.xml><?xml version="1.0" encoding="utf-8"?>
<p:tagLst xmlns:a="http://schemas.openxmlformats.org/drawingml/2006/main" xmlns:r="http://schemas.openxmlformats.org/officeDocument/2006/relationships" xmlns:p="http://schemas.openxmlformats.org/presentationml/2006/main">
  <p:tag name="NUM" val="3"/>
</p:tagLst>
</file>

<file path=ppt/tags/tag236.xml><?xml version="1.0" encoding="utf-8"?>
<p:tagLst xmlns:a="http://schemas.openxmlformats.org/drawingml/2006/main" xmlns:r="http://schemas.openxmlformats.org/officeDocument/2006/relationships" xmlns:p="http://schemas.openxmlformats.org/presentationml/2006/main">
  <p:tag name="NUM" val="1"/>
</p:tagLst>
</file>

<file path=ppt/tags/tag237.xml><?xml version="1.0" encoding="utf-8"?>
<p:tagLst xmlns:a="http://schemas.openxmlformats.org/drawingml/2006/main" xmlns:r="http://schemas.openxmlformats.org/officeDocument/2006/relationships" xmlns:p="http://schemas.openxmlformats.org/presentationml/2006/main">
  <p:tag name="NUM" val="2"/>
</p:tagLst>
</file>

<file path=ppt/tags/tag238.xml><?xml version="1.0" encoding="utf-8"?>
<p:tagLst xmlns:a="http://schemas.openxmlformats.org/drawingml/2006/main" xmlns:r="http://schemas.openxmlformats.org/officeDocument/2006/relationships" xmlns:p="http://schemas.openxmlformats.org/presentationml/2006/main">
  <p:tag name="NUM" val="3"/>
</p:tagLst>
</file>

<file path=ppt/tags/tag239.xml><?xml version="1.0" encoding="utf-8"?>
<p:tagLst xmlns:a="http://schemas.openxmlformats.org/drawingml/2006/main" xmlns:r="http://schemas.openxmlformats.org/officeDocument/2006/relationships" xmlns:p="http://schemas.openxmlformats.org/presentationml/2006/main">
  <p:tag name="NUM" val="4"/>
</p:tagLst>
</file>

<file path=ppt/tags/tag24.xml><?xml version="1.0" encoding="utf-8"?>
<p:tagLst xmlns:a="http://schemas.openxmlformats.org/drawingml/2006/main" xmlns:r="http://schemas.openxmlformats.org/officeDocument/2006/relationships" xmlns:p="http://schemas.openxmlformats.org/presentationml/2006/main">
  <p:tag name="NUM" val="5"/>
</p:tagLst>
</file>

<file path=ppt/tags/tag240.xml><?xml version="1.0" encoding="utf-8"?>
<p:tagLst xmlns:a="http://schemas.openxmlformats.org/drawingml/2006/main" xmlns:r="http://schemas.openxmlformats.org/officeDocument/2006/relationships" xmlns:p="http://schemas.openxmlformats.org/presentationml/2006/main">
  <p:tag name="NUM" val="5"/>
</p:tagLst>
</file>

<file path=ppt/tags/tag241.xml><?xml version="1.0" encoding="utf-8"?>
<p:tagLst xmlns:a="http://schemas.openxmlformats.org/drawingml/2006/main" xmlns:r="http://schemas.openxmlformats.org/officeDocument/2006/relationships" xmlns:p="http://schemas.openxmlformats.org/presentationml/2006/main">
  <p:tag name="NUM" val="6"/>
</p:tagLst>
</file>

<file path=ppt/tags/tag242.xml><?xml version="1.0" encoding="utf-8"?>
<p:tagLst xmlns:a="http://schemas.openxmlformats.org/drawingml/2006/main" xmlns:r="http://schemas.openxmlformats.org/officeDocument/2006/relationships" xmlns:p="http://schemas.openxmlformats.org/presentationml/2006/main">
  <p:tag name="NUM" val="7"/>
</p:tagLst>
</file>

<file path=ppt/tags/tag243.xml><?xml version="1.0" encoding="utf-8"?>
<p:tagLst xmlns:a="http://schemas.openxmlformats.org/drawingml/2006/main" xmlns:r="http://schemas.openxmlformats.org/officeDocument/2006/relationships" xmlns:p="http://schemas.openxmlformats.org/presentationml/2006/main">
  <p:tag name="NUM" val="8"/>
</p:tagLst>
</file>

<file path=ppt/tags/tag244.xml><?xml version="1.0" encoding="utf-8"?>
<p:tagLst xmlns:a="http://schemas.openxmlformats.org/drawingml/2006/main" xmlns:r="http://schemas.openxmlformats.org/officeDocument/2006/relationships" xmlns:p="http://schemas.openxmlformats.org/presentationml/2006/main">
  <p:tag name="NUM" val="9"/>
</p:tagLst>
</file>

<file path=ppt/tags/tag245.xml><?xml version="1.0" encoding="utf-8"?>
<p:tagLst xmlns:a="http://schemas.openxmlformats.org/drawingml/2006/main" xmlns:r="http://schemas.openxmlformats.org/officeDocument/2006/relationships" xmlns:p="http://schemas.openxmlformats.org/presentationml/2006/main">
  <p:tag name="NUM" val="10"/>
</p:tagLst>
</file>

<file path=ppt/tags/tag246.xml><?xml version="1.0" encoding="utf-8"?>
<p:tagLst xmlns:a="http://schemas.openxmlformats.org/drawingml/2006/main" xmlns:r="http://schemas.openxmlformats.org/officeDocument/2006/relationships" xmlns:p="http://schemas.openxmlformats.org/presentationml/2006/main">
  <p:tag name="NUM" val="11"/>
</p:tagLst>
</file>

<file path=ppt/tags/tag247.xml><?xml version="1.0" encoding="utf-8"?>
<p:tagLst xmlns:a="http://schemas.openxmlformats.org/drawingml/2006/main" xmlns:r="http://schemas.openxmlformats.org/officeDocument/2006/relationships" xmlns:p="http://schemas.openxmlformats.org/presentationml/2006/main">
  <p:tag name="NUM" val="12"/>
</p:tagLst>
</file>

<file path=ppt/tags/tag248.xml><?xml version="1.0" encoding="utf-8"?>
<p:tagLst xmlns:a="http://schemas.openxmlformats.org/drawingml/2006/main" xmlns:r="http://schemas.openxmlformats.org/officeDocument/2006/relationships" xmlns:p="http://schemas.openxmlformats.org/presentationml/2006/main">
  <p:tag name="NUM" val="3"/>
</p:tagLst>
</file>

<file path=ppt/tags/tag249.xml><?xml version="1.0" encoding="utf-8"?>
<p:tagLst xmlns:a="http://schemas.openxmlformats.org/drawingml/2006/main" xmlns:r="http://schemas.openxmlformats.org/officeDocument/2006/relationships" xmlns:p="http://schemas.openxmlformats.org/presentationml/2006/main">
  <p:tag name="NUM" val="1"/>
</p:tagLst>
</file>

<file path=ppt/tags/tag25.xml><?xml version="1.0" encoding="utf-8"?>
<p:tagLst xmlns:a="http://schemas.openxmlformats.org/drawingml/2006/main" xmlns:r="http://schemas.openxmlformats.org/officeDocument/2006/relationships" xmlns:p="http://schemas.openxmlformats.org/presentationml/2006/main">
  <p:tag name="NUM" val="11"/>
</p:tagLst>
</file>

<file path=ppt/tags/tag250.xml><?xml version="1.0" encoding="utf-8"?>
<p:tagLst xmlns:a="http://schemas.openxmlformats.org/drawingml/2006/main" xmlns:r="http://schemas.openxmlformats.org/officeDocument/2006/relationships" xmlns:p="http://schemas.openxmlformats.org/presentationml/2006/main">
  <p:tag name="NUM" val="2"/>
</p:tagLst>
</file>

<file path=ppt/tags/tag251.xml><?xml version="1.0" encoding="utf-8"?>
<p:tagLst xmlns:a="http://schemas.openxmlformats.org/drawingml/2006/main" xmlns:r="http://schemas.openxmlformats.org/officeDocument/2006/relationships" xmlns:p="http://schemas.openxmlformats.org/presentationml/2006/main">
  <p:tag name="NUM" val="4"/>
</p:tagLst>
</file>

<file path=ppt/tags/tag252.xml><?xml version="1.0" encoding="utf-8"?>
<p:tagLst xmlns:a="http://schemas.openxmlformats.org/drawingml/2006/main" xmlns:r="http://schemas.openxmlformats.org/officeDocument/2006/relationships" xmlns:p="http://schemas.openxmlformats.org/presentationml/2006/main">
  <p:tag name="NUM" val="5"/>
</p:tagLst>
</file>

<file path=ppt/tags/tag253.xml><?xml version="1.0" encoding="utf-8"?>
<p:tagLst xmlns:a="http://schemas.openxmlformats.org/drawingml/2006/main" xmlns:r="http://schemas.openxmlformats.org/officeDocument/2006/relationships" xmlns:p="http://schemas.openxmlformats.org/presentationml/2006/main">
  <p:tag name="NUM" val="3"/>
</p:tagLst>
</file>

<file path=ppt/tags/tag254.xml><?xml version="1.0" encoding="utf-8"?>
<p:tagLst xmlns:a="http://schemas.openxmlformats.org/drawingml/2006/main" xmlns:r="http://schemas.openxmlformats.org/officeDocument/2006/relationships" xmlns:p="http://schemas.openxmlformats.org/presentationml/2006/main">
  <p:tag name="NUM" val="1"/>
</p:tagLst>
</file>

<file path=ppt/tags/tag255.xml><?xml version="1.0" encoding="utf-8"?>
<p:tagLst xmlns:a="http://schemas.openxmlformats.org/drawingml/2006/main" xmlns:r="http://schemas.openxmlformats.org/officeDocument/2006/relationships" xmlns:p="http://schemas.openxmlformats.org/presentationml/2006/main">
  <p:tag name="NUM" val="2"/>
</p:tagLst>
</file>

<file path=ppt/tags/tag256.xml><?xml version="1.0" encoding="utf-8"?>
<p:tagLst xmlns:a="http://schemas.openxmlformats.org/drawingml/2006/main" xmlns:r="http://schemas.openxmlformats.org/officeDocument/2006/relationships" xmlns:p="http://schemas.openxmlformats.org/presentationml/2006/main">
  <p:tag name="NUM" val="3"/>
</p:tagLst>
</file>

<file path=ppt/tags/tag257.xml><?xml version="1.0" encoding="utf-8"?>
<p:tagLst xmlns:a="http://schemas.openxmlformats.org/drawingml/2006/main" xmlns:r="http://schemas.openxmlformats.org/officeDocument/2006/relationships" xmlns:p="http://schemas.openxmlformats.org/presentationml/2006/main">
  <p:tag name="NUM" val="4"/>
</p:tagLst>
</file>

<file path=ppt/tags/tag258.xml><?xml version="1.0" encoding="utf-8"?>
<p:tagLst xmlns:a="http://schemas.openxmlformats.org/drawingml/2006/main" xmlns:r="http://schemas.openxmlformats.org/officeDocument/2006/relationships" xmlns:p="http://schemas.openxmlformats.org/presentationml/2006/main">
  <p:tag name="NUM" val="5"/>
</p:tagLst>
</file>

<file path=ppt/tags/tag259.xml><?xml version="1.0" encoding="utf-8"?>
<p:tagLst xmlns:a="http://schemas.openxmlformats.org/drawingml/2006/main" xmlns:r="http://schemas.openxmlformats.org/officeDocument/2006/relationships" xmlns:p="http://schemas.openxmlformats.org/presentationml/2006/main">
  <p:tag name="NUM" val="6"/>
</p:tagLst>
</file>

<file path=ppt/tags/tag26.xml><?xml version="1.0" encoding="utf-8"?>
<p:tagLst xmlns:a="http://schemas.openxmlformats.org/drawingml/2006/main" xmlns:r="http://schemas.openxmlformats.org/officeDocument/2006/relationships" xmlns:p="http://schemas.openxmlformats.org/presentationml/2006/main">
  <p:tag name="NUM" val="15"/>
</p:tagLst>
</file>

<file path=ppt/tags/tag260.xml><?xml version="1.0" encoding="utf-8"?>
<p:tagLst xmlns:a="http://schemas.openxmlformats.org/drawingml/2006/main" xmlns:r="http://schemas.openxmlformats.org/officeDocument/2006/relationships" xmlns:p="http://schemas.openxmlformats.org/presentationml/2006/main">
  <p:tag name="NUM" val="7"/>
</p:tagLst>
</file>

<file path=ppt/tags/tag261.xml><?xml version="1.0" encoding="utf-8"?>
<p:tagLst xmlns:a="http://schemas.openxmlformats.org/drawingml/2006/main" xmlns:r="http://schemas.openxmlformats.org/officeDocument/2006/relationships" xmlns:p="http://schemas.openxmlformats.org/presentationml/2006/main">
  <p:tag name="NUM" val="8"/>
</p:tagLst>
</file>

<file path=ppt/tags/tag262.xml><?xml version="1.0" encoding="utf-8"?>
<p:tagLst xmlns:a="http://schemas.openxmlformats.org/drawingml/2006/main" xmlns:r="http://schemas.openxmlformats.org/officeDocument/2006/relationships" xmlns:p="http://schemas.openxmlformats.org/presentationml/2006/main">
  <p:tag name="NUM" val="9"/>
</p:tagLst>
</file>

<file path=ppt/tags/tag263.xml><?xml version="1.0" encoding="utf-8"?>
<p:tagLst xmlns:a="http://schemas.openxmlformats.org/drawingml/2006/main" xmlns:r="http://schemas.openxmlformats.org/officeDocument/2006/relationships" xmlns:p="http://schemas.openxmlformats.org/presentationml/2006/main">
  <p:tag name="NUM" val="10"/>
</p:tagLst>
</file>

<file path=ppt/tags/tag264.xml><?xml version="1.0" encoding="utf-8"?>
<p:tagLst xmlns:a="http://schemas.openxmlformats.org/drawingml/2006/main" xmlns:r="http://schemas.openxmlformats.org/officeDocument/2006/relationships" xmlns:p="http://schemas.openxmlformats.org/presentationml/2006/main">
  <p:tag name="NUM" val="11"/>
</p:tagLst>
</file>

<file path=ppt/tags/tag265.xml><?xml version="1.0" encoding="utf-8"?>
<p:tagLst xmlns:a="http://schemas.openxmlformats.org/drawingml/2006/main" xmlns:r="http://schemas.openxmlformats.org/officeDocument/2006/relationships" xmlns:p="http://schemas.openxmlformats.org/presentationml/2006/main">
  <p:tag name="NUM" val="12"/>
</p:tagLst>
</file>

<file path=ppt/tags/tag266.xml><?xml version="1.0" encoding="utf-8"?>
<p:tagLst xmlns:a="http://schemas.openxmlformats.org/drawingml/2006/main" xmlns:r="http://schemas.openxmlformats.org/officeDocument/2006/relationships" xmlns:p="http://schemas.openxmlformats.org/presentationml/2006/main">
  <p:tag name="NUM" val="3"/>
</p:tagLst>
</file>

<file path=ppt/tags/tag267.xml><?xml version="1.0" encoding="utf-8"?>
<p:tagLst xmlns:a="http://schemas.openxmlformats.org/drawingml/2006/main" xmlns:r="http://schemas.openxmlformats.org/officeDocument/2006/relationships" xmlns:p="http://schemas.openxmlformats.org/presentationml/2006/main">
  <p:tag name="NUM" val="1"/>
</p:tagLst>
</file>

<file path=ppt/tags/tag268.xml><?xml version="1.0" encoding="utf-8"?>
<p:tagLst xmlns:a="http://schemas.openxmlformats.org/drawingml/2006/main" xmlns:r="http://schemas.openxmlformats.org/officeDocument/2006/relationships" xmlns:p="http://schemas.openxmlformats.org/presentationml/2006/main">
  <p:tag name="NUM" val="2"/>
</p:tagLst>
</file>

<file path=ppt/tags/tag269.xml><?xml version="1.0" encoding="utf-8"?>
<p:tagLst xmlns:a="http://schemas.openxmlformats.org/drawingml/2006/main" xmlns:r="http://schemas.openxmlformats.org/officeDocument/2006/relationships" xmlns:p="http://schemas.openxmlformats.org/presentationml/2006/main">
  <p:tag name="NUM" val="3"/>
</p:tagLst>
</file>

<file path=ppt/tags/tag27.xml><?xml version="1.0" encoding="utf-8"?>
<p:tagLst xmlns:a="http://schemas.openxmlformats.org/drawingml/2006/main" xmlns:r="http://schemas.openxmlformats.org/officeDocument/2006/relationships" xmlns:p="http://schemas.openxmlformats.org/presentationml/2006/main">
  <p:tag name="NUM" val="16"/>
</p:tagLst>
</file>

<file path=ppt/tags/tag270.xml><?xml version="1.0" encoding="utf-8"?>
<p:tagLst xmlns:a="http://schemas.openxmlformats.org/drawingml/2006/main" xmlns:r="http://schemas.openxmlformats.org/officeDocument/2006/relationships" xmlns:p="http://schemas.openxmlformats.org/presentationml/2006/main">
  <p:tag name="NUM" val="4"/>
</p:tagLst>
</file>

<file path=ppt/tags/tag271.xml><?xml version="1.0" encoding="utf-8"?>
<p:tagLst xmlns:a="http://schemas.openxmlformats.org/drawingml/2006/main" xmlns:r="http://schemas.openxmlformats.org/officeDocument/2006/relationships" xmlns:p="http://schemas.openxmlformats.org/presentationml/2006/main">
  <p:tag name="NUM" val="5"/>
</p:tagLst>
</file>

<file path=ppt/tags/tag272.xml><?xml version="1.0" encoding="utf-8"?>
<p:tagLst xmlns:a="http://schemas.openxmlformats.org/drawingml/2006/main" xmlns:r="http://schemas.openxmlformats.org/officeDocument/2006/relationships" xmlns:p="http://schemas.openxmlformats.org/presentationml/2006/main">
  <p:tag name="NUM" val="6"/>
</p:tagLst>
</file>

<file path=ppt/tags/tag273.xml><?xml version="1.0" encoding="utf-8"?>
<p:tagLst xmlns:a="http://schemas.openxmlformats.org/drawingml/2006/main" xmlns:r="http://schemas.openxmlformats.org/officeDocument/2006/relationships" xmlns:p="http://schemas.openxmlformats.org/presentationml/2006/main">
  <p:tag name="NUM" val="7"/>
</p:tagLst>
</file>

<file path=ppt/tags/tag274.xml><?xml version="1.0" encoding="utf-8"?>
<p:tagLst xmlns:a="http://schemas.openxmlformats.org/drawingml/2006/main" xmlns:r="http://schemas.openxmlformats.org/officeDocument/2006/relationships" xmlns:p="http://schemas.openxmlformats.org/presentationml/2006/main">
  <p:tag name="NUM" val="8"/>
</p:tagLst>
</file>

<file path=ppt/tags/tag275.xml><?xml version="1.0" encoding="utf-8"?>
<p:tagLst xmlns:a="http://schemas.openxmlformats.org/drawingml/2006/main" xmlns:r="http://schemas.openxmlformats.org/officeDocument/2006/relationships" xmlns:p="http://schemas.openxmlformats.org/presentationml/2006/main">
  <p:tag name="NUM" val="10"/>
</p:tagLst>
</file>

<file path=ppt/tags/tag276.xml><?xml version="1.0" encoding="utf-8"?>
<p:tagLst xmlns:a="http://schemas.openxmlformats.org/drawingml/2006/main" xmlns:r="http://schemas.openxmlformats.org/officeDocument/2006/relationships" xmlns:p="http://schemas.openxmlformats.org/presentationml/2006/main">
  <p:tag name="NUM" val="12"/>
</p:tagLst>
</file>

<file path=ppt/tags/tag277.xml><?xml version="1.0" encoding="utf-8"?>
<p:tagLst xmlns:a="http://schemas.openxmlformats.org/drawingml/2006/main" xmlns:r="http://schemas.openxmlformats.org/officeDocument/2006/relationships" xmlns:p="http://schemas.openxmlformats.org/presentationml/2006/main">
  <p:tag name="NUM" val="3"/>
</p:tagLst>
</file>

<file path=ppt/tags/tag278.xml><?xml version="1.0" encoding="utf-8"?>
<p:tagLst xmlns:a="http://schemas.openxmlformats.org/drawingml/2006/main" xmlns:r="http://schemas.openxmlformats.org/officeDocument/2006/relationships" xmlns:p="http://schemas.openxmlformats.org/presentationml/2006/main">
  <p:tag name="NUM" val="11"/>
</p:tagLst>
</file>

<file path=ppt/tags/tag279.xml><?xml version="1.0" encoding="utf-8"?>
<p:tagLst xmlns:a="http://schemas.openxmlformats.org/drawingml/2006/main" xmlns:r="http://schemas.openxmlformats.org/officeDocument/2006/relationships" xmlns:p="http://schemas.openxmlformats.org/presentationml/2006/main">
  <p:tag name="NUM" val="1"/>
</p:tagLst>
</file>

<file path=ppt/tags/tag28.xml><?xml version="1.0" encoding="utf-8"?>
<p:tagLst xmlns:a="http://schemas.openxmlformats.org/drawingml/2006/main" xmlns:r="http://schemas.openxmlformats.org/officeDocument/2006/relationships" xmlns:p="http://schemas.openxmlformats.org/presentationml/2006/main">
  <p:tag name="NUM" val="15"/>
</p:tagLst>
</file>

<file path=ppt/tags/tag280.xml><?xml version="1.0" encoding="utf-8"?>
<p:tagLst xmlns:a="http://schemas.openxmlformats.org/drawingml/2006/main" xmlns:r="http://schemas.openxmlformats.org/officeDocument/2006/relationships" xmlns:p="http://schemas.openxmlformats.org/presentationml/2006/main">
  <p:tag name="NUM" val="2"/>
</p:tagLst>
</file>

<file path=ppt/tags/tag281.xml><?xml version="1.0" encoding="utf-8"?>
<p:tagLst xmlns:a="http://schemas.openxmlformats.org/drawingml/2006/main" xmlns:r="http://schemas.openxmlformats.org/officeDocument/2006/relationships" xmlns:p="http://schemas.openxmlformats.org/presentationml/2006/main">
  <p:tag name="NUM" val="3"/>
</p:tagLst>
</file>

<file path=ppt/tags/tag282.xml><?xml version="1.0" encoding="utf-8"?>
<p:tagLst xmlns:a="http://schemas.openxmlformats.org/drawingml/2006/main" xmlns:r="http://schemas.openxmlformats.org/officeDocument/2006/relationships" xmlns:p="http://schemas.openxmlformats.org/presentationml/2006/main">
  <p:tag name="NUM" val="4"/>
</p:tagLst>
</file>

<file path=ppt/tags/tag283.xml><?xml version="1.0" encoding="utf-8"?>
<p:tagLst xmlns:a="http://schemas.openxmlformats.org/drawingml/2006/main" xmlns:r="http://schemas.openxmlformats.org/officeDocument/2006/relationships" xmlns:p="http://schemas.openxmlformats.org/presentationml/2006/main">
  <p:tag name="NUM" val="5"/>
</p:tagLst>
</file>

<file path=ppt/tags/tag284.xml><?xml version="1.0" encoding="utf-8"?>
<p:tagLst xmlns:a="http://schemas.openxmlformats.org/drawingml/2006/main" xmlns:r="http://schemas.openxmlformats.org/officeDocument/2006/relationships" xmlns:p="http://schemas.openxmlformats.org/presentationml/2006/main">
  <p:tag name="NUM" val="6"/>
</p:tagLst>
</file>

<file path=ppt/tags/tag285.xml><?xml version="1.0" encoding="utf-8"?>
<p:tagLst xmlns:a="http://schemas.openxmlformats.org/drawingml/2006/main" xmlns:r="http://schemas.openxmlformats.org/officeDocument/2006/relationships" xmlns:p="http://schemas.openxmlformats.org/presentationml/2006/main">
  <p:tag name="NUM" val="7"/>
</p:tagLst>
</file>

<file path=ppt/tags/tag286.xml><?xml version="1.0" encoding="utf-8"?>
<p:tagLst xmlns:a="http://schemas.openxmlformats.org/drawingml/2006/main" xmlns:r="http://schemas.openxmlformats.org/officeDocument/2006/relationships" xmlns:p="http://schemas.openxmlformats.org/presentationml/2006/main">
  <p:tag name="NUM" val="8"/>
</p:tagLst>
</file>

<file path=ppt/tags/tag287.xml><?xml version="1.0" encoding="utf-8"?>
<p:tagLst xmlns:a="http://schemas.openxmlformats.org/drawingml/2006/main" xmlns:r="http://schemas.openxmlformats.org/officeDocument/2006/relationships" xmlns:p="http://schemas.openxmlformats.org/presentationml/2006/main">
  <p:tag name="NUM" val="9"/>
</p:tagLst>
</file>

<file path=ppt/tags/tag288.xml><?xml version="1.0" encoding="utf-8"?>
<p:tagLst xmlns:a="http://schemas.openxmlformats.org/drawingml/2006/main" xmlns:r="http://schemas.openxmlformats.org/officeDocument/2006/relationships" xmlns:p="http://schemas.openxmlformats.org/presentationml/2006/main">
  <p:tag name="NUM" val="3"/>
</p:tagLst>
</file>

<file path=ppt/tags/tag289.xml><?xml version="1.0" encoding="utf-8"?>
<p:tagLst xmlns:a="http://schemas.openxmlformats.org/drawingml/2006/main" xmlns:r="http://schemas.openxmlformats.org/officeDocument/2006/relationships" xmlns:p="http://schemas.openxmlformats.org/presentationml/2006/main">
  <p:tag name="NUM" val="1"/>
</p:tagLst>
</file>

<file path=ppt/tags/tag29.xml><?xml version="1.0" encoding="utf-8"?>
<p:tagLst xmlns:a="http://schemas.openxmlformats.org/drawingml/2006/main" xmlns:r="http://schemas.openxmlformats.org/officeDocument/2006/relationships" xmlns:p="http://schemas.openxmlformats.org/presentationml/2006/main">
  <p:tag name="NUM" val="16"/>
</p:tagLst>
</file>

<file path=ppt/tags/tag290.xml><?xml version="1.0" encoding="utf-8"?>
<p:tagLst xmlns:a="http://schemas.openxmlformats.org/drawingml/2006/main" xmlns:r="http://schemas.openxmlformats.org/officeDocument/2006/relationships" xmlns:p="http://schemas.openxmlformats.org/presentationml/2006/main">
  <p:tag name="NUM" val="2"/>
</p:tagLst>
</file>

<file path=ppt/tags/tag291.xml><?xml version="1.0" encoding="utf-8"?>
<p:tagLst xmlns:a="http://schemas.openxmlformats.org/drawingml/2006/main" xmlns:r="http://schemas.openxmlformats.org/officeDocument/2006/relationships" xmlns:p="http://schemas.openxmlformats.org/presentationml/2006/main">
  <p:tag name="NUM" val="3"/>
</p:tagLst>
</file>

<file path=ppt/tags/tag292.xml><?xml version="1.0" encoding="utf-8"?>
<p:tagLst xmlns:a="http://schemas.openxmlformats.org/drawingml/2006/main" xmlns:r="http://schemas.openxmlformats.org/officeDocument/2006/relationships" xmlns:p="http://schemas.openxmlformats.org/presentationml/2006/main">
  <p:tag name="NUM" val="4"/>
</p:tagLst>
</file>

<file path=ppt/tags/tag293.xml><?xml version="1.0" encoding="utf-8"?>
<p:tagLst xmlns:a="http://schemas.openxmlformats.org/drawingml/2006/main" xmlns:r="http://schemas.openxmlformats.org/officeDocument/2006/relationships" xmlns:p="http://schemas.openxmlformats.org/presentationml/2006/main">
  <p:tag name="NUM" val="5"/>
</p:tagLst>
</file>

<file path=ppt/tags/tag294.xml><?xml version="1.0" encoding="utf-8"?>
<p:tagLst xmlns:a="http://schemas.openxmlformats.org/drawingml/2006/main" xmlns:r="http://schemas.openxmlformats.org/officeDocument/2006/relationships" xmlns:p="http://schemas.openxmlformats.org/presentationml/2006/main">
  <p:tag name="NUM" val="6"/>
</p:tagLst>
</file>

<file path=ppt/tags/tag295.xml><?xml version="1.0" encoding="utf-8"?>
<p:tagLst xmlns:a="http://schemas.openxmlformats.org/drawingml/2006/main" xmlns:r="http://schemas.openxmlformats.org/officeDocument/2006/relationships" xmlns:p="http://schemas.openxmlformats.org/presentationml/2006/main">
  <p:tag name="NUM" val="7"/>
</p:tagLst>
</file>

<file path=ppt/tags/tag296.xml><?xml version="1.0" encoding="utf-8"?>
<p:tagLst xmlns:a="http://schemas.openxmlformats.org/drawingml/2006/main" xmlns:r="http://schemas.openxmlformats.org/officeDocument/2006/relationships" xmlns:p="http://schemas.openxmlformats.org/presentationml/2006/main">
  <p:tag name="NUM" val="8"/>
</p:tagLst>
</file>

<file path=ppt/tags/tag297.xml><?xml version="1.0" encoding="utf-8"?>
<p:tagLst xmlns:a="http://schemas.openxmlformats.org/drawingml/2006/main" xmlns:r="http://schemas.openxmlformats.org/officeDocument/2006/relationships" xmlns:p="http://schemas.openxmlformats.org/presentationml/2006/main">
  <p:tag name="NUM" val="3"/>
</p:tagLst>
</file>

<file path=ppt/tags/tag298.xml><?xml version="1.0" encoding="utf-8"?>
<p:tagLst xmlns:a="http://schemas.openxmlformats.org/drawingml/2006/main" xmlns:r="http://schemas.openxmlformats.org/officeDocument/2006/relationships" xmlns:p="http://schemas.openxmlformats.org/presentationml/2006/main">
  <p:tag name="NUM" val="12"/>
</p:tagLst>
</file>

<file path=ppt/tags/tag299.xml><?xml version="1.0" encoding="utf-8"?>
<p:tagLst xmlns:a="http://schemas.openxmlformats.org/drawingml/2006/main" xmlns:r="http://schemas.openxmlformats.org/officeDocument/2006/relationships" xmlns:p="http://schemas.openxmlformats.org/presentationml/2006/main">
  <p:tag name="NUM" val="1"/>
</p:tagLst>
</file>

<file path=ppt/tags/tag3.xml><?xml version="1.0" encoding="utf-8"?>
<p:tagLst xmlns:a="http://schemas.openxmlformats.org/drawingml/2006/main" xmlns:r="http://schemas.openxmlformats.org/officeDocument/2006/relationships" xmlns:p="http://schemas.openxmlformats.org/presentationml/2006/main">
  <p:tag name="NUM" val="3"/>
</p:tagLst>
</file>

<file path=ppt/tags/tag30.xml><?xml version="1.0" encoding="utf-8"?>
<p:tagLst xmlns:a="http://schemas.openxmlformats.org/drawingml/2006/main" xmlns:r="http://schemas.openxmlformats.org/officeDocument/2006/relationships" xmlns:p="http://schemas.openxmlformats.org/presentationml/2006/main">
  <p:tag name="NUM" val="1"/>
</p:tagLst>
</file>

<file path=ppt/tags/tag300.xml><?xml version="1.0" encoding="utf-8"?>
<p:tagLst xmlns:a="http://schemas.openxmlformats.org/drawingml/2006/main" xmlns:r="http://schemas.openxmlformats.org/officeDocument/2006/relationships" xmlns:p="http://schemas.openxmlformats.org/presentationml/2006/main">
  <p:tag name="NUM" val="2"/>
</p:tagLst>
</file>

<file path=ppt/tags/tag301.xml><?xml version="1.0" encoding="utf-8"?>
<p:tagLst xmlns:a="http://schemas.openxmlformats.org/drawingml/2006/main" xmlns:r="http://schemas.openxmlformats.org/officeDocument/2006/relationships" xmlns:p="http://schemas.openxmlformats.org/presentationml/2006/main">
  <p:tag name="NUM" val="3"/>
</p:tagLst>
</file>

<file path=ppt/tags/tag302.xml><?xml version="1.0" encoding="utf-8"?>
<p:tagLst xmlns:a="http://schemas.openxmlformats.org/drawingml/2006/main" xmlns:r="http://schemas.openxmlformats.org/officeDocument/2006/relationships" xmlns:p="http://schemas.openxmlformats.org/presentationml/2006/main">
  <p:tag name="NUM" val="4"/>
</p:tagLst>
</file>

<file path=ppt/tags/tag303.xml><?xml version="1.0" encoding="utf-8"?>
<p:tagLst xmlns:a="http://schemas.openxmlformats.org/drawingml/2006/main" xmlns:r="http://schemas.openxmlformats.org/officeDocument/2006/relationships" xmlns:p="http://schemas.openxmlformats.org/presentationml/2006/main">
  <p:tag name="NUM" val="6"/>
</p:tagLst>
</file>

<file path=ppt/tags/tag304.xml><?xml version="1.0" encoding="utf-8"?>
<p:tagLst xmlns:a="http://schemas.openxmlformats.org/drawingml/2006/main" xmlns:r="http://schemas.openxmlformats.org/officeDocument/2006/relationships" xmlns:p="http://schemas.openxmlformats.org/presentationml/2006/main">
  <p:tag name="NUM" val="8"/>
</p:tagLst>
</file>

<file path=ppt/tags/tag305.xml><?xml version="1.0" encoding="utf-8"?>
<p:tagLst xmlns:a="http://schemas.openxmlformats.org/drawingml/2006/main" xmlns:r="http://schemas.openxmlformats.org/officeDocument/2006/relationships" xmlns:p="http://schemas.openxmlformats.org/presentationml/2006/main">
  <p:tag name="NUM" val="7"/>
</p:tagLst>
</file>

<file path=ppt/tags/tag306.xml><?xml version="1.0" encoding="utf-8"?>
<p:tagLst xmlns:a="http://schemas.openxmlformats.org/drawingml/2006/main" xmlns:r="http://schemas.openxmlformats.org/officeDocument/2006/relationships" xmlns:p="http://schemas.openxmlformats.org/presentationml/2006/main">
  <p:tag name="NUM" val="3"/>
</p:tagLst>
</file>

<file path=ppt/tags/tag307.xml><?xml version="1.0" encoding="utf-8"?>
<p:tagLst xmlns:a="http://schemas.openxmlformats.org/drawingml/2006/main" xmlns:r="http://schemas.openxmlformats.org/officeDocument/2006/relationships" xmlns:p="http://schemas.openxmlformats.org/presentationml/2006/main">
  <p:tag name="NUM" val="1"/>
</p:tagLst>
</file>

<file path=ppt/tags/tag308.xml><?xml version="1.0" encoding="utf-8"?>
<p:tagLst xmlns:a="http://schemas.openxmlformats.org/drawingml/2006/main" xmlns:r="http://schemas.openxmlformats.org/officeDocument/2006/relationships" xmlns:p="http://schemas.openxmlformats.org/presentationml/2006/main">
  <p:tag name="NUM" val="2"/>
</p:tagLst>
</file>

<file path=ppt/tags/tag309.xml><?xml version="1.0" encoding="utf-8"?>
<p:tagLst xmlns:a="http://schemas.openxmlformats.org/drawingml/2006/main" xmlns:r="http://schemas.openxmlformats.org/officeDocument/2006/relationships" xmlns:p="http://schemas.openxmlformats.org/presentationml/2006/main">
  <p:tag name="NUM" val="3"/>
</p:tagLst>
</file>

<file path=ppt/tags/tag31.xml><?xml version="1.0" encoding="utf-8"?>
<p:tagLst xmlns:a="http://schemas.openxmlformats.org/drawingml/2006/main" xmlns:r="http://schemas.openxmlformats.org/officeDocument/2006/relationships" xmlns:p="http://schemas.openxmlformats.org/presentationml/2006/main">
  <p:tag name="NUM" val="2"/>
</p:tagLst>
</file>

<file path=ppt/tags/tag310.xml><?xml version="1.0" encoding="utf-8"?>
<p:tagLst xmlns:a="http://schemas.openxmlformats.org/drawingml/2006/main" xmlns:r="http://schemas.openxmlformats.org/officeDocument/2006/relationships" xmlns:p="http://schemas.openxmlformats.org/presentationml/2006/main">
  <p:tag name="NUM" val="4"/>
</p:tagLst>
</file>

<file path=ppt/tags/tag311.xml><?xml version="1.0" encoding="utf-8"?>
<p:tagLst xmlns:a="http://schemas.openxmlformats.org/drawingml/2006/main" xmlns:r="http://schemas.openxmlformats.org/officeDocument/2006/relationships" xmlns:p="http://schemas.openxmlformats.org/presentationml/2006/main">
  <p:tag name="NUM" val="6"/>
</p:tagLst>
</file>

<file path=ppt/tags/tag312.xml><?xml version="1.0" encoding="utf-8"?>
<p:tagLst xmlns:a="http://schemas.openxmlformats.org/drawingml/2006/main" xmlns:r="http://schemas.openxmlformats.org/officeDocument/2006/relationships" xmlns:p="http://schemas.openxmlformats.org/presentationml/2006/main">
  <p:tag name="NUM" val="8"/>
</p:tagLst>
</file>

<file path=ppt/tags/tag313.xml><?xml version="1.0" encoding="utf-8"?>
<p:tagLst xmlns:a="http://schemas.openxmlformats.org/drawingml/2006/main" xmlns:r="http://schemas.openxmlformats.org/officeDocument/2006/relationships" xmlns:p="http://schemas.openxmlformats.org/presentationml/2006/main">
  <p:tag name="NUM" val="7"/>
</p:tagLst>
</file>

<file path=ppt/tags/tag314.xml><?xml version="1.0" encoding="utf-8"?>
<p:tagLst xmlns:a="http://schemas.openxmlformats.org/drawingml/2006/main" xmlns:r="http://schemas.openxmlformats.org/officeDocument/2006/relationships" xmlns:p="http://schemas.openxmlformats.org/presentationml/2006/main">
  <p:tag name="NUM" val="9"/>
</p:tagLst>
</file>

<file path=ppt/tags/tag315.xml><?xml version="1.0" encoding="utf-8"?>
<p:tagLst xmlns:a="http://schemas.openxmlformats.org/drawingml/2006/main" xmlns:r="http://schemas.openxmlformats.org/officeDocument/2006/relationships" xmlns:p="http://schemas.openxmlformats.org/presentationml/2006/main">
  <p:tag name="NUM" val="3"/>
</p:tagLst>
</file>

<file path=ppt/tags/tag316.xml><?xml version="1.0" encoding="utf-8"?>
<p:tagLst xmlns:a="http://schemas.openxmlformats.org/drawingml/2006/main" xmlns:r="http://schemas.openxmlformats.org/officeDocument/2006/relationships" xmlns:p="http://schemas.openxmlformats.org/presentationml/2006/main">
  <p:tag name="NUM" val="12"/>
</p:tagLst>
</file>

<file path=ppt/tags/tag317.xml><?xml version="1.0" encoding="utf-8"?>
<p:tagLst xmlns:a="http://schemas.openxmlformats.org/drawingml/2006/main" xmlns:r="http://schemas.openxmlformats.org/officeDocument/2006/relationships" xmlns:p="http://schemas.openxmlformats.org/presentationml/2006/main">
  <p:tag name="NUM" val="3"/>
</p:tagLst>
</file>

<file path=ppt/tags/tag318.xml><?xml version="1.0" encoding="utf-8"?>
<p:tagLst xmlns:a="http://schemas.openxmlformats.org/drawingml/2006/main" xmlns:r="http://schemas.openxmlformats.org/officeDocument/2006/relationships" xmlns:p="http://schemas.openxmlformats.org/presentationml/2006/main">
  <p:tag name="NUM" val="3"/>
</p:tagLst>
</file>

<file path=ppt/tags/tag319.xml><?xml version="1.0" encoding="utf-8"?>
<p:tagLst xmlns:a="http://schemas.openxmlformats.org/drawingml/2006/main" xmlns:r="http://schemas.openxmlformats.org/officeDocument/2006/relationships" xmlns:p="http://schemas.openxmlformats.org/presentationml/2006/main">
  <p:tag name="NUM" val="3"/>
</p:tagLst>
</file>

<file path=ppt/tags/tag32.xml><?xml version="1.0" encoding="utf-8"?>
<p:tagLst xmlns:a="http://schemas.openxmlformats.org/drawingml/2006/main" xmlns:r="http://schemas.openxmlformats.org/officeDocument/2006/relationships" xmlns:p="http://schemas.openxmlformats.org/presentationml/2006/main">
  <p:tag name="NUM" val="3"/>
</p:tagLst>
</file>

<file path=ppt/tags/tag320.xml><?xml version="1.0" encoding="utf-8"?>
<p:tagLst xmlns:a="http://schemas.openxmlformats.org/drawingml/2006/main" xmlns:r="http://schemas.openxmlformats.org/officeDocument/2006/relationships" xmlns:p="http://schemas.openxmlformats.org/presentationml/2006/main">
  <p:tag name="NUM" val="3"/>
</p:tagLst>
</file>

<file path=ppt/tags/tag321.xml><?xml version="1.0" encoding="utf-8"?>
<p:tagLst xmlns:a="http://schemas.openxmlformats.org/drawingml/2006/main" xmlns:r="http://schemas.openxmlformats.org/officeDocument/2006/relationships" xmlns:p="http://schemas.openxmlformats.org/presentationml/2006/main">
  <p:tag name="NUM" val="3"/>
</p:tagLst>
</file>

<file path=ppt/tags/tag322.xml><?xml version="1.0" encoding="utf-8"?>
<p:tagLst xmlns:a="http://schemas.openxmlformats.org/drawingml/2006/main" xmlns:r="http://schemas.openxmlformats.org/officeDocument/2006/relationships" xmlns:p="http://schemas.openxmlformats.org/presentationml/2006/main">
  <p:tag name="NUM" val="3"/>
</p:tagLst>
</file>

<file path=ppt/tags/tag323.xml><?xml version="1.0" encoding="utf-8"?>
<p:tagLst xmlns:a="http://schemas.openxmlformats.org/drawingml/2006/main" xmlns:r="http://schemas.openxmlformats.org/officeDocument/2006/relationships" xmlns:p="http://schemas.openxmlformats.org/presentationml/2006/main">
  <p:tag name="NUM" val="3"/>
</p:tagLst>
</file>

<file path=ppt/tags/tag324.xml><?xml version="1.0" encoding="utf-8"?>
<p:tagLst xmlns:a="http://schemas.openxmlformats.org/drawingml/2006/main" xmlns:r="http://schemas.openxmlformats.org/officeDocument/2006/relationships" xmlns:p="http://schemas.openxmlformats.org/presentationml/2006/main">
  <p:tag name="NUM" val="1"/>
</p:tagLst>
</file>

<file path=ppt/tags/tag325.xml><?xml version="1.0" encoding="utf-8"?>
<p:tagLst xmlns:a="http://schemas.openxmlformats.org/drawingml/2006/main" xmlns:r="http://schemas.openxmlformats.org/officeDocument/2006/relationships" xmlns:p="http://schemas.openxmlformats.org/presentationml/2006/main">
  <p:tag name="NUM" val="2"/>
</p:tagLst>
</file>

<file path=ppt/tags/tag326.xml><?xml version="1.0" encoding="utf-8"?>
<p:tagLst xmlns:a="http://schemas.openxmlformats.org/drawingml/2006/main" xmlns:r="http://schemas.openxmlformats.org/officeDocument/2006/relationships" xmlns:p="http://schemas.openxmlformats.org/presentationml/2006/main">
  <p:tag name="NUM" val="3"/>
</p:tagLst>
</file>

<file path=ppt/tags/tag327.xml><?xml version="1.0" encoding="utf-8"?>
<p:tagLst xmlns:a="http://schemas.openxmlformats.org/drawingml/2006/main" xmlns:r="http://schemas.openxmlformats.org/officeDocument/2006/relationships" xmlns:p="http://schemas.openxmlformats.org/presentationml/2006/main">
  <p:tag name="NUM" val="4"/>
</p:tagLst>
</file>

<file path=ppt/tags/tag328.xml><?xml version="1.0" encoding="utf-8"?>
<p:tagLst xmlns:a="http://schemas.openxmlformats.org/drawingml/2006/main" xmlns:r="http://schemas.openxmlformats.org/officeDocument/2006/relationships" xmlns:p="http://schemas.openxmlformats.org/presentationml/2006/main">
  <p:tag name="NUM" val="5"/>
</p:tagLst>
</file>

<file path=ppt/tags/tag329.xml><?xml version="1.0" encoding="utf-8"?>
<p:tagLst xmlns:a="http://schemas.openxmlformats.org/drawingml/2006/main" xmlns:r="http://schemas.openxmlformats.org/officeDocument/2006/relationships" xmlns:p="http://schemas.openxmlformats.org/presentationml/2006/main">
  <p:tag name="NUM" val="6"/>
</p:tagLst>
</file>

<file path=ppt/tags/tag33.xml><?xml version="1.0" encoding="utf-8"?>
<p:tagLst xmlns:a="http://schemas.openxmlformats.org/drawingml/2006/main" xmlns:r="http://schemas.openxmlformats.org/officeDocument/2006/relationships" xmlns:p="http://schemas.openxmlformats.org/presentationml/2006/main">
  <p:tag name="NUM" val="4"/>
</p:tagLst>
</file>

<file path=ppt/tags/tag330.xml><?xml version="1.0" encoding="utf-8"?>
<p:tagLst xmlns:a="http://schemas.openxmlformats.org/drawingml/2006/main" xmlns:r="http://schemas.openxmlformats.org/officeDocument/2006/relationships" xmlns:p="http://schemas.openxmlformats.org/presentationml/2006/main">
  <p:tag name="NUM" val="7"/>
</p:tagLst>
</file>

<file path=ppt/tags/tag331.xml><?xml version="1.0" encoding="utf-8"?>
<p:tagLst xmlns:a="http://schemas.openxmlformats.org/drawingml/2006/main" xmlns:r="http://schemas.openxmlformats.org/officeDocument/2006/relationships" xmlns:p="http://schemas.openxmlformats.org/presentationml/2006/main">
  <p:tag name="NUM" val="8"/>
</p:tagLst>
</file>

<file path=ppt/tags/tag332.xml><?xml version="1.0" encoding="utf-8"?>
<p:tagLst xmlns:a="http://schemas.openxmlformats.org/drawingml/2006/main" xmlns:r="http://schemas.openxmlformats.org/officeDocument/2006/relationships" xmlns:p="http://schemas.openxmlformats.org/presentationml/2006/main">
  <p:tag name="NUM" val="3"/>
</p:tagLst>
</file>

<file path=ppt/tags/tag333.xml><?xml version="1.0" encoding="utf-8"?>
<p:tagLst xmlns:a="http://schemas.openxmlformats.org/drawingml/2006/main" xmlns:r="http://schemas.openxmlformats.org/officeDocument/2006/relationships" xmlns:p="http://schemas.openxmlformats.org/presentationml/2006/main">
  <p:tag name="NUM" val="1"/>
</p:tagLst>
</file>

<file path=ppt/tags/tag334.xml><?xml version="1.0" encoding="utf-8"?>
<p:tagLst xmlns:a="http://schemas.openxmlformats.org/drawingml/2006/main" xmlns:r="http://schemas.openxmlformats.org/officeDocument/2006/relationships" xmlns:p="http://schemas.openxmlformats.org/presentationml/2006/main">
  <p:tag name="NUM" val="2"/>
</p:tagLst>
</file>

<file path=ppt/tags/tag335.xml><?xml version="1.0" encoding="utf-8"?>
<p:tagLst xmlns:a="http://schemas.openxmlformats.org/drawingml/2006/main" xmlns:r="http://schemas.openxmlformats.org/officeDocument/2006/relationships" xmlns:p="http://schemas.openxmlformats.org/presentationml/2006/main">
  <p:tag name="NUM" val="3"/>
</p:tagLst>
</file>

<file path=ppt/tags/tag336.xml><?xml version="1.0" encoding="utf-8"?>
<p:tagLst xmlns:a="http://schemas.openxmlformats.org/drawingml/2006/main" xmlns:r="http://schemas.openxmlformats.org/officeDocument/2006/relationships" xmlns:p="http://schemas.openxmlformats.org/presentationml/2006/main">
  <p:tag name="NUM" val="4"/>
</p:tagLst>
</file>

<file path=ppt/tags/tag337.xml><?xml version="1.0" encoding="utf-8"?>
<p:tagLst xmlns:a="http://schemas.openxmlformats.org/drawingml/2006/main" xmlns:r="http://schemas.openxmlformats.org/officeDocument/2006/relationships" xmlns:p="http://schemas.openxmlformats.org/presentationml/2006/main">
  <p:tag name="NUM" val="5"/>
</p:tagLst>
</file>

<file path=ppt/tags/tag338.xml><?xml version="1.0" encoding="utf-8"?>
<p:tagLst xmlns:a="http://schemas.openxmlformats.org/drawingml/2006/main" xmlns:r="http://schemas.openxmlformats.org/officeDocument/2006/relationships" xmlns:p="http://schemas.openxmlformats.org/presentationml/2006/main">
  <p:tag name="NUM" val="6"/>
</p:tagLst>
</file>

<file path=ppt/tags/tag339.xml><?xml version="1.0" encoding="utf-8"?>
<p:tagLst xmlns:a="http://schemas.openxmlformats.org/drawingml/2006/main" xmlns:r="http://schemas.openxmlformats.org/officeDocument/2006/relationships" xmlns:p="http://schemas.openxmlformats.org/presentationml/2006/main">
  <p:tag name="NUM" val="8"/>
</p:tagLst>
</file>

<file path=ppt/tags/tag34.xml><?xml version="1.0" encoding="utf-8"?>
<p:tagLst xmlns:a="http://schemas.openxmlformats.org/drawingml/2006/main" xmlns:r="http://schemas.openxmlformats.org/officeDocument/2006/relationships" xmlns:p="http://schemas.openxmlformats.org/presentationml/2006/main">
  <p:tag name="NUM" val="6"/>
</p:tagLst>
</file>

<file path=ppt/tags/tag340.xml><?xml version="1.0" encoding="utf-8"?>
<p:tagLst xmlns:a="http://schemas.openxmlformats.org/drawingml/2006/main" xmlns:r="http://schemas.openxmlformats.org/officeDocument/2006/relationships" xmlns:p="http://schemas.openxmlformats.org/presentationml/2006/main">
  <p:tag name="NUM" val="3"/>
</p:tagLst>
</file>

<file path=ppt/tags/tag341.xml><?xml version="1.0" encoding="utf-8"?>
<p:tagLst xmlns:a="http://schemas.openxmlformats.org/drawingml/2006/main" xmlns:r="http://schemas.openxmlformats.org/officeDocument/2006/relationships" xmlns:p="http://schemas.openxmlformats.org/presentationml/2006/main">
  <p:tag name="NUM" val="7"/>
</p:tagLst>
</file>

<file path=ppt/tags/tag342.xml><?xml version="1.0" encoding="utf-8"?>
<p:tagLst xmlns:a="http://schemas.openxmlformats.org/drawingml/2006/main" xmlns:r="http://schemas.openxmlformats.org/officeDocument/2006/relationships" xmlns:p="http://schemas.openxmlformats.org/presentationml/2006/main">
  <p:tag name="NUM" val="1"/>
</p:tagLst>
</file>

<file path=ppt/tags/tag343.xml><?xml version="1.0" encoding="utf-8"?>
<p:tagLst xmlns:a="http://schemas.openxmlformats.org/drawingml/2006/main" xmlns:r="http://schemas.openxmlformats.org/officeDocument/2006/relationships" xmlns:p="http://schemas.openxmlformats.org/presentationml/2006/main">
  <p:tag name="NUM" val="2"/>
</p:tagLst>
</file>

<file path=ppt/tags/tag344.xml><?xml version="1.0" encoding="utf-8"?>
<p:tagLst xmlns:a="http://schemas.openxmlformats.org/drawingml/2006/main" xmlns:r="http://schemas.openxmlformats.org/officeDocument/2006/relationships" xmlns:p="http://schemas.openxmlformats.org/presentationml/2006/main">
  <p:tag name="NUM" val="3"/>
</p:tagLst>
</file>

<file path=ppt/tags/tag345.xml><?xml version="1.0" encoding="utf-8"?>
<p:tagLst xmlns:a="http://schemas.openxmlformats.org/drawingml/2006/main" xmlns:r="http://schemas.openxmlformats.org/officeDocument/2006/relationships" xmlns:p="http://schemas.openxmlformats.org/presentationml/2006/main">
  <p:tag name="NUM" val="4"/>
</p:tagLst>
</file>

<file path=ppt/tags/tag346.xml><?xml version="1.0" encoding="utf-8"?>
<p:tagLst xmlns:a="http://schemas.openxmlformats.org/drawingml/2006/main" xmlns:r="http://schemas.openxmlformats.org/officeDocument/2006/relationships" xmlns:p="http://schemas.openxmlformats.org/presentationml/2006/main">
  <p:tag name="NUM" val="5"/>
</p:tagLst>
</file>

<file path=ppt/tags/tag347.xml><?xml version="1.0" encoding="utf-8"?>
<p:tagLst xmlns:a="http://schemas.openxmlformats.org/drawingml/2006/main" xmlns:r="http://schemas.openxmlformats.org/officeDocument/2006/relationships" xmlns:p="http://schemas.openxmlformats.org/presentationml/2006/main">
  <p:tag name="NUM" val="6"/>
</p:tagLst>
</file>

<file path=ppt/tags/tag348.xml><?xml version="1.0" encoding="utf-8"?>
<p:tagLst xmlns:a="http://schemas.openxmlformats.org/drawingml/2006/main" xmlns:r="http://schemas.openxmlformats.org/officeDocument/2006/relationships" xmlns:p="http://schemas.openxmlformats.org/presentationml/2006/main">
  <p:tag name="NUM" val="8"/>
</p:tagLst>
</file>

<file path=ppt/tags/tag349.xml><?xml version="1.0" encoding="utf-8"?>
<p:tagLst xmlns:a="http://schemas.openxmlformats.org/drawingml/2006/main" xmlns:r="http://schemas.openxmlformats.org/officeDocument/2006/relationships" xmlns:p="http://schemas.openxmlformats.org/presentationml/2006/main">
  <p:tag name="NUM" val="7"/>
</p:tagLst>
</file>

<file path=ppt/tags/tag35.xml><?xml version="1.0" encoding="utf-8"?>
<p:tagLst xmlns:a="http://schemas.openxmlformats.org/drawingml/2006/main" xmlns:r="http://schemas.openxmlformats.org/officeDocument/2006/relationships" xmlns:p="http://schemas.openxmlformats.org/presentationml/2006/main">
  <p:tag name="NUM" val="7"/>
</p:tagLst>
</file>

<file path=ppt/tags/tag350.xml><?xml version="1.0" encoding="utf-8"?>
<p:tagLst xmlns:a="http://schemas.openxmlformats.org/drawingml/2006/main" xmlns:r="http://schemas.openxmlformats.org/officeDocument/2006/relationships" xmlns:p="http://schemas.openxmlformats.org/presentationml/2006/main">
  <p:tag name="NUM" val="3"/>
</p:tagLst>
</file>

<file path=ppt/tags/tag351.xml><?xml version="1.0" encoding="utf-8"?>
<p:tagLst xmlns:a="http://schemas.openxmlformats.org/drawingml/2006/main" xmlns:r="http://schemas.openxmlformats.org/officeDocument/2006/relationships" xmlns:p="http://schemas.openxmlformats.org/presentationml/2006/main">
  <p:tag name="NUM" val="12"/>
</p:tagLst>
</file>

<file path=ppt/tags/tag352.xml><?xml version="1.0" encoding="utf-8"?>
<p:tagLst xmlns:a="http://schemas.openxmlformats.org/drawingml/2006/main" xmlns:r="http://schemas.openxmlformats.org/officeDocument/2006/relationships" xmlns:p="http://schemas.openxmlformats.org/presentationml/2006/main">
  <p:tag name="NUM" val="3"/>
</p:tagLst>
</file>

<file path=ppt/tags/tag353.xml><?xml version="1.0" encoding="utf-8"?>
<p:tagLst xmlns:a="http://schemas.openxmlformats.org/drawingml/2006/main" xmlns:r="http://schemas.openxmlformats.org/officeDocument/2006/relationships" xmlns:p="http://schemas.openxmlformats.org/presentationml/2006/main">
  <p:tag name="NUM" val="9"/>
</p:tagLst>
</file>

<file path=ppt/tags/tag354.xml><?xml version="1.0" encoding="utf-8"?>
<p:tagLst xmlns:a="http://schemas.openxmlformats.org/drawingml/2006/main" xmlns:r="http://schemas.openxmlformats.org/officeDocument/2006/relationships" xmlns:p="http://schemas.openxmlformats.org/presentationml/2006/main">
  <p:tag name="NUM" val="3"/>
</p:tagLst>
</file>

<file path=ppt/tags/tag355.xml><?xml version="1.0" encoding="utf-8"?>
<p:tagLst xmlns:a="http://schemas.openxmlformats.org/drawingml/2006/main" xmlns:r="http://schemas.openxmlformats.org/officeDocument/2006/relationships" xmlns:p="http://schemas.openxmlformats.org/presentationml/2006/main">
  <p:tag name="NUM" val="9"/>
</p:tagLst>
</file>

<file path=ppt/tags/tag356.xml><?xml version="1.0" encoding="utf-8"?>
<p:tagLst xmlns:a="http://schemas.openxmlformats.org/drawingml/2006/main" xmlns:r="http://schemas.openxmlformats.org/officeDocument/2006/relationships" xmlns:p="http://schemas.openxmlformats.org/presentationml/2006/main">
  <p:tag name="NUM" val="3"/>
</p:tagLst>
</file>

<file path=ppt/tags/tag357.xml><?xml version="1.0" encoding="utf-8"?>
<p:tagLst xmlns:a="http://schemas.openxmlformats.org/drawingml/2006/main" xmlns:r="http://schemas.openxmlformats.org/officeDocument/2006/relationships" xmlns:p="http://schemas.openxmlformats.org/presentationml/2006/main">
  <p:tag name="NUM" val="9"/>
</p:tagLst>
</file>

<file path=ppt/tags/tag358.xml><?xml version="1.0" encoding="utf-8"?>
<p:tagLst xmlns:a="http://schemas.openxmlformats.org/drawingml/2006/main" xmlns:r="http://schemas.openxmlformats.org/officeDocument/2006/relationships" xmlns:p="http://schemas.openxmlformats.org/presentationml/2006/main">
  <p:tag name="NUM" val="3"/>
</p:tagLst>
</file>

<file path=ppt/tags/tag359.xml><?xml version="1.0" encoding="utf-8"?>
<p:tagLst xmlns:a="http://schemas.openxmlformats.org/drawingml/2006/main" xmlns:r="http://schemas.openxmlformats.org/officeDocument/2006/relationships" xmlns:p="http://schemas.openxmlformats.org/presentationml/2006/main">
  <p:tag name="NUM" val="9"/>
</p:tagLst>
</file>

<file path=ppt/tags/tag36.xml><?xml version="1.0" encoding="utf-8"?>
<p:tagLst xmlns:a="http://schemas.openxmlformats.org/drawingml/2006/main" xmlns:r="http://schemas.openxmlformats.org/officeDocument/2006/relationships" xmlns:p="http://schemas.openxmlformats.org/presentationml/2006/main">
  <p:tag name="NUM" val="10"/>
</p:tagLst>
</file>

<file path=ppt/tags/tag360.xml><?xml version="1.0" encoding="utf-8"?>
<p:tagLst xmlns:a="http://schemas.openxmlformats.org/drawingml/2006/main" xmlns:r="http://schemas.openxmlformats.org/officeDocument/2006/relationships" xmlns:p="http://schemas.openxmlformats.org/presentationml/2006/main">
  <p:tag name="NUM" val="3"/>
</p:tagLst>
</file>

<file path=ppt/tags/tag361.xml><?xml version="1.0" encoding="utf-8"?>
<p:tagLst xmlns:a="http://schemas.openxmlformats.org/drawingml/2006/main" xmlns:r="http://schemas.openxmlformats.org/officeDocument/2006/relationships" xmlns:p="http://schemas.openxmlformats.org/presentationml/2006/main">
  <p:tag name="NUM" val="3"/>
</p:tagLst>
</file>

<file path=ppt/tags/tag362.xml><?xml version="1.0" encoding="utf-8"?>
<p:tagLst xmlns:a="http://schemas.openxmlformats.org/drawingml/2006/main" xmlns:r="http://schemas.openxmlformats.org/officeDocument/2006/relationships" xmlns:p="http://schemas.openxmlformats.org/presentationml/2006/main">
  <p:tag name="NUM" val="3"/>
</p:tagLst>
</file>

<file path=ppt/tags/tag363.xml><?xml version="1.0" encoding="utf-8"?>
<p:tagLst xmlns:a="http://schemas.openxmlformats.org/drawingml/2006/main" xmlns:r="http://schemas.openxmlformats.org/officeDocument/2006/relationships" xmlns:p="http://schemas.openxmlformats.org/presentationml/2006/main">
  <p:tag name="NUM" val="3"/>
</p:tagLst>
</file>

<file path=ppt/tags/tag364.xml><?xml version="1.0" encoding="utf-8"?>
<p:tagLst xmlns:a="http://schemas.openxmlformats.org/drawingml/2006/main" xmlns:r="http://schemas.openxmlformats.org/officeDocument/2006/relationships" xmlns:p="http://schemas.openxmlformats.org/presentationml/2006/main">
  <p:tag name="NUM" val="3"/>
</p:tagLst>
</file>

<file path=ppt/tags/tag365.xml><?xml version="1.0" encoding="utf-8"?>
<p:tagLst xmlns:a="http://schemas.openxmlformats.org/drawingml/2006/main" xmlns:r="http://schemas.openxmlformats.org/officeDocument/2006/relationships" xmlns:p="http://schemas.openxmlformats.org/presentationml/2006/main">
  <p:tag name="NUM" val="3"/>
</p:tagLst>
</file>

<file path=ppt/tags/tag366.xml><?xml version="1.0" encoding="utf-8"?>
<p:tagLst xmlns:a="http://schemas.openxmlformats.org/drawingml/2006/main" xmlns:r="http://schemas.openxmlformats.org/officeDocument/2006/relationships" xmlns:p="http://schemas.openxmlformats.org/presentationml/2006/main">
  <p:tag name="NUM" val="3"/>
</p:tagLst>
</file>

<file path=ppt/tags/tag37.xml><?xml version="1.0" encoding="utf-8"?>
<p:tagLst xmlns:a="http://schemas.openxmlformats.org/drawingml/2006/main" xmlns:r="http://schemas.openxmlformats.org/officeDocument/2006/relationships" xmlns:p="http://schemas.openxmlformats.org/presentationml/2006/main">
  <p:tag name="NUM" val="11"/>
</p:tagLst>
</file>

<file path=ppt/tags/tag38.xml><?xml version="1.0" encoding="utf-8"?>
<p:tagLst xmlns:a="http://schemas.openxmlformats.org/drawingml/2006/main" xmlns:r="http://schemas.openxmlformats.org/officeDocument/2006/relationships" xmlns:p="http://schemas.openxmlformats.org/presentationml/2006/main">
  <p:tag name="NUM" val="12"/>
</p:tagLst>
</file>

<file path=ppt/tags/tag39.xml><?xml version="1.0" encoding="utf-8"?>
<p:tagLst xmlns:a="http://schemas.openxmlformats.org/drawingml/2006/main" xmlns:r="http://schemas.openxmlformats.org/officeDocument/2006/relationships" xmlns:p="http://schemas.openxmlformats.org/presentationml/2006/main">
  <p:tag name="NUM" val="13"/>
</p:tagLst>
</file>

<file path=ppt/tags/tag4.xml><?xml version="1.0" encoding="utf-8"?>
<p:tagLst xmlns:a="http://schemas.openxmlformats.org/drawingml/2006/main" xmlns:r="http://schemas.openxmlformats.org/officeDocument/2006/relationships" xmlns:p="http://schemas.openxmlformats.org/presentationml/2006/main">
  <p:tag name="NUM" val="4"/>
</p:tagLst>
</file>

<file path=ppt/tags/tag40.xml><?xml version="1.0" encoding="utf-8"?>
<p:tagLst xmlns:a="http://schemas.openxmlformats.org/drawingml/2006/main" xmlns:r="http://schemas.openxmlformats.org/officeDocument/2006/relationships" xmlns:p="http://schemas.openxmlformats.org/presentationml/2006/main">
  <p:tag name="NUM" val="18"/>
</p:tagLst>
</file>

<file path=ppt/tags/tag41.xml><?xml version="1.0" encoding="utf-8"?>
<p:tagLst xmlns:a="http://schemas.openxmlformats.org/drawingml/2006/main" xmlns:r="http://schemas.openxmlformats.org/officeDocument/2006/relationships" xmlns:p="http://schemas.openxmlformats.org/presentationml/2006/main">
  <p:tag name="NUM" val="19"/>
</p:tagLst>
</file>

<file path=ppt/tags/tag42.xml><?xml version="1.0" encoding="utf-8"?>
<p:tagLst xmlns:a="http://schemas.openxmlformats.org/drawingml/2006/main" xmlns:r="http://schemas.openxmlformats.org/officeDocument/2006/relationships" xmlns:p="http://schemas.openxmlformats.org/presentationml/2006/main">
  <p:tag name="NUM" val="5"/>
</p:tagLst>
</file>

<file path=ppt/tags/tag43.xml><?xml version="1.0" encoding="utf-8"?>
<p:tagLst xmlns:a="http://schemas.openxmlformats.org/drawingml/2006/main" xmlns:r="http://schemas.openxmlformats.org/officeDocument/2006/relationships" xmlns:p="http://schemas.openxmlformats.org/presentationml/2006/main">
  <p:tag name="NUM" val="8"/>
</p:tagLst>
</file>

<file path=ppt/tags/tag44.xml><?xml version="1.0" encoding="utf-8"?>
<p:tagLst xmlns:a="http://schemas.openxmlformats.org/drawingml/2006/main" xmlns:r="http://schemas.openxmlformats.org/officeDocument/2006/relationships" xmlns:p="http://schemas.openxmlformats.org/presentationml/2006/main">
  <p:tag name="NUM" val="9"/>
</p:tagLst>
</file>

<file path=ppt/tags/tag45.xml><?xml version="1.0" encoding="utf-8"?>
<p:tagLst xmlns:a="http://schemas.openxmlformats.org/drawingml/2006/main" xmlns:r="http://schemas.openxmlformats.org/officeDocument/2006/relationships" xmlns:p="http://schemas.openxmlformats.org/presentationml/2006/main">
  <p:tag name="NUM" val="16"/>
</p:tagLst>
</file>

<file path=ppt/tags/tag46.xml><?xml version="1.0" encoding="utf-8"?>
<p:tagLst xmlns:a="http://schemas.openxmlformats.org/drawingml/2006/main" xmlns:r="http://schemas.openxmlformats.org/officeDocument/2006/relationships" xmlns:p="http://schemas.openxmlformats.org/presentationml/2006/main">
  <p:tag name="NUM" val="17"/>
</p:tagLst>
</file>

<file path=ppt/tags/tag47.xml><?xml version="1.0" encoding="utf-8"?>
<p:tagLst xmlns:a="http://schemas.openxmlformats.org/drawingml/2006/main" xmlns:r="http://schemas.openxmlformats.org/officeDocument/2006/relationships" xmlns:p="http://schemas.openxmlformats.org/presentationml/2006/main">
  <p:tag name="NUM" val="17"/>
</p:tagLst>
</file>

<file path=ppt/tags/tag48.xml><?xml version="1.0" encoding="utf-8"?>
<p:tagLst xmlns:a="http://schemas.openxmlformats.org/drawingml/2006/main" xmlns:r="http://schemas.openxmlformats.org/officeDocument/2006/relationships" xmlns:p="http://schemas.openxmlformats.org/presentationml/2006/main">
  <p:tag name="NUM" val="9"/>
</p:tagLst>
</file>

<file path=ppt/tags/tag49.xml><?xml version="1.0" encoding="utf-8"?>
<p:tagLst xmlns:a="http://schemas.openxmlformats.org/drawingml/2006/main" xmlns:r="http://schemas.openxmlformats.org/officeDocument/2006/relationships" xmlns:p="http://schemas.openxmlformats.org/presentationml/2006/main">
  <p:tag name="NUM" val="17"/>
</p:tagLst>
</file>

<file path=ppt/tags/tag5.xml><?xml version="1.0" encoding="utf-8"?>
<p:tagLst xmlns:a="http://schemas.openxmlformats.org/drawingml/2006/main" xmlns:r="http://schemas.openxmlformats.org/officeDocument/2006/relationships" xmlns:p="http://schemas.openxmlformats.org/presentationml/2006/main">
  <p:tag name="NUM" val="5"/>
</p:tagLst>
</file>

<file path=ppt/tags/tag50.xml><?xml version="1.0" encoding="utf-8"?>
<p:tagLst xmlns:a="http://schemas.openxmlformats.org/drawingml/2006/main" xmlns:r="http://schemas.openxmlformats.org/officeDocument/2006/relationships" xmlns:p="http://schemas.openxmlformats.org/presentationml/2006/main">
  <p:tag name="NUM" val="4"/>
</p:tagLst>
</file>

<file path=ppt/tags/tag51.xml><?xml version="1.0" encoding="utf-8"?>
<p:tagLst xmlns:a="http://schemas.openxmlformats.org/drawingml/2006/main" xmlns:r="http://schemas.openxmlformats.org/officeDocument/2006/relationships" xmlns:p="http://schemas.openxmlformats.org/presentationml/2006/main">
  <p:tag name="NUM" val="3"/>
</p:tagLst>
</file>

<file path=ppt/tags/tag52.xml><?xml version="1.0" encoding="utf-8"?>
<p:tagLst xmlns:a="http://schemas.openxmlformats.org/drawingml/2006/main" xmlns:r="http://schemas.openxmlformats.org/officeDocument/2006/relationships" xmlns:p="http://schemas.openxmlformats.org/presentationml/2006/main">
  <p:tag name="NUM" val="15"/>
</p:tagLst>
</file>

<file path=ppt/tags/tag53.xml><?xml version="1.0" encoding="utf-8"?>
<p:tagLst xmlns:a="http://schemas.openxmlformats.org/drawingml/2006/main" xmlns:r="http://schemas.openxmlformats.org/officeDocument/2006/relationships" xmlns:p="http://schemas.openxmlformats.org/presentationml/2006/main">
  <p:tag name="NUM" val="15"/>
</p:tagLst>
</file>

<file path=ppt/tags/tag54.xml><?xml version="1.0" encoding="utf-8"?>
<p:tagLst xmlns:a="http://schemas.openxmlformats.org/drawingml/2006/main" xmlns:r="http://schemas.openxmlformats.org/officeDocument/2006/relationships" xmlns:p="http://schemas.openxmlformats.org/presentationml/2006/main">
  <p:tag name="NUM" val="11"/>
</p:tagLst>
</file>

<file path=ppt/tags/tag55.xml><?xml version="1.0" encoding="utf-8"?>
<p:tagLst xmlns:a="http://schemas.openxmlformats.org/drawingml/2006/main" xmlns:r="http://schemas.openxmlformats.org/officeDocument/2006/relationships" xmlns:p="http://schemas.openxmlformats.org/presentationml/2006/main">
  <p:tag name="NUM" val="15"/>
</p:tagLst>
</file>

<file path=ppt/tags/tag56.xml><?xml version="1.0" encoding="utf-8"?>
<p:tagLst xmlns:a="http://schemas.openxmlformats.org/drawingml/2006/main" xmlns:r="http://schemas.openxmlformats.org/officeDocument/2006/relationships" xmlns:p="http://schemas.openxmlformats.org/presentationml/2006/main">
  <p:tag name="NUM" val="16"/>
</p:tagLst>
</file>

<file path=ppt/tags/tag57.xml><?xml version="1.0" encoding="utf-8"?>
<p:tagLst xmlns:a="http://schemas.openxmlformats.org/drawingml/2006/main" xmlns:r="http://schemas.openxmlformats.org/officeDocument/2006/relationships" xmlns:p="http://schemas.openxmlformats.org/presentationml/2006/main">
  <p:tag name="NUM" val="15"/>
</p:tagLst>
</file>

<file path=ppt/tags/tag58.xml><?xml version="1.0" encoding="utf-8"?>
<p:tagLst xmlns:a="http://schemas.openxmlformats.org/drawingml/2006/main" xmlns:r="http://schemas.openxmlformats.org/officeDocument/2006/relationships" xmlns:p="http://schemas.openxmlformats.org/presentationml/2006/main">
  <p:tag name="NUM" val="16"/>
</p:tagLst>
</file>

<file path=ppt/tags/tag59.xml><?xml version="1.0" encoding="utf-8"?>
<p:tagLst xmlns:a="http://schemas.openxmlformats.org/drawingml/2006/main" xmlns:r="http://schemas.openxmlformats.org/officeDocument/2006/relationships" xmlns:p="http://schemas.openxmlformats.org/presentationml/2006/main">
  <p:tag name="NUM" val="3"/>
</p:tagLst>
</file>

<file path=ppt/tags/tag6.xml><?xml version="1.0" encoding="utf-8"?>
<p:tagLst xmlns:a="http://schemas.openxmlformats.org/drawingml/2006/main" xmlns:r="http://schemas.openxmlformats.org/officeDocument/2006/relationships" xmlns:p="http://schemas.openxmlformats.org/presentationml/2006/main">
  <p:tag name="NUM" val="7"/>
</p:tagLst>
</file>

<file path=ppt/tags/tag60.xml><?xml version="1.0" encoding="utf-8"?>
<p:tagLst xmlns:a="http://schemas.openxmlformats.org/drawingml/2006/main" xmlns:r="http://schemas.openxmlformats.org/officeDocument/2006/relationships" xmlns:p="http://schemas.openxmlformats.org/presentationml/2006/main">
  <p:tag name="NUM" val="3"/>
</p:tagLst>
</file>

<file path=ppt/tags/tag61.xml><?xml version="1.0" encoding="utf-8"?>
<p:tagLst xmlns:a="http://schemas.openxmlformats.org/drawingml/2006/main" xmlns:r="http://schemas.openxmlformats.org/officeDocument/2006/relationships" xmlns:p="http://schemas.openxmlformats.org/presentationml/2006/main">
  <p:tag name="NUM" val="3"/>
</p:tagLst>
</file>

<file path=ppt/tags/tag62.xml><?xml version="1.0" encoding="utf-8"?>
<p:tagLst xmlns:a="http://schemas.openxmlformats.org/drawingml/2006/main" xmlns:r="http://schemas.openxmlformats.org/officeDocument/2006/relationships" xmlns:p="http://schemas.openxmlformats.org/presentationml/2006/main">
  <p:tag name="NUM" val="3"/>
</p:tagLst>
</file>

<file path=ppt/tags/tag63.xml><?xml version="1.0" encoding="utf-8"?>
<p:tagLst xmlns:a="http://schemas.openxmlformats.org/drawingml/2006/main" xmlns:r="http://schemas.openxmlformats.org/officeDocument/2006/relationships" xmlns:p="http://schemas.openxmlformats.org/presentationml/2006/main">
  <p:tag name="NUM" val="3"/>
</p:tagLst>
</file>

<file path=ppt/tags/tag64.xml><?xml version="1.0" encoding="utf-8"?>
<p:tagLst xmlns:a="http://schemas.openxmlformats.org/drawingml/2006/main" xmlns:r="http://schemas.openxmlformats.org/officeDocument/2006/relationships" xmlns:p="http://schemas.openxmlformats.org/presentationml/2006/main">
  <p:tag name="NUM" val="3"/>
</p:tagLst>
</file>

<file path=ppt/tags/tag65.xml><?xml version="1.0" encoding="utf-8"?>
<p:tagLst xmlns:a="http://schemas.openxmlformats.org/drawingml/2006/main" xmlns:r="http://schemas.openxmlformats.org/officeDocument/2006/relationships" xmlns:p="http://schemas.openxmlformats.org/presentationml/2006/main">
  <p:tag name="NUM" val="3"/>
</p:tagLst>
</file>

<file path=ppt/tags/tag66.xml><?xml version="1.0" encoding="utf-8"?>
<p:tagLst xmlns:a="http://schemas.openxmlformats.org/drawingml/2006/main" xmlns:r="http://schemas.openxmlformats.org/officeDocument/2006/relationships" xmlns:p="http://schemas.openxmlformats.org/presentationml/2006/main">
  <p:tag name="NUM" val="3"/>
</p:tagLst>
</file>

<file path=ppt/tags/tag67.xml><?xml version="1.0" encoding="utf-8"?>
<p:tagLst xmlns:a="http://schemas.openxmlformats.org/drawingml/2006/main" xmlns:r="http://schemas.openxmlformats.org/officeDocument/2006/relationships" xmlns:p="http://schemas.openxmlformats.org/presentationml/2006/main">
  <p:tag name="NUM" val="3"/>
</p:tagLst>
</file>

<file path=ppt/tags/tag68.xml><?xml version="1.0" encoding="utf-8"?>
<p:tagLst xmlns:a="http://schemas.openxmlformats.org/drawingml/2006/main" xmlns:r="http://schemas.openxmlformats.org/officeDocument/2006/relationships" xmlns:p="http://schemas.openxmlformats.org/presentationml/2006/main">
  <p:tag name="NUM" val="3"/>
</p:tagLst>
</file>

<file path=ppt/tags/tag69.xml><?xml version="1.0" encoding="utf-8"?>
<p:tagLst xmlns:a="http://schemas.openxmlformats.org/drawingml/2006/main" xmlns:r="http://schemas.openxmlformats.org/officeDocument/2006/relationships" xmlns:p="http://schemas.openxmlformats.org/presentationml/2006/main">
  <p:tag name="NUM" val="3"/>
</p:tagLst>
</file>

<file path=ppt/tags/tag7.xml><?xml version="1.0" encoding="utf-8"?>
<p:tagLst xmlns:a="http://schemas.openxmlformats.org/drawingml/2006/main" xmlns:r="http://schemas.openxmlformats.org/officeDocument/2006/relationships" xmlns:p="http://schemas.openxmlformats.org/presentationml/2006/main">
  <p:tag name="NUM" val="8"/>
</p:tagLst>
</file>

<file path=ppt/tags/tag70.xml><?xml version="1.0" encoding="utf-8"?>
<p:tagLst xmlns:a="http://schemas.openxmlformats.org/drawingml/2006/main" xmlns:r="http://schemas.openxmlformats.org/officeDocument/2006/relationships" xmlns:p="http://schemas.openxmlformats.org/presentationml/2006/main">
  <p:tag name="NUM" val="3"/>
</p:tagLst>
</file>

<file path=ppt/tags/tag71.xml><?xml version="1.0" encoding="utf-8"?>
<p:tagLst xmlns:a="http://schemas.openxmlformats.org/drawingml/2006/main" xmlns:r="http://schemas.openxmlformats.org/officeDocument/2006/relationships" xmlns:p="http://schemas.openxmlformats.org/presentationml/2006/main">
  <p:tag name="NUM" val="3"/>
</p:tagLst>
</file>

<file path=ppt/tags/tag72.xml><?xml version="1.0" encoding="utf-8"?>
<p:tagLst xmlns:a="http://schemas.openxmlformats.org/drawingml/2006/main" xmlns:r="http://schemas.openxmlformats.org/officeDocument/2006/relationships" xmlns:p="http://schemas.openxmlformats.org/presentationml/2006/main">
  <p:tag name="NUM" val="3"/>
</p:tagLst>
</file>

<file path=ppt/tags/tag73.xml><?xml version="1.0" encoding="utf-8"?>
<p:tagLst xmlns:a="http://schemas.openxmlformats.org/drawingml/2006/main" xmlns:r="http://schemas.openxmlformats.org/officeDocument/2006/relationships" xmlns:p="http://schemas.openxmlformats.org/presentationml/2006/main">
  <p:tag name="NUM" val="3"/>
</p:tagLst>
</file>

<file path=ppt/tags/tag74.xml><?xml version="1.0" encoding="utf-8"?>
<p:tagLst xmlns:a="http://schemas.openxmlformats.org/drawingml/2006/main" xmlns:r="http://schemas.openxmlformats.org/officeDocument/2006/relationships" xmlns:p="http://schemas.openxmlformats.org/presentationml/2006/main">
  <p:tag name="NUM" val="3"/>
</p:tagLst>
</file>

<file path=ppt/tags/tag75.xml><?xml version="1.0" encoding="utf-8"?>
<p:tagLst xmlns:a="http://schemas.openxmlformats.org/drawingml/2006/main" xmlns:r="http://schemas.openxmlformats.org/officeDocument/2006/relationships" xmlns:p="http://schemas.openxmlformats.org/presentationml/2006/main">
  <p:tag name="NUM" val="3"/>
</p:tagLst>
</file>

<file path=ppt/tags/tag76.xml><?xml version="1.0" encoding="utf-8"?>
<p:tagLst xmlns:a="http://schemas.openxmlformats.org/drawingml/2006/main" xmlns:r="http://schemas.openxmlformats.org/officeDocument/2006/relationships" xmlns:p="http://schemas.openxmlformats.org/presentationml/2006/main">
  <p:tag name="NUM" val="3"/>
</p:tagLst>
</file>

<file path=ppt/tags/tag77.xml><?xml version="1.0" encoding="utf-8"?>
<p:tagLst xmlns:a="http://schemas.openxmlformats.org/drawingml/2006/main" xmlns:r="http://schemas.openxmlformats.org/officeDocument/2006/relationships" xmlns:p="http://schemas.openxmlformats.org/presentationml/2006/main">
  <p:tag name="NUM" val="3"/>
</p:tagLst>
</file>

<file path=ppt/tags/tag78.xml><?xml version="1.0" encoding="utf-8"?>
<p:tagLst xmlns:a="http://schemas.openxmlformats.org/drawingml/2006/main" xmlns:r="http://schemas.openxmlformats.org/officeDocument/2006/relationships" xmlns:p="http://schemas.openxmlformats.org/presentationml/2006/main">
  <p:tag name="NUM" val="3"/>
</p:tagLst>
</file>

<file path=ppt/tags/tag79.xml><?xml version="1.0" encoding="utf-8"?>
<p:tagLst xmlns:a="http://schemas.openxmlformats.org/drawingml/2006/main" xmlns:r="http://schemas.openxmlformats.org/officeDocument/2006/relationships" xmlns:p="http://schemas.openxmlformats.org/presentationml/2006/main">
  <p:tag name="NUM" val="3"/>
</p:tagLst>
</file>

<file path=ppt/tags/tag8.xml><?xml version="1.0" encoding="utf-8"?>
<p:tagLst xmlns:a="http://schemas.openxmlformats.org/drawingml/2006/main" xmlns:r="http://schemas.openxmlformats.org/officeDocument/2006/relationships" xmlns:p="http://schemas.openxmlformats.org/presentationml/2006/main">
  <p:tag name="NUM" val="6"/>
</p:tagLst>
</file>

<file path=ppt/tags/tag80.xml><?xml version="1.0" encoding="utf-8"?>
<p:tagLst xmlns:a="http://schemas.openxmlformats.org/drawingml/2006/main" xmlns:r="http://schemas.openxmlformats.org/officeDocument/2006/relationships" xmlns:p="http://schemas.openxmlformats.org/presentationml/2006/main">
  <p:tag name="NUM" val="3"/>
</p:tagLst>
</file>

<file path=ppt/tags/tag81.xml><?xml version="1.0" encoding="utf-8"?>
<p:tagLst xmlns:a="http://schemas.openxmlformats.org/drawingml/2006/main" xmlns:r="http://schemas.openxmlformats.org/officeDocument/2006/relationships" xmlns:p="http://schemas.openxmlformats.org/presentationml/2006/main">
  <p:tag name="NUM" val="3"/>
</p:tagLst>
</file>

<file path=ppt/tags/tag82.xml><?xml version="1.0" encoding="utf-8"?>
<p:tagLst xmlns:a="http://schemas.openxmlformats.org/drawingml/2006/main" xmlns:r="http://schemas.openxmlformats.org/officeDocument/2006/relationships" xmlns:p="http://schemas.openxmlformats.org/presentationml/2006/main">
  <p:tag name="NUM" val="3"/>
</p:tagLst>
</file>

<file path=ppt/tags/tag83.xml><?xml version="1.0" encoding="utf-8"?>
<p:tagLst xmlns:a="http://schemas.openxmlformats.org/drawingml/2006/main" xmlns:r="http://schemas.openxmlformats.org/officeDocument/2006/relationships" xmlns:p="http://schemas.openxmlformats.org/presentationml/2006/main">
  <p:tag name="NUM" val="3"/>
</p:tagLst>
</file>

<file path=ppt/tags/tag84.xml><?xml version="1.0" encoding="utf-8"?>
<p:tagLst xmlns:a="http://schemas.openxmlformats.org/drawingml/2006/main" xmlns:r="http://schemas.openxmlformats.org/officeDocument/2006/relationships" xmlns:p="http://schemas.openxmlformats.org/presentationml/2006/main">
  <p:tag name="NUM" val="3"/>
</p:tagLst>
</file>

<file path=ppt/tags/tag85.xml><?xml version="1.0" encoding="utf-8"?>
<p:tagLst xmlns:a="http://schemas.openxmlformats.org/drawingml/2006/main" xmlns:r="http://schemas.openxmlformats.org/officeDocument/2006/relationships" xmlns:p="http://schemas.openxmlformats.org/presentationml/2006/main">
  <p:tag name="NUM" val="3"/>
</p:tagLst>
</file>

<file path=ppt/tags/tag86.xml><?xml version="1.0" encoding="utf-8"?>
<p:tagLst xmlns:a="http://schemas.openxmlformats.org/drawingml/2006/main" xmlns:r="http://schemas.openxmlformats.org/officeDocument/2006/relationships" xmlns:p="http://schemas.openxmlformats.org/presentationml/2006/main">
  <p:tag name="NUM" val="3"/>
</p:tagLst>
</file>

<file path=ppt/tags/tag87.xml><?xml version="1.0" encoding="utf-8"?>
<p:tagLst xmlns:a="http://schemas.openxmlformats.org/drawingml/2006/main" xmlns:r="http://schemas.openxmlformats.org/officeDocument/2006/relationships" xmlns:p="http://schemas.openxmlformats.org/presentationml/2006/main">
  <p:tag name="NUM" val="3"/>
</p:tagLst>
</file>

<file path=ppt/tags/tag88.xml><?xml version="1.0" encoding="utf-8"?>
<p:tagLst xmlns:a="http://schemas.openxmlformats.org/drawingml/2006/main" xmlns:r="http://schemas.openxmlformats.org/officeDocument/2006/relationships" xmlns:p="http://schemas.openxmlformats.org/presentationml/2006/main">
  <p:tag name="NUM" val="3"/>
</p:tagLst>
</file>

<file path=ppt/tags/tag89.xml><?xml version="1.0" encoding="utf-8"?>
<p:tagLst xmlns:a="http://schemas.openxmlformats.org/drawingml/2006/main" xmlns:r="http://schemas.openxmlformats.org/officeDocument/2006/relationships" xmlns:p="http://schemas.openxmlformats.org/presentationml/2006/main">
  <p:tag name="NUM" val="3"/>
</p:tagLst>
</file>

<file path=ppt/tags/tag9.xml><?xml version="1.0" encoding="utf-8"?>
<p:tagLst xmlns:a="http://schemas.openxmlformats.org/drawingml/2006/main" xmlns:r="http://schemas.openxmlformats.org/officeDocument/2006/relationships" xmlns:p="http://schemas.openxmlformats.org/presentationml/2006/main">
  <p:tag name="NUM" val="1"/>
</p:tagLst>
</file>

<file path=ppt/tags/tag90.xml><?xml version="1.0" encoding="utf-8"?>
<p:tagLst xmlns:a="http://schemas.openxmlformats.org/drawingml/2006/main" xmlns:r="http://schemas.openxmlformats.org/officeDocument/2006/relationships" xmlns:p="http://schemas.openxmlformats.org/presentationml/2006/main">
  <p:tag name="NUM" val="3"/>
</p:tagLst>
</file>

<file path=ppt/tags/tag91.xml><?xml version="1.0" encoding="utf-8"?>
<p:tagLst xmlns:a="http://schemas.openxmlformats.org/drawingml/2006/main" xmlns:r="http://schemas.openxmlformats.org/officeDocument/2006/relationships" xmlns:p="http://schemas.openxmlformats.org/presentationml/2006/main">
  <p:tag name="NUM" val="3"/>
</p:tagLst>
</file>

<file path=ppt/tags/tag92.xml><?xml version="1.0" encoding="utf-8"?>
<p:tagLst xmlns:a="http://schemas.openxmlformats.org/drawingml/2006/main" xmlns:r="http://schemas.openxmlformats.org/officeDocument/2006/relationships" xmlns:p="http://schemas.openxmlformats.org/presentationml/2006/main">
  <p:tag name="NUM" val="3"/>
</p:tagLst>
</file>

<file path=ppt/tags/tag93.xml><?xml version="1.0" encoding="utf-8"?>
<p:tagLst xmlns:a="http://schemas.openxmlformats.org/drawingml/2006/main" xmlns:r="http://schemas.openxmlformats.org/officeDocument/2006/relationships" xmlns:p="http://schemas.openxmlformats.org/presentationml/2006/main">
  <p:tag name="NUM" val="3"/>
</p:tagLst>
</file>

<file path=ppt/tags/tag94.xml><?xml version="1.0" encoding="utf-8"?>
<p:tagLst xmlns:a="http://schemas.openxmlformats.org/drawingml/2006/main" xmlns:r="http://schemas.openxmlformats.org/officeDocument/2006/relationships" xmlns:p="http://schemas.openxmlformats.org/presentationml/2006/main">
  <p:tag name="NUM" val="3"/>
</p:tagLst>
</file>

<file path=ppt/tags/tag95.xml><?xml version="1.0" encoding="utf-8"?>
<p:tagLst xmlns:a="http://schemas.openxmlformats.org/drawingml/2006/main" xmlns:r="http://schemas.openxmlformats.org/officeDocument/2006/relationships" xmlns:p="http://schemas.openxmlformats.org/presentationml/2006/main">
  <p:tag name="NUM" val="3"/>
</p:tagLst>
</file>

<file path=ppt/tags/tag96.xml><?xml version="1.0" encoding="utf-8"?>
<p:tagLst xmlns:a="http://schemas.openxmlformats.org/drawingml/2006/main" xmlns:r="http://schemas.openxmlformats.org/officeDocument/2006/relationships" xmlns:p="http://schemas.openxmlformats.org/presentationml/2006/main">
  <p:tag name="NUM" val="1"/>
</p:tagLst>
</file>

<file path=ppt/tags/tag97.xml><?xml version="1.0" encoding="utf-8"?>
<p:tagLst xmlns:a="http://schemas.openxmlformats.org/drawingml/2006/main" xmlns:r="http://schemas.openxmlformats.org/officeDocument/2006/relationships" xmlns:p="http://schemas.openxmlformats.org/presentationml/2006/main">
  <p:tag name="NUM" val="2"/>
</p:tagLst>
</file>

<file path=ppt/tags/tag98.xml><?xml version="1.0" encoding="utf-8"?>
<p:tagLst xmlns:a="http://schemas.openxmlformats.org/drawingml/2006/main" xmlns:r="http://schemas.openxmlformats.org/officeDocument/2006/relationships" xmlns:p="http://schemas.openxmlformats.org/presentationml/2006/main">
  <p:tag name="NUM" val="3"/>
</p:tagLst>
</file>

<file path=ppt/tags/tag99.xml><?xml version="1.0" encoding="utf-8"?>
<p:tagLst xmlns:a="http://schemas.openxmlformats.org/drawingml/2006/main" xmlns:r="http://schemas.openxmlformats.org/officeDocument/2006/relationships" xmlns:p="http://schemas.openxmlformats.org/presentationml/2006/main">
  <p:tag name="NUM" val="4"/>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0</TotalTime>
  <Words>4492</Words>
  <Application>Microsoft Office PowerPoint</Application>
  <PresentationFormat>Affichage à l'écran (4:3)</PresentationFormat>
  <Paragraphs>906</Paragraphs>
  <Slides>107</Slides>
  <Notes>4</Notes>
  <HiddenSlides>0</HiddenSlides>
  <MMClips>0</MMClips>
  <ScaleCrop>false</ScaleCrop>
  <HeadingPairs>
    <vt:vector size="6" baseType="variant">
      <vt:variant>
        <vt:lpstr>Polices utilisées</vt:lpstr>
      </vt:variant>
      <vt:variant>
        <vt:i4>12</vt:i4>
      </vt:variant>
      <vt:variant>
        <vt:lpstr>Thème</vt:lpstr>
      </vt:variant>
      <vt:variant>
        <vt:i4>1</vt:i4>
      </vt:variant>
      <vt:variant>
        <vt:lpstr>Titres des diapositives</vt:lpstr>
      </vt:variant>
      <vt:variant>
        <vt:i4>107</vt:i4>
      </vt:variant>
    </vt:vector>
  </HeadingPairs>
  <TitlesOfParts>
    <vt:vector size="120" baseType="lpstr">
      <vt:lpstr>Aharoni</vt:lpstr>
      <vt:lpstr>Aptos</vt:lpstr>
      <vt:lpstr>Arial</vt:lpstr>
      <vt:lpstr>Arimo Italics</vt:lpstr>
      <vt:lpstr>Calibri</vt:lpstr>
      <vt:lpstr>Cambria</vt:lpstr>
      <vt:lpstr>Carelia</vt:lpstr>
      <vt:lpstr>Dosis</vt:lpstr>
      <vt:lpstr>Microsoft Uighur</vt:lpstr>
      <vt:lpstr>Symbol</vt:lpstr>
      <vt:lpstr>Times New Roman</vt:lpstr>
      <vt:lpstr>Wingdings</vt:lpstr>
      <vt:lpstr>Office Theme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lenovo</dc:creator>
  <cp:lastModifiedBy>AMAADID RACHID</cp:lastModifiedBy>
  <cp:revision>2</cp:revision>
  <dcterms:created xsi:type="dcterms:W3CDTF">2025-09-14T11:47:59Z</dcterms:created>
  <dcterms:modified xsi:type="dcterms:W3CDTF">2025-09-16T12:38:53Z</dcterms:modified>
</cp:coreProperties>
</file>