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3"/>
  </p:notesMasterIdLst>
  <p:sldIdLst>
    <p:sldId id="257" r:id="rId2"/>
    <p:sldId id="2134808446" r:id="rId3"/>
    <p:sldId id="2134805101" r:id="rId4"/>
    <p:sldId id="2134805475" r:id="rId5"/>
    <p:sldId id="2134808443" r:id="rId6"/>
    <p:sldId id="2134805155" r:id="rId7"/>
    <p:sldId id="2147482674" r:id="rId8"/>
    <p:sldId id="2134805393" r:id="rId9"/>
    <p:sldId id="2147482513" r:id="rId10"/>
    <p:sldId id="2147482472" r:id="rId11"/>
    <p:sldId id="2134805394" r:id="rId12"/>
    <p:sldId id="2134805395" r:id="rId13"/>
    <p:sldId id="2147482675" r:id="rId14"/>
    <p:sldId id="2147482473" r:id="rId15"/>
    <p:sldId id="2147482525" r:id="rId16"/>
    <p:sldId id="2147482526" r:id="rId17"/>
    <p:sldId id="2147482676" r:id="rId18"/>
    <p:sldId id="2147482527" r:id="rId19"/>
    <p:sldId id="2147482528" r:id="rId20"/>
    <p:sldId id="2147482677" r:id="rId21"/>
    <p:sldId id="2147482514" r:id="rId22"/>
    <p:sldId id="391" r:id="rId23"/>
    <p:sldId id="2134805161" r:id="rId24"/>
    <p:sldId id="2134805162" r:id="rId25"/>
    <p:sldId id="2147482684" r:id="rId26"/>
    <p:sldId id="2147482683" r:id="rId27"/>
    <p:sldId id="2147482534" r:id="rId28"/>
    <p:sldId id="2147482535" r:id="rId29"/>
    <p:sldId id="2147482548" r:id="rId30"/>
    <p:sldId id="2147482549" r:id="rId31"/>
    <p:sldId id="2147482523" r:id="rId32"/>
    <p:sldId id="2147482536" r:id="rId33"/>
    <p:sldId id="2147482537" r:id="rId34"/>
    <p:sldId id="2147482686" r:id="rId35"/>
    <p:sldId id="2147482687" r:id="rId36"/>
    <p:sldId id="2147482688" r:id="rId37"/>
    <p:sldId id="2147482689" r:id="rId38"/>
    <p:sldId id="2147482809" r:id="rId39"/>
    <p:sldId id="2147482810" r:id="rId40"/>
    <p:sldId id="2134808453" r:id="rId41"/>
    <p:sldId id="2134808454" r:id="rId42"/>
    <p:sldId id="2134804880" r:id="rId43"/>
    <p:sldId id="2134808472" r:id="rId44"/>
    <p:sldId id="2134808455" r:id="rId45"/>
    <p:sldId id="2147482524" r:id="rId46"/>
    <p:sldId id="2147482685" r:id="rId47"/>
    <p:sldId id="2134808457" r:id="rId48"/>
    <p:sldId id="2147482692" r:id="rId49"/>
    <p:sldId id="2147482691" r:id="rId50"/>
    <p:sldId id="2147482771" r:id="rId51"/>
    <p:sldId id="2147482457" r:id="rId52"/>
    <p:sldId id="2147482516" r:id="rId53"/>
    <p:sldId id="2147482772" r:id="rId54"/>
    <p:sldId id="2147482826" r:id="rId55"/>
    <p:sldId id="2147482695" r:id="rId56"/>
    <p:sldId id="2134806499" r:id="rId57"/>
    <p:sldId id="2147482697" r:id="rId58"/>
    <p:sldId id="2147482698" r:id="rId59"/>
    <p:sldId id="2147482828" r:id="rId60"/>
    <p:sldId id="2147482827" r:id="rId61"/>
    <p:sldId id="2147482817" r:id="rId62"/>
    <p:sldId id="2147482818" r:id="rId63"/>
    <p:sldId id="2147482815" r:id="rId64"/>
    <p:sldId id="2147482819" r:id="rId65"/>
    <p:sldId id="2147482820" r:id="rId66"/>
    <p:sldId id="2147482821" r:id="rId67"/>
    <p:sldId id="2147482822" r:id="rId68"/>
    <p:sldId id="2147482702" r:id="rId69"/>
    <p:sldId id="2147482823" r:id="rId70"/>
    <p:sldId id="2147482811" r:id="rId71"/>
    <p:sldId id="2147482812" r:id="rId72"/>
    <p:sldId id="2147482788" r:id="rId73"/>
    <p:sldId id="2147482789" r:id="rId74"/>
    <p:sldId id="2147482825" r:id="rId75"/>
    <p:sldId id="2147482824" r:id="rId76"/>
    <p:sldId id="2147482829" r:id="rId77"/>
    <p:sldId id="2147482816" r:id="rId78"/>
    <p:sldId id="2147482713" r:id="rId79"/>
    <p:sldId id="2147482724" r:id="rId80"/>
    <p:sldId id="2147482830" r:id="rId81"/>
    <p:sldId id="2147482515" r:id="rId82"/>
    <p:sldId id="2147482448" r:id="rId83"/>
    <p:sldId id="2147482714" r:id="rId84"/>
    <p:sldId id="2147482552" r:id="rId85"/>
    <p:sldId id="2147482719" r:id="rId86"/>
    <p:sldId id="2147482720" r:id="rId87"/>
    <p:sldId id="2147482721" r:id="rId88"/>
    <p:sldId id="2147482728" r:id="rId89"/>
    <p:sldId id="2147482740" r:id="rId90"/>
    <p:sldId id="2147482843" r:id="rId91"/>
    <p:sldId id="2147482748" r:id="rId92"/>
    <p:sldId id="2147482844" r:id="rId93"/>
    <p:sldId id="2147482842" r:id="rId94"/>
    <p:sldId id="2147482845" r:id="rId95"/>
    <p:sldId id="2147482841" r:id="rId96"/>
    <p:sldId id="2147482846" r:id="rId97"/>
    <p:sldId id="2147482741" r:id="rId98"/>
    <p:sldId id="2147482739" r:id="rId99"/>
    <p:sldId id="2147482751" r:id="rId100"/>
    <p:sldId id="2147482753" r:id="rId101"/>
    <p:sldId id="2147482831" r:id="rId102"/>
    <p:sldId id="2147482832" r:id="rId103"/>
    <p:sldId id="2147482833" r:id="rId104"/>
    <p:sldId id="2147482834" r:id="rId105"/>
    <p:sldId id="2147482754" r:id="rId106"/>
    <p:sldId id="2147482760" r:id="rId107"/>
    <p:sldId id="2147482759" r:id="rId108"/>
    <p:sldId id="2147482835" r:id="rId109"/>
    <p:sldId id="2147482763" r:id="rId110"/>
    <p:sldId id="2147482836" r:id="rId111"/>
    <p:sldId id="2147482768" r:id="rId112"/>
    <p:sldId id="2147482838" r:id="rId113"/>
    <p:sldId id="2147482840" r:id="rId114"/>
    <p:sldId id="2147482839" r:id="rId115"/>
    <p:sldId id="2147482769" r:id="rId116"/>
    <p:sldId id="2147482770" r:id="rId117"/>
    <p:sldId id="2147482581" r:id="rId118"/>
    <p:sldId id="2147482582" r:id="rId119"/>
    <p:sldId id="2147482584" r:id="rId120"/>
    <p:sldId id="701" r:id="rId121"/>
    <p:sldId id="2147482787" r:id="rId12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85"/>
    <a:srgbClr val="E46C0A"/>
    <a:srgbClr val="FFC000"/>
    <a:srgbClr val="E1A3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93" autoAdjust="0"/>
    <p:restoredTop sz="94660"/>
  </p:normalViewPr>
  <p:slideViewPr>
    <p:cSldViewPr snapToGrid="0">
      <p:cViewPr varScale="1">
        <p:scale>
          <a:sx n="75" d="100"/>
          <a:sy n="75" d="100"/>
        </p:scale>
        <p:origin x="1248"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7AB31B-5F54-4E77-A067-00ED620B6156}" type="datetimeFigureOut">
              <a:rPr lang="fr-FR" smtClean="0"/>
              <a:t>16/09/2025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50E551-4CE4-4B2C-A013-BDF9E724DCBF}" type="slidenum">
              <a:rPr lang="fr-FR" smtClean="0"/>
              <a:t>‹N°›</a:t>
            </a:fld>
            <a:endParaRPr lang="fr-FR"/>
          </a:p>
        </p:txBody>
      </p:sp>
    </p:spTree>
    <p:extLst>
      <p:ext uri="{BB962C8B-B14F-4D97-AF65-F5344CB8AC3E}">
        <p14:creationId xmlns:p14="http://schemas.microsoft.com/office/powerpoint/2010/main" val="998705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121</a:t>
            </a:fld>
            <a:endParaRPr lang="fr-FR"/>
          </a:p>
        </p:txBody>
      </p:sp>
    </p:spTree>
    <p:extLst>
      <p:ext uri="{BB962C8B-B14F-4D97-AF65-F5344CB8AC3E}">
        <p14:creationId xmlns:p14="http://schemas.microsoft.com/office/powerpoint/2010/main" val="2659404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977125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14164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7"/>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7"/>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68763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82067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1"/>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9320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135167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64343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259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22897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1"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6" y="182038"/>
            <a:ext cx="2555876"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1" y="956738"/>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647056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1"/>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a:p>
        </p:txBody>
      </p:sp>
      <p:sp>
        <p:nvSpPr>
          <p:cNvPr id="4" name="Text Placeholder 3"/>
          <p:cNvSpPr>
            <a:spLocks noGrp="1"/>
          </p:cNvSpPr>
          <p:nvPr>
            <p:ph type="body" sz="half" idx="2"/>
          </p:nvPr>
        </p:nvSpPr>
        <p:spPr>
          <a:xfrm>
            <a:off x="896144" y="3578226"/>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77713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5"/>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1"/>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9/16/2025</a:t>
            </a:fld>
            <a:endParaRPr lang="en-US" dirty="0"/>
          </a:p>
        </p:txBody>
      </p:sp>
      <p:sp>
        <p:nvSpPr>
          <p:cNvPr id="5" name="Footer Placeholder 4"/>
          <p:cNvSpPr>
            <a:spLocks noGrp="1"/>
          </p:cNvSpPr>
          <p:nvPr>
            <p:ph type="ftr" sz="quarter" idx="3"/>
          </p:nvPr>
        </p:nvSpPr>
        <p:spPr>
          <a:xfrm>
            <a:off x="1562100" y="4237571"/>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1"/>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4325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2.xml"/><Relationship Id="rId5" Type="http://schemas.openxmlformats.org/officeDocument/2006/relationships/image" Target="../media/image28.png"/><Relationship Id="rId4" Type="http://schemas.openxmlformats.org/officeDocument/2006/relationships/image" Target="../media/image26.svg"/></Relationships>
</file>

<file path=ppt/slides/_rels/slide100.xml.rels><?xml version="1.0" encoding="UTF-8" standalone="yes"?>
<Relationships xmlns="http://schemas.openxmlformats.org/package/2006/relationships"><Relationship Id="rId3" Type="http://schemas.openxmlformats.org/officeDocument/2006/relationships/image" Target="../media/image26.svg"/><Relationship Id="rId7" Type="http://schemas.openxmlformats.org/officeDocument/2006/relationships/image" Target="../media/image28.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png"/></Relationships>
</file>

<file path=ppt/slides/_rels/slide101.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png"/></Relationships>
</file>

<file path=ppt/slides/_rels/slide102.xml.rels><?xml version="1.0" encoding="UTF-8" standalone="yes"?>
<Relationships xmlns="http://schemas.openxmlformats.org/package/2006/relationships"><Relationship Id="rId3" Type="http://schemas.openxmlformats.org/officeDocument/2006/relationships/image" Target="../media/image26.svg"/><Relationship Id="rId7" Type="http://schemas.openxmlformats.org/officeDocument/2006/relationships/image" Target="../media/image28.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png"/></Relationships>
</file>

<file path=ppt/slides/_rels/slide103.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png"/></Relationships>
</file>

<file path=ppt/slides/_rels/slide104.xml.rels><?xml version="1.0" encoding="UTF-8" standalone="yes"?>
<Relationships xmlns="http://schemas.openxmlformats.org/package/2006/relationships"><Relationship Id="rId3" Type="http://schemas.openxmlformats.org/officeDocument/2006/relationships/image" Target="../media/image26.svg"/><Relationship Id="rId7" Type="http://schemas.openxmlformats.org/officeDocument/2006/relationships/image" Target="../media/image28.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png"/></Relationships>
</file>

<file path=ppt/slides/_rels/slide10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2.png"/><Relationship Id="rId2" Type="http://schemas.openxmlformats.org/officeDocument/2006/relationships/tags" Target="../tags/tag457.xml"/><Relationship Id="rId1" Type="http://schemas.openxmlformats.org/officeDocument/2006/relationships/tags" Target="../tags/tag456.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10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3.png"/><Relationship Id="rId2" Type="http://schemas.openxmlformats.org/officeDocument/2006/relationships/tags" Target="../tags/tag459.xml"/><Relationship Id="rId1" Type="http://schemas.openxmlformats.org/officeDocument/2006/relationships/tags" Target="../tags/tag458.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10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3.png"/><Relationship Id="rId2" Type="http://schemas.openxmlformats.org/officeDocument/2006/relationships/tags" Target="../tags/tag461.xml"/><Relationship Id="rId1" Type="http://schemas.openxmlformats.org/officeDocument/2006/relationships/tags" Target="../tags/tag460.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10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462.xml"/><Relationship Id="rId5" Type="http://schemas.openxmlformats.org/officeDocument/2006/relationships/image" Target="../media/image63.png"/><Relationship Id="rId4" Type="http://schemas.openxmlformats.org/officeDocument/2006/relationships/image" Target="../media/image26.sv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3.xml"/><Relationship Id="rId5" Type="http://schemas.openxmlformats.org/officeDocument/2006/relationships/image" Target="../media/image30.jpeg"/><Relationship Id="rId4" Type="http://schemas.openxmlformats.org/officeDocument/2006/relationships/image" Target="../media/image26.svg"/></Relationships>
</file>

<file path=ppt/slides/_rels/slide1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tags" Target="../tags/tag465.xml"/><Relationship Id="rId2" Type="http://schemas.openxmlformats.org/officeDocument/2006/relationships/tags" Target="../tags/tag464.xml"/><Relationship Id="rId1" Type="http://schemas.openxmlformats.org/officeDocument/2006/relationships/tags" Target="../tags/tag463.xml"/><Relationship Id="rId6" Type="http://schemas.openxmlformats.org/officeDocument/2006/relationships/image" Target="../media/image64.png"/><Relationship Id="rId5" Type="http://schemas.openxmlformats.org/officeDocument/2006/relationships/slideLayout" Target="../slideLayouts/slideLayout7.xml"/><Relationship Id="rId4" Type="http://schemas.openxmlformats.org/officeDocument/2006/relationships/tags" Target="../tags/tag466.xml"/></Relationships>
</file>

<file path=ppt/slides/_rels/slide112.xml.rels><?xml version="1.0" encoding="UTF-8" standalone="yes"?>
<Relationships xmlns="http://schemas.openxmlformats.org/package/2006/relationships"><Relationship Id="rId3" Type="http://schemas.openxmlformats.org/officeDocument/2006/relationships/tags" Target="../tags/tag469.xml"/><Relationship Id="rId2" Type="http://schemas.openxmlformats.org/officeDocument/2006/relationships/tags" Target="../tags/tag468.xml"/><Relationship Id="rId1" Type="http://schemas.openxmlformats.org/officeDocument/2006/relationships/tags" Target="../tags/tag467.xml"/><Relationship Id="rId6" Type="http://schemas.openxmlformats.org/officeDocument/2006/relationships/image" Target="../media/image64.png"/><Relationship Id="rId5" Type="http://schemas.openxmlformats.org/officeDocument/2006/relationships/slideLayout" Target="../slideLayouts/slideLayout7.xml"/><Relationship Id="rId4" Type="http://schemas.openxmlformats.org/officeDocument/2006/relationships/tags" Target="../tags/tag470.xml"/></Relationships>
</file>

<file path=ppt/slides/_rels/slide113.xml.rels><?xml version="1.0" encoding="UTF-8" standalone="yes"?>
<Relationships xmlns="http://schemas.openxmlformats.org/package/2006/relationships"><Relationship Id="rId3" Type="http://schemas.openxmlformats.org/officeDocument/2006/relationships/tags" Target="../tags/tag473.xml"/><Relationship Id="rId2" Type="http://schemas.openxmlformats.org/officeDocument/2006/relationships/tags" Target="../tags/tag472.xml"/><Relationship Id="rId1" Type="http://schemas.openxmlformats.org/officeDocument/2006/relationships/tags" Target="../tags/tag471.xml"/><Relationship Id="rId6" Type="http://schemas.openxmlformats.org/officeDocument/2006/relationships/image" Target="../media/image64.png"/><Relationship Id="rId5" Type="http://schemas.openxmlformats.org/officeDocument/2006/relationships/slideLayout" Target="../slideLayouts/slideLayout7.xml"/><Relationship Id="rId4" Type="http://schemas.openxmlformats.org/officeDocument/2006/relationships/tags" Target="../tags/tag474.xml"/></Relationships>
</file>

<file path=ppt/slides/_rels/slide114.xml.rels><?xml version="1.0" encoding="UTF-8" standalone="yes"?>
<Relationships xmlns="http://schemas.openxmlformats.org/package/2006/relationships"><Relationship Id="rId3" Type="http://schemas.openxmlformats.org/officeDocument/2006/relationships/tags" Target="../tags/tag477.xml"/><Relationship Id="rId2" Type="http://schemas.openxmlformats.org/officeDocument/2006/relationships/tags" Target="../tags/tag476.xml"/><Relationship Id="rId1" Type="http://schemas.openxmlformats.org/officeDocument/2006/relationships/tags" Target="../tags/tag475.xml"/><Relationship Id="rId6" Type="http://schemas.openxmlformats.org/officeDocument/2006/relationships/image" Target="../media/image64.png"/><Relationship Id="rId5" Type="http://schemas.openxmlformats.org/officeDocument/2006/relationships/slideLayout" Target="../slideLayouts/slideLayout7.xml"/><Relationship Id="rId4" Type="http://schemas.openxmlformats.org/officeDocument/2006/relationships/tags" Target="../tags/tag478.xml"/></Relationships>
</file>

<file path=ppt/slides/_rels/slide1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479.xml"/><Relationship Id="rId5" Type="http://schemas.openxmlformats.org/officeDocument/2006/relationships/image" Target="../media/image63.png"/><Relationship Id="rId4" Type="http://schemas.openxmlformats.org/officeDocument/2006/relationships/image" Target="../media/image26.svg"/></Relationships>
</file>

<file path=ppt/slides/_rels/slide11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118.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11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4.xml"/><Relationship Id="rId4" Type="http://schemas.openxmlformats.org/officeDocument/2006/relationships/image" Target="../media/image26.svg"/></Relationships>
</file>

<file path=ppt/slides/_rels/slide120.xml.rels><?xml version="1.0" encoding="UTF-8" standalone="yes"?>
<Relationships xmlns="http://schemas.openxmlformats.org/package/2006/relationships"><Relationship Id="rId8" Type="http://schemas.openxmlformats.org/officeDocument/2006/relationships/image" Target="../media/image70.svg"/><Relationship Id="rId3" Type="http://schemas.openxmlformats.org/officeDocument/2006/relationships/image" Target="../media/image67.png"/><Relationship Id="rId7" Type="http://schemas.openxmlformats.org/officeDocument/2006/relationships/image" Target="../media/image69.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72.svg"/><Relationship Id="rId4" Type="http://schemas.openxmlformats.org/officeDocument/2006/relationships/image" Target="../media/image68.svg"/><Relationship Id="rId9" Type="http://schemas.openxmlformats.org/officeDocument/2006/relationships/image" Target="../media/image71.png"/></Relationships>
</file>

<file path=ppt/slides/_rels/slide1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5.xml"/><Relationship Id="rId5" Type="http://schemas.openxmlformats.org/officeDocument/2006/relationships/image" Target="../media/image28.png"/><Relationship Id="rId4" Type="http://schemas.openxmlformats.org/officeDocument/2006/relationships/image" Target="../media/image26.sv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6.xml"/><Relationship Id="rId5" Type="http://schemas.openxmlformats.org/officeDocument/2006/relationships/image" Target="../media/image28.png"/><Relationship Id="rId4" Type="http://schemas.openxmlformats.org/officeDocument/2006/relationships/image" Target="../media/image26.sv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7.xml"/><Relationship Id="rId4" Type="http://schemas.openxmlformats.org/officeDocument/2006/relationships/image" Target="../media/image26.sv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8.xml"/><Relationship Id="rId5" Type="http://schemas.openxmlformats.org/officeDocument/2006/relationships/image" Target="../media/image28.png"/><Relationship Id="rId4" Type="http://schemas.openxmlformats.org/officeDocument/2006/relationships/image" Target="../media/image26.sv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9.xml"/><Relationship Id="rId5" Type="http://schemas.openxmlformats.org/officeDocument/2006/relationships/image" Target="../media/image28.png"/><Relationship Id="rId4" Type="http://schemas.openxmlformats.org/officeDocument/2006/relationships/image" Target="../media/image26.sv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0.xml"/><Relationship Id="rId4" Type="http://schemas.openxmlformats.org/officeDocument/2006/relationships/image" Target="../media/image26.sv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1.xml"/><Relationship Id="rId5" Type="http://schemas.openxmlformats.org/officeDocument/2006/relationships/image" Target="../media/image28.png"/><Relationship Id="rId4" Type="http://schemas.openxmlformats.org/officeDocument/2006/relationships/image" Target="../media/image26.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2.xml"/><Relationship Id="rId5" Type="http://schemas.openxmlformats.org/officeDocument/2006/relationships/image" Target="../media/image28.png"/><Relationship Id="rId4" Type="http://schemas.openxmlformats.org/officeDocument/2006/relationships/image" Target="../media/image26.svg"/></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3" Type="http://schemas.openxmlformats.org/officeDocument/2006/relationships/image" Target="../media/image25.pn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slideLayout" Target="../slideLayouts/slideLayout7.xml"/><Relationship Id="rId1" Type="http://schemas.openxmlformats.org/officeDocument/2006/relationships/tags" Target="../tags/tag73.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0.jpeg"/><Relationship Id="rId10" Type="http://schemas.openxmlformats.org/officeDocument/2006/relationships/image" Target="../media/image36.png"/><Relationship Id="rId4" Type="http://schemas.openxmlformats.org/officeDocument/2006/relationships/image" Target="../media/image26.svg"/><Relationship Id="rId9"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4.xml"/><Relationship Id="rId5" Type="http://schemas.openxmlformats.org/officeDocument/2006/relationships/image" Target="../media/image32.png"/><Relationship Id="rId4" Type="http://schemas.openxmlformats.org/officeDocument/2006/relationships/image" Target="../media/image26.sv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5.xml"/><Relationship Id="rId5" Type="http://schemas.openxmlformats.org/officeDocument/2006/relationships/image" Target="../media/image32.png"/><Relationship Id="rId4" Type="http://schemas.openxmlformats.org/officeDocument/2006/relationships/image" Target="../media/image26.sv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6.xml"/><Relationship Id="rId5" Type="http://schemas.openxmlformats.org/officeDocument/2006/relationships/image" Target="../media/image38.png"/><Relationship Id="rId4" Type="http://schemas.openxmlformats.org/officeDocument/2006/relationships/image" Target="../media/image26.sv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7.xml"/><Relationship Id="rId5" Type="http://schemas.openxmlformats.org/officeDocument/2006/relationships/image" Target="../media/image38.png"/><Relationship Id="rId4" Type="http://schemas.openxmlformats.org/officeDocument/2006/relationships/image" Target="../media/image26.sv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8.xml"/><Relationship Id="rId5" Type="http://schemas.openxmlformats.org/officeDocument/2006/relationships/image" Target="../media/image39.png"/><Relationship Id="rId4" Type="http://schemas.openxmlformats.org/officeDocument/2006/relationships/image" Target="../media/image26.sv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9.xml"/><Relationship Id="rId5" Type="http://schemas.openxmlformats.org/officeDocument/2006/relationships/image" Target="../media/image39.png"/><Relationship Id="rId4" Type="http://schemas.openxmlformats.org/officeDocument/2006/relationships/image" Target="../media/image26.sv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0.xml"/><Relationship Id="rId5" Type="http://schemas.openxmlformats.org/officeDocument/2006/relationships/image" Target="../media/image37.png"/><Relationship Id="rId4" Type="http://schemas.openxmlformats.org/officeDocument/2006/relationships/image" Target="../media/image26.sv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jpeg"/><Relationship Id="rId7" Type="http://schemas.openxmlformats.org/officeDocument/2006/relationships/image" Target="../media/image8.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1.xml"/><Relationship Id="rId5" Type="http://schemas.openxmlformats.org/officeDocument/2006/relationships/image" Target="../media/image37.png"/><Relationship Id="rId4" Type="http://schemas.openxmlformats.org/officeDocument/2006/relationships/image" Target="../media/image26.svg"/></Relationships>
</file>

<file path=ppt/slides/_rels/slide31.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25.png"/><Relationship Id="rId7" Type="http://schemas.openxmlformats.org/officeDocument/2006/relationships/image" Target="../media/image38.png"/><Relationship Id="rId2" Type="http://schemas.openxmlformats.org/officeDocument/2006/relationships/slideLayout" Target="../slideLayouts/slideLayout7.xml"/><Relationship Id="rId1" Type="http://schemas.openxmlformats.org/officeDocument/2006/relationships/tags" Target="../tags/tag82.xml"/><Relationship Id="rId6" Type="http://schemas.openxmlformats.org/officeDocument/2006/relationships/image" Target="../media/image32.png"/><Relationship Id="rId5" Type="http://schemas.openxmlformats.org/officeDocument/2006/relationships/image" Target="../media/image37.png"/><Relationship Id="rId4" Type="http://schemas.openxmlformats.org/officeDocument/2006/relationships/image" Target="../media/image26.svg"/></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3.xml"/><Relationship Id="rId5" Type="http://schemas.openxmlformats.org/officeDocument/2006/relationships/image" Target="../media/image33.png"/><Relationship Id="rId4" Type="http://schemas.openxmlformats.org/officeDocument/2006/relationships/image" Target="../media/image26.sv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4.xml"/><Relationship Id="rId5" Type="http://schemas.openxmlformats.org/officeDocument/2006/relationships/image" Target="../media/image33.png"/><Relationship Id="rId4" Type="http://schemas.openxmlformats.org/officeDocument/2006/relationships/image" Target="../media/image26.svg"/></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5.xml"/><Relationship Id="rId5" Type="http://schemas.openxmlformats.org/officeDocument/2006/relationships/image" Target="../media/image34.png"/><Relationship Id="rId4" Type="http://schemas.openxmlformats.org/officeDocument/2006/relationships/image" Target="../media/image26.svg"/></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6.xml"/><Relationship Id="rId5" Type="http://schemas.openxmlformats.org/officeDocument/2006/relationships/image" Target="../media/image34.png"/><Relationship Id="rId4" Type="http://schemas.openxmlformats.org/officeDocument/2006/relationships/image" Target="../media/image26.svg"/></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7.xml"/><Relationship Id="rId5" Type="http://schemas.openxmlformats.org/officeDocument/2006/relationships/image" Target="../media/image36.png"/><Relationship Id="rId4" Type="http://schemas.openxmlformats.org/officeDocument/2006/relationships/image" Target="../media/image26.svg"/></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8.xml"/><Relationship Id="rId5" Type="http://schemas.openxmlformats.org/officeDocument/2006/relationships/image" Target="../media/image36.png"/><Relationship Id="rId4" Type="http://schemas.openxmlformats.org/officeDocument/2006/relationships/image" Target="../media/image26.svg"/></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9.xml"/><Relationship Id="rId5" Type="http://schemas.openxmlformats.org/officeDocument/2006/relationships/image" Target="../media/image35.png"/><Relationship Id="rId4" Type="http://schemas.openxmlformats.org/officeDocument/2006/relationships/image" Target="../media/image26.svg"/></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90.xml"/><Relationship Id="rId5" Type="http://schemas.openxmlformats.org/officeDocument/2006/relationships/image" Target="../media/image35.png"/><Relationship Id="rId4" Type="http://schemas.openxmlformats.org/officeDocument/2006/relationships/image" Target="../media/image26.svg"/></Relationships>
</file>

<file path=ppt/slides/_rels/slide4.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tags" Target="../tags/tag21.xml"/><Relationship Id="rId18" Type="http://schemas.openxmlformats.org/officeDocument/2006/relationships/tags" Target="../tags/tag26.xml"/><Relationship Id="rId26" Type="http://schemas.openxmlformats.org/officeDocument/2006/relationships/image" Target="../media/image10.png"/><Relationship Id="rId3" Type="http://schemas.openxmlformats.org/officeDocument/2006/relationships/tags" Target="../tags/tag11.xml"/><Relationship Id="rId21" Type="http://schemas.openxmlformats.org/officeDocument/2006/relationships/tags" Target="../tags/tag29.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tags" Target="../tags/tag25.xml"/><Relationship Id="rId25" Type="http://schemas.openxmlformats.org/officeDocument/2006/relationships/image" Target="../media/image6.svg"/><Relationship Id="rId2" Type="http://schemas.openxmlformats.org/officeDocument/2006/relationships/tags" Target="../tags/tag10.xml"/><Relationship Id="rId16" Type="http://schemas.openxmlformats.org/officeDocument/2006/relationships/tags" Target="../tags/tag24.xml"/><Relationship Id="rId20" Type="http://schemas.openxmlformats.org/officeDocument/2006/relationships/tags" Target="../tags/tag28.xml"/><Relationship Id="rId29" Type="http://schemas.openxmlformats.org/officeDocument/2006/relationships/image" Target="../media/image13.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tags" Target="../tags/tag19.xml"/><Relationship Id="rId24" Type="http://schemas.openxmlformats.org/officeDocument/2006/relationships/image" Target="../media/image4.png"/><Relationship Id="rId5" Type="http://schemas.openxmlformats.org/officeDocument/2006/relationships/tags" Target="../tags/tag13.xml"/><Relationship Id="rId15" Type="http://schemas.openxmlformats.org/officeDocument/2006/relationships/tags" Target="../tags/tag23.xml"/><Relationship Id="rId23" Type="http://schemas.openxmlformats.org/officeDocument/2006/relationships/image" Target="../media/image3.jpeg"/><Relationship Id="rId28" Type="http://schemas.openxmlformats.org/officeDocument/2006/relationships/image" Target="../media/image12.png"/><Relationship Id="rId10" Type="http://schemas.openxmlformats.org/officeDocument/2006/relationships/tags" Target="../tags/tag18.xml"/><Relationship Id="rId19" Type="http://schemas.openxmlformats.org/officeDocument/2006/relationships/tags" Target="../tags/tag27.xml"/><Relationship Id="rId31" Type="http://schemas.openxmlformats.org/officeDocument/2006/relationships/image" Target="../media/image15.png"/><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tags" Target="../tags/tag22.xml"/><Relationship Id="rId22" Type="http://schemas.openxmlformats.org/officeDocument/2006/relationships/slideLayout" Target="../slideLayouts/slideLayout7.xml"/><Relationship Id="rId27" Type="http://schemas.openxmlformats.org/officeDocument/2006/relationships/image" Target="../media/image11.png"/><Relationship Id="rId30"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91.xml"/><Relationship Id="rId5" Type="http://schemas.openxmlformats.org/officeDocument/2006/relationships/image" Target="../media/image28.png"/><Relationship Id="rId4" Type="http://schemas.openxmlformats.org/officeDocument/2006/relationships/image" Target="../media/image26.svg"/></Relationships>
</file>

<file path=ppt/slides/_rels/slide4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5.png"/><Relationship Id="rId7" Type="http://schemas.openxmlformats.org/officeDocument/2006/relationships/image" Target="../media/image43.jpeg"/><Relationship Id="rId2" Type="http://schemas.openxmlformats.org/officeDocument/2006/relationships/slideLayout" Target="../slideLayouts/slideLayout7.xml"/><Relationship Id="rId1" Type="http://schemas.openxmlformats.org/officeDocument/2006/relationships/tags" Target="../tags/tag92.xml"/><Relationship Id="rId6" Type="http://schemas.openxmlformats.org/officeDocument/2006/relationships/image" Target="../media/image42.jpeg"/><Relationship Id="rId11" Type="http://schemas.openxmlformats.org/officeDocument/2006/relationships/image" Target="../media/image37.png"/><Relationship Id="rId5" Type="http://schemas.openxmlformats.org/officeDocument/2006/relationships/image" Target="../media/image41.jpeg"/><Relationship Id="rId10" Type="http://schemas.openxmlformats.org/officeDocument/2006/relationships/image" Target="../media/image32.png"/><Relationship Id="rId4" Type="http://schemas.openxmlformats.org/officeDocument/2006/relationships/image" Target="../media/image26.svg"/><Relationship Id="rId9" Type="http://schemas.openxmlformats.org/officeDocument/2006/relationships/image" Target="../media/image33.png"/></Relationships>
</file>

<file path=ppt/slides/_rels/slide4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43.jpeg"/><Relationship Id="rId2" Type="http://schemas.openxmlformats.org/officeDocument/2006/relationships/slideLayout" Target="../slideLayouts/slideLayout7.xml"/><Relationship Id="rId1" Type="http://schemas.openxmlformats.org/officeDocument/2006/relationships/tags" Target="../tags/tag93.xml"/><Relationship Id="rId6" Type="http://schemas.openxmlformats.org/officeDocument/2006/relationships/image" Target="../media/image42.jpeg"/><Relationship Id="rId11" Type="http://schemas.openxmlformats.org/officeDocument/2006/relationships/image" Target="../media/image38.png"/><Relationship Id="rId5" Type="http://schemas.openxmlformats.org/officeDocument/2006/relationships/image" Target="../media/image41.jpeg"/><Relationship Id="rId10" Type="http://schemas.openxmlformats.org/officeDocument/2006/relationships/image" Target="../media/image36.png"/><Relationship Id="rId4" Type="http://schemas.openxmlformats.org/officeDocument/2006/relationships/image" Target="../media/image26.svg"/><Relationship Id="rId9" Type="http://schemas.openxmlformats.org/officeDocument/2006/relationships/image" Target="../media/image39.png"/></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42.jpeg"/><Relationship Id="rId2" Type="http://schemas.openxmlformats.org/officeDocument/2006/relationships/slideLayout" Target="../slideLayouts/slideLayout7.xml"/><Relationship Id="rId1" Type="http://schemas.openxmlformats.org/officeDocument/2006/relationships/tags" Target="../tags/tag94.xml"/><Relationship Id="rId6" Type="http://schemas.openxmlformats.org/officeDocument/2006/relationships/image" Target="../media/image41.jpeg"/><Relationship Id="rId5" Type="http://schemas.openxmlformats.org/officeDocument/2006/relationships/image" Target="../media/image45.png"/><Relationship Id="rId4" Type="http://schemas.openxmlformats.org/officeDocument/2006/relationships/image" Target="../media/image26.svg"/></Relationships>
</file>

<file path=ppt/slides/_rels/slide4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95.xml"/><Relationship Id="rId5" Type="http://schemas.openxmlformats.org/officeDocument/2006/relationships/image" Target="../media/image46.png"/><Relationship Id="rId4" Type="http://schemas.openxmlformats.org/officeDocument/2006/relationships/image" Target="../media/image26.svg"/></Relationships>
</file>

<file path=ppt/slides/_rels/slide47.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96.xml"/><Relationship Id="rId5" Type="http://schemas.openxmlformats.org/officeDocument/2006/relationships/image" Target="../media/image46.png"/><Relationship Id="rId4" Type="http://schemas.openxmlformats.org/officeDocument/2006/relationships/image" Target="../media/image26.svg"/></Relationships>
</file>

<file path=ppt/slides/_rels/slide4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97.xml"/><Relationship Id="rId6" Type="http://schemas.openxmlformats.org/officeDocument/2006/relationships/image" Target="../media/image48.png"/><Relationship Id="rId5" Type="http://schemas.openxmlformats.org/officeDocument/2006/relationships/image" Target="../media/image46.png"/><Relationship Id="rId4" Type="http://schemas.openxmlformats.org/officeDocument/2006/relationships/image" Target="../media/image26.svg"/></Relationships>
</file>

<file path=ppt/slides/_rels/slide5.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tags" Target="../tags/tag42.xml"/><Relationship Id="rId18" Type="http://schemas.openxmlformats.org/officeDocument/2006/relationships/tags" Target="../tags/tag47.xml"/><Relationship Id="rId26" Type="http://schemas.openxmlformats.org/officeDocument/2006/relationships/image" Target="../media/image17.png"/><Relationship Id="rId3" Type="http://schemas.openxmlformats.org/officeDocument/2006/relationships/tags" Target="../tags/tag32.xml"/><Relationship Id="rId21" Type="http://schemas.openxmlformats.org/officeDocument/2006/relationships/slideLayout" Target="../slideLayouts/slideLayout7.xml"/><Relationship Id="rId7" Type="http://schemas.openxmlformats.org/officeDocument/2006/relationships/tags" Target="../tags/tag36.xml"/><Relationship Id="rId12" Type="http://schemas.openxmlformats.org/officeDocument/2006/relationships/tags" Target="../tags/tag41.xml"/><Relationship Id="rId17" Type="http://schemas.openxmlformats.org/officeDocument/2006/relationships/tags" Target="../tags/tag46.xml"/><Relationship Id="rId25" Type="http://schemas.openxmlformats.org/officeDocument/2006/relationships/image" Target="../media/image16.jpeg"/><Relationship Id="rId2" Type="http://schemas.openxmlformats.org/officeDocument/2006/relationships/tags" Target="../tags/tag31.xml"/><Relationship Id="rId16" Type="http://schemas.openxmlformats.org/officeDocument/2006/relationships/tags" Target="../tags/tag45.xml"/><Relationship Id="rId20" Type="http://schemas.openxmlformats.org/officeDocument/2006/relationships/tags" Target="../tags/tag49.xml"/><Relationship Id="rId29" Type="http://schemas.openxmlformats.org/officeDocument/2006/relationships/image" Target="../media/image20.png"/><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tags" Target="../tags/tag40.xml"/><Relationship Id="rId24" Type="http://schemas.openxmlformats.org/officeDocument/2006/relationships/image" Target="../media/image5.svg"/><Relationship Id="rId32" Type="http://schemas.openxmlformats.org/officeDocument/2006/relationships/image" Target="../media/image23.jpeg"/><Relationship Id="rId5" Type="http://schemas.openxmlformats.org/officeDocument/2006/relationships/tags" Target="../tags/tag34.xml"/><Relationship Id="rId15" Type="http://schemas.openxmlformats.org/officeDocument/2006/relationships/tags" Target="../tags/tag44.xml"/><Relationship Id="rId23" Type="http://schemas.openxmlformats.org/officeDocument/2006/relationships/image" Target="../media/image4.png"/><Relationship Id="rId28" Type="http://schemas.openxmlformats.org/officeDocument/2006/relationships/image" Target="../media/image19.png"/><Relationship Id="rId10" Type="http://schemas.openxmlformats.org/officeDocument/2006/relationships/tags" Target="../tags/tag39.xml"/><Relationship Id="rId19" Type="http://schemas.openxmlformats.org/officeDocument/2006/relationships/tags" Target="../tags/tag48.xml"/><Relationship Id="rId31" Type="http://schemas.openxmlformats.org/officeDocument/2006/relationships/image" Target="../media/image22.png"/><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tags" Target="../tags/tag43.xml"/><Relationship Id="rId22" Type="http://schemas.openxmlformats.org/officeDocument/2006/relationships/image" Target="../media/image3.jpeg"/><Relationship Id="rId27" Type="http://schemas.openxmlformats.org/officeDocument/2006/relationships/image" Target="../media/image18.png"/><Relationship Id="rId30" Type="http://schemas.openxmlformats.org/officeDocument/2006/relationships/image" Target="../media/image21.jpeg"/></Relationships>
</file>

<file path=ppt/slides/_rels/slide5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98.xml"/><Relationship Id="rId6" Type="http://schemas.openxmlformats.org/officeDocument/2006/relationships/image" Target="../media/image49.png"/><Relationship Id="rId5" Type="http://schemas.openxmlformats.org/officeDocument/2006/relationships/image" Target="../media/image46.png"/><Relationship Id="rId4" Type="http://schemas.openxmlformats.org/officeDocument/2006/relationships/image" Target="../media/image26.svg"/></Relationships>
</file>

<file path=ppt/slides/_rels/slide51.xml.rels><?xml version="1.0" encoding="UTF-8" standalone="yes"?>
<Relationships xmlns="http://schemas.openxmlformats.org/package/2006/relationships"><Relationship Id="rId8" Type="http://schemas.openxmlformats.org/officeDocument/2006/relationships/tags" Target="../tags/tag106.xml"/><Relationship Id="rId13" Type="http://schemas.openxmlformats.org/officeDocument/2006/relationships/image" Target="../media/image50.png"/><Relationship Id="rId3" Type="http://schemas.openxmlformats.org/officeDocument/2006/relationships/tags" Target="../tags/tag101.xml"/><Relationship Id="rId7" Type="http://schemas.openxmlformats.org/officeDocument/2006/relationships/tags" Target="../tags/tag105.xml"/><Relationship Id="rId12" Type="http://schemas.openxmlformats.org/officeDocument/2006/relationships/image" Target="../media/image26.svg"/><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tags" Target="../tags/tag104.xml"/><Relationship Id="rId11" Type="http://schemas.openxmlformats.org/officeDocument/2006/relationships/image" Target="../media/image25.png"/><Relationship Id="rId5" Type="http://schemas.openxmlformats.org/officeDocument/2006/relationships/tags" Target="../tags/tag103.xml"/><Relationship Id="rId10" Type="http://schemas.openxmlformats.org/officeDocument/2006/relationships/slideLayout" Target="../slideLayouts/slideLayout7.xml"/><Relationship Id="rId4" Type="http://schemas.openxmlformats.org/officeDocument/2006/relationships/tags" Target="../tags/tag102.xml"/><Relationship Id="rId9" Type="http://schemas.openxmlformats.org/officeDocument/2006/relationships/tags" Target="../tags/tag107.xml"/><Relationship Id="rId14" Type="http://schemas.openxmlformats.org/officeDocument/2006/relationships/image" Target="../media/image51.png"/></Relationships>
</file>

<file path=ppt/slides/_rels/slide5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9.xml"/><Relationship Id="rId1" Type="http://schemas.openxmlformats.org/officeDocument/2006/relationships/tags" Target="../tags/tag108.xml"/><Relationship Id="rId5" Type="http://schemas.openxmlformats.org/officeDocument/2006/relationships/image" Target="../media/image26.svg"/><Relationship Id="rId4" Type="http://schemas.openxmlformats.org/officeDocument/2006/relationships/image" Target="../media/image25.png"/></Relationships>
</file>

<file path=ppt/slides/_rels/slide54.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12.xml"/><Relationship Id="rId7" Type="http://schemas.openxmlformats.org/officeDocument/2006/relationships/tags" Target="../tags/tag116.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tags" Target="../tags/tag115.xml"/><Relationship Id="rId5" Type="http://schemas.openxmlformats.org/officeDocument/2006/relationships/tags" Target="../tags/tag114.xml"/><Relationship Id="rId10" Type="http://schemas.openxmlformats.org/officeDocument/2006/relationships/image" Target="../media/image26.svg"/><Relationship Id="rId4" Type="http://schemas.openxmlformats.org/officeDocument/2006/relationships/tags" Target="../tags/tag113.xml"/><Relationship Id="rId9" Type="http://schemas.openxmlformats.org/officeDocument/2006/relationships/image" Target="../media/image25.png"/></Relationships>
</file>

<file path=ppt/slides/_rels/slide55.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19.xml"/><Relationship Id="rId7" Type="http://schemas.openxmlformats.org/officeDocument/2006/relationships/tags" Target="../tags/tag123.xml"/><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tags" Target="../tags/tag122.xml"/><Relationship Id="rId5" Type="http://schemas.openxmlformats.org/officeDocument/2006/relationships/tags" Target="../tags/tag121.xml"/><Relationship Id="rId10" Type="http://schemas.openxmlformats.org/officeDocument/2006/relationships/image" Target="../media/image26.svg"/><Relationship Id="rId4" Type="http://schemas.openxmlformats.org/officeDocument/2006/relationships/tags" Target="../tags/tag120.xml"/><Relationship Id="rId9" Type="http://schemas.openxmlformats.org/officeDocument/2006/relationships/image" Target="../media/image25.png"/></Relationships>
</file>

<file path=ppt/slides/_rels/slide56.xml.rels><?xml version="1.0" encoding="UTF-8" standalone="yes"?>
<Relationships xmlns="http://schemas.openxmlformats.org/package/2006/relationships"><Relationship Id="rId8" Type="http://schemas.openxmlformats.org/officeDocument/2006/relationships/tags" Target="../tags/tag131.xml"/><Relationship Id="rId13" Type="http://schemas.openxmlformats.org/officeDocument/2006/relationships/tags" Target="../tags/tag136.xml"/><Relationship Id="rId3" Type="http://schemas.openxmlformats.org/officeDocument/2006/relationships/tags" Target="../tags/tag126.xml"/><Relationship Id="rId7" Type="http://schemas.openxmlformats.org/officeDocument/2006/relationships/tags" Target="../tags/tag130.xml"/><Relationship Id="rId12" Type="http://schemas.openxmlformats.org/officeDocument/2006/relationships/tags" Target="../tags/tag135.xml"/><Relationship Id="rId17" Type="http://schemas.openxmlformats.org/officeDocument/2006/relationships/image" Target="../media/image32.png"/><Relationship Id="rId2" Type="http://schemas.openxmlformats.org/officeDocument/2006/relationships/tags" Target="../tags/tag125.xml"/><Relationship Id="rId16" Type="http://schemas.openxmlformats.org/officeDocument/2006/relationships/image" Target="../media/image26.svg"/><Relationship Id="rId1" Type="http://schemas.openxmlformats.org/officeDocument/2006/relationships/tags" Target="../tags/tag124.xml"/><Relationship Id="rId6" Type="http://schemas.openxmlformats.org/officeDocument/2006/relationships/tags" Target="../tags/tag129.xml"/><Relationship Id="rId11" Type="http://schemas.openxmlformats.org/officeDocument/2006/relationships/tags" Target="../tags/tag134.xml"/><Relationship Id="rId5" Type="http://schemas.openxmlformats.org/officeDocument/2006/relationships/tags" Target="../tags/tag128.xml"/><Relationship Id="rId15" Type="http://schemas.openxmlformats.org/officeDocument/2006/relationships/image" Target="../media/image25.png"/><Relationship Id="rId10" Type="http://schemas.openxmlformats.org/officeDocument/2006/relationships/tags" Target="../tags/tag133.xml"/><Relationship Id="rId4" Type="http://schemas.openxmlformats.org/officeDocument/2006/relationships/tags" Target="../tags/tag127.xml"/><Relationship Id="rId9" Type="http://schemas.openxmlformats.org/officeDocument/2006/relationships/tags" Target="../tags/tag132.xml"/><Relationship Id="rId14"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39.xml"/><Relationship Id="rId7" Type="http://schemas.openxmlformats.org/officeDocument/2006/relationships/slideLayout" Target="../slideLayouts/slideLayout7.xml"/><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tags" Target="../tags/tag142.xml"/><Relationship Id="rId5" Type="http://schemas.openxmlformats.org/officeDocument/2006/relationships/tags" Target="../tags/tag141.xml"/><Relationship Id="rId4" Type="http://schemas.openxmlformats.org/officeDocument/2006/relationships/tags" Target="../tags/tag140.xml"/><Relationship Id="rId9" Type="http://schemas.openxmlformats.org/officeDocument/2006/relationships/image" Target="../media/image26.svg"/></Relationships>
</file>

<file path=ppt/slides/_rels/slide58.xml.rels><?xml version="1.0" encoding="UTF-8" standalone="yes"?>
<Relationships xmlns="http://schemas.openxmlformats.org/package/2006/relationships"><Relationship Id="rId8" Type="http://schemas.openxmlformats.org/officeDocument/2006/relationships/tags" Target="../tags/tag150.xml"/><Relationship Id="rId13" Type="http://schemas.openxmlformats.org/officeDocument/2006/relationships/tags" Target="../tags/tag155.xml"/><Relationship Id="rId3" Type="http://schemas.openxmlformats.org/officeDocument/2006/relationships/tags" Target="../tags/tag145.xml"/><Relationship Id="rId7" Type="http://schemas.openxmlformats.org/officeDocument/2006/relationships/tags" Target="../tags/tag149.xml"/><Relationship Id="rId12" Type="http://schemas.openxmlformats.org/officeDocument/2006/relationships/tags" Target="../tags/tag154.xml"/><Relationship Id="rId17" Type="http://schemas.openxmlformats.org/officeDocument/2006/relationships/image" Target="../media/image38.png"/><Relationship Id="rId2" Type="http://schemas.openxmlformats.org/officeDocument/2006/relationships/tags" Target="../tags/tag144.xml"/><Relationship Id="rId16" Type="http://schemas.openxmlformats.org/officeDocument/2006/relationships/image" Target="../media/image26.svg"/><Relationship Id="rId1" Type="http://schemas.openxmlformats.org/officeDocument/2006/relationships/tags" Target="../tags/tag143.xml"/><Relationship Id="rId6" Type="http://schemas.openxmlformats.org/officeDocument/2006/relationships/tags" Target="../tags/tag148.xml"/><Relationship Id="rId11" Type="http://schemas.openxmlformats.org/officeDocument/2006/relationships/tags" Target="../tags/tag153.xml"/><Relationship Id="rId5" Type="http://schemas.openxmlformats.org/officeDocument/2006/relationships/tags" Target="../tags/tag147.xml"/><Relationship Id="rId15" Type="http://schemas.openxmlformats.org/officeDocument/2006/relationships/image" Target="../media/image25.png"/><Relationship Id="rId10" Type="http://schemas.openxmlformats.org/officeDocument/2006/relationships/tags" Target="../tags/tag152.xml"/><Relationship Id="rId4" Type="http://schemas.openxmlformats.org/officeDocument/2006/relationships/tags" Target="../tags/tag146.xml"/><Relationship Id="rId9" Type="http://schemas.openxmlformats.org/officeDocument/2006/relationships/tags" Target="../tags/tag151.xml"/><Relationship Id="rId14"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58.xml"/><Relationship Id="rId7" Type="http://schemas.openxmlformats.org/officeDocument/2006/relationships/slideLayout" Target="../slideLayouts/slideLayout7.xml"/><Relationship Id="rId2" Type="http://schemas.openxmlformats.org/officeDocument/2006/relationships/tags" Target="../tags/tag157.xml"/><Relationship Id="rId1" Type="http://schemas.openxmlformats.org/officeDocument/2006/relationships/tags" Target="../tags/tag156.xml"/><Relationship Id="rId6" Type="http://schemas.openxmlformats.org/officeDocument/2006/relationships/tags" Target="../tags/tag161.xml"/><Relationship Id="rId5" Type="http://schemas.openxmlformats.org/officeDocument/2006/relationships/tags" Target="../tags/tag160.xml"/><Relationship Id="rId4" Type="http://schemas.openxmlformats.org/officeDocument/2006/relationships/tags" Target="../tags/tag159.xml"/><Relationship Id="rId9" Type="http://schemas.openxmlformats.org/officeDocument/2006/relationships/image" Target="../media/image26.sv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4.png"/><Relationship Id="rId4" Type="http://schemas.openxmlformats.org/officeDocument/2006/relationships/image" Target="../media/image6.svg"/></Relationships>
</file>

<file path=ppt/slides/_rels/slide60.xml.rels><?xml version="1.0" encoding="UTF-8" standalone="yes"?>
<Relationships xmlns="http://schemas.openxmlformats.org/package/2006/relationships"><Relationship Id="rId8" Type="http://schemas.openxmlformats.org/officeDocument/2006/relationships/tags" Target="../tags/tag169.xml"/><Relationship Id="rId13" Type="http://schemas.openxmlformats.org/officeDocument/2006/relationships/tags" Target="../tags/tag174.xml"/><Relationship Id="rId3" Type="http://schemas.openxmlformats.org/officeDocument/2006/relationships/tags" Target="../tags/tag164.xml"/><Relationship Id="rId7" Type="http://schemas.openxmlformats.org/officeDocument/2006/relationships/tags" Target="../tags/tag168.xml"/><Relationship Id="rId12" Type="http://schemas.openxmlformats.org/officeDocument/2006/relationships/tags" Target="../tags/tag173.xml"/><Relationship Id="rId2" Type="http://schemas.openxmlformats.org/officeDocument/2006/relationships/tags" Target="../tags/tag163.xml"/><Relationship Id="rId16" Type="http://schemas.openxmlformats.org/officeDocument/2006/relationships/image" Target="../media/image26.svg"/><Relationship Id="rId1" Type="http://schemas.openxmlformats.org/officeDocument/2006/relationships/tags" Target="../tags/tag162.xml"/><Relationship Id="rId6" Type="http://schemas.openxmlformats.org/officeDocument/2006/relationships/tags" Target="../tags/tag167.xml"/><Relationship Id="rId11" Type="http://schemas.openxmlformats.org/officeDocument/2006/relationships/tags" Target="../tags/tag172.xml"/><Relationship Id="rId5" Type="http://schemas.openxmlformats.org/officeDocument/2006/relationships/tags" Target="../tags/tag166.xml"/><Relationship Id="rId15" Type="http://schemas.openxmlformats.org/officeDocument/2006/relationships/image" Target="../media/image25.png"/><Relationship Id="rId10" Type="http://schemas.openxmlformats.org/officeDocument/2006/relationships/tags" Target="../tags/tag171.xml"/><Relationship Id="rId4" Type="http://schemas.openxmlformats.org/officeDocument/2006/relationships/tags" Target="../tags/tag165.xml"/><Relationship Id="rId9" Type="http://schemas.openxmlformats.org/officeDocument/2006/relationships/tags" Target="../tags/tag170.xml"/><Relationship Id="rId14"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77.xml"/><Relationship Id="rId7" Type="http://schemas.openxmlformats.org/officeDocument/2006/relationships/tags" Target="../tags/tag181.xml"/><Relationship Id="rId2" Type="http://schemas.openxmlformats.org/officeDocument/2006/relationships/tags" Target="../tags/tag176.xml"/><Relationship Id="rId1" Type="http://schemas.openxmlformats.org/officeDocument/2006/relationships/tags" Target="../tags/tag175.xml"/><Relationship Id="rId6" Type="http://schemas.openxmlformats.org/officeDocument/2006/relationships/tags" Target="../tags/tag180.xml"/><Relationship Id="rId5" Type="http://schemas.openxmlformats.org/officeDocument/2006/relationships/tags" Target="../tags/tag179.xml"/><Relationship Id="rId10" Type="http://schemas.openxmlformats.org/officeDocument/2006/relationships/image" Target="../media/image26.svg"/><Relationship Id="rId4" Type="http://schemas.openxmlformats.org/officeDocument/2006/relationships/tags" Target="../tags/tag178.xml"/><Relationship Id="rId9" Type="http://schemas.openxmlformats.org/officeDocument/2006/relationships/image" Target="../media/image25.png"/></Relationships>
</file>

<file path=ppt/slides/_rels/slide62.xml.rels><?xml version="1.0" encoding="UTF-8" standalone="yes"?>
<Relationships xmlns="http://schemas.openxmlformats.org/package/2006/relationships"><Relationship Id="rId8" Type="http://schemas.openxmlformats.org/officeDocument/2006/relationships/tags" Target="../tags/tag189.xml"/><Relationship Id="rId13" Type="http://schemas.openxmlformats.org/officeDocument/2006/relationships/slideLayout" Target="../slideLayouts/slideLayout7.xml"/><Relationship Id="rId3" Type="http://schemas.openxmlformats.org/officeDocument/2006/relationships/tags" Target="../tags/tag184.xml"/><Relationship Id="rId7" Type="http://schemas.openxmlformats.org/officeDocument/2006/relationships/tags" Target="../tags/tag188.xml"/><Relationship Id="rId12" Type="http://schemas.openxmlformats.org/officeDocument/2006/relationships/tags" Target="../tags/tag193.xml"/><Relationship Id="rId2" Type="http://schemas.openxmlformats.org/officeDocument/2006/relationships/tags" Target="../tags/tag183.xml"/><Relationship Id="rId16" Type="http://schemas.openxmlformats.org/officeDocument/2006/relationships/image" Target="../media/image37.png"/><Relationship Id="rId1" Type="http://schemas.openxmlformats.org/officeDocument/2006/relationships/tags" Target="../tags/tag182.xml"/><Relationship Id="rId6" Type="http://schemas.openxmlformats.org/officeDocument/2006/relationships/tags" Target="../tags/tag187.xml"/><Relationship Id="rId11" Type="http://schemas.openxmlformats.org/officeDocument/2006/relationships/tags" Target="../tags/tag192.xml"/><Relationship Id="rId5" Type="http://schemas.openxmlformats.org/officeDocument/2006/relationships/tags" Target="../tags/tag186.xml"/><Relationship Id="rId15" Type="http://schemas.openxmlformats.org/officeDocument/2006/relationships/image" Target="../media/image26.svg"/><Relationship Id="rId10" Type="http://schemas.openxmlformats.org/officeDocument/2006/relationships/tags" Target="../tags/tag191.xml"/><Relationship Id="rId4" Type="http://schemas.openxmlformats.org/officeDocument/2006/relationships/tags" Target="../tags/tag185.xml"/><Relationship Id="rId9" Type="http://schemas.openxmlformats.org/officeDocument/2006/relationships/tags" Target="../tags/tag190.xml"/><Relationship Id="rId14" Type="http://schemas.openxmlformats.org/officeDocument/2006/relationships/image" Target="../media/image25.png"/></Relationships>
</file>

<file path=ppt/slides/_rels/slide63.xml.rels><?xml version="1.0" encoding="UTF-8" standalone="yes"?>
<Relationships xmlns="http://schemas.openxmlformats.org/package/2006/relationships"><Relationship Id="rId8" Type="http://schemas.openxmlformats.org/officeDocument/2006/relationships/tags" Target="../tags/tag201.xml"/><Relationship Id="rId13" Type="http://schemas.openxmlformats.org/officeDocument/2006/relationships/slideLayout" Target="../slideLayouts/slideLayout7.xml"/><Relationship Id="rId3" Type="http://schemas.openxmlformats.org/officeDocument/2006/relationships/tags" Target="../tags/tag196.xml"/><Relationship Id="rId7" Type="http://schemas.openxmlformats.org/officeDocument/2006/relationships/tags" Target="../tags/tag200.xml"/><Relationship Id="rId12" Type="http://schemas.openxmlformats.org/officeDocument/2006/relationships/tags" Target="../tags/tag205.xml"/><Relationship Id="rId2" Type="http://schemas.openxmlformats.org/officeDocument/2006/relationships/tags" Target="../tags/tag195.xml"/><Relationship Id="rId1" Type="http://schemas.openxmlformats.org/officeDocument/2006/relationships/tags" Target="../tags/tag194.xml"/><Relationship Id="rId6" Type="http://schemas.openxmlformats.org/officeDocument/2006/relationships/tags" Target="../tags/tag199.xml"/><Relationship Id="rId11" Type="http://schemas.openxmlformats.org/officeDocument/2006/relationships/tags" Target="../tags/tag204.xml"/><Relationship Id="rId5" Type="http://schemas.openxmlformats.org/officeDocument/2006/relationships/tags" Target="../tags/tag198.xml"/><Relationship Id="rId15" Type="http://schemas.openxmlformats.org/officeDocument/2006/relationships/image" Target="../media/image26.svg"/><Relationship Id="rId10" Type="http://schemas.openxmlformats.org/officeDocument/2006/relationships/tags" Target="../tags/tag203.xml"/><Relationship Id="rId4" Type="http://schemas.openxmlformats.org/officeDocument/2006/relationships/tags" Target="../tags/tag197.xml"/><Relationship Id="rId9" Type="http://schemas.openxmlformats.org/officeDocument/2006/relationships/tags" Target="../tags/tag202.xml"/><Relationship Id="rId14" Type="http://schemas.openxmlformats.org/officeDocument/2006/relationships/image" Target="../media/image25.png"/></Relationships>
</file>

<file path=ppt/slides/_rels/slide6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208.xml"/><Relationship Id="rId7" Type="http://schemas.openxmlformats.org/officeDocument/2006/relationships/slideLayout" Target="../slideLayouts/slideLayout7.xml"/><Relationship Id="rId2" Type="http://schemas.openxmlformats.org/officeDocument/2006/relationships/tags" Target="../tags/tag207.xml"/><Relationship Id="rId1" Type="http://schemas.openxmlformats.org/officeDocument/2006/relationships/tags" Target="../tags/tag206.xml"/><Relationship Id="rId6" Type="http://schemas.openxmlformats.org/officeDocument/2006/relationships/tags" Target="../tags/tag211.xml"/><Relationship Id="rId5" Type="http://schemas.openxmlformats.org/officeDocument/2006/relationships/tags" Target="../tags/tag210.xml"/><Relationship Id="rId4" Type="http://schemas.openxmlformats.org/officeDocument/2006/relationships/tags" Target="../tags/tag209.xml"/><Relationship Id="rId9" Type="http://schemas.openxmlformats.org/officeDocument/2006/relationships/image" Target="../media/image26.svg"/></Relationships>
</file>

<file path=ppt/slides/_rels/slide65.xml.rels><?xml version="1.0" encoding="UTF-8" standalone="yes"?>
<Relationships xmlns="http://schemas.openxmlformats.org/package/2006/relationships"><Relationship Id="rId8" Type="http://schemas.openxmlformats.org/officeDocument/2006/relationships/tags" Target="../tags/tag219.xml"/><Relationship Id="rId13" Type="http://schemas.openxmlformats.org/officeDocument/2006/relationships/slideLayout" Target="../slideLayouts/slideLayout7.xml"/><Relationship Id="rId3" Type="http://schemas.openxmlformats.org/officeDocument/2006/relationships/tags" Target="../tags/tag214.xml"/><Relationship Id="rId7" Type="http://schemas.openxmlformats.org/officeDocument/2006/relationships/tags" Target="../tags/tag218.xml"/><Relationship Id="rId12" Type="http://schemas.openxmlformats.org/officeDocument/2006/relationships/tags" Target="../tags/tag223.xml"/><Relationship Id="rId2" Type="http://schemas.openxmlformats.org/officeDocument/2006/relationships/tags" Target="../tags/tag213.xml"/><Relationship Id="rId16" Type="http://schemas.openxmlformats.org/officeDocument/2006/relationships/image" Target="../media/image33.png"/><Relationship Id="rId1" Type="http://schemas.openxmlformats.org/officeDocument/2006/relationships/tags" Target="../tags/tag212.xml"/><Relationship Id="rId6" Type="http://schemas.openxmlformats.org/officeDocument/2006/relationships/tags" Target="../tags/tag217.xml"/><Relationship Id="rId11" Type="http://schemas.openxmlformats.org/officeDocument/2006/relationships/tags" Target="../tags/tag222.xml"/><Relationship Id="rId5" Type="http://schemas.openxmlformats.org/officeDocument/2006/relationships/tags" Target="../tags/tag216.xml"/><Relationship Id="rId15" Type="http://schemas.openxmlformats.org/officeDocument/2006/relationships/image" Target="../media/image26.svg"/><Relationship Id="rId10" Type="http://schemas.openxmlformats.org/officeDocument/2006/relationships/tags" Target="../tags/tag221.xml"/><Relationship Id="rId4" Type="http://schemas.openxmlformats.org/officeDocument/2006/relationships/tags" Target="../tags/tag215.xml"/><Relationship Id="rId9" Type="http://schemas.openxmlformats.org/officeDocument/2006/relationships/tags" Target="../tags/tag220.xml"/><Relationship Id="rId14" Type="http://schemas.openxmlformats.org/officeDocument/2006/relationships/image" Target="../media/image25.png"/></Relationships>
</file>

<file path=ppt/slides/_rels/slide6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226.xml"/><Relationship Id="rId7" Type="http://schemas.openxmlformats.org/officeDocument/2006/relationships/slideLayout" Target="../slideLayouts/slideLayout7.xml"/><Relationship Id="rId2" Type="http://schemas.openxmlformats.org/officeDocument/2006/relationships/tags" Target="../tags/tag225.xml"/><Relationship Id="rId1" Type="http://schemas.openxmlformats.org/officeDocument/2006/relationships/tags" Target="../tags/tag224.xml"/><Relationship Id="rId6" Type="http://schemas.openxmlformats.org/officeDocument/2006/relationships/tags" Target="../tags/tag229.xml"/><Relationship Id="rId5" Type="http://schemas.openxmlformats.org/officeDocument/2006/relationships/tags" Target="../tags/tag228.xml"/><Relationship Id="rId4" Type="http://schemas.openxmlformats.org/officeDocument/2006/relationships/tags" Target="../tags/tag227.xml"/><Relationship Id="rId9" Type="http://schemas.openxmlformats.org/officeDocument/2006/relationships/image" Target="../media/image26.svg"/></Relationships>
</file>

<file path=ppt/slides/_rels/slide67.xml.rels><?xml version="1.0" encoding="UTF-8" standalone="yes"?>
<Relationships xmlns="http://schemas.openxmlformats.org/package/2006/relationships"><Relationship Id="rId8" Type="http://schemas.openxmlformats.org/officeDocument/2006/relationships/tags" Target="../tags/tag237.xml"/><Relationship Id="rId13" Type="http://schemas.openxmlformats.org/officeDocument/2006/relationships/slideLayout" Target="../slideLayouts/slideLayout7.xml"/><Relationship Id="rId3" Type="http://schemas.openxmlformats.org/officeDocument/2006/relationships/tags" Target="../tags/tag232.xml"/><Relationship Id="rId7" Type="http://schemas.openxmlformats.org/officeDocument/2006/relationships/tags" Target="../tags/tag236.xml"/><Relationship Id="rId12" Type="http://schemas.openxmlformats.org/officeDocument/2006/relationships/tags" Target="../tags/tag241.xml"/><Relationship Id="rId2" Type="http://schemas.openxmlformats.org/officeDocument/2006/relationships/tags" Target="../tags/tag231.xml"/><Relationship Id="rId16" Type="http://schemas.openxmlformats.org/officeDocument/2006/relationships/image" Target="../media/image34.png"/><Relationship Id="rId1" Type="http://schemas.openxmlformats.org/officeDocument/2006/relationships/tags" Target="../tags/tag230.xml"/><Relationship Id="rId6" Type="http://schemas.openxmlformats.org/officeDocument/2006/relationships/tags" Target="../tags/tag235.xml"/><Relationship Id="rId11" Type="http://schemas.openxmlformats.org/officeDocument/2006/relationships/tags" Target="../tags/tag240.xml"/><Relationship Id="rId5" Type="http://schemas.openxmlformats.org/officeDocument/2006/relationships/tags" Target="../tags/tag234.xml"/><Relationship Id="rId15" Type="http://schemas.openxmlformats.org/officeDocument/2006/relationships/image" Target="../media/image26.svg"/><Relationship Id="rId10" Type="http://schemas.openxmlformats.org/officeDocument/2006/relationships/tags" Target="../tags/tag239.xml"/><Relationship Id="rId4" Type="http://schemas.openxmlformats.org/officeDocument/2006/relationships/tags" Target="../tags/tag233.xml"/><Relationship Id="rId9" Type="http://schemas.openxmlformats.org/officeDocument/2006/relationships/tags" Target="../tags/tag238.xml"/><Relationship Id="rId14" Type="http://schemas.openxmlformats.org/officeDocument/2006/relationships/image" Target="../media/image25.png"/></Relationships>
</file>

<file path=ppt/slides/_rels/slide68.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244.xml"/><Relationship Id="rId7" Type="http://schemas.openxmlformats.org/officeDocument/2006/relationships/image" Target="../media/image25.png"/><Relationship Id="rId2" Type="http://schemas.openxmlformats.org/officeDocument/2006/relationships/tags" Target="../tags/tag243.xml"/><Relationship Id="rId1" Type="http://schemas.openxmlformats.org/officeDocument/2006/relationships/tags" Target="../tags/tag242.xml"/><Relationship Id="rId6" Type="http://schemas.openxmlformats.org/officeDocument/2006/relationships/slideLayout" Target="../slideLayouts/slideLayout7.xml"/><Relationship Id="rId5" Type="http://schemas.openxmlformats.org/officeDocument/2006/relationships/tags" Target="../tags/tag246.xml"/><Relationship Id="rId4" Type="http://schemas.openxmlformats.org/officeDocument/2006/relationships/tags" Target="../tags/tag245.xml"/></Relationships>
</file>

<file path=ppt/slides/_rels/slide69.xml.rels><?xml version="1.0" encoding="UTF-8" standalone="yes"?>
<Relationships xmlns="http://schemas.openxmlformats.org/package/2006/relationships"><Relationship Id="rId8" Type="http://schemas.openxmlformats.org/officeDocument/2006/relationships/tags" Target="../tags/tag254.xml"/><Relationship Id="rId13" Type="http://schemas.openxmlformats.org/officeDocument/2006/relationships/tags" Target="../tags/tag259.xml"/><Relationship Id="rId3" Type="http://schemas.openxmlformats.org/officeDocument/2006/relationships/tags" Target="../tags/tag249.xml"/><Relationship Id="rId7" Type="http://schemas.openxmlformats.org/officeDocument/2006/relationships/tags" Target="../tags/tag253.xml"/><Relationship Id="rId12" Type="http://schemas.openxmlformats.org/officeDocument/2006/relationships/tags" Target="../tags/tag258.xml"/><Relationship Id="rId17" Type="http://schemas.openxmlformats.org/officeDocument/2006/relationships/image" Target="../media/image36.png"/><Relationship Id="rId2" Type="http://schemas.openxmlformats.org/officeDocument/2006/relationships/tags" Target="../tags/tag248.xml"/><Relationship Id="rId16" Type="http://schemas.openxmlformats.org/officeDocument/2006/relationships/image" Target="../media/image26.svg"/><Relationship Id="rId1" Type="http://schemas.openxmlformats.org/officeDocument/2006/relationships/tags" Target="../tags/tag247.xml"/><Relationship Id="rId6" Type="http://schemas.openxmlformats.org/officeDocument/2006/relationships/tags" Target="../tags/tag252.xml"/><Relationship Id="rId11" Type="http://schemas.openxmlformats.org/officeDocument/2006/relationships/tags" Target="../tags/tag257.xml"/><Relationship Id="rId5" Type="http://schemas.openxmlformats.org/officeDocument/2006/relationships/tags" Target="../tags/tag251.xml"/><Relationship Id="rId15" Type="http://schemas.openxmlformats.org/officeDocument/2006/relationships/image" Target="../media/image25.png"/><Relationship Id="rId10" Type="http://schemas.openxmlformats.org/officeDocument/2006/relationships/tags" Target="../tags/tag256.xml"/><Relationship Id="rId4" Type="http://schemas.openxmlformats.org/officeDocument/2006/relationships/tags" Target="../tags/tag250.xml"/><Relationship Id="rId9" Type="http://schemas.openxmlformats.org/officeDocument/2006/relationships/tags" Target="../tags/tag255.xml"/><Relationship Id="rId14"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tags" Target="../tags/tag52.xml"/><Relationship Id="rId7" Type="http://schemas.openxmlformats.org/officeDocument/2006/relationships/image" Target="../media/image27.jpeg"/><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262.xml"/><Relationship Id="rId7" Type="http://schemas.openxmlformats.org/officeDocument/2006/relationships/image" Target="../media/image25.png"/><Relationship Id="rId2" Type="http://schemas.openxmlformats.org/officeDocument/2006/relationships/tags" Target="../tags/tag261.xml"/><Relationship Id="rId1" Type="http://schemas.openxmlformats.org/officeDocument/2006/relationships/tags" Target="../tags/tag260.xml"/><Relationship Id="rId6" Type="http://schemas.openxmlformats.org/officeDocument/2006/relationships/slideLayout" Target="../slideLayouts/slideLayout7.xml"/><Relationship Id="rId5" Type="http://schemas.openxmlformats.org/officeDocument/2006/relationships/tags" Target="../tags/tag264.xml"/><Relationship Id="rId4" Type="http://schemas.openxmlformats.org/officeDocument/2006/relationships/tags" Target="../tags/tag263.xml"/></Relationships>
</file>

<file path=ppt/slides/_rels/slide71.xml.rels><?xml version="1.0" encoding="UTF-8" standalone="yes"?>
<Relationships xmlns="http://schemas.openxmlformats.org/package/2006/relationships"><Relationship Id="rId8" Type="http://schemas.openxmlformats.org/officeDocument/2006/relationships/tags" Target="../tags/tag272.xml"/><Relationship Id="rId13" Type="http://schemas.openxmlformats.org/officeDocument/2006/relationships/tags" Target="../tags/tag277.xml"/><Relationship Id="rId3" Type="http://schemas.openxmlformats.org/officeDocument/2006/relationships/tags" Target="../tags/tag267.xml"/><Relationship Id="rId7" Type="http://schemas.openxmlformats.org/officeDocument/2006/relationships/tags" Target="../tags/tag271.xml"/><Relationship Id="rId12" Type="http://schemas.openxmlformats.org/officeDocument/2006/relationships/tags" Target="../tags/tag276.xml"/><Relationship Id="rId17" Type="http://schemas.openxmlformats.org/officeDocument/2006/relationships/image" Target="../media/image35.png"/><Relationship Id="rId2" Type="http://schemas.openxmlformats.org/officeDocument/2006/relationships/tags" Target="../tags/tag266.xml"/><Relationship Id="rId16" Type="http://schemas.openxmlformats.org/officeDocument/2006/relationships/image" Target="../media/image26.svg"/><Relationship Id="rId1" Type="http://schemas.openxmlformats.org/officeDocument/2006/relationships/tags" Target="../tags/tag265.xml"/><Relationship Id="rId6" Type="http://schemas.openxmlformats.org/officeDocument/2006/relationships/tags" Target="../tags/tag270.xml"/><Relationship Id="rId11" Type="http://schemas.openxmlformats.org/officeDocument/2006/relationships/tags" Target="../tags/tag275.xml"/><Relationship Id="rId5" Type="http://schemas.openxmlformats.org/officeDocument/2006/relationships/tags" Target="../tags/tag269.xml"/><Relationship Id="rId15" Type="http://schemas.openxmlformats.org/officeDocument/2006/relationships/image" Target="../media/image25.png"/><Relationship Id="rId10" Type="http://schemas.openxmlformats.org/officeDocument/2006/relationships/tags" Target="../tags/tag274.xml"/><Relationship Id="rId4" Type="http://schemas.openxmlformats.org/officeDocument/2006/relationships/tags" Target="../tags/tag268.xml"/><Relationship Id="rId9" Type="http://schemas.openxmlformats.org/officeDocument/2006/relationships/tags" Target="../tags/tag273.xml"/><Relationship Id="rId14"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280.xml"/><Relationship Id="rId7" Type="http://schemas.openxmlformats.org/officeDocument/2006/relationships/slideLayout" Target="../slideLayouts/slideLayout7.xml"/><Relationship Id="rId2" Type="http://schemas.openxmlformats.org/officeDocument/2006/relationships/tags" Target="../tags/tag279.xml"/><Relationship Id="rId1" Type="http://schemas.openxmlformats.org/officeDocument/2006/relationships/tags" Target="../tags/tag278.xml"/><Relationship Id="rId6" Type="http://schemas.openxmlformats.org/officeDocument/2006/relationships/tags" Target="../tags/tag283.xml"/><Relationship Id="rId5" Type="http://schemas.openxmlformats.org/officeDocument/2006/relationships/tags" Target="../tags/tag282.xml"/><Relationship Id="rId4" Type="http://schemas.openxmlformats.org/officeDocument/2006/relationships/tags" Target="../tags/tag281.xml"/><Relationship Id="rId9" Type="http://schemas.openxmlformats.org/officeDocument/2006/relationships/image" Target="../media/image26.svg"/></Relationships>
</file>

<file path=ppt/slides/_rels/slide73.xml.rels><?xml version="1.0" encoding="UTF-8" standalone="yes"?>
<Relationships xmlns="http://schemas.openxmlformats.org/package/2006/relationships"><Relationship Id="rId8" Type="http://schemas.openxmlformats.org/officeDocument/2006/relationships/tags" Target="../tags/tag291.xml"/><Relationship Id="rId13" Type="http://schemas.openxmlformats.org/officeDocument/2006/relationships/slideLayout" Target="../slideLayouts/slideLayout7.xml"/><Relationship Id="rId3" Type="http://schemas.openxmlformats.org/officeDocument/2006/relationships/tags" Target="../tags/tag286.xml"/><Relationship Id="rId7" Type="http://schemas.openxmlformats.org/officeDocument/2006/relationships/tags" Target="../tags/tag290.xml"/><Relationship Id="rId12" Type="http://schemas.openxmlformats.org/officeDocument/2006/relationships/tags" Target="../tags/tag295.xml"/><Relationship Id="rId2" Type="http://schemas.openxmlformats.org/officeDocument/2006/relationships/tags" Target="../tags/tag285.xml"/><Relationship Id="rId16" Type="http://schemas.openxmlformats.org/officeDocument/2006/relationships/image" Target="../media/image39.png"/><Relationship Id="rId1" Type="http://schemas.openxmlformats.org/officeDocument/2006/relationships/tags" Target="../tags/tag284.xml"/><Relationship Id="rId6" Type="http://schemas.openxmlformats.org/officeDocument/2006/relationships/tags" Target="../tags/tag289.xml"/><Relationship Id="rId11" Type="http://schemas.openxmlformats.org/officeDocument/2006/relationships/tags" Target="../tags/tag294.xml"/><Relationship Id="rId5" Type="http://schemas.openxmlformats.org/officeDocument/2006/relationships/tags" Target="../tags/tag288.xml"/><Relationship Id="rId15" Type="http://schemas.openxmlformats.org/officeDocument/2006/relationships/image" Target="../media/image26.svg"/><Relationship Id="rId10" Type="http://schemas.openxmlformats.org/officeDocument/2006/relationships/tags" Target="../tags/tag293.xml"/><Relationship Id="rId4" Type="http://schemas.openxmlformats.org/officeDocument/2006/relationships/tags" Target="../tags/tag287.xml"/><Relationship Id="rId9" Type="http://schemas.openxmlformats.org/officeDocument/2006/relationships/tags" Target="../tags/tag292.xml"/><Relationship Id="rId14" Type="http://schemas.openxmlformats.org/officeDocument/2006/relationships/image" Target="../media/image25.png"/></Relationships>
</file>

<file path=ppt/slides/_rels/slide74.xml.rels><?xml version="1.0" encoding="UTF-8" standalone="yes"?>
<Relationships xmlns="http://schemas.openxmlformats.org/package/2006/relationships"><Relationship Id="rId8" Type="http://schemas.openxmlformats.org/officeDocument/2006/relationships/tags" Target="../tags/tag303.xml"/><Relationship Id="rId13" Type="http://schemas.openxmlformats.org/officeDocument/2006/relationships/slideLayout" Target="../slideLayouts/slideLayout7.xml"/><Relationship Id="rId3" Type="http://schemas.openxmlformats.org/officeDocument/2006/relationships/tags" Target="../tags/tag298.xml"/><Relationship Id="rId7" Type="http://schemas.openxmlformats.org/officeDocument/2006/relationships/tags" Target="../tags/tag302.xml"/><Relationship Id="rId12" Type="http://schemas.openxmlformats.org/officeDocument/2006/relationships/tags" Target="../tags/tag307.xml"/><Relationship Id="rId2" Type="http://schemas.openxmlformats.org/officeDocument/2006/relationships/tags" Target="../tags/tag297.xml"/><Relationship Id="rId16" Type="http://schemas.openxmlformats.org/officeDocument/2006/relationships/image" Target="../media/image30.jpeg"/><Relationship Id="rId1" Type="http://schemas.openxmlformats.org/officeDocument/2006/relationships/tags" Target="../tags/tag296.xml"/><Relationship Id="rId6" Type="http://schemas.openxmlformats.org/officeDocument/2006/relationships/tags" Target="../tags/tag301.xml"/><Relationship Id="rId11" Type="http://schemas.openxmlformats.org/officeDocument/2006/relationships/tags" Target="../tags/tag306.xml"/><Relationship Id="rId5" Type="http://schemas.openxmlformats.org/officeDocument/2006/relationships/tags" Target="../tags/tag300.xml"/><Relationship Id="rId15" Type="http://schemas.openxmlformats.org/officeDocument/2006/relationships/image" Target="../media/image26.svg"/><Relationship Id="rId10" Type="http://schemas.openxmlformats.org/officeDocument/2006/relationships/tags" Target="../tags/tag305.xml"/><Relationship Id="rId4" Type="http://schemas.openxmlformats.org/officeDocument/2006/relationships/tags" Target="../tags/tag299.xml"/><Relationship Id="rId9" Type="http://schemas.openxmlformats.org/officeDocument/2006/relationships/tags" Target="../tags/tag304.xml"/><Relationship Id="rId14" Type="http://schemas.openxmlformats.org/officeDocument/2006/relationships/image" Target="../media/image25.png"/></Relationships>
</file>

<file path=ppt/slides/_rels/slide75.xml.rels><?xml version="1.0" encoding="UTF-8" standalone="yes"?>
<Relationships xmlns="http://schemas.openxmlformats.org/package/2006/relationships"><Relationship Id="rId8" Type="http://schemas.openxmlformats.org/officeDocument/2006/relationships/tags" Target="../tags/tag315.xml"/><Relationship Id="rId13" Type="http://schemas.openxmlformats.org/officeDocument/2006/relationships/slideLayout" Target="../slideLayouts/slideLayout7.xml"/><Relationship Id="rId3" Type="http://schemas.openxmlformats.org/officeDocument/2006/relationships/tags" Target="../tags/tag310.xml"/><Relationship Id="rId7" Type="http://schemas.openxmlformats.org/officeDocument/2006/relationships/tags" Target="../tags/tag314.xml"/><Relationship Id="rId12" Type="http://schemas.openxmlformats.org/officeDocument/2006/relationships/tags" Target="../tags/tag319.xml"/><Relationship Id="rId2" Type="http://schemas.openxmlformats.org/officeDocument/2006/relationships/tags" Target="../tags/tag309.xml"/><Relationship Id="rId16" Type="http://schemas.openxmlformats.org/officeDocument/2006/relationships/image" Target="../media/image52.png"/><Relationship Id="rId1" Type="http://schemas.openxmlformats.org/officeDocument/2006/relationships/tags" Target="../tags/tag308.xml"/><Relationship Id="rId6" Type="http://schemas.openxmlformats.org/officeDocument/2006/relationships/tags" Target="../tags/tag313.xml"/><Relationship Id="rId11" Type="http://schemas.openxmlformats.org/officeDocument/2006/relationships/tags" Target="../tags/tag318.xml"/><Relationship Id="rId5" Type="http://schemas.openxmlformats.org/officeDocument/2006/relationships/tags" Target="../tags/tag312.xml"/><Relationship Id="rId15" Type="http://schemas.openxmlformats.org/officeDocument/2006/relationships/image" Target="../media/image26.svg"/><Relationship Id="rId10" Type="http://schemas.openxmlformats.org/officeDocument/2006/relationships/tags" Target="../tags/tag317.xml"/><Relationship Id="rId4" Type="http://schemas.openxmlformats.org/officeDocument/2006/relationships/tags" Target="../tags/tag311.xml"/><Relationship Id="rId9" Type="http://schemas.openxmlformats.org/officeDocument/2006/relationships/tags" Target="../tags/tag316.xml"/><Relationship Id="rId14" Type="http://schemas.openxmlformats.org/officeDocument/2006/relationships/image" Target="../media/image25.png"/></Relationships>
</file>

<file path=ppt/slides/_rels/slide76.xml.rels><?xml version="1.0" encoding="UTF-8" standalone="yes"?>
<Relationships xmlns="http://schemas.openxmlformats.org/package/2006/relationships"><Relationship Id="rId8" Type="http://schemas.openxmlformats.org/officeDocument/2006/relationships/tags" Target="../tags/tag327.xml"/><Relationship Id="rId13" Type="http://schemas.openxmlformats.org/officeDocument/2006/relationships/slideLayout" Target="../slideLayouts/slideLayout7.xml"/><Relationship Id="rId3" Type="http://schemas.openxmlformats.org/officeDocument/2006/relationships/tags" Target="../tags/tag322.xml"/><Relationship Id="rId7" Type="http://schemas.openxmlformats.org/officeDocument/2006/relationships/tags" Target="../tags/tag326.xml"/><Relationship Id="rId12" Type="http://schemas.openxmlformats.org/officeDocument/2006/relationships/tags" Target="../tags/tag331.xml"/><Relationship Id="rId2" Type="http://schemas.openxmlformats.org/officeDocument/2006/relationships/tags" Target="../tags/tag321.xml"/><Relationship Id="rId16" Type="http://schemas.openxmlformats.org/officeDocument/2006/relationships/image" Target="../media/image53.jpeg"/><Relationship Id="rId1" Type="http://schemas.openxmlformats.org/officeDocument/2006/relationships/tags" Target="../tags/tag320.xml"/><Relationship Id="rId6" Type="http://schemas.openxmlformats.org/officeDocument/2006/relationships/tags" Target="../tags/tag325.xml"/><Relationship Id="rId11" Type="http://schemas.openxmlformats.org/officeDocument/2006/relationships/tags" Target="../tags/tag330.xml"/><Relationship Id="rId5" Type="http://schemas.openxmlformats.org/officeDocument/2006/relationships/tags" Target="../tags/tag324.xml"/><Relationship Id="rId15" Type="http://schemas.openxmlformats.org/officeDocument/2006/relationships/image" Target="../media/image26.svg"/><Relationship Id="rId10" Type="http://schemas.openxmlformats.org/officeDocument/2006/relationships/tags" Target="../tags/tag329.xml"/><Relationship Id="rId4" Type="http://schemas.openxmlformats.org/officeDocument/2006/relationships/tags" Target="../tags/tag323.xml"/><Relationship Id="rId9" Type="http://schemas.openxmlformats.org/officeDocument/2006/relationships/tags" Target="../tags/tag328.xml"/><Relationship Id="rId14" Type="http://schemas.openxmlformats.org/officeDocument/2006/relationships/image" Target="../media/image25.png"/></Relationships>
</file>

<file path=ppt/slides/_rels/slide77.xml.rels><?xml version="1.0" encoding="UTF-8" standalone="yes"?>
<Relationships xmlns="http://schemas.openxmlformats.org/package/2006/relationships"><Relationship Id="rId8" Type="http://schemas.openxmlformats.org/officeDocument/2006/relationships/tags" Target="../tags/tag339.xml"/><Relationship Id="rId13" Type="http://schemas.openxmlformats.org/officeDocument/2006/relationships/slideLayout" Target="../slideLayouts/slideLayout7.xml"/><Relationship Id="rId3" Type="http://schemas.openxmlformats.org/officeDocument/2006/relationships/tags" Target="../tags/tag334.xml"/><Relationship Id="rId7" Type="http://schemas.openxmlformats.org/officeDocument/2006/relationships/tags" Target="../tags/tag338.xml"/><Relationship Id="rId12" Type="http://schemas.openxmlformats.org/officeDocument/2006/relationships/tags" Target="../tags/tag343.xml"/><Relationship Id="rId2" Type="http://schemas.openxmlformats.org/officeDocument/2006/relationships/tags" Target="../tags/tag333.xml"/><Relationship Id="rId1" Type="http://schemas.openxmlformats.org/officeDocument/2006/relationships/tags" Target="../tags/tag332.xml"/><Relationship Id="rId6" Type="http://schemas.openxmlformats.org/officeDocument/2006/relationships/tags" Target="../tags/tag337.xml"/><Relationship Id="rId11" Type="http://schemas.openxmlformats.org/officeDocument/2006/relationships/tags" Target="../tags/tag342.xml"/><Relationship Id="rId5" Type="http://schemas.openxmlformats.org/officeDocument/2006/relationships/tags" Target="../tags/tag336.xml"/><Relationship Id="rId15" Type="http://schemas.openxmlformats.org/officeDocument/2006/relationships/image" Target="../media/image26.svg"/><Relationship Id="rId10" Type="http://schemas.openxmlformats.org/officeDocument/2006/relationships/tags" Target="../tags/tag341.xml"/><Relationship Id="rId4" Type="http://schemas.openxmlformats.org/officeDocument/2006/relationships/tags" Target="../tags/tag335.xml"/><Relationship Id="rId9" Type="http://schemas.openxmlformats.org/officeDocument/2006/relationships/tags" Target="../tags/tag340.xml"/><Relationship Id="rId14" Type="http://schemas.openxmlformats.org/officeDocument/2006/relationships/image" Target="../media/image25.png"/></Relationships>
</file>

<file path=ppt/slides/_rels/slide7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8" Type="http://schemas.openxmlformats.org/officeDocument/2006/relationships/tags" Target="../tags/tag351.xml"/><Relationship Id="rId13" Type="http://schemas.openxmlformats.org/officeDocument/2006/relationships/image" Target="../media/image26.svg"/><Relationship Id="rId3" Type="http://schemas.openxmlformats.org/officeDocument/2006/relationships/tags" Target="../tags/tag346.xml"/><Relationship Id="rId7" Type="http://schemas.openxmlformats.org/officeDocument/2006/relationships/tags" Target="../tags/tag350.xml"/><Relationship Id="rId12" Type="http://schemas.openxmlformats.org/officeDocument/2006/relationships/image" Target="../media/image25.png"/><Relationship Id="rId2" Type="http://schemas.openxmlformats.org/officeDocument/2006/relationships/tags" Target="../tags/tag345.xml"/><Relationship Id="rId1" Type="http://schemas.openxmlformats.org/officeDocument/2006/relationships/tags" Target="../tags/tag344.xml"/><Relationship Id="rId6" Type="http://schemas.openxmlformats.org/officeDocument/2006/relationships/tags" Target="../tags/tag349.xml"/><Relationship Id="rId11" Type="http://schemas.openxmlformats.org/officeDocument/2006/relationships/slideLayout" Target="../slideLayouts/slideLayout7.xml"/><Relationship Id="rId5" Type="http://schemas.openxmlformats.org/officeDocument/2006/relationships/tags" Target="../tags/tag348.xml"/><Relationship Id="rId10" Type="http://schemas.openxmlformats.org/officeDocument/2006/relationships/tags" Target="../tags/tag353.xml"/><Relationship Id="rId4" Type="http://schemas.openxmlformats.org/officeDocument/2006/relationships/tags" Target="../tags/tag347.xml"/><Relationship Id="rId9" Type="http://schemas.openxmlformats.org/officeDocument/2006/relationships/tags" Target="../tags/tag352.xml"/></Relationships>
</file>

<file path=ppt/slides/_rels/slide8.xml.rels><?xml version="1.0" encoding="UTF-8" standalone="yes"?>
<Relationships xmlns="http://schemas.openxmlformats.org/package/2006/relationships"><Relationship Id="rId8" Type="http://schemas.openxmlformats.org/officeDocument/2006/relationships/tags" Target="../tags/tag60.xml"/><Relationship Id="rId13" Type="http://schemas.openxmlformats.org/officeDocument/2006/relationships/image" Target="../media/image27.jpeg"/><Relationship Id="rId3" Type="http://schemas.openxmlformats.org/officeDocument/2006/relationships/tags" Target="../tags/tag55.xml"/><Relationship Id="rId7" Type="http://schemas.openxmlformats.org/officeDocument/2006/relationships/tags" Target="../tags/tag59.xml"/><Relationship Id="rId12" Type="http://schemas.openxmlformats.org/officeDocument/2006/relationships/image" Target="../media/image26.svg"/><Relationship Id="rId2" Type="http://schemas.openxmlformats.org/officeDocument/2006/relationships/tags" Target="../tags/tag54.xml"/><Relationship Id="rId16" Type="http://schemas.openxmlformats.org/officeDocument/2006/relationships/image" Target="../media/image15.png"/><Relationship Id="rId1" Type="http://schemas.openxmlformats.org/officeDocument/2006/relationships/tags" Target="../tags/tag53.xml"/><Relationship Id="rId6" Type="http://schemas.openxmlformats.org/officeDocument/2006/relationships/tags" Target="../tags/tag58.xml"/><Relationship Id="rId11" Type="http://schemas.openxmlformats.org/officeDocument/2006/relationships/image" Target="../media/image25.png"/><Relationship Id="rId5" Type="http://schemas.openxmlformats.org/officeDocument/2006/relationships/tags" Target="../tags/tag57.xml"/><Relationship Id="rId15" Type="http://schemas.openxmlformats.org/officeDocument/2006/relationships/image" Target="../media/image14.png"/><Relationship Id="rId10" Type="http://schemas.openxmlformats.org/officeDocument/2006/relationships/slideLayout" Target="../slideLayouts/slideLayout7.xml"/><Relationship Id="rId4" Type="http://schemas.openxmlformats.org/officeDocument/2006/relationships/tags" Target="../tags/tag56.xml"/><Relationship Id="rId9" Type="http://schemas.openxmlformats.org/officeDocument/2006/relationships/tags" Target="../tags/tag61.xml"/><Relationship Id="rId14" Type="http://schemas.openxmlformats.org/officeDocument/2006/relationships/image" Target="../media/image28.png"/></Relationships>
</file>

<file path=ppt/slides/_rels/slide80.xml.rels><?xml version="1.0" encoding="UTF-8" standalone="yes"?>
<Relationships xmlns="http://schemas.openxmlformats.org/package/2006/relationships"><Relationship Id="rId8" Type="http://schemas.openxmlformats.org/officeDocument/2006/relationships/tags" Target="../tags/tag361.xml"/><Relationship Id="rId13" Type="http://schemas.openxmlformats.org/officeDocument/2006/relationships/image" Target="../media/image26.svg"/><Relationship Id="rId3" Type="http://schemas.openxmlformats.org/officeDocument/2006/relationships/tags" Target="../tags/tag356.xml"/><Relationship Id="rId7" Type="http://schemas.openxmlformats.org/officeDocument/2006/relationships/tags" Target="../tags/tag360.xml"/><Relationship Id="rId12" Type="http://schemas.openxmlformats.org/officeDocument/2006/relationships/image" Target="../media/image25.png"/><Relationship Id="rId2" Type="http://schemas.openxmlformats.org/officeDocument/2006/relationships/tags" Target="../tags/tag355.xml"/><Relationship Id="rId1" Type="http://schemas.openxmlformats.org/officeDocument/2006/relationships/tags" Target="../tags/tag354.xml"/><Relationship Id="rId6" Type="http://schemas.openxmlformats.org/officeDocument/2006/relationships/tags" Target="../tags/tag359.xml"/><Relationship Id="rId11" Type="http://schemas.openxmlformats.org/officeDocument/2006/relationships/slideLayout" Target="../slideLayouts/slideLayout7.xml"/><Relationship Id="rId5" Type="http://schemas.openxmlformats.org/officeDocument/2006/relationships/tags" Target="../tags/tag358.xml"/><Relationship Id="rId10" Type="http://schemas.openxmlformats.org/officeDocument/2006/relationships/tags" Target="../tags/tag363.xml"/><Relationship Id="rId4" Type="http://schemas.openxmlformats.org/officeDocument/2006/relationships/tags" Target="../tags/tag357.xml"/><Relationship Id="rId9" Type="http://schemas.openxmlformats.org/officeDocument/2006/relationships/tags" Target="../tags/tag362.xml"/></Relationships>
</file>

<file path=ppt/slides/_rels/slide8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64.xml"/><Relationship Id="rId5" Type="http://schemas.openxmlformats.org/officeDocument/2006/relationships/image" Target="../media/image30.jpeg"/><Relationship Id="rId4" Type="http://schemas.openxmlformats.org/officeDocument/2006/relationships/image" Target="../media/image26.svg"/></Relationships>
</file>

<file path=ppt/slides/_rels/slide8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65.xml"/><Relationship Id="rId4" Type="http://schemas.openxmlformats.org/officeDocument/2006/relationships/image" Target="../media/image26.svg"/></Relationships>
</file>

<file path=ppt/slides/_rels/slide8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66.xml"/><Relationship Id="rId4" Type="http://schemas.openxmlformats.org/officeDocument/2006/relationships/image" Target="../media/image26.svg"/></Relationships>
</file>

<file path=ppt/slides/_rels/slide8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67.xml"/><Relationship Id="rId4" Type="http://schemas.openxmlformats.org/officeDocument/2006/relationships/image" Target="../media/image26.svg"/></Relationships>
</file>

<file path=ppt/slides/_rels/slide8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68.xml"/><Relationship Id="rId4" Type="http://schemas.openxmlformats.org/officeDocument/2006/relationships/image" Target="../media/image26.svg"/></Relationships>
</file>

<file path=ppt/slides/_rels/slide8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69.xml"/><Relationship Id="rId4" Type="http://schemas.openxmlformats.org/officeDocument/2006/relationships/image" Target="../media/image26.svg"/></Relationships>
</file>

<file path=ppt/slides/_rels/slide8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8" Type="http://schemas.openxmlformats.org/officeDocument/2006/relationships/tags" Target="../tags/tag377.xml"/><Relationship Id="rId13" Type="http://schemas.openxmlformats.org/officeDocument/2006/relationships/image" Target="../media/image54.png"/><Relationship Id="rId3" Type="http://schemas.openxmlformats.org/officeDocument/2006/relationships/tags" Target="../tags/tag372.xml"/><Relationship Id="rId7" Type="http://schemas.openxmlformats.org/officeDocument/2006/relationships/tags" Target="../tags/tag376.xml"/><Relationship Id="rId12" Type="http://schemas.openxmlformats.org/officeDocument/2006/relationships/image" Target="../media/image26.svg"/><Relationship Id="rId2" Type="http://schemas.openxmlformats.org/officeDocument/2006/relationships/tags" Target="../tags/tag371.xml"/><Relationship Id="rId1" Type="http://schemas.openxmlformats.org/officeDocument/2006/relationships/tags" Target="../tags/tag370.xml"/><Relationship Id="rId6" Type="http://schemas.openxmlformats.org/officeDocument/2006/relationships/tags" Target="../tags/tag375.xml"/><Relationship Id="rId11" Type="http://schemas.openxmlformats.org/officeDocument/2006/relationships/image" Target="../media/image25.png"/><Relationship Id="rId5" Type="http://schemas.openxmlformats.org/officeDocument/2006/relationships/tags" Target="../tags/tag374.xml"/><Relationship Id="rId10" Type="http://schemas.openxmlformats.org/officeDocument/2006/relationships/slideLayout" Target="../slideLayouts/slideLayout7.xml"/><Relationship Id="rId4" Type="http://schemas.openxmlformats.org/officeDocument/2006/relationships/tags" Target="../tags/tag373.xml"/><Relationship Id="rId9" Type="http://schemas.openxmlformats.org/officeDocument/2006/relationships/tags" Target="../tags/tag378.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4.png"/></Relationships>
</file>

<file path=ppt/slides/_rels/slide90.xml.rels><?xml version="1.0" encoding="UTF-8" standalone="yes"?>
<Relationships xmlns="http://schemas.openxmlformats.org/package/2006/relationships"><Relationship Id="rId8" Type="http://schemas.openxmlformats.org/officeDocument/2006/relationships/tags" Target="../tags/tag386.xml"/><Relationship Id="rId3" Type="http://schemas.openxmlformats.org/officeDocument/2006/relationships/tags" Target="../tags/tag381.xml"/><Relationship Id="rId7" Type="http://schemas.openxmlformats.org/officeDocument/2006/relationships/tags" Target="../tags/tag385.xml"/><Relationship Id="rId12" Type="http://schemas.openxmlformats.org/officeDocument/2006/relationships/image" Target="../media/image26.svg"/><Relationship Id="rId2" Type="http://schemas.openxmlformats.org/officeDocument/2006/relationships/tags" Target="../tags/tag380.xml"/><Relationship Id="rId1" Type="http://schemas.openxmlformats.org/officeDocument/2006/relationships/tags" Target="../tags/tag379.xml"/><Relationship Id="rId6" Type="http://schemas.openxmlformats.org/officeDocument/2006/relationships/tags" Target="../tags/tag384.xml"/><Relationship Id="rId11" Type="http://schemas.openxmlformats.org/officeDocument/2006/relationships/image" Target="../media/image25.png"/><Relationship Id="rId5" Type="http://schemas.openxmlformats.org/officeDocument/2006/relationships/tags" Target="../tags/tag383.xml"/><Relationship Id="rId10" Type="http://schemas.openxmlformats.org/officeDocument/2006/relationships/slideLayout" Target="../slideLayouts/slideLayout7.xml"/><Relationship Id="rId4" Type="http://schemas.openxmlformats.org/officeDocument/2006/relationships/tags" Target="../tags/tag382.xml"/><Relationship Id="rId9" Type="http://schemas.openxmlformats.org/officeDocument/2006/relationships/tags" Target="../tags/tag387.xml"/></Relationships>
</file>

<file path=ppt/slides/_rels/slide91.xml.rels><?xml version="1.0" encoding="UTF-8" standalone="yes"?>
<Relationships xmlns="http://schemas.openxmlformats.org/package/2006/relationships"><Relationship Id="rId8" Type="http://schemas.openxmlformats.org/officeDocument/2006/relationships/tags" Target="../tags/tag395.xml"/><Relationship Id="rId13" Type="http://schemas.openxmlformats.org/officeDocument/2006/relationships/image" Target="../media/image26.svg"/><Relationship Id="rId3" Type="http://schemas.openxmlformats.org/officeDocument/2006/relationships/tags" Target="../tags/tag390.xml"/><Relationship Id="rId7" Type="http://schemas.openxmlformats.org/officeDocument/2006/relationships/tags" Target="../tags/tag394.xml"/><Relationship Id="rId12" Type="http://schemas.openxmlformats.org/officeDocument/2006/relationships/image" Target="../media/image25.png"/><Relationship Id="rId2" Type="http://schemas.openxmlformats.org/officeDocument/2006/relationships/tags" Target="../tags/tag389.xml"/><Relationship Id="rId1" Type="http://schemas.openxmlformats.org/officeDocument/2006/relationships/tags" Target="../tags/tag388.xml"/><Relationship Id="rId6" Type="http://schemas.openxmlformats.org/officeDocument/2006/relationships/tags" Target="../tags/tag393.xml"/><Relationship Id="rId11" Type="http://schemas.openxmlformats.org/officeDocument/2006/relationships/slideLayout" Target="../slideLayouts/slideLayout7.xml"/><Relationship Id="rId5" Type="http://schemas.openxmlformats.org/officeDocument/2006/relationships/tags" Target="../tags/tag392.xml"/><Relationship Id="rId15" Type="http://schemas.openxmlformats.org/officeDocument/2006/relationships/image" Target="../media/image55.png"/><Relationship Id="rId10" Type="http://schemas.openxmlformats.org/officeDocument/2006/relationships/tags" Target="../tags/tag397.xml"/><Relationship Id="rId4" Type="http://schemas.openxmlformats.org/officeDocument/2006/relationships/tags" Target="../tags/tag391.xml"/><Relationship Id="rId9" Type="http://schemas.openxmlformats.org/officeDocument/2006/relationships/tags" Target="../tags/tag396.xml"/><Relationship Id="rId14" Type="http://schemas.openxmlformats.org/officeDocument/2006/relationships/image" Target="../media/image18.png"/></Relationships>
</file>

<file path=ppt/slides/_rels/slide92.xml.rels><?xml version="1.0" encoding="UTF-8" standalone="yes"?>
<Relationships xmlns="http://schemas.openxmlformats.org/package/2006/relationships"><Relationship Id="rId8" Type="http://schemas.openxmlformats.org/officeDocument/2006/relationships/tags" Target="../tags/tag405.xml"/><Relationship Id="rId13" Type="http://schemas.openxmlformats.org/officeDocument/2006/relationships/image" Target="../media/image26.svg"/><Relationship Id="rId3" Type="http://schemas.openxmlformats.org/officeDocument/2006/relationships/tags" Target="../tags/tag400.xml"/><Relationship Id="rId7" Type="http://schemas.openxmlformats.org/officeDocument/2006/relationships/tags" Target="../tags/tag404.xml"/><Relationship Id="rId12" Type="http://schemas.openxmlformats.org/officeDocument/2006/relationships/image" Target="../media/image25.png"/><Relationship Id="rId2" Type="http://schemas.openxmlformats.org/officeDocument/2006/relationships/tags" Target="../tags/tag399.xml"/><Relationship Id="rId1" Type="http://schemas.openxmlformats.org/officeDocument/2006/relationships/tags" Target="../tags/tag398.xml"/><Relationship Id="rId6" Type="http://schemas.openxmlformats.org/officeDocument/2006/relationships/tags" Target="../tags/tag403.xml"/><Relationship Id="rId11" Type="http://schemas.openxmlformats.org/officeDocument/2006/relationships/slideLayout" Target="../slideLayouts/slideLayout7.xml"/><Relationship Id="rId5" Type="http://schemas.openxmlformats.org/officeDocument/2006/relationships/tags" Target="../tags/tag402.xml"/><Relationship Id="rId10" Type="http://schemas.openxmlformats.org/officeDocument/2006/relationships/tags" Target="../tags/tag407.xml"/><Relationship Id="rId4" Type="http://schemas.openxmlformats.org/officeDocument/2006/relationships/tags" Target="../tags/tag401.xml"/><Relationship Id="rId9" Type="http://schemas.openxmlformats.org/officeDocument/2006/relationships/tags" Target="../tags/tag406.xml"/><Relationship Id="rId14" Type="http://schemas.openxmlformats.org/officeDocument/2006/relationships/image" Target="../media/image18.png"/></Relationships>
</file>

<file path=ppt/slides/_rels/slide93.xml.rels><?xml version="1.0" encoding="UTF-8" standalone="yes"?>
<Relationships xmlns="http://schemas.openxmlformats.org/package/2006/relationships"><Relationship Id="rId8" Type="http://schemas.openxmlformats.org/officeDocument/2006/relationships/tags" Target="../tags/tag415.xml"/><Relationship Id="rId13" Type="http://schemas.openxmlformats.org/officeDocument/2006/relationships/image" Target="../media/image56.png"/><Relationship Id="rId3" Type="http://schemas.openxmlformats.org/officeDocument/2006/relationships/tags" Target="../tags/tag410.xml"/><Relationship Id="rId7" Type="http://schemas.openxmlformats.org/officeDocument/2006/relationships/tags" Target="../tags/tag414.xml"/><Relationship Id="rId12" Type="http://schemas.openxmlformats.org/officeDocument/2006/relationships/image" Target="../media/image26.svg"/><Relationship Id="rId2" Type="http://schemas.openxmlformats.org/officeDocument/2006/relationships/tags" Target="../tags/tag409.xml"/><Relationship Id="rId1" Type="http://schemas.openxmlformats.org/officeDocument/2006/relationships/tags" Target="../tags/tag408.xml"/><Relationship Id="rId6" Type="http://schemas.openxmlformats.org/officeDocument/2006/relationships/tags" Target="../tags/tag413.xml"/><Relationship Id="rId11" Type="http://schemas.openxmlformats.org/officeDocument/2006/relationships/image" Target="../media/image25.png"/><Relationship Id="rId5" Type="http://schemas.openxmlformats.org/officeDocument/2006/relationships/tags" Target="../tags/tag412.xml"/><Relationship Id="rId10" Type="http://schemas.openxmlformats.org/officeDocument/2006/relationships/slideLayout" Target="../slideLayouts/slideLayout7.xml"/><Relationship Id="rId4" Type="http://schemas.openxmlformats.org/officeDocument/2006/relationships/tags" Target="../tags/tag411.xml"/><Relationship Id="rId9" Type="http://schemas.openxmlformats.org/officeDocument/2006/relationships/tags" Target="../tags/tag416.xml"/><Relationship Id="rId14" Type="http://schemas.openxmlformats.org/officeDocument/2006/relationships/image" Target="../media/image57.png"/></Relationships>
</file>

<file path=ppt/slides/_rels/slide94.xml.rels><?xml version="1.0" encoding="UTF-8" standalone="yes"?>
<Relationships xmlns="http://schemas.openxmlformats.org/package/2006/relationships"><Relationship Id="rId8" Type="http://schemas.openxmlformats.org/officeDocument/2006/relationships/tags" Target="../tags/tag424.xml"/><Relationship Id="rId3" Type="http://schemas.openxmlformats.org/officeDocument/2006/relationships/tags" Target="../tags/tag419.xml"/><Relationship Id="rId7" Type="http://schemas.openxmlformats.org/officeDocument/2006/relationships/tags" Target="../tags/tag423.xml"/><Relationship Id="rId12" Type="http://schemas.openxmlformats.org/officeDocument/2006/relationships/image" Target="../media/image26.svg"/><Relationship Id="rId2" Type="http://schemas.openxmlformats.org/officeDocument/2006/relationships/tags" Target="../tags/tag418.xml"/><Relationship Id="rId1" Type="http://schemas.openxmlformats.org/officeDocument/2006/relationships/tags" Target="../tags/tag417.xml"/><Relationship Id="rId6" Type="http://schemas.openxmlformats.org/officeDocument/2006/relationships/tags" Target="../tags/tag422.xml"/><Relationship Id="rId11" Type="http://schemas.openxmlformats.org/officeDocument/2006/relationships/image" Target="../media/image25.png"/><Relationship Id="rId5" Type="http://schemas.openxmlformats.org/officeDocument/2006/relationships/tags" Target="../tags/tag421.xml"/><Relationship Id="rId10" Type="http://schemas.openxmlformats.org/officeDocument/2006/relationships/slideLayout" Target="../slideLayouts/slideLayout7.xml"/><Relationship Id="rId4" Type="http://schemas.openxmlformats.org/officeDocument/2006/relationships/tags" Target="../tags/tag420.xml"/><Relationship Id="rId9" Type="http://schemas.openxmlformats.org/officeDocument/2006/relationships/tags" Target="../tags/tag425.xml"/></Relationships>
</file>

<file path=ppt/slides/_rels/slide95.xml.rels><?xml version="1.0" encoding="UTF-8" standalone="yes"?>
<Relationships xmlns="http://schemas.openxmlformats.org/package/2006/relationships"><Relationship Id="rId8" Type="http://schemas.openxmlformats.org/officeDocument/2006/relationships/tags" Target="../tags/tag433.xml"/><Relationship Id="rId13" Type="http://schemas.openxmlformats.org/officeDocument/2006/relationships/image" Target="../media/image26.svg"/><Relationship Id="rId3" Type="http://schemas.openxmlformats.org/officeDocument/2006/relationships/tags" Target="../tags/tag428.xml"/><Relationship Id="rId7" Type="http://schemas.openxmlformats.org/officeDocument/2006/relationships/tags" Target="../tags/tag432.xml"/><Relationship Id="rId12" Type="http://schemas.openxmlformats.org/officeDocument/2006/relationships/image" Target="../media/image25.png"/><Relationship Id="rId2" Type="http://schemas.openxmlformats.org/officeDocument/2006/relationships/tags" Target="../tags/tag427.xml"/><Relationship Id="rId1" Type="http://schemas.openxmlformats.org/officeDocument/2006/relationships/tags" Target="../tags/tag426.xml"/><Relationship Id="rId6" Type="http://schemas.openxmlformats.org/officeDocument/2006/relationships/tags" Target="../tags/tag431.xml"/><Relationship Id="rId11" Type="http://schemas.openxmlformats.org/officeDocument/2006/relationships/slideLayout" Target="../slideLayouts/slideLayout7.xml"/><Relationship Id="rId5" Type="http://schemas.openxmlformats.org/officeDocument/2006/relationships/tags" Target="../tags/tag430.xml"/><Relationship Id="rId15" Type="http://schemas.openxmlformats.org/officeDocument/2006/relationships/image" Target="../media/image58.png"/><Relationship Id="rId10" Type="http://schemas.openxmlformats.org/officeDocument/2006/relationships/tags" Target="../tags/tag435.xml"/><Relationship Id="rId4" Type="http://schemas.openxmlformats.org/officeDocument/2006/relationships/tags" Target="../tags/tag429.xml"/><Relationship Id="rId9" Type="http://schemas.openxmlformats.org/officeDocument/2006/relationships/tags" Target="../tags/tag434.xml"/><Relationship Id="rId14" Type="http://schemas.openxmlformats.org/officeDocument/2006/relationships/image" Target="../media/image18.png"/></Relationships>
</file>

<file path=ppt/slides/_rels/slide96.xml.rels><?xml version="1.0" encoding="UTF-8" standalone="yes"?>
<Relationships xmlns="http://schemas.openxmlformats.org/package/2006/relationships"><Relationship Id="rId8" Type="http://schemas.openxmlformats.org/officeDocument/2006/relationships/tags" Target="../tags/tag443.xml"/><Relationship Id="rId13" Type="http://schemas.openxmlformats.org/officeDocument/2006/relationships/image" Target="../media/image26.svg"/><Relationship Id="rId3" Type="http://schemas.openxmlformats.org/officeDocument/2006/relationships/tags" Target="../tags/tag438.xml"/><Relationship Id="rId7" Type="http://schemas.openxmlformats.org/officeDocument/2006/relationships/tags" Target="../tags/tag442.xml"/><Relationship Id="rId12" Type="http://schemas.openxmlformats.org/officeDocument/2006/relationships/image" Target="../media/image25.png"/><Relationship Id="rId2" Type="http://schemas.openxmlformats.org/officeDocument/2006/relationships/tags" Target="../tags/tag437.xml"/><Relationship Id="rId1" Type="http://schemas.openxmlformats.org/officeDocument/2006/relationships/tags" Target="../tags/tag436.xml"/><Relationship Id="rId6" Type="http://schemas.openxmlformats.org/officeDocument/2006/relationships/tags" Target="../tags/tag441.xml"/><Relationship Id="rId11" Type="http://schemas.openxmlformats.org/officeDocument/2006/relationships/slideLayout" Target="../slideLayouts/slideLayout7.xml"/><Relationship Id="rId5" Type="http://schemas.openxmlformats.org/officeDocument/2006/relationships/tags" Target="../tags/tag440.xml"/><Relationship Id="rId10" Type="http://schemas.openxmlformats.org/officeDocument/2006/relationships/tags" Target="../tags/tag445.xml"/><Relationship Id="rId4" Type="http://schemas.openxmlformats.org/officeDocument/2006/relationships/tags" Target="../tags/tag439.xml"/><Relationship Id="rId9" Type="http://schemas.openxmlformats.org/officeDocument/2006/relationships/tags" Target="../tags/tag444.xml"/><Relationship Id="rId14" Type="http://schemas.openxmlformats.org/officeDocument/2006/relationships/image" Target="../media/image18.png"/></Relationships>
</file>

<file path=ppt/slides/_rels/slide97.xml.rels><?xml version="1.0" encoding="UTF-8" standalone="yes"?>
<Relationships xmlns="http://schemas.openxmlformats.org/package/2006/relationships"><Relationship Id="rId8" Type="http://schemas.openxmlformats.org/officeDocument/2006/relationships/tags" Target="../tags/tag453.xml"/><Relationship Id="rId13" Type="http://schemas.openxmlformats.org/officeDocument/2006/relationships/image" Target="../media/image26.svg"/><Relationship Id="rId3" Type="http://schemas.openxmlformats.org/officeDocument/2006/relationships/tags" Target="../tags/tag448.xml"/><Relationship Id="rId7" Type="http://schemas.openxmlformats.org/officeDocument/2006/relationships/tags" Target="../tags/tag452.xml"/><Relationship Id="rId12" Type="http://schemas.openxmlformats.org/officeDocument/2006/relationships/image" Target="../media/image25.png"/><Relationship Id="rId2" Type="http://schemas.openxmlformats.org/officeDocument/2006/relationships/tags" Target="../tags/tag447.xml"/><Relationship Id="rId1" Type="http://schemas.openxmlformats.org/officeDocument/2006/relationships/tags" Target="../tags/tag446.xml"/><Relationship Id="rId6" Type="http://schemas.openxmlformats.org/officeDocument/2006/relationships/tags" Target="../tags/tag451.xml"/><Relationship Id="rId11" Type="http://schemas.openxmlformats.org/officeDocument/2006/relationships/slideLayout" Target="../slideLayouts/slideLayout7.xml"/><Relationship Id="rId5" Type="http://schemas.openxmlformats.org/officeDocument/2006/relationships/tags" Target="../tags/tag450.xml"/><Relationship Id="rId10" Type="http://schemas.openxmlformats.org/officeDocument/2006/relationships/tags" Target="../tags/tag455.xml"/><Relationship Id="rId4" Type="http://schemas.openxmlformats.org/officeDocument/2006/relationships/tags" Target="../tags/tag449.xml"/><Relationship Id="rId9" Type="http://schemas.openxmlformats.org/officeDocument/2006/relationships/tags" Target="../tags/tag454.xml"/><Relationship Id="rId14" Type="http://schemas.openxmlformats.org/officeDocument/2006/relationships/image" Target="../media/image18.png"/></Relationships>
</file>

<file path=ppt/slides/_rels/slide9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904567" y="1515964"/>
            <a:ext cx="6921576" cy="1050737"/>
          </a:xfrm>
          <a:prstGeom prst="rect">
            <a:avLst/>
          </a:prstGeom>
        </p:spPr>
        <p:txBody>
          <a:bodyPr wrap="square" lIns="0" tIns="0" rIns="0" bIns="0" rtlCol="0" anchor="t">
            <a:spAutoFit/>
          </a:bodyPr>
          <a:lstStyle/>
          <a:p>
            <a:pPr algn="ctr" defTabSz="457246">
              <a:lnSpc>
                <a:spcPct val="150000"/>
              </a:lnSpc>
            </a:pPr>
            <a:r>
              <a:rPr lang="en-US" sz="2400" b="1" dirty="0">
                <a:solidFill>
                  <a:srgbClr val="215968"/>
                </a:solidFill>
                <a:latin typeface="Carelia"/>
              </a:rPr>
              <a:t>PROGRAMME DE REMEDIATION INTENSIVE</a:t>
            </a:r>
          </a:p>
          <a:p>
            <a:pPr algn="ctr" defTabSz="457246">
              <a:lnSpc>
                <a:spcPct val="150000"/>
              </a:lnSpc>
            </a:pPr>
            <a:r>
              <a:rPr lang="en-US" sz="2400" b="1" dirty="0">
                <a:solidFill>
                  <a:srgbClr val="215968"/>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462117" y="6417292"/>
            <a:ext cx="6241120" cy="276999"/>
          </a:xfrm>
          <a:prstGeom prst="rect">
            <a:avLst/>
          </a:prstGeom>
          <a:noFill/>
        </p:spPr>
        <p:txBody>
          <a:bodyPr wrap="square" rtlCol="0">
            <a:spAutoFit/>
          </a:bodyPr>
          <a:lstStyle/>
          <a:p>
            <a:pPr algn="ctr" defTabSz="457246"/>
            <a:r>
              <a:rPr lang="fr-MA" sz="1200" i="1" dirty="0">
                <a:solidFill>
                  <a:prstClr val="black">
                    <a:lumMod val="75000"/>
                    <a:lumOff val="25000"/>
                  </a:prstClr>
                </a:solidFill>
                <a:latin typeface="Calibri"/>
              </a:rPr>
              <a:t>Version expérimentale pour les Ecoles Pionnières.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162" y="239226"/>
            <a:ext cx="6666387" cy="93329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4">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7346531" y="4661625"/>
            <a:ext cx="1764724" cy="1996806"/>
          </a:xfrm>
          <a:prstGeom prst="rect">
            <a:avLst/>
          </a:prstGeom>
        </p:spPr>
      </p:pic>
      <p:sp>
        <p:nvSpPr>
          <p:cNvPr id="16" name="Ellipse 15">
            <a:extLst>
              <a:ext uri="{FF2B5EF4-FFF2-40B4-BE49-F238E27FC236}">
                <a16:creationId xmlns:a16="http://schemas.microsoft.com/office/drawing/2014/main" id="{8FC2E2AF-8B90-93B1-A60E-BE80AB3ECC17}"/>
              </a:ext>
            </a:extLst>
          </p:cNvPr>
          <p:cNvSpPr/>
          <p:nvPr/>
        </p:nvSpPr>
        <p:spPr>
          <a:xfrm>
            <a:off x="787773" y="3208861"/>
            <a:ext cx="1978090" cy="1847283"/>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900" b="1" kern="1200" dirty="0">
                <a:solidFill>
                  <a:srgbClr val="FFFFFF"/>
                </a:solidFill>
                <a:effectLst/>
                <a:latin typeface="Times New Roman" panose="02020603050405020304" pitchFamily="18" charset="0"/>
                <a:ea typeface="Calibri" panose="020F0502020204030204" pitchFamily="34" charset="0"/>
              </a:rPr>
              <a:t> </a:t>
            </a:r>
            <a:endParaRPr lang="fr-MA" sz="1100" dirty="0">
              <a:effectLst/>
              <a:latin typeface="Calibri" panose="020F0502020204030204" pitchFamily="34" charset="0"/>
              <a:ea typeface="Calibri" panose="020F0502020204030204" pitchFamily="34" charset="0"/>
            </a:endParaRPr>
          </a:p>
        </p:txBody>
      </p:sp>
      <p:sp>
        <p:nvSpPr>
          <p:cNvPr id="19" name="Forme libre : forme 18">
            <a:extLst>
              <a:ext uri="{FF2B5EF4-FFF2-40B4-BE49-F238E27FC236}">
                <a16:creationId xmlns:a16="http://schemas.microsoft.com/office/drawing/2014/main" id="{8C3E1B50-9FA7-C3CB-7B52-E438B019885C}"/>
              </a:ext>
            </a:extLst>
          </p:cNvPr>
          <p:cNvSpPr/>
          <p:nvPr/>
        </p:nvSpPr>
        <p:spPr>
          <a:xfrm rot="261352" flipH="1" flipV="1">
            <a:off x="3225921" y="2512606"/>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0" name="ZoneTexte 19">
            <a:extLst>
              <a:ext uri="{FF2B5EF4-FFF2-40B4-BE49-F238E27FC236}">
                <a16:creationId xmlns:a16="http://schemas.microsoft.com/office/drawing/2014/main" id="{2AC333F3-E5ED-4E6A-D233-1E43257F07FA}"/>
              </a:ext>
            </a:extLst>
          </p:cNvPr>
          <p:cNvSpPr txBox="1"/>
          <p:nvPr/>
        </p:nvSpPr>
        <p:spPr>
          <a:xfrm>
            <a:off x="3499573" y="2774651"/>
            <a:ext cx="2510118" cy="646331"/>
          </a:xfrm>
          <a:prstGeom prst="rect">
            <a:avLst/>
          </a:prstGeom>
          <a:noFill/>
        </p:spPr>
        <p:txBody>
          <a:bodyPr wrap="square" rtlCol="0">
            <a:spAutoFit/>
          </a:bodyPr>
          <a:lstStyle/>
          <a:p>
            <a:r>
              <a:rPr lang="fr-FR" sz="2800" b="1" dirty="0">
                <a:solidFill>
                  <a:srgbClr val="FFC000"/>
                </a:solidFill>
              </a:rPr>
              <a:t>Parcours : </a:t>
            </a:r>
            <a:r>
              <a:rPr lang="fr-FR" sz="3600" b="1" dirty="0">
                <a:solidFill>
                  <a:srgbClr val="FFC000"/>
                </a:solidFill>
              </a:rPr>
              <a:t>3</a:t>
            </a:r>
            <a:endParaRPr lang="fr-FR" sz="2800" b="1" dirty="0">
              <a:solidFill>
                <a:srgbClr val="FFC000"/>
              </a:solidFill>
            </a:endParaRPr>
          </a:p>
        </p:txBody>
      </p:sp>
      <p:sp>
        <p:nvSpPr>
          <p:cNvPr id="21" name="Forme libre : forme 20">
            <a:extLst>
              <a:ext uri="{FF2B5EF4-FFF2-40B4-BE49-F238E27FC236}">
                <a16:creationId xmlns:a16="http://schemas.microsoft.com/office/drawing/2014/main" id="{15381C3D-A0B9-BBF8-7112-ACEF7FF01EDF}"/>
              </a:ext>
            </a:extLst>
          </p:cNvPr>
          <p:cNvSpPr/>
          <p:nvPr/>
        </p:nvSpPr>
        <p:spPr>
          <a:xfrm rot="261352" flipH="1" flipV="1">
            <a:off x="3225922" y="3507720"/>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2" name="Forme libre : forme 21">
            <a:extLst>
              <a:ext uri="{FF2B5EF4-FFF2-40B4-BE49-F238E27FC236}">
                <a16:creationId xmlns:a16="http://schemas.microsoft.com/office/drawing/2014/main" id="{BE70A603-A2F8-7C53-1CC7-37EFF0A9AF21}"/>
              </a:ext>
            </a:extLst>
          </p:cNvPr>
          <p:cNvSpPr/>
          <p:nvPr/>
        </p:nvSpPr>
        <p:spPr>
          <a:xfrm rot="11191981" flipH="1" flipV="1">
            <a:off x="3266401" y="4568579"/>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3" name="ZoneTexte 22">
            <a:extLst>
              <a:ext uri="{FF2B5EF4-FFF2-40B4-BE49-F238E27FC236}">
                <a16:creationId xmlns:a16="http://schemas.microsoft.com/office/drawing/2014/main" id="{618D15CB-AABE-8553-7E04-AE6062B99BC4}"/>
              </a:ext>
            </a:extLst>
          </p:cNvPr>
          <p:cNvSpPr txBox="1"/>
          <p:nvPr/>
        </p:nvSpPr>
        <p:spPr>
          <a:xfrm>
            <a:off x="3555519" y="3762400"/>
            <a:ext cx="2510118" cy="646331"/>
          </a:xfrm>
          <a:prstGeom prst="rect">
            <a:avLst/>
          </a:prstGeom>
          <a:noFill/>
        </p:spPr>
        <p:txBody>
          <a:bodyPr wrap="square" rtlCol="0">
            <a:spAutoFit/>
          </a:bodyPr>
          <a:lstStyle/>
          <a:p>
            <a:r>
              <a:rPr lang="fr-FR" sz="2800" b="1" dirty="0">
                <a:solidFill>
                  <a:srgbClr val="FFC000"/>
                </a:solidFill>
              </a:rPr>
              <a:t>Palier : </a:t>
            </a:r>
            <a:r>
              <a:rPr lang="fr-FR" sz="3600" b="1" dirty="0">
                <a:solidFill>
                  <a:srgbClr val="FFC000"/>
                </a:solidFill>
              </a:rPr>
              <a:t>4</a:t>
            </a:r>
            <a:endParaRPr lang="fr-FR" sz="2800" b="1" dirty="0">
              <a:solidFill>
                <a:srgbClr val="FFC000"/>
              </a:solidFill>
            </a:endParaRPr>
          </a:p>
        </p:txBody>
      </p:sp>
      <p:sp>
        <p:nvSpPr>
          <p:cNvPr id="24" name="ZoneTexte 23">
            <a:extLst>
              <a:ext uri="{FF2B5EF4-FFF2-40B4-BE49-F238E27FC236}">
                <a16:creationId xmlns:a16="http://schemas.microsoft.com/office/drawing/2014/main" id="{9FC625E1-432F-BD2B-F568-103CD439CDAB}"/>
              </a:ext>
            </a:extLst>
          </p:cNvPr>
          <p:cNvSpPr txBox="1"/>
          <p:nvPr/>
        </p:nvSpPr>
        <p:spPr>
          <a:xfrm>
            <a:off x="3499572" y="4783212"/>
            <a:ext cx="2510118" cy="523220"/>
          </a:xfrm>
          <a:prstGeom prst="rect">
            <a:avLst/>
          </a:prstGeom>
          <a:noFill/>
        </p:spPr>
        <p:txBody>
          <a:bodyPr wrap="square" rtlCol="0">
            <a:spAutoFit/>
          </a:bodyPr>
          <a:lstStyle/>
          <a:p>
            <a:r>
              <a:rPr lang="fr-FR" sz="2800" b="1" dirty="0">
                <a:solidFill>
                  <a:srgbClr val="E1A346"/>
                </a:solidFill>
              </a:rPr>
              <a:t>Séance : 2</a:t>
            </a:r>
          </a:p>
        </p:txBody>
      </p:sp>
      <p:sp>
        <p:nvSpPr>
          <p:cNvPr id="2" name="ZoneTexte 1">
            <a:extLst>
              <a:ext uri="{FF2B5EF4-FFF2-40B4-BE49-F238E27FC236}">
                <a16:creationId xmlns:a16="http://schemas.microsoft.com/office/drawing/2014/main" id="{072157C4-EFB8-6583-A33C-0F4A7A1CAFA1}"/>
              </a:ext>
            </a:extLst>
          </p:cNvPr>
          <p:cNvSpPr txBox="1"/>
          <p:nvPr/>
        </p:nvSpPr>
        <p:spPr>
          <a:xfrm>
            <a:off x="884395" y="3354075"/>
            <a:ext cx="1784846" cy="1754326"/>
          </a:xfrm>
          <a:prstGeom prst="rect">
            <a:avLst/>
          </a:prstGeom>
          <a:noFill/>
        </p:spPr>
        <p:txBody>
          <a:bodyPr wrap="square" rtlCol="0">
            <a:spAutoFit/>
          </a:bodyPr>
          <a:lstStyle/>
          <a:p>
            <a:pPr algn="ctr"/>
            <a:r>
              <a:rPr lang="fr-FR" sz="5400" dirty="0">
                <a:solidFill>
                  <a:srgbClr val="E1A346"/>
                </a:solidFill>
              </a:rPr>
              <a:t>5</a:t>
            </a:r>
            <a:r>
              <a:rPr lang="fr-FR" sz="5400" baseline="30000" dirty="0">
                <a:solidFill>
                  <a:srgbClr val="E1A346"/>
                </a:solidFill>
              </a:rPr>
              <a:t>e </a:t>
            </a:r>
            <a:r>
              <a:rPr lang="fr-FR" sz="5400" dirty="0">
                <a:solidFill>
                  <a:srgbClr val="E1A346"/>
                </a:solidFill>
              </a:rPr>
              <a:t>/6</a:t>
            </a:r>
            <a:r>
              <a:rPr lang="fr-FR" sz="5400" baseline="30000" dirty="0">
                <a:solidFill>
                  <a:srgbClr val="E1A346"/>
                </a:solidFill>
              </a:rPr>
              <a:t>e</a:t>
            </a:r>
            <a:r>
              <a:rPr lang="fr-FR" sz="5400" dirty="0">
                <a:solidFill>
                  <a:srgbClr val="E1A346"/>
                </a:solidFill>
              </a:rPr>
              <a:t> AP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A01E9-E6E4-10C7-D133-3997E0EEC7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865C9A-3E96-9B50-8530-557F9A514F40}"/>
              </a:ext>
            </a:extLst>
          </p:cNvPr>
          <p:cNvSpPr/>
          <p:nvPr/>
        </p:nvSpPr>
        <p:spPr>
          <a:xfrm>
            <a:off x="0" y="983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8728A1D-467D-56E7-4B54-BA0EA9F4769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844ABE9-70E3-1AB9-BBEA-DEBFEDD3035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0ED25677-5BC0-618B-7148-B8D9F662E629}"/>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F625B1BE-6669-0FE7-AB01-D7115E1889A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1951358E-9512-9F22-6EA0-69E4B64D16B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87E8D20A-E038-813D-0468-082DC6A856C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6420178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96D10-80F1-46D3-A203-1036D33F5F42}"/>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C2750E42-B46B-E93E-54CC-78A80F1C6B1F}"/>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3" name="Rectangle : coins arrondis 2">
            <a:extLst>
              <a:ext uri="{FF2B5EF4-FFF2-40B4-BE49-F238E27FC236}">
                <a16:creationId xmlns:a16="http://schemas.microsoft.com/office/drawing/2014/main" id="{8008F3E9-13A2-81E7-4CD7-A69CC83BE6F0}"/>
              </a:ext>
            </a:extLst>
          </p:cNvPr>
          <p:cNvSpPr/>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3AF2008-58EB-55A4-A738-8B21BD31AC74}"/>
              </a:ext>
            </a:extLst>
          </p:cNvPr>
          <p:cNvSpPr/>
          <p:nvPr/>
        </p:nvSpPr>
        <p:spPr>
          <a:xfrm>
            <a:off x="459713" y="47647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5" name="Image 4">
            <a:extLst>
              <a:ext uri="{FF2B5EF4-FFF2-40B4-BE49-F238E27FC236}">
                <a16:creationId xmlns:a16="http://schemas.microsoft.com/office/drawing/2014/main" id="{19639595-B8FD-3556-4B1B-E8103D3B6A24}"/>
              </a:ext>
            </a:extLst>
          </p:cNvPr>
          <p:cNvPicPr>
            <a:picLocks noChangeAspect="1"/>
          </p:cNvPicPr>
          <p:nvPr/>
        </p:nvPicPr>
        <p:blipFill>
          <a:blip r:embed="rId4"/>
          <a:stretch>
            <a:fillRect/>
          </a:stretch>
        </p:blipFill>
        <p:spPr>
          <a:xfrm>
            <a:off x="2894014" y="1626623"/>
            <a:ext cx="3355975" cy="3514599"/>
          </a:xfrm>
          <a:prstGeom prst="rect">
            <a:avLst/>
          </a:prstGeom>
        </p:spPr>
      </p:pic>
      <p:sp>
        <p:nvSpPr>
          <p:cNvPr id="10" name="ZoneTexte 9">
            <a:extLst>
              <a:ext uri="{FF2B5EF4-FFF2-40B4-BE49-F238E27FC236}">
                <a16:creationId xmlns:a16="http://schemas.microsoft.com/office/drawing/2014/main" id="{B5B00E0B-79C3-1EE0-C224-673212B42BF6}"/>
              </a:ext>
            </a:extLst>
          </p:cNvPr>
          <p:cNvSpPr txBox="1"/>
          <p:nvPr/>
        </p:nvSpPr>
        <p:spPr>
          <a:xfrm>
            <a:off x="790894" y="332439"/>
            <a:ext cx="7983321" cy="583493"/>
          </a:xfrm>
          <a:prstGeom prst="rect">
            <a:avLst/>
          </a:prstGeom>
          <a:noFill/>
        </p:spPr>
        <p:txBody>
          <a:bodyPr wrap="square">
            <a:spAutoFit/>
          </a:bodyPr>
          <a:lstStyle/>
          <a:p>
            <a:pPr marL="0" lvl="1" defTabSz="457246">
              <a:lnSpc>
                <a:spcPts val="2011"/>
              </a:lnSpc>
              <a:spcBef>
                <a:spcPct val="0"/>
              </a:spcBef>
              <a:defRPr/>
            </a:pPr>
            <a:r>
              <a:rPr lang="fr-FR" sz="1467" b="1" dirty="0">
                <a:solidFill>
                  <a:prstClr val="white">
                    <a:lumMod val="65000"/>
                  </a:prstClr>
                </a:solidFill>
                <a:latin typeface="Dosis" pitchFamily="2" charset="0"/>
              </a:rPr>
              <a:t>Laissez un petit espace entre les lettres d’un même mot et un espace plus grand entre les mots. </a:t>
            </a:r>
          </a:p>
          <a:p>
            <a:pPr marL="0" lvl="1" defTabSz="457246">
              <a:lnSpc>
                <a:spcPts val="2011"/>
              </a:lnSpc>
              <a:spcBef>
                <a:spcPct val="0"/>
              </a:spcBef>
              <a:defRPr/>
            </a:pPr>
            <a:r>
              <a:rPr lang="fr-MA" sz="1467" b="1" dirty="0">
                <a:solidFill>
                  <a:prstClr val="white">
                    <a:lumMod val="65000"/>
                  </a:prstClr>
                </a:solidFill>
                <a:latin typeface="Dosis" pitchFamily="2" charset="0"/>
              </a:rPr>
              <a:t>L’enseignant donne une rétroaction positive ou corrective</a:t>
            </a:r>
          </a:p>
        </p:txBody>
      </p:sp>
      <p:sp>
        <p:nvSpPr>
          <p:cNvPr id="2" name="Rectangle 1">
            <a:extLst>
              <a:ext uri="{FF2B5EF4-FFF2-40B4-BE49-F238E27FC236}">
                <a16:creationId xmlns:a16="http://schemas.microsoft.com/office/drawing/2014/main" id="{5FC62DEF-0B41-E2CA-1AED-75625F7D98EA}"/>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8" name="Groupe 7">
            <a:extLst>
              <a:ext uri="{FF2B5EF4-FFF2-40B4-BE49-F238E27FC236}">
                <a16:creationId xmlns:a16="http://schemas.microsoft.com/office/drawing/2014/main" id="{EA4FCCF5-52A8-4EA5-2B3B-2FCA6A8DCB88}"/>
              </a:ext>
            </a:extLst>
          </p:cNvPr>
          <p:cNvGrpSpPr/>
          <p:nvPr/>
        </p:nvGrpSpPr>
        <p:grpSpPr>
          <a:xfrm>
            <a:off x="146299" y="284350"/>
            <a:ext cx="8813800" cy="6450748"/>
            <a:chOff x="312517" y="308345"/>
            <a:chExt cx="8518967" cy="6183554"/>
          </a:xfrm>
        </p:grpSpPr>
        <p:sp>
          <p:nvSpPr>
            <p:cNvPr id="11" name="Rectangle : coins arrondis 10">
              <a:extLst>
                <a:ext uri="{FF2B5EF4-FFF2-40B4-BE49-F238E27FC236}">
                  <a16:creationId xmlns:a16="http://schemas.microsoft.com/office/drawing/2014/main" id="{F9F58B3F-5C1D-7626-CF90-02AB06F7E0F7}"/>
                </a:ext>
              </a:extLst>
            </p:cNvPr>
            <p:cNvSpPr/>
            <p:nvPr/>
          </p:nvSpPr>
          <p:spPr>
            <a:xfrm>
              <a:off x="312517" y="308345"/>
              <a:ext cx="8518967" cy="6183554"/>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12" name="Rectangle : coins arrondis 11">
              <a:extLst>
                <a:ext uri="{FF2B5EF4-FFF2-40B4-BE49-F238E27FC236}">
                  <a16:creationId xmlns:a16="http://schemas.microsoft.com/office/drawing/2014/main" id="{AF81E69A-BACE-DDAF-BB8B-CA258B8B0E61}"/>
                </a:ext>
              </a:extLst>
            </p:cNvPr>
            <p:cNvSpPr/>
            <p:nvPr/>
          </p:nvSpPr>
          <p:spPr>
            <a:xfrm>
              <a:off x="329910" y="330439"/>
              <a:ext cx="8496000" cy="652467"/>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13" name="Groupe 12">
            <a:extLst>
              <a:ext uri="{FF2B5EF4-FFF2-40B4-BE49-F238E27FC236}">
                <a16:creationId xmlns:a16="http://schemas.microsoft.com/office/drawing/2014/main" id="{954690A0-4C08-DC80-9D40-31A941BDACB3}"/>
              </a:ext>
            </a:extLst>
          </p:cNvPr>
          <p:cNvGrpSpPr/>
          <p:nvPr/>
        </p:nvGrpSpPr>
        <p:grpSpPr>
          <a:xfrm>
            <a:off x="-211628" y="1"/>
            <a:ext cx="9254029" cy="234729"/>
            <a:chOff x="-1604302" y="20290"/>
            <a:chExt cx="10430213" cy="411175"/>
          </a:xfrm>
          <a:noFill/>
        </p:grpSpPr>
        <p:sp>
          <p:nvSpPr>
            <p:cNvPr id="14" name="Rectangle : coins arrondis 13">
              <a:extLst>
                <a:ext uri="{FF2B5EF4-FFF2-40B4-BE49-F238E27FC236}">
                  <a16:creationId xmlns:a16="http://schemas.microsoft.com/office/drawing/2014/main" id="{5970F443-DE38-C18C-3A89-02C4589BB3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2C1CCA45-BD0C-0CF9-571F-27F7C094953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solidFill>
                  <a:latin typeface="Dosis" pitchFamily="2" charset="0"/>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0D66B81B-2B63-FD0F-9D9D-64A9227A5F4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85000"/>
                    </a:schemeClr>
                  </a:solidFill>
                  <a:latin typeface="Dosis" pitchFamily="2" charset="0"/>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E157E84B-551D-4846-061A-1DC5B066A6E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85000"/>
                    </a:schemeClr>
                  </a:solidFill>
                  <a:latin typeface="Dosis" pitchFamily="2" charset="0"/>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50D7A6E1-26B2-A6B5-E00E-0F3503FD44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9" name="Rectangle : coins arrondis 18">
              <a:extLst>
                <a:ext uri="{FF2B5EF4-FFF2-40B4-BE49-F238E27FC236}">
                  <a16:creationId xmlns:a16="http://schemas.microsoft.com/office/drawing/2014/main" id="{3108A4EE-F1B8-E00E-E41F-33E9DA46AE6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49482330-5875-975A-6678-410B052D1EE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4046" y="469584"/>
            <a:ext cx="387564" cy="342737"/>
          </a:xfrm>
          <a:prstGeom prst="rect">
            <a:avLst/>
          </a:prstGeom>
        </p:spPr>
      </p:pic>
      <p:sp>
        <p:nvSpPr>
          <p:cNvPr id="26" name="ZoneTexte 25">
            <a:extLst>
              <a:ext uri="{FF2B5EF4-FFF2-40B4-BE49-F238E27FC236}">
                <a16:creationId xmlns:a16="http://schemas.microsoft.com/office/drawing/2014/main" id="{A806AE1F-E30B-DFE7-D8D2-FDCE8222FE5E}"/>
              </a:ext>
            </a:extLst>
          </p:cNvPr>
          <p:cNvSpPr txBox="1"/>
          <p:nvPr/>
        </p:nvSpPr>
        <p:spPr>
          <a:xfrm>
            <a:off x="542745" y="392015"/>
            <a:ext cx="8315681" cy="581569"/>
          </a:xfrm>
          <a:prstGeom prst="rect">
            <a:avLst/>
          </a:prstGeom>
          <a:noFill/>
        </p:spPr>
        <p:txBody>
          <a:bodyPr wrap="square">
            <a:spAutoFit/>
          </a:bodyPr>
          <a:lstStyle/>
          <a:p>
            <a:pPr marL="0" lvl="1" defTabSz="457246">
              <a:lnSpc>
                <a:spcPts val="2011"/>
              </a:lnSpc>
              <a:spcBef>
                <a:spcPct val="0"/>
              </a:spcBef>
              <a:defRPr/>
            </a:pPr>
            <a:r>
              <a:rPr lang="fr-FR" sz="1400" b="1" dirty="0">
                <a:solidFill>
                  <a:prstClr val="white">
                    <a:lumMod val="65000"/>
                  </a:prstClr>
                </a:solidFill>
                <a:latin typeface="Dosis" panose="02010703020202060003" pitchFamily="2" charset="0"/>
              </a:rPr>
              <a:t>Prenez vos ardoises. Ecrivez les mots</a:t>
            </a:r>
          </a:p>
          <a:p>
            <a:pPr marL="0" lvl="1" defTabSz="457246">
              <a:lnSpc>
                <a:spcPts val="2011"/>
              </a:lnSpc>
              <a:spcBef>
                <a:spcPct val="0"/>
              </a:spcBef>
              <a:defRPr/>
            </a:pPr>
            <a:r>
              <a:rPr lang="fr-FR" sz="1400" dirty="0">
                <a:solidFill>
                  <a:prstClr val="white">
                    <a:lumMod val="65000"/>
                  </a:prstClr>
                </a:solidFill>
                <a:latin typeface="Dosis" panose="02010703020202060003" pitchFamily="2" charset="0"/>
              </a:rPr>
              <a:t>L’enseignant fournit une rétroaction positive ou corrective.</a:t>
            </a:r>
          </a:p>
        </p:txBody>
      </p:sp>
      <p:cxnSp>
        <p:nvCxnSpPr>
          <p:cNvPr id="4" name="Connecteur droit 3">
            <a:extLst>
              <a:ext uri="{FF2B5EF4-FFF2-40B4-BE49-F238E27FC236}">
                <a16:creationId xmlns:a16="http://schemas.microsoft.com/office/drawing/2014/main" id="{9F87F5FB-9924-DBAF-8E3D-A0FC6BB97557}"/>
              </a:ext>
            </a:extLst>
          </p:cNvPr>
          <p:cNvCxnSpPr>
            <a:cxnSpLocks/>
          </p:cNvCxnSpPr>
          <p:nvPr/>
        </p:nvCxnSpPr>
        <p:spPr>
          <a:xfrm>
            <a:off x="459712" y="4091472"/>
            <a:ext cx="8314502"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9" name="Connecteur droit 28">
            <a:extLst>
              <a:ext uri="{FF2B5EF4-FFF2-40B4-BE49-F238E27FC236}">
                <a16:creationId xmlns:a16="http://schemas.microsoft.com/office/drawing/2014/main" id="{C19F7F7E-0BAA-5BED-F6DB-A027D44DE37A}"/>
              </a:ext>
            </a:extLst>
          </p:cNvPr>
          <p:cNvCxnSpPr>
            <a:cxnSpLocks/>
          </p:cNvCxnSpPr>
          <p:nvPr/>
        </p:nvCxnSpPr>
        <p:spPr>
          <a:xfrm>
            <a:off x="459711" y="3143207"/>
            <a:ext cx="8294028" cy="1"/>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0" name="Connecteur droit 29">
            <a:extLst>
              <a:ext uri="{FF2B5EF4-FFF2-40B4-BE49-F238E27FC236}">
                <a16:creationId xmlns:a16="http://schemas.microsoft.com/office/drawing/2014/main" id="{59F73CC3-4A8B-D2AB-728D-5C3B5FA36667}"/>
              </a:ext>
            </a:extLst>
          </p:cNvPr>
          <p:cNvCxnSpPr>
            <a:cxnSpLocks/>
          </p:cNvCxnSpPr>
          <p:nvPr/>
        </p:nvCxnSpPr>
        <p:spPr>
          <a:xfrm>
            <a:off x="459713" y="3620428"/>
            <a:ext cx="8227089"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1" name="ZoneTexte 30">
            <a:extLst>
              <a:ext uri="{FF2B5EF4-FFF2-40B4-BE49-F238E27FC236}">
                <a16:creationId xmlns:a16="http://schemas.microsoft.com/office/drawing/2014/main" id="{2ADD7773-1E6C-45F8-430A-47CEADC66C90}"/>
              </a:ext>
            </a:extLst>
          </p:cNvPr>
          <p:cNvSpPr txBox="1"/>
          <p:nvPr/>
        </p:nvSpPr>
        <p:spPr>
          <a:xfrm>
            <a:off x="329976" y="3091278"/>
            <a:ext cx="9065530" cy="2554545"/>
          </a:xfrm>
          <a:prstGeom prst="rect">
            <a:avLst/>
          </a:prstGeom>
          <a:noFill/>
        </p:spPr>
        <p:txBody>
          <a:bodyPr wrap="square" rtlCol="0">
            <a:spAutoFit/>
          </a:bodyPr>
          <a:lstStyle/>
          <a:p>
            <a:pPr defTabSz="457269">
              <a:defRPr/>
            </a:pPr>
            <a:r>
              <a:rPr lang="fr-FR" sz="8000" b="1" dirty="0">
                <a:solidFill>
                  <a:srgbClr val="4F81BD">
                    <a:lumMod val="50000"/>
                  </a:srgbClr>
                </a:solidFill>
                <a:latin typeface="Aharoni" panose="02010803020104030203" pitchFamily="2" charset="-79"/>
                <a:cs typeface="Aharoni" panose="02010803020104030203" pitchFamily="2" charset="-79"/>
              </a:rPr>
              <a:t>La </a:t>
            </a:r>
            <a:r>
              <a:rPr lang="fr-FR" sz="8000" b="1" dirty="0" err="1">
                <a:solidFill>
                  <a:srgbClr val="4F81BD">
                    <a:lumMod val="50000"/>
                  </a:srgbClr>
                </a:solidFill>
                <a:latin typeface="Aharoni" panose="02010803020104030203" pitchFamily="2" charset="-79"/>
                <a:cs typeface="Aharoni" panose="02010803020104030203" pitchFamily="2" charset="-79"/>
              </a:rPr>
              <a:t>patissière</a:t>
            </a:r>
            <a:r>
              <a:rPr lang="fr-FR" sz="8000" b="1" dirty="0">
                <a:solidFill>
                  <a:srgbClr val="4F81BD">
                    <a:lumMod val="50000"/>
                  </a:srgbClr>
                </a:solidFill>
                <a:latin typeface="Dosis" pitchFamily="2" charset="0"/>
              </a:rPr>
              <a:t>.</a:t>
            </a:r>
          </a:p>
          <a:p>
            <a:pPr defTabSz="457269">
              <a:defRPr/>
            </a:pPr>
            <a:endParaRPr lang="fr-FR" sz="8000" b="1" kern="0" spc="277" dirty="0">
              <a:solidFill>
                <a:srgbClr val="106585"/>
              </a:solidFill>
              <a:latin typeface="Dosis" pitchFamily="2" charset="0"/>
            </a:endParaRPr>
          </a:p>
        </p:txBody>
      </p:sp>
      <p:cxnSp>
        <p:nvCxnSpPr>
          <p:cNvPr id="35" name="Connecteur droit avec flèche 34">
            <a:extLst>
              <a:ext uri="{FF2B5EF4-FFF2-40B4-BE49-F238E27FC236}">
                <a16:creationId xmlns:a16="http://schemas.microsoft.com/office/drawing/2014/main" id="{2CDD5FB8-AAF9-BAE3-BA17-90FA2C461C27}"/>
              </a:ext>
            </a:extLst>
          </p:cNvPr>
          <p:cNvCxnSpPr>
            <a:cxnSpLocks/>
          </p:cNvCxnSpPr>
          <p:nvPr/>
        </p:nvCxnSpPr>
        <p:spPr>
          <a:xfrm>
            <a:off x="355152" y="3296203"/>
            <a:ext cx="0" cy="82716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8" name="Connecteur droit avec flèche 37">
            <a:extLst>
              <a:ext uri="{FF2B5EF4-FFF2-40B4-BE49-F238E27FC236}">
                <a16:creationId xmlns:a16="http://schemas.microsoft.com/office/drawing/2014/main" id="{69A5AEDB-636A-BE5B-E000-8BE9A0E0D654}"/>
              </a:ext>
            </a:extLst>
          </p:cNvPr>
          <p:cNvCxnSpPr>
            <a:cxnSpLocks/>
          </p:cNvCxnSpPr>
          <p:nvPr/>
        </p:nvCxnSpPr>
        <p:spPr>
          <a:xfrm>
            <a:off x="1814758" y="3620428"/>
            <a:ext cx="0" cy="82716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34" name="Image 33">
            <a:extLst>
              <a:ext uri="{FF2B5EF4-FFF2-40B4-BE49-F238E27FC236}">
                <a16:creationId xmlns:a16="http://schemas.microsoft.com/office/drawing/2014/main" id="{8A576148-766F-B77E-079C-E9F565FADBB0}"/>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2710112" y="1043841"/>
            <a:ext cx="3062109" cy="2073401"/>
          </a:xfrm>
          <a:prstGeom prst="rect">
            <a:avLst/>
          </a:prstGeom>
        </p:spPr>
      </p:pic>
    </p:spTree>
    <p:extLst>
      <p:ext uri="{BB962C8B-B14F-4D97-AF65-F5344CB8AC3E}">
        <p14:creationId xmlns:p14="http://schemas.microsoft.com/office/powerpoint/2010/main" val="397578496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AD1F7-130F-81AE-F95F-19F08D873A1B}"/>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4DA991B4-C836-5621-C5A8-43BD4B87742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3" name="Rectangle : coins arrondis 2">
            <a:extLst>
              <a:ext uri="{FF2B5EF4-FFF2-40B4-BE49-F238E27FC236}">
                <a16:creationId xmlns:a16="http://schemas.microsoft.com/office/drawing/2014/main" id="{B035E7E7-35CD-CEF1-3AEC-F08A1886580E}"/>
              </a:ext>
            </a:extLst>
          </p:cNvPr>
          <p:cNvSpPr/>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8D20E8F-5BA2-9F8A-C0FC-2A4815B24BF0}"/>
              </a:ext>
            </a:extLst>
          </p:cNvPr>
          <p:cNvSpPr/>
          <p:nvPr/>
        </p:nvSpPr>
        <p:spPr>
          <a:xfrm>
            <a:off x="459713" y="47647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5" name="Image 4">
            <a:extLst>
              <a:ext uri="{FF2B5EF4-FFF2-40B4-BE49-F238E27FC236}">
                <a16:creationId xmlns:a16="http://schemas.microsoft.com/office/drawing/2014/main" id="{29B6FBAD-E445-7FB2-2378-6536FAEB2470}"/>
              </a:ext>
            </a:extLst>
          </p:cNvPr>
          <p:cNvPicPr>
            <a:picLocks noChangeAspect="1"/>
          </p:cNvPicPr>
          <p:nvPr/>
        </p:nvPicPr>
        <p:blipFill>
          <a:blip r:embed="rId4"/>
          <a:stretch>
            <a:fillRect/>
          </a:stretch>
        </p:blipFill>
        <p:spPr>
          <a:xfrm>
            <a:off x="2894014" y="1626623"/>
            <a:ext cx="3355975" cy="3514599"/>
          </a:xfrm>
          <a:prstGeom prst="rect">
            <a:avLst/>
          </a:prstGeom>
        </p:spPr>
      </p:pic>
      <p:sp>
        <p:nvSpPr>
          <p:cNvPr id="10" name="ZoneTexte 9">
            <a:extLst>
              <a:ext uri="{FF2B5EF4-FFF2-40B4-BE49-F238E27FC236}">
                <a16:creationId xmlns:a16="http://schemas.microsoft.com/office/drawing/2014/main" id="{F2AD0B18-59C7-6D24-2289-CF88A6BFD986}"/>
              </a:ext>
            </a:extLst>
          </p:cNvPr>
          <p:cNvSpPr txBox="1"/>
          <p:nvPr/>
        </p:nvSpPr>
        <p:spPr>
          <a:xfrm>
            <a:off x="790894" y="332439"/>
            <a:ext cx="7983321" cy="583493"/>
          </a:xfrm>
          <a:prstGeom prst="rect">
            <a:avLst/>
          </a:prstGeom>
          <a:noFill/>
        </p:spPr>
        <p:txBody>
          <a:bodyPr wrap="square">
            <a:spAutoFit/>
          </a:bodyPr>
          <a:lstStyle/>
          <a:p>
            <a:pPr marL="0" lvl="1" defTabSz="457246">
              <a:lnSpc>
                <a:spcPts val="2011"/>
              </a:lnSpc>
              <a:spcBef>
                <a:spcPct val="0"/>
              </a:spcBef>
              <a:defRPr/>
            </a:pPr>
            <a:r>
              <a:rPr lang="fr-FR" sz="1467" b="1" dirty="0">
                <a:solidFill>
                  <a:prstClr val="white">
                    <a:lumMod val="65000"/>
                  </a:prstClr>
                </a:solidFill>
                <a:latin typeface="Dosis" pitchFamily="2" charset="0"/>
              </a:rPr>
              <a:t>Laissez un petit espace entre les lettres d’un même mot et un espace plus grand entre les mots. </a:t>
            </a:r>
          </a:p>
          <a:p>
            <a:pPr marL="0" lvl="1" defTabSz="457246">
              <a:lnSpc>
                <a:spcPts val="2011"/>
              </a:lnSpc>
              <a:spcBef>
                <a:spcPct val="0"/>
              </a:spcBef>
              <a:defRPr/>
            </a:pPr>
            <a:r>
              <a:rPr lang="fr-MA" sz="1467" b="1" dirty="0">
                <a:solidFill>
                  <a:prstClr val="white">
                    <a:lumMod val="65000"/>
                  </a:prstClr>
                </a:solidFill>
                <a:latin typeface="Dosis" pitchFamily="2" charset="0"/>
              </a:rPr>
              <a:t>L’enseignant donne une rétroaction positive ou corrective</a:t>
            </a:r>
          </a:p>
        </p:txBody>
      </p:sp>
      <p:sp>
        <p:nvSpPr>
          <p:cNvPr id="2" name="Rectangle 1">
            <a:extLst>
              <a:ext uri="{FF2B5EF4-FFF2-40B4-BE49-F238E27FC236}">
                <a16:creationId xmlns:a16="http://schemas.microsoft.com/office/drawing/2014/main" id="{7CEAE0BB-C48C-7A26-8773-CB847D978488}"/>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8" name="Groupe 7">
            <a:extLst>
              <a:ext uri="{FF2B5EF4-FFF2-40B4-BE49-F238E27FC236}">
                <a16:creationId xmlns:a16="http://schemas.microsoft.com/office/drawing/2014/main" id="{3573190B-1720-29BC-CDC3-757D3F8DF740}"/>
              </a:ext>
            </a:extLst>
          </p:cNvPr>
          <p:cNvGrpSpPr/>
          <p:nvPr/>
        </p:nvGrpSpPr>
        <p:grpSpPr>
          <a:xfrm>
            <a:off x="146299" y="381000"/>
            <a:ext cx="8813800" cy="6344265"/>
            <a:chOff x="312517" y="308344"/>
            <a:chExt cx="8518967" cy="6230679"/>
          </a:xfrm>
        </p:grpSpPr>
        <p:sp>
          <p:nvSpPr>
            <p:cNvPr id="11" name="Rectangle : coins arrondis 10">
              <a:extLst>
                <a:ext uri="{FF2B5EF4-FFF2-40B4-BE49-F238E27FC236}">
                  <a16:creationId xmlns:a16="http://schemas.microsoft.com/office/drawing/2014/main" id="{682EA371-84E0-A688-7A20-F619B394B9A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12" name="Rectangle : coins arrondis 11">
              <a:extLst>
                <a:ext uri="{FF2B5EF4-FFF2-40B4-BE49-F238E27FC236}">
                  <a16:creationId xmlns:a16="http://schemas.microsoft.com/office/drawing/2014/main" id="{4E9493CE-FBB3-EE23-A97C-7FDCB00CD3F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13" name="Groupe 12">
            <a:extLst>
              <a:ext uri="{FF2B5EF4-FFF2-40B4-BE49-F238E27FC236}">
                <a16:creationId xmlns:a16="http://schemas.microsoft.com/office/drawing/2014/main" id="{A9DAEDE8-228D-32DD-5732-0CA23CB1DF09}"/>
              </a:ext>
            </a:extLst>
          </p:cNvPr>
          <p:cNvGrpSpPr/>
          <p:nvPr/>
        </p:nvGrpSpPr>
        <p:grpSpPr>
          <a:xfrm>
            <a:off x="-211628" y="1"/>
            <a:ext cx="9254029" cy="324001"/>
            <a:chOff x="-1604302" y="20290"/>
            <a:chExt cx="10430213" cy="411175"/>
          </a:xfrm>
          <a:noFill/>
        </p:grpSpPr>
        <p:sp>
          <p:nvSpPr>
            <p:cNvPr id="14" name="Rectangle : coins arrondis 13">
              <a:extLst>
                <a:ext uri="{FF2B5EF4-FFF2-40B4-BE49-F238E27FC236}">
                  <a16:creationId xmlns:a16="http://schemas.microsoft.com/office/drawing/2014/main" id="{30186443-DBD5-6E44-5194-6E4B4057A0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1F9A083E-FEC1-B33D-EB8A-1AEF48CE60F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solidFill>
                  <a:latin typeface="Dosis" pitchFamily="2" charset="0"/>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0ED5AB54-C902-9502-0CA7-E66ED050794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85000"/>
                    </a:schemeClr>
                  </a:solidFill>
                  <a:latin typeface="Dosis" pitchFamily="2" charset="0"/>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5B6373C0-BAE8-D5A3-3ADC-9B42F9EC17B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85000"/>
                    </a:schemeClr>
                  </a:solidFill>
                  <a:latin typeface="Dosis" pitchFamily="2" charset="0"/>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989E7B2A-DC47-D271-9EC2-0FCEA85E00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9" name="Rectangle : coins arrondis 18">
              <a:extLst>
                <a:ext uri="{FF2B5EF4-FFF2-40B4-BE49-F238E27FC236}">
                  <a16:creationId xmlns:a16="http://schemas.microsoft.com/office/drawing/2014/main" id="{EE32DDC7-CA00-A0C7-F182-C06152A3C0F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803176AE-1825-A8EE-FFAF-34E5F7522D6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4045" y="598216"/>
            <a:ext cx="387564" cy="342737"/>
          </a:xfrm>
          <a:prstGeom prst="rect">
            <a:avLst/>
          </a:prstGeom>
        </p:spPr>
      </p:pic>
      <p:sp>
        <p:nvSpPr>
          <p:cNvPr id="26" name="ZoneTexte 25">
            <a:extLst>
              <a:ext uri="{FF2B5EF4-FFF2-40B4-BE49-F238E27FC236}">
                <a16:creationId xmlns:a16="http://schemas.microsoft.com/office/drawing/2014/main" id="{3E29E8EE-539A-32E2-1918-6DDB3BAC9B0E}"/>
              </a:ext>
            </a:extLst>
          </p:cNvPr>
          <p:cNvSpPr txBox="1"/>
          <p:nvPr/>
        </p:nvSpPr>
        <p:spPr>
          <a:xfrm>
            <a:off x="637818" y="567941"/>
            <a:ext cx="8315681" cy="587340"/>
          </a:xfrm>
          <a:prstGeom prst="rect">
            <a:avLst/>
          </a:prstGeom>
          <a:noFill/>
        </p:spPr>
        <p:txBody>
          <a:bodyPr wrap="square">
            <a:spAutoFit/>
          </a:bodyPr>
          <a:lstStyle/>
          <a:p>
            <a:pPr marL="0" lvl="1" defTabSz="457246">
              <a:lnSpc>
                <a:spcPts val="2011"/>
              </a:lnSpc>
              <a:spcBef>
                <a:spcPct val="0"/>
              </a:spcBef>
              <a:defRPr/>
            </a:pPr>
            <a:r>
              <a:rPr lang="fr-FR" sz="1600" b="1" dirty="0">
                <a:solidFill>
                  <a:prstClr val="white">
                    <a:lumMod val="65000"/>
                  </a:prstClr>
                </a:solidFill>
                <a:latin typeface="Dosis" panose="02010703020202060003" pitchFamily="2" charset="0"/>
              </a:rPr>
              <a:t>Je vais écrire des mots en script.  Regardez bien et suivez les mouvements du feutre/de la craie.</a:t>
            </a:r>
          </a:p>
          <a:p>
            <a:pPr marL="0" lvl="1" defTabSz="457246">
              <a:lnSpc>
                <a:spcPts val="2011"/>
              </a:lnSpc>
              <a:spcBef>
                <a:spcPct val="0"/>
              </a:spcBef>
              <a:defRPr/>
            </a:pPr>
            <a:r>
              <a:rPr lang="fr-FR" sz="1600" i="1" dirty="0">
                <a:solidFill>
                  <a:prstClr val="white">
                    <a:lumMod val="65000"/>
                  </a:prstClr>
                </a:solidFill>
                <a:latin typeface="Dosis" panose="02010703020202060003" pitchFamily="2" charset="0"/>
              </a:rPr>
              <a:t>L’enseignant utilise le tableau  d’écriture. Il écrit: la pharmacie; le docteur; à côté</a:t>
            </a:r>
          </a:p>
        </p:txBody>
      </p:sp>
      <p:cxnSp>
        <p:nvCxnSpPr>
          <p:cNvPr id="4" name="Connecteur droit 3">
            <a:extLst>
              <a:ext uri="{FF2B5EF4-FFF2-40B4-BE49-F238E27FC236}">
                <a16:creationId xmlns:a16="http://schemas.microsoft.com/office/drawing/2014/main" id="{D8835A22-7269-C26E-E54F-EB4C45CE0E48}"/>
              </a:ext>
            </a:extLst>
          </p:cNvPr>
          <p:cNvCxnSpPr>
            <a:cxnSpLocks/>
          </p:cNvCxnSpPr>
          <p:nvPr/>
        </p:nvCxnSpPr>
        <p:spPr>
          <a:xfrm>
            <a:off x="459712" y="4091472"/>
            <a:ext cx="8314502"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9" name="Connecteur droit 28">
            <a:extLst>
              <a:ext uri="{FF2B5EF4-FFF2-40B4-BE49-F238E27FC236}">
                <a16:creationId xmlns:a16="http://schemas.microsoft.com/office/drawing/2014/main" id="{C63884AA-921A-6E28-CA8B-39A9941B95D1}"/>
              </a:ext>
            </a:extLst>
          </p:cNvPr>
          <p:cNvCxnSpPr>
            <a:cxnSpLocks/>
          </p:cNvCxnSpPr>
          <p:nvPr/>
        </p:nvCxnSpPr>
        <p:spPr>
          <a:xfrm>
            <a:off x="459711" y="3143207"/>
            <a:ext cx="8294028" cy="1"/>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0" name="Connecteur droit 29">
            <a:extLst>
              <a:ext uri="{FF2B5EF4-FFF2-40B4-BE49-F238E27FC236}">
                <a16:creationId xmlns:a16="http://schemas.microsoft.com/office/drawing/2014/main" id="{0733B572-43C2-BF7F-CDD6-D7CCA19EB7B2}"/>
              </a:ext>
            </a:extLst>
          </p:cNvPr>
          <p:cNvCxnSpPr>
            <a:cxnSpLocks/>
          </p:cNvCxnSpPr>
          <p:nvPr/>
        </p:nvCxnSpPr>
        <p:spPr>
          <a:xfrm>
            <a:off x="459713" y="3620428"/>
            <a:ext cx="8227089"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1" name="ZoneTexte 30">
            <a:extLst>
              <a:ext uri="{FF2B5EF4-FFF2-40B4-BE49-F238E27FC236}">
                <a16:creationId xmlns:a16="http://schemas.microsoft.com/office/drawing/2014/main" id="{A7D12028-D3CE-2F08-9A61-6D2D4E87BF0C}"/>
              </a:ext>
            </a:extLst>
          </p:cNvPr>
          <p:cNvSpPr txBox="1"/>
          <p:nvPr/>
        </p:nvSpPr>
        <p:spPr>
          <a:xfrm>
            <a:off x="329976" y="3091278"/>
            <a:ext cx="9065530" cy="2554545"/>
          </a:xfrm>
          <a:prstGeom prst="rect">
            <a:avLst/>
          </a:prstGeom>
          <a:noFill/>
        </p:spPr>
        <p:txBody>
          <a:bodyPr wrap="square" rtlCol="0">
            <a:spAutoFit/>
          </a:bodyPr>
          <a:lstStyle/>
          <a:p>
            <a:pPr defTabSz="457269">
              <a:defRPr/>
            </a:pPr>
            <a:r>
              <a:rPr lang="fr-FR" sz="8000" b="1" dirty="0">
                <a:solidFill>
                  <a:srgbClr val="4F81BD">
                    <a:lumMod val="50000"/>
                  </a:srgbClr>
                </a:solidFill>
                <a:latin typeface="Aharoni" panose="02010803020104030203" pitchFamily="2" charset="-79"/>
                <a:cs typeface="Aharoni" panose="02010803020104030203" pitchFamily="2" charset="-79"/>
              </a:rPr>
              <a:t>prépare</a:t>
            </a:r>
            <a:endParaRPr lang="fr-FR" sz="8000" b="1" dirty="0">
              <a:solidFill>
                <a:srgbClr val="4F81BD">
                  <a:lumMod val="50000"/>
                </a:srgbClr>
              </a:solidFill>
              <a:latin typeface="Dosis" pitchFamily="2" charset="0"/>
            </a:endParaRPr>
          </a:p>
          <a:p>
            <a:pPr defTabSz="457269">
              <a:defRPr/>
            </a:pPr>
            <a:endParaRPr lang="fr-FR" sz="8000" b="1" kern="0" spc="277" dirty="0">
              <a:solidFill>
                <a:srgbClr val="106585"/>
              </a:solidFill>
              <a:latin typeface="Dosis" pitchFamily="2" charset="0"/>
            </a:endParaRPr>
          </a:p>
        </p:txBody>
      </p:sp>
    </p:spTree>
    <p:extLst>
      <p:ext uri="{BB962C8B-B14F-4D97-AF65-F5344CB8AC3E}">
        <p14:creationId xmlns:p14="http://schemas.microsoft.com/office/powerpoint/2010/main" val="270746998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8A94D-872B-8B24-AAE0-6CD8793BF9C6}"/>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0E88C244-BE0B-9396-5D83-943224E3292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3" name="Rectangle : coins arrondis 2">
            <a:extLst>
              <a:ext uri="{FF2B5EF4-FFF2-40B4-BE49-F238E27FC236}">
                <a16:creationId xmlns:a16="http://schemas.microsoft.com/office/drawing/2014/main" id="{8A308EE8-272E-7474-5612-CFD27E950A6B}"/>
              </a:ext>
            </a:extLst>
          </p:cNvPr>
          <p:cNvSpPr/>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BC916FE-6B15-EB2F-8A53-EE8083C071C7}"/>
              </a:ext>
            </a:extLst>
          </p:cNvPr>
          <p:cNvSpPr/>
          <p:nvPr/>
        </p:nvSpPr>
        <p:spPr>
          <a:xfrm>
            <a:off x="459713" y="47647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5" name="Image 4">
            <a:extLst>
              <a:ext uri="{FF2B5EF4-FFF2-40B4-BE49-F238E27FC236}">
                <a16:creationId xmlns:a16="http://schemas.microsoft.com/office/drawing/2014/main" id="{7F320C48-14C9-074D-F018-F8ADC4637D3A}"/>
              </a:ext>
            </a:extLst>
          </p:cNvPr>
          <p:cNvPicPr>
            <a:picLocks noChangeAspect="1"/>
          </p:cNvPicPr>
          <p:nvPr/>
        </p:nvPicPr>
        <p:blipFill>
          <a:blip r:embed="rId4"/>
          <a:stretch>
            <a:fillRect/>
          </a:stretch>
        </p:blipFill>
        <p:spPr>
          <a:xfrm>
            <a:off x="2894014" y="1626623"/>
            <a:ext cx="3355975" cy="3514599"/>
          </a:xfrm>
          <a:prstGeom prst="rect">
            <a:avLst/>
          </a:prstGeom>
        </p:spPr>
      </p:pic>
      <p:sp>
        <p:nvSpPr>
          <p:cNvPr id="10" name="ZoneTexte 9">
            <a:extLst>
              <a:ext uri="{FF2B5EF4-FFF2-40B4-BE49-F238E27FC236}">
                <a16:creationId xmlns:a16="http://schemas.microsoft.com/office/drawing/2014/main" id="{06B0168B-714C-69A6-E7C8-E7316AAD8717}"/>
              </a:ext>
            </a:extLst>
          </p:cNvPr>
          <p:cNvSpPr txBox="1"/>
          <p:nvPr/>
        </p:nvSpPr>
        <p:spPr>
          <a:xfrm>
            <a:off x="790894" y="332439"/>
            <a:ext cx="7983321" cy="583493"/>
          </a:xfrm>
          <a:prstGeom prst="rect">
            <a:avLst/>
          </a:prstGeom>
          <a:noFill/>
        </p:spPr>
        <p:txBody>
          <a:bodyPr wrap="square">
            <a:spAutoFit/>
          </a:bodyPr>
          <a:lstStyle/>
          <a:p>
            <a:pPr marL="0" lvl="1" defTabSz="457246">
              <a:lnSpc>
                <a:spcPts val="2011"/>
              </a:lnSpc>
              <a:spcBef>
                <a:spcPct val="0"/>
              </a:spcBef>
              <a:defRPr/>
            </a:pPr>
            <a:r>
              <a:rPr lang="fr-FR" sz="1467" b="1" dirty="0">
                <a:solidFill>
                  <a:prstClr val="white">
                    <a:lumMod val="65000"/>
                  </a:prstClr>
                </a:solidFill>
                <a:latin typeface="Dosis" pitchFamily="2" charset="0"/>
              </a:rPr>
              <a:t>Laissez un petit espace entre les lettres d’un même mot et un espace plus grand entre les mots. </a:t>
            </a:r>
          </a:p>
          <a:p>
            <a:pPr marL="0" lvl="1" defTabSz="457246">
              <a:lnSpc>
                <a:spcPts val="2011"/>
              </a:lnSpc>
              <a:spcBef>
                <a:spcPct val="0"/>
              </a:spcBef>
              <a:defRPr/>
            </a:pPr>
            <a:r>
              <a:rPr lang="fr-MA" sz="1467" b="1" dirty="0">
                <a:solidFill>
                  <a:prstClr val="white">
                    <a:lumMod val="65000"/>
                  </a:prstClr>
                </a:solidFill>
                <a:latin typeface="Dosis" pitchFamily="2" charset="0"/>
              </a:rPr>
              <a:t>L’enseignant donne une rétroaction positive ou corrective</a:t>
            </a:r>
          </a:p>
        </p:txBody>
      </p:sp>
      <p:sp>
        <p:nvSpPr>
          <p:cNvPr id="2" name="Rectangle 1">
            <a:extLst>
              <a:ext uri="{FF2B5EF4-FFF2-40B4-BE49-F238E27FC236}">
                <a16:creationId xmlns:a16="http://schemas.microsoft.com/office/drawing/2014/main" id="{3056024F-E05F-4535-740D-D2C0B8BC1337}"/>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8" name="Groupe 7">
            <a:extLst>
              <a:ext uri="{FF2B5EF4-FFF2-40B4-BE49-F238E27FC236}">
                <a16:creationId xmlns:a16="http://schemas.microsoft.com/office/drawing/2014/main" id="{DD8FA9AD-45C3-018A-580B-7D949A0CBBA5}"/>
              </a:ext>
            </a:extLst>
          </p:cNvPr>
          <p:cNvGrpSpPr/>
          <p:nvPr/>
        </p:nvGrpSpPr>
        <p:grpSpPr>
          <a:xfrm>
            <a:off x="146299" y="284350"/>
            <a:ext cx="8813800" cy="6450748"/>
            <a:chOff x="312517" y="308345"/>
            <a:chExt cx="8518967" cy="6183554"/>
          </a:xfrm>
        </p:grpSpPr>
        <p:sp>
          <p:nvSpPr>
            <p:cNvPr id="11" name="Rectangle : coins arrondis 10">
              <a:extLst>
                <a:ext uri="{FF2B5EF4-FFF2-40B4-BE49-F238E27FC236}">
                  <a16:creationId xmlns:a16="http://schemas.microsoft.com/office/drawing/2014/main" id="{ACEB88CC-3DA6-B9FD-1C7E-0E8FE8E24ADC}"/>
                </a:ext>
              </a:extLst>
            </p:cNvPr>
            <p:cNvSpPr/>
            <p:nvPr/>
          </p:nvSpPr>
          <p:spPr>
            <a:xfrm>
              <a:off x="312517" y="308345"/>
              <a:ext cx="8518967" cy="6183554"/>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12" name="Rectangle : coins arrondis 11">
              <a:extLst>
                <a:ext uri="{FF2B5EF4-FFF2-40B4-BE49-F238E27FC236}">
                  <a16:creationId xmlns:a16="http://schemas.microsoft.com/office/drawing/2014/main" id="{8E3CA59E-AAAA-BAEF-3CCA-AA1A96992CD8}"/>
                </a:ext>
              </a:extLst>
            </p:cNvPr>
            <p:cNvSpPr/>
            <p:nvPr/>
          </p:nvSpPr>
          <p:spPr>
            <a:xfrm>
              <a:off x="329910" y="330439"/>
              <a:ext cx="8496000" cy="652467"/>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13" name="Groupe 12">
            <a:extLst>
              <a:ext uri="{FF2B5EF4-FFF2-40B4-BE49-F238E27FC236}">
                <a16:creationId xmlns:a16="http://schemas.microsoft.com/office/drawing/2014/main" id="{AB3C3AA9-8E59-22B2-8422-B137D808C43A}"/>
              </a:ext>
            </a:extLst>
          </p:cNvPr>
          <p:cNvGrpSpPr/>
          <p:nvPr/>
        </p:nvGrpSpPr>
        <p:grpSpPr>
          <a:xfrm>
            <a:off x="-211628" y="1"/>
            <a:ext cx="9254029" cy="234729"/>
            <a:chOff x="-1604302" y="20290"/>
            <a:chExt cx="10430213" cy="411175"/>
          </a:xfrm>
          <a:noFill/>
        </p:grpSpPr>
        <p:sp>
          <p:nvSpPr>
            <p:cNvPr id="14" name="Rectangle : coins arrondis 13">
              <a:extLst>
                <a:ext uri="{FF2B5EF4-FFF2-40B4-BE49-F238E27FC236}">
                  <a16:creationId xmlns:a16="http://schemas.microsoft.com/office/drawing/2014/main" id="{F9A17CE2-5E61-76FF-B0AB-36A41B00B4A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0B5BFC22-6BA0-C65E-8FEB-E45EA19C6C2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solidFill>
                  <a:latin typeface="Dosis" pitchFamily="2" charset="0"/>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BCC125CA-FC87-37AB-2722-A50E040C0C8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85000"/>
                    </a:schemeClr>
                  </a:solidFill>
                  <a:latin typeface="Dosis" pitchFamily="2" charset="0"/>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B74EF654-1A90-6FF4-F73E-2B18460927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85000"/>
                    </a:schemeClr>
                  </a:solidFill>
                  <a:latin typeface="Dosis" pitchFamily="2" charset="0"/>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EC8C8CE8-9044-9079-02A8-6939B067035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9" name="Rectangle : coins arrondis 18">
              <a:extLst>
                <a:ext uri="{FF2B5EF4-FFF2-40B4-BE49-F238E27FC236}">
                  <a16:creationId xmlns:a16="http://schemas.microsoft.com/office/drawing/2014/main" id="{E467B1A5-EE2D-DE31-1F8C-9C50232CB75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460E181E-A8EA-EB48-A5B6-7737EDAC17E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4046" y="469584"/>
            <a:ext cx="387564" cy="342737"/>
          </a:xfrm>
          <a:prstGeom prst="rect">
            <a:avLst/>
          </a:prstGeom>
        </p:spPr>
      </p:pic>
      <p:sp>
        <p:nvSpPr>
          <p:cNvPr id="26" name="ZoneTexte 25">
            <a:extLst>
              <a:ext uri="{FF2B5EF4-FFF2-40B4-BE49-F238E27FC236}">
                <a16:creationId xmlns:a16="http://schemas.microsoft.com/office/drawing/2014/main" id="{A15213BB-74D6-698C-1EEA-82C7A53321A3}"/>
              </a:ext>
            </a:extLst>
          </p:cNvPr>
          <p:cNvSpPr txBox="1"/>
          <p:nvPr/>
        </p:nvSpPr>
        <p:spPr>
          <a:xfrm>
            <a:off x="542745" y="392015"/>
            <a:ext cx="8315681" cy="581569"/>
          </a:xfrm>
          <a:prstGeom prst="rect">
            <a:avLst/>
          </a:prstGeom>
          <a:noFill/>
        </p:spPr>
        <p:txBody>
          <a:bodyPr wrap="square">
            <a:spAutoFit/>
          </a:bodyPr>
          <a:lstStyle/>
          <a:p>
            <a:pPr marL="0" lvl="1" defTabSz="457246">
              <a:lnSpc>
                <a:spcPts val="2011"/>
              </a:lnSpc>
              <a:spcBef>
                <a:spcPct val="0"/>
              </a:spcBef>
              <a:defRPr/>
            </a:pPr>
            <a:r>
              <a:rPr lang="fr-FR" sz="1400" b="1" dirty="0">
                <a:solidFill>
                  <a:prstClr val="white">
                    <a:lumMod val="65000"/>
                  </a:prstClr>
                </a:solidFill>
                <a:latin typeface="Dosis" panose="02010703020202060003" pitchFamily="2" charset="0"/>
              </a:rPr>
              <a:t>Prenez vos ardoises. Ecrivez les mots</a:t>
            </a:r>
          </a:p>
          <a:p>
            <a:pPr marL="0" lvl="1" defTabSz="457246">
              <a:lnSpc>
                <a:spcPts val="2011"/>
              </a:lnSpc>
              <a:spcBef>
                <a:spcPct val="0"/>
              </a:spcBef>
              <a:defRPr/>
            </a:pPr>
            <a:r>
              <a:rPr lang="fr-FR" sz="1400" dirty="0">
                <a:solidFill>
                  <a:prstClr val="white">
                    <a:lumMod val="65000"/>
                  </a:prstClr>
                </a:solidFill>
                <a:latin typeface="Dosis" panose="02010703020202060003" pitchFamily="2" charset="0"/>
              </a:rPr>
              <a:t>L’enseignant fournit une rétroaction positive ou corrective.</a:t>
            </a:r>
          </a:p>
        </p:txBody>
      </p:sp>
      <p:cxnSp>
        <p:nvCxnSpPr>
          <p:cNvPr id="4" name="Connecteur droit 3">
            <a:extLst>
              <a:ext uri="{FF2B5EF4-FFF2-40B4-BE49-F238E27FC236}">
                <a16:creationId xmlns:a16="http://schemas.microsoft.com/office/drawing/2014/main" id="{ACB1EA0E-CA5E-F942-FFDD-7205B1CD6E3D}"/>
              </a:ext>
            </a:extLst>
          </p:cNvPr>
          <p:cNvCxnSpPr>
            <a:cxnSpLocks/>
          </p:cNvCxnSpPr>
          <p:nvPr/>
        </p:nvCxnSpPr>
        <p:spPr>
          <a:xfrm>
            <a:off x="459712" y="4091472"/>
            <a:ext cx="8314502"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9" name="Connecteur droit 28">
            <a:extLst>
              <a:ext uri="{FF2B5EF4-FFF2-40B4-BE49-F238E27FC236}">
                <a16:creationId xmlns:a16="http://schemas.microsoft.com/office/drawing/2014/main" id="{846E8699-6040-6168-A260-EC480EFB6BAA}"/>
              </a:ext>
            </a:extLst>
          </p:cNvPr>
          <p:cNvCxnSpPr>
            <a:cxnSpLocks/>
          </p:cNvCxnSpPr>
          <p:nvPr/>
        </p:nvCxnSpPr>
        <p:spPr>
          <a:xfrm>
            <a:off x="459711" y="3143207"/>
            <a:ext cx="8294028" cy="1"/>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0" name="Connecteur droit 29">
            <a:extLst>
              <a:ext uri="{FF2B5EF4-FFF2-40B4-BE49-F238E27FC236}">
                <a16:creationId xmlns:a16="http://schemas.microsoft.com/office/drawing/2014/main" id="{175CFD6A-14AC-4776-19B7-8802EBB78269}"/>
              </a:ext>
            </a:extLst>
          </p:cNvPr>
          <p:cNvCxnSpPr>
            <a:cxnSpLocks/>
          </p:cNvCxnSpPr>
          <p:nvPr/>
        </p:nvCxnSpPr>
        <p:spPr>
          <a:xfrm>
            <a:off x="459713" y="3620428"/>
            <a:ext cx="8227089"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1" name="ZoneTexte 30">
            <a:extLst>
              <a:ext uri="{FF2B5EF4-FFF2-40B4-BE49-F238E27FC236}">
                <a16:creationId xmlns:a16="http://schemas.microsoft.com/office/drawing/2014/main" id="{8E721FD0-8064-C7A6-46E0-D71CB1DDDB5D}"/>
              </a:ext>
            </a:extLst>
          </p:cNvPr>
          <p:cNvSpPr txBox="1"/>
          <p:nvPr/>
        </p:nvSpPr>
        <p:spPr>
          <a:xfrm>
            <a:off x="329976" y="3091278"/>
            <a:ext cx="9065530" cy="2554545"/>
          </a:xfrm>
          <a:prstGeom prst="rect">
            <a:avLst/>
          </a:prstGeom>
          <a:noFill/>
        </p:spPr>
        <p:txBody>
          <a:bodyPr wrap="square" rtlCol="0">
            <a:spAutoFit/>
          </a:bodyPr>
          <a:lstStyle/>
          <a:p>
            <a:pPr defTabSz="457269">
              <a:defRPr/>
            </a:pPr>
            <a:r>
              <a:rPr lang="fr-FR" sz="8000" b="1" dirty="0">
                <a:solidFill>
                  <a:srgbClr val="4F81BD">
                    <a:lumMod val="50000"/>
                  </a:srgbClr>
                </a:solidFill>
                <a:latin typeface="Aharoni" panose="02010803020104030203" pitchFamily="2" charset="-79"/>
                <a:cs typeface="Aharoni" panose="02010803020104030203" pitchFamily="2" charset="-79"/>
              </a:rPr>
              <a:t>prépare</a:t>
            </a:r>
            <a:endParaRPr lang="fr-FR" sz="8000" b="1" dirty="0">
              <a:solidFill>
                <a:srgbClr val="4F81BD">
                  <a:lumMod val="50000"/>
                </a:srgbClr>
              </a:solidFill>
              <a:latin typeface="Dosis" pitchFamily="2" charset="0"/>
            </a:endParaRPr>
          </a:p>
          <a:p>
            <a:pPr defTabSz="457269">
              <a:defRPr/>
            </a:pPr>
            <a:endParaRPr lang="fr-FR" sz="8000" b="1" kern="0" spc="277" dirty="0">
              <a:solidFill>
                <a:srgbClr val="106585"/>
              </a:solidFill>
              <a:latin typeface="Dosis" pitchFamily="2" charset="0"/>
            </a:endParaRPr>
          </a:p>
        </p:txBody>
      </p:sp>
      <p:cxnSp>
        <p:nvCxnSpPr>
          <p:cNvPr id="35" name="Connecteur droit avec flèche 34">
            <a:extLst>
              <a:ext uri="{FF2B5EF4-FFF2-40B4-BE49-F238E27FC236}">
                <a16:creationId xmlns:a16="http://schemas.microsoft.com/office/drawing/2014/main" id="{CDD9DFEB-2E31-F847-B959-4423E0D8BFFE}"/>
              </a:ext>
            </a:extLst>
          </p:cNvPr>
          <p:cNvCxnSpPr>
            <a:cxnSpLocks/>
          </p:cNvCxnSpPr>
          <p:nvPr/>
        </p:nvCxnSpPr>
        <p:spPr>
          <a:xfrm>
            <a:off x="417828" y="3541388"/>
            <a:ext cx="0" cy="82716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8" name="Connecteur droit avec flèche 37">
            <a:extLst>
              <a:ext uri="{FF2B5EF4-FFF2-40B4-BE49-F238E27FC236}">
                <a16:creationId xmlns:a16="http://schemas.microsoft.com/office/drawing/2014/main" id="{9AC594B5-3A5B-9C03-8E0E-F3B876525593}"/>
              </a:ext>
            </a:extLst>
          </p:cNvPr>
          <p:cNvCxnSpPr>
            <a:cxnSpLocks/>
          </p:cNvCxnSpPr>
          <p:nvPr/>
        </p:nvCxnSpPr>
        <p:spPr>
          <a:xfrm>
            <a:off x="2091801" y="3620428"/>
            <a:ext cx="0" cy="82716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34" name="Image 33">
            <a:extLst>
              <a:ext uri="{FF2B5EF4-FFF2-40B4-BE49-F238E27FC236}">
                <a16:creationId xmlns:a16="http://schemas.microsoft.com/office/drawing/2014/main" id="{6F877E33-DE66-FC6B-9774-C78B531EED1A}"/>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2710112" y="1043841"/>
            <a:ext cx="3062109" cy="2073401"/>
          </a:xfrm>
          <a:prstGeom prst="rect">
            <a:avLst/>
          </a:prstGeom>
        </p:spPr>
      </p:pic>
    </p:spTree>
    <p:extLst>
      <p:ext uri="{BB962C8B-B14F-4D97-AF65-F5344CB8AC3E}">
        <p14:creationId xmlns:p14="http://schemas.microsoft.com/office/powerpoint/2010/main" val="100381916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D35BA-711F-3CE7-7E8A-06C86AE2050D}"/>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FD794E34-CF18-6234-FF2C-0B51B50F7DC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3" name="Rectangle : coins arrondis 2">
            <a:extLst>
              <a:ext uri="{FF2B5EF4-FFF2-40B4-BE49-F238E27FC236}">
                <a16:creationId xmlns:a16="http://schemas.microsoft.com/office/drawing/2014/main" id="{93012780-172F-1E8E-38C4-710E056CE370}"/>
              </a:ext>
            </a:extLst>
          </p:cNvPr>
          <p:cNvSpPr/>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186F288-5FD5-850E-7729-D33C23047277}"/>
              </a:ext>
            </a:extLst>
          </p:cNvPr>
          <p:cNvSpPr/>
          <p:nvPr/>
        </p:nvSpPr>
        <p:spPr>
          <a:xfrm>
            <a:off x="459713" y="47647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5" name="Image 4">
            <a:extLst>
              <a:ext uri="{FF2B5EF4-FFF2-40B4-BE49-F238E27FC236}">
                <a16:creationId xmlns:a16="http://schemas.microsoft.com/office/drawing/2014/main" id="{91A96400-2C90-EFC0-E0B1-AF2478EDBAD8}"/>
              </a:ext>
            </a:extLst>
          </p:cNvPr>
          <p:cNvPicPr>
            <a:picLocks noChangeAspect="1"/>
          </p:cNvPicPr>
          <p:nvPr/>
        </p:nvPicPr>
        <p:blipFill>
          <a:blip r:embed="rId4"/>
          <a:stretch>
            <a:fillRect/>
          </a:stretch>
        </p:blipFill>
        <p:spPr>
          <a:xfrm>
            <a:off x="2894014" y="1626623"/>
            <a:ext cx="3355975" cy="3514599"/>
          </a:xfrm>
          <a:prstGeom prst="rect">
            <a:avLst/>
          </a:prstGeom>
        </p:spPr>
      </p:pic>
      <p:sp>
        <p:nvSpPr>
          <p:cNvPr id="10" name="ZoneTexte 9">
            <a:extLst>
              <a:ext uri="{FF2B5EF4-FFF2-40B4-BE49-F238E27FC236}">
                <a16:creationId xmlns:a16="http://schemas.microsoft.com/office/drawing/2014/main" id="{CB75B38D-8DA0-AADC-0005-F1C7EBC9E125}"/>
              </a:ext>
            </a:extLst>
          </p:cNvPr>
          <p:cNvSpPr txBox="1"/>
          <p:nvPr/>
        </p:nvSpPr>
        <p:spPr>
          <a:xfrm>
            <a:off x="790894" y="332439"/>
            <a:ext cx="7983321" cy="583493"/>
          </a:xfrm>
          <a:prstGeom prst="rect">
            <a:avLst/>
          </a:prstGeom>
          <a:noFill/>
        </p:spPr>
        <p:txBody>
          <a:bodyPr wrap="square">
            <a:spAutoFit/>
          </a:bodyPr>
          <a:lstStyle/>
          <a:p>
            <a:pPr marL="0" lvl="1" defTabSz="457246">
              <a:lnSpc>
                <a:spcPts val="2011"/>
              </a:lnSpc>
              <a:spcBef>
                <a:spcPct val="0"/>
              </a:spcBef>
              <a:defRPr/>
            </a:pPr>
            <a:r>
              <a:rPr lang="fr-FR" sz="1467" b="1" dirty="0">
                <a:solidFill>
                  <a:prstClr val="white">
                    <a:lumMod val="65000"/>
                  </a:prstClr>
                </a:solidFill>
                <a:latin typeface="Dosis" pitchFamily="2" charset="0"/>
              </a:rPr>
              <a:t>Laissez un petit espace entre les lettres d’un même mot et un espace plus grand entre les mots. </a:t>
            </a:r>
          </a:p>
          <a:p>
            <a:pPr marL="0" lvl="1" defTabSz="457246">
              <a:lnSpc>
                <a:spcPts val="2011"/>
              </a:lnSpc>
              <a:spcBef>
                <a:spcPct val="0"/>
              </a:spcBef>
              <a:defRPr/>
            </a:pPr>
            <a:r>
              <a:rPr lang="fr-MA" sz="1467" b="1" dirty="0">
                <a:solidFill>
                  <a:prstClr val="white">
                    <a:lumMod val="65000"/>
                  </a:prstClr>
                </a:solidFill>
                <a:latin typeface="Dosis" pitchFamily="2" charset="0"/>
              </a:rPr>
              <a:t>L’enseignant donne une rétroaction positive ou corrective</a:t>
            </a:r>
          </a:p>
        </p:txBody>
      </p:sp>
      <p:sp>
        <p:nvSpPr>
          <p:cNvPr id="2" name="Rectangle 1">
            <a:extLst>
              <a:ext uri="{FF2B5EF4-FFF2-40B4-BE49-F238E27FC236}">
                <a16:creationId xmlns:a16="http://schemas.microsoft.com/office/drawing/2014/main" id="{03ACEF7F-FA21-8C4E-B0CD-3D86C494095B}"/>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8" name="Groupe 7">
            <a:extLst>
              <a:ext uri="{FF2B5EF4-FFF2-40B4-BE49-F238E27FC236}">
                <a16:creationId xmlns:a16="http://schemas.microsoft.com/office/drawing/2014/main" id="{657EEA11-E2B0-0FBE-0CDB-59F4C2E5898D}"/>
              </a:ext>
            </a:extLst>
          </p:cNvPr>
          <p:cNvGrpSpPr/>
          <p:nvPr/>
        </p:nvGrpSpPr>
        <p:grpSpPr>
          <a:xfrm>
            <a:off x="146299" y="381000"/>
            <a:ext cx="8813800" cy="6344265"/>
            <a:chOff x="312517" y="308344"/>
            <a:chExt cx="8518967" cy="6230679"/>
          </a:xfrm>
        </p:grpSpPr>
        <p:sp>
          <p:nvSpPr>
            <p:cNvPr id="11" name="Rectangle : coins arrondis 10">
              <a:extLst>
                <a:ext uri="{FF2B5EF4-FFF2-40B4-BE49-F238E27FC236}">
                  <a16:creationId xmlns:a16="http://schemas.microsoft.com/office/drawing/2014/main" id="{9A284C57-A205-EDF1-41EA-6526996CA70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12" name="Rectangle : coins arrondis 11">
              <a:extLst>
                <a:ext uri="{FF2B5EF4-FFF2-40B4-BE49-F238E27FC236}">
                  <a16:creationId xmlns:a16="http://schemas.microsoft.com/office/drawing/2014/main" id="{B9DF399C-3038-AD1B-0B26-757918DCE0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13" name="Groupe 12">
            <a:extLst>
              <a:ext uri="{FF2B5EF4-FFF2-40B4-BE49-F238E27FC236}">
                <a16:creationId xmlns:a16="http://schemas.microsoft.com/office/drawing/2014/main" id="{245E40DF-4430-1260-090C-3D6A44C8B0A3}"/>
              </a:ext>
            </a:extLst>
          </p:cNvPr>
          <p:cNvGrpSpPr/>
          <p:nvPr/>
        </p:nvGrpSpPr>
        <p:grpSpPr>
          <a:xfrm>
            <a:off x="-211628" y="1"/>
            <a:ext cx="9254029" cy="324001"/>
            <a:chOff x="-1604302" y="20290"/>
            <a:chExt cx="10430213" cy="411175"/>
          </a:xfrm>
          <a:noFill/>
        </p:grpSpPr>
        <p:sp>
          <p:nvSpPr>
            <p:cNvPr id="14" name="Rectangle : coins arrondis 13">
              <a:extLst>
                <a:ext uri="{FF2B5EF4-FFF2-40B4-BE49-F238E27FC236}">
                  <a16:creationId xmlns:a16="http://schemas.microsoft.com/office/drawing/2014/main" id="{39641C7B-958E-D15F-4B76-585C5488AC9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4C96B02B-780C-B7F6-7353-9FF8756507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solidFill>
                  <a:latin typeface="Dosis" pitchFamily="2" charset="0"/>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7476CC42-34AC-252B-6F33-42038DF4686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85000"/>
                    </a:schemeClr>
                  </a:solidFill>
                  <a:latin typeface="Dosis" pitchFamily="2" charset="0"/>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71C503C0-2E1C-4045-AD3E-520020A3E78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85000"/>
                    </a:schemeClr>
                  </a:solidFill>
                  <a:latin typeface="Dosis" pitchFamily="2" charset="0"/>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559D3BF3-8D99-9CDE-D5D9-B730A74FAA8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9" name="Rectangle : coins arrondis 18">
              <a:extLst>
                <a:ext uri="{FF2B5EF4-FFF2-40B4-BE49-F238E27FC236}">
                  <a16:creationId xmlns:a16="http://schemas.microsoft.com/office/drawing/2014/main" id="{05F3A7BC-392D-9B13-2BA0-5E762C685CD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8A3CD73-162D-0036-09AC-548C3E0A2CF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4045" y="598216"/>
            <a:ext cx="387564" cy="342737"/>
          </a:xfrm>
          <a:prstGeom prst="rect">
            <a:avLst/>
          </a:prstGeom>
        </p:spPr>
      </p:pic>
      <p:sp>
        <p:nvSpPr>
          <p:cNvPr id="26" name="ZoneTexte 25">
            <a:extLst>
              <a:ext uri="{FF2B5EF4-FFF2-40B4-BE49-F238E27FC236}">
                <a16:creationId xmlns:a16="http://schemas.microsoft.com/office/drawing/2014/main" id="{73D91463-B8DA-5FC6-25E7-B2B3EF16C7BB}"/>
              </a:ext>
            </a:extLst>
          </p:cNvPr>
          <p:cNvSpPr txBox="1"/>
          <p:nvPr/>
        </p:nvSpPr>
        <p:spPr>
          <a:xfrm>
            <a:off x="637818" y="567941"/>
            <a:ext cx="8315681" cy="587340"/>
          </a:xfrm>
          <a:prstGeom prst="rect">
            <a:avLst/>
          </a:prstGeom>
          <a:noFill/>
        </p:spPr>
        <p:txBody>
          <a:bodyPr wrap="square">
            <a:spAutoFit/>
          </a:bodyPr>
          <a:lstStyle/>
          <a:p>
            <a:pPr marL="0" lvl="1" defTabSz="457246">
              <a:lnSpc>
                <a:spcPts val="2011"/>
              </a:lnSpc>
              <a:spcBef>
                <a:spcPct val="0"/>
              </a:spcBef>
              <a:defRPr/>
            </a:pPr>
            <a:r>
              <a:rPr lang="fr-FR" sz="1600" b="1" dirty="0">
                <a:solidFill>
                  <a:prstClr val="white">
                    <a:lumMod val="65000"/>
                  </a:prstClr>
                </a:solidFill>
                <a:latin typeface="Dosis" panose="02010703020202060003" pitchFamily="2" charset="0"/>
              </a:rPr>
              <a:t>Je vais écrire des mots en script.  Regardez bien et suivez les mouvements du feutre/de la craie.</a:t>
            </a:r>
          </a:p>
          <a:p>
            <a:pPr marL="0" lvl="1" defTabSz="457246">
              <a:lnSpc>
                <a:spcPts val="2011"/>
              </a:lnSpc>
              <a:spcBef>
                <a:spcPct val="0"/>
              </a:spcBef>
              <a:defRPr/>
            </a:pPr>
            <a:r>
              <a:rPr lang="fr-FR" sz="1600" i="1" dirty="0">
                <a:solidFill>
                  <a:prstClr val="white">
                    <a:lumMod val="65000"/>
                  </a:prstClr>
                </a:solidFill>
                <a:latin typeface="Dosis" panose="02010703020202060003" pitchFamily="2" charset="0"/>
              </a:rPr>
              <a:t>L’enseignant utilise le tableau  d’écriture. Il écrit: la pharmacie; le docteur; à côté</a:t>
            </a:r>
          </a:p>
        </p:txBody>
      </p:sp>
      <p:cxnSp>
        <p:nvCxnSpPr>
          <p:cNvPr id="4" name="Connecteur droit 3">
            <a:extLst>
              <a:ext uri="{FF2B5EF4-FFF2-40B4-BE49-F238E27FC236}">
                <a16:creationId xmlns:a16="http://schemas.microsoft.com/office/drawing/2014/main" id="{235F0258-1DCD-6A23-DEBE-894B61F86440}"/>
              </a:ext>
            </a:extLst>
          </p:cNvPr>
          <p:cNvCxnSpPr>
            <a:cxnSpLocks/>
          </p:cNvCxnSpPr>
          <p:nvPr/>
        </p:nvCxnSpPr>
        <p:spPr>
          <a:xfrm>
            <a:off x="459712" y="4091472"/>
            <a:ext cx="8314502"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9" name="Connecteur droit 28">
            <a:extLst>
              <a:ext uri="{FF2B5EF4-FFF2-40B4-BE49-F238E27FC236}">
                <a16:creationId xmlns:a16="http://schemas.microsoft.com/office/drawing/2014/main" id="{0BABD139-103D-2524-D413-0384041D8C2F}"/>
              </a:ext>
            </a:extLst>
          </p:cNvPr>
          <p:cNvCxnSpPr>
            <a:cxnSpLocks/>
          </p:cNvCxnSpPr>
          <p:nvPr/>
        </p:nvCxnSpPr>
        <p:spPr>
          <a:xfrm>
            <a:off x="459711" y="3143207"/>
            <a:ext cx="8294028" cy="1"/>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0" name="Connecteur droit 29">
            <a:extLst>
              <a:ext uri="{FF2B5EF4-FFF2-40B4-BE49-F238E27FC236}">
                <a16:creationId xmlns:a16="http://schemas.microsoft.com/office/drawing/2014/main" id="{80CCC432-7C3A-82F3-511C-390D8C126AB8}"/>
              </a:ext>
            </a:extLst>
          </p:cNvPr>
          <p:cNvCxnSpPr>
            <a:cxnSpLocks/>
          </p:cNvCxnSpPr>
          <p:nvPr/>
        </p:nvCxnSpPr>
        <p:spPr>
          <a:xfrm>
            <a:off x="459713" y="3620428"/>
            <a:ext cx="8227089"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1" name="ZoneTexte 30">
            <a:extLst>
              <a:ext uri="{FF2B5EF4-FFF2-40B4-BE49-F238E27FC236}">
                <a16:creationId xmlns:a16="http://schemas.microsoft.com/office/drawing/2014/main" id="{13DC5574-813D-3FC4-5DF6-4C23BE6710C8}"/>
              </a:ext>
            </a:extLst>
          </p:cNvPr>
          <p:cNvSpPr txBox="1"/>
          <p:nvPr/>
        </p:nvSpPr>
        <p:spPr>
          <a:xfrm>
            <a:off x="329976" y="3091278"/>
            <a:ext cx="9065530" cy="2554545"/>
          </a:xfrm>
          <a:prstGeom prst="rect">
            <a:avLst/>
          </a:prstGeom>
          <a:noFill/>
        </p:spPr>
        <p:txBody>
          <a:bodyPr wrap="square" rtlCol="0">
            <a:spAutoFit/>
          </a:bodyPr>
          <a:lstStyle/>
          <a:p>
            <a:pPr defTabSz="457269">
              <a:defRPr/>
            </a:pPr>
            <a:r>
              <a:rPr lang="fr-FR" sz="8000" b="1" dirty="0">
                <a:solidFill>
                  <a:srgbClr val="4F81BD">
                    <a:lumMod val="50000"/>
                  </a:srgbClr>
                </a:solidFill>
                <a:latin typeface="Aharoni" panose="02010803020104030203" pitchFamily="2" charset="-79"/>
                <a:cs typeface="Aharoni" panose="02010803020104030203" pitchFamily="2" charset="-79"/>
              </a:rPr>
              <a:t>des tartes</a:t>
            </a:r>
            <a:endParaRPr lang="fr-FR" sz="8000" b="1" dirty="0">
              <a:solidFill>
                <a:srgbClr val="4F81BD">
                  <a:lumMod val="50000"/>
                </a:srgbClr>
              </a:solidFill>
              <a:latin typeface="Dosis" pitchFamily="2" charset="0"/>
            </a:endParaRPr>
          </a:p>
          <a:p>
            <a:pPr defTabSz="457269">
              <a:defRPr/>
            </a:pPr>
            <a:endParaRPr lang="fr-FR" sz="8000" b="1" kern="0" spc="277" dirty="0">
              <a:solidFill>
                <a:srgbClr val="106585"/>
              </a:solidFill>
              <a:latin typeface="Dosis" pitchFamily="2" charset="0"/>
            </a:endParaRPr>
          </a:p>
        </p:txBody>
      </p:sp>
    </p:spTree>
    <p:extLst>
      <p:ext uri="{BB962C8B-B14F-4D97-AF65-F5344CB8AC3E}">
        <p14:creationId xmlns:p14="http://schemas.microsoft.com/office/powerpoint/2010/main" val="60560190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CED8A-1A20-AEA0-5693-F4E3B48EF100}"/>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2FCEBBA4-E209-5D15-CBDD-504AA1FF18BF}"/>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3" name="Rectangle : coins arrondis 2">
            <a:extLst>
              <a:ext uri="{FF2B5EF4-FFF2-40B4-BE49-F238E27FC236}">
                <a16:creationId xmlns:a16="http://schemas.microsoft.com/office/drawing/2014/main" id="{7430379C-BC03-5AEA-D67D-D54B9FFC0DF6}"/>
              </a:ext>
            </a:extLst>
          </p:cNvPr>
          <p:cNvSpPr/>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2946F3B-C03B-5FED-3564-A1C3021B0310}"/>
              </a:ext>
            </a:extLst>
          </p:cNvPr>
          <p:cNvSpPr/>
          <p:nvPr/>
        </p:nvSpPr>
        <p:spPr>
          <a:xfrm>
            <a:off x="459713" y="47647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5" name="Image 4">
            <a:extLst>
              <a:ext uri="{FF2B5EF4-FFF2-40B4-BE49-F238E27FC236}">
                <a16:creationId xmlns:a16="http://schemas.microsoft.com/office/drawing/2014/main" id="{5E1B9E1B-38DA-0B2B-8AB8-5F9887CD97C7}"/>
              </a:ext>
            </a:extLst>
          </p:cNvPr>
          <p:cNvPicPr>
            <a:picLocks noChangeAspect="1"/>
          </p:cNvPicPr>
          <p:nvPr/>
        </p:nvPicPr>
        <p:blipFill>
          <a:blip r:embed="rId4"/>
          <a:stretch>
            <a:fillRect/>
          </a:stretch>
        </p:blipFill>
        <p:spPr>
          <a:xfrm>
            <a:off x="2894014" y="1626623"/>
            <a:ext cx="3355975" cy="3514599"/>
          </a:xfrm>
          <a:prstGeom prst="rect">
            <a:avLst/>
          </a:prstGeom>
        </p:spPr>
      </p:pic>
      <p:sp>
        <p:nvSpPr>
          <p:cNvPr id="10" name="ZoneTexte 9">
            <a:extLst>
              <a:ext uri="{FF2B5EF4-FFF2-40B4-BE49-F238E27FC236}">
                <a16:creationId xmlns:a16="http://schemas.microsoft.com/office/drawing/2014/main" id="{99CE269A-3DB6-219E-7F85-D16CFD2B15E1}"/>
              </a:ext>
            </a:extLst>
          </p:cNvPr>
          <p:cNvSpPr txBox="1"/>
          <p:nvPr/>
        </p:nvSpPr>
        <p:spPr>
          <a:xfrm>
            <a:off x="790894" y="332439"/>
            <a:ext cx="7983321" cy="583493"/>
          </a:xfrm>
          <a:prstGeom prst="rect">
            <a:avLst/>
          </a:prstGeom>
          <a:noFill/>
        </p:spPr>
        <p:txBody>
          <a:bodyPr wrap="square">
            <a:spAutoFit/>
          </a:bodyPr>
          <a:lstStyle/>
          <a:p>
            <a:pPr marL="0" lvl="1" defTabSz="457246">
              <a:lnSpc>
                <a:spcPts val="2011"/>
              </a:lnSpc>
              <a:spcBef>
                <a:spcPct val="0"/>
              </a:spcBef>
              <a:defRPr/>
            </a:pPr>
            <a:r>
              <a:rPr lang="fr-FR" sz="1467" b="1" dirty="0">
                <a:solidFill>
                  <a:prstClr val="white">
                    <a:lumMod val="65000"/>
                  </a:prstClr>
                </a:solidFill>
                <a:latin typeface="Dosis" pitchFamily="2" charset="0"/>
              </a:rPr>
              <a:t>Laissez un petit espace entre les lettres d’un même mot et un espace plus grand entre les mots. </a:t>
            </a:r>
          </a:p>
          <a:p>
            <a:pPr marL="0" lvl="1" defTabSz="457246">
              <a:lnSpc>
                <a:spcPts val="2011"/>
              </a:lnSpc>
              <a:spcBef>
                <a:spcPct val="0"/>
              </a:spcBef>
              <a:defRPr/>
            </a:pPr>
            <a:r>
              <a:rPr lang="fr-MA" sz="1467" b="1" dirty="0">
                <a:solidFill>
                  <a:prstClr val="white">
                    <a:lumMod val="65000"/>
                  </a:prstClr>
                </a:solidFill>
                <a:latin typeface="Dosis" pitchFamily="2" charset="0"/>
              </a:rPr>
              <a:t>L’enseignant donne une rétroaction positive ou corrective</a:t>
            </a:r>
          </a:p>
        </p:txBody>
      </p:sp>
      <p:sp>
        <p:nvSpPr>
          <p:cNvPr id="2" name="Rectangle 1">
            <a:extLst>
              <a:ext uri="{FF2B5EF4-FFF2-40B4-BE49-F238E27FC236}">
                <a16:creationId xmlns:a16="http://schemas.microsoft.com/office/drawing/2014/main" id="{37F9CA5B-F4F8-EAD5-C4AB-1705542B7B95}"/>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8" name="Groupe 7">
            <a:extLst>
              <a:ext uri="{FF2B5EF4-FFF2-40B4-BE49-F238E27FC236}">
                <a16:creationId xmlns:a16="http://schemas.microsoft.com/office/drawing/2014/main" id="{7B27EB2B-7338-41D9-33C9-58E7D1B01DB7}"/>
              </a:ext>
            </a:extLst>
          </p:cNvPr>
          <p:cNvGrpSpPr/>
          <p:nvPr/>
        </p:nvGrpSpPr>
        <p:grpSpPr>
          <a:xfrm>
            <a:off x="146299" y="284350"/>
            <a:ext cx="8813800" cy="6450748"/>
            <a:chOff x="312517" y="308345"/>
            <a:chExt cx="8518967" cy="6183554"/>
          </a:xfrm>
        </p:grpSpPr>
        <p:sp>
          <p:nvSpPr>
            <p:cNvPr id="11" name="Rectangle : coins arrondis 10">
              <a:extLst>
                <a:ext uri="{FF2B5EF4-FFF2-40B4-BE49-F238E27FC236}">
                  <a16:creationId xmlns:a16="http://schemas.microsoft.com/office/drawing/2014/main" id="{31B0195F-80D8-CB18-ACC3-23616A942BCA}"/>
                </a:ext>
              </a:extLst>
            </p:cNvPr>
            <p:cNvSpPr/>
            <p:nvPr/>
          </p:nvSpPr>
          <p:spPr>
            <a:xfrm>
              <a:off x="312517" y="308345"/>
              <a:ext cx="8518967" cy="6183554"/>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12" name="Rectangle : coins arrondis 11">
              <a:extLst>
                <a:ext uri="{FF2B5EF4-FFF2-40B4-BE49-F238E27FC236}">
                  <a16:creationId xmlns:a16="http://schemas.microsoft.com/office/drawing/2014/main" id="{110D43A9-2BDA-2334-9160-6E054383EAA5}"/>
                </a:ext>
              </a:extLst>
            </p:cNvPr>
            <p:cNvSpPr/>
            <p:nvPr/>
          </p:nvSpPr>
          <p:spPr>
            <a:xfrm>
              <a:off x="329910" y="330439"/>
              <a:ext cx="8496000" cy="652467"/>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13" name="Groupe 12">
            <a:extLst>
              <a:ext uri="{FF2B5EF4-FFF2-40B4-BE49-F238E27FC236}">
                <a16:creationId xmlns:a16="http://schemas.microsoft.com/office/drawing/2014/main" id="{2A268061-903B-3AF0-D35C-AE5769B0EF23}"/>
              </a:ext>
            </a:extLst>
          </p:cNvPr>
          <p:cNvGrpSpPr/>
          <p:nvPr/>
        </p:nvGrpSpPr>
        <p:grpSpPr>
          <a:xfrm>
            <a:off x="-211628" y="1"/>
            <a:ext cx="9254029" cy="234729"/>
            <a:chOff x="-1604302" y="20290"/>
            <a:chExt cx="10430213" cy="411175"/>
          </a:xfrm>
          <a:noFill/>
        </p:grpSpPr>
        <p:sp>
          <p:nvSpPr>
            <p:cNvPr id="14" name="Rectangle : coins arrondis 13">
              <a:extLst>
                <a:ext uri="{FF2B5EF4-FFF2-40B4-BE49-F238E27FC236}">
                  <a16:creationId xmlns:a16="http://schemas.microsoft.com/office/drawing/2014/main" id="{DC2E1656-BA3C-DC91-6F71-D96C911B3AB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A7C1A3B2-70A7-EA2C-68CB-49256C379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solidFill>
                  <a:latin typeface="Dosis" pitchFamily="2" charset="0"/>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FCDD232A-214B-6DBE-6D98-84B8D134F60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85000"/>
                    </a:schemeClr>
                  </a:solidFill>
                  <a:latin typeface="Dosis" pitchFamily="2" charset="0"/>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2161F567-6459-C650-82C1-8D4ECF318EF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85000"/>
                    </a:schemeClr>
                  </a:solidFill>
                  <a:latin typeface="Dosis" pitchFamily="2" charset="0"/>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94051F75-FBC7-E24E-994B-462CEC8EAAC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9" name="Rectangle : coins arrondis 18">
              <a:extLst>
                <a:ext uri="{FF2B5EF4-FFF2-40B4-BE49-F238E27FC236}">
                  <a16:creationId xmlns:a16="http://schemas.microsoft.com/office/drawing/2014/main" id="{992F7B60-486F-7446-13C7-187B89E682E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40988AD9-F58E-1084-1B49-B9D877ECB9D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4046" y="469584"/>
            <a:ext cx="387564" cy="342737"/>
          </a:xfrm>
          <a:prstGeom prst="rect">
            <a:avLst/>
          </a:prstGeom>
        </p:spPr>
      </p:pic>
      <p:sp>
        <p:nvSpPr>
          <p:cNvPr id="26" name="ZoneTexte 25">
            <a:extLst>
              <a:ext uri="{FF2B5EF4-FFF2-40B4-BE49-F238E27FC236}">
                <a16:creationId xmlns:a16="http://schemas.microsoft.com/office/drawing/2014/main" id="{5D1A1B53-20B2-A714-E41F-B7445CD929E2}"/>
              </a:ext>
            </a:extLst>
          </p:cNvPr>
          <p:cNvSpPr txBox="1"/>
          <p:nvPr/>
        </p:nvSpPr>
        <p:spPr>
          <a:xfrm>
            <a:off x="542745" y="392015"/>
            <a:ext cx="8315681" cy="581569"/>
          </a:xfrm>
          <a:prstGeom prst="rect">
            <a:avLst/>
          </a:prstGeom>
          <a:noFill/>
        </p:spPr>
        <p:txBody>
          <a:bodyPr wrap="square">
            <a:spAutoFit/>
          </a:bodyPr>
          <a:lstStyle/>
          <a:p>
            <a:pPr marL="0" lvl="1" defTabSz="457246">
              <a:lnSpc>
                <a:spcPts val="2011"/>
              </a:lnSpc>
              <a:spcBef>
                <a:spcPct val="0"/>
              </a:spcBef>
              <a:defRPr/>
            </a:pPr>
            <a:r>
              <a:rPr lang="fr-FR" sz="1400" b="1" dirty="0">
                <a:solidFill>
                  <a:prstClr val="white">
                    <a:lumMod val="65000"/>
                  </a:prstClr>
                </a:solidFill>
                <a:latin typeface="Dosis" panose="02010703020202060003" pitchFamily="2" charset="0"/>
              </a:rPr>
              <a:t>Prenez vos ardoises. Ecrivez les mots</a:t>
            </a:r>
          </a:p>
          <a:p>
            <a:pPr marL="0" lvl="1" defTabSz="457246">
              <a:lnSpc>
                <a:spcPts val="2011"/>
              </a:lnSpc>
              <a:spcBef>
                <a:spcPct val="0"/>
              </a:spcBef>
              <a:defRPr/>
            </a:pPr>
            <a:r>
              <a:rPr lang="fr-FR" sz="1400" dirty="0">
                <a:solidFill>
                  <a:prstClr val="white">
                    <a:lumMod val="65000"/>
                  </a:prstClr>
                </a:solidFill>
                <a:latin typeface="Dosis" panose="02010703020202060003" pitchFamily="2" charset="0"/>
              </a:rPr>
              <a:t>L’enseignant fournit une rétroaction positive ou corrective.</a:t>
            </a:r>
          </a:p>
        </p:txBody>
      </p:sp>
      <p:cxnSp>
        <p:nvCxnSpPr>
          <p:cNvPr id="4" name="Connecteur droit 3">
            <a:extLst>
              <a:ext uri="{FF2B5EF4-FFF2-40B4-BE49-F238E27FC236}">
                <a16:creationId xmlns:a16="http://schemas.microsoft.com/office/drawing/2014/main" id="{2C7D500D-6C63-286B-681D-085EF8373CC8}"/>
              </a:ext>
            </a:extLst>
          </p:cNvPr>
          <p:cNvCxnSpPr>
            <a:cxnSpLocks/>
          </p:cNvCxnSpPr>
          <p:nvPr/>
        </p:nvCxnSpPr>
        <p:spPr>
          <a:xfrm>
            <a:off x="459712" y="4091472"/>
            <a:ext cx="8314502"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9" name="Connecteur droit 28">
            <a:extLst>
              <a:ext uri="{FF2B5EF4-FFF2-40B4-BE49-F238E27FC236}">
                <a16:creationId xmlns:a16="http://schemas.microsoft.com/office/drawing/2014/main" id="{A83C126D-3094-0DFA-1E36-6F7331258935}"/>
              </a:ext>
            </a:extLst>
          </p:cNvPr>
          <p:cNvCxnSpPr>
            <a:cxnSpLocks/>
          </p:cNvCxnSpPr>
          <p:nvPr/>
        </p:nvCxnSpPr>
        <p:spPr>
          <a:xfrm>
            <a:off x="459711" y="3143207"/>
            <a:ext cx="8294028" cy="1"/>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0" name="Connecteur droit 29">
            <a:extLst>
              <a:ext uri="{FF2B5EF4-FFF2-40B4-BE49-F238E27FC236}">
                <a16:creationId xmlns:a16="http://schemas.microsoft.com/office/drawing/2014/main" id="{726D693E-9E79-F393-0AD1-D2EA4AAC2FC2}"/>
              </a:ext>
            </a:extLst>
          </p:cNvPr>
          <p:cNvCxnSpPr>
            <a:cxnSpLocks/>
          </p:cNvCxnSpPr>
          <p:nvPr/>
        </p:nvCxnSpPr>
        <p:spPr>
          <a:xfrm>
            <a:off x="459713" y="3620428"/>
            <a:ext cx="8227089"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1" name="ZoneTexte 30">
            <a:extLst>
              <a:ext uri="{FF2B5EF4-FFF2-40B4-BE49-F238E27FC236}">
                <a16:creationId xmlns:a16="http://schemas.microsoft.com/office/drawing/2014/main" id="{24CBA320-6AF8-A20A-A750-F4151121957A}"/>
              </a:ext>
            </a:extLst>
          </p:cNvPr>
          <p:cNvSpPr txBox="1"/>
          <p:nvPr/>
        </p:nvSpPr>
        <p:spPr>
          <a:xfrm>
            <a:off x="329976" y="3091278"/>
            <a:ext cx="9065530" cy="1323439"/>
          </a:xfrm>
          <a:prstGeom prst="rect">
            <a:avLst/>
          </a:prstGeom>
          <a:noFill/>
        </p:spPr>
        <p:txBody>
          <a:bodyPr wrap="square" rtlCol="0">
            <a:spAutoFit/>
          </a:bodyPr>
          <a:lstStyle/>
          <a:p>
            <a:pPr defTabSz="457269">
              <a:defRPr/>
            </a:pPr>
            <a:r>
              <a:rPr lang="fr-FR" sz="8000" b="1" dirty="0">
                <a:solidFill>
                  <a:srgbClr val="4F81BD">
                    <a:lumMod val="50000"/>
                  </a:srgbClr>
                </a:solidFill>
                <a:latin typeface="Aharoni" panose="02010803020104030203" pitchFamily="2" charset="-79"/>
                <a:cs typeface="Aharoni" panose="02010803020104030203" pitchFamily="2" charset="-79"/>
              </a:rPr>
              <a:t>des</a:t>
            </a:r>
            <a:r>
              <a:rPr lang="fr-FR" sz="8000" b="1" kern="0" spc="277" dirty="0">
                <a:solidFill>
                  <a:srgbClr val="106585"/>
                </a:solidFill>
                <a:latin typeface="Dosis" pitchFamily="2" charset="0"/>
                <a:cs typeface="Aharoni" panose="02010803020104030203" pitchFamily="2" charset="-79"/>
              </a:rPr>
              <a:t> </a:t>
            </a:r>
            <a:r>
              <a:rPr lang="fr-FR" sz="8000" b="1" dirty="0">
                <a:solidFill>
                  <a:srgbClr val="4F81BD">
                    <a:lumMod val="50000"/>
                  </a:srgbClr>
                </a:solidFill>
                <a:latin typeface="Aharoni" panose="02010803020104030203" pitchFamily="2" charset="-79"/>
                <a:cs typeface="Aharoni" panose="02010803020104030203" pitchFamily="2" charset="-79"/>
              </a:rPr>
              <a:t>tartes</a:t>
            </a:r>
          </a:p>
        </p:txBody>
      </p:sp>
      <p:cxnSp>
        <p:nvCxnSpPr>
          <p:cNvPr id="35" name="Connecteur droit avec flèche 34">
            <a:extLst>
              <a:ext uri="{FF2B5EF4-FFF2-40B4-BE49-F238E27FC236}">
                <a16:creationId xmlns:a16="http://schemas.microsoft.com/office/drawing/2014/main" id="{A3A92DD4-92D3-AC15-43C7-0E027ABCE5AB}"/>
              </a:ext>
            </a:extLst>
          </p:cNvPr>
          <p:cNvCxnSpPr>
            <a:cxnSpLocks/>
          </p:cNvCxnSpPr>
          <p:nvPr/>
        </p:nvCxnSpPr>
        <p:spPr>
          <a:xfrm>
            <a:off x="1038749" y="3264310"/>
            <a:ext cx="0" cy="82716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34" name="Image 33">
            <a:extLst>
              <a:ext uri="{FF2B5EF4-FFF2-40B4-BE49-F238E27FC236}">
                <a16:creationId xmlns:a16="http://schemas.microsoft.com/office/drawing/2014/main" id="{2177A739-A13A-3001-DECF-5E0C0370C2FA}"/>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2710112" y="1043841"/>
            <a:ext cx="3062109" cy="2073401"/>
          </a:xfrm>
          <a:prstGeom prst="rect">
            <a:avLst/>
          </a:prstGeom>
        </p:spPr>
      </p:pic>
      <p:cxnSp>
        <p:nvCxnSpPr>
          <p:cNvPr id="6" name="Connecteur droit avec flèche 5">
            <a:extLst>
              <a:ext uri="{FF2B5EF4-FFF2-40B4-BE49-F238E27FC236}">
                <a16:creationId xmlns:a16="http://schemas.microsoft.com/office/drawing/2014/main" id="{719F45AB-4F6C-29C4-1C93-2087A319E195}"/>
              </a:ext>
            </a:extLst>
          </p:cNvPr>
          <p:cNvCxnSpPr>
            <a:cxnSpLocks/>
          </p:cNvCxnSpPr>
          <p:nvPr/>
        </p:nvCxnSpPr>
        <p:spPr>
          <a:xfrm>
            <a:off x="3643403" y="3264310"/>
            <a:ext cx="0" cy="82716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7" name="Connecteur droit avec flèche 6">
            <a:extLst>
              <a:ext uri="{FF2B5EF4-FFF2-40B4-BE49-F238E27FC236}">
                <a16:creationId xmlns:a16="http://schemas.microsoft.com/office/drawing/2014/main" id="{76C795EA-1F49-DE3F-DF57-FE5B40CE6C80}"/>
              </a:ext>
            </a:extLst>
          </p:cNvPr>
          <p:cNvCxnSpPr>
            <a:cxnSpLocks/>
          </p:cNvCxnSpPr>
          <p:nvPr/>
        </p:nvCxnSpPr>
        <p:spPr>
          <a:xfrm>
            <a:off x="2320294" y="3264310"/>
            <a:ext cx="0" cy="82716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17254201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A85B7-6B4B-4B2A-E790-2E400A1B5EA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A2B61D9-0014-5C61-8041-D3057CF3ACB0}"/>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97192840-FA34-5800-0CD4-B9A5F8B4A523}"/>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Pratique </a:t>
            </a:r>
            <a:r>
              <a:rPr lang="en-US" sz="3200" dirty="0" err="1">
                <a:solidFill>
                  <a:srgbClr val="215968"/>
                </a:solidFill>
                <a:latin typeface="Carelia"/>
              </a:rPr>
              <a:t>autonome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30BB91E0-519C-3A7C-AEC6-BFC196649A7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295852F-FDE9-1449-FEC1-DEDE4388B5D0}"/>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79464D8C-AFD6-2B16-E4E7-7CED0E9603C4}"/>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à deux </a:t>
            </a:r>
          </a:p>
        </p:txBody>
      </p:sp>
    </p:spTree>
    <p:extLst>
      <p:ext uri="{BB962C8B-B14F-4D97-AF65-F5344CB8AC3E}">
        <p14:creationId xmlns:p14="http://schemas.microsoft.com/office/powerpoint/2010/main" val="960055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7FCF9-595B-CAA2-20AB-2685F7511A9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6F758B7-B1DF-0ABD-F173-4C66C7DB8AC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38046DB-94B9-DED7-CAC6-2DCA92F2544A}"/>
              </a:ext>
            </a:extLst>
          </p:cNvPr>
          <p:cNvSpPr/>
          <p:nvPr/>
        </p:nvSpPr>
        <p:spPr>
          <a:xfrm>
            <a:off x="108155" y="190501"/>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A75AE08-34F6-EF6A-F750-60DB7FA89E4C}"/>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4C1D7D9-8A30-244F-A6CC-12CC682D194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987DD491-D834-8A0E-DDE5-98A73B70C706}"/>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66D80322-447B-83FD-3E9C-A0DD46644B59}"/>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1et2  page 28 .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4C3718C9-B267-E2E1-E356-8190FABF342B}"/>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95157" y="228601"/>
            <a:ext cx="1370707" cy="856623"/>
          </a:xfrm>
          <a:prstGeom prst="rect">
            <a:avLst/>
          </a:prstGeom>
        </p:spPr>
      </p:pic>
      <p:pic>
        <p:nvPicPr>
          <p:cNvPr id="10" name="Image 9">
            <a:extLst>
              <a:ext uri="{FF2B5EF4-FFF2-40B4-BE49-F238E27FC236}">
                <a16:creationId xmlns:a16="http://schemas.microsoft.com/office/drawing/2014/main" id="{69D521B3-CF14-5D75-0FC2-6B355720D6E8}"/>
              </a:ext>
            </a:extLst>
          </p:cNvPr>
          <p:cNvPicPr>
            <a:picLocks noChangeAspect="1"/>
          </p:cNvPicPr>
          <p:nvPr/>
        </p:nvPicPr>
        <p:blipFill>
          <a:blip r:embed="rId7"/>
          <a:stretch>
            <a:fillRect/>
          </a:stretch>
        </p:blipFill>
        <p:spPr>
          <a:xfrm>
            <a:off x="3335482" y="969798"/>
            <a:ext cx="3927705" cy="5420612"/>
          </a:xfrm>
          <a:prstGeom prst="rect">
            <a:avLst/>
          </a:prstGeom>
          <a:ln w="38100">
            <a:solidFill>
              <a:schemeClr val="tx1"/>
            </a:solidFill>
          </a:ln>
        </p:spPr>
      </p:pic>
      <p:sp>
        <p:nvSpPr>
          <p:cNvPr id="5" name="Rectangle 4">
            <a:extLst>
              <a:ext uri="{FF2B5EF4-FFF2-40B4-BE49-F238E27FC236}">
                <a16:creationId xmlns:a16="http://schemas.microsoft.com/office/drawing/2014/main" id="{110E1E08-8EE8-5F11-DDC8-F8245693E4A6}"/>
              </a:ext>
            </a:extLst>
          </p:cNvPr>
          <p:cNvSpPr/>
          <p:nvPr/>
        </p:nvSpPr>
        <p:spPr>
          <a:xfrm>
            <a:off x="2214938" y="2298538"/>
            <a:ext cx="5765279" cy="182665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61281998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CCAE6-2207-1F7C-95ED-5C7CF6E321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4E4A576-FF50-6353-421B-0113EA8432F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E5610B2-039E-3EA9-D04B-C29127B3A8B1}"/>
              </a:ext>
            </a:extLst>
          </p:cNvPr>
          <p:cNvSpPr/>
          <p:nvPr/>
        </p:nvSpPr>
        <p:spPr>
          <a:xfrm>
            <a:off x="114754" y="207939"/>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90B7FAD-6B01-4B16-75BA-5BA0205C5BD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60E7610-45B4-AAB5-AE67-CEDEB422CE26}"/>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283E64B1-FC38-FEDC-32BE-D5E222BBBF32}"/>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5A04180C-50F0-990A-D52E-9F9E5CF162BD}"/>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1et2  page 29.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90E6AE71-252C-164D-60BA-617E94398CC4}"/>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14423" y="228600"/>
            <a:ext cx="1370707" cy="856623"/>
          </a:xfrm>
          <a:prstGeom prst="rect">
            <a:avLst/>
          </a:prstGeom>
        </p:spPr>
      </p:pic>
      <p:pic>
        <p:nvPicPr>
          <p:cNvPr id="11" name="Image 10">
            <a:extLst>
              <a:ext uri="{FF2B5EF4-FFF2-40B4-BE49-F238E27FC236}">
                <a16:creationId xmlns:a16="http://schemas.microsoft.com/office/drawing/2014/main" id="{4846FF11-D932-E68D-6D8F-934B0C696826}"/>
              </a:ext>
            </a:extLst>
          </p:cNvPr>
          <p:cNvPicPr>
            <a:picLocks noChangeAspect="1"/>
          </p:cNvPicPr>
          <p:nvPr/>
        </p:nvPicPr>
        <p:blipFill>
          <a:blip r:embed="rId7"/>
          <a:stretch>
            <a:fillRect/>
          </a:stretch>
        </p:blipFill>
        <p:spPr>
          <a:xfrm>
            <a:off x="3023755" y="1085222"/>
            <a:ext cx="3701081" cy="5041491"/>
          </a:xfrm>
          <a:prstGeom prst="rect">
            <a:avLst/>
          </a:prstGeom>
          <a:ln w="38100">
            <a:solidFill>
              <a:schemeClr val="tx1"/>
            </a:solidFill>
          </a:ln>
        </p:spPr>
      </p:pic>
      <p:sp>
        <p:nvSpPr>
          <p:cNvPr id="5" name="Rectangle 4">
            <a:extLst>
              <a:ext uri="{FF2B5EF4-FFF2-40B4-BE49-F238E27FC236}">
                <a16:creationId xmlns:a16="http://schemas.microsoft.com/office/drawing/2014/main" id="{409CBBAF-EA1E-A8C4-1113-FFF412C19004}"/>
              </a:ext>
            </a:extLst>
          </p:cNvPr>
          <p:cNvSpPr/>
          <p:nvPr/>
        </p:nvSpPr>
        <p:spPr>
          <a:xfrm>
            <a:off x="2163777" y="2434815"/>
            <a:ext cx="5395354" cy="167260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99610715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2BE1F-DD9A-1EFB-7D3B-705DEAE5C59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62EFC90-F034-ED61-D939-E68734EB312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ED170DC-83B2-D984-193F-5222F0F90E4C}"/>
              </a:ext>
            </a:extLst>
          </p:cNvPr>
          <p:cNvSpPr/>
          <p:nvPr/>
        </p:nvSpPr>
        <p:spPr>
          <a:xfrm>
            <a:off x="114754" y="207939"/>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91D2B6F-3FEA-EB43-4A59-1BD90D3C0B02}"/>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BCE987C-FD18-33DA-E90C-4B22D3D440D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04B5CA27-49FE-A868-A452-C2FABB2301DC}"/>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7559CEE6-9D31-E54C-D2A1-94666E3113EE}"/>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3 et4  page 29.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F3ACD034-0EF9-F44A-4E1E-47DF5C6F839B}"/>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14423" y="228600"/>
            <a:ext cx="1370707" cy="856623"/>
          </a:xfrm>
          <a:prstGeom prst="rect">
            <a:avLst/>
          </a:prstGeom>
        </p:spPr>
      </p:pic>
      <p:pic>
        <p:nvPicPr>
          <p:cNvPr id="11" name="Image 10">
            <a:extLst>
              <a:ext uri="{FF2B5EF4-FFF2-40B4-BE49-F238E27FC236}">
                <a16:creationId xmlns:a16="http://schemas.microsoft.com/office/drawing/2014/main" id="{4B9FFAA5-98F3-C183-6551-BE7139BD2572}"/>
              </a:ext>
            </a:extLst>
          </p:cNvPr>
          <p:cNvPicPr>
            <a:picLocks noChangeAspect="1"/>
          </p:cNvPicPr>
          <p:nvPr/>
        </p:nvPicPr>
        <p:blipFill>
          <a:blip r:embed="rId7"/>
          <a:stretch>
            <a:fillRect/>
          </a:stretch>
        </p:blipFill>
        <p:spPr>
          <a:xfrm>
            <a:off x="2419163" y="1085222"/>
            <a:ext cx="4305673" cy="5041491"/>
          </a:xfrm>
          <a:prstGeom prst="rect">
            <a:avLst/>
          </a:prstGeom>
          <a:ln w="38100">
            <a:solidFill>
              <a:schemeClr val="tx1"/>
            </a:solidFill>
          </a:ln>
        </p:spPr>
      </p:pic>
      <p:sp>
        <p:nvSpPr>
          <p:cNvPr id="5" name="Rectangle 4">
            <a:extLst>
              <a:ext uri="{FF2B5EF4-FFF2-40B4-BE49-F238E27FC236}">
                <a16:creationId xmlns:a16="http://schemas.microsoft.com/office/drawing/2014/main" id="{4976C226-9C65-D0D1-4FDD-8B9C24D1FFD3}"/>
              </a:ext>
            </a:extLst>
          </p:cNvPr>
          <p:cNvSpPr/>
          <p:nvPr/>
        </p:nvSpPr>
        <p:spPr>
          <a:xfrm>
            <a:off x="1708739" y="4208318"/>
            <a:ext cx="5395354" cy="126735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181006108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9909F-E72A-D06D-9D08-993349D3089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8EB5E12-26CC-07E4-6DB0-A97FB31B568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0C0AC33-2D68-B043-50E8-168546854D4A}"/>
              </a:ext>
            </a:extLst>
          </p:cNvPr>
          <p:cNvSpPr/>
          <p:nvPr/>
        </p:nvSpPr>
        <p:spPr>
          <a:xfrm>
            <a:off x="120898" y="381001"/>
            <a:ext cx="8914948"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82F7680-ACF4-BF15-77C4-E229739250A2}"/>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CFE8E73-8D60-0D4A-3BF8-876ACE9C642C}"/>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3BEF2C32-5399-A5BA-5EEE-1ECCDF1B2AF5}"/>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EBB48FE0-0F15-5B59-B8B0-778D08C3385E}"/>
              </a:ext>
            </a:extLst>
          </p:cNvPr>
          <p:cNvSpPr txBox="1"/>
          <p:nvPr/>
        </p:nvSpPr>
        <p:spPr>
          <a:xfrm>
            <a:off x="844378" y="329508"/>
            <a:ext cx="8178724"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 5 . J’écris le mot qui manque. </a:t>
            </a:r>
            <a:r>
              <a:rPr lang="fr-FR" sz="1400" b="1" dirty="0">
                <a:solidFill>
                  <a:srgbClr val="A6A6A6"/>
                </a:solidFill>
                <a:latin typeface="Dosis" panose="02010703020202060003" pitchFamily="2" charset="0"/>
              </a:rPr>
              <a:t>Nous allons faire le 1</a:t>
            </a:r>
            <a:r>
              <a:rPr lang="fr-FR" sz="1400" b="1" baseline="30000" dirty="0">
                <a:solidFill>
                  <a:srgbClr val="A6A6A6"/>
                </a:solidFill>
                <a:latin typeface="Dosis" panose="02010703020202060003" pitchFamily="2" charset="0"/>
              </a:rPr>
              <a:t>er</a:t>
            </a:r>
            <a:r>
              <a:rPr lang="fr-FR" sz="1400" b="1" dirty="0">
                <a:solidFill>
                  <a:srgbClr val="A6A6A6"/>
                </a:solidFill>
                <a:latin typeface="Dosis" panose="02010703020202060003" pitchFamily="2" charset="0"/>
              </a:rPr>
              <a:t> exemple ensemble. </a:t>
            </a:r>
          </a:p>
        </p:txBody>
      </p:sp>
      <p:pic>
        <p:nvPicPr>
          <p:cNvPr id="8" name="Image 7">
            <a:extLst>
              <a:ext uri="{FF2B5EF4-FFF2-40B4-BE49-F238E27FC236}">
                <a16:creationId xmlns:a16="http://schemas.microsoft.com/office/drawing/2014/main" id="{B8724841-1572-DB30-8B47-98A480DC3D8B}"/>
              </a:ext>
            </a:extLst>
          </p:cNvPr>
          <p:cNvPicPr>
            <a:picLocks noChangeAspect="1"/>
          </p:cNvPicPr>
          <p:nvPr/>
        </p:nvPicPr>
        <p:blipFill>
          <a:blip r:embed="rId5"/>
          <a:stretch>
            <a:fillRect/>
          </a:stretch>
        </p:blipFill>
        <p:spPr>
          <a:xfrm>
            <a:off x="2419163" y="1085222"/>
            <a:ext cx="4305673" cy="5041491"/>
          </a:xfrm>
          <a:prstGeom prst="rect">
            <a:avLst/>
          </a:prstGeom>
          <a:ln w="38100">
            <a:solidFill>
              <a:schemeClr val="tx1"/>
            </a:solidFill>
          </a:ln>
        </p:spPr>
      </p:pic>
      <p:sp>
        <p:nvSpPr>
          <p:cNvPr id="5" name="Rectangle 4">
            <a:extLst>
              <a:ext uri="{FF2B5EF4-FFF2-40B4-BE49-F238E27FC236}">
                <a16:creationId xmlns:a16="http://schemas.microsoft.com/office/drawing/2014/main" id="{2013F46D-08D9-6A6F-A54C-09A5DB2DEA3D}"/>
              </a:ext>
            </a:extLst>
          </p:cNvPr>
          <p:cNvSpPr/>
          <p:nvPr/>
        </p:nvSpPr>
        <p:spPr>
          <a:xfrm>
            <a:off x="1312500" y="5434445"/>
            <a:ext cx="5857227" cy="69226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8265503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18390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61" lvl="4" algn="ctr" defTabSz="457246"/>
            <a:r>
              <a:rPr lang="fr-MA" sz="2933" b="1" dirty="0">
                <a:solidFill>
                  <a:srgbClr val="106585"/>
                </a:solidFill>
                <a:latin typeface="Dosis" pitchFamily="2" charset="0"/>
              </a:rPr>
              <a:t>Un agneau– la pharmacie- le coiffeur</a:t>
            </a:r>
          </a:p>
          <a:p>
            <a:pPr marL="1219261" lvl="4" algn="ctr" defTabSz="457246"/>
            <a:r>
              <a:rPr lang="fr-MA" sz="2933" b="1"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F3D67B1-384A-5530-5A16-B66A41BF7151}"/>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4AABC4D-2A3B-2A47-4103-28CB2672AE51}"/>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8112" y="2837132"/>
            <a:ext cx="2925360" cy="3792269"/>
          </a:xfrm>
          <a:prstGeom prst="rect">
            <a:avLst/>
          </a:prstGeom>
        </p:spPr>
      </p:pic>
      <p:sp>
        <p:nvSpPr>
          <p:cNvPr id="4" name="Bulle narrative : rectangle à coins arrondis 3">
            <a:extLst>
              <a:ext uri="{FF2B5EF4-FFF2-40B4-BE49-F238E27FC236}">
                <a16:creationId xmlns:a16="http://schemas.microsoft.com/office/drawing/2014/main" id="{D781C9B8-A099-504B-BBE1-48840EF1296F}"/>
              </a:ext>
            </a:extLst>
          </p:cNvPr>
          <p:cNvSpPr/>
          <p:nvPr/>
        </p:nvSpPr>
        <p:spPr>
          <a:xfrm>
            <a:off x="2015613" y="2133911"/>
            <a:ext cx="6795686"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graphicFrame>
        <p:nvGraphicFramePr>
          <p:cNvPr id="3" name="Tableau 2">
            <a:extLst>
              <a:ext uri="{FF2B5EF4-FFF2-40B4-BE49-F238E27FC236}">
                <a16:creationId xmlns:a16="http://schemas.microsoft.com/office/drawing/2014/main" id="{B7A7E3F0-2362-2BE1-6B1A-020860AFDDFD}"/>
              </a:ext>
            </a:extLst>
          </p:cNvPr>
          <p:cNvGraphicFramePr>
            <a:graphicFrameLocks noGrp="1"/>
          </p:cNvGraphicFramePr>
          <p:nvPr>
            <p:custDataLst>
              <p:tags r:id="rId1"/>
            </p:custDataLst>
          </p:nvPr>
        </p:nvGraphicFramePr>
        <p:xfrm>
          <a:off x="1"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E7F4D0D9-643E-1B76-3A17-8D611D23C6B9}"/>
              </a:ext>
            </a:extLst>
          </p:cNvPr>
          <p:cNvSpPr txBox="1"/>
          <p:nvPr/>
        </p:nvSpPr>
        <p:spPr>
          <a:xfrm>
            <a:off x="1312557" y="422055"/>
            <a:ext cx="6324600"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Nous allons faire la dictée de ces mots. . </a:t>
            </a:r>
          </a:p>
        </p:txBody>
      </p:sp>
    </p:spTree>
    <p:extLst>
      <p:ext uri="{BB962C8B-B14F-4D97-AF65-F5344CB8AC3E}">
        <p14:creationId xmlns:p14="http://schemas.microsoft.com/office/powerpoint/2010/main" val="253598496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3B1F6-005C-7A86-11F3-DAAE108C28C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9F42FC2-0234-2D62-2367-D54F0658DC2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8D7D39F4-23A7-2F78-FB81-0DE21E68C2A9}"/>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Pratique </a:t>
            </a:r>
            <a:r>
              <a:rPr lang="en-US" sz="3200" dirty="0" err="1">
                <a:solidFill>
                  <a:srgbClr val="215968"/>
                </a:solidFill>
                <a:latin typeface="Carelia"/>
              </a:rPr>
              <a:t>autonome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864303E7-025F-1FAE-5518-8CA475EB087E}"/>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DEFE8973-3866-7AAA-E8DA-97B107877135}"/>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A335A43E-3E57-103A-C002-FE379E613875}"/>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Activités écrites</a:t>
            </a:r>
          </a:p>
        </p:txBody>
      </p:sp>
    </p:spTree>
    <p:extLst>
      <p:ext uri="{BB962C8B-B14F-4D97-AF65-F5344CB8AC3E}">
        <p14:creationId xmlns:p14="http://schemas.microsoft.com/office/powerpoint/2010/main" val="247145956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20E84-41B2-404E-924A-318011CC1F8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833C4FC-2F5F-D8B0-FE8D-A87B1DB2D001}"/>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B3B2E0F-1CAD-521C-19BC-7BF078F5B00A}"/>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E79724A-3EC9-DD11-290F-89F01B2819C6}"/>
              </a:ext>
            </a:extLst>
          </p:cNvPr>
          <p:cNvSpPr/>
          <p:nvPr>
            <p:custDataLst>
              <p:tags r:id="rId3"/>
            </p:custDataLst>
          </p:nvPr>
        </p:nvSpPr>
        <p:spPr>
          <a:xfrm>
            <a:off x="183905" y="308988"/>
            <a:ext cx="8776195" cy="636872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80E83671-7782-9DC9-B673-8E05D934C1D7}"/>
              </a:ext>
            </a:extLst>
          </p:cNvPr>
          <p:cNvSpPr/>
          <p:nvPr/>
        </p:nvSpPr>
        <p:spPr>
          <a:xfrm>
            <a:off x="146027" y="320455"/>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graphicFrame>
        <p:nvGraphicFramePr>
          <p:cNvPr id="10" name="Tableau 9">
            <a:extLst>
              <a:ext uri="{FF2B5EF4-FFF2-40B4-BE49-F238E27FC236}">
                <a16:creationId xmlns:a16="http://schemas.microsoft.com/office/drawing/2014/main" id="{689CC0E4-9A3E-37DD-A194-2A1A489B1214}"/>
              </a:ext>
            </a:extLst>
          </p:cNvPr>
          <p:cNvGraphicFramePr>
            <a:graphicFrameLocks noGrp="1"/>
          </p:cNvGraphicFramePr>
          <p:nvPr>
            <p:custDataLst>
              <p:tags r:id="rId4"/>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A3EB427F-4DE4-8396-8A18-4FCBA013380C}"/>
              </a:ext>
            </a:extLst>
          </p:cNvPr>
          <p:cNvSpPr txBox="1"/>
          <p:nvPr/>
        </p:nvSpPr>
        <p:spPr>
          <a:xfrm>
            <a:off x="800312" y="405613"/>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Je vais faire le premier exemple. </a:t>
            </a:r>
            <a:r>
              <a:rPr lang="fr-FR" sz="1400" b="1" dirty="0">
                <a:solidFill>
                  <a:srgbClr val="A6A6A6"/>
                </a:solidFill>
                <a:latin typeface="Dosis" panose="02010703020202060003" pitchFamily="2" charset="0"/>
              </a:rPr>
              <a:t> Je dois compléter par le mot qui convient</a:t>
            </a:r>
          </a:p>
          <a:p>
            <a:pPr defTabSz="457235">
              <a:defRPr/>
            </a:pPr>
            <a:r>
              <a:rPr lang="fr-FR" sz="1400" b="1" dirty="0">
                <a:solidFill>
                  <a:srgbClr val="A6A6A6"/>
                </a:solidFill>
                <a:latin typeface="Dosis" panose="02010703020202060003" pitchFamily="2" charset="0"/>
              </a:rPr>
              <a:t>Je lis la phrase: «  le ……..    a un peigne et séchoir ». </a:t>
            </a:r>
            <a:endParaRPr lang="fr-FR" sz="1400" b="1" dirty="0">
              <a:solidFill>
                <a:prstClr val="white">
                  <a:lumMod val="65000"/>
                </a:prstClr>
              </a:solidFill>
              <a:latin typeface="Dosis" pitchFamily="2" charset="0"/>
            </a:endParaRPr>
          </a:p>
        </p:txBody>
      </p:sp>
      <p:pic>
        <p:nvPicPr>
          <p:cNvPr id="5" name="Image 4">
            <a:extLst>
              <a:ext uri="{FF2B5EF4-FFF2-40B4-BE49-F238E27FC236}">
                <a16:creationId xmlns:a16="http://schemas.microsoft.com/office/drawing/2014/main" id="{E594089A-ACBF-2436-4871-33C50193BD27}"/>
              </a:ext>
            </a:extLst>
          </p:cNvPr>
          <p:cNvPicPr>
            <a:picLocks noChangeAspect="1"/>
          </p:cNvPicPr>
          <p:nvPr/>
        </p:nvPicPr>
        <p:blipFill>
          <a:blip r:embed="rId6"/>
          <a:stretch>
            <a:fillRect/>
          </a:stretch>
        </p:blipFill>
        <p:spPr>
          <a:xfrm>
            <a:off x="540327" y="2657767"/>
            <a:ext cx="7803574" cy="1542465"/>
          </a:xfrm>
          <a:prstGeom prst="rect">
            <a:avLst/>
          </a:prstGeom>
        </p:spPr>
      </p:pic>
    </p:spTree>
    <p:extLst>
      <p:ext uri="{BB962C8B-B14F-4D97-AF65-F5344CB8AC3E}">
        <p14:creationId xmlns:p14="http://schemas.microsoft.com/office/powerpoint/2010/main" val="65379221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FA250-2CF5-8D49-AD7F-A1410FF0EB2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12C379B4-0C25-9A12-0189-28B57228F13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69CC9418-5955-4CBB-626F-8957E593AB36}"/>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A5C21CF-4D56-3ACF-22E8-47D2E54ABD03}"/>
              </a:ext>
            </a:extLst>
          </p:cNvPr>
          <p:cNvSpPr/>
          <p:nvPr>
            <p:custDataLst>
              <p:tags r:id="rId3"/>
            </p:custDataLst>
          </p:nvPr>
        </p:nvSpPr>
        <p:spPr>
          <a:xfrm>
            <a:off x="183905" y="308988"/>
            <a:ext cx="8776195" cy="636872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MA" b="1"/>
              <a:t>coiffeur</a:t>
            </a:r>
            <a:r>
              <a:rPr lang="fr-MA" sz="900"/>
              <a:t> </a:t>
            </a:r>
            <a:br>
              <a:rPr lang="fr-MA" sz="900"/>
            </a:br>
            <a:endParaRPr lang="fr-MA" sz="900"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F28D789C-1BF3-4BF5-5448-9D8E3307998E}"/>
              </a:ext>
            </a:extLst>
          </p:cNvPr>
          <p:cNvSpPr/>
          <p:nvPr/>
        </p:nvSpPr>
        <p:spPr>
          <a:xfrm>
            <a:off x="146027" y="320455"/>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graphicFrame>
        <p:nvGraphicFramePr>
          <p:cNvPr id="10" name="Tableau 9">
            <a:extLst>
              <a:ext uri="{FF2B5EF4-FFF2-40B4-BE49-F238E27FC236}">
                <a16:creationId xmlns:a16="http://schemas.microsoft.com/office/drawing/2014/main" id="{45CE328C-68DA-66EB-6AEC-00AFC68E4347}"/>
              </a:ext>
            </a:extLst>
          </p:cNvPr>
          <p:cNvGraphicFramePr>
            <a:graphicFrameLocks noGrp="1"/>
          </p:cNvGraphicFramePr>
          <p:nvPr>
            <p:custDataLst>
              <p:tags r:id="rId4"/>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4C8325E6-944E-475B-D059-08AA3E1D7EEB}"/>
              </a:ext>
            </a:extLst>
          </p:cNvPr>
          <p:cNvSpPr txBox="1"/>
          <p:nvPr/>
        </p:nvSpPr>
        <p:spPr>
          <a:xfrm>
            <a:off x="800312" y="405613"/>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Je lis les mots, et je cherche celui qui convient </a:t>
            </a:r>
          </a:p>
          <a:p>
            <a:pPr defTabSz="457235">
              <a:defRPr/>
            </a:pPr>
            <a:r>
              <a:rPr lang="fr-FR" sz="1400" b="1" dirty="0">
                <a:solidFill>
                  <a:prstClr val="white">
                    <a:lumMod val="65000"/>
                  </a:prstClr>
                </a:solidFill>
                <a:latin typeface="Dosis" pitchFamily="2" charset="0"/>
              </a:rPr>
              <a:t>Le coiffeur a un peigne et un séchoir. J’écris le mot</a:t>
            </a:r>
          </a:p>
        </p:txBody>
      </p:sp>
      <p:pic>
        <p:nvPicPr>
          <p:cNvPr id="5" name="Image 4">
            <a:extLst>
              <a:ext uri="{FF2B5EF4-FFF2-40B4-BE49-F238E27FC236}">
                <a16:creationId xmlns:a16="http://schemas.microsoft.com/office/drawing/2014/main" id="{BBBCB08A-842C-D438-B7AD-DDAD8A3DB6E5}"/>
              </a:ext>
            </a:extLst>
          </p:cNvPr>
          <p:cNvPicPr>
            <a:picLocks noChangeAspect="1"/>
          </p:cNvPicPr>
          <p:nvPr/>
        </p:nvPicPr>
        <p:blipFill>
          <a:blip r:embed="rId6"/>
          <a:stretch>
            <a:fillRect/>
          </a:stretch>
        </p:blipFill>
        <p:spPr>
          <a:xfrm>
            <a:off x="670212" y="2638045"/>
            <a:ext cx="7803574" cy="1542465"/>
          </a:xfrm>
          <a:prstGeom prst="rect">
            <a:avLst/>
          </a:prstGeom>
        </p:spPr>
      </p:pic>
      <p:sp>
        <p:nvSpPr>
          <p:cNvPr id="2" name="Rectangle 1">
            <a:extLst>
              <a:ext uri="{FF2B5EF4-FFF2-40B4-BE49-F238E27FC236}">
                <a16:creationId xmlns:a16="http://schemas.microsoft.com/office/drawing/2014/main" id="{3B27C359-8891-F5F3-428B-A9FF15AE57FA}"/>
              </a:ext>
            </a:extLst>
          </p:cNvPr>
          <p:cNvSpPr/>
          <p:nvPr/>
        </p:nvSpPr>
        <p:spPr>
          <a:xfrm>
            <a:off x="1174173" y="3106882"/>
            <a:ext cx="1184563" cy="50915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rgbClr val="FF0000"/>
                </a:solidFill>
              </a:rPr>
              <a:t>coiffeur</a:t>
            </a:r>
            <a:endParaRPr lang="fr-MA" dirty="0">
              <a:solidFill>
                <a:srgbClr val="FF0000"/>
              </a:solidFill>
            </a:endParaRPr>
          </a:p>
        </p:txBody>
      </p:sp>
      <p:sp>
        <p:nvSpPr>
          <p:cNvPr id="6" name="Ellipse 5">
            <a:extLst>
              <a:ext uri="{FF2B5EF4-FFF2-40B4-BE49-F238E27FC236}">
                <a16:creationId xmlns:a16="http://schemas.microsoft.com/office/drawing/2014/main" id="{B401361F-613C-D656-B36D-684AE4E010CE}"/>
              </a:ext>
            </a:extLst>
          </p:cNvPr>
          <p:cNvSpPr/>
          <p:nvPr/>
        </p:nvSpPr>
        <p:spPr>
          <a:xfrm>
            <a:off x="4707082" y="2638045"/>
            <a:ext cx="976745" cy="58313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cxnSp>
        <p:nvCxnSpPr>
          <p:cNvPr id="9" name="Connecteur : en arc 8">
            <a:extLst>
              <a:ext uri="{FF2B5EF4-FFF2-40B4-BE49-F238E27FC236}">
                <a16:creationId xmlns:a16="http://schemas.microsoft.com/office/drawing/2014/main" id="{53A51DED-9EC3-54A5-6596-79598CE1194B}"/>
              </a:ext>
            </a:extLst>
          </p:cNvPr>
          <p:cNvCxnSpPr/>
          <p:nvPr/>
        </p:nvCxnSpPr>
        <p:spPr>
          <a:xfrm rot="10800000" flipV="1">
            <a:off x="2358737" y="2638044"/>
            <a:ext cx="2753591" cy="468837"/>
          </a:xfrm>
          <a:prstGeom prst="curvedConnector3">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872599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3BD9B-9AB1-2E29-E917-181333EAC35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D356F63-F61A-F0D0-39B7-E23C81B149B8}"/>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B9F15F3-C352-D58E-4C73-5CB23EFDF0BC}"/>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671E10B-CA8D-4BDF-4F57-13680E3F33AB}"/>
              </a:ext>
            </a:extLst>
          </p:cNvPr>
          <p:cNvSpPr/>
          <p:nvPr>
            <p:custDataLst>
              <p:tags r:id="rId3"/>
            </p:custDataLst>
          </p:nvPr>
        </p:nvSpPr>
        <p:spPr>
          <a:xfrm>
            <a:off x="183905" y="308988"/>
            <a:ext cx="8776195" cy="636872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MA" b="1"/>
              <a:t>coiffeur</a:t>
            </a:r>
            <a:r>
              <a:rPr lang="fr-MA" sz="900"/>
              <a:t> </a:t>
            </a:r>
            <a:br>
              <a:rPr lang="fr-MA" sz="900"/>
            </a:br>
            <a:endParaRPr lang="fr-MA" sz="900"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B44D6152-06E5-9A98-9A1A-B2BD9F773857}"/>
              </a:ext>
            </a:extLst>
          </p:cNvPr>
          <p:cNvSpPr/>
          <p:nvPr/>
        </p:nvSpPr>
        <p:spPr>
          <a:xfrm>
            <a:off x="146027" y="320455"/>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graphicFrame>
        <p:nvGraphicFramePr>
          <p:cNvPr id="10" name="Tableau 9">
            <a:extLst>
              <a:ext uri="{FF2B5EF4-FFF2-40B4-BE49-F238E27FC236}">
                <a16:creationId xmlns:a16="http://schemas.microsoft.com/office/drawing/2014/main" id="{81672E4A-EA68-8A42-324A-5CE86B8D9AE5}"/>
              </a:ext>
            </a:extLst>
          </p:cNvPr>
          <p:cNvGraphicFramePr>
            <a:graphicFrameLocks noGrp="1"/>
          </p:cNvGraphicFramePr>
          <p:nvPr>
            <p:custDataLst>
              <p:tags r:id="rId4"/>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A4799263-BEE5-72A7-8D28-913C5237CF17}"/>
              </a:ext>
            </a:extLst>
          </p:cNvPr>
          <p:cNvSpPr txBox="1"/>
          <p:nvPr/>
        </p:nvSpPr>
        <p:spPr>
          <a:xfrm>
            <a:off x="800312" y="405613"/>
            <a:ext cx="8178724"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Continuez de la même façon avec les deux autres phrases.</a:t>
            </a:r>
          </a:p>
        </p:txBody>
      </p:sp>
      <p:pic>
        <p:nvPicPr>
          <p:cNvPr id="5" name="Image 4">
            <a:extLst>
              <a:ext uri="{FF2B5EF4-FFF2-40B4-BE49-F238E27FC236}">
                <a16:creationId xmlns:a16="http://schemas.microsoft.com/office/drawing/2014/main" id="{E1FB2493-D59E-B749-D878-FD61098F5B3B}"/>
              </a:ext>
            </a:extLst>
          </p:cNvPr>
          <p:cNvPicPr>
            <a:picLocks noChangeAspect="1"/>
          </p:cNvPicPr>
          <p:nvPr/>
        </p:nvPicPr>
        <p:blipFill>
          <a:blip r:embed="rId6"/>
          <a:stretch>
            <a:fillRect/>
          </a:stretch>
        </p:blipFill>
        <p:spPr>
          <a:xfrm>
            <a:off x="670212" y="2638045"/>
            <a:ext cx="7803574" cy="1542465"/>
          </a:xfrm>
          <a:prstGeom prst="rect">
            <a:avLst/>
          </a:prstGeom>
        </p:spPr>
      </p:pic>
      <p:sp>
        <p:nvSpPr>
          <p:cNvPr id="2" name="Rectangle 1">
            <a:extLst>
              <a:ext uri="{FF2B5EF4-FFF2-40B4-BE49-F238E27FC236}">
                <a16:creationId xmlns:a16="http://schemas.microsoft.com/office/drawing/2014/main" id="{522C1E8A-A0D6-39E5-FED1-74148400C34F}"/>
              </a:ext>
            </a:extLst>
          </p:cNvPr>
          <p:cNvSpPr/>
          <p:nvPr/>
        </p:nvSpPr>
        <p:spPr>
          <a:xfrm>
            <a:off x="1174173" y="3106882"/>
            <a:ext cx="1184563" cy="50915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rgbClr val="FF0000"/>
                </a:solidFill>
              </a:rPr>
              <a:t>coiffeur</a:t>
            </a:r>
            <a:endParaRPr lang="fr-MA" dirty="0">
              <a:solidFill>
                <a:srgbClr val="FF0000"/>
              </a:solidFill>
            </a:endParaRPr>
          </a:p>
        </p:txBody>
      </p:sp>
      <p:sp>
        <p:nvSpPr>
          <p:cNvPr id="6" name="Ellipse 5">
            <a:extLst>
              <a:ext uri="{FF2B5EF4-FFF2-40B4-BE49-F238E27FC236}">
                <a16:creationId xmlns:a16="http://schemas.microsoft.com/office/drawing/2014/main" id="{F0547EE4-53FE-7D24-1706-48C3CD45213F}"/>
              </a:ext>
            </a:extLst>
          </p:cNvPr>
          <p:cNvSpPr/>
          <p:nvPr/>
        </p:nvSpPr>
        <p:spPr>
          <a:xfrm>
            <a:off x="4707082" y="2638045"/>
            <a:ext cx="976745" cy="58313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74643934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16443-BA13-5203-2620-F9D6D08311B5}"/>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54D8785-A609-C7A2-483D-81FB030F6E5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21D347DF-71A0-1141-2C02-57E83FCD9812}"/>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7CE8120-B5D1-D77E-EE45-09237917B54E}"/>
              </a:ext>
            </a:extLst>
          </p:cNvPr>
          <p:cNvSpPr/>
          <p:nvPr>
            <p:custDataLst>
              <p:tags r:id="rId3"/>
            </p:custDataLst>
          </p:nvPr>
        </p:nvSpPr>
        <p:spPr>
          <a:xfrm>
            <a:off x="183905" y="308988"/>
            <a:ext cx="8776195" cy="636872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MA" b="1"/>
              <a:t>coiffeur</a:t>
            </a:r>
            <a:r>
              <a:rPr lang="fr-MA" sz="900"/>
              <a:t> </a:t>
            </a:r>
            <a:br>
              <a:rPr lang="fr-MA" sz="900"/>
            </a:br>
            <a:endParaRPr lang="fr-MA" sz="900"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F317EAD4-BC95-5FDB-99F5-984D477FF7FE}"/>
              </a:ext>
            </a:extLst>
          </p:cNvPr>
          <p:cNvSpPr/>
          <p:nvPr/>
        </p:nvSpPr>
        <p:spPr>
          <a:xfrm>
            <a:off x="146027" y="320455"/>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graphicFrame>
        <p:nvGraphicFramePr>
          <p:cNvPr id="10" name="Tableau 9">
            <a:extLst>
              <a:ext uri="{FF2B5EF4-FFF2-40B4-BE49-F238E27FC236}">
                <a16:creationId xmlns:a16="http://schemas.microsoft.com/office/drawing/2014/main" id="{8742A5B6-E611-1F7D-236F-7867E102A02B}"/>
              </a:ext>
            </a:extLst>
          </p:cNvPr>
          <p:cNvGraphicFramePr>
            <a:graphicFrameLocks noGrp="1"/>
          </p:cNvGraphicFramePr>
          <p:nvPr>
            <p:custDataLst>
              <p:tags r:id="rId4"/>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CF9D3BAB-AF1D-A157-0D72-8443473010EE}"/>
              </a:ext>
            </a:extLst>
          </p:cNvPr>
          <p:cNvSpPr txBox="1"/>
          <p:nvPr/>
        </p:nvSpPr>
        <p:spPr>
          <a:xfrm>
            <a:off x="800312" y="405613"/>
            <a:ext cx="8178724"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Corrigez</a:t>
            </a:r>
          </a:p>
        </p:txBody>
      </p:sp>
      <p:pic>
        <p:nvPicPr>
          <p:cNvPr id="5" name="Image 4">
            <a:extLst>
              <a:ext uri="{FF2B5EF4-FFF2-40B4-BE49-F238E27FC236}">
                <a16:creationId xmlns:a16="http://schemas.microsoft.com/office/drawing/2014/main" id="{AEA1F54D-5000-C6C4-A991-91E554FBC910}"/>
              </a:ext>
            </a:extLst>
          </p:cNvPr>
          <p:cNvPicPr>
            <a:picLocks noChangeAspect="1"/>
          </p:cNvPicPr>
          <p:nvPr/>
        </p:nvPicPr>
        <p:blipFill>
          <a:blip r:embed="rId6"/>
          <a:stretch>
            <a:fillRect/>
          </a:stretch>
        </p:blipFill>
        <p:spPr>
          <a:xfrm>
            <a:off x="632340" y="2638045"/>
            <a:ext cx="7803574" cy="1542465"/>
          </a:xfrm>
          <a:prstGeom prst="rect">
            <a:avLst/>
          </a:prstGeom>
        </p:spPr>
      </p:pic>
      <p:sp>
        <p:nvSpPr>
          <p:cNvPr id="2" name="Rectangle 1">
            <a:extLst>
              <a:ext uri="{FF2B5EF4-FFF2-40B4-BE49-F238E27FC236}">
                <a16:creationId xmlns:a16="http://schemas.microsoft.com/office/drawing/2014/main" id="{1C5E8D9A-C417-74C5-D4E2-63B2F5B4025D}"/>
              </a:ext>
            </a:extLst>
          </p:cNvPr>
          <p:cNvSpPr/>
          <p:nvPr/>
        </p:nvSpPr>
        <p:spPr>
          <a:xfrm>
            <a:off x="1097973" y="3039541"/>
            <a:ext cx="1184563" cy="50915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solidFill>
                  <a:srgbClr val="FF0000"/>
                </a:solidFill>
              </a:rPr>
              <a:t>coiffeur</a:t>
            </a:r>
            <a:endParaRPr lang="fr-MA" sz="1600" b="1" dirty="0">
              <a:solidFill>
                <a:srgbClr val="FF0000"/>
              </a:solidFill>
            </a:endParaRPr>
          </a:p>
        </p:txBody>
      </p:sp>
      <p:sp>
        <p:nvSpPr>
          <p:cNvPr id="7" name="Rectangle 6">
            <a:extLst>
              <a:ext uri="{FF2B5EF4-FFF2-40B4-BE49-F238E27FC236}">
                <a16:creationId xmlns:a16="http://schemas.microsoft.com/office/drawing/2014/main" id="{59F9CC9E-625B-DB2D-11C6-1535D2076DE4}"/>
              </a:ext>
            </a:extLst>
          </p:cNvPr>
          <p:cNvSpPr/>
          <p:nvPr/>
        </p:nvSpPr>
        <p:spPr>
          <a:xfrm>
            <a:off x="5309755" y="3106882"/>
            <a:ext cx="1184563" cy="50915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err="1">
                <a:solidFill>
                  <a:srgbClr val="FF0000"/>
                </a:solidFill>
              </a:rPr>
              <a:t>forêt</a:t>
            </a:r>
            <a:r>
              <a:rPr lang="fr-FR" sz="2000" b="1" dirty="0" err="1"/>
              <a:t>t</a:t>
            </a:r>
            <a:endParaRPr lang="fr-MA" sz="2800" b="1" dirty="0"/>
          </a:p>
        </p:txBody>
      </p:sp>
      <p:sp>
        <p:nvSpPr>
          <p:cNvPr id="11" name="Rectangle 10">
            <a:extLst>
              <a:ext uri="{FF2B5EF4-FFF2-40B4-BE49-F238E27FC236}">
                <a16:creationId xmlns:a16="http://schemas.microsoft.com/office/drawing/2014/main" id="{4D1362DA-C79D-55C9-3C16-E9993F710B14}"/>
              </a:ext>
            </a:extLst>
          </p:cNvPr>
          <p:cNvSpPr/>
          <p:nvPr/>
        </p:nvSpPr>
        <p:spPr>
          <a:xfrm>
            <a:off x="1097973" y="3677806"/>
            <a:ext cx="1291936" cy="50915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rgbClr val="FF0000"/>
                </a:solidFill>
              </a:rPr>
              <a:t>vétérinaire</a:t>
            </a:r>
            <a:endParaRPr lang="fr-MA" sz="1200" b="1" dirty="0">
              <a:solidFill>
                <a:srgbClr val="FF0000"/>
              </a:solidFill>
            </a:endParaRPr>
          </a:p>
        </p:txBody>
      </p:sp>
    </p:spTree>
    <p:extLst>
      <p:ext uri="{BB962C8B-B14F-4D97-AF65-F5344CB8AC3E}">
        <p14:creationId xmlns:p14="http://schemas.microsoft.com/office/powerpoint/2010/main" val="150393974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0BEB0-A1B3-F26D-3C0D-221C2C1E591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C941393-ADA9-5026-5E39-336B0E351A1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6E44C8C-D670-C8CA-0DF9-37F2221C0831}"/>
              </a:ext>
            </a:extLst>
          </p:cNvPr>
          <p:cNvSpPr/>
          <p:nvPr/>
        </p:nvSpPr>
        <p:spPr>
          <a:xfrm>
            <a:off x="120898" y="381001"/>
            <a:ext cx="8914948" cy="6324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485C15B-2923-C4C3-F680-E46B41CEE68B}"/>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1F741AB-4884-08AA-F33E-9E9CE6CEDAC7}"/>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D5B47D1-A630-F4F2-49DA-0908AF603667}"/>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92739EE-93BB-6BB2-B099-4FC3551F7632}"/>
              </a:ext>
            </a:extLst>
          </p:cNvPr>
          <p:cNvSpPr txBox="1"/>
          <p:nvPr/>
        </p:nvSpPr>
        <p:spPr>
          <a:xfrm>
            <a:off x="844378" y="329507"/>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Notez les devoirs</a:t>
            </a:r>
          </a:p>
          <a:p>
            <a:pPr defTabSz="457235">
              <a:defRPr/>
            </a:pPr>
            <a:r>
              <a:rPr lang="fr-FR" sz="1400" i="1" dirty="0">
                <a:solidFill>
                  <a:prstClr val="white">
                    <a:lumMod val="65000"/>
                  </a:prstClr>
                </a:solidFill>
                <a:latin typeface="Dosis" pitchFamily="2" charset="0"/>
              </a:rPr>
              <a:t>L’enseignant  (e ) circule entre les rangs et donne une rétroaction positive ou corrective.    </a:t>
            </a:r>
          </a:p>
        </p:txBody>
      </p:sp>
      <p:graphicFrame>
        <p:nvGraphicFramePr>
          <p:cNvPr id="8" name="Tableau 7">
            <a:extLst>
              <a:ext uri="{FF2B5EF4-FFF2-40B4-BE49-F238E27FC236}">
                <a16:creationId xmlns:a16="http://schemas.microsoft.com/office/drawing/2014/main" id="{E29F9588-4037-3095-6251-47590C1C2C25}"/>
              </a:ext>
            </a:extLst>
          </p:cNvPr>
          <p:cNvGraphicFramePr>
            <a:graphicFrameLocks noGrp="1"/>
          </p:cNvGraphicFramePr>
          <p:nvPr>
            <p:extLst>
              <p:ext uri="{D42A27DB-BD31-4B8C-83A1-F6EECF244321}">
                <p14:modId xmlns:p14="http://schemas.microsoft.com/office/powerpoint/2010/main" val="1620672907"/>
              </p:ext>
            </p:extLst>
          </p:nvPr>
        </p:nvGraphicFramePr>
        <p:xfrm>
          <a:off x="230245" y="962871"/>
          <a:ext cx="8350346" cy="5439158"/>
        </p:xfrm>
        <a:graphic>
          <a:graphicData uri="http://schemas.openxmlformats.org/drawingml/2006/table">
            <a:tbl>
              <a:tblPr firstRow="1" bandRow="1">
                <a:tableStyleId>{5C22544A-7EE6-4342-B048-85BDC9FD1C3A}</a:tableStyleId>
              </a:tblPr>
              <a:tblGrid>
                <a:gridCol w="4175173">
                  <a:extLst>
                    <a:ext uri="{9D8B030D-6E8A-4147-A177-3AD203B41FA5}">
                      <a16:colId xmlns:a16="http://schemas.microsoft.com/office/drawing/2014/main" val="3502533539"/>
                    </a:ext>
                  </a:extLst>
                </a:gridCol>
                <a:gridCol w="4175173">
                  <a:extLst>
                    <a:ext uri="{9D8B030D-6E8A-4147-A177-3AD203B41FA5}">
                      <a16:colId xmlns:a16="http://schemas.microsoft.com/office/drawing/2014/main" val="29375023"/>
                    </a:ext>
                  </a:extLst>
                </a:gridCol>
              </a:tblGrid>
              <a:tr h="5439158">
                <a:tc>
                  <a:txBody>
                    <a:bodyPr/>
                    <a:lstStyle/>
                    <a:p>
                      <a:pPr algn="ctr"/>
                      <a:r>
                        <a:rPr lang="fr-FR" sz="3600" dirty="0">
                          <a:solidFill>
                            <a:srgbClr val="0070C0"/>
                          </a:solidFill>
                          <a:latin typeface="Aptos" panose="020B0004020202020204" pitchFamily="34" charset="0"/>
                        </a:rPr>
                        <a:t>Je suis autonome:</a:t>
                      </a:r>
                    </a:p>
                    <a:p>
                      <a:pPr algn="ctr"/>
                      <a:r>
                        <a:rPr lang="fr-FR" sz="3600" dirty="0">
                          <a:solidFill>
                            <a:srgbClr val="0070C0"/>
                          </a:solidFill>
                          <a:latin typeface="Aptos" panose="020B0004020202020204" pitchFamily="34" charset="0"/>
                        </a:rPr>
                        <a:t> </a:t>
                      </a:r>
                    </a:p>
                  </a:txBody>
                  <a:tcPr>
                    <a:noFill/>
                  </a:tcPr>
                </a:tc>
                <a:tc>
                  <a:txBody>
                    <a:bodyPr/>
                    <a:lstStyle/>
                    <a:p>
                      <a:endParaRPr lang="fr-MA" dirty="0"/>
                    </a:p>
                  </a:txBody>
                  <a:tcPr>
                    <a:noFill/>
                  </a:tcPr>
                </a:tc>
                <a:extLst>
                  <a:ext uri="{0D108BD9-81ED-4DB2-BD59-A6C34878D82A}">
                    <a16:rowId xmlns:a16="http://schemas.microsoft.com/office/drawing/2014/main" val="2845064086"/>
                  </a:ext>
                </a:extLst>
              </a:tr>
            </a:tbl>
          </a:graphicData>
        </a:graphic>
      </p:graphicFrame>
      <p:cxnSp>
        <p:nvCxnSpPr>
          <p:cNvPr id="24" name="Connecteur droit avec flèche 23">
            <a:extLst>
              <a:ext uri="{FF2B5EF4-FFF2-40B4-BE49-F238E27FC236}">
                <a16:creationId xmlns:a16="http://schemas.microsoft.com/office/drawing/2014/main" id="{F13B5806-577F-BD8C-67F9-49E4E3FCF2A9}"/>
              </a:ext>
            </a:extLst>
          </p:cNvPr>
          <p:cNvCxnSpPr>
            <a:cxnSpLocks/>
          </p:cNvCxnSpPr>
          <p:nvPr/>
        </p:nvCxnSpPr>
        <p:spPr>
          <a:xfrm>
            <a:off x="3309074" y="3870674"/>
            <a:ext cx="1345045" cy="30012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6" name="Accolade ouvrante 25">
            <a:extLst>
              <a:ext uri="{FF2B5EF4-FFF2-40B4-BE49-F238E27FC236}">
                <a16:creationId xmlns:a16="http://schemas.microsoft.com/office/drawing/2014/main" id="{D036152C-AF09-F36B-CBAD-15C8299F3690}"/>
              </a:ext>
            </a:extLst>
          </p:cNvPr>
          <p:cNvSpPr/>
          <p:nvPr/>
        </p:nvSpPr>
        <p:spPr>
          <a:xfrm>
            <a:off x="4660491" y="2466580"/>
            <a:ext cx="688258" cy="3108310"/>
          </a:xfrm>
          <a:prstGeom prst="leftBrace">
            <a:avLst>
              <a:gd name="adj1" fmla="val 58333"/>
              <a:gd name="adj2" fmla="val 5000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a:p>
        </p:txBody>
      </p:sp>
      <p:sp>
        <p:nvSpPr>
          <p:cNvPr id="13" name="Rectangle : coins arrondis 12">
            <a:extLst>
              <a:ext uri="{FF2B5EF4-FFF2-40B4-BE49-F238E27FC236}">
                <a16:creationId xmlns:a16="http://schemas.microsoft.com/office/drawing/2014/main" id="{8E72CE01-DB02-49F0-2596-0DDC313B1B4E}"/>
              </a:ext>
            </a:extLst>
          </p:cNvPr>
          <p:cNvSpPr/>
          <p:nvPr/>
        </p:nvSpPr>
        <p:spPr>
          <a:xfrm>
            <a:off x="246845" y="1702613"/>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p25;</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2- 3- 4 pages 28 et 28; </a:t>
            </a:r>
          </a:p>
          <a:p>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recopie: 4 p29.</a:t>
            </a:r>
          </a:p>
        </p:txBody>
      </p:sp>
      <p:pic>
        <p:nvPicPr>
          <p:cNvPr id="3" name="Image 2">
            <a:extLst>
              <a:ext uri="{FF2B5EF4-FFF2-40B4-BE49-F238E27FC236}">
                <a16:creationId xmlns:a16="http://schemas.microsoft.com/office/drawing/2014/main" id="{C04184DD-D279-046B-578C-D080B4C65185}"/>
              </a:ext>
            </a:extLst>
          </p:cNvPr>
          <p:cNvPicPr>
            <a:picLocks noChangeAspect="1"/>
          </p:cNvPicPr>
          <p:nvPr/>
        </p:nvPicPr>
        <p:blipFill>
          <a:blip r:embed="rId5"/>
          <a:stretch>
            <a:fillRect/>
          </a:stretch>
        </p:blipFill>
        <p:spPr>
          <a:xfrm>
            <a:off x="5469647" y="1233726"/>
            <a:ext cx="2952936" cy="5041491"/>
          </a:xfrm>
          <a:prstGeom prst="rect">
            <a:avLst/>
          </a:prstGeom>
          <a:ln w="38100">
            <a:solidFill>
              <a:schemeClr val="tx1"/>
            </a:solidFill>
          </a:ln>
        </p:spPr>
      </p:pic>
    </p:spTree>
    <p:extLst>
      <p:ext uri="{BB962C8B-B14F-4D97-AF65-F5344CB8AC3E}">
        <p14:creationId xmlns:p14="http://schemas.microsoft.com/office/powerpoint/2010/main" val="294154604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8D693-40C6-6C5B-C603-18D31176247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8FF99CC-6B66-1D41-C874-2FFCE2A0271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41C371-95CF-9FA8-8A10-A3935A4A1959}"/>
              </a:ext>
            </a:extLst>
          </p:cNvPr>
          <p:cNvSpPr txBox="1"/>
          <p:nvPr/>
        </p:nvSpPr>
        <p:spPr>
          <a:xfrm>
            <a:off x="716226" y="644553"/>
            <a:ext cx="7711551" cy="718145"/>
          </a:xfrm>
          <a:prstGeom prst="rect">
            <a:avLst/>
          </a:prstGeom>
        </p:spPr>
        <p:txBody>
          <a:bodyPr lIns="0" tIns="0" rIns="0" bIns="0" rtlCol="0" anchor="t">
            <a:spAutoFit/>
          </a:bodyPr>
          <a:lstStyle/>
          <a:p>
            <a:pPr algn="ctr" defTabSz="342934">
              <a:lnSpc>
                <a:spcPts val="5550"/>
              </a:lnSpc>
            </a:pPr>
            <a:r>
              <a:rPr lang="fr-FR" sz="4800" b="1" dirty="0">
                <a:solidFill>
                  <a:srgbClr val="106585"/>
                </a:solidFill>
                <a:latin typeface="Microsoft Uighur" panose="02000000000000000000" pitchFamily="2" charset="-78"/>
                <a:cs typeface="Microsoft Uighur" panose="02000000000000000000" pitchFamily="2" charset="-78"/>
              </a:rPr>
              <a:t>Jeux</a:t>
            </a:r>
          </a:p>
        </p:txBody>
      </p:sp>
      <p:sp>
        <p:nvSpPr>
          <p:cNvPr id="8" name="TextBox 8">
            <a:extLst>
              <a:ext uri="{FF2B5EF4-FFF2-40B4-BE49-F238E27FC236}">
                <a16:creationId xmlns:a16="http://schemas.microsoft.com/office/drawing/2014/main" id="{0F53298B-E84D-967D-8EA5-3DDB8E09A608}"/>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558AC15-EA6C-573B-667D-44A3D74786A2}"/>
              </a:ext>
            </a:extLst>
          </p:cNvPr>
          <p:cNvSpPr/>
          <p:nvPr/>
        </p:nvSpPr>
        <p:spPr>
          <a:xfrm>
            <a:off x="373627" y="1691149"/>
            <a:ext cx="8337755" cy="3094218"/>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6E6286FE-0F88-995E-B4E2-5B417FD4ED29}"/>
              </a:ext>
            </a:extLst>
          </p:cNvPr>
          <p:cNvSpPr txBox="1"/>
          <p:nvPr/>
        </p:nvSpPr>
        <p:spPr>
          <a:xfrm>
            <a:off x="1554799" y="2253731"/>
            <a:ext cx="6407353" cy="677108"/>
          </a:xfrm>
          <a:prstGeom prst="rect">
            <a:avLst/>
          </a:prstGeom>
        </p:spPr>
        <p:txBody>
          <a:bodyPr wrap="square" lIns="0" tIns="0" rIns="0" bIns="0" rtlCol="0" anchor="t">
            <a:spAutoFit/>
          </a:bodyPr>
          <a:lstStyle/>
          <a:p>
            <a:pPr algn="ctr" defTabSz="342934">
              <a:lnSpc>
                <a:spcPts val="5550"/>
              </a:lnSpc>
            </a:pPr>
            <a:r>
              <a:rPr lang="fr-FR" sz="3600" b="1" dirty="0">
                <a:solidFill>
                  <a:srgbClr val="106585"/>
                </a:solidFill>
                <a:latin typeface="Microsoft Uighur" panose="02000000000000000000" pitchFamily="2" charset="-78"/>
                <a:cs typeface="Microsoft Uighur" panose="02000000000000000000" pitchFamily="2" charset="-78"/>
              </a:rPr>
              <a:t>Panier des mots avec graphèmes complexes </a:t>
            </a:r>
            <a:endParaRPr lang="fr-FR" sz="2800" b="1" dirty="0">
              <a:solidFill>
                <a:srgbClr val="204550"/>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A50E7549-DADD-9EFF-7CF8-6779DC37DEF6}"/>
              </a:ext>
            </a:extLst>
          </p:cNvPr>
          <p:cNvPicPr>
            <a:picLocks noChangeAspect="1"/>
          </p:cNvPicPr>
          <p:nvPr/>
        </p:nvPicPr>
        <p:blipFill>
          <a:blip r:embed="rId3"/>
          <a:stretch>
            <a:fillRect/>
          </a:stretch>
        </p:blipFill>
        <p:spPr>
          <a:xfrm>
            <a:off x="4165738" y="3066098"/>
            <a:ext cx="1269719" cy="1552964"/>
          </a:xfrm>
          <a:prstGeom prst="rect">
            <a:avLst/>
          </a:prstGeom>
        </p:spPr>
      </p:pic>
    </p:spTree>
    <p:extLst>
      <p:ext uri="{BB962C8B-B14F-4D97-AF65-F5344CB8AC3E}">
        <p14:creationId xmlns:p14="http://schemas.microsoft.com/office/powerpoint/2010/main" val="18719281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167149" y="324001"/>
            <a:ext cx="8799870" cy="639143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4644" y="541461"/>
            <a:ext cx="380091" cy="336129"/>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761084" y="415925"/>
            <a:ext cx="8008275" cy="584775"/>
          </a:xfrm>
          <a:prstGeom prst="rect">
            <a:avLst/>
          </a:prstGeom>
          <a:noFill/>
        </p:spPr>
        <p:txBody>
          <a:bodyPr wrap="square">
            <a:spAutoFit/>
          </a:bodyPr>
          <a:lstStyle/>
          <a:p>
            <a:pPr defTabSz="304815">
              <a:defRPr/>
            </a:pPr>
            <a:r>
              <a:rPr lang="fr-FR" sz="16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jouer au jeu du panier .</a:t>
            </a:r>
          </a:p>
          <a:p>
            <a:pPr defTabSz="304815">
              <a:defRPr/>
            </a:pPr>
            <a:r>
              <a:rPr lang="fr-FR" sz="16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L’enseignant(e) explique les règles du jeu selon la fiche descriptive du jeu. </a:t>
            </a: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4BD8D5-B5FB-5C5F-0E3F-44B07B4C65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6055" y="2423737"/>
            <a:ext cx="3658334" cy="3658334"/>
          </a:xfrm>
          <a:prstGeom prst="rect">
            <a:avLst/>
          </a:prstGeom>
        </p:spPr>
      </p:pic>
    </p:spTree>
    <p:extLst>
      <p:ext uri="{BB962C8B-B14F-4D97-AF65-F5344CB8AC3E}">
        <p14:creationId xmlns:p14="http://schemas.microsoft.com/office/powerpoint/2010/main" val="41109839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101600" y="262603"/>
            <a:ext cx="8934623" cy="6452829"/>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211628" y="1"/>
            <a:ext cx="9254029" cy="326039"/>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064" y="263735"/>
            <a:ext cx="380091" cy="336129"/>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353962" y="431800"/>
            <a:ext cx="8658172" cy="800219"/>
          </a:xfrm>
          <a:prstGeom prst="rect">
            <a:avLst/>
          </a:prstGeom>
          <a:noFill/>
        </p:spPr>
        <p:txBody>
          <a:bodyPr wrap="square">
            <a:spAutoFit/>
          </a:bodyPr>
          <a:lstStyle/>
          <a:p>
            <a:pPr defTabSz="304815">
              <a:defRPr/>
            </a:pPr>
            <a:r>
              <a:rPr lang="fr-FR" sz="14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on va commencer le jeu.</a:t>
            </a:r>
          </a:p>
          <a:p>
            <a:pPr defTabSz="304815">
              <a:defRPr/>
            </a:pPr>
            <a:r>
              <a:rPr lang="fr-FR" sz="1867"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1333"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 e )  annonce le début  du jeu et au signal l’élève qui a le panier à la main  prend une carte et la lit et la montre aux autres . Après validation de la lecture tout le monde lit  en écho. Ensuite le signal est repris, le panier  circule.</a:t>
            </a:r>
            <a:endParaRPr lang="fr-FR" sz="16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A4A1ED72-AE0B-1A09-E77B-F174740DD5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8367" y="2212259"/>
            <a:ext cx="3909141" cy="3909141"/>
          </a:xfrm>
          <a:prstGeom prst="rect">
            <a:avLst/>
          </a:prstGeom>
        </p:spPr>
      </p:pic>
    </p:spTree>
    <p:extLst>
      <p:ext uri="{BB962C8B-B14F-4D97-AF65-F5344CB8AC3E}">
        <p14:creationId xmlns:p14="http://schemas.microsoft.com/office/powerpoint/2010/main" val="147860033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216311" y="324001"/>
            <a:ext cx="8750708" cy="625459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774269" y="1905000"/>
            <a:ext cx="6947643" cy="3346450"/>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35"/>
              <a:endParaRPr lang="fr-MA" sz="450"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8" y="2474893"/>
              <a:ext cx="4344976" cy="1727753"/>
            </a:xfrm>
            <a:prstGeom prst="rect">
              <a:avLst/>
            </a:prstGeom>
            <a:noFill/>
          </p:spPr>
          <p:txBody>
            <a:bodyPr wrap="square" rtlCol="0">
              <a:spAutoFit/>
            </a:bodyPr>
            <a:lstStyle/>
            <a:p>
              <a:pPr algn="ctr" defTabSz="228635"/>
              <a:endParaRPr lang="fr-MA" sz="1600" b="1" dirty="0">
                <a:solidFill>
                  <a:srgbClr val="215968"/>
                </a:solidFill>
                <a:latin typeface="Dosis" pitchFamily="2" charset="0"/>
              </a:endParaRPr>
            </a:p>
            <a:p>
              <a:pPr algn="ctr" defTabSz="228635"/>
              <a:r>
                <a:rPr lang="fr-MA" sz="1600" b="1" dirty="0">
                  <a:solidFill>
                    <a:srgbClr val="215968"/>
                  </a:solidFill>
                  <a:latin typeface="Dosis" pitchFamily="2" charset="0"/>
                </a:rPr>
                <a:t>La séance d’aujourd’hui est terminée</a:t>
              </a:r>
            </a:p>
            <a:p>
              <a:pPr algn="ctr" defTabSz="228635"/>
              <a:r>
                <a:rPr lang="fr-MA" sz="1600" b="1" dirty="0">
                  <a:solidFill>
                    <a:srgbClr val="215968"/>
                  </a:solidFill>
                  <a:latin typeface="Dosis" pitchFamily="2" charset="0"/>
                </a:rPr>
                <a:t> </a:t>
              </a:r>
            </a:p>
            <a:p>
              <a:pPr algn="ctr" defTabSz="228635"/>
              <a:r>
                <a:rPr lang="fr-MA" sz="1600" b="1">
                  <a:solidFill>
                    <a:srgbClr val="215968"/>
                  </a:solidFill>
                  <a:latin typeface="Dosis" pitchFamily="2" charset="0"/>
                </a:rPr>
                <a:t>À  </a:t>
              </a:r>
              <a:r>
                <a:rPr lang="fr-MA" sz="1600" b="1" dirty="0">
                  <a:solidFill>
                    <a:srgbClr val="215968"/>
                  </a:solidFill>
                  <a:latin typeface="Dosis" pitchFamily="2" charset="0"/>
                </a:rPr>
                <a:t>demain ! </a:t>
              </a:r>
            </a:p>
            <a:p>
              <a:pPr marL="171472" indent="-171472" defTabSz="228635">
                <a:buFontTx/>
                <a:buChar char="-"/>
              </a:pPr>
              <a:endParaRPr lang="fr-MA" sz="16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857A3-E998-69F7-F5F7-A301ADF12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0DF9E5A-6C1E-ABFB-53F4-8CAD013C4C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AD671ED-0BF0-DC82-96D4-753DF5DF7782}"/>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Un agneau</a:t>
            </a:r>
          </a:p>
        </p:txBody>
      </p:sp>
      <p:sp>
        <p:nvSpPr>
          <p:cNvPr id="23" name="Rectangle : coins arrondis 22">
            <a:extLst>
              <a:ext uri="{FF2B5EF4-FFF2-40B4-BE49-F238E27FC236}">
                <a16:creationId xmlns:a16="http://schemas.microsoft.com/office/drawing/2014/main" id="{4D2CD961-C57B-0CFE-2483-036EF5BE5E1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4C107880-BFE9-EC53-4D83-ECC9F9DFB0CB}"/>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E5C232B9-392E-E8AD-1916-700AA0BCED0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6ACBC09-B1BF-C6D5-5263-AEE8690A5773}"/>
              </a:ext>
            </a:extLst>
          </p:cNvPr>
          <p:cNvSpPr txBox="1"/>
          <p:nvPr/>
        </p:nvSpPr>
        <p:spPr>
          <a:xfrm>
            <a:off x="1140864" y="376715"/>
            <a:ext cx="7158095"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 Un agneau». lisons ensemble: un a- </a:t>
            </a:r>
            <a:r>
              <a:rPr lang="fr-FR" sz="1500" b="1" dirty="0" err="1">
                <a:solidFill>
                  <a:prstClr val="white">
                    <a:lumMod val="65000"/>
                  </a:prstClr>
                </a:solidFill>
                <a:latin typeface="Dosis" pitchFamily="2" charset="0"/>
              </a:rPr>
              <a:t>gneau</a:t>
            </a:r>
            <a:r>
              <a:rPr lang="fr-FR" sz="1500" b="1" dirty="0">
                <a:solidFill>
                  <a:prstClr val="white">
                    <a:lumMod val="65000"/>
                  </a:prstClr>
                </a:solidFill>
                <a:latin typeface="Dosis" pitchFamily="2" charset="0"/>
              </a:rPr>
              <a:t>, un agneau</a:t>
            </a:r>
          </a:p>
        </p:txBody>
      </p:sp>
    </p:spTree>
    <p:extLst>
      <p:ext uri="{BB962C8B-B14F-4D97-AF65-F5344CB8AC3E}">
        <p14:creationId xmlns:p14="http://schemas.microsoft.com/office/powerpoint/2010/main" val="321693598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3FDAD11B-98B7-8017-F5F4-112ACA7F5F0E}"/>
              </a:ext>
            </a:extLst>
          </p:cNvPr>
          <p:cNvSpPr/>
          <p:nvPr/>
        </p:nvSpPr>
        <p:spPr>
          <a:xfrm>
            <a:off x="8629651" y="905693"/>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endParaRPr lang="fr-FR" sz="90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1426746" y="1204402"/>
            <a:ext cx="4012070" cy="792317"/>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90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288792" y="228600"/>
            <a:ext cx="8566416" cy="5723708"/>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14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23"/>
              <a:endParaRPr lang="fr-MA" sz="350"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685802" y="1477130"/>
            <a:ext cx="7560963" cy="830997"/>
          </a:xfrm>
          <a:prstGeom prst="rect">
            <a:avLst/>
          </a:prstGeom>
          <a:noFill/>
        </p:spPr>
        <p:txBody>
          <a:bodyPr wrap="square">
            <a:spAutoFit/>
          </a:bodyPr>
          <a:lstStyle/>
          <a:p>
            <a:pPr algn="ct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1416610" y="2466378"/>
            <a:ext cx="6310782" cy="1604977"/>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Comprendre et produire </a:t>
                </a:r>
                <a:r>
                  <a:rPr lang="fr-FR" sz="2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Lire et écrire </a:t>
                </a:r>
                <a:r>
                  <a:rPr lang="fr-FR" sz="2000" b="1" dirty="0">
                    <a:solidFill>
                      <a:srgbClr val="4F81BD"/>
                    </a:solidFill>
                    <a:latin typeface="Microsoft Uighur" panose="02000000000000000000" pitchFamily="2" charset="-78"/>
                    <a:cs typeface="Microsoft Uighur" panose="02000000000000000000" pitchFamily="2" charset="-78"/>
                  </a:rPr>
                  <a:t>les graphèmes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1830623" y="4624348"/>
            <a:ext cx="6799027" cy="830997"/>
          </a:xfrm>
          <a:prstGeom prst="rect">
            <a:avLst/>
          </a:prstGeom>
          <a:noFill/>
        </p:spPr>
        <p:txBody>
          <a:bodyPr wrap="square">
            <a:spAutoFit/>
          </a:bodyPr>
          <a:lstStyle/>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Sinon, pourquoi ? </a:t>
            </a:r>
          </a:p>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734951" y="4638923"/>
            <a:ext cx="870375" cy="927451"/>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228635">
              <a:defRPr/>
            </a:pPr>
            <a:endParaRPr lang="fr-MA" sz="30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1143000" y="857250"/>
            <a:ext cx="699135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675"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1323975" y="1549561"/>
            <a:ext cx="6810375" cy="3665838"/>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257201"/>
            <a:r>
              <a:rPr lang="fr-MA" sz="1600" b="1" dirty="0">
                <a:latin typeface="Dosis" pitchFamily="2" charset="0"/>
              </a:rPr>
              <a:t>Objectifs de l’activité:</a:t>
            </a:r>
          </a:p>
          <a:p>
            <a:pPr defTabSz="257201"/>
            <a:r>
              <a:rPr lang="fr-FR" sz="1200" dirty="0">
                <a:latin typeface="Dosis" pitchFamily="2" charset="0"/>
              </a:rPr>
              <a:t>Lire des mots avec les graphèmes complexes présentés.</a:t>
            </a:r>
          </a:p>
          <a:p>
            <a:pPr defTabSz="257201"/>
            <a:r>
              <a:rPr lang="fr-MA" sz="1600" b="1" dirty="0">
                <a:latin typeface="Dosis" pitchFamily="2" charset="0"/>
              </a:rPr>
              <a:t>Les outils: </a:t>
            </a:r>
            <a:r>
              <a:rPr lang="fr-MA" sz="1200" dirty="0">
                <a:latin typeface="Dosis" pitchFamily="2" charset="0"/>
              </a:rPr>
              <a:t>un petit panier, cartes des graphèmes et des mots, objet pour faire le signal.</a:t>
            </a:r>
          </a:p>
          <a:p>
            <a:pPr defTabSz="257201"/>
            <a:r>
              <a:rPr lang="fr-MA" sz="1600" b="1" dirty="0">
                <a:latin typeface="Dosis" pitchFamily="2" charset="0"/>
              </a:rPr>
              <a:t>La durée: </a:t>
            </a:r>
            <a:r>
              <a:rPr lang="fr-MA" sz="1200" b="1" dirty="0">
                <a:solidFill>
                  <a:prstClr val="black">
                    <a:hueOff val="0"/>
                    <a:satOff val="0"/>
                    <a:lumOff val="0"/>
                    <a:alphaOff val="0"/>
                  </a:prstClr>
                </a:solidFill>
                <a:latin typeface="Dosis" pitchFamily="2" charset="0"/>
                <a:cs typeface="Arial" panose="020B0604020202020204" pitchFamily="34" charset="0"/>
              </a:rPr>
              <a:t>10 min</a:t>
            </a:r>
          </a:p>
          <a:p>
            <a:pPr defTabSz="257201"/>
            <a:r>
              <a:rPr lang="fr-MA" sz="1600" b="1" dirty="0">
                <a:latin typeface="Dosis" pitchFamily="2" charset="0"/>
              </a:rPr>
              <a:t>Les étapes de l’activité:</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Dans un petit panier, L’enseignant(e) met un ensemble de cartes contenant des mots avec les  graphèmes présentés pendant la séance. Il les présente l’une après l’autre aux apprenants </a:t>
            </a:r>
            <a:r>
              <a:rPr lang="fr-MA" sz="1200" b="1" dirty="0">
                <a:solidFill>
                  <a:prstClr val="black">
                    <a:hueOff val="0"/>
                    <a:satOff val="0"/>
                    <a:lumOff val="0"/>
                    <a:alphaOff val="0"/>
                  </a:prstClr>
                </a:solidFill>
                <a:latin typeface="Dosis" pitchFamily="2" charset="0"/>
                <a:cs typeface="Arial" panose="020B0604020202020204" pitchFamily="34" charset="0"/>
              </a:rPr>
              <a:t>sans les lire;</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Les apprenants s’assoient  en cercle (ou restent à leur places) et  au signal (musique ou applaudissement),  ils font passer le panier;</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Une fois le signal (musique ou applaudissement) s’arrête , l’apprenant qui a le panier pioche une seule carte sans regarder dans le panier, il lit et la montre aux autres. Après validation de sa lecture, les élèves  répètent en écho. Ensuite le panier continue de circuler; le jeu continue jusqu’à la lecture de toutes les cartes du panier. Encourager tous les élèves pour leurs progrès. </a:t>
            </a:r>
          </a:p>
          <a:p>
            <a:pPr>
              <a:lnSpc>
                <a:spcPct val="107000"/>
              </a:lnSpc>
              <a:spcAft>
                <a:spcPts val="400"/>
              </a:spcAft>
              <a:defRPr/>
            </a:pPr>
            <a:r>
              <a:rPr lang="fr-MA" sz="1000" b="1" dirty="0">
                <a:solidFill>
                  <a:prstClr val="black">
                    <a:hueOff val="0"/>
                    <a:satOff val="0"/>
                    <a:lumOff val="0"/>
                    <a:alphaOff val="0"/>
                  </a:prstClr>
                </a:solidFill>
                <a:latin typeface="Dosis" pitchFamily="2" charset="0"/>
                <a:cs typeface="Arial" panose="020B0604020202020204" pitchFamily="34" charset="0"/>
              </a:rPr>
              <a:t>Remarques</a:t>
            </a:r>
            <a:r>
              <a:rPr lang="fr-MA" sz="1200" dirty="0">
                <a:solidFill>
                  <a:prstClr val="black">
                    <a:hueOff val="0"/>
                    <a:satOff val="0"/>
                    <a:lumOff val="0"/>
                    <a:alphaOff val="0"/>
                  </a:prstClr>
                </a:solidFill>
                <a:latin typeface="Dosis" pitchFamily="2" charset="0"/>
                <a:cs typeface="Arial" panose="020B0604020202020204" pitchFamily="34" charset="0"/>
              </a:rPr>
              <a:t>: </a:t>
            </a:r>
          </a:p>
          <a:p>
            <a:pPr marL="171458" indent="-171458">
              <a:lnSpc>
                <a:spcPct val="107000"/>
              </a:lnSpc>
              <a:spcAft>
                <a:spcPts val="400"/>
              </a:spcAft>
              <a:buFont typeface="Wingdings" panose="05000000000000000000" pitchFamily="2" charset="2"/>
              <a:buChar char="§"/>
              <a:defRPr/>
            </a:pPr>
            <a:r>
              <a:rPr lang="fr-MA" sz="1000" dirty="0">
                <a:solidFill>
                  <a:prstClr val="black">
                    <a:hueOff val="0"/>
                    <a:satOff val="0"/>
                    <a:lumOff val="0"/>
                    <a:alphaOff val="0"/>
                  </a:prstClr>
                </a:solidFill>
                <a:latin typeface="Dosis" pitchFamily="2" charset="0"/>
                <a:cs typeface="Arial" panose="020B0604020202020204" pitchFamily="34" charset="0"/>
              </a:rPr>
              <a:t>Plus tard,  on demande aux apprenants au fur et à mesure de produire un mot contenant un graphème pioché;</a:t>
            </a:r>
          </a:p>
          <a:p>
            <a:pPr marL="171458" indent="-171458">
              <a:lnSpc>
                <a:spcPct val="107000"/>
              </a:lnSpc>
              <a:spcAft>
                <a:spcPts val="400"/>
              </a:spcAft>
              <a:buFont typeface="Wingdings" panose="05000000000000000000" pitchFamily="2" charset="2"/>
              <a:buChar char="§"/>
              <a:defRPr/>
            </a:pPr>
            <a:r>
              <a:rPr lang="fr-FR" sz="1000" dirty="0">
                <a:solidFill>
                  <a:prstClr val="black">
                    <a:hueOff val="0"/>
                    <a:satOff val="0"/>
                    <a:lumOff val="0"/>
                    <a:alphaOff val="0"/>
                  </a:prstClr>
                </a:solidFill>
                <a:latin typeface="Dosis" pitchFamily="2" charset="0"/>
                <a:cs typeface="Arial" panose="020B0604020202020204" pitchFamily="34" charset="0"/>
              </a:rPr>
              <a:t>À la fin de chaque séance, le panier sera complété par les nouveaux graphèmes et mots appris, tandis que les cartes de graphèmes et de mots déjà maîtrisés et ne présentant plus de difficulté, seront retirées.</a:t>
            </a:r>
          </a:p>
        </p:txBody>
      </p:sp>
      <p:sp>
        <p:nvSpPr>
          <p:cNvPr id="14" name="Titre 1">
            <a:extLst>
              <a:ext uri="{FF2B5EF4-FFF2-40B4-BE49-F238E27FC236}">
                <a16:creationId xmlns:a16="http://schemas.microsoft.com/office/drawing/2014/main" id="{6A734DF0-1CE7-BB68-0E1B-69D71E3AB580}"/>
              </a:ext>
            </a:extLst>
          </p:cNvPr>
          <p:cNvSpPr txBox="1">
            <a:spLocks/>
          </p:cNvSpPr>
          <p:nvPr/>
        </p:nvSpPr>
        <p:spPr>
          <a:xfrm>
            <a:off x="2857500" y="948049"/>
            <a:ext cx="2933700" cy="499925"/>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45720" tIns="22860" rIns="45720" bIns="2286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457223" rtl="1">
              <a:lnSpc>
                <a:spcPct val="100000"/>
              </a:lnSpc>
              <a:spcBef>
                <a:spcPts val="0"/>
              </a:spcBef>
              <a:defRPr/>
            </a:pPr>
            <a:r>
              <a:rPr lang="fr-FR" sz="2400" b="1" dirty="0">
                <a:solidFill>
                  <a:prstClr val="black"/>
                </a:solidFill>
                <a:latin typeface="Calibri" panose="020F0502020204030204"/>
              </a:rPr>
              <a:t>Jeu du panier</a:t>
            </a:r>
            <a:r>
              <a:rPr lang="fr-FR" sz="2400" dirty="0">
                <a:solidFill>
                  <a:prstClr val="black"/>
                </a:solidFill>
                <a:latin typeface="Calibri" panose="020F0502020204030204"/>
              </a:rPr>
              <a:t> </a:t>
            </a:r>
            <a:r>
              <a:rPr lang="ar-MA" sz="2400" dirty="0">
                <a:solidFill>
                  <a:prstClr val="black"/>
                </a:solidFill>
                <a:latin typeface="Calibri" panose="020F0502020204030204"/>
                <a:cs typeface="Arial" panose="020B0604020202020204" pitchFamily="34" charset="0"/>
              </a:rPr>
              <a:t> </a:t>
            </a:r>
            <a:endParaRPr lang="fr-FR" sz="2400" dirty="0">
              <a:solidFill>
                <a:prstClr val="black"/>
              </a:solidFill>
              <a:latin typeface="Calibri" panose="020F0502020204030204"/>
            </a:endParaRPr>
          </a:p>
        </p:txBody>
      </p:sp>
      <p:pic>
        <p:nvPicPr>
          <p:cNvPr id="2" name="Image 1">
            <a:extLst>
              <a:ext uri="{FF2B5EF4-FFF2-40B4-BE49-F238E27FC236}">
                <a16:creationId xmlns:a16="http://schemas.microsoft.com/office/drawing/2014/main" id="{621B2603-9C8C-420F-CB85-D54EAE499F4B}"/>
              </a:ext>
            </a:extLst>
          </p:cNvPr>
          <p:cNvPicPr>
            <a:picLocks noChangeAspect="1"/>
          </p:cNvPicPr>
          <p:nvPr/>
        </p:nvPicPr>
        <p:blipFill>
          <a:blip r:embed="rId4"/>
          <a:stretch>
            <a:fillRect/>
          </a:stretch>
        </p:blipFill>
        <p:spPr>
          <a:xfrm>
            <a:off x="6774531" y="967199"/>
            <a:ext cx="952289" cy="1164723"/>
          </a:xfrm>
          <a:prstGeom prst="rect">
            <a:avLst/>
          </a:prstGeom>
        </p:spPr>
      </p:pic>
    </p:spTree>
    <p:extLst>
      <p:ext uri="{BB962C8B-B14F-4D97-AF65-F5344CB8AC3E}">
        <p14:creationId xmlns:p14="http://schemas.microsoft.com/office/powerpoint/2010/main" val="3854831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1EB80-2605-AAF9-2C99-36E443AAEFC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7CF87DF-5C63-74F1-DD77-680721C6B85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6216E22-BF40-634F-3565-857C27F7B1E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8144C2E-4071-BEA6-C20E-0093FFABCE4B}"/>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5478FA9-502E-FF63-4CB8-FF9FFC1B71D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C079F153-C350-283E-B43C-CFA40943B5D8}"/>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317839C9-1363-32B4-825C-90DC35B23E1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1F970BC-1635-1984-F73E-3ED890E34F9E}"/>
              </a:ext>
            </a:extLst>
          </p:cNvPr>
          <p:cNvSpPr txBox="1"/>
          <p:nvPr/>
        </p:nvSpPr>
        <p:spPr>
          <a:xfrm>
            <a:off x="1009807" y="319461"/>
            <a:ext cx="6096000"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 corrige si nécessaire</a:t>
            </a:r>
            <a:endParaRPr lang="fr-FR" sz="1500" b="1" i="1" dirty="0">
              <a:solidFill>
                <a:prstClr val="white">
                  <a:lumMod val="65000"/>
                </a:prstClr>
              </a:solidFill>
              <a:latin typeface="Dosis" pitchFamily="2" charset="0"/>
            </a:endParaRPr>
          </a:p>
        </p:txBody>
      </p:sp>
    </p:spTree>
    <p:extLst>
      <p:ext uri="{BB962C8B-B14F-4D97-AF65-F5344CB8AC3E}">
        <p14:creationId xmlns:p14="http://schemas.microsoft.com/office/powerpoint/2010/main" val="3052105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23057-839B-F976-ADFA-DDFC72CDDF5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A449D7B-AE0B-6208-39AC-D909386FCC3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1C8A0B2D-E5B0-EC88-D1E0-AE017F4E5AC5}"/>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4EDD528-BEC2-D391-4346-4D58B82B517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F9C9342-5CAF-48E5-9B8E-8CD6EC9B272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E3F692BA-8E45-04A7-3227-E9889D3BAA4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ADCE0C61-7A72-6033-9355-5A518FA5CBF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ED5508FB-C21E-5AD7-7E5D-2A5C75C5715F}"/>
              </a:ext>
            </a:extLst>
          </p:cNvPr>
          <p:cNvSpPr txBox="1"/>
          <p:nvPr/>
        </p:nvSpPr>
        <p:spPr>
          <a:xfrm>
            <a:off x="1009807" y="319461"/>
            <a:ext cx="6629858" cy="84093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les ardoises. Corrigez.</a:t>
            </a:r>
          </a:p>
          <a:p>
            <a:pPr marL="0" lvl="1" defTabSz="457246">
              <a:lnSpc>
                <a:spcPts val="2011"/>
              </a:lnSpc>
              <a:spcBef>
                <a:spcPct val="0"/>
              </a:spcBef>
              <a:defRPr/>
            </a:pPr>
            <a:r>
              <a:rPr lang="fr-FR" sz="1500" i="1" dirty="0">
                <a:solidFill>
                  <a:prstClr val="white">
                    <a:lumMod val="65000"/>
                  </a:prstClr>
                </a:solidFill>
                <a:latin typeface="Dosis" pitchFamily="2" charset="0"/>
              </a:rPr>
              <a:t>Fournir une rétroaction positive ou corrective</a:t>
            </a:r>
            <a:r>
              <a:rPr lang="fr-FR" sz="1500" b="1" dirty="0">
                <a:solidFill>
                  <a:prstClr val="white">
                    <a:lumMod val="65000"/>
                  </a:prstClr>
                </a:solidFill>
                <a:latin typeface="Dosis" pitchFamily="2" charset="0"/>
              </a:rPr>
              <a:t>.</a:t>
            </a:r>
          </a:p>
          <a:p>
            <a:pPr marL="0" lvl="1" defTabSz="457246">
              <a:lnSpc>
                <a:spcPts val="2011"/>
              </a:lnSpc>
              <a:spcBef>
                <a:spcPct val="0"/>
              </a:spcBef>
              <a:defRPr/>
            </a:pPr>
            <a:endParaRPr lang="fr-FR" sz="1500" b="1" dirty="0">
              <a:solidFill>
                <a:prstClr val="white">
                  <a:lumMod val="65000"/>
                </a:prstClr>
              </a:solidFill>
              <a:latin typeface="Dosis" pitchFamily="2" charset="0"/>
            </a:endParaRPr>
          </a:p>
        </p:txBody>
      </p:sp>
      <p:sp>
        <p:nvSpPr>
          <p:cNvPr id="9" name="ZoneTexte 8">
            <a:extLst>
              <a:ext uri="{FF2B5EF4-FFF2-40B4-BE49-F238E27FC236}">
                <a16:creationId xmlns:a16="http://schemas.microsoft.com/office/drawing/2014/main" id="{BC015A05-61EA-3566-B671-F7C44EA89EE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Un agneau</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1017681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F7FB5-9FCB-0DC0-BDF9-77CEED533A2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E5E0F0-6F6C-7C4F-6807-22A74C90DF01}"/>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482D1F-C16F-5863-1F9C-03F8A231A8BD}"/>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La pharmacie</a:t>
            </a:r>
          </a:p>
        </p:txBody>
      </p:sp>
      <p:sp>
        <p:nvSpPr>
          <p:cNvPr id="23" name="Rectangle : coins arrondis 22">
            <a:extLst>
              <a:ext uri="{FF2B5EF4-FFF2-40B4-BE49-F238E27FC236}">
                <a16:creationId xmlns:a16="http://schemas.microsoft.com/office/drawing/2014/main" id="{144EA1BB-DF75-3312-5D44-39841E07C285}"/>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6FD4F6C-76D2-CA10-E8D8-B5082C49C374}"/>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13E8855C-D1FF-A9F0-73A9-FD382DBBAA3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A85E0C13-3742-4F23-DEE3-C9491846254A}"/>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a:t>
            </a:r>
            <a:r>
              <a:rPr lang="fr-MA" sz="1500" b="1" dirty="0">
                <a:solidFill>
                  <a:prstClr val="white">
                    <a:lumMod val="65000"/>
                  </a:prstClr>
                </a:solidFill>
                <a:latin typeface="Dosis" pitchFamily="2" charset="0"/>
              </a:rPr>
              <a:t>La pharmacie</a:t>
            </a:r>
            <a:r>
              <a:rPr lang="fr-FR" sz="1500" b="1" dirty="0">
                <a:solidFill>
                  <a:prstClr val="white">
                    <a:lumMod val="65000"/>
                  </a:prstClr>
                </a:solidFill>
                <a:latin typeface="Dosis" pitchFamily="2" charset="0"/>
              </a:rPr>
              <a:t>». Lisons ensemble:  La </a:t>
            </a:r>
            <a:r>
              <a:rPr lang="fr-FR" sz="1500" b="1" dirty="0" err="1">
                <a:solidFill>
                  <a:prstClr val="white">
                    <a:lumMod val="65000"/>
                  </a:prstClr>
                </a:solidFill>
                <a:latin typeface="Dosis" pitchFamily="2" charset="0"/>
              </a:rPr>
              <a:t>phar</a:t>
            </a:r>
            <a:r>
              <a:rPr lang="fr-FR" sz="1500" b="1" dirty="0">
                <a:solidFill>
                  <a:prstClr val="white">
                    <a:lumMod val="65000"/>
                  </a:prstClr>
                </a:solidFill>
                <a:latin typeface="Dosis" pitchFamily="2" charset="0"/>
              </a:rPr>
              <a:t>-ma-</a:t>
            </a:r>
            <a:r>
              <a:rPr lang="fr-FR" sz="1500" b="1" dirty="0" err="1">
                <a:solidFill>
                  <a:prstClr val="white">
                    <a:lumMod val="65000"/>
                  </a:prstClr>
                </a:solidFill>
                <a:latin typeface="Dosis" pitchFamily="2" charset="0"/>
              </a:rPr>
              <a:t>cie</a:t>
            </a:r>
            <a:r>
              <a:rPr lang="fr-FR" sz="1500" b="1" dirty="0">
                <a:solidFill>
                  <a:prstClr val="white">
                    <a:lumMod val="65000"/>
                  </a:prstClr>
                </a:solidFill>
                <a:latin typeface="Dosis" pitchFamily="2" charset="0"/>
              </a:rPr>
              <a:t>, La pharmacie</a:t>
            </a:r>
          </a:p>
          <a:p>
            <a:pPr marL="0" lvl="1" defTabSz="457246">
              <a:lnSpc>
                <a:spcPts val="2011"/>
              </a:lnSpc>
              <a:spcBef>
                <a:spcPct val="0"/>
              </a:spcBef>
            </a:pPr>
            <a:r>
              <a:rPr lang="fr-FR" sz="1500" b="1" dirty="0">
                <a:solidFill>
                  <a:prstClr val="white">
                    <a:lumMod val="65000"/>
                  </a:prstClr>
                </a:solidFill>
                <a:latin typeface="Dosis" pitchFamily="2" charset="0"/>
              </a:rPr>
              <a:t>  </a:t>
            </a:r>
          </a:p>
        </p:txBody>
      </p:sp>
    </p:spTree>
    <p:extLst>
      <p:ext uri="{BB962C8B-B14F-4D97-AF65-F5344CB8AC3E}">
        <p14:creationId xmlns:p14="http://schemas.microsoft.com/office/powerpoint/2010/main" val="36475428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3B289-09FB-B374-F5E5-5B3017DD3F9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DE8BE0F-4848-AD43-CA0A-2F001F2D8598}"/>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C7227EDC-A4A7-5E64-ECE4-75461F0D80C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CEBBBD68-1826-0C6F-B962-96029619B907}"/>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590AE05-78D4-AA53-BD8A-8947BF3D8522}"/>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6BE0568A-755A-0A7A-86A8-C1E339CBB8E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1EC8E2C-486B-7187-AF66-49C2D4606A0A}"/>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911CE807-9936-7B71-1C63-AD611EAE22CB}"/>
              </a:ext>
            </a:extLst>
          </p:cNvPr>
          <p:cNvSpPr txBox="1"/>
          <p:nvPr/>
        </p:nvSpPr>
        <p:spPr>
          <a:xfrm>
            <a:off x="1009807" y="319461"/>
            <a:ext cx="6096000"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le mot sur les ardoises.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 corrige si nécessaire</a:t>
            </a:r>
            <a:endParaRPr lang="fr-FR" sz="1500" b="1" i="1" dirty="0">
              <a:solidFill>
                <a:prstClr val="white">
                  <a:lumMod val="65000"/>
                </a:prstClr>
              </a:solidFill>
              <a:latin typeface="Dosis" pitchFamily="2" charset="0"/>
            </a:endParaRPr>
          </a:p>
        </p:txBody>
      </p:sp>
    </p:spTree>
    <p:extLst>
      <p:ext uri="{BB962C8B-B14F-4D97-AF65-F5344CB8AC3E}">
        <p14:creationId xmlns:p14="http://schemas.microsoft.com/office/powerpoint/2010/main" val="4111425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60AD2-6641-BEBC-69D5-11B8A150E97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3DD4E49-4042-A6B8-0C07-CDC8E9FCF27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258BC7E-14D9-77C7-3C67-57166107E26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B0BF538-8314-952F-5D46-F3810FC9ECF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8BE6A72-67FB-73D1-4014-EDC67BAC99E0}"/>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85EF8205-7CEE-AA24-D638-D507BD13B00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C313D7D1-B51B-BA59-18BF-2C74A737496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9411886-38C5-8CB7-8B60-58CE9FD8C81D}"/>
              </a:ext>
            </a:extLst>
          </p:cNvPr>
          <p:cNvSpPr txBox="1"/>
          <p:nvPr/>
        </p:nvSpPr>
        <p:spPr>
          <a:xfrm>
            <a:off x="1009807" y="319462"/>
            <a:ext cx="6629858" cy="58445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Corrigez. </a:t>
            </a:r>
          </a:p>
          <a:p>
            <a:pPr marL="0" lvl="1" defTabSz="457246">
              <a:lnSpc>
                <a:spcPts val="2011"/>
              </a:lnSpc>
              <a:spcBef>
                <a:spcPct val="0"/>
              </a:spcBef>
              <a:defRPr/>
            </a:pPr>
            <a:r>
              <a:rPr lang="fr-FR" sz="1500" i="1" dirty="0">
                <a:solidFill>
                  <a:prstClr val="white">
                    <a:lumMod val="65000"/>
                  </a:prstClr>
                </a:solidFill>
                <a:latin typeface="Dosis" pitchFamily="2" charset="0"/>
              </a:rPr>
              <a:t>Fournir une rétroaction positive ou corrective</a:t>
            </a:r>
            <a:r>
              <a:rPr lang="fr-FR" sz="15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B615C282-86E9-6556-0672-380FF15610C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La pharmacie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27242210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DF1F9-06E5-61EA-BC4A-A01AE290D3F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4D02A81-F69E-5A85-A25D-E29CB738B7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EDA35CE-77B2-7974-93A9-D0A622B2F7A7}"/>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Le coiffeur</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4828EC6-EDFE-CB2D-7DDD-EACA2B81580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193A8DD8-E8F8-8CC9-A006-B96FE18F8BAE}"/>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911CAC9-28CD-42C9-FCE2-B72EA6D20497}"/>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E141531-A316-C37D-07EF-B11995E8BD3A}"/>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«Le coiffeur». Lisons ensemble Le coiffeur</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6432448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9C230-04FA-0271-A8D4-FC809B284E0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BD0392B-B549-2ECF-E5CB-EDB40F1A1DC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3259537-0F4A-2A0D-9FE6-36ED707AFA0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E125BDD-3080-BCE2-7E2D-370EDA52691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29B26C2-B3C0-C20A-959E-DB3E24BC07B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6AF75894-4D4B-850D-3C23-E7F71D90575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60A09B71-7671-A67A-BE57-0C8A50C658A2}"/>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66C118-4A78-FA67-C844-0DB93DDF7CA2}"/>
              </a:ext>
            </a:extLst>
          </p:cNvPr>
          <p:cNvSpPr txBox="1"/>
          <p:nvPr/>
        </p:nvSpPr>
        <p:spPr>
          <a:xfrm>
            <a:off x="1009807" y="319461"/>
            <a:ext cx="6096000"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 corrige si nécessaire</a:t>
            </a:r>
            <a:endParaRPr lang="fr-FR" sz="1500" b="1" i="1" dirty="0">
              <a:solidFill>
                <a:prstClr val="white">
                  <a:lumMod val="65000"/>
                </a:prstClr>
              </a:solidFill>
              <a:latin typeface="Dosis" pitchFamily="2" charset="0"/>
            </a:endParaRPr>
          </a:p>
        </p:txBody>
      </p:sp>
    </p:spTree>
    <p:extLst>
      <p:ext uri="{BB962C8B-B14F-4D97-AF65-F5344CB8AC3E}">
        <p14:creationId xmlns:p14="http://schemas.microsoft.com/office/powerpoint/2010/main" val="133883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369905" y="369132"/>
            <a:ext cx="8404185" cy="6091085"/>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627111" y="14967"/>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1492398" y="553698"/>
            <a:ext cx="7024491"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a:t>
            </a:r>
            <a:r>
              <a:rPr lang="fr-FR" sz="1600" b="1" dirty="0">
                <a:solidFill>
                  <a:srgbClr val="1F497D"/>
                </a:solidFill>
                <a:latin typeface="Dosis" pitchFamily="2" charset="0"/>
              </a:rPr>
              <a:t>(</a:t>
            </a:r>
            <a:r>
              <a:rPr lang="fr-FR" sz="2400" b="1" dirty="0">
                <a:solidFill>
                  <a:srgbClr val="1F497D"/>
                </a:solidFill>
                <a:latin typeface="Dosis" pitchFamily="2" charset="0"/>
              </a:rPr>
              <a:t>e</a:t>
            </a:r>
            <a:r>
              <a:rPr lang="fr-FR" sz="1600" b="1" dirty="0">
                <a:solidFill>
                  <a:srgbClr val="1F497D"/>
                </a:solidFill>
                <a:latin typeface="Dosis" pitchFamily="2" charset="0"/>
              </a:rPr>
              <a:t>)</a:t>
            </a:r>
            <a:r>
              <a:rPr lang="fr-FR" sz="24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369903" y="1757416"/>
            <a:ext cx="8164492" cy="244811"/>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endParaRPr lang="fr-FR" sz="1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243709" y="4988888"/>
            <a:ext cx="8164491" cy="244811"/>
          </a:xfrm>
          <a:prstGeom prst="rect">
            <a:avLst/>
          </a:prstGeom>
        </p:spPr>
        <p:txBody>
          <a:bodyPr wrap="square" lIns="0" tIns="0" rIns="0" bIns="0" rtlCol="0" anchor="t">
            <a:spAutoFit/>
          </a:bodyPr>
          <a:lstStyle/>
          <a:p>
            <a:pPr marL="530252" indent="-530252" algn="just">
              <a:lnSpc>
                <a:spcPts val="2017"/>
              </a:lnSpc>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460851" y="5569772"/>
            <a:ext cx="8164490" cy="246221"/>
          </a:xfrm>
          <a:prstGeom prst="rect">
            <a:avLst/>
          </a:prstGeom>
        </p:spPr>
        <p:txBody>
          <a:bodyPr wrap="square" lIns="0" tIns="0" rIns="0" bIns="0" rtlCol="0" anchor="t">
            <a:spAutoFit/>
          </a:bodyPr>
          <a:lstStyle/>
          <a:p>
            <a:pPr marL="633445" indent="-633445" algn="just">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6601365" y="77770"/>
            <a:ext cx="1933030" cy="338554"/>
          </a:xfrm>
          <a:prstGeom prst="rect">
            <a:avLst/>
          </a:prstGeom>
          <a:noFill/>
        </p:spPr>
        <p:txBody>
          <a:bodyPr wrap="none" rtlCol="0">
            <a:spAutoFit/>
          </a:bodyPr>
          <a:lstStyle/>
          <a:p>
            <a:r>
              <a:rPr lang="fr-FR" sz="1600" i="1" dirty="0">
                <a:solidFill>
                  <a:schemeClr val="bg1">
                    <a:lumMod val="50000"/>
                  </a:schemeClr>
                </a:solidFill>
              </a:rPr>
              <a:t>Pour l’enseignant(e)  </a:t>
            </a:r>
          </a:p>
        </p:txBody>
      </p:sp>
      <p:sp>
        <p:nvSpPr>
          <p:cNvPr id="8" name="TextBox 10">
            <a:extLst>
              <a:ext uri="{FF2B5EF4-FFF2-40B4-BE49-F238E27FC236}">
                <a16:creationId xmlns:a16="http://schemas.microsoft.com/office/drawing/2014/main" id="{0DD32D9E-B744-6D14-0EF4-CC6600B2AB38}"/>
              </a:ext>
            </a:extLst>
          </p:cNvPr>
          <p:cNvSpPr txBox="1"/>
          <p:nvPr>
            <p:custDataLst>
              <p:tags r:id="rId8"/>
            </p:custDataLst>
          </p:nvPr>
        </p:nvSpPr>
        <p:spPr>
          <a:xfrm>
            <a:off x="369903" y="1097337"/>
            <a:ext cx="8164492" cy="5868914"/>
          </a:xfrm>
          <a:prstGeom prst="rect">
            <a:avLst/>
          </a:prstGeom>
        </p:spPr>
        <p:txBody>
          <a:bodyPr wrap="square" lIns="0" tIns="0" rIns="0" bIns="0" rtlCol="0" anchor="t">
            <a:spAutoFit/>
          </a:bodyPr>
          <a:lstStyle/>
          <a:p>
            <a:pPr marL="530252" indent="-530252" algn="just">
              <a:defRPr/>
            </a:pPr>
            <a:r>
              <a:rPr lang="fr-FR" dirty="0">
                <a:solidFill>
                  <a:prstClr val="black">
                    <a:lumMod val="85000"/>
                    <a:lumOff val="15000"/>
                  </a:prstClr>
                </a:solidFill>
                <a:latin typeface="Dosis" pitchFamily="2" charset="0"/>
              </a:rPr>
              <a:t>.   </a:t>
            </a:r>
            <a:r>
              <a:rPr lang="en-US" b="1" dirty="0">
                <a:solidFill>
                  <a:srgbClr val="106585"/>
                </a:solidFill>
                <a:latin typeface="Carelia"/>
              </a:rPr>
              <a:t>1. Se </a:t>
            </a:r>
            <a:r>
              <a:rPr lang="en-US" b="1" dirty="0" err="1">
                <a:solidFill>
                  <a:srgbClr val="106585"/>
                </a:solidFill>
                <a:latin typeface="Carelia"/>
              </a:rPr>
              <a:t>préparer</a:t>
            </a:r>
            <a:r>
              <a:rPr lang="en-US" b="1" dirty="0">
                <a:solidFill>
                  <a:srgbClr val="106585"/>
                </a:solidFill>
                <a:latin typeface="Carelia"/>
              </a:rPr>
              <a:t> </a:t>
            </a:r>
            <a:r>
              <a:rPr lang="en-US" dirty="0">
                <a:solidFill>
                  <a:srgbClr val="106585"/>
                </a:solidFill>
                <a:latin typeface="Carelia"/>
              </a:rPr>
              <a:t>: </a:t>
            </a:r>
            <a:r>
              <a:rPr lang="en-US" dirty="0">
                <a:solidFill>
                  <a:prstClr val="black">
                    <a:lumMod val="85000"/>
                    <a:lumOff val="15000"/>
                  </a:prstClr>
                </a:solidFill>
                <a:latin typeface="Dosis" pitchFamily="2" charset="0"/>
              </a:rPr>
              <a:t>lire attentivement </a:t>
            </a:r>
            <a:r>
              <a:rPr lang="fr-FR"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dirty="0">
                <a:solidFill>
                  <a:prstClr val="black">
                    <a:lumMod val="85000"/>
                    <a:lumOff val="15000"/>
                  </a:prstClr>
                </a:solidFill>
                <a:latin typeface="Dosis" pitchFamily="2" charset="0"/>
              </a:rPr>
              <a:t>     </a:t>
            </a:r>
            <a:r>
              <a:rPr lang="fr-FR" b="1" dirty="0">
                <a:solidFill>
                  <a:srgbClr val="106585"/>
                </a:solidFill>
                <a:latin typeface="Carelia"/>
              </a:rPr>
              <a:t>2. Couvrir le contenu de la leçon avec une vérification permanente de la compréhension</a:t>
            </a:r>
            <a:r>
              <a:rPr lang="fr-FR" dirty="0">
                <a:solidFill>
                  <a:prstClr val="black">
                    <a:lumMod val="85000"/>
                    <a:lumOff val="15000"/>
                  </a:prstClr>
                </a:solidFill>
                <a:latin typeface="Dosis" pitchFamily="2" charset="0"/>
              </a:rPr>
              <a:t> </a:t>
            </a:r>
            <a:r>
              <a:rPr lang="fr-FR" b="1" dirty="0">
                <a:solidFill>
                  <a:srgbClr val="106585"/>
                </a:solidFill>
                <a:latin typeface="Carelia"/>
              </a:rPr>
              <a:t>: </a:t>
            </a:r>
            <a:r>
              <a:rPr lang="fr-FR" dirty="0">
                <a:solidFill>
                  <a:prstClr val="black">
                    <a:lumMod val="85000"/>
                    <a:lumOff val="15000"/>
                  </a:prstClr>
                </a:solidFill>
                <a:latin typeface="Dosis" pitchFamily="2" charset="0"/>
              </a:rPr>
              <a:t>ne pas sauter de diapositives et vérifier la compréhension</a:t>
            </a:r>
            <a:r>
              <a:rPr lang="en-US" dirty="0">
                <a:solidFill>
                  <a:prstClr val="black">
                    <a:lumMod val="85000"/>
                    <a:lumOff val="15000"/>
                  </a:prstClr>
                </a:solidFill>
                <a:latin typeface="Dosis" pitchFamily="2" charset="0"/>
              </a:rPr>
              <a:t>;</a:t>
            </a:r>
            <a:r>
              <a:rPr lang="en-US" b="1" dirty="0">
                <a:solidFill>
                  <a:srgbClr val="8DC63F"/>
                </a:solidFill>
                <a:latin typeface="Carelia"/>
              </a:rPr>
              <a:t> </a:t>
            </a:r>
            <a:r>
              <a:rPr lang="en-US" dirty="0" err="1">
                <a:solidFill>
                  <a:prstClr val="black">
                    <a:lumMod val="85000"/>
                    <a:lumOff val="15000"/>
                  </a:prstClr>
                </a:solidFill>
                <a:latin typeface="Dosis" pitchFamily="2" charset="0"/>
              </a:rPr>
              <a:t>en</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maintenant un rythme soutenu sans temps mort;</a:t>
            </a:r>
            <a:r>
              <a:rPr lang="fr-FR" b="1" dirty="0">
                <a:solidFill>
                  <a:srgbClr val="106585"/>
                </a:solidFill>
                <a:latin typeface="Carelia"/>
              </a:rPr>
              <a:t> </a:t>
            </a:r>
          </a:p>
          <a:p>
            <a:pPr marL="530252" indent="-530252" algn="just">
              <a:defRPr/>
            </a:pPr>
            <a:endParaRPr lang="fr-FR" b="1" dirty="0">
              <a:solidFill>
                <a:srgbClr val="106585"/>
              </a:solidFill>
              <a:latin typeface="Carelia"/>
            </a:endParaRPr>
          </a:p>
          <a:p>
            <a:pPr marL="530252" indent="-530252" algn="just">
              <a:defRPr/>
            </a:pPr>
            <a:r>
              <a:rPr lang="fr-FR" b="1" dirty="0">
                <a:solidFill>
                  <a:srgbClr val="106585"/>
                </a:solidFill>
                <a:latin typeface="Carelia"/>
              </a:rPr>
              <a:t>    3.Rester fidèle au scénario pédagogique : </a:t>
            </a:r>
            <a:r>
              <a:rPr lang="fr-FR"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4.Expliquer les consignes: </a:t>
            </a:r>
            <a:r>
              <a:rPr lang="fr-FR"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en-US" b="1" dirty="0">
                <a:solidFill>
                  <a:srgbClr val="106585"/>
                </a:solidFill>
                <a:latin typeface="Carelia"/>
              </a:rPr>
              <a:t>    5.Donner un feed back riche et </a:t>
            </a:r>
            <a:r>
              <a:rPr lang="en-US" b="1" dirty="0" err="1">
                <a:solidFill>
                  <a:srgbClr val="106585"/>
                </a:solidFill>
                <a:latin typeface="Carelia"/>
              </a:rPr>
              <a:t>systématique</a:t>
            </a:r>
            <a:r>
              <a:rPr lang="en-US" b="1" dirty="0">
                <a:solidFill>
                  <a:srgbClr val="106585"/>
                </a:solidFill>
                <a:latin typeface="Carelia"/>
              </a:rPr>
              <a:t> :</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6.Adopter une posture dynamique : </a:t>
            </a:r>
            <a:r>
              <a:rPr lang="fr-FR" dirty="0">
                <a:solidFill>
                  <a:prstClr val="black">
                    <a:lumMod val="85000"/>
                    <a:lumOff val="15000"/>
                  </a:prstClr>
                </a:solidFill>
                <a:latin typeface="Dosis" pitchFamily="2" charset="0"/>
              </a:rPr>
              <a:t>circuler dans la classe, capter l’attention par des explications, et  au besoin , illustrer par des exemples; </a:t>
            </a:r>
            <a:endParaRPr lang="en-US" sz="1400" dirty="0">
              <a:solidFill>
                <a:prstClr val="black">
                  <a:lumMod val="85000"/>
                  <a:lumOff val="15000"/>
                </a:prstClr>
              </a:solidFill>
              <a:latin typeface="Dosis" pitchFamily="2" charset="0"/>
            </a:endParaRPr>
          </a:p>
          <a:p>
            <a:pPr algn="just">
              <a:lnSpc>
                <a:spcPct val="150000"/>
              </a:lnSpc>
              <a:defRPr/>
            </a:pPr>
            <a:endParaRPr lang="en-US" sz="1400" dirty="0">
              <a:solidFill>
                <a:prstClr val="black">
                  <a:lumMod val="85000"/>
                  <a:lumOff val="15000"/>
                </a:prstClr>
              </a:solidFill>
              <a:latin typeface="Dosis" pitchFamily="2" charset="0"/>
            </a:endParaRPr>
          </a:p>
          <a:p>
            <a:pPr algn="just">
              <a:lnSpc>
                <a:spcPct val="150000"/>
              </a:lnSpc>
              <a:defRPr/>
            </a:pPr>
            <a:endParaRPr lang="fr-FR" sz="1400"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F4822-BF47-8FCA-935C-28F92AF8353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72BAAEC-F25C-9159-C12A-F48656E7D07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43A49E75-654B-E65D-4F73-5426F2DA86B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0A83050-E52A-6B52-0FDE-545EDDCCD54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051ABB6-85A2-D032-D30A-7B18CEFA6E83}"/>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041D18BF-C4AC-AC87-849F-02A212996C52}"/>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EBECB7EB-D4D5-B729-6330-5106EB52582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F3723AAF-88C5-ADC5-530B-93A4F92BF36F}"/>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524BA9F2-2B85-3718-9D34-00A3E471AAEC}"/>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Le coiffeur</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8846218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FBC31-1B27-427C-39E2-C9F308D5A8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85836D-BE25-5D64-A258-FFB5DA9D1A2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675FA48-D63E-8A4B-B42A-F89CA7026486}"/>
              </a:ext>
            </a:extLst>
          </p:cNvPr>
          <p:cNvSpPr txBox="1"/>
          <p:nvPr/>
        </p:nvSpPr>
        <p:spPr>
          <a:xfrm>
            <a:off x="595946" y="648812"/>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Vocabulaire</a:t>
            </a:r>
            <a:endParaRPr lang="en-US" sz="3200" b="1" dirty="0">
              <a:solidFill>
                <a:srgbClr val="215968"/>
              </a:solidFill>
              <a:latin typeface="Carelia" panose="020B0604020202020204" charset="0"/>
            </a:endParaRPr>
          </a:p>
        </p:txBody>
      </p:sp>
      <p:sp>
        <p:nvSpPr>
          <p:cNvPr id="8" name="TextBox 8">
            <a:extLst>
              <a:ext uri="{FF2B5EF4-FFF2-40B4-BE49-F238E27FC236}">
                <a16:creationId xmlns:a16="http://schemas.microsoft.com/office/drawing/2014/main" id="{B82F4D2D-3D56-0B6C-2645-D286F698A7B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F55CA58-EF13-9FED-BBF3-5BA54B28E40F}"/>
              </a:ext>
            </a:extLst>
          </p:cNvPr>
          <p:cNvSpPr/>
          <p:nvPr/>
        </p:nvSpPr>
        <p:spPr>
          <a:xfrm>
            <a:off x="449224" y="1809136"/>
            <a:ext cx="7711551" cy="2048632"/>
          </a:xfrm>
          <a:prstGeom prst="cloud">
            <a:avLst/>
          </a:prstGeom>
          <a:ln>
            <a:solidFill>
              <a:srgbClr val="215968"/>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8E37C397-60C4-3F5E-9C5D-05F26AB37E9E}"/>
              </a:ext>
            </a:extLst>
          </p:cNvPr>
          <p:cNvSpPr txBox="1"/>
          <p:nvPr/>
        </p:nvSpPr>
        <p:spPr>
          <a:xfrm>
            <a:off x="43379" y="2348786"/>
            <a:ext cx="7973961" cy="1683794"/>
          </a:xfrm>
          <a:prstGeom prst="rect">
            <a:avLst/>
          </a:prstGeom>
        </p:spPr>
        <p:txBody>
          <a:bodyPr wrap="square" lIns="0" tIns="0" rIns="0" bIns="0" rtlCol="0" anchor="t">
            <a:spAutoFit/>
          </a:bodyPr>
          <a:lstStyle/>
          <a:p>
            <a:pPr marL="914446" lvl="3" algn="ctr" defTabSz="457246">
              <a:lnSpc>
                <a:spcPts val="4608"/>
              </a:lnSpc>
            </a:pPr>
            <a:r>
              <a:rPr lang="fr-FR" sz="2133" b="1" dirty="0">
                <a:solidFill>
                  <a:srgbClr val="106585"/>
                </a:solidFill>
                <a:latin typeface="Dosis" pitchFamily="2" charset="0"/>
                <a:ea typeface="Calibri" panose="020F0502020204030204" pitchFamily="34" charset="0"/>
                <a:cs typeface="Calibri" panose="020F0502020204030204" pitchFamily="34" charset="0"/>
              </a:rPr>
              <a:t>boucher - poulet- baguette- fermier- étagère- fenêtre– seize- vétérinaire</a:t>
            </a:r>
          </a:p>
          <a:p>
            <a:pPr marL="914446" lvl="3" algn="ctr" defTabSz="457246">
              <a:lnSpc>
                <a:spcPts val="4608"/>
              </a:lnSpc>
            </a:pPr>
            <a:r>
              <a:rPr lang="fr-FR" sz="2133" b="1" dirty="0">
                <a:solidFill>
                  <a:srgbClr val="106585"/>
                </a:solidFill>
                <a:latin typeface="Dosis" pitchFamily="2" charset="0"/>
                <a:ea typeface="Calibri" panose="020F0502020204030204" pitchFamily="34" charset="0"/>
                <a:cs typeface="Calibri" panose="020F0502020204030204" pitchFamily="34" charset="0"/>
              </a:rPr>
              <a:t>  </a:t>
            </a:r>
          </a:p>
        </p:txBody>
      </p:sp>
      <p:pic>
        <p:nvPicPr>
          <p:cNvPr id="3" name="Image 2" descr="Une image contenant Dessin d’enfant, clipart, dessin, illustration&#10;&#10;Le contenu généré par l’IA peut être incorrect.">
            <a:extLst>
              <a:ext uri="{FF2B5EF4-FFF2-40B4-BE49-F238E27FC236}">
                <a16:creationId xmlns:a16="http://schemas.microsoft.com/office/drawing/2014/main" id="{19B3FC60-A080-8F37-EE32-75B31B0D790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37090" y="4310090"/>
            <a:ext cx="2029261" cy="1707056"/>
          </a:xfrm>
          <a:prstGeom prst="rect">
            <a:avLst/>
          </a:prstGeom>
        </p:spPr>
      </p:pic>
    </p:spTree>
    <p:extLst>
      <p:ext uri="{BB962C8B-B14F-4D97-AF65-F5344CB8AC3E}">
        <p14:creationId xmlns:p14="http://schemas.microsoft.com/office/powerpoint/2010/main" val="6586569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9036BD8-5074-4841-8175-0BFD4C2A2969}"/>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42935A8-A97A-6B3B-F2F8-B65098115E8F}"/>
              </a:ext>
            </a:extLst>
          </p:cNvPr>
          <p:cNvSpPr/>
          <p:nvPr/>
        </p:nvSpPr>
        <p:spPr>
          <a:xfrm>
            <a:off x="166523" y="3313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1EB34DBD-CB2E-4664-CA99-7906D8BFC2B6}"/>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Aujourd’hui, nous </a:t>
            </a:r>
            <a:r>
              <a:rPr lang="fr-FR" sz="1500" b="1" dirty="0">
                <a:solidFill>
                  <a:prstClr val="white">
                    <a:lumMod val="65000"/>
                  </a:prstClr>
                </a:solidFill>
                <a:latin typeface="Dosis" pitchFamily="2" charset="0"/>
              </a:rPr>
              <a:t>allons apprendre de nouveaux mots en français.</a:t>
            </a:r>
          </a:p>
        </p:txBody>
      </p:sp>
      <p:sp>
        <p:nvSpPr>
          <p:cNvPr id="22" name="Freeform 8">
            <a:extLst>
              <a:ext uri="{FF2B5EF4-FFF2-40B4-BE49-F238E27FC236}">
                <a16:creationId xmlns:a16="http://schemas.microsoft.com/office/drawing/2014/main" id="{D95C7CB2-66CB-D746-D8E1-2EEC11AF6632}"/>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8F7B275E-7C39-7FC0-53EE-6F7F66675BFE}"/>
              </a:ext>
            </a:extLst>
          </p:cNvPr>
          <p:cNvSpPr/>
          <p:nvPr/>
        </p:nvSpPr>
        <p:spPr>
          <a:xfrm>
            <a:off x="2378629" y="2133910"/>
            <a:ext cx="6352417" cy="3978585"/>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7F98F2AD-4714-73F4-16B5-1BFFC86DC855}"/>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65324" y="2320226"/>
            <a:ext cx="2482676" cy="3792269"/>
          </a:xfrm>
          <a:prstGeom prst="rect">
            <a:avLst/>
          </a:prstGeom>
        </p:spPr>
      </p:pic>
      <p:graphicFrame>
        <p:nvGraphicFramePr>
          <p:cNvPr id="2" name="Tableau 1">
            <a:extLst>
              <a:ext uri="{FF2B5EF4-FFF2-40B4-BE49-F238E27FC236}">
                <a16:creationId xmlns:a16="http://schemas.microsoft.com/office/drawing/2014/main" id="{0D5AA3DD-11E7-E4B4-6018-B47121683392}"/>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794ED811-2454-FDB5-7ABA-53062BA947C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96347" y="2394598"/>
            <a:ext cx="1492743" cy="1223122"/>
          </a:xfrm>
          <a:prstGeom prst="rect">
            <a:avLst/>
          </a:prstGeom>
        </p:spPr>
      </p:pic>
      <p:pic>
        <p:nvPicPr>
          <p:cNvPr id="8" name="Espace réservé du contenu 4">
            <a:extLst>
              <a:ext uri="{FF2B5EF4-FFF2-40B4-BE49-F238E27FC236}">
                <a16:creationId xmlns:a16="http://schemas.microsoft.com/office/drawing/2014/main" id="{21C81107-0B4E-E1A2-786C-93373B27C40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39907" y="4212172"/>
            <a:ext cx="1428806" cy="1168860"/>
          </a:xfrm>
          <a:prstGeom prst="rect">
            <a:avLst/>
          </a:prstGeom>
        </p:spPr>
      </p:pic>
      <p:pic>
        <p:nvPicPr>
          <p:cNvPr id="11" name="Image 10">
            <a:extLst>
              <a:ext uri="{FF2B5EF4-FFF2-40B4-BE49-F238E27FC236}">
                <a16:creationId xmlns:a16="http://schemas.microsoft.com/office/drawing/2014/main" id="{54ADA73F-B68C-6501-1B77-DF213E1B2B4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92053" y="4525191"/>
            <a:ext cx="1010607" cy="855841"/>
          </a:xfrm>
          <a:prstGeom prst="rect">
            <a:avLst/>
          </a:prstGeom>
        </p:spPr>
      </p:pic>
      <p:pic>
        <p:nvPicPr>
          <p:cNvPr id="15" name="Image 14">
            <a:extLst>
              <a:ext uri="{FF2B5EF4-FFF2-40B4-BE49-F238E27FC236}">
                <a16:creationId xmlns:a16="http://schemas.microsoft.com/office/drawing/2014/main" id="{539301A6-F685-74F0-7904-CD565DBCE9B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40988" y="4326057"/>
            <a:ext cx="1123541" cy="857645"/>
          </a:xfrm>
          <a:prstGeom prst="rect">
            <a:avLst/>
          </a:prstGeom>
        </p:spPr>
      </p:pic>
      <p:pic>
        <p:nvPicPr>
          <p:cNvPr id="16" name="Image 15">
            <a:extLst>
              <a:ext uri="{FF2B5EF4-FFF2-40B4-BE49-F238E27FC236}">
                <a16:creationId xmlns:a16="http://schemas.microsoft.com/office/drawing/2014/main" id="{733F9080-E8D1-56ED-49FA-170AEB33AD6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561218" y="4270391"/>
            <a:ext cx="1263979" cy="925691"/>
          </a:xfrm>
          <a:prstGeom prst="rect">
            <a:avLst/>
          </a:prstGeom>
        </p:spPr>
      </p:pic>
      <p:pic>
        <p:nvPicPr>
          <p:cNvPr id="19" name="Image 18">
            <a:extLst>
              <a:ext uri="{FF2B5EF4-FFF2-40B4-BE49-F238E27FC236}">
                <a16:creationId xmlns:a16="http://schemas.microsoft.com/office/drawing/2014/main" id="{0906A1FE-162F-DC51-811F-B5FCBCD4197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998025" y="2430057"/>
            <a:ext cx="1527827" cy="1101698"/>
          </a:xfrm>
          <a:prstGeom prst="rect">
            <a:avLst/>
          </a:prstGeom>
        </p:spPr>
      </p:pic>
      <p:pic>
        <p:nvPicPr>
          <p:cNvPr id="24" name="Image 23">
            <a:extLst>
              <a:ext uri="{FF2B5EF4-FFF2-40B4-BE49-F238E27FC236}">
                <a16:creationId xmlns:a16="http://schemas.microsoft.com/office/drawing/2014/main" id="{8FEF8C8C-FAC6-D1EB-17CE-30E78452443C}"/>
              </a:ext>
            </a:extLst>
          </p:cNvPr>
          <p:cNvPicPr>
            <a:picLocks noChangeAspect="1"/>
          </p:cNvPicPr>
          <p:nvPr/>
        </p:nvPicPr>
        <p:blipFill>
          <a:blip r:embed="rId12"/>
          <a:stretch>
            <a:fillRect/>
          </a:stretch>
        </p:blipFill>
        <p:spPr>
          <a:xfrm>
            <a:off x="4100000" y="2358614"/>
            <a:ext cx="1394712" cy="1295090"/>
          </a:xfrm>
          <a:prstGeom prst="rect">
            <a:avLst/>
          </a:prstGeom>
        </p:spPr>
      </p:pic>
      <p:pic>
        <p:nvPicPr>
          <p:cNvPr id="28" name="Image 27">
            <a:extLst>
              <a:ext uri="{FF2B5EF4-FFF2-40B4-BE49-F238E27FC236}">
                <a16:creationId xmlns:a16="http://schemas.microsoft.com/office/drawing/2014/main" id="{865668D5-8A17-9CF7-D032-97D7E744F96B}"/>
              </a:ext>
            </a:extLst>
          </p:cNvPr>
          <p:cNvPicPr>
            <a:picLocks noChangeAspect="1"/>
          </p:cNvPicPr>
          <p:nvPr/>
        </p:nvPicPr>
        <p:blipFill>
          <a:blip r:embed="rId13"/>
          <a:stretch>
            <a:fillRect/>
          </a:stretch>
        </p:blipFill>
        <p:spPr>
          <a:xfrm>
            <a:off x="5716531" y="2645178"/>
            <a:ext cx="1307220" cy="936558"/>
          </a:xfrm>
          <a:prstGeom prst="rect">
            <a:avLst/>
          </a:prstGeom>
        </p:spPr>
      </p:pic>
    </p:spTree>
    <p:extLst>
      <p:ext uri="{BB962C8B-B14F-4D97-AF65-F5344CB8AC3E}">
        <p14:creationId xmlns:p14="http://schemas.microsoft.com/office/powerpoint/2010/main" val="24906374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69FEA5-6BB4-83AA-E62A-A2CC7A9053B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3462B92-8DD2-9108-BB2A-87207CA9457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4AEF14-00B0-16E0-AE70-639A262B389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5BF276BE-C97C-1381-3BED-01FA5E641086}"/>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7EA960B5-E12D-422B-6285-D06A4E93395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boucher. Boucher . C’est quoi un boucher  dans votre langue? </a:t>
            </a:r>
          </a:p>
        </p:txBody>
      </p:sp>
      <p:pic>
        <p:nvPicPr>
          <p:cNvPr id="5" name="Image 4">
            <a:extLst>
              <a:ext uri="{FF2B5EF4-FFF2-40B4-BE49-F238E27FC236}">
                <a16:creationId xmlns:a16="http://schemas.microsoft.com/office/drawing/2014/main" id="{466E156E-E2C6-686E-CA84-D4CDC44CAB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98211" y="1787113"/>
            <a:ext cx="3697444" cy="3029607"/>
          </a:xfrm>
          <a:prstGeom prst="rect">
            <a:avLst/>
          </a:prstGeom>
        </p:spPr>
      </p:pic>
    </p:spTree>
    <p:extLst>
      <p:ext uri="{BB962C8B-B14F-4D97-AF65-F5344CB8AC3E}">
        <p14:creationId xmlns:p14="http://schemas.microsoft.com/office/powerpoint/2010/main" val="26567237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03FEA8-6BB0-703E-D335-FF0C643A5C2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CDA215-2A0F-AD92-3A84-12637E5DECF5}"/>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C151578-B1B8-2122-84D1-BDAE46CED76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31FA4633-6354-C035-0454-ECAD623221FF}"/>
              </a:ext>
            </a:extLst>
          </p:cNvPr>
          <p:cNvSpPr txBox="1"/>
          <p:nvPr/>
        </p:nvSpPr>
        <p:spPr>
          <a:xfrm>
            <a:off x="4765139" y="2801500"/>
            <a:ext cx="3700616"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 bouch</a:t>
            </a:r>
            <a:r>
              <a:rPr lang="fr-FR" sz="5867" b="1" dirty="0">
                <a:solidFill>
                  <a:srgbClr val="FFC000"/>
                </a:solidFill>
                <a:latin typeface="Dosis" pitchFamily="2" charset="0"/>
              </a:rPr>
              <a:t>er</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8D7AD97-3728-0B6E-3BB0-5F6C10765686}"/>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58271FEF-29F1-DBE0-5BB5-0D1C3F6868B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boucher, le boucher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boucher</a:t>
            </a:r>
            <a:r>
              <a:rPr lang="en-US" sz="1500" b="1" dirty="0">
                <a:solidFill>
                  <a:prstClr val="white">
                    <a:lumMod val="65000"/>
                  </a:prstClr>
                </a:solidFill>
                <a:latin typeface="Dosis" pitchFamily="2" charset="0"/>
              </a:rPr>
              <a:t>”.</a:t>
            </a:r>
          </a:p>
        </p:txBody>
      </p:sp>
      <p:pic>
        <p:nvPicPr>
          <p:cNvPr id="2" name="Image 1">
            <a:extLst>
              <a:ext uri="{FF2B5EF4-FFF2-40B4-BE49-F238E27FC236}">
                <a16:creationId xmlns:a16="http://schemas.microsoft.com/office/drawing/2014/main" id="{F878DC59-5BA1-CE53-DB90-7DCCB05BF7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2366" y="2025910"/>
            <a:ext cx="3349634" cy="2744619"/>
          </a:xfrm>
          <a:prstGeom prst="rect">
            <a:avLst/>
          </a:prstGeom>
        </p:spPr>
      </p:pic>
    </p:spTree>
    <p:extLst>
      <p:ext uri="{BB962C8B-B14F-4D97-AF65-F5344CB8AC3E}">
        <p14:creationId xmlns:p14="http://schemas.microsoft.com/office/powerpoint/2010/main" val="981163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52695-A870-4F0C-E05F-F554732DF95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9628610-9D0C-45D2-70DB-4542ABA58797}"/>
              </a:ext>
            </a:extLst>
          </p:cNvPr>
          <p:cNvSpPr/>
          <p:nvPr/>
        </p:nvSpPr>
        <p:spPr>
          <a:xfrm>
            <a:off x="48024"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8A1ED72-1993-AD1A-ABF9-DC33BEF6FF2E}"/>
              </a:ext>
            </a:extLst>
          </p:cNvPr>
          <p:cNvSpPr/>
          <p:nvPr/>
        </p:nvSpPr>
        <p:spPr>
          <a:xfrm>
            <a:off x="142479" y="19704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76FE095-A8EF-80CE-988F-CBFC6F1C96C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A586C56-2EA7-EDF0-4DF1-5D2E7398FC29}"/>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97E8CEDA-D9A3-5337-AB1F-5484702712D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D565BF4-0B34-62AA-F718-02E1EB31D94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poulet. poulet . C’est quoi poulet  dans votre langue?</a:t>
            </a:r>
          </a:p>
        </p:txBody>
      </p:sp>
      <p:pic>
        <p:nvPicPr>
          <p:cNvPr id="5" name="Image 4">
            <a:extLst>
              <a:ext uri="{FF2B5EF4-FFF2-40B4-BE49-F238E27FC236}">
                <a16:creationId xmlns:a16="http://schemas.microsoft.com/office/drawing/2014/main" id="{5C1F49EB-510F-B6BE-BAEC-03C7675A794C}"/>
              </a:ext>
            </a:extLst>
          </p:cNvPr>
          <p:cNvPicPr>
            <a:picLocks noChangeAspect="1"/>
          </p:cNvPicPr>
          <p:nvPr/>
        </p:nvPicPr>
        <p:blipFill>
          <a:blip r:embed="rId5"/>
          <a:stretch>
            <a:fillRect/>
          </a:stretch>
        </p:blipFill>
        <p:spPr>
          <a:xfrm>
            <a:off x="2712027" y="2296269"/>
            <a:ext cx="3135976" cy="2911978"/>
          </a:xfrm>
          <a:prstGeom prst="rect">
            <a:avLst/>
          </a:prstGeom>
        </p:spPr>
      </p:pic>
    </p:spTree>
    <p:extLst>
      <p:ext uri="{BB962C8B-B14F-4D97-AF65-F5344CB8AC3E}">
        <p14:creationId xmlns:p14="http://schemas.microsoft.com/office/powerpoint/2010/main" val="25971175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312A0-8673-1EF2-83B6-FC04996046C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CEF4166-4EB4-6427-2028-B6575D9F3CD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5D21B10-4E15-F830-CB39-1266BB05ADBD}"/>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51465F4-8F7F-FEFB-A86F-6565E2E0F7D0}"/>
              </a:ext>
            </a:extLst>
          </p:cNvPr>
          <p:cNvSpPr/>
          <p:nvPr/>
        </p:nvSpPr>
        <p:spPr>
          <a:xfrm>
            <a:off x="181264" y="157562"/>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A867AE3-4362-8B5E-5F1E-07CF02C486AA}"/>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B32A9E17-E67D-D9E1-EEAE-0B50BF0571F6}"/>
              </a:ext>
            </a:extLst>
          </p:cNvPr>
          <p:cNvSpPr txBox="1"/>
          <p:nvPr/>
        </p:nvSpPr>
        <p:spPr>
          <a:xfrm>
            <a:off x="5022833" y="3089933"/>
            <a:ext cx="3483615"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 poul</a:t>
            </a:r>
            <a:r>
              <a:rPr lang="fr-FR" sz="5867" b="1" dirty="0">
                <a:solidFill>
                  <a:srgbClr val="FFC000"/>
                </a:solidFill>
                <a:latin typeface="Dosis" pitchFamily="2" charset="0"/>
              </a:rPr>
              <a:t>et</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63BE973B-6033-CB8B-E86D-6D68DDE64635}"/>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246DB021-28DC-5BC2-5738-090162EB755D}"/>
              </a:ext>
            </a:extLst>
          </p:cNvPr>
          <p:cNvSpPr txBox="1"/>
          <p:nvPr/>
        </p:nvSpPr>
        <p:spPr>
          <a:xfrm>
            <a:off x="952500" y="279401"/>
            <a:ext cx="743441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poulet</a:t>
            </a:r>
            <a:r>
              <a:rPr lang="en-US" sz="1500" b="1" dirty="0">
                <a:solidFill>
                  <a:prstClr val="white">
                    <a:lumMod val="65000"/>
                  </a:prstClr>
                </a:solidFill>
                <a:latin typeface="Dosis" pitchFamily="2" charset="0"/>
              </a:rPr>
              <a:t>, le </a:t>
            </a:r>
            <a:r>
              <a:rPr lang="fr-FR" sz="1500" b="1" dirty="0">
                <a:solidFill>
                  <a:prstClr val="white">
                    <a:lumMod val="65000"/>
                  </a:prstClr>
                </a:solidFill>
                <a:latin typeface="Dosis" pitchFamily="2" charset="0"/>
              </a:rPr>
              <a:t>poulet</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poulet</a:t>
            </a:r>
            <a:r>
              <a:rPr lang="en-US" sz="1500" b="1" dirty="0">
                <a:solidFill>
                  <a:prstClr val="white">
                    <a:lumMod val="65000"/>
                  </a:prstClr>
                </a:solidFill>
                <a:latin typeface="Dosis" pitchFamily="2" charset="0"/>
              </a:rPr>
              <a:t>”. </a:t>
            </a:r>
          </a:p>
        </p:txBody>
      </p:sp>
      <p:pic>
        <p:nvPicPr>
          <p:cNvPr id="2" name="Image 1">
            <a:extLst>
              <a:ext uri="{FF2B5EF4-FFF2-40B4-BE49-F238E27FC236}">
                <a16:creationId xmlns:a16="http://schemas.microsoft.com/office/drawing/2014/main" id="{12C054D1-3E2D-17AA-302E-CFB298B17436}"/>
              </a:ext>
            </a:extLst>
          </p:cNvPr>
          <p:cNvPicPr>
            <a:picLocks noChangeAspect="1"/>
          </p:cNvPicPr>
          <p:nvPr/>
        </p:nvPicPr>
        <p:blipFill>
          <a:blip r:embed="rId5"/>
          <a:stretch>
            <a:fillRect/>
          </a:stretch>
        </p:blipFill>
        <p:spPr>
          <a:xfrm>
            <a:off x="1184564" y="1895156"/>
            <a:ext cx="3645130" cy="3384764"/>
          </a:xfrm>
          <a:prstGeom prst="rect">
            <a:avLst/>
          </a:prstGeom>
        </p:spPr>
      </p:pic>
    </p:spTree>
    <p:extLst>
      <p:ext uri="{BB962C8B-B14F-4D97-AF65-F5344CB8AC3E}">
        <p14:creationId xmlns:p14="http://schemas.microsoft.com/office/powerpoint/2010/main" val="41729017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28428-08B7-D30F-F615-BEA5CABC74A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D2C6C36-2612-9941-2321-DF2E48CC7AF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2DF6D6B-E5DB-5AC9-BF54-22E87C63448B}"/>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FF2F45-0313-D46F-2911-BB4D641BDCA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C546565-7136-DCA1-4840-25B06AAB826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A24D7A5-521A-E1BE-6B41-FB73A856B515}"/>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A569832-B0FF-B9C8-2E94-E8AEFC398087}"/>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a:t>
            </a:r>
            <a:r>
              <a:rPr lang="en-US" sz="1500" b="1" dirty="0">
                <a:solidFill>
                  <a:prstClr val="white">
                    <a:lumMod val="65000"/>
                  </a:prstClr>
                </a:solidFill>
                <a:latin typeface="Dosis" pitchFamily="2" charset="0"/>
              </a:rPr>
              <a:t>Une baguette </a:t>
            </a:r>
            <a:r>
              <a:rPr lang="fr-FR" sz="1500" b="1" dirty="0">
                <a:solidFill>
                  <a:prstClr val="white">
                    <a:lumMod val="65000"/>
                  </a:prstClr>
                </a:solidFill>
                <a:latin typeface="Dosis" pitchFamily="2" charset="0"/>
              </a:rPr>
              <a:t>. Comment vous dites </a:t>
            </a:r>
            <a:r>
              <a:rPr lang="en-US" sz="1500" b="1" dirty="0">
                <a:solidFill>
                  <a:prstClr val="white">
                    <a:lumMod val="65000"/>
                  </a:prstClr>
                </a:solidFill>
                <a:latin typeface="Dosis" pitchFamily="2" charset="0"/>
              </a:rPr>
              <a:t>“baguette”</a:t>
            </a:r>
            <a:r>
              <a:rPr lang="fr-FR" sz="1500" b="1" dirty="0">
                <a:solidFill>
                  <a:prstClr val="white">
                    <a:lumMod val="65000"/>
                  </a:prstClr>
                </a:solidFill>
                <a:latin typeface="Dosis" pitchFamily="2" charset="0"/>
              </a:rPr>
              <a:t> dans votre langue?</a:t>
            </a:r>
          </a:p>
        </p:txBody>
      </p:sp>
      <p:pic>
        <p:nvPicPr>
          <p:cNvPr id="4" name="Image 3">
            <a:extLst>
              <a:ext uri="{FF2B5EF4-FFF2-40B4-BE49-F238E27FC236}">
                <a16:creationId xmlns:a16="http://schemas.microsoft.com/office/drawing/2014/main" id="{B74E3FCA-AAED-A21D-4A10-D3499F9C69CE}"/>
              </a:ext>
            </a:extLst>
          </p:cNvPr>
          <p:cNvPicPr>
            <a:picLocks noChangeAspect="1"/>
          </p:cNvPicPr>
          <p:nvPr/>
        </p:nvPicPr>
        <p:blipFill>
          <a:blip r:embed="rId5"/>
          <a:stretch>
            <a:fillRect/>
          </a:stretch>
        </p:blipFill>
        <p:spPr>
          <a:xfrm>
            <a:off x="3273136" y="2305050"/>
            <a:ext cx="3137551" cy="2247899"/>
          </a:xfrm>
          <a:prstGeom prst="rect">
            <a:avLst/>
          </a:prstGeom>
        </p:spPr>
      </p:pic>
    </p:spTree>
    <p:extLst>
      <p:ext uri="{BB962C8B-B14F-4D97-AF65-F5344CB8AC3E}">
        <p14:creationId xmlns:p14="http://schemas.microsoft.com/office/powerpoint/2010/main" val="16918238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D147D-F283-CC22-AB83-D947EE105D6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33E87D9-EA7F-47C5-39BC-C38AA83AADF8}"/>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2FBBF1B-5F2D-4383-32B0-EA6AE357FD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8B22C93-AB5B-EF74-49F7-DC7334995EF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584AF5A-3CB0-990E-FB1B-6D0C09E613D7}"/>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AD5394AC-F02B-D1C3-FF95-C5916A0F2EBA}"/>
              </a:ext>
            </a:extLst>
          </p:cNvPr>
          <p:cNvSpPr txBox="1"/>
          <p:nvPr/>
        </p:nvSpPr>
        <p:spPr>
          <a:xfrm>
            <a:off x="3834582" y="2546709"/>
            <a:ext cx="4758813"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Une bagu</a:t>
            </a:r>
            <a:r>
              <a:rPr lang="fr-FR" sz="5867" b="1" dirty="0">
                <a:solidFill>
                  <a:srgbClr val="FFC000"/>
                </a:solidFill>
                <a:latin typeface="Dosis" pitchFamily="2" charset="0"/>
              </a:rPr>
              <a:t>ette</a:t>
            </a:r>
            <a:endParaRPr lang="fr-FR" sz="5867" b="1"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558462F-B495-8458-990E-A11B64EF3C6B}"/>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3F13C2C-2CBA-8B41-49E3-D5C81D40C6EE}"/>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Une baguette. La baguette .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“Une baguette”.</a:t>
            </a:r>
          </a:p>
        </p:txBody>
      </p:sp>
      <p:pic>
        <p:nvPicPr>
          <p:cNvPr id="5" name="Image 4">
            <a:extLst>
              <a:ext uri="{FF2B5EF4-FFF2-40B4-BE49-F238E27FC236}">
                <a16:creationId xmlns:a16="http://schemas.microsoft.com/office/drawing/2014/main" id="{787B14B9-67CA-ABAF-5B50-B584A4E81D0C}"/>
              </a:ext>
            </a:extLst>
          </p:cNvPr>
          <p:cNvPicPr>
            <a:picLocks noChangeAspect="1"/>
          </p:cNvPicPr>
          <p:nvPr/>
        </p:nvPicPr>
        <p:blipFill>
          <a:blip r:embed="rId5"/>
          <a:stretch>
            <a:fillRect/>
          </a:stretch>
        </p:blipFill>
        <p:spPr>
          <a:xfrm>
            <a:off x="952500" y="2337954"/>
            <a:ext cx="2379505" cy="1704797"/>
          </a:xfrm>
          <a:prstGeom prst="rect">
            <a:avLst/>
          </a:prstGeom>
        </p:spPr>
      </p:pic>
    </p:spTree>
    <p:extLst>
      <p:ext uri="{BB962C8B-B14F-4D97-AF65-F5344CB8AC3E}">
        <p14:creationId xmlns:p14="http://schemas.microsoft.com/office/powerpoint/2010/main" val="39856306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7068F-E158-E1BA-FCFB-B63E45D565B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C2552FA-B6E2-95AE-9F60-61C8FE5B7BB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5C26A6D-5CDA-CCED-53DE-95D2CB063F17}"/>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ACACAF1-05A0-ABA6-276B-E6F7C587475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9298058-926A-7EED-F82D-F374829B539E}"/>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5942A46-9F31-4B29-4BD0-045F06E6948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33B15335-18D8-24EF-F485-EC705BEF83B8}"/>
              </a:ext>
            </a:extLst>
          </p:cNvPr>
          <p:cNvSpPr txBox="1"/>
          <p:nvPr/>
        </p:nvSpPr>
        <p:spPr>
          <a:xfrm>
            <a:off x="914111" y="338699"/>
            <a:ext cx="7662527" cy="330860"/>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fermier. Comment vous dites « fermier » dans votre langue?</a:t>
            </a:r>
          </a:p>
        </p:txBody>
      </p:sp>
      <p:pic>
        <p:nvPicPr>
          <p:cNvPr id="5" name="Image 4">
            <a:extLst>
              <a:ext uri="{FF2B5EF4-FFF2-40B4-BE49-F238E27FC236}">
                <a16:creationId xmlns:a16="http://schemas.microsoft.com/office/drawing/2014/main" id="{F0BCB745-40BE-0928-F84D-48D2EDFAA2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96059" y="2407055"/>
            <a:ext cx="3650781" cy="2632535"/>
          </a:xfrm>
          <a:prstGeom prst="rect">
            <a:avLst/>
          </a:prstGeom>
        </p:spPr>
      </p:pic>
    </p:spTree>
    <p:extLst>
      <p:ext uri="{BB962C8B-B14F-4D97-AF65-F5344CB8AC3E}">
        <p14:creationId xmlns:p14="http://schemas.microsoft.com/office/powerpoint/2010/main" val="2050493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3" name="Group 3"/>
          <p:cNvGrpSpPr/>
          <p:nvPr/>
        </p:nvGrpSpPr>
        <p:grpSpPr>
          <a:xfrm>
            <a:off x="571500" y="786968"/>
            <a:ext cx="8001000" cy="5284067"/>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7" name="Freeform 7"/>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678120" y="2110178"/>
            <a:ext cx="7787760" cy="354071"/>
          </a:xfrm>
          <a:prstGeom prst="rect">
            <a:avLst/>
          </a:prstGeom>
          <a:noFill/>
        </p:spPr>
        <p:txBody>
          <a:bodyPr wrap="square" rtlCol="0">
            <a:spAutoFit/>
          </a:bodyPr>
          <a:lstStyle/>
          <a:p>
            <a:pPr algn="ctr" defTabSz="457246">
              <a:spcAft>
                <a:spcPts val="600"/>
              </a:spcAft>
              <a:defRPr/>
            </a:pPr>
            <a:r>
              <a:rPr lang="fr-FR" sz="1701" dirty="0">
                <a:solidFill>
                  <a:srgbClr val="106585"/>
                </a:solidFill>
                <a:latin typeface="Dosis" pitchFamily="2" charset="0"/>
              </a:rPr>
              <a:t>À  la fin de la séance d’aujourd’hui, </a:t>
            </a:r>
            <a:r>
              <a:rPr lang="fr-FR" sz="1701" b="1" dirty="0">
                <a:solidFill>
                  <a:srgbClr val="106585"/>
                </a:solidFill>
                <a:latin typeface="Dosis" pitchFamily="2" charset="0"/>
              </a:rPr>
              <a:t>au moins 80% des élèves </a:t>
            </a:r>
            <a:r>
              <a:rPr lang="fr-FR" sz="1701"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939800" y="2851934"/>
            <a:ext cx="7264400" cy="2623984"/>
            <a:chOff x="3302073" y="4600550"/>
            <a:chExt cx="9396747" cy="2507452"/>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46">
                <a:defRPr/>
              </a:pPr>
              <a:endParaRPr lang="fr-MA" sz="667"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45023" y="4803726"/>
              <a:ext cx="8013627" cy="2304276"/>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Comprendre et produire les </a:t>
              </a:r>
              <a:r>
                <a:rPr lang="fr-FR" sz="1867" b="1" dirty="0">
                  <a:solidFill>
                    <a:srgbClr val="215968"/>
                  </a:solidFill>
                  <a:latin typeface="Dosis" pitchFamily="2" charset="0"/>
                </a:rPr>
                <a:t>mots du vocabulaire: </a:t>
              </a:r>
              <a:r>
                <a:rPr lang="fr-MA" sz="1867" b="1" dirty="0">
                  <a:solidFill>
                    <a:srgbClr val="106585"/>
                  </a:solidFill>
                  <a:latin typeface="Dosis" pitchFamily="2" charset="0"/>
                </a:rPr>
                <a:t> </a:t>
              </a:r>
              <a:r>
                <a:rPr lang="fr-FR" sz="1867" b="1" dirty="0">
                  <a:solidFill>
                    <a:srgbClr val="008EC0"/>
                  </a:solidFill>
                  <a:latin typeface="Dosis" pitchFamily="2" charset="0"/>
                </a:rPr>
                <a:t>poulet- vétérinaire-  boucher- étagère – fenêtre- baguette- escargot- seize- </a:t>
              </a:r>
            </a:p>
            <a:p>
              <a:pPr defTabSz="457246">
                <a:spcAft>
                  <a:spcPts val="600"/>
                </a:spcAft>
                <a:defRPr/>
              </a:pPr>
              <a:endParaRPr lang="fr-FR" sz="1867" b="1" dirty="0">
                <a:solidFill>
                  <a:srgbClr val="008EC0"/>
                </a:solidFill>
                <a:latin typeface="Dosis" pitchFamily="2" charset="0"/>
              </a:endParaRPr>
            </a:p>
            <a:p>
              <a:pPr defTabSz="457246">
                <a:spcAft>
                  <a:spcPts val="600"/>
                </a:spcAft>
                <a:defRPr/>
              </a:pPr>
              <a:endParaRPr lang="fr-MA" sz="1867" b="1" dirty="0">
                <a:solidFill>
                  <a:srgbClr val="106585"/>
                </a:solidFill>
                <a:latin typeface="Dosis" pitchFamily="2" charset="0"/>
              </a:endParaRPr>
            </a:p>
            <a:p>
              <a:pPr defTabSz="457246">
                <a:spcAft>
                  <a:spcPts val="600"/>
                </a:spcAft>
                <a:defRPr/>
              </a:pPr>
              <a:endParaRPr lang="fr-FR" sz="1867" b="1" dirty="0">
                <a:solidFill>
                  <a:srgbClr val="215968"/>
                </a:solidFill>
                <a:latin typeface="Dosis" pitchFamily="2" charset="0"/>
              </a:endParaRPr>
            </a:p>
            <a:p>
              <a:pPr algn="ctr" defTabSz="457246">
                <a:spcAft>
                  <a:spcPts val="600"/>
                </a:spcAft>
                <a:defRPr/>
              </a:pPr>
              <a:r>
                <a:rPr lang="fr-FR" sz="1867" b="1" dirty="0">
                  <a:solidFill>
                    <a:srgbClr val="008EC0"/>
                  </a:solidFill>
                  <a:latin typeface="Dosis" pitchFamily="2" charset="0"/>
                </a:rPr>
                <a:t> </a:t>
              </a:r>
              <a:endParaRPr lang="fr-FR" sz="1867"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25418" y="5736744"/>
              <a:ext cx="8547581" cy="637356"/>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Identifier, nommer, lire et écrire </a:t>
              </a:r>
              <a:r>
                <a:rPr lang="fr-FR" sz="1867" b="1" dirty="0">
                  <a:solidFill>
                    <a:srgbClr val="008EC0"/>
                  </a:solidFill>
                  <a:latin typeface="Dosis" pitchFamily="2" charset="0"/>
                </a:rPr>
                <a:t>des mots avec les graphèmes complexes: è, er, et, </a:t>
              </a:r>
              <a:r>
                <a:rPr lang="fr-FR" sz="1867" b="1" dirty="0" err="1">
                  <a:solidFill>
                    <a:srgbClr val="008EC0"/>
                  </a:solidFill>
                  <a:latin typeface="Dosis" pitchFamily="2" charset="0"/>
                </a:rPr>
                <a:t>ei</a:t>
              </a:r>
              <a:r>
                <a:rPr lang="fr-FR" sz="1867" b="1" dirty="0">
                  <a:solidFill>
                    <a:srgbClr val="008EC0"/>
                  </a:solidFill>
                  <a:latin typeface="Dosis" pitchFamily="2" charset="0"/>
                </a:rPr>
                <a:t>, ai • ê • </a:t>
              </a:r>
              <a:r>
                <a:rPr lang="fr-FR" sz="1867" b="1" dirty="0" err="1">
                  <a:solidFill>
                    <a:srgbClr val="008EC0"/>
                  </a:solidFill>
                  <a:latin typeface="Dosis" pitchFamily="2" charset="0"/>
                </a:rPr>
                <a:t>ette</a:t>
              </a:r>
              <a:r>
                <a:rPr lang="fr-FR" sz="1867" b="1" dirty="0">
                  <a:solidFill>
                    <a:srgbClr val="008EC0"/>
                  </a:solidFill>
                  <a:latin typeface="Dosis" pitchFamily="2" charset="0"/>
                </a:rPr>
                <a:t> • </a:t>
              </a: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457246">
                <a:defRPr/>
              </a:pPr>
              <a:endParaRPr lang="fr-MA" sz="667"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C37FE-BFB2-0FC6-D2C8-CA9C2B0BD21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A679DCE-8930-169F-53A5-AD6AE6BEC60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380331E-6C41-C1F3-5BF1-3E61B398F5B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B115499-74D7-EB97-F774-FF6611D7385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4E51905-8FE0-6F7D-9D63-562AB01D438C}"/>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19A78498-AED2-E48B-9DFA-674DC3A4466D}"/>
              </a:ext>
            </a:extLst>
          </p:cNvPr>
          <p:cNvSpPr txBox="1"/>
          <p:nvPr/>
        </p:nvSpPr>
        <p:spPr>
          <a:xfrm>
            <a:off x="4203874" y="2560904"/>
            <a:ext cx="4296697" cy="1200329"/>
          </a:xfrm>
          <a:prstGeom prst="rect">
            <a:avLst/>
          </a:prstGeom>
          <a:noFill/>
        </p:spPr>
        <p:txBody>
          <a:bodyPr wrap="square" rtlCol="0">
            <a:spAutoFit/>
          </a:bodyPr>
          <a:lstStyle/>
          <a:p>
            <a:pPr algn="ctr" defTabSz="685869">
              <a:defRPr/>
            </a:pPr>
            <a:r>
              <a:rPr lang="fr-FR" sz="7200" b="1" dirty="0">
                <a:solidFill>
                  <a:srgbClr val="4BACC6">
                    <a:lumMod val="75000"/>
                  </a:srgbClr>
                </a:solidFill>
                <a:latin typeface="Dosis" pitchFamily="2" charset="0"/>
              </a:rPr>
              <a:t>Un fermi</a:t>
            </a:r>
            <a:r>
              <a:rPr lang="fr-FR" sz="7200" b="1" dirty="0">
                <a:solidFill>
                  <a:srgbClr val="FFC000"/>
                </a:solidFill>
                <a:latin typeface="Dosis" pitchFamily="2" charset="0"/>
              </a:rPr>
              <a:t>er</a:t>
            </a:r>
            <a:endParaRPr lang="fr-FR" sz="7200" b="1" dirty="0">
              <a:solidFill>
                <a:srgbClr val="4BACC6">
                  <a:lumMod val="75000"/>
                </a:srgbClr>
              </a:solidFill>
              <a:latin typeface="Dosis" pitchFamily="2" charset="0"/>
            </a:endParaRPr>
          </a:p>
        </p:txBody>
      </p:sp>
      <p:graphicFrame>
        <p:nvGraphicFramePr>
          <p:cNvPr id="3" name="Tableau 2">
            <a:extLst>
              <a:ext uri="{FF2B5EF4-FFF2-40B4-BE49-F238E27FC236}">
                <a16:creationId xmlns:a16="http://schemas.microsoft.com/office/drawing/2014/main" id="{54FD4E37-78A2-B608-A7A8-B85B32DB6E72}"/>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9FA1B975-BD93-C5D4-525A-BC8A1FF797F2}"/>
              </a:ext>
            </a:extLst>
          </p:cNvPr>
          <p:cNvSpPr txBox="1"/>
          <p:nvPr/>
        </p:nvSpPr>
        <p:spPr>
          <a:xfrm>
            <a:off x="952500" y="279401"/>
            <a:ext cx="77851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 </a:t>
            </a:r>
            <a:r>
              <a:rPr lang="en-US" sz="1500" b="1" dirty="0" err="1">
                <a:solidFill>
                  <a:prstClr val="white">
                    <a:lumMod val="65000"/>
                  </a:prstClr>
                </a:solidFill>
                <a:latin typeface="Dosis" pitchFamily="2" charset="0"/>
              </a:rPr>
              <a:t>fermier</a:t>
            </a:r>
            <a:r>
              <a:rPr lang="en-US" sz="1500" b="1" dirty="0">
                <a:solidFill>
                  <a:prstClr val="white">
                    <a:lumMod val="65000"/>
                  </a:prstClr>
                </a:solidFill>
                <a:latin typeface="Dosis" pitchFamily="2" charset="0"/>
              </a:rPr>
              <a:t>, Le </a:t>
            </a:r>
            <a:r>
              <a:rPr lang="en-US" sz="1500" b="1" dirty="0" err="1">
                <a:solidFill>
                  <a:prstClr val="white">
                    <a:lumMod val="65000"/>
                  </a:prstClr>
                </a:solidFill>
                <a:latin typeface="Dosis" pitchFamily="2" charset="0"/>
              </a:rPr>
              <a:t>fermier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 Un </a:t>
            </a:r>
            <a:r>
              <a:rPr lang="en-US" sz="1500" b="1" dirty="0" err="1">
                <a:solidFill>
                  <a:prstClr val="white">
                    <a:lumMod val="65000"/>
                  </a:prstClr>
                </a:solidFill>
                <a:latin typeface="Dosis" pitchFamily="2" charset="0"/>
              </a:rPr>
              <a:t>fermier</a:t>
            </a:r>
            <a:r>
              <a:rPr lang="en-US" sz="1500" b="1" dirty="0">
                <a:solidFill>
                  <a:prstClr val="white">
                    <a:lumMod val="65000"/>
                  </a:prstClr>
                </a:solidFill>
                <a:latin typeface="Dosis" pitchFamily="2" charset="0"/>
              </a:rPr>
              <a:t>”. </a:t>
            </a:r>
          </a:p>
        </p:txBody>
      </p:sp>
      <p:pic>
        <p:nvPicPr>
          <p:cNvPr id="7" name="Image 6">
            <a:extLst>
              <a:ext uri="{FF2B5EF4-FFF2-40B4-BE49-F238E27FC236}">
                <a16:creationId xmlns:a16="http://schemas.microsoft.com/office/drawing/2014/main" id="{BB1F0A2D-C648-1B3C-F388-367391502D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83025" y="2560904"/>
            <a:ext cx="2630463" cy="1896796"/>
          </a:xfrm>
          <a:prstGeom prst="rect">
            <a:avLst/>
          </a:prstGeom>
        </p:spPr>
      </p:pic>
    </p:spTree>
    <p:extLst>
      <p:ext uri="{BB962C8B-B14F-4D97-AF65-F5344CB8AC3E}">
        <p14:creationId xmlns:p14="http://schemas.microsoft.com/office/powerpoint/2010/main" val="27282235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766B5-A34F-476A-E525-7C9DB79219E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217B77-0A81-B77E-92AB-5A401CB9CE05}"/>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E5A357-4EB4-A1A2-46DF-86183790B9D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9D90E0A-A005-FE16-F06D-F26D6B5B965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3D5A948-DD9D-ABEA-433A-18F00E53498C}"/>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E733850-753C-6F79-2A52-C0CAB0FB46B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8" name="ZoneTexte 7">
            <a:extLst>
              <a:ext uri="{FF2B5EF4-FFF2-40B4-BE49-F238E27FC236}">
                <a16:creationId xmlns:a16="http://schemas.microsoft.com/office/drawing/2014/main" id="{63DA5D0B-6226-6644-6EA2-683BD1270A73}"/>
              </a:ext>
            </a:extLst>
          </p:cNvPr>
          <p:cNvSpPr txBox="1"/>
          <p:nvPr/>
        </p:nvSpPr>
        <p:spPr>
          <a:xfrm>
            <a:off x="1015579" y="299053"/>
            <a:ext cx="7552317" cy="584455"/>
          </a:xfrm>
          <a:prstGeom prst="rect">
            <a:avLst/>
          </a:prstGeom>
          <a:noFill/>
        </p:spPr>
        <p:txBody>
          <a:bodyPr wrap="square">
            <a:spAutoFit/>
          </a:bodyPr>
          <a:lstStyle/>
          <a:p>
            <a:pPr marL="0" lvl="1" defTabSz="457246">
              <a:lnSpc>
                <a:spcPts val="2011"/>
              </a:lnSpc>
              <a:spcBef>
                <a:spcPct val="0"/>
              </a:spcBef>
              <a:defRPr/>
            </a:pPr>
            <a:r>
              <a:rPr lang="fr-FR" sz="1500" dirty="0">
                <a:solidFill>
                  <a:prstClr val="white">
                    <a:lumMod val="65000"/>
                  </a:prstClr>
                </a:solidFill>
                <a:latin typeface="Dosis" pitchFamily="2" charset="0"/>
              </a:rPr>
              <a:t>Qui veut dire les mots?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désigne  trois élèves</a:t>
            </a:r>
            <a:r>
              <a:rPr lang="fr-FR" sz="1500" i="1" dirty="0">
                <a:solidFill>
                  <a:prstClr val="white">
                    <a:lumMod val="65000"/>
                  </a:prstClr>
                </a:solidFill>
                <a:latin typeface="Dosis" pitchFamily="2" charset="0"/>
              </a:rPr>
              <a:t>. </a:t>
            </a:r>
            <a:r>
              <a:rPr lang="fr-FR" sz="1333" i="1" dirty="0">
                <a:solidFill>
                  <a:prstClr val="white">
                    <a:lumMod val="65000"/>
                  </a:prstClr>
                </a:solidFill>
                <a:latin typeface="Dosis" pitchFamily="2" charset="0"/>
              </a:rPr>
              <a:t>Il( elle) pointe les images en changeant l’ordre à  chaque fois. </a:t>
            </a:r>
          </a:p>
        </p:txBody>
      </p:sp>
      <p:pic>
        <p:nvPicPr>
          <p:cNvPr id="6" name="Image 5">
            <a:extLst>
              <a:ext uri="{FF2B5EF4-FFF2-40B4-BE49-F238E27FC236}">
                <a16:creationId xmlns:a16="http://schemas.microsoft.com/office/drawing/2014/main" id="{B754C601-7B24-B923-F219-5BB627A2D8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8455" y="2363461"/>
            <a:ext cx="2140527" cy="1543509"/>
          </a:xfrm>
          <a:prstGeom prst="rect">
            <a:avLst/>
          </a:prstGeom>
        </p:spPr>
      </p:pic>
      <p:pic>
        <p:nvPicPr>
          <p:cNvPr id="7" name="Image 6">
            <a:extLst>
              <a:ext uri="{FF2B5EF4-FFF2-40B4-BE49-F238E27FC236}">
                <a16:creationId xmlns:a16="http://schemas.microsoft.com/office/drawing/2014/main" id="{032D43A4-287D-CDB7-F5E3-E203FE259B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1984" y="2462584"/>
            <a:ext cx="2155922" cy="1766517"/>
          </a:xfrm>
          <a:prstGeom prst="rect">
            <a:avLst/>
          </a:prstGeom>
        </p:spPr>
      </p:pic>
      <p:pic>
        <p:nvPicPr>
          <p:cNvPr id="11" name="Image 10">
            <a:extLst>
              <a:ext uri="{FF2B5EF4-FFF2-40B4-BE49-F238E27FC236}">
                <a16:creationId xmlns:a16="http://schemas.microsoft.com/office/drawing/2014/main" id="{42F051D1-175E-7BDB-927A-228175D76886}"/>
              </a:ext>
            </a:extLst>
          </p:cNvPr>
          <p:cNvPicPr>
            <a:picLocks noChangeAspect="1"/>
          </p:cNvPicPr>
          <p:nvPr/>
        </p:nvPicPr>
        <p:blipFill>
          <a:blip r:embed="rId7"/>
          <a:stretch>
            <a:fillRect/>
          </a:stretch>
        </p:blipFill>
        <p:spPr>
          <a:xfrm>
            <a:off x="2391813" y="2462584"/>
            <a:ext cx="1902403" cy="1766517"/>
          </a:xfrm>
          <a:prstGeom prst="rect">
            <a:avLst/>
          </a:prstGeom>
        </p:spPr>
      </p:pic>
      <p:pic>
        <p:nvPicPr>
          <p:cNvPr id="12" name="Image 11">
            <a:extLst>
              <a:ext uri="{FF2B5EF4-FFF2-40B4-BE49-F238E27FC236}">
                <a16:creationId xmlns:a16="http://schemas.microsoft.com/office/drawing/2014/main" id="{90F2EB3A-CCE2-320E-72A3-6BCDAF63121E}"/>
              </a:ext>
            </a:extLst>
          </p:cNvPr>
          <p:cNvPicPr>
            <a:picLocks noChangeAspect="1"/>
          </p:cNvPicPr>
          <p:nvPr/>
        </p:nvPicPr>
        <p:blipFill>
          <a:blip r:embed="rId8"/>
          <a:stretch>
            <a:fillRect/>
          </a:stretch>
        </p:blipFill>
        <p:spPr>
          <a:xfrm>
            <a:off x="4294216" y="2726322"/>
            <a:ext cx="1841798" cy="1319557"/>
          </a:xfrm>
          <a:prstGeom prst="rect">
            <a:avLst/>
          </a:prstGeom>
        </p:spPr>
      </p:pic>
    </p:spTree>
    <p:extLst>
      <p:ext uri="{BB962C8B-B14F-4D97-AF65-F5344CB8AC3E}">
        <p14:creationId xmlns:p14="http://schemas.microsoft.com/office/powerpoint/2010/main" val="7010276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69AE3-6F4A-33B3-9E29-103DA1CFA5F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BDC3298-7878-9208-CC75-4213D3ED808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162ED05-8A16-17D6-9373-271B04C44183}"/>
              </a:ext>
            </a:extLst>
          </p:cNvPr>
          <p:cNvSpPr/>
          <p:nvPr/>
        </p:nvSpPr>
        <p:spPr>
          <a:xfrm>
            <a:off x="177302"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6715137-CB2B-C4A3-7C83-9EB5C6F6101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212957F-185D-15C1-3A29-548F21CD0DA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AAD8E0C-7FAF-D9BF-3543-39700417FD1E}"/>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BDD8A5-AE24-F524-CAC1-28B07CDC04B8}"/>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une étagère. L’étagère. Comment vous dites étagère dans votre langue?</a:t>
            </a:r>
          </a:p>
        </p:txBody>
      </p:sp>
      <p:pic>
        <p:nvPicPr>
          <p:cNvPr id="4" name="Espace réservé du contenu 4">
            <a:extLst>
              <a:ext uri="{FF2B5EF4-FFF2-40B4-BE49-F238E27FC236}">
                <a16:creationId xmlns:a16="http://schemas.microsoft.com/office/drawing/2014/main" id="{ED5B59F8-2471-5C70-4DBF-F18FCEDB9D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34045" y="2007756"/>
            <a:ext cx="4286922" cy="3506992"/>
          </a:xfrm>
          <a:prstGeom prst="rect">
            <a:avLst/>
          </a:prstGeom>
        </p:spPr>
      </p:pic>
      <p:cxnSp>
        <p:nvCxnSpPr>
          <p:cNvPr id="8" name="Connecteur droit avec flèche 7">
            <a:extLst>
              <a:ext uri="{FF2B5EF4-FFF2-40B4-BE49-F238E27FC236}">
                <a16:creationId xmlns:a16="http://schemas.microsoft.com/office/drawing/2014/main" id="{0CFCA019-A475-68DB-0E91-2DF1BB0C8A97}"/>
              </a:ext>
            </a:extLst>
          </p:cNvPr>
          <p:cNvCxnSpPr>
            <a:cxnSpLocks/>
          </p:cNvCxnSpPr>
          <p:nvPr/>
        </p:nvCxnSpPr>
        <p:spPr>
          <a:xfrm>
            <a:off x="1082638" y="2109355"/>
            <a:ext cx="2315189" cy="67505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14415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FBACF-5D46-F3BF-D426-F5F568CE9C9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8543CAE-0058-9C18-4D53-8A8A408BDF0C}"/>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5EAA075-C73B-7E03-D682-43EA334450F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35C81969-37BE-8080-D247-E674D08F52A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16533EB-C27E-DCCD-46FA-0DF374396A95}"/>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3CBF81CD-0401-B2E3-4039-AE583E58F415}"/>
              </a:ext>
            </a:extLst>
          </p:cNvPr>
          <p:cNvSpPr txBox="1"/>
          <p:nvPr/>
        </p:nvSpPr>
        <p:spPr>
          <a:xfrm>
            <a:off x="4547674" y="2998966"/>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Une étag</a:t>
            </a:r>
            <a:r>
              <a:rPr lang="fr-FR" sz="5334" b="1" dirty="0">
                <a:solidFill>
                  <a:srgbClr val="FFC000"/>
                </a:solidFill>
                <a:latin typeface="Dosis" pitchFamily="2" charset="0"/>
              </a:rPr>
              <a:t>è</a:t>
            </a:r>
            <a:r>
              <a:rPr lang="fr-FR" sz="5334" b="1" dirty="0">
                <a:solidFill>
                  <a:srgbClr val="4BACC6">
                    <a:lumMod val="75000"/>
                  </a:srgbClr>
                </a:solidFill>
                <a:latin typeface="Dosis" pitchFamily="2" charset="0"/>
              </a:rPr>
              <a:t>re</a:t>
            </a:r>
          </a:p>
        </p:txBody>
      </p:sp>
      <p:graphicFrame>
        <p:nvGraphicFramePr>
          <p:cNvPr id="2" name="Tableau 1">
            <a:extLst>
              <a:ext uri="{FF2B5EF4-FFF2-40B4-BE49-F238E27FC236}">
                <a16:creationId xmlns:a16="http://schemas.microsoft.com/office/drawing/2014/main" id="{C22B06E1-AD6A-7258-099B-DBE07F55021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65BDD4-A5E7-F281-C9CF-41C43E2F543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Une étagère</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L’étagère.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une étagère</a:t>
            </a:r>
            <a:r>
              <a:rPr lang="en-US" sz="1500" b="1" dirty="0">
                <a:solidFill>
                  <a:prstClr val="white">
                    <a:lumMod val="65000"/>
                  </a:prstClr>
                </a:solidFill>
                <a:latin typeface="Dosis" pitchFamily="2" charset="0"/>
              </a:rPr>
              <a:t>”</a:t>
            </a:r>
          </a:p>
        </p:txBody>
      </p:sp>
      <p:pic>
        <p:nvPicPr>
          <p:cNvPr id="5" name="Espace réservé du contenu 4">
            <a:extLst>
              <a:ext uri="{FF2B5EF4-FFF2-40B4-BE49-F238E27FC236}">
                <a16:creationId xmlns:a16="http://schemas.microsoft.com/office/drawing/2014/main" id="{65DDDD47-BE98-2A73-CC53-18D057A632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0929" y="2158874"/>
            <a:ext cx="2721155" cy="2226089"/>
          </a:xfrm>
          <a:prstGeom prst="rect">
            <a:avLst/>
          </a:prstGeom>
        </p:spPr>
      </p:pic>
      <p:cxnSp>
        <p:nvCxnSpPr>
          <p:cNvPr id="7" name="Connecteur droit avec flèche 6">
            <a:extLst>
              <a:ext uri="{FF2B5EF4-FFF2-40B4-BE49-F238E27FC236}">
                <a16:creationId xmlns:a16="http://schemas.microsoft.com/office/drawing/2014/main" id="{19E2A513-2A39-F634-D103-0304EFD18FC9}"/>
              </a:ext>
            </a:extLst>
          </p:cNvPr>
          <p:cNvCxnSpPr>
            <a:cxnSpLocks/>
          </p:cNvCxnSpPr>
          <p:nvPr/>
        </p:nvCxnSpPr>
        <p:spPr>
          <a:xfrm>
            <a:off x="443307" y="1927964"/>
            <a:ext cx="1639006" cy="67505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76463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3D013-07F1-77F6-D63C-5D24DE7A4BF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1F173BD-67F3-C156-3812-996ADFD969B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9256295-7AE9-5B96-117F-3F9E4191C791}"/>
              </a:ext>
            </a:extLst>
          </p:cNvPr>
          <p:cNvSpPr/>
          <p:nvPr/>
        </p:nvSpPr>
        <p:spPr>
          <a:xfrm>
            <a:off x="215910" y="228600"/>
            <a:ext cx="8776195" cy="63298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4FC1204-278D-9ADA-4BBB-FFAB134EC34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5B84D1D-94E0-1375-7B25-B2F649C8AC4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BDEAB609-B1D0-9429-9C0B-A29B6612E8CD}"/>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6F470A0-50E3-A395-B0FA-855214ED205E}"/>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une fenêtre. La fenêtre . C’est quoi fenêtre dans votre langue?</a:t>
            </a:r>
          </a:p>
        </p:txBody>
      </p:sp>
      <p:pic>
        <p:nvPicPr>
          <p:cNvPr id="7" name="Image 6">
            <a:extLst>
              <a:ext uri="{FF2B5EF4-FFF2-40B4-BE49-F238E27FC236}">
                <a16:creationId xmlns:a16="http://schemas.microsoft.com/office/drawing/2014/main" id="{191FA7AF-BED9-BE99-F4E6-E1BA8664AC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23755" y="2213242"/>
            <a:ext cx="2871219" cy="2431516"/>
          </a:xfrm>
          <a:prstGeom prst="rect">
            <a:avLst/>
          </a:prstGeom>
        </p:spPr>
      </p:pic>
    </p:spTree>
    <p:extLst>
      <p:ext uri="{BB962C8B-B14F-4D97-AF65-F5344CB8AC3E}">
        <p14:creationId xmlns:p14="http://schemas.microsoft.com/office/powerpoint/2010/main" val="5655761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5B0CB-7972-606E-6694-DD7033B2BF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53D4405-5616-B093-81BA-F3A5EA57355B}"/>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83B819-7412-BDCF-9F90-40A24B2EF0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D2560E8-1B71-845C-3CD9-66745A23B1B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18EB2A-CCCC-1ACE-C842-F745C6E5A368}"/>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7FBA83F9-F000-62A2-B0FF-00541243A313}"/>
              </a:ext>
            </a:extLst>
          </p:cNvPr>
          <p:cNvSpPr txBox="1"/>
          <p:nvPr/>
        </p:nvSpPr>
        <p:spPr>
          <a:xfrm>
            <a:off x="4177803" y="2814046"/>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Une fen</a:t>
            </a:r>
            <a:r>
              <a:rPr lang="fr-FR" sz="5334" b="1" dirty="0">
                <a:solidFill>
                  <a:srgbClr val="FFC000"/>
                </a:solidFill>
                <a:latin typeface="Dosis" pitchFamily="2" charset="0"/>
              </a:rPr>
              <a:t>ê</a:t>
            </a:r>
            <a:r>
              <a:rPr lang="fr-FR" sz="5334" b="1" dirty="0">
                <a:solidFill>
                  <a:srgbClr val="4BACC6">
                    <a:lumMod val="75000"/>
                  </a:srgbClr>
                </a:solidFill>
                <a:latin typeface="Dosis" pitchFamily="2" charset="0"/>
              </a:rPr>
              <a:t>tre</a:t>
            </a:r>
          </a:p>
        </p:txBody>
      </p:sp>
      <p:graphicFrame>
        <p:nvGraphicFramePr>
          <p:cNvPr id="2" name="Tableau 1">
            <a:extLst>
              <a:ext uri="{FF2B5EF4-FFF2-40B4-BE49-F238E27FC236}">
                <a16:creationId xmlns:a16="http://schemas.microsoft.com/office/drawing/2014/main" id="{5F1F79A4-8041-34A1-9692-A8DA5D6C5C28}"/>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9AEEEDB1-11FF-6CD2-D720-4B259AB24C70}"/>
              </a:ext>
            </a:extLst>
          </p:cNvPr>
          <p:cNvSpPr txBox="1"/>
          <p:nvPr/>
        </p:nvSpPr>
        <p:spPr>
          <a:xfrm>
            <a:off x="952500" y="279401"/>
            <a:ext cx="767039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Une fenêtre. La fenêtre.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“Une </a:t>
            </a:r>
            <a:r>
              <a:rPr lang="fr-FR" sz="1500" b="1" dirty="0">
                <a:solidFill>
                  <a:prstClr val="white">
                    <a:lumMod val="65000"/>
                  </a:prstClr>
                </a:solidFill>
                <a:latin typeface="Dosis" pitchFamily="2" charset="0"/>
              </a:rPr>
              <a:t>fenêtre</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9D7524C8-AA3F-AC82-223D-8CAAA00947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5099" y="2365371"/>
            <a:ext cx="2885401" cy="2443526"/>
          </a:xfrm>
          <a:prstGeom prst="rect">
            <a:avLst/>
          </a:prstGeom>
        </p:spPr>
      </p:pic>
    </p:spTree>
    <p:extLst>
      <p:ext uri="{BB962C8B-B14F-4D97-AF65-F5344CB8AC3E}">
        <p14:creationId xmlns:p14="http://schemas.microsoft.com/office/powerpoint/2010/main" val="28479028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7B2BE-F14A-C110-DEE9-27966A6D11C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1A7D41F-1BCD-7F9C-F48C-63FCB6F24C0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BC2E1EB-3935-E465-213A-CF8EF17A8DB0}"/>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13D6253-4197-2DE9-E9B3-A665E79706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65234DE-1EAE-23F4-09AE-28ACB87D0B1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C0F4B71-F64D-A5E7-16CB-A7352D6473B7}"/>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28AD60-8BBF-FCE5-0386-4EACD999DDDF}"/>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le nombre seize. Seize. Comment  on dit seize dans votre langue?</a:t>
            </a:r>
          </a:p>
        </p:txBody>
      </p:sp>
      <p:pic>
        <p:nvPicPr>
          <p:cNvPr id="7" name="Image 6">
            <a:extLst>
              <a:ext uri="{FF2B5EF4-FFF2-40B4-BE49-F238E27FC236}">
                <a16:creationId xmlns:a16="http://schemas.microsoft.com/office/drawing/2014/main" id="{CC8450EA-D120-A0FF-B3B2-A038C0F5D1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43201" y="2173961"/>
            <a:ext cx="3427370" cy="2510078"/>
          </a:xfrm>
          <a:prstGeom prst="rect">
            <a:avLst/>
          </a:prstGeom>
        </p:spPr>
      </p:pic>
    </p:spTree>
    <p:extLst>
      <p:ext uri="{BB962C8B-B14F-4D97-AF65-F5344CB8AC3E}">
        <p14:creationId xmlns:p14="http://schemas.microsoft.com/office/powerpoint/2010/main" val="42418120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AB10D-B7EC-21D4-FDA8-710B5D0E24C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DEC8636-B92A-B986-DAF5-2C827E06EE83}"/>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11088B1-2B8F-6B5E-8D51-DBA444D5B95A}"/>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34249A6-CED1-51D8-BE62-C52D7E02480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EB7E818-BADD-0AA8-8A08-15218733A621}"/>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C199FFE-45E0-85C0-4203-F5DCF4C6DAE1}"/>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s</a:t>
            </a:r>
            <a:r>
              <a:rPr lang="fr-FR" sz="5334" b="1" dirty="0">
                <a:solidFill>
                  <a:srgbClr val="FFC000"/>
                </a:solidFill>
                <a:latin typeface="Dosis" pitchFamily="2" charset="0"/>
              </a:rPr>
              <a:t>ei</a:t>
            </a:r>
            <a:r>
              <a:rPr lang="fr-FR" sz="5334" b="1" dirty="0">
                <a:solidFill>
                  <a:srgbClr val="4BACC6">
                    <a:lumMod val="75000"/>
                  </a:srgbClr>
                </a:solidFill>
                <a:latin typeface="Dosis" pitchFamily="2" charset="0"/>
              </a:rPr>
              <a:t>ze</a:t>
            </a:r>
          </a:p>
        </p:txBody>
      </p:sp>
      <p:graphicFrame>
        <p:nvGraphicFramePr>
          <p:cNvPr id="2" name="Tableau 1">
            <a:extLst>
              <a:ext uri="{FF2B5EF4-FFF2-40B4-BE49-F238E27FC236}">
                <a16:creationId xmlns:a16="http://schemas.microsoft.com/office/drawing/2014/main" id="{7712E128-A013-3762-DDBC-0E10C5B47819}"/>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4629DA4-6D6D-82F2-A496-3DE512D0399D}"/>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 nombre seize.</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Seize.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seize</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08ABACD0-948A-A247-072B-60B537A0BF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8179" y="2550069"/>
            <a:ext cx="3001420" cy="2198128"/>
          </a:xfrm>
          <a:prstGeom prst="rect">
            <a:avLst/>
          </a:prstGeom>
        </p:spPr>
      </p:pic>
    </p:spTree>
    <p:extLst>
      <p:ext uri="{BB962C8B-B14F-4D97-AF65-F5344CB8AC3E}">
        <p14:creationId xmlns:p14="http://schemas.microsoft.com/office/powerpoint/2010/main" val="2131727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08455-A16F-2800-C053-B3C51137FB2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A234EC4-8630-9CBA-EC3C-BD424D9CE45B}"/>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EA983D0-DC54-0459-F4D9-FD4AD1B0D424}"/>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DBD0318-8BBE-E674-EC1D-73C32689440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090B7B9-818D-7360-B00F-8D77BAF1DF9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8A13EF7-87D5-A160-3F3A-83496C9B7A00}"/>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2A5BCC97-37AC-DDB6-8CC1-B14FDD69BAB4}"/>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vétérinaire. Le vétérinaire. Comment  on dit vétérinaire dans votre langue?</a:t>
            </a:r>
          </a:p>
        </p:txBody>
      </p:sp>
      <p:pic>
        <p:nvPicPr>
          <p:cNvPr id="4" name="Image 3">
            <a:extLst>
              <a:ext uri="{FF2B5EF4-FFF2-40B4-BE49-F238E27FC236}">
                <a16:creationId xmlns:a16="http://schemas.microsoft.com/office/drawing/2014/main" id="{B1E7E591-1594-710A-9244-DAB897E675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42574" y="2207625"/>
            <a:ext cx="3755653" cy="2866844"/>
          </a:xfrm>
          <a:prstGeom prst="rect">
            <a:avLst/>
          </a:prstGeom>
        </p:spPr>
      </p:pic>
    </p:spTree>
    <p:extLst>
      <p:ext uri="{BB962C8B-B14F-4D97-AF65-F5344CB8AC3E}">
        <p14:creationId xmlns:p14="http://schemas.microsoft.com/office/powerpoint/2010/main" val="42213941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EEED0-C24D-C7A9-2501-5DD0BCEE3C3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1F60511-723B-7ED9-EE67-6F468A299B81}"/>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AC00AC-9602-2E2A-1D0B-7A56EAA9481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4A12107E-06E2-FC20-9614-48C674C27EE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6323049-90F1-421C-54BB-AA3DC96780FD}"/>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1B8819A1-D312-6240-D3E4-E341CB099D83}"/>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vétérin</a:t>
            </a:r>
            <a:r>
              <a:rPr lang="fr-FR" sz="5334" b="1" dirty="0">
                <a:solidFill>
                  <a:srgbClr val="FFC000"/>
                </a:solidFill>
                <a:latin typeface="Dosis" pitchFamily="2" charset="0"/>
              </a:rPr>
              <a:t>ai</a:t>
            </a:r>
            <a:r>
              <a:rPr lang="fr-FR" sz="5334" b="1" dirty="0">
                <a:solidFill>
                  <a:srgbClr val="4BACC6">
                    <a:lumMod val="75000"/>
                  </a:srgbClr>
                </a:solidFill>
                <a:latin typeface="Dosis" pitchFamily="2" charset="0"/>
              </a:rPr>
              <a:t>re</a:t>
            </a:r>
          </a:p>
        </p:txBody>
      </p:sp>
      <p:graphicFrame>
        <p:nvGraphicFramePr>
          <p:cNvPr id="2" name="Tableau 1">
            <a:extLst>
              <a:ext uri="{FF2B5EF4-FFF2-40B4-BE49-F238E27FC236}">
                <a16:creationId xmlns:a16="http://schemas.microsoft.com/office/drawing/2014/main" id="{61D316FB-0F4D-D2DF-015D-AF355EA028C2}"/>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65EDEA6-D7B7-CB05-281B-29968902E9A8}"/>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vétérinaire.</a:t>
            </a:r>
            <a:r>
              <a:rPr lang="en-US" sz="1500" b="1" dirty="0">
                <a:solidFill>
                  <a:prstClr val="white">
                    <a:lumMod val="65000"/>
                  </a:prstClr>
                </a:solidFill>
                <a:latin typeface="Dosis" pitchFamily="2" charset="0"/>
              </a:rPr>
              <a:t> Le </a:t>
            </a:r>
            <a:r>
              <a:rPr lang="fr-FR" sz="1500" b="1" dirty="0">
                <a:solidFill>
                  <a:prstClr val="white">
                    <a:lumMod val="65000"/>
                  </a:prstClr>
                </a:solidFill>
                <a:latin typeface="Dosis" pitchFamily="2" charset="0"/>
              </a:rPr>
              <a:t>vétérinaire.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vétérinaire</a:t>
            </a:r>
            <a:r>
              <a:rPr lang="en-US" sz="1500" b="1" dirty="0">
                <a:solidFill>
                  <a:prstClr val="white">
                    <a:lumMod val="65000"/>
                  </a:prstClr>
                </a:solidFill>
                <a:latin typeface="Dosis" pitchFamily="2" charset="0"/>
              </a:rPr>
              <a:t>”</a:t>
            </a:r>
          </a:p>
        </p:txBody>
      </p:sp>
      <p:pic>
        <p:nvPicPr>
          <p:cNvPr id="5" name="Image 4">
            <a:extLst>
              <a:ext uri="{FF2B5EF4-FFF2-40B4-BE49-F238E27FC236}">
                <a16:creationId xmlns:a16="http://schemas.microsoft.com/office/drawing/2014/main" id="{0596F9F9-D00E-0FA1-E97A-DFCF50BA15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8850" y="2127958"/>
            <a:ext cx="3408809" cy="2602084"/>
          </a:xfrm>
          <a:prstGeom prst="rect">
            <a:avLst/>
          </a:prstGeom>
        </p:spPr>
      </p:pic>
    </p:spTree>
    <p:extLst>
      <p:ext uri="{BB962C8B-B14F-4D97-AF65-F5344CB8AC3E}">
        <p14:creationId xmlns:p14="http://schemas.microsoft.com/office/powerpoint/2010/main" val="1094451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762000" y="0"/>
            <a:ext cx="10500106"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3"/>
              <a:stretch>
                <a:fillRect t="-5555" b="-5555"/>
              </a:stretch>
            </a:blipFill>
          </p:spPr>
          <p:txBody>
            <a:bodyPr/>
            <a:lstStyle/>
            <a:p>
              <a:pPr defTabSz="609660">
                <a:defRPr/>
              </a:pPr>
              <a:endParaRPr lang="fr-MA" sz="900" dirty="0">
                <a:solidFill>
                  <a:prstClr val="black"/>
                </a:solidFill>
                <a:latin typeface="Dosis" pitchFamily="2" charset="0"/>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60">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algn="ctr" defTabSz="609660">
                    <a:lnSpc>
                      <a:spcPts val="1605"/>
                    </a:lnSpc>
                    <a:defRPr/>
                  </a:pPr>
                  <a:endParaRPr sz="900" dirty="0">
                    <a:solidFill>
                      <a:prstClr val="black"/>
                    </a:solidFill>
                    <a:latin typeface="Dosis" pitchFamily="2" charset="0"/>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pPr defTabSz="609660">
                  <a:defRPr/>
                </a:pPr>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2112567" y="3580284"/>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56" y="871398"/>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26"/>
          <a:stretch>
            <a:fillRect/>
          </a:stretch>
        </p:blipFill>
        <p:spPr>
          <a:xfrm>
            <a:off x="1812838" y="1648772"/>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1550808" y="2815438"/>
            <a:ext cx="1669454"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1939505" y="2814757"/>
            <a:ext cx="1012072"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PC + PPT </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075989" y="2815439"/>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356009" y="2823541"/>
            <a:ext cx="957891"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27">
            <a:clrChange>
              <a:clrFrom>
                <a:srgbClr val="FFFFFF"/>
              </a:clrFrom>
              <a:clrTo>
                <a:srgbClr val="FFFFFF">
                  <a:alpha val="0"/>
                </a:srgbClr>
              </a:clrTo>
            </a:clrChange>
          </a:blip>
          <a:stretch>
            <a:fillRect/>
          </a:stretch>
        </p:blipFill>
        <p:spPr>
          <a:xfrm>
            <a:off x="3925292" y="1302164"/>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18"/>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49" y="2819451"/>
            <a:ext cx="1782219"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8"/>
          <a:stretch>
            <a:fillRect/>
          </a:stretch>
        </p:blipFill>
        <p:spPr>
          <a:xfrm>
            <a:off x="6162961" y="1815777"/>
            <a:ext cx="2106943" cy="661935"/>
          </a:xfrm>
          <a:prstGeom prst="rect">
            <a:avLst/>
          </a:prstGeom>
        </p:spPr>
      </p:pic>
      <p:pic>
        <p:nvPicPr>
          <p:cNvPr id="20" name="Image 19">
            <a:extLst>
              <a:ext uri="{FF2B5EF4-FFF2-40B4-BE49-F238E27FC236}">
                <a16:creationId xmlns:a16="http://schemas.microsoft.com/office/drawing/2014/main" id="{3059D7B6-BA47-8DD3-F828-51685E88A9A2}"/>
              </a:ext>
            </a:extLst>
          </p:cNvPr>
          <p:cNvPicPr>
            <a:picLocks noChangeAspect="1"/>
          </p:cNvPicPr>
          <p:nvPr>
            <p:custDataLst>
              <p:tags r:id="rId13"/>
            </p:custDataLst>
          </p:nvPr>
        </p:nvPicPr>
        <p:blipFill rotWithShape="1">
          <a:blip r:embed="rId29"/>
          <a:srcRect l="1" t="974" r="78882" b="31320"/>
          <a:stretch/>
        </p:blipFill>
        <p:spPr>
          <a:xfrm rot="314209">
            <a:off x="1759136" y="3903173"/>
            <a:ext cx="1720122" cy="1230124"/>
          </a:xfrm>
          <a:prstGeom prst="rect">
            <a:avLst/>
          </a:prstGeom>
        </p:spPr>
      </p:pic>
      <p:grpSp>
        <p:nvGrpSpPr>
          <p:cNvPr id="23" name="Groupe 22">
            <a:extLst>
              <a:ext uri="{FF2B5EF4-FFF2-40B4-BE49-F238E27FC236}">
                <a16:creationId xmlns:a16="http://schemas.microsoft.com/office/drawing/2014/main" id="{908C2B51-585D-27DA-A793-7E4EE9CF1F3E}"/>
              </a:ext>
            </a:extLst>
          </p:cNvPr>
          <p:cNvGrpSpPr/>
          <p:nvPr>
            <p:custDataLst>
              <p:tags r:id="rId14"/>
            </p:custDataLst>
          </p:nvPr>
        </p:nvGrpSpPr>
        <p:grpSpPr>
          <a:xfrm>
            <a:off x="1772168" y="5557435"/>
            <a:ext cx="1241880" cy="359073"/>
            <a:chOff x="5802255" y="5807067"/>
            <a:chExt cx="1241880" cy="359073"/>
          </a:xfrm>
        </p:grpSpPr>
        <p:sp>
          <p:nvSpPr>
            <p:cNvPr id="25" name="Rectangle : coins arrondis 24">
              <a:extLst>
                <a:ext uri="{FF2B5EF4-FFF2-40B4-BE49-F238E27FC236}">
                  <a16:creationId xmlns:a16="http://schemas.microsoft.com/office/drawing/2014/main" id="{9685BA3B-0D0F-8702-9D05-2E629E5A77AC}"/>
                </a:ext>
              </a:extLst>
            </p:cNvPr>
            <p:cNvSpPr/>
            <p:nvPr>
              <p:custDataLst>
                <p:tags r:id="rId20"/>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6" name="ZoneTexte 25">
              <a:extLst>
                <a:ext uri="{FF2B5EF4-FFF2-40B4-BE49-F238E27FC236}">
                  <a16:creationId xmlns:a16="http://schemas.microsoft.com/office/drawing/2014/main" id="{A350015D-FE97-9F7F-B922-609EEEFE7B2B}"/>
                </a:ext>
              </a:extLst>
            </p:cNvPr>
            <p:cNvSpPr txBox="1"/>
            <p:nvPr>
              <p:custDataLst>
                <p:tags r:id="rId21"/>
              </p:custDataLst>
            </p:nvPr>
          </p:nvSpPr>
          <p:spPr>
            <a:xfrm>
              <a:off x="6044951" y="5815169"/>
              <a:ext cx="999184"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Ardoise</a:t>
              </a:r>
              <a:r>
                <a:rPr lang="fr-FR" sz="1500" b="1" dirty="0">
                  <a:solidFill>
                    <a:srgbClr val="4BACC6">
                      <a:lumMod val="50000"/>
                    </a:srgbClr>
                  </a:solidFill>
                  <a:latin typeface="Cambria" panose="02040503050406030204" pitchFamily="18" charset="0"/>
                  <a:ea typeface="Cambria" panose="02040503050406030204" pitchFamily="18" charset="0"/>
                </a:rPr>
                <a:t>  </a:t>
              </a:r>
            </a:p>
          </p:txBody>
        </p:sp>
      </p:grpSp>
      <p:grpSp>
        <p:nvGrpSpPr>
          <p:cNvPr id="22" name="Groupe 21">
            <a:extLst>
              <a:ext uri="{FF2B5EF4-FFF2-40B4-BE49-F238E27FC236}">
                <a16:creationId xmlns:a16="http://schemas.microsoft.com/office/drawing/2014/main" id="{9AB61CA6-EAA0-DE6B-CF7D-D7C7F3217DA1}"/>
              </a:ext>
            </a:extLst>
          </p:cNvPr>
          <p:cNvGrpSpPr/>
          <p:nvPr>
            <p:custDataLst>
              <p:tags r:id="rId15"/>
            </p:custDataLst>
          </p:nvPr>
        </p:nvGrpSpPr>
        <p:grpSpPr>
          <a:xfrm>
            <a:off x="6668335" y="5532194"/>
            <a:ext cx="1186377" cy="359073"/>
            <a:chOff x="5802255" y="5807067"/>
            <a:chExt cx="1186377" cy="359073"/>
          </a:xfrm>
        </p:grpSpPr>
        <p:sp>
          <p:nvSpPr>
            <p:cNvPr id="27" name="Rectangle : coins arrondis 26">
              <a:extLst>
                <a:ext uri="{FF2B5EF4-FFF2-40B4-BE49-F238E27FC236}">
                  <a16:creationId xmlns:a16="http://schemas.microsoft.com/office/drawing/2014/main" id="{8F0F168F-8C80-DBDA-0176-0B35A3C51668}"/>
                </a:ext>
              </a:extLst>
            </p:cNvPr>
            <p:cNvSpPr/>
            <p:nvPr>
              <p:custDataLst>
                <p:tags r:id="rId1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8" name="ZoneTexte 27">
              <a:extLst>
                <a:ext uri="{FF2B5EF4-FFF2-40B4-BE49-F238E27FC236}">
                  <a16:creationId xmlns:a16="http://schemas.microsoft.com/office/drawing/2014/main" id="{244DC311-D095-DC59-31CF-2029309433F1}"/>
                </a:ext>
              </a:extLst>
            </p:cNvPr>
            <p:cNvSpPr txBox="1"/>
            <p:nvPr>
              <p:custDataLst>
                <p:tags r:id="rId19"/>
              </p:custDataLst>
            </p:nvPr>
          </p:nvSpPr>
          <p:spPr>
            <a:xfrm>
              <a:off x="6044951" y="5815169"/>
              <a:ext cx="787010"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Livret </a:t>
              </a:r>
            </a:p>
          </p:txBody>
        </p:sp>
      </p:grpSp>
      <p:sp>
        <p:nvSpPr>
          <p:cNvPr id="8" name="ZoneTexte 7">
            <a:extLst>
              <a:ext uri="{FF2B5EF4-FFF2-40B4-BE49-F238E27FC236}">
                <a16:creationId xmlns:a16="http://schemas.microsoft.com/office/drawing/2014/main" id="{3990EAFD-9D9D-1E31-BB1B-AF8116145B54}"/>
              </a:ext>
            </a:extLst>
          </p:cNvPr>
          <p:cNvSpPr txBox="1"/>
          <p:nvPr>
            <p:custDataLst>
              <p:tags r:id="rId16"/>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21" name="Image 20" descr="Une image contenant dessin humoristique, dessin, capture d’écran, Dessin d’enfant&#10;&#10;Description générée automatiquement">
            <a:extLst>
              <a:ext uri="{FF2B5EF4-FFF2-40B4-BE49-F238E27FC236}">
                <a16:creationId xmlns:a16="http://schemas.microsoft.com/office/drawing/2014/main" id="{66C0C6B5-251E-6961-260D-CCA57895F712}"/>
              </a:ext>
            </a:extLst>
          </p:cNvPr>
          <p:cNvPicPr>
            <a:picLocks noChangeAspect="1"/>
          </p:cNvPicPr>
          <p:nvPr>
            <p:custDataLst>
              <p:tags r:id="rId17"/>
            </p:custDataLst>
          </p:nvPr>
        </p:nvPicPr>
        <p:blipFill>
          <a:blip r:embed="rId30" cstate="print">
            <a:extLst>
              <a:ext uri="{28A0092B-C50C-407E-A947-70E740481C1C}">
                <a14:useLocalDpi xmlns:a14="http://schemas.microsoft.com/office/drawing/2010/main" val="0"/>
              </a:ext>
            </a:extLst>
          </a:blip>
          <a:srcRect/>
          <a:stretch/>
        </p:blipFill>
        <p:spPr>
          <a:xfrm>
            <a:off x="4144313" y="4171067"/>
            <a:ext cx="918411" cy="999166"/>
          </a:xfrm>
          <a:prstGeom prst="rect">
            <a:avLst/>
          </a:prstGeom>
        </p:spPr>
      </p:pic>
      <p:sp>
        <p:nvSpPr>
          <p:cNvPr id="30" name="Rectangle : coins arrondis 29">
            <a:extLst>
              <a:ext uri="{FF2B5EF4-FFF2-40B4-BE49-F238E27FC236}">
                <a16:creationId xmlns:a16="http://schemas.microsoft.com/office/drawing/2014/main" id="{972FFC3E-AB51-3527-823A-AFA8027E2EC0}"/>
              </a:ext>
            </a:extLst>
          </p:cNvPr>
          <p:cNvSpPr/>
          <p:nvPr/>
        </p:nvSpPr>
        <p:spPr>
          <a:xfrm>
            <a:off x="4132262" y="5557435"/>
            <a:ext cx="111954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31" name="ZoneTexte 30">
            <a:extLst>
              <a:ext uri="{FF2B5EF4-FFF2-40B4-BE49-F238E27FC236}">
                <a16:creationId xmlns:a16="http://schemas.microsoft.com/office/drawing/2014/main" id="{94D82D04-C39F-871F-81E3-98EB168D6921}"/>
              </a:ext>
            </a:extLst>
          </p:cNvPr>
          <p:cNvSpPr txBox="1"/>
          <p:nvPr/>
        </p:nvSpPr>
        <p:spPr>
          <a:xfrm>
            <a:off x="4220252" y="5565536"/>
            <a:ext cx="1186377"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33" name="Image 32">
            <a:extLst>
              <a:ext uri="{FF2B5EF4-FFF2-40B4-BE49-F238E27FC236}">
                <a16:creationId xmlns:a16="http://schemas.microsoft.com/office/drawing/2014/main" id="{306C6880-ABD5-BADD-7FD8-799BDE023CE1}"/>
              </a:ext>
            </a:extLst>
          </p:cNvPr>
          <p:cNvPicPr>
            <a:picLocks noChangeAspect="1"/>
          </p:cNvPicPr>
          <p:nvPr/>
        </p:nvPicPr>
        <p:blipFill>
          <a:blip r:embed="rId31"/>
          <a:stretch>
            <a:fillRect/>
          </a:stretch>
        </p:blipFill>
        <p:spPr>
          <a:xfrm>
            <a:off x="6584376" y="3934214"/>
            <a:ext cx="1113665" cy="1434266"/>
          </a:xfrm>
          <a:prstGeom prst="rect">
            <a:avLst/>
          </a:prstGeom>
          <a:ln w="19050">
            <a:solidFill>
              <a:schemeClr val="tx1"/>
            </a:solidFill>
          </a:ln>
        </p:spPr>
      </p:pic>
    </p:spTree>
    <p:extLst>
      <p:ext uri="{BB962C8B-B14F-4D97-AF65-F5344CB8AC3E}">
        <p14:creationId xmlns:p14="http://schemas.microsoft.com/office/powerpoint/2010/main" val="19587468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(1)</a:t>
            </a:r>
          </a:p>
        </p:txBody>
      </p:sp>
      <p:sp>
        <p:nvSpPr>
          <p:cNvPr id="7" name="TextBox 7"/>
          <p:cNvSpPr txBox="1"/>
          <p:nvPr/>
        </p:nvSpPr>
        <p:spPr>
          <a:xfrm>
            <a:off x="671664" y="2972541"/>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Je dis, tu montres</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3" name="Image 2"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86237" y="4343008"/>
            <a:ext cx="2523604" cy="1732165"/>
          </a:xfrm>
          <a:prstGeom prst="rect">
            <a:avLst/>
          </a:prstGeom>
        </p:spPr>
      </p:pic>
    </p:spTree>
    <p:extLst>
      <p:ext uri="{BB962C8B-B14F-4D97-AF65-F5344CB8AC3E}">
        <p14:creationId xmlns:p14="http://schemas.microsoft.com/office/powerpoint/2010/main" val="2881370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E2E6AD-098B-FC2A-CF4E-7C2E6373871D}"/>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5A34B98B-5EF7-439B-6B03-176B0DB7DE3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830F5C-6FA4-7B17-50A3-8A39F90C458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D95C7CB2-66CB-D746-D8E1-2EEC11AF6632}"/>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BCEA9F10-38F1-462B-5970-D49CB94931B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21B28F5B-AD3D-FDEB-3935-F6F498F5DD77}"/>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9346127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4078994-192A-49BA-34A0-516D35E358F2}"/>
              </a:ext>
            </a:extLst>
          </p:cNvPr>
          <p:cNvSpPr/>
          <p:nvPr/>
        </p:nvSpPr>
        <p:spPr>
          <a:xfrm>
            <a:off x="0" y="2"/>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C1B10F0-599D-FF1C-4D9A-A87619E5601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00" dirty="0">
                <a:solidFill>
                  <a:prstClr val="white"/>
                </a:solidFill>
                <a:latin typeface="Dosis" pitchFamily="2" charset="0"/>
                <a:sym typeface="Symbol" panose="05050102010706020507" pitchFamily="18" charset="2"/>
              </a:rPr>
              <a:t></a:t>
            </a:r>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69E3F6B0-3139-15BF-A3E3-711C5DE5884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9C3EC935-7922-F95A-119F-780FE1BB746C}"/>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dit les mots un par un en changeant l’ordre</a:t>
            </a:r>
          </a:p>
        </p:txBody>
      </p:sp>
      <p:pic>
        <p:nvPicPr>
          <p:cNvPr id="36866" name="Picture 2" descr="Afbeeldingen over Circle Font – Blader in stockfoto's, vectoren en video's  over 1,068,626 | Adobe Stock">
            <a:extLst>
              <a:ext uri="{FF2B5EF4-FFF2-40B4-BE49-F238E27FC236}">
                <a16:creationId xmlns:a16="http://schemas.microsoft.com/office/drawing/2014/main" id="{0F234B5E-255D-E903-617A-8322F734A11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664655" cy="552746"/>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7EBE0BA-CFC0-946B-E2EE-D16B9AB558A3}"/>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250542" y="4334384"/>
            <a:ext cx="595317" cy="56389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FDA4D728-2B81-4F6F-D578-7E33AD9C3C96}"/>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182105" y="4348959"/>
            <a:ext cx="532373" cy="504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au 1">
            <a:extLst>
              <a:ext uri="{FF2B5EF4-FFF2-40B4-BE49-F238E27FC236}">
                <a16:creationId xmlns:a16="http://schemas.microsoft.com/office/drawing/2014/main" id="{40D435CA-A338-3AD2-2B86-D91AF2469FE4}"/>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Ellipse 15">
            <a:extLst>
              <a:ext uri="{FF2B5EF4-FFF2-40B4-BE49-F238E27FC236}">
                <a16:creationId xmlns:a16="http://schemas.microsoft.com/office/drawing/2014/main" id="{A9952F70-55F0-FC0B-DC8B-67BF59430CF2}"/>
              </a:ext>
            </a:extLst>
          </p:cNvPr>
          <p:cNvSpPr/>
          <p:nvPr/>
        </p:nvSpPr>
        <p:spPr>
          <a:xfrm>
            <a:off x="7307360" y="4376884"/>
            <a:ext cx="360000" cy="3600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sp>
        <p:nvSpPr>
          <p:cNvPr id="18" name="ZoneTexte 17">
            <a:extLst>
              <a:ext uri="{FF2B5EF4-FFF2-40B4-BE49-F238E27FC236}">
                <a16:creationId xmlns:a16="http://schemas.microsoft.com/office/drawing/2014/main" id="{BF6DB104-1405-FF42-3F6E-D1686F23FA66}"/>
              </a:ext>
            </a:extLst>
          </p:cNvPr>
          <p:cNvSpPr txBox="1"/>
          <p:nvPr/>
        </p:nvSpPr>
        <p:spPr>
          <a:xfrm>
            <a:off x="952501" y="330201"/>
            <a:ext cx="7888842"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3" name="Image 2">
            <a:extLst>
              <a:ext uri="{FF2B5EF4-FFF2-40B4-BE49-F238E27FC236}">
                <a16:creationId xmlns:a16="http://schemas.microsoft.com/office/drawing/2014/main" id="{0CFC761D-2282-E6D1-AD41-614E3C927CD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0932" y="2522842"/>
            <a:ext cx="1725402" cy="1461171"/>
          </a:xfrm>
          <a:prstGeom prst="rect">
            <a:avLst/>
          </a:prstGeom>
        </p:spPr>
      </p:pic>
      <p:pic>
        <p:nvPicPr>
          <p:cNvPr id="4" name="Espace réservé du contenu 4">
            <a:extLst>
              <a:ext uri="{FF2B5EF4-FFF2-40B4-BE49-F238E27FC236}">
                <a16:creationId xmlns:a16="http://schemas.microsoft.com/office/drawing/2014/main" id="{C5AD0AEE-C1F1-05E6-4A00-53FF0E14021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00156" y="2572517"/>
            <a:ext cx="1725403" cy="1411496"/>
          </a:xfrm>
          <a:prstGeom prst="rect">
            <a:avLst/>
          </a:prstGeom>
        </p:spPr>
      </p:pic>
      <p:pic>
        <p:nvPicPr>
          <p:cNvPr id="6" name="Image 5">
            <a:extLst>
              <a:ext uri="{FF2B5EF4-FFF2-40B4-BE49-F238E27FC236}">
                <a16:creationId xmlns:a16="http://schemas.microsoft.com/office/drawing/2014/main" id="{2869D108-33F5-53AA-34FD-220836B62D9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74165" y="2395087"/>
            <a:ext cx="2155922" cy="1766517"/>
          </a:xfrm>
          <a:prstGeom prst="rect">
            <a:avLst/>
          </a:prstGeom>
        </p:spPr>
      </p:pic>
      <p:pic>
        <p:nvPicPr>
          <p:cNvPr id="12" name="Image 11">
            <a:extLst>
              <a:ext uri="{FF2B5EF4-FFF2-40B4-BE49-F238E27FC236}">
                <a16:creationId xmlns:a16="http://schemas.microsoft.com/office/drawing/2014/main" id="{36570530-2AE9-B21F-C4FC-9140AD59844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373813" y="2599715"/>
            <a:ext cx="2026342" cy="1461171"/>
          </a:xfrm>
          <a:prstGeom prst="rect">
            <a:avLst/>
          </a:prstGeom>
        </p:spPr>
      </p:pic>
    </p:spTree>
    <p:extLst>
      <p:ext uri="{BB962C8B-B14F-4D97-AF65-F5344CB8AC3E}">
        <p14:creationId xmlns:p14="http://schemas.microsoft.com/office/powerpoint/2010/main" val="25754719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FD355-828A-422A-5854-90FCE825603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D71A210-5695-798A-EED6-2FE5E31DC31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7429AFB-6C95-CC6C-5EA9-ADC57E63043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3DF6EC6F-6734-E3C4-A2CB-A786D77880C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CD7416F-2F3D-2106-8519-28BE42A72B3B}"/>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6F5EBF24-5ECC-2EF6-FA3A-3F573CC4B1B5}"/>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(e) dit les mots un par un en changeant l’ordre.</a:t>
            </a:r>
          </a:p>
        </p:txBody>
      </p:sp>
      <p:graphicFrame>
        <p:nvGraphicFramePr>
          <p:cNvPr id="7" name="Tableau 6">
            <a:extLst>
              <a:ext uri="{FF2B5EF4-FFF2-40B4-BE49-F238E27FC236}">
                <a16:creationId xmlns:a16="http://schemas.microsoft.com/office/drawing/2014/main" id="{7399E9CF-C3F6-9A81-35CF-E6A43C0AB6C3}"/>
              </a:ext>
            </a:extLst>
          </p:cNvPr>
          <p:cNvGraphicFramePr>
            <a:graphicFrameLocks noGrp="1"/>
          </p:cNvGraphicFramePr>
          <p:nvPr>
            <p:custDataLst>
              <p:tags r:id="rId1"/>
            </p:custDataLst>
          </p:nvPr>
        </p:nvGraphicFramePr>
        <p:xfrm>
          <a:off x="1" y="-179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ZoneTexte 13">
            <a:extLst>
              <a:ext uri="{FF2B5EF4-FFF2-40B4-BE49-F238E27FC236}">
                <a16:creationId xmlns:a16="http://schemas.microsoft.com/office/drawing/2014/main" id="{23DEA0AB-400E-6308-CE05-ECC186622777}"/>
              </a:ext>
            </a:extLst>
          </p:cNvPr>
          <p:cNvSpPr txBox="1"/>
          <p:nvPr/>
        </p:nvSpPr>
        <p:spPr>
          <a:xfrm>
            <a:off x="952501" y="330201"/>
            <a:ext cx="7624134"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3" name="Picture 2" descr="Afbeeldingen over Circle Font – Blader in stockfoto's, vectoren en video's  over 1,068,626 | Adobe Stock">
            <a:extLst>
              <a:ext uri="{FF2B5EF4-FFF2-40B4-BE49-F238E27FC236}">
                <a16:creationId xmlns:a16="http://schemas.microsoft.com/office/drawing/2014/main" id="{86C7F4A1-07CE-63E4-8888-0FF38D6EA1B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589437" cy="4901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Afbeeldingen over Circle Font – Blader in stockfoto's, vectoren en video's  over 1,068,626 | Adobe Stock">
            <a:extLst>
              <a:ext uri="{FF2B5EF4-FFF2-40B4-BE49-F238E27FC236}">
                <a16:creationId xmlns:a16="http://schemas.microsoft.com/office/drawing/2014/main" id="{47D5DC10-A123-0970-A253-C76AB1EDE12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407424" y="4334841"/>
            <a:ext cx="524419" cy="4967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144D79CC-EAD5-73BC-1A63-ACE9F3DACBF2}"/>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182105" y="4348959"/>
            <a:ext cx="532373" cy="504000"/>
          </a:xfrm>
          <a:prstGeom prst="rect">
            <a:avLst/>
          </a:prstGeom>
          <a:noFill/>
          <a:extLst>
            <a:ext uri="{909E8E84-426E-40DD-AFC4-6F175D3DCCD1}">
              <a14:hiddenFill xmlns:a14="http://schemas.microsoft.com/office/drawing/2010/main">
                <a:solidFill>
                  <a:srgbClr val="FFFFFF"/>
                </a:solidFill>
              </a14:hiddenFill>
            </a:ext>
          </a:extLst>
        </p:spPr>
      </p:pic>
      <p:sp>
        <p:nvSpPr>
          <p:cNvPr id="8" name="Ellipse 7">
            <a:extLst>
              <a:ext uri="{FF2B5EF4-FFF2-40B4-BE49-F238E27FC236}">
                <a16:creationId xmlns:a16="http://schemas.microsoft.com/office/drawing/2014/main" id="{27B28B23-948F-A2CF-6A0D-8460163A2E2C}"/>
              </a:ext>
            </a:extLst>
          </p:cNvPr>
          <p:cNvSpPr/>
          <p:nvPr/>
        </p:nvSpPr>
        <p:spPr>
          <a:xfrm>
            <a:off x="7307360" y="4376884"/>
            <a:ext cx="360000" cy="3600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pic>
        <p:nvPicPr>
          <p:cNvPr id="2" name="Image 1">
            <a:extLst>
              <a:ext uri="{FF2B5EF4-FFF2-40B4-BE49-F238E27FC236}">
                <a16:creationId xmlns:a16="http://schemas.microsoft.com/office/drawing/2014/main" id="{0EC25A52-A50F-C0DB-0B0E-98FFEDE24B3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11757" y="2509974"/>
            <a:ext cx="1793945" cy="1369392"/>
          </a:xfrm>
          <a:prstGeom prst="rect">
            <a:avLst/>
          </a:prstGeom>
        </p:spPr>
      </p:pic>
      <p:pic>
        <p:nvPicPr>
          <p:cNvPr id="12" name="Image 11">
            <a:extLst>
              <a:ext uri="{FF2B5EF4-FFF2-40B4-BE49-F238E27FC236}">
                <a16:creationId xmlns:a16="http://schemas.microsoft.com/office/drawing/2014/main" id="{AFC939DF-41F0-4CAB-5C26-FF02B5461A52}"/>
              </a:ext>
            </a:extLst>
          </p:cNvPr>
          <p:cNvPicPr>
            <a:picLocks noChangeAspect="1"/>
          </p:cNvPicPr>
          <p:nvPr/>
        </p:nvPicPr>
        <p:blipFill>
          <a:blip r:embed="rId9"/>
          <a:stretch>
            <a:fillRect/>
          </a:stretch>
        </p:blipFill>
        <p:spPr>
          <a:xfrm>
            <a:off x="952501" y="2509974"/>
            <a:ext cx="1880597" cy="1347354"/>
          </a:xfrm>
          <a:prstGeom prst="rect">
            <a:avLst/>
          </a:prstGeom>
        </p:spPr>
      </p:pic>
      <p:pic>
        <p:nvPicPr>
          <p:cNvPr id="13" name="Image 12">
            <a:extLst>
              <a:ext uri="{FF2B5EF4-FFF2-40B4-BE49-F238E27FC236}">
                <a16:creationId xmlns:a16="http://schemas.microsoft.com/office/drawing/2014/main" id="{DEB344CD-D6AB-A272-E8B9-F99A75175A1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71377" y="2481116"/>
            <a:ext cx="2127221" cy="1557897"/>
          </a:xfrm>
          <a:prstGeom prst="rect">
            <a:avLst/>
          </a:prstGeom>
        </p:spPr>
      </p:pic>
      <p:pic>
        <p:nvPicPr>
          <p:cNvPr id="18" name="Image 17">
            <a:extLst>
              <a:ext uri="{FF2B5EF4-FFF2-40B4-BE49-F238E27FC236}">
                <a16:creationId xmlns:a16="http://schemas.microsoft.com/office/drawing/2014/main" id="{69A2985B-91AF-9444-018A-FC6D24E4A08C}"/>
              </a:ext>
            </a:extLst>
          </p:cNvPr>
          <p:cNvPicPr>
            <a:picLocks noChangeAspect="1"/>
          </p:cNvPicPr>
          <p:nvPr/>
        </p:nvPicPr>
        <p:blipFill>
          <a:blip r:embed="rId11"/>
          <a:stretch>
            <a:fillRect/>
          </a:stretch>
        </p:blipFill>
        <p:spPr>
          <a:xfrm>
            <a:off x="4663978" y="2468550"/>
            <a:ext cx="1793945" cy="1665806"/>
          </a:xfrm>
          <a:prstGeom prst="rect">
            <a:avLst/>
          </a:prstGeom>
        </p:spPr>
      </p:pic>
    </p:spTree>
    <p:extLst>
      <p:ext uri="{BB962C8B-B14F-4D97-AF65-F5344CB8AC3E}">
        <p14:creationId xmlns:p14="http://schemas.microsoft.com/office/powerpoint/2010/main" val="30872473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540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(2)</a:t>
            </a:r>
          </a:p>
        </p:txBody>
      </p:sp>
      <p:sp>
        <p:nvSpPr>
          <p:cNvPr id="7" name="TextBox 7"/>
          <p:cNvSpPr txBox="1"/>
          <p:nvPr/>
        </p:nvSpPr>
        <p:spPr>
          <a:xfrm>
            <a:off x="703248" y="2963304"/>
            <a:ext cx="7800675" cy="527067"/>
          </a:xfrm>
          <a:prstGeom prst="rect">
            <a:avLst/>
          </a:prstGeom>
        </p:spPr>
        <p:txBody>
          <a:bodyPr lIns="0" tIns="0" rIns="0" bIns="0" rtlCol="0" anchor="t">
            <a:spAutoFit/>
          </a:bodyPr>
          <a:lstStyle/>
          <a:p>
            <a:pPr algn="ctr" defTabSz="457246">
              <a:lnSpc>
                <a:spcPts val="4608"/>
              </a:lnSpc>
            </a:pPr>
            <a:r>
              <a:rPr lang="fr-FR" sz="2933" b="1" dirty="0">
                <a:solidFill>
                  <a:srgbClr val="00B0F0"/>
                </a:solidFill>
                <a:latin typeface="Dosis" pitchFamily="2" charset="0"/>
              </a:rPr>
              <a:t>Jeu du duel</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pPr>
            <a:r>
              <a:rPr lang="en-US" sz="841">
                <a:solidFill>
                  <a:srgbClr val="FCFEFD"/>
                </a:solidFill>
                <a:latin typeface="Arimo Italics"/>
              </a:rPr>
              <a:t>Version provisoire pour la formation des enseignants </a:t>
            </a: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61934" y="4000425"/>
            <a:ext cx="2883303" cy="1759195"/>
          </a:xfrm>
          <a:prstGeom prst="rect">
            <a:avLst/>
          </a:prstGeom>
        </p:spPr>
      </p:pic>
    </p:spTree>
    <p:extLst>
      <p:ext uri="{BB962C8B-B14F-4D97-AF65-F5344CB8AC3E}">
        <p14:creationId xmlns:p14="http://schemas.microsoft.com/office/powerpoint/2010/main" val="134219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BF6F-4987-5C27-789E-50B534385F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9BC57BA-1132-21FE-1344-AB5C44F75A0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12EB13-085C-C229-7FBD-85B939089762}"/>
              </a:ext>
            </a:extLst>
          </p:cNvPr>
          <p:cNvSpPr/>
          <p:nvPr/>
        </p:nvSpPr>
        <p:spPr>
          <a:xfrm>
            <a:off x="15421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6FC3572-DA4F-7234-A63F-65AB74913B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0" name="ZoneTexte 19">
            <a:extLst>
              <a:ext uri="{FF2B5EF4-FFF2-40B4-BE49-F238E27FC236}">
                <a16:creationId xmlns:a16="http://schemas.microsoft.com/office/drawing/2014/main" id="{9D242CCB-B2B3-837A-2FEA-A023171DE47A}"/>
              </a:ext>
            </a:extLst>
          </p:cNvPr>
          <p:cNvSpPr txBox="1"/>
          <p:nvPr/>
        </p:nvSpPr>
        <p:spPr>
          <a:xfrm>
            <a:off x="1778001" y="4289623"/>
            <a:ext cx="2481457" cy="707886"/>
          </a:xfrm>
          <a:prstGeom prst="rect">
            <a:avLst/>
          </a:prstGeom>
          <a:noFill/>
        </p:spPr>
        <p:txBody>
          <a:bodyPr wrap="square" rtlCol="0">
            <a:spAutoFit/>
          </a:bodyPr>
          <a:lstStyle/>
          <a:p>
            <a:pPr algn="ctr" defTabSz="457223">
              <a:defRPr/>
            </a:pPr>
            <a:r>
              <a:rPr lang="fr-MA" sz="2000" b="1" dirty="0">
                <a:solidFill>
                  <a:prstClr val="black"/>
                </a:solidFill>
                <a:latin typeface="Dosis"/>
              </a:rPr>
              <a:t>  Je montre 3 images au hasard</a:t>
            </a:r>
          </a:p>
        </p:txBody>
      </p:sp>
      <p:sp>
        <p:nvSpPr>
          <p:cNvPr id="32" name="ZoneTexte 31">
            <a:extLst>
              <a:ext uri="{FF2B5EF4-FFF2-40B4-BE49-F238E27FC236}">
                <a16:creationId xmlns:a16="http://schemas.microsoft.com/office/drawing/2014/main" id="{95FD7989-C697-8EAE-E4ED-861D7EB2CA7E}"/>
              </a:ext>
            </a:extLst>
          </p:cNvPr>
          <p:cNvSpPr txBox="1"/>
          <p:nvPr/>
        </p:nvSpPr>
        <p:spPr>
          <a:xfrm>
            <a:off x="5070100" y="4255273"/>
            <a:ext cx="2166201" cy="400110"/>
          </a:xfrm>
          <a:prstGeom prst="rect">
            <a:avLst/>
          </a:prstGeom>
          <a:noFill/>
        </p:spPr>
        <p:txBody>
          <a:bodyPr wrap="square" rtlCol="0">
            <a:spAutoFit/>
          </a:bodyPr>
          <a:lstStyle/>
          <a:p>
            <a:pPr defTabSz="457223">
              <a:defRPr/>
            </a:pPr>
            <a:r>
              <a:rPr lang="fr-MA" sz="2000" b="1" dirty="0">
                <a:solidFill>
                  <a:prstClr val="black"/>
                </a:solidFill>
                <a:latin typeface="Dosis"/>
              </a:rPr>
              <a:t>Je dis les mots </a:t>
            </a:r>
          </a:p>
        </p:txBody>
      </p:sp>
      <p:sp>
        <p:nvSpPr>
          <p:cNvPr id="5" name="Freeform 8">
            <a:extLst>
              <a:ext uri="{FF2B5EF4-FFF2-40B4-BE49-F238E27FC236}">
                <a16:creationId xmlns:a16="http://schemas.microsoft.com/office/drawing/2014/main" id="{D47C679E-6EB0-EC3F-3D4B-E5270A92AAD7}"/>
              </a:ext>
            </a:extLst>
          </p:cNvPr>
          <p:cNvSpPr/>
          <p:nvPr/>
        </p:nvSpPr>
        <p:spPr>
          <a:xfrm>
            <a:off x="346713" y="49527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defRPr/>
            </a:pPr>
            <a:endParaRPr lang="fr-MA" sz="900" dirty="0">
              <a:solidFill>
                <a:prstClr val="black"/>
              </a:solidFill>
              <a:latin typeface="Dosis"/>
            </a:endParaRPr>
          </a:p>
        </p:txBody>
      </p:sp>
      <p:graphicFrame>
        <p:nvGraphicFramePr>
          <p:cNvPr id="3" name="Tableau 2">
            <a:extLst>
              <a:ext uri="{FF2B5EF4-FFF2-40B4-BE49-F238E27FC236}">
                <a16:creationId xmlns:a16="http://schemas.microsoft.com/office/drawing/2014/main" id="{7FE25765-3E14-FC85-33FB-4C40FF9477DD}"/>
              </a:ext>
            </a:extLst>
          </p:cNvPr>
          <p:cNvGraphicFramePr>
            <a:graphicFrameLocks noGrp="1"/>
          </p:cNvGraphicFramePr>
          <p:nvPr>
            <p:custDataLst>
              <p:tags r:id="rId1"/>
            </p:custDataLst>
          </p:nvPr>
        </p:nvGraphicFramePr>
        <p:xfrm>
          <a:off x="274836" y="-50035"/>
          <a:ext cx="8769595" cy="457200"/>
        </p:xfrm>
        <a:graphic>
          <a:graphicData uri="http://schemas.openxmlformats.org/drawingml/2006/table">
            <a:tbl>
              <a:tblPr firstRow="1" bandRow="1">
                <a:tableStyleId>{5C22544A-7EE6-4342-B048-85BDC9FD1C3A}</a:tableStyleId>
              </a:tblPr>
              <a:tblGrid>
                <a:gridCol w="1461599">
                  <a:extLst>
                    <a:ext uri="{9D8B030D-6E8A-4147-A177-3AD203B41FA5}">
                      <a16:colId xmlns:a16="http://schemas.microsoft.com/office/drawing/2014/main" val="1026576551"/>
                    </a:ext>
                  </a:extLst>
                </a:gridCol>
                <a:gridCol w="1461599">
                  <a:extLst>
                    <a:ext uri="{9D8B030D-6E8A-4147-A177-3AD203B41FA5}">
                      <a16:colId xmlns:a16="http://schemas.microsoft.com/office/drawing/2014/main" val="1915038765"/>
                    </a:ext>
                  </a:extLst>
                </a:gridCol>
                <a:gridCol w="1461599">
                  <a:extLst>
                    <a:ext uri="{9D8B030D-6E8A-4147-A177-3AD203B41FA5}">
                      <a16:colId xmlns:a16="http://schemas.microsoft.com/office/drawing/2014/main" val="2262048582"/>
                    </a:ext>
                  </a:extLst>
                </a:gridCol>
                <a:gridCol w="1666119">
                  <a:extLst>
                    <a:ext uri="{9D8B030D-6E8A-4147-A177-3AD203B41FA5}">
                      <a16:colId xmlns:a16="http://schemas.microsoft.com/office/drawing/2014/main" val="2897137454"/>
                    </a:ext>
                  </a:extLst>
                </a:gridCol>
                <a:gridCol w="1631409">
                  <a:extLst>
                    <a:ext uri="{9D8B030D-6E8A-4147-A177-3AD203B41FA5}">
                      <a16:colId xmlns:a16="http://schemas.microsoft.com/office/drawing/2014/main" val="2418460758"/>
                    </a:ext>
                  </a:extLst>
                </a:gridCol>
                <a:gridCol w="1087270">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descr="Une image contenant Dessin animé, garçon, habits, personne&#10;&#10;Le contenu généré par l’IA peut être incorrect.">
            <a:extLst>
              <a:ext uri="{FF2B5EF4-FFF2-40B4-BE49-F238E27FC236}">
                <a16:creationId xmlns:a16="http://schemas.microsoft.com/office/drawing/2014/main" id="{5B9925F6-830B-AFD1-F386-F921675EC374}"/>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38400" y="1858195"/>
            <a:ext cx="3911600" cy="2168481"/>
          </a:xfrm>
          <a:prstGeom prst="rect">
            <a:avLst/>
          </a:prstGeom>
        </p:spPr>
      </p:pic>
      <p:pic>
        <p:nvPicPr>
          <p:cNvPr id="7" name="Picture 2" descr="Afbeeldingen over Circle Font – Blader in stockfoto's, vectoren en video's  over 1,068,626 | Adobe Stock">
            <a:extLst>
              <a:ext uri="{FF2B5EF4-FFF2-40B4-BE49-F238E27FC236}">
                <a16:creationId xmlns:a16="http://schemas.microsoft.com/office/drawing/2014/main" id="{843FC849-8E41-ECD9-C541-5091B6BF1C8A}"/>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2712831" y="1702904"/>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Afbeeldingen over Circle Font – Blader in stockfoto's, vectoren en video's  over 1,068,626 | Adobe Stock">
            <a:extLst>
              <a:ext uri="{FF2B5EF4-FFF2-40B4-BE49-F238E27FC236}">
                <a16:creationId xmlns:a16="http://schemas.microsoft.com/office/drawing/2014/main" id="{0EC822F6-2B12-957F-81AE-3729F61DE80F}"/>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756200" y="1668554"/>
            <a:ext cx="437323" cy="415919"/>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94DB7E32-AAE9-624A-0A6C-DFC88C9649EA}"/>
              </a:ext>
            </a:extLst>
          </p:cNvPr>
          <p:cNvSpPr txBox="1"/>
          <p:nvPr/>
        </p:nvSpPr>
        <p:spPr>
          <a:xfrm>
            <a:off x="750480" y="330201"/>
            <a:ext cx="8562183" cy="327975"/>
          </a:xfrm>
          <a:prstGeom prst="rect">
            <a:avLst/>
          </a:prstGeom>
          <a:noFill/>
        </p:spPr>
        <p:txBody>
          <a:bodyPr wrap="square">
            <a:spAutoFit/>
          </a:bodyPr>
          <a:lstStyle/>
          <a:p>
            <a:pPr marL="0" lvl="1" defTabSz="457223">
              <a:lnSpc>
                <a:spcPts val="2011"/>
              </a:lnSpc>
              <a:spcBef>
                <a:spcPct val="0"/>
              </a:spcBef>
              <a:defRPr/>
            </a:pPr>
            <a:r>
              <a:rPr lang="fr-FR" sz="1500" b="1" dirty="0">
                <a:solidFill>
                  <a:prstClr val="white">
                    <a:lumMod val="65000"/>
                  </a:prstClr>
                </a:solidFill>
                <a:latin typeface="Dosis" pitchFamily="2" charset="0"/>
              </a:rPr>
              <a:t> </a:t>
            </a:r>
            <a:endParaRPr lang="fr-FR" sz="1500" dirty="0">
              <a:solidFill>
                <a:prstClr val="white">
                  <a:lumMod val="65000"/>
                </a:prstClr>
              </a:solidFill>
              <a:latin typeface="Dosis" pitchFamily="2" charset="0"/>
            </a:endParaRPr>
          </a:p>
        </p:txBody>
      </p:sp>
      <p:sp>
        <p:nvSpPr>
          <p:cNvPr id="13" name="ZoneTexte 12">
            <a:extLst>
              <a:ext uri="{FF2B5EF4-FFF2-40B4-BE49-F238E27FC236}">
                <a16:creationId xmlns:a16="http://schemas.microsoft.com/office/drawing/2014/main" id="{A231C954-3D14-0E62-941D-B206AA601609}"/>
              </a:ext>
            </a:extLst>
          </p:cNvPr>
          <p:cNvSpPr txBox="1"/>
          <p:nvPr/>
        </p:nvSpPr>
        <p:spPr>
          <a:xfrm>
            <a:off x="583481" y="309186"/>
            <a:ext cx="8236898" cy="553998"/>
          </a:xfrm>
          <a:prstGeom prst="rect">
            <a:avLst/>
          </a:prstGeom>
          <a:noFill/>
        </p:spPr>
        <p:txBody>
          <a:bodyPr wrap="square">
            <a:spAutoFit/>
          </a:bodyPr>
          <a:lstStyle/>
          <a:p>
            <a:pPr defTabSz="457246"/>
            <a:r>
              <a:rPr lang="fr-FR" sz="1500" b="1" dirty="0">
                <a:solidFill>
                  <a:prstClr val="white">
                    <a:lumMod val="65000"/>
                  </a:prstClr>
                </a:solidFill>
                <a:latin typeface="Dosis" pitchFamily="2" charset="0"/>
              </a:rPr>
              <a:t>Vous  allez passer au tableau pour jouer à  deux. </a:t>
            </a:r>
          </a:p>
          <a:p>
            <a:pPr defTabSz="457246"/>
            <a:r>
              <a:rPr lang="fr-MA" sz="1500" i="1" dirty="0">
                <a:solidFill>
                  <a:prstClr val="white">
                    <a:lumMod val="65000"/>
                  </a:prstClr>
                </a:solidFill>
                <a:latin typeface="Dosis" pitchFamily="2" charset="0"/>
              </a:rPr>
              <a:t>Un élève montre trois images, une après l’autre, et l’autre dit les mots. Par la suite les rôles seront échangés</a:t>
            </a:r>
            <a:r>
              <a:rPr lang="fr-MA" sz="1500" b="1" dirty="0">
                <a:solidFill>
                  <a:prstClr val="white">
                    <a:lumMod val="65000"/>
                  </a:prstClr>
                </a:solidFill>
                <a:latin typeface="Dosis" pitchFamily="2" charset="0"/>
              </a:rPr>
              <a:t>. </a:t>
            </a:r>
          </a:p>
        </p:txBody>
      </p:sp>
    </p:spTree>
    <p:extLst>
      <p:ext uri="{BB962C8B-B14F-4D97-AF65-F5344CB8AC3E}">
        <p14:creationId xmlns:p14="http://schemas.microsoft.com/office/powerpoint/2010/main" val="39414164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5B3C5-9057-956B-0EB2-02F1D0E3B6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67D901E-3160-2EA9-91AA-CEFF963CD8D8}"/>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520898-FC31-C645-2BD2-4EE92D547260}"/>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36A9965B-C9FA-E853-51BE-7925A9D4CD7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18A315F3-6B18-0378-A496-4E47E0AA72DF}"/>
              </a:ext>
            </a:extLst>
          </p:cNvPr>
          <p:cNvSpPr txBox="1"/>
          <p:nvPr/>
        </p:nvSpPr>
        <p:spPr>
          <a:xfrm>
            <a:off x="1166993" y="344403"/>
            <a:ext cx="7465731" cy="553998"/>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Maintenant, on va commencer le jeu. Qui veut passer au tableau?</a:t>
            </a:r>
          </a:p>
          <a:p>
            <a:pPr defTabSz="457246"/>
            <a:r>
              <a:rPr lang="fr-MA" sz="1500" i="1" dirty="0">
                <a:solidFill>
                  <a:prstClr val="white">
                    <a:lumMod val="65000"/>
                  </a:prstClr>
                </a:solidFill>
                <a:latin typeface="Dosis" pitchFamily="2" charset="0"/>
              </a:rPr>
              <a:t>Le gagnant sera celui qui aura plus réponses correctes</a:t>
            </a:r>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A58BC816-7154-2FBD-B4DA-7ACF2B2D99F5}"/>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7A60C252-7FDF-403D-825F-FB597FD4B6F8}"/>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8" name="Image 7">
            <a:extLst>
              <a:ext uri="{FF2B5EF4-FFF2-40B4-BE49-F238E27FC236}">
                <a16:creationId xmlns:a16="http://schemas.microsoft.com/office/drawing/2014/main" id="{CD1D3487-C6EA-BBED-EA15-C0B0CD786862}"/>
              </a:ext>
            </a:extLst>
          </p:cNvPr>
          <p:cNvPicPr>
            <a:picLocks noChangeAspect="1"/>
          </p:cNvPicPr>
          <p:nvPr/>
        </p:nvPicPr>
        <p:blipFill>
          <a:blip r:embed="rId5"/>
          <a:stretch>
            <a:fillRect/>
          </a:stretch>
        </p:blipFill>
        <p:spPr>
          <a:xfrm>
            <a:off x="665542" y="1665191"/>
            <a:ext cx="7680801" cy="3964018"/>
          </a:xfrm>
          <a:prstGeom prst="rect">
            <a:avLst/>
          </a:prstGeom>
        </p:spPr>
      </p:pic>
    </p:spTree>
    <p:extLst>
      <p:ext uri="{BB962C8B-B14F-4D97-AF65-F5344CB8AC3E}">
        <p14:creationId xmlns:p14="http://schemas.microsoft.com/office/powerpoint/2010/main" val="32803672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71664"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(3)</a:t>
            </a:r>
          </a:p>
        </p:txBody>
      </p:sp>
      <p:sp>
        <p:nvSpPr>
          <p:cNvPr id="7" name="TextBox 7"/>
          <p:cNvSpPr txBox="1"/>
          <p:nvPr/>
        </p:nvSpPr>
        <p:spPr>
          <a:xfrm>
            <a:off x="671664" y="2919797"/>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Trouvez les mots qui manquent </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11" name="Image 10" descr="Une image contenant dessin humoristique, dessin, Dessin animé, illustration&#10;&#10;Le contenu généré par l’IA peut être incorrect.">
            <a:extLst>
              <a:ext uri="{FF2B5EF4-FFF2-40B4-BE49-F238E27FC236}">
                <a16:creationId xmlns:a16="http://schemas.microsoft.com/office/drawing/2014/main" id="{CF412FFC-B72A-226B-98F9-2638A62150A6}"/>
              </a:ext>
            </a:extLst>
          </p:cNvPr>
          <p:cNvPicPr>
            <a:picLocks noChangeAspect="1"/>
          </p:cNvPicPr>
          <p:nvPr/>
        </p:nvPicPr>
        <p:blipFill>
          <a:blip r:embed="rId3"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3310198" y="3886200"/>
            <a:ext cx="2523604" cy="2235200"/>
          </a:xfrm>
          <a:prstGeom prst="rect">
            <a:avLst/>
          </a:prstGeom>
        </p:spPr>
      </p:pic>
    </p:spTree>
    <p:extLst>
      <p:ext uri="{BB962C8B-B14F-4D97-AF65-F5344CB8AC3E}">
        <p14:creationId xmlns:p14="http://schemas.microsoft.com/office/powerpoint/2010/main" val="31281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16EC1-F37F-1E07-95A9-27FEF6191B9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0999EEF-6351-932B-8E94-C5326E9F4A16}"/>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FFC23330-3462-A731-1ED4-73906173C51F}"/>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B08FF245-CB3E-A8DC-C186-BDC451E3A7AB}"/>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ECFC20EA-2F25-0B2D-78CD-31D318E704D8}"/>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Observez bien les images. Je vais masquer 2 images.</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1986CEF0-AEEA-7E12-F307-450F9F000F99}"/>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864E947-13DC-0CFF-ED5C-05B6A378CE5E}"/>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8" name="Image 7">
            <a:extLst>
              <a:ext uri="{FF2B5EF4-FFF2-40B4-BE49-F238E27FC236}">
                <a16:creationId xmlns:a16="http://schemas.microsoft.com/office/drawing/2014/main" id="{0BDCC733-9C37-AF1E-6D4C-3838C7D14689}"/>
              </a:ext>
            </a:extLst>
          </p:cNvPr>
          <p:cNvPicPr>
            <a:picLocks noChangeAspect="1"/>
          </p:cNvPicPr>
          <p:nvPr/>
        </p:nvPicPr>
        <p:blipFill>
          <a:blip r:embed="rId5"/>
          <a:stretch>
            <a:fillRect/>
          </a:stretch>
        </p:blipFill>
        <p:spPr>
          <a:xfrm>
            <a:off x="1034879" y="1966527"/>
            <a:ext cx="6997294" cy="3611264"/>
          </a:xfrm>
          <a:prstGeom prst="rect">
            <a:avLst/>
          </a:prstGeom>
        </p:spPr>
      </p:pic>
    </p:spTree>
    <p:extLst>
      <p:ext uri="{BB962C8B-B14F-4D97-AF65-F5344CB8AC3E}">
        <p14:creationId xmlns:p14="http://schemas.microsoft.com/office/powerpoint/2010/main" val="25609349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48AC3-4C6E-6120-E18D-776898F523D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DBB2E3-2287-8AA3-3761-F73BF87169BF}"/>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EEFDCFA7-48EE-BC6C-D4FA-885AFBF786F1}"/>
              </a:ext>
            </a:extLst>
          </p:cNvPr>
          <p:cNvSpPr/>
          <p:nvPr/>
        </p:nvSpPr>
        <p:spPr>
          <a:xfrm>
            <a:off x="167412" y="228599"/>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957E18A4-4139-564F-40FA-8D3B80A756BE}"/>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79388C09-3AD0-6B18-A27D-B3E16E40E032}"/>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16C86A03-68C3-7732-EC60-470F15ED99E6}"/>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1A53F99-955C-E925-744C-CD3D0CCE73C3}"/>
              </a:ext>
            </a:extLst>
          </p:cNvPr>
          <p:cNvGraphicFramePr>
            <a:graphicFrameLocks noGrp="1"/>
          </p:cNvGraphicFramePr>
          <p:nvPr>
            <p:custDataLst>
              <p:tags r:id="rId1"/>
            </p:custDataLst>
            <p:extLst>
              <p:ext uri="{D42A27DB-BD31-4B8C-83A1-F6EECF244321}">
                <p14:modId xmlns:p14="http://schemas.microsoft.com/office/powerpoint/2010/main" val="1315275470"/>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0BB6E3C-223D-3E15-E569-AE7ED03C4AAE}"/>
              </a:ext>
            </a:extLst>
          </p:cNvPr>
          <p:cNvSpPr txBox="1"/>
          <p:nvPr/>
        </p:nvSpPr>
        <p:spPr>
          <a:xfrm>
            <a:off x="1070176" y="393468"/>
            <a:ext cx="4504714" cy="323165"/>
          </a:xfrm>
          <a:prstGeom prst="rect">
            <a:avLst/>
          </a:prstGeom>
          <a:noFill/>
        </p:spPr>
        <p:txBody>
          <a:bodyPr wrap="square">
            <a:spAutoFit/>
          </a:bodyPr>
          <a:lstStyle/>
          <a:p>
            <a:pPr defTabSz="457246"/>
            <a:r>
              <a:rPr lang="fr-FR" sz="1500" b="1" dirty="0">
                <a:solidFill>
                  <a:prstClr val="white">
                    <a:lumMod val="65000"/>
                  </a:prstClr>
                </a:solidFill>
                <a:latin typeface="Dosis"/>
              </a:rPr>
              <a:t>Quels sont les 2 mots qui manquent ? </a:t>
            </a:r>
          </a:p>
        </p:txBody>
      </p:sp>
      <p:pic>
        <p:nvPicPr>
          <p:cNvPr id="15" name="Image 14">
            <a:extLst>
              <a:ext uri="{FF2B5EF4-FFF2-40B4-BE49-F238E27FC236}">
                <a16:creationId xmlns:a16="http://schemas.microsoft.com/office/drawing/2014/main" id="{E6434376-8A51-9465-12E4-A7C1752C6DA9}"/>
              </a:ext>
            </a:extLst>
          </p:cNvPr>
          <p:cNvPicPr>
            <a:picLocks noChangeAspect="1"/>
          </p:cNvPicPr>
          <p:nvPr/>
        </p:nvPicPr>
        <p:blipFill>
          <a:blip r:embed="rId5"/>
          <a:stretch>
            <a:fillRect/>
          </a:stretch>
        </p:blipFill>
        <p:spPr>
          <a:xfrm>
            <a:off x="1034879" y="1966527"/>
            <a:ext cx="6997294" cy="3611264"/>
          </a:xfrm>
          <a:prstGeom prst="rect">
            <a:avLst/>
          </a:prstGeom>
        </p:spPr>
      </p:pic>
      <p:pic>
        <p:nvPicPr>
          <p:cNvPr id="11" name="Image 10">
            <a:extLst>
              <a:ext uri="{FF2B5EF4-FFF2-40B4-BE49-F238E27FC236}">
                <a16:creationId xmlns:a16="http://schemas.microsoft.com/office/drawing/2014/main" id="{158785BC-298E-CBB7-3CDE-4260C025A5CA}"/>
              </a:ext>
            </a:extLst>
          </p:cNvPr>
          <p:cNvPicPr>
            <a:picLocks noChangeAspect="1"/>
          </p:cNvPicPr>
          <p:nvPr/>
        </p:nvPicPr>
        <p:blipFill>
          <a:blip r:embed="rId6"/>
          <a:stretch>
            <a:fillRect/>
          </a:stretch>
        </p:blipFill>
        <p:spPr>
          <a:xfrm>
            <a:off x="4738255" y="2068646"/>
            <a:ext cx="1570103" cy="1485046"/>
          </a:xfrm>
          <a:prstGeom prst="rect">
            <a:avLst/>
          </a:prstGeom>
        </p:spPr>
      </p:pic>
      <p:pic>
        <p:nvPicPr>
          <p:cNvPr id="16" name="Image 15">
            <a:extLst>
              <a:ext uri="{FF2B5EF4-FFF2-40B4-BE49-F238E27FC236}">
                <a16:creationId xmlns:a16="http://schemas.microsoft.com/office/drawing/2014/main" id="{5BD87E20-025F-269F-7059-37204D428A7E}"/>
              </a:ext>
            </a:extLst>
          </p:cNvPr>
          <p:cNvPicPr>
            <a:picLocks noChangeAspect="1"/>
          </p:cNvPicPr>
          <p:nvPr/>
        </p:nvPicPr>
        <p:blipFill>
          <a:blip r:embed="rId6"/>
          <a:stretch>
            <a:fillRect/>
          </a:stretch>
        </p:blipFill>
        <p:spPr>
          <a:xfrm>
            <a:off x="1166993" y="3878775"/>
            <a:ext cx="1572866" cy="1592284"/>
          </a:xfrm>
          <a:prstGeom prst="rect">
            <a:avLst/>
          </a:prstGeom>
        </p:spPr>
      </p:pic>
    </p:spTree>
    <p:extLst>
      <p:ext uri="{BB962C8B-B14F-4D97-AF65-F5344CB8AC3E}">
        <p14:creationId xmlns:p14="http://schemas.microsoft.com/office/powerpoint/2010/main" val="3141444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5524"/>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2"/>
            <a:stretch>
              <a:fillRect t="-5555" b="-5555"/>
            </a:stretch>
          </a:blipFill>
        </p:spPr>
        <p:txBody>
          <a:bodyPr/>
          <a:lstStyle/>
          <a:p>
            <a:pPr algn="just" defTabSz="457246">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B314923F-69FD-5D4C-611C-138FFCB9BA7A}"/>
              </a:ext>
            </a:extLst>
          </p:cNvPr>
          <p:cNvGrpSpPr/>
          <p:nvPr>
            <p:custDataLst>
              <p:tags r:id="rId2"/>
            </p:custDataLst>
          </p:nvPr>
        </p:nvGrpSpPr>
        <p:grpSpPr>
          <a:xfrm>
            <a:off x="254000" y="736600"/>
            <a:ext cx="8636000" cy="5596244"/>
            <a:chOff x="0" y="0"/>
            <a:chExt cx="3895412" cy="2555175"/>
          </a:xfrm>
        </p:grpSpPr>
        <p:sp>
          <p:nvSpPr>
            <p:cNvPr id="4" name="Freeform 4">
              <a:extLst>
                <a:ext uri="{FF2B5EF4-FFF2-40B4-BE49-F238E27FC236}">
                  <a16:creationId xmlns:a16="http://schemas.microsoft.com/office/drawing/2014/main" id="{E5EB3374-A76C-2A54-6038-72818B2CDB51}"/>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46">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1758D412-727A-87EE-D7AD-DF9242B11ED6}"/>
                </a:ext>
              </a:extLst>
            </p:cNvPr>
            <p:cNvSpPr txBox="1"/>
            <p:nvPr/>
          </p:nvSpPr>
          <p:spPr>
            <a:xfrm>
              <a:off x="0" y="-47625"/>
              <a:ext cx="812800" cy="860425"/>
            </a:xfrm>
            <a:prstGeom prst="rect">
              <a:avLst/>
            </a:prstGeom>
          </p:spPr>
          <p:txBody>
            <a:bodyPr lIns="25400" tIns="25400" rIns="25400" bIns="25400" rtlCol="0" anchor="ctr"/>
            <a:lstStyle/>
            <a:p>
              <a:pPr algn="just" defTabSz="457246">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3"/>
            </p:custDataLst>
          </p:nvPr>
        </p:nvSpPr>
        <p:spPr>
          <a:xfrm>
            <a:off x="396419"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pPr algn="just" defTabSz="457246">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1EA470B7-E062-15E0-33DE-CF45AE1EF649}"/>
              </a:ext>
            </a:extLst>
          </p:cNvPr>
          <p:cNvSpPr txBox="1"/>
          <p:nvPr>
            <p:custDataLst>
              <p:tags r:id="rId4"/>
            </p:custDataLst>
          </p:nvPr>
        </p:nvSpPr>
        <p:spPr>
          <a:xfrm>
            <a:off x="2266040" y="1243628"/>
            <a:ext cx="4847974" cy="330860"/>
          </a:xfrm>
          <a:prstGeom prst="rect">
            <a:avLst/>
          </a:prstGeom>
        </p:spPr>
        <p:txBody>
          <a:bodyPr wrap="square" lIns="0" tIns="0" rIns="0" bIns="0" rtlCol="0" anchor="t">
            <a:spAutoFit/>
          </a:bodyPr>
          <a:lstStyle/>
          <a:p>
            <a:pPr algn="just" defTabSz="457246">
              <a:lnSpc>
                <a:spcPts val="2799"/>
              </a:lnSpc>
              <a:defRPr/>
            </a:pPr>
            <a:r>
              <a:rPr lang="fr-FR" sz="2133" b="1" dirty="0">
                <a:solidFill>
                  <a:srgbClr val="106585"/>
                </a:solidFill>
                <a:latin typeface="Dosis" pitchFamily="2" charset="0"/>
              </a:rPr>
              <a:t>Pictogrammes pour la gestion de la séance.  </a:t>
            </a:r>
          </a:p>
        </p:txBody>
      </p:sp>
      <p:sp>
        <p:nvSpPr>
          <p:cNvPr id="14" name="ZoneTexte 13">
            <a:extLst>
              <a:ext uri="{FF2B5EF4-FFF2-40B4-BE49-F238E27FC236}">
                <a16:creationId xmlns:a16="http://schemas.microsoft.com/office/drawing/2014/main" id="{F9A451E6-42B1-DFF1-7AE4-A7F2056EC01F}"/>
              </a:ext>
            </a:extLst>
          </p:cNvPr>
          <p:cNvSpPr txBox="1"/>
          <p:nvPr>
            <p:custDataLst>
              <p:tags r:id="rId5"/>
            </p:custDataLst>
          </p:nvPr>
        </p:nvSpPr>
        <p:spPr>
          <a:xfrm>
            <a:off x="240406" y="3242768"/>
            <a:ext cx="2531264"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Modelage. </a:t>
            </a:r>
          </a:p>
          <a:p>
            <a:pPr algn="ctr" defTabSz="609660">
              <a:defRPr/>
            </a:pPr>
            <a:r>
              <a:rPr lang="fr-FR" dirty="0">
                <a:solidFill>
                  <a:srgbClr val="1F497D">
                    <a:lumMod val="50000"/>
                  </a:srgbClr>
                </a:solidFill>
                <a:latin typeface="Dosis" pitchFamily="2" charset="0"/>
              </a:rPr>
              <a:t>Les élèves écoutent. </a:t>
            </a:r>
          </a:p>
        </p:txBody>
      </p:sp>
      <p:pic>
        <p:nvPicPr>
          <p:cNvPr id="8" name="Image 7">
            <a:extLst>
              <a:ext uri="{FF2B5EF4-FFF2-40B4-BE49-F238E27FC236}">
                <a16:creationId xmlns:a16="http://schemas.microsoft.com/office/drawing/2014/main" id="{4EE9A24F-D8C5-7E23-497C-A5D00EB35DFD}"/>
              </a:ext>
            </a:extLst>
          </p:cNvPr>
          <p:cNvPicPr>
            <a:picLocks noChangeAspect="1"/>
          </p:cNvPicPr>
          <p:nvPr>
            <p:custDataLst>
              <p:tags r:id="rId6"/>
            </p:custDataLst>
          </p:nvPr>
        </p:nvPicPr>
        <p:blipFill>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2747" y="2041913"/>
            <a:ext cx="1090687" cy="1087867"/>
          </a:xfrm>
          <a:prstGeom prst="rect">
            <a:avLst/>
          </a:prstGeom>
        </p:spPr>
      </p:pic>
      <p:pic>
        <p:nvPicPr>
          <p:cNvPr id="16" name="Image 15">
            <a:extLst>
              <a:ext uri="{FF2B5EF4-FFF2-40B4-BE49-F238E27FC236}">
                <a16:creationId xmlns:a16="http://schemas.microsoft.com/office/drawing/2014/main" id="{FB73E3A4-703C-71EA-8A0D-2E42F69B21D4}"/>
              </a:ext>
            </a:extLst>
          </p:cNvPr>
          <p:cNvPicPr>
            <a:picLocks noChangeAspect="1"/>
          </p:cNvPicPr>
          <p:nvPr>
            <p:custDataLst>
              <p:tags r:id="rId7"/>
            </p:custDataLst>
          </p:nvPr>
        </p:nvPicPr>
        <p:blipFill>
          <a:blip r:embed="rId26">
            <a:clrChange>
              <a:clrFrom>
                <a:srgbClr val="FFFFFF"/>
              </a:clrFrom>
              <a:clrTo>
                <a:srgbClr val="FFFFFF">
                  <a:alpha val="0"/>
                </a:srgbClr>
              </a:clrTo>
            </a:clrChange>
          </a:blip>
          <a:stretch>
            <a:fillRect/>
          </a:stretch>
        </p:blipFill>
        <p:spPr>
          <a:xfrm>
            <a:off x="5026705" y="2043942"/>
            <a:ext cx="1165014" cy="977994"/>
          </a:xfrm>
          <a:prstGeom prst="rect">
            <a:avLst/>
          </a:prstGeom>
        </p:spPr>
      </p:pic>
      <p:sp>
        <p:nvSpPr>
          <p:cNvPr id="22" name="ZoneTexte 21">
            <a:extLst>
              <a:ext uri="{FF2B5EF4-FFF2-40B4-BE49-F238E27FC236}">
                <a16:creationId xmlns:a16="http://schemas.microsoft.com/office/drawing/2014/main" id="{97A78D7E-4EA3-8F6B-EB49-9380B2CCBAAD}"/>
              </a:ext>
            </a:extLst>
          </p:cNvPr>
          <p:cNvSpPr txBox="1"/>
          <p:nvPr>
            <p:custDataLst>
              <p:tags r:id="rId8"/>
            </p:custDataLst>
          </p:nvPr>
        </p:nvSpPr>
        <p:spPr>
          <a:xfrm>
            <a:off x="4349084" y="3259065"/>
            <a:ext cx="2872379"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Répétition chorale.</a:t>
            </a:r>
          </a:p>
          <a:p>
            <a:pPr algn="ctr" defTabSz="609660">
              <a:defRPr/>
            </a:pPr>
            <a:r>
              <a:rPr lang="fr-FR" dirty="0">
                <a:solidFill>
                  <a:srgbClr val="1F497D">
                    <a:lumMod val="50000"/>
                  </a:srgbClr>
                </a:solidFill>
                <a:latin typeface="Dosis" pitchFamily="2" charset="0"/>
              </a:rPr>
              <a:t>Toute la classe </a:t>
            </a:r>
          </a:p>
          <a:p>
            <a:pPr algn="ctr" defTabSz="609660">
              <a:defRPr/>
            </a:pPr>
            <a:r>
              <a:rPr lang="fr-FR" dirty="0">
                <a:solidFill>
                  <a:srgbClr val="1F497D">
                    <a:lumMod val="50000"/>
                  </a:srgbClr>
                </a:solidFill>
                <a:latin typeface="Dosis" pitchFamily="2" charset="0"/>
              </a:rPr>
              <a:t>répète. </a:t>
            </a:r>
          </a:p>
        </p:txBody>
      </p:sp>
      <p:pic>
        <p:nvPicPr>
          <p:cNvPr id="24" name="Image 23">
            <a:extLst>
              <a:ext uri="{FF2B5EF4-FFF2-40B4-BE49-F238E27FC236}">
                <a16:creationId xmlns:a16="http://schemas.microsoft.com/office/drawing/2014/main" id="{ACD71421-7E63-0887-15F3-9B3C58CC5617}"/>
              </a:ext>
            </a:extLst>
          </p:cNvPr>
          <p:cNvPicPr>
            <a:picLocks noChangeAspect="1"/>
          </p:cNvPicPr>
          <p:nvPr>
            <p:custDataLst>
              <p:tags r:id="rId9"/>
            </p:custDataLst>
          </p:nvPr>
        </p:nvPicPr>
        <p:blipFill>
          <a:blip r:embed="rId27"/>
          <a:stretch>
            <a:fillRect/>
          </a:stretch>
        </p:blipFill>
        <p:spPr>
          <a:xfrm>
            <a:off x="942747" y="4228917"/>
            <a:ext cx="1232811" cy="761784"/>
          </a:xfrm>
          <a:prstGeom prst="roundRect">
            <a:avLst>
              <a:gd name="adj" fmla="val 31362"/>
            </a:avLst>
          </a:prstGeom>
        </p:spPr>
      </p:pic>
      <p:sp>
        <p:nvSpPr>
          <p:cNvPr id="26" name="ZoneTexte 25">
            <a:extLst>
              <a:ext uri="{FF2B5EF4-FFF2-40B4-BE49-F238E27FC236}">
                <a16:creationId xmlns:a16="http://schemas.microsoft.com/office/drawing/2014/main" id="{519DECAF-6F46-F2D9-3C43-0C5075904C4D}"/>
              </a:ext>
            </a:extLst>
          </p:cNvPr>
          <p:cNvSpPr txBox="1"/>
          <p:nvPr>
            <p:custDataLst>
              <p:tags r:id="rId10"/>
            </p:custDataLst>
          </p:nvPr>
        </p:nvSpPr>
        <p:spPr>
          <a:xfrm>
            <a:off x="254001" y="5117274"/>
            <a:ext cx="2610301"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Passage au tableau. </a:t>
            </a:r>
          </a:p>
          <a:p>
            <a:pPr algn="ctr" defTabSz="609660">
              <a:defRPr/>
            </a:pPr>
            <a:r>
              <a:rPr lang="fr-FR" dirty="0">
                <a:solidFill>
                  <a:srgbClr val="1F497D">
                    <a:lumMod val="50000"/>
                  </a:srgbClr>
                </a:solidFill>
                <a:latin typeface="Dosis" pitchFamily="2" charset="0"/>
              </a:rPr>
              <a:t>Un élève réalise la tâche. </a:t>
            </a:r>
          </a:p>
        </p:txBody>
      </p:sp>
      <p:pic>
        <p:nvPicPr>
          <p:cNvPr id="18" name="Image 17" descr="Une image contenant dessin humoristique, dessin, illustration, croquis&#10;&#10;Description générée automatiquement">
            <a:extLst>
              <a:ext uri="{FF2B5EF4-FFF2-40B4-BE49-F238E27FC236}">
                <a16:creationId xmlns:a16="http://schemas.microsoft.com/office/drawing/2014/main" id="{DA3012CF-2363-2ED8-3431-EDCB4ED9ADCA}"/>
              </a:ext>
            </a:extLst>
          </p:cNvPr>
          <p:cNvPicPr>
            <a:picLocks noChangeAspect="1"/>
          </p:cNvPicPr>
          <p:nvPr>
            <p:custDataLst>
              <p:tags r:id="rId11"/>
            </p:custDataLst>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416801" y="1942071"/>
            <a:ext cx="833509" cy="1008516"/>
          </a:xfrm>
          <a:prstGeom prst="rect">
            <a:avLst/>
          </a:prstGeom>
        </p:spPr>
      </p:pic>
      <p:sp>
        <p:nvSpPr>
          <p:cNvPr id="19" name="ZoneTexte 18">
            <a:extLst>
              <a:ext uri="{FF2B5EF4-FFF2-40B4-BE49-F238E27FC236}">
                <a16:creationId xmlns:a16="http://schemas.microsoft.com/office/drawing/2014/main" id="{E9A6834E-AFB5-023D-9381-B94F5B6F48A0}"/>
              </a:ext>
            </a:extLst>
          </p:cNvPr>
          <p:cNvSpPr txBox="1"/>
          <p:nvPr>
            <p:custDataLst>
              <p:tags r:id="rId12"/>
            </p:custDataLst>
          </p:nvPr>
        </p:nvSpPr>
        <p:spPr>
          <a:xfrm>
            <a:off x="6835325" y="3291861"/>
            <a:ext cx="1963551"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Observation. </a:t>
            </a:r>
          </a:p>
          <a:p>
            <a:pPr algn="ctr" defTabSz="609660">
              <a:defRPr/>
            </a:pPr>
            <a:r>
              <a:rPr lang="fr-FR" dirty="0">
                <a:solidFill>
                  <a:srgbClr val="1F497D">
                    <a:lumMod val="50000"/>
                  </a:srgbClr>
                </a:solidFill>
                <a:latin typeface="Dosis" pitchFamily="2" charset="0"/>
              </a:rPr>
              <a:t>Les élèves observent. </a:t>
            </a:r>
          </a:p>
        </p:txBody>
      </p:sp>
      <p:sp>
        <p:nvSpPr>
          <p:cNvPr id="10" name="ZoneTexte 9">
            <a:extLst>
              <a:ext uri="{FF2B5EF4-FFF2-40B4-BE49-F238E27FC236}">
                <a16:creationId xmlns:a16="http://schemas.microsoft.com/office/drawing/2014/main" id="{89F80DA0-725C-E201-E4A5-D20B2619236A}"/>
              </a:ext>
            </a:extLst>
          </p:cNvPr>
          <p:cNvSpPr txBox="1"/>
          <p:nvPr>
            <p:custDataLst>
              <p:tags r:id="rId13"/>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36" name="Image 35">
            <a:extLst>
              <a:ext uri="{FF2B5EF4-FFF2-40B4-BE49-F238E27FC236}">
                <a16:creationId xmlns:a16="http://schemas.microsoft.com/office/drawing/2014/main" id="{3373906F-17B7-FB48-2CDD-23D0DCF8F9DE}"/>
              </a:ext>
            </a:extLst>
          </p:cNvPr>
          <p:cNvPicPr>
            <a:picLocks noChangeAspect="1"/>
          </p:cNvPicPr>
          <p:nvPr>
            <p:custDataLst>
              <p:tags r:id="rId14"/>
            </p:custDataLst>
          </p:nvPr>
        </p:nvPicPr>
        <p:blipFill>
          <a:blip r:embed="rId29">
            <a:clrChange>
              <a:clrFrom>
                <a:srgbClr val="FFFFFF"/>
              </a:clrFrom>
              <a:clrTo>
                <a:srgbClr val="FFFFFF">
                  <a:alpha val="0"/>
                </a:srgbClr>
              </a:clrTo>
            </a:clrChange>
          </a:blip>
          <a:srcRect l="8300" t="15392" r="7546" b="7116"/>
          <a:stretch/>
        </p:blipFill>
        <p:spPr>
          <a:xfrm>
            <a:off x="2744094" y="1988661"/>
            <a:ext cx="1710838" cy="1141119"/>
          </a:xfrm>
          <a:prstGeom prst="rect">
            <a:avLst/>
          </a:prstGeom>
        </p:spPr>
      </p:pic>
      <p:sp>
        <p:nvSpPr>
          <p:cNvPr id="37" name="ZoneTexte 36">
            <a:extLst>
              <a:ext uri="{FF2B5EF4-FFF2-40B4-BE49-F238E27FC236}">
                <a16:creationId xmlns:a16="http://schemas.microsoft.com/office/drawing/2014/main" id="{828BF015-42CD-689A-2102-BF46B0B6FAEB}"/>
              </a:ext>
            </a:extLst>
          </p:cNvPr>
          <p:cNvSpPr txBox="1"/>
          <p:nvPr>
            <p:custDataLst>
              <p:tags r:id="rId15"/>
            </p:custDataLst>
          </p:nvPr>
        </p:nvSpPr>
        <p:spPr>
          <a:xfrm>
            <a:off x="2395231" y="3219196"/>
            <a:ext cx="2202690"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Questions directes.</a:t>
            </a:r>
          </a:p>
          <a:p>
            <a:pPr algn="ctr" defTabSz="609660">
              <a:defRPr/>
            </a:pPr>
            <a:r>
              <a:rPr lang="fr-FR" dirty="0">
                <a:solidFill>
                  <a:srgbClr val="1F497D">
                    <a:lumMod val="50000"/>
                  </a:srgbClr>
                </a:solidFill>
                <a:latin typeface="Dosis" pitchFamily="2" charset="0"/>
              </a:rPr>
              <a:t>L’enseignant( e) désigne des élèves.</a:t>
            </a:r>
          </a:p>
        </p:txBody>
      </p:sp>
      <p:pic>
        <p:nvPicPr>
          <p:cNvPr id="38" name="Image 37">
            <a:extLst>
              <a:ext uri="{FF2B5EF4-FFF2-40B4-BE49-F238E27FC236}">
                <a16:creationId xmlns:a16="http://schemas.microsoft.com/office/drawing/2014/main" id="{817FCBFA-9082-7AE6-1A11-0ED898D33CFB}"/>
              </a:ext>
            </a:extLst>
          </p:cNvPr>
          <p:cNvPicPr>
            <a:picLocks noChangeAspect="1"/>
          </p:cNvPicPr>
          <p:nvPr>
            <p:custDataLst>
              <p:tags r:id="rId16"/>
            </p:custDataLst>
          </p:nvPr>
        </p:nvPicPr>
        <p:blipFill>
          <a:blip r:embed="rId3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95884" y="4152849"/>
            <a:ext cx="1231211" cy="856624"/>
          </a:xfrm>
          <a:prstGeom prst="rect">
            <a:avLst/>
          </a:prstGeom>
        </p:spPr>
      </p:pic>
      <p:sp>
        <p:nvSpPr>
          <p:cNvPr id="39" name="ZoneTexte 38">
            <a:extLst>
              <a:ext uri="{FF2B5EF4-FFF2-40B4-BE49-F238E27FC236}">
                <a16:creationId xmlns:a16="http://schemas.microsoft.com/office/drawing/2014/main" id="{8248D1AD-69F8-5725-BED2-74118C873867}"/>
              </a:ext>
            </a:extLst>
          </p:cNvPr>
          <p:cNvSpPr txBox="1"/>
          <p:nvPr>
            <p:custDataLst>
              <p:tags r:id="rId17"/>
            </p:custDataLst>
          </p:nvPr>
        </p:nvSpPr>
        <p:spPr>
          <a:xfrm>
            <a:off x="4832492" y="5072678"/>
            <a:ext cx="2151782"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Pratique autonome.</a:t>
            </a:r>
          </a:p>
          <a:p>
            <a:pPr algn="ctr" defTabSz="609660">
              <a:defRPr/>
            </a:pPr>
            <a:r>
              <a:rPr lang="fr-FR" dirty="0">
                <a:solidFill>
                  <a:srgbClr val="1F497D">
                    <a:lumMod val="50000"/>
                  </a:srgbClr>
                </a:solidFill>
                <a:latin typeface="Dosis" pitchFamily="2" charset="0"/>
              </a:rPr>
              <a:t>L’enseignant(e)  circule entre les rangs.  </a:t>
            </a:r>
          </a:p>
        </p:txBody>
      </p:sp>
      <p:pic>
        <p:nvPicPr>
          <p:cNvPr id="40" name="Picture 2">
            <a:extLst>
              <a:ext uri="{FF2B5EF4-FFF2-40B4-BE49-F238E27FC236}">
                <a16:creationId xmlns:a16="http://schemas.microsoft.com/office/drawing/2014/main" id="{2A1DC929-812B-C1B6-3A26-18606BA5DF4F}"/>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7273895" y="4133277"/>
            <a:ext cx="1277115" cy="856624"/>
          </a:xfrm>
          <a:prstGeom prst="rect">
            <a:avLst/>
          </a:prstGeom>
          <a:noFill/>
          <a:extLst>
            <a:ext uri="{909E8E84-426E-40DD-AFC4-6F175D3DCCD1}">
              <a14:hiddenFill xmlns:a14="http://schemas.microsoft.com/office/drawing/2010/main">
                <a:solidFill>
                  <a:srgbClr val="FFFFFF"/>
                </a:solidFill>
              </a14:hiddenFill>
            </a:ext>
          </a:extLst>
        </p:spPr>
      </p:pic>
      <p:sp>
        <p:nvSpPr>
          <p:cNvPr id="41" name="ZoneTexte 40">
            <a:extLst>
              <a:ext uri="{FF2B5EF4-FFF2-40B4-BE49-F238E27FC236}">
                <a16:creationId xmlns:a16="http://schemas.microsoft.com/office/drawing/2014/main" id="{8BEC9687-4E0F-55DE-0291-396C2F43F842}"/>
              </a:ext>
            </a:extLst>
          </p:cNvPr>
          <p:cNvSpPr txBox="1"/>
          <p:nvPr>
            <p:custDataLst>
              <p:tags r:id="rId18"/>
            </p:custDataLst>
          </p:nvPr>
        </p:nvSpPr>
        <p:spPr>
          <a:xfrm>
            <a:off x="6757877" y="5077983"/>
            <a:ext cx="2330467"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Devoir à la maison. </a:t>
            </a:r>
          </a:p>
          <a:p>
            <a:pPr algn="ctr" defTabSz="609660">
              <a:defRPr/>
            </a:pPr>
            <a:r>
              <a:rPr lang="fr-FR" dirty="0">
                <a:solidFill>
                  <a:srgbClr val="1F497D">
                    <a:lumMod val="50000"/>
                  </a:srgbClr>
                </a:solidFill>
                <a:latin typeface="Dosis" pitchFamily="2" charset="0"/>
              </a:rPr>
              <a:t>Les élèves recopient leurs devoirs</a:t>
            </a:r>
          </a:p>
        </p:txBody>
      </p:sp>
      <p:pic>
        <p:nvPicPr>
          <p:cNvPr id="42" name="Image 41" descr="Une image contenant dessin, dessin humoristique, croquis, Dessin d’enfant&#10;&#10;Description générée automatiquement">
            <a:extLst>
              <a:ext uri="{FF2B5EF4-FFF2-40B4-BE49-F238E27FC236}">
                <a16:creationId xmlns:a16="http://schemas.microsoft.com/office/drawing/2014/main" id="{92F312A5-1E39-FDA9-C905-614AF36F3C16}"/>
              </a:ext>
            </a:extLst>
          </p:cNvPr>
          <p:cNvPicPr>
            <a:picLocks noChangeAspect="1"/>
          </p:cNvPicPr>
          <p:nvPr>
            <p:custDataLst>
              <p:tags r:id="rId19"/>
            </p:custDataLst>
          </p:nvPr>
        </p:nvPicPr>
        <p:blipFill>
          <a:blip r:embed="rId3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78377" y="4234369"/>
            <a:ext cx="1370707" cy="856623"/>
          </a:xfrm>
          <a:prstGeom prst="rect">
            <a:avLst/>
          </a:prstGeom>
        </p:spPr>
      </p:pic>
      <p:sp>
        <p:nvSpPr>
          <p:cNvPr id="43" name="ZoneTexte 42">
            <a:extLst>
              <a:ext uri="{FF2B5EF4-FFF2-40B4-BE49-F238E27FC236}">
                <a16:creationId xmlns:a16="http://schemas.microsoft.com/office/drawing/2014/main" id="{BFDCBA59-1924-ACC0-4FBD-38DC2896EB01}"/>
              </a:ext>
            </a:extLst>
          </p:cNvPr>
          <p:cNvSpPr txBox="1"/>
          <p:nvPr>
            <p:custDataLst>
              <p:tags r:id="rId20"/>
            </p:custDataLst>
          </p:nvPr>
        </p:nvSpPr>
        <p:spPr>
          <a:xfrm>
            <a:off x="2696169" y="5090991"/>
            <a:ext cx="2009325"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Travail en binôme.</a:t>
            </a:r>
          </a:p>
          <a:p>
            <a:pPr algn="ctr" defTabSz="609660">
              <a:defRPr/>
            </a:pPr>
            <a:r>
              <a:rPr lang="fr-FR" dirty="0">
                <a:solidFill>
                  <a:srgbClr val="1F497D">
                    <a:lumMod val="50000"/>
                  </a:srgbClr>
                </a:solidFill>
                <a:latin typeface="Dosis" pitchFamily="2" charset="0"/>
              </a:rPr>
              <a:t>Les élèves travaillent à deux .  </a:t>
            </a:r>
          </a:p>
        </p:txBody>
      </p:sp>
    </p:spTree>
    <p:extLst>
      <p:ext uri="{BB962C8B-B14F-4D97-AF65-F5344CB8AC3E}">
        <p14:creationId xmlns:p14="http://schemas.microsoft.com/office/powerpoint/2010/main" val="2635296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5EAA9-1418-AD3B-4CB9-1280AC863E9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7D960C8-3828-D2E1-42A2-5B2C9EDA5F53}"/>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C0C60B44-10B0-9C94-8F22-4FEF7D6AD945}"/>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755E15EC-58F0-2D37-F254-7037A6632571}"/>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6F953A98-CDD8-904E-6679-3BB0E9F5DA3F}"/>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Les mots qui manquaient sont: une baguette - une étagère.</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0226B185-6075-B4C9-8B5D-6DBE794D099B}"/>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ECC72887-86AF-DA1D-347B-DBBF67FF5025}"/>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C1366053-0862-3051-F6D1-6E8AB8F0DEC7}"/>
              </a:ext>
            </a:extLst>
          </p:cNvPr>
          <p:cNvPicPr>
            <a:picLocks noChangeAspect="1"/>
          </p:cNvPicPr>
          <p:nvPr/>
        </p:nvPicPr>
        <p:blipFill>
          <a:blip r:embed="rId5"/>
          <a:stretch>
            <a:fillRect/>
          </a:stretch>
        </p:blipFill>
        <p:spPr>
          <a:xfrm>
            <a:off x="1034879" y="1966527"/>
            <a:ext cx="6997294" cy="3611264"/>
          </a:xfrm>
          <a:prstGeom prst="rect">
            <a:avLst/>
          </a:prstGeom>
        </p:spPr>
      </p:pic>
      <p:pic>
        <p:nvPicPr>
          <p:cNvPr id="4" name="Image 3">
            <a:extLst>
              <a:ext uri="{FF2B5EF4-FFF2-40B4-BE49-F238E27FC236}">
                <a16:creationId xmlns:a16="http://schemas.microsoft.com/office/drawing/2014/main" id="{3D7A2602-450C-F807-B32C-5068416F64F4}"/>
              </a:ext>
            </a:extLst>
          </p:cNvPr>
          <p:cNvPicPr>
            <a:picLocks noChangeAspect="1"/>
          </p:cNvPicPr>
          <p:nvPr/>
        </p:nvPicPr>
        <p:blipFill>
          <a:blip r:embed="rId6"/>
          <a:stretch>
            <a:fillRect/>
          </a:stretch>
        </p:blipFill>
        <p:spPr>
          <a:xfrm>
            <a:off x="4667107" y="1966527"/>
            <a:ext cx="871804" cy="786452"/>
          </a:xfrm>
          <a:prstGeom prst="rect">
            <a:avLst/>
          </a:prstGeom>
        </p:spPr>
      </p:pic>
      <p:pic>
        <p:nvPicPr>
          <p:cNvPr id="5" name="Image 4">
            <a:extLst>
              <a:ext uri="{FF2B5EF4-FFF2-40B4-BE49-F238E27FC236}">
                <a16:creationId xmlns:a16="http://schemas.microsoft.com/office/drawing/2014/main" id="{F3F11D8B-8480-77BB-3D0F-7AA880F1F48D}"/>
              </a:ext>
            </a:extLst>
          </p:cNvPr>
          <p:cNvPicPr>
            <a:picLocks noChangeAspect="1"/>
          </p:cNvPicPr>
          <p:nvPr/>
        </p:nvPicPr>
        <p:blipFill>
          <a:blip r:embed="rId6"/>
          <a:stretch>
            <a:fillRect/>
          </a:stretch>
        </p:blipFill>
        <p:spPr>
          <a:xfrm>
            <a:off x="598977" y="3542138"/>
            <a:ext cx="871804" cy="786452"/>
          </a:xfrm>
          <a:prstGeom prst="rect">
            <a:avLst/>
          </a:prstGeom>
        </p:spPr>
      </p:pic>
    </p:spTree>
    <p:extLst>
      <p:ext uri="{BB962C8B-B14F-4D97-AF65-F5344CB8AC3E}">
        <p14:creationId xmlns:p14="http://schemas.microsoft.com/office/powerpoint/2010/main" val="5802240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72E63-B48F-4833-7618-9E9D10F932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ADA54B9-B334-224F-01DC-2C003995038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18F5829C-2DA5-85ED-5B6E-4C5204FFC1DD}"/>
              </a:ext>
            </a:extLst>
          </p:cNvPr>
          <p:cNvGrpSpPr/>
          <p:nvPr>
            <p:custDataLst>
              <p:tags r:id="rId2"/>
            </p:custDataLst>
          </p:nvPr>
        </p:nvGrpSpPr>
        <p:grpSpPr>
          <a:xfrm>
            <a:off x="24109" y="-48543"/>
            <a:ext cx="9144000" cy="6857999"/>
            <a:chOff x="0" y="1"/>
            <a:chExt cx="9144000" cy="6857999"/>
          </a:xfrm>
        </p:grpSpPr>
        <p:sp>
          <p:nvSpPr>
            <p:cNvPr id="15" name="Rectangle 14">
              <a:extLst>
                <a:ext uri="{FF2B5EF4-FFF2-40B4-BE49-F238E27FC236}">
                  <a16:creationId xmlns:a16="http://schemas.microsoft.com/office/drawing/2014/main" id="{930E07AA-D972-6A8B-F7CB-1B99D6FA40D5}"/>
                </a:ext>
              </a:extLst>
            </p:cNvPr>
            <p:cNvSpPr/>
            <p:nvPr>
              <p:custDataLst>
                <p:tags r:id="rId6"/>
              </p:custDataLst>
            </p:nvPr>
          </p:nvSpPr>
          <p:spPr>
            <a:xfrm>
              <a:off x="0" y="1"/>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A43A485B-7A02-BE93-D6CA-CC093D87636F}"/>
                </a:ext>
              </a:extLst>
            </p:cNvPr>
            <p:cNvGrpSpPr/>
            <p:nvPr/>
          </p:nvGrpSpPr>
          <p:grpSpPr>
            <a:xfrm>
              <a:off x="228600" y="262182"/>
              <a:ext cx="8692119" cy="6351831"/>
              <a:chOff x="183903" y="180292"/>
              <a:chExt cx="8781569" cy="6513584"/>
            </a:xfrm>
          </p:grpSpPr>
          <p:sp>
            <p:nvSpPr>
              <p:cNvPr id="8" name="Rectangle : coins arrondis 7">
                <a:extLst>
                  <a:ext uri="{FF2B5EF4-FFF2-40B4-BE49-F238E27FC236}">
                    <a16:creationId xmlns:a16="http://schemas.microsoft.com/office/drawing/2014/main" id="{AB5DF6D6-6F17-4D8A-4301-0E3BD58EA7DD}"/>
                  </a:ext>
                </a:extLst>
              </p:cNvPr>
              <p:cNvSpPr/>
              <p:nvPr>
                <p:custDataLst>
                  <p:tags r:id="rId7"/>
                </p:custDataLst>
              </p:nvPr>
            </p:nvSpPr>
            <p:spPr>
              <a:xfrm>
                <a:off x="183903" y="193967"/>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A31D171-41FD-761D-9197-5550CEEE4FE1}"/>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7F891A77-88E6-EB1D-DFAD-8D184F25E319}"/>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5840B19-52B3-F9F0-3B9A-71E24D76F351}"/>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75D2BC3F-4AD0-01B6-D4A7-38ADC63115E6}"/>
              </a:ext>
            </a:extLst>
          </p:cNvPr>
          <p:cNvSpPr/>
          <p:nvPr>
            <p:custDataLst>
              <p:tags r:id="rId3"/>
            </p:custDataLst>
          </p:nvPr>
        </p:nvSpPr>
        <p:spPr>
          <a:xfrm rot="10800000" flipH="1">
            <a:off x="391125" y="45440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09660">
              <a:defRPr/>
            </a:pPr>
            <a:endParaRPr lang="fr-MA" sz="900" b="1" dirty="0">
              <a:solidFill>
                <a:prstClr val="white">
                  <a:lumMod val="50000"/>
                </a:prstClr>
              </a:solidFill>
              <a:latin typeface="Dosis" pitchFamily="2" charset="0"/>
            </a:endParaRPr>
          </a:p>
        </p:txBody>
      </p:sp>
      <p:sp>
        <p:nvSpPr>
          <p:cNvPr id="17" name="ZoneTexte 16">
            <a:extLst>
              <a:ext uri="{FF2B5EF4-FFF2-40B4-BE49-F238E27FC236}">
                <a16:creationId xmlns:a16="http://schemas.microsoft.com/office/drawing/2014/main" id="{1DC556B8-D655-30E1-B07C-B3CBF46D6DA1}"/>
              </a:ext>
            </a:extLst>
          </p:cNvPr>
          <p:cNvSpPr txBox="1"/>
          <p:nvPr>
            <p:custDataLst>
              <p:tags r:id="rId4"/>
            </p:custDataLst>
          </p:nvPr>
        </p:nvSpPr>
        <p:spPr>
          <a:xfrm>
            <a:off x="802561" y="381525"/>
            <a:ext cx="8009617" cy="338554"/>
          </a:xfrm>
          <a:prstGeom prst="rect">
            <a:avLst/>
          </a:prstGeom>
          <a:noFill/>
        </p:spPr>
        <p:txBody>
          <a:bodyPr wrap="square" rtlCol="0">
            <a:spAutoFit/>
          </a:bodyPr>
          <a:lstStyle/>
          <a:p>
            <a:pPr defTabSz="685852">
              <a:spcAft>
                <a:spcPts val="400"/>
              </a:spcAft>
              <a:defRPr/>
            </a:pPr>
            <a:r>
              <a:rPr lang="fr-FR" sz="1600" b="1" dirty="0">
                <a:solidFill>
                  <a:srgbClr val="A6A6A6"/>
                </a:solidFill>
                <a:latin typeface="Calibri"/>
              </a:rPr>
              <a:t>À la maison, écrivez, les mots du vocabulaire que nous avons vus aujourd’hui. La page  25.</a:t>
            </a:r>
          </a:p>
        </p:txBody>
      </p:sp>
      <p:graphicFrame>
        <p:nvGraphicFramePr>
          <p:cNvPr id="7" name="Tableau 6">
            <a:extLst>
              <a:ext uri="{FF2B5EF4-FFF2-40B4-BE49-F238E27FC236}">
                <a16:creationId xmlns:a16="http://schemas.microsoft.com/office/drawing/2014/main" id="{C8865052-3F79-A66D-7FC6-A9987732EB7A}"/>
              </a:ext>
            </a:extLst>
          </p:cNvPr>
          <p:cNvGraphicFramePr>
            <a:graphicFrameLocks noGrp="1"/>
          </p:cNvGraphicFramePr>
          <p:nvPr>
            <p:custDataLst>
              <p:tags r:id="rId5"/>
            </p:custDataLst>
          </p:nvPr>
        </p:nvGraphicFramePr>
        <p:xfrm>
          <a:off x="24110" y="-48543"/>
          <a:ext cx="8896611" cy="457200"/>
        </p:xfrm>
        <a:graphic>
          <a:graphicData uri="http://schemas.openxmlformats.org/drawingml/2006/table">
            <a:tbl>
              <a:tblPr firstRow="1" bandRow="1">
                <a:tableStyleId>{5C22544A-7EE6-4342-B048-85BDC9FD1C3A}</a:tableStyleId>
              </a:tblPr>
              <a:tblGrid>
                <a:gridCol w="1482769">
                  <a:extLst>
                    <a:ext uri="{9D8B030D-6E8A-4147-A177-3AD203B41FA5}">
                      <a16:colId xmlns:a16="http://schemas.microsoft.com/office/drawing/2014/main" val="1026576551"/>
                    </a:ext>
                  </a:extLst>
                </a:gridCol>
                <a:gridCol w="1482769">
                  <a:extLst>
                    <a:ext uri="{9D8B030D-6E8A-4147-A177-3AD203B41FA5}">
                      <a16:colId xmlns:a16="http://schemas.microsoft.com/office/drawing/2014/main" val="1915038765"/>
                    </a:ext>
                  </a:extLst>
                </a:gridCol>
                <a:gridCol w="1482769">
                  <a:extLst>
                    <a:ext uri="{9D8B030D-6E8A-4147-A177-3AD203B41FA5}">
                      <a16:colId xmlns:a16="http://schemas.microsoft.com/office/drawing/2014/main" val="2262048582"/>
                    </a:ext>
                  </a:extLst>
                </a:gridCol>
                <a:gridCol w="1690250">
                  <a:extLst>
                    <a:ext uri="{9D8B030D-6E8A-4147-A177-3AD203B41FA5}">
                      <a16:colId xmlns:a16="http://schemas.microsoft.com/office/drawing/2014/main" val="2897137454"/>
                    </a:ext>
                  </a:extLst>
                </a:gridCol>
                <a:gridCol w="1655037">
                  <a:extLst>
                    <a:ext uri="{9D8B030D-6E8A-4147-A177-3AD203B41FA5}">
                      <a16:colId xmlns:a16="http://schemas.microsoft.com/office/drawing/2014/main" val="2418460758"/>
                    </a:ext>
                  </a:extLst>
                </a:gridCol>
                <a:gridCol w="110301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a:extLst>
              <a:ext uri="{FF2B5EF4-FFF2-40B4-BE49-F238E27FC236}">
                <a16:creationId xmlns:a16="http://schemas.microsoft.com/office/drawing/2014/main" id="{E171527B-2AE3-8A8C-D73C-30F5E429478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015051" y="513661"/>
            <a:ext cx="1143697" cy="10774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1BF2F31F-5372-70F9-2314-4865B05669AF}"/>
              </a:ext>
            </a:extLst>
          </p:cNvPr>
          <p:cNvSpPr txBox="1"/>
          <p:nvPr/>
        </p:nvSpPr>
        <p:spPr>
          <a:xfrm>
            <a:off x="2747400" y="748924"/>
            <a:ext cx="3454400" cy="792974"/>
          </a:xfrm>
          <a:prstGeom prst="rect">
            <a:avLst/>
          </a:prstGeom>
        </p:spPr>
        <p:txBody>
          <a:bodyPr wrap="square" lIns="0" tIns="0" rIns="0" bIns="0" rtlCol="0" anchor="t">
            <a:spAutoFit/>
          </a:bodyPr>
          <a:lstStyle/>
          <a:p>
            <a:pPr algn="ctr" defTabSz="457246">
              <a:lnSpc>
                <a:spcPts val="7400"/>
              </a:lnSpc>
              <a:defRPr/>
            </a:pPr>
            <a:r>
              <a:rPr lang="en-US" sz="2400" dirty="0">
                <a:solidFill>
                  <a:srgbClr val="215968"/>
                </a:solidFill>
                <a:latin typeface="Carelia"/>
              </a:rPr>
              <a:t>Devoir à la </a:t>
            </a:r>
            <a:r>
              <a:rPr lang="en-US" sz="2400" dirty="0" err="1">
                <a:solidFill>
                  <a:srgbClr val="215968"/>
                </a:solidFill>
                <a:latin typeface="Carelia"/>
              </a:rPr>
              <a:t>maison</a:t>
            </a:r>
            <a:endParaRPr lang="en-US" sz="2400" dirty="0">
              <a:solidFill>
                <a:srgbClr val="215968"/>
              </a:solidFill>
              <a:latin typeface="Carelia"/>
            </a:endParaRPr>
          </a:p>
        </p:txBody>
      </p:sp>
      <p:pic>
        <p:nvPicPr>
          <p:cNvPr id="13" name="Image 12">
            <a:extLst>
              <a:ext uri="{FF2B5EF4-FFF2-40B4-BE49-F238E27FC236}">
                <a16:creationId xmlns:a16="http://schemas.microsoft.com/office/drawing/2014/main" id="{B6FF3687-3FB5-72A8-4044-74E21308C967}"/>
              </a:ext>
            </a:extLst>
          </p:cNvPr>
          <p:cNvPicPr>
            <a:picLocks noChangeAspect="1"/>
          </p:cNvPicPr>
          <p:nvPr/>
        </p:nvPicPr>
        <p:blipFill>
          <a:blip r:embed="rId14"/>
          <a:stretch>
            <a:fillRect/>
          </a:stretch>
        </p:blipFill>
        <p:spPr>
          <a:xfrm>
            <a:off x="2431264" y="1530805"/>
            <a:ext cx="4082300" cy="4945670"/>
          </a:xfrm>
          <a:prstGeom prst="rect">
            <a:avLst/>
          </a:prstGeom>
          <a:ln w="38100">
            <a:solidFill>
              <a:schemeClr val="tx1"/>
            </a:solidFill>
          </a:ln>
        </p:spPr>
      </p:pic>
      <p:cxnSp>
        <p:nvCxnSpPr>
          <p:cNvPr id="24" name="Connecteur droit avec flèche 23">
            <a:extLst>
              <a:ext uri="{FF2B5EF4-FFF2-40B4-BE49-F238E27FC236}">
                <a16:creationId xmlns:a16="http://schemas.microsoft.com/office/drawing/2014/main" id="{9607C01B-E9B1-5078-56D1-B02D6970DC83}"/>
              </a:ext>
            </a:extLst>
          </p:cNvPr>
          <p:cNvCxnSpPr>
            <a:cxnSpLocks/>
          </p:cNvCxnSpPr>
          <p:nvPr/>
        </p:nvCxnSpPr>
        <p:spPr>
          <a:xfrm>
            <a:off x="3165987" y="2710198"/>
            <a:ext cx="2900516" cy="67025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2" name="Flèche : droite 31">
            <a:extLst>
              <a:ext uri="{FF2B5EF4-FFF2-40B4-BE49-F238E27FC236}">
                <a16:creationId xmlns:a16="http://schemas.microsoft.com/office/drawing/2014/main" id="{22AA6AAE-E519-4F16-0D89-D24EB6C6117C}"/>
              </a:ext>
            </a:extLst>
          </p:cNvPr>
          <p:cNvSpPr/>
          <p:nvPr/>
        </p:nvSpPr>
        <p:spPr>
          <a:xfrm>
            <a:off x="2096336" y="2543484"/>
            <a:ext cx="702290" cy="16671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2894298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99781-8D71-6781-9411-961251040E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480B236-7E09-77A8-6407-52087936A07B}"/>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6C88B8A1-F0D0-5190-F367-A51995A2744B}"/>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45C370E-032C-8C71-25E6-E9294A30B82C}"/>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DE07972A-B095-57BC-AADB-BB91F278365F}"/>
              </a:ext>
            </a:extLst>
          </p:cNvPr>
          <p:cNvSpPr/>
          <p:nvPr/>
        </p:nvSpPr>
        <p:spPr>
          <a:xfrm>
            <a:off x="1320802" y="1905000"/>
            <a:ext cx="6304827" cy="1778000"/>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BFD76BC8-B368-33CB-77C7-2EB00087C531}"/>
              </a:ext>
            </a:extLst>
          </p:cNvPr>
          <p:cNvSpPr txBox="1"/>
          <p:nvPr/>
        </p:nvSpPr>
        <p:spPr>
          <a:xfrm>
            <a:off x="1580775" y="2288944"/>
            <a:ext cx="5588000" cy="114005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Présentation des graphèmes complexes:</a:t>
            </a:r>
          </a:p>
          <a:p>
            <a:pPr algn="ctr" defTabSz="457246">
              <a:lnSpc>
                <a:spcPts val="4608"/>
              </a:lnSpc>
            </a:pPr>
            <a:r>
              <a:rPr lang="fr-FR" sz="2533" b="1" dirty="0">
                <a:solidFill>
                  <a:srgbClr val="FFC000"/>
                </a:solidFill>
                <a:latin typeface="Dosis" pitchFamily="2" charset="0"/>
              </a:rPr>
              <a:t>er – et – </a:t>
            </a:r>
            <a:r>
              <a:rPr lang="fr-FR" sz="2533" b="1" dirty="0" err="1">
                <a:solidFill>
                  <a:srgbClr val="FFC000"/>
                </a:solidFill>
                <a:latin typeface="Dosis" pitchFamily="2" charset="0"/>
              </a:rPr>
              <a:t>ette</a:t>
            </a:r>
            <a:r>
              <a:rPr lang="fr-FR" sz="2533" b="1" dirty="0">
                <a:solidFill>
                  <a:srgbClr val="FFC000"/>
                </a:solidFill>
                <a:latin typeface="Dosis" pitchFamily="2" charset="0"/>
              </a:rPr>
              <a:t> – </a:t>
            </a:r>
            <a:r>
              <a:rPr lang="fr-FR" sz="2533" b="1" dirty="0" err="1">
                <a:solidFill>
                  <a:srgbClr val="FFC000"/>
                </a:solidFill>
                <a:latin typeface="Dosis" pitchFamily="2" charset="0"/>
              </a:rPr>
              <a:t>ier</a:t>
            </a:r>
            <a:r>
              <a:rPr lang="fr-FR" sz="2533" b="1" dirty="0">
                <a:solidFill>
                  <a:srgbClr val="FFC000"/>
                </a:solidFill>
                <a:latin typeface="Dosis" pitchFamily="2" charset="0"/>
              </a:rPr>
              <a:t> – è – ê  - </a:t>
            </a:r>
            <a:r>
              <a:rPr lang="fr-FR" sz="2533" b="1" dirty="0" err="1">
                <a:solidFill>
                  <a:srgbClr val="FFC000"/>
                </a:solidFill>
                <a:latin typeface="Dosis" pitchFamily="2" charset="0"/>
              </a:rPr>
              <a:t>ei</a:t>
            </a:r>
            <a:r>
              <a:rPr lang="fr-FR" sz="2533" b="1" dirty="0">
                <a:solidFill>
                  <a:srgbClr val="FFC000"/>
                </a:solidFill>
                <a:latin typeface="Dosis" pitchFamily="2" charset="0"/>
              </a:rPr>
              <a:t> - ai </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136524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7975A-81E4-056B-2323-740AE28E95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FCE8B27-06CB-79F8-6036-D9A65FC148D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CB3597D-DF93-3ACB-096E-293453811543}"/>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00">
                <a:solidFill>
                  <a:prstClr val="white"/>
                </a:solidFill>
                <a:latin typeface="Dosis" pitchFamily="2" charset="0"/>
              </a:rPr>
              <a:t>er – et – ette – er – è – ê  - ei - ai </a:t>
            </a:r>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DDED183-CFD5-C7C6-C30D-20277D82DF9A}"/>
              </a:ext>
            </a:extLst>
          </p:cNvPr>
          <p:cNvSpPr/>
          <p:nvPr/>
        </p:nvSpPr>
        <p:spPr>
          <a:xfrm>
            <a:off x="190503" y="228601"/>
            <a:ext cx="8769597" cy="5776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42DAA4A-E1B6-A884-6B26-9654C5BB081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ED3418E1-D21E-24B9-EDE4-51DAA2756FC7}"/>
              </a:ext>
            </a:extLst>
          </p:cNvPr>
          <p:cNvSpPr txBox="1"/>
          <p:nvPr/>
        </p:nvSpPr>
        <p:spPr>
          <a:xfrm>
            <a:off x="403123" y="1677459"/>
            <a:ext cx="8337754" cy="4524315"/>
          </a:xfrm>
          <a:prstGeom prst="rect">
            <a:avLst/>
          </a:prstGeom>
          <a:noFill/>
        </p:spPr>
        <p:txBody>
          <a:bodyPr wrap="square" rtlCol="0">
            <a:spAutoFit/>
          </a:bodyPr>
          <a:lstStyle/>
          <a:p>
            <a:pPr algn="ctr" defTabSz="685869">
              <a:defRPr/>
            </a:pPr>
            <a:r>
              <a:rPr lang="pt-BR" sz="9600" b="1" dirty="0">
                <a:solidFill>
                  <a:srgbClr val="106585"/>
                </a:solidFill>
                <a:latin typeface="Dosis" pitchFamily="2" charset="0"/>
              </a:rPr>
              <a:t>er – et – ette – ier – è – ê  - ei - ai </a:t>
            </a:r>
          </a:p>
        </p:txBody>
      </p:sp>
      <p:graphicFrame>
        <p:nvGraphicFramePr>
          <p:cNvPr id="7" name="Tableau 6">
            <a:extLst>
              <a:ext uri="{FF2B5EF4-FFF2-40B4-BE49-F238E27FC236}">
                <a16:creationId xmlns:a16="http://schemas.microsoft.com/office/drawing/2014/main" id="{C18F2DEC-0022-2CF9-D968-DBD92A940FB5}"/>
              </a:ext>
            </a:extLst>
          </p:cNvPr>
          <p:cNvGraphicFramePr>
            <a:graphicFrameLocks noGrp="1"/>
          </p:cNvGraphicFramePr>
          <p:nvPr>
            <p:custDataLst>
              <p:tags r:id="rId1"/>
            </p:custDataLst>
            <p:extLst>
              <p:ext uri="{D42A27DB-BD31-4B8C-83A1-F6EECF244321}">
                <p14:modId xmlns:p14="http://schemas.microsoft.com/office/powerpoint/2010/main" val="365677157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4360729-1E9A-A9A7-895A-01610D9F75E7}"/>
              </a:ext>
            </a:extLst>
          </p:cNvPr>
          <p:cNvSpPr txBox="1"/>
          <p:nvPr/>
        </p:nvSpPr>
        <p:spPr>
          <a:xfrm>
            <a:off x="886703" y="329508"/>
            <a:ext cx="7923000" cy="307777"/>
          </a:xfrm>
          <a:prstGeom prst="rect">
            <a:avLst/>
          </a:prstGeom>
          <a:noFill/>
        </p:spPr>
        <p:txBody>
          <a:bodyPr wrap="square" rtlCol="0">
            <a:spAutoFit/>
          </a:bodyPr>
          <a:lstStyle/>
          <a:p>
            <a:pPr defTabSz="609630">
              <a:spcAft>
                <a:spcPts val="400"/>
              </a:spcAft>
              <a:defRPr/>
            </a:pPr>
            <a:r>
              <a:rPr lang="fr-FR" sz="1400" b="1" dirty="0">
                <a:solidFill>
                  <a:prstClr val="white">
                    <a:lumMod val="65000"/>
                  </a:prstClr>
                </a:solidFill>
              </a:rPr>
              <a:t>Aujourd’hui, nous allons voir les graphèmes : er – et – </a:t>
            </a:r>
            <a:r>
              <a:rPr lang="fr-FR" sz="1400" b="1" dirty="0" err="1">
                <a:solidFill>
                  <a:prstClr val="white">
                    <a:lumMod val="65000"/>
                  </a:prstClr>
                </a:solidFill>
              </a:rPr>
              <a:t>ette</a:t>
            </a:r>
            <a:r>
              <a:rPr lang="fr-FR" sz="1400" b="1" dirty="0">
                <a:solidFill>
                  <a:prstClr val="white">
                    <a:lumMod val="65000"/>
                  </a:prstClr>
                </a:solidFill>
              </a:rPr>
              <a:t> – </a:t>
            </a:r>
            <a:r>
              <a:rPr lang="fr-FR" sz="1400" b="1" dirty="0" err="1">
                <a:solidFill>
                  <a:prstClr val="white">
                    <a:lumMod val="65000"/>
                  </a:prstClr>
                </a:solidFill>
              </a:rPr>
              <a:t>ier</a:t>
            </a:r>
            <a:r>
              <a:rPr lang="fr-FR" sz="1400" b="1" dirty="0">
                <a:solidFill>
                  <a:prstClr val="white">
                    <a:lumMod val="65000"/>
                  </a:prstClr>
                </a:solidFill>
              </a:rPr>
              <a:t> – è – ê  - </a:t>
            </a:r>
            <a:r>
              <a:rPr lang="fr-FR" sz="1400" b="1" dirty="0" err="1">
                <a:solidFill>
                  <a:prstClr val="white">
                    <a:lumMod val="65000"/>
                  </a:prstClr>
                </a:solidFill>
              </a:rPr>
              <a:t>ei</a:t>
            </a:r>
            <a:r>
              <a:rPr lang="fr-FR" sz="1400" b="1" dirty="0">
                <a:solidFill>
                  <a:prstClr val="white">
                    <a:lumMod val="65000"/>
                  </a:prstClr>
                </a:solidFill>
              </a:rPr>
              <a:t> - ai </a:t>
            </a:r>
          </a:p>
        </p:txBody>
      </p:sp>
      <p:sp>
        <p:nvSpPr>
          <p:cNvPr id="3" name="ZoneTexte 2">
            <a:extLst>
              <a:ext uri="{FF2B5EF4-FFF2-40B4-BE49-F238E27FC236}">
                <a16:creationId xmlns:a16="http://schemas.microsoft.com/office/drawing/2014/main" id="{E1B5D8B5-4087-1128-2189-6BBAD511B4C0}"/>
              </a:ext>
            </a:extLst>
          </p:cNvPr>
          <p:cNvSpPr txBox="1"/>
          <p:nvPr>
            <p:custDataLst>
              <p:tags r:id="rId2"/>
            </p:custDataLst>
          </p:nvPr>
        </p:nvSpPr>
        <p:spPr>
          <a:xfrm>
            <a:off x="886703" y="582780"/>
            <a:ext cx="5085605" cy="307777"/>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L’enseignant (e) passe à l’écran suivant sans explications. </a:t>
            </a:r>
            <a:endParaRPr lang="fr-FR" i="1" dirty="0">
              <a:solidFill>
                <a:prstClr val="white">
                  <a:lumMod val="65000"/>
                </a:prstClr>
              </a:solidFill>
              <a:latin typeface="Calibri"/>
            </a:endParaRPr>
          </a:p>
        </p:txBody>
      </p:sp>
    </p:spTree>
    <p:extLst>
      <p:ext uri="{BB962C8B-B14F-4D97-AF65-F5344CB8AC3E}">
        <p14:creationId xmlns:p14="http://schemas.microsoft.com/office/powerpoint/2010/main" val="16418706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C74B3-C26B-127F-1300-CE19DB79396D}"/>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80A21465-FD7A-8D30-9B5E-7CCC5ACCB93A}"/>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46808FDC-025E-12BA-9AF8-7B5D6ED8C870}"/>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EA6CA27-605C-B202-9818-5C52567C4DAA}"/>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40DE062-0FF2-BF08-1442-257C5AD1C129}"/>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3850A52E-AE1D-5791-F534-BC87B372C9D8}"/>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6D4A6A4D-A603-1B5C-ADE1-8CDD1E8DA03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A7D2BCB8-FD41-45F2-7813-DF74F79FF98B}"/>
              </a:ext>
            </a:extLst>
          </p:cNvPr>
          <p:cNvSpPr txBox="1"/>
          <p:nvPr>
            <p:custDataLst>
              <p:tags r:id="rId4"/>
            </p:custDataLst>
          </p:nvPr>
        </p:nvSpPr>
        <p:spPr>
          <a:xfrm>
            <a:off x="914400" y="381001"/>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 e » qui a un accent aigu fait le son « é ».</a:t>
            </a:r>
            <a:r>
              <a:rPr lang="fr-FR" sz="1600" b="1" dirty="0">
                <a:solidFill>
                  <a:prstClr val="white">
                    <a:lumMod val="65000"/>
                  </a:prstClr>
                </a:solidFill>
              </a:rPr>
              <a:t> le son « é» s’écrit avec 2 lettres : e et r </a:t>
            </a:r>
          </a:p>
          <a:p>
            <a:pPr defTabSz="609630">
              <a:spcAft>
                <a:spcPts val="400"/>
              </a:spcAft>
              <a:defRPr/>
            </a:pPr>
            <a:r>
              <a:rPr lang="fr-FR" sz="1600" b="1" dirty="0">
                <a:solidFill>
                  <a:prstClr val="white">
                    <a:lumMod val="65000"/>
                  </a:prstClr>
                </a:solidFill>
                <a:latin typeface="Calibri"/>
              </a:rPr>
              <a:t> </a:t>
            </a:r>
          </a:p>
        </p:txBody>
      </p:sp>
      <p:sp>
        <p:nvSpPr>
          <p:cNvPr id="4" name="Rectangle 3">
            <a:extLst>
              <a:ext uri="{FF2B5EF4-FFF2-40B4-BE49-F238E27FC236}">
                <a16:creationId xmlns:a16="http://schemas.microsoft.com/office/drawing/2014/main" id="{C2375CC5-3FEE-1445-43B7-2AE120B7BE79}"/>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é</a:t>
            </a:r>
            <a:r>
              <a:rPr lang="pt-BR" sz="88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D27BE42C-C734-02CB-6608-3BB447555D1F}"/>
              </a:ext>
            </a:extLst>
          </p:cNvPr>
          <p:cNvSpPr txBox="1"/>
          <p:nvPr>
            <p:custDataLst>
              <p:tags r:id="rId6"/>
            </p:custDataLst>
          </p:nvPr>
        </p:nvSpPr>
        <p:spPr>
          <a:xfrm>
            <a:off x="878117" y="1164961"/>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mj-lt"/>
              </a:rPr>
              <a:t>. </a:t>
            </a:r>
            <a:endParaRPr lang="fr-FR" i="1" dirty="0">
              <a:solidFill>
                <a:prstClr val="white">
                  <a:lumMod val="65000"/>
                </a:prstClr>
              </a:solidFill>
              <a:latin typeface="+mj-lt"/>
            </a:endParaRPr>
          </a:p>
        </p:txBody>
      </p:sp>
      <p:graphicFrame>
        <p:nvGraphicFramePr>
          <p:cNvPr id="3" name="Tableau 2">
            <a:extLst>
              <a:ext uri="{FF2B5EF4-FFF2-40B4-BE49-F238E27FC236}">
                <a16:creationId xmlns:a16="http://schemas.microsoft.com/office/drawing/2014/main" id="{CA898C15-CDF9-6E46-5323-559909E4945D}"/>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7554955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 e » est devant « r », elles font aussi le son  « é » </a:t>
            </a: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er</a:t>
            </a:r>
            <a:r>
              <a:rPr lang="pt-BR" sz="88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7BF4FBFB-3767-5152-1ACE-EF51F24E9DE1}"/>
              </a:ext>
            </a:extLst>
          </p:cNvPr>
          <p:cNvSpPr txBox="1"/>
          <p:nvPr>
            <p:custDataLst>
              <p:tags r:id="rId6"/>
            </p:custDataLst>
          </p:nvPr>
        </p:nvSpPr>
        <p:spPr>
          <a:xfrm>
            <a:off x="878117" y="1164961"/>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mj-lt"/>
              </a:rPr>
              <a:t>. </a:t>
            </a:r>
            <a:endParaRPr lang="fr-FR" i="1" dirty="0">
              <a:solidFill>
                <a:prstClr val="white">
                  <a:lumMod val="65000"/>
                </a:prstClr>
              </a:solidFill>
              <a:latin typeface="+mj-lt"/>
            </a:endParaRPr>
          </a:p>
        </p:txBody>
      </p:sp>
      <p:graphicFrame>
        <p:nvGraphicFramePr>
          <p:cNvPr id="3" name="Tableau 2">
            <a:extLst>
              <a:ext uri="{FF2B5EF4-FFF2-40B4-BE49-F238E27FC236}">
                <a16:creationId xmlns:a16="http://schemas.microsoft.com/office/drawing/2014/main" id="{684B6C5D-3400-44C0-62D6-9EF0E954AFD4}"/>
              </a:ext>
            </a:extLst>
          </p:cNvPr>
          <p:cNvGraphicFramePr>
            <a:graphicFrameLocks noGrp="1"/>
          </p:cNvGraphicFramePr>
          <p:nvPr>
            <p:custDataLst>
              <p:tags r:id="rId7"/>
            </p:custDataLst>
            <p:extLst>
              <p:ext uri="{D42A27DB-BD31-4B8C-83A1-F6EECF244321}">
                <p14:modId xmlns:p14="http://schemas.microsoft.com/office/powerpoint/2010/main" val="3153784356"/>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8928946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62AA3-FE06-16E9-2740-2B661688A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042197C-3E7D-7F79-4AF9-728EA995A508}"/>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4DDB82E-0DBA-312E-F335-5A5EF2F82879}"/>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A7F0217-55CD-F39D-6E66-49799AF20E4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2E51B5D-A5B9-55FB-0ECC-3813B80DC26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CA82F72-ED78-FB4C-0E48-4378E1F5D5DF}"/>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4802D42-CECF-4445-87A3-D57053679093}"/>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5EDA5CE-6ABF-2A95-9930-580B75F8E8FC}"/>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1093267-4CC5-41B2-AE7B-9A1E5D801C24}"/>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0B6E2E2-FFB4-709B-5D40-346F51F6B2E5}"/>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873A4C8-DEBD-07B9-D527-4A93DF7AB433}"/>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1CA22B65-5206-C951-D2A1-970B9E4DDCFA}"/>
              </a:ext>
            </a:extLst>
          </p:cNvPr>
          <p:cNvSpPr/>
          <p:nvPr>
            <p:custDataLst>
              <p:tags r:id="rId11"/>
            </p:custDataLst>
          </p:nvPr>
        </p:nvSpPr>
        <p:spPr>
          <a:xfrm>
            <a:off x="457202" y="1555798"/>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er</a:t>
            </a:r>
          </a:p>
          <a:p>
            <a:pPr algn="ctr" defTabSz="457223"/>
            <a:r>
              <a:rPr lang="pt-BR" sz="9900" b="1" dirty="0">
                <a:solidFill>
                  <a:srgbClr val="106585"/>
                </a:solidFill>
                <a:latin typeface="Dosis" pitchFamily="2" charset="0"/>
              </a:rPr>
              <a:t>bouch</a:t>
            </a:r>
            <a:r>
              <a:rPr lang="pt-BR" sz="9900" b="1" dirty="0">
                <a:solidFill>
                  <a:schemeClr val="accent6">
                    <a:lumMod val="75000"/>
                  </a:schemeClr>
                </a:solidFill>
                <a:latin typeface="Dosis" pitchFamily="2" charset="0"/>
              </a:rPr>
              <a:t>er</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1440711D-CED3-BD29-E56D-ED462149C226}"/>
              </a:ext>
            </a:extLst>
          </p:cNvPr>
          <p:cNvSpPr txBox="1"/>
          <p:nvPr>
            <p:custDataLst>
              <p:tags r:id="rId12"/>
            </p:custDataLst>
          </p:nvPr>
        </p:nvSpPr>
        <p:spPr>
          <a:xfrm>
            <a:off x="1014972" y="350411"/>
            <a:ext cx="7686264" cy="830997"/>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er » comme dans le mot « boucher ».  Lisons ensemble: « er »  « boucher ».</a:t>
            </a:r>
          </a:p>
          <a:p>
            <a:pPr defTabSz="685818">
              <a:defRPr/>
            </a:pPr>
            <a:r>
              <a:rPr lang="fr-FR" sz="1600" b="1" dirty="0">
                <a:solidFill>
                  <a:prstClr val="white">
                    <a:lumMod val="65000"/>
                  </a:prstClr>
                </a:solidFill>
              </a:rPr>
              <a:t>le son « é» s’écrit avec 2 lettres : e et r </a:t>
            </a:r>
          </a:p>
          <a:p>
            <a:pPr defTabSz="685818">
              <a:defRPr/>
            </a:pPr>
            <a:endParaRPr lang="fr-FR" sz="1600" b="1" dirty="0">
              <a:solidFill>
                <a:prstClr val="white">
                  <a:lumMod val="65000"/>
                </a:prstClr>
              </a:solidFill>
              <a:latin typeface="+mj-lt"/>
            </a:endParaRPr>
          </a:p>
        </p:txBody>
      </p:sp>
      <p:graphicFrame>
        <p:nvGraphicFramePr>
          <p:cNvPr id="9" name="Tableau 8">
            <a:extLst>
              <a:ext uri="{FF2B5EF4-FFF2-40B4-BE49-F238E27FC236}">
                <a16:creationId xmlns:a16="http://schemas.microsoft.com/office/drawing/2014/main" id="{4F99155C-2624-462D-1235-8BBEF2ED32CD}"/>
              </a:ext>
            </a:extLst>
          </p:cNvPr>
          <p:cNvGraphicFramePr>
            <a:graphicFrameLocks noGrp="1"/>
          </p:cNvGraphicFramePr>
          <p:nvPr>
            <p:custDataLst>
              <p:tags r:id="rId13"/>
            </p:custDataLst>
            <p:extLst>
              <p:ext uri="{D42A27DB-BD31-4B8C-83A1-F6EECF244321}">
                <p14:modId xmlns:p14="http://schemas.microsoft.com/office/powerpoint/2010/main" val="3566413809"/>
              </p:ext>
            </p:extLst>
          </p:nvPr>
        </p:nvGraphicFramePr>
        <p:xfrm>
          <a:off x="-28533" y="-28609"/>
          <a:ext cx="8603748"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8EDA041E-8D30-DB78-1097-494703A4A7A4}"/>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089072" y="2147606"/>
            <a:ext cx="2704552" cy="2216053"/>
          </a:xfrm>
          <a:prstGeom prst="rect">
            <a:avLst/>
          </a:prstGeom>
        </p:spPr>
      </p:pic>
    </p:spTree>
    <p:extLst>
      <p:ext uri="{BB962C8B-B14F-4D97-AF65-F5344CB8AC3E}">
        <p14:creationId xmlns:p14="http://schemas.microsoft.com/office/powerpoint/2010/main" val="27789685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79E0B-4BCE-FD95-85D7-DA6CD60159C1}"/>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C10D9B21-5928-86FC-6EB6-FA97BF821A3D}"/>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DCE93A90-D3EB-DAC8-454F-14A5BAA1017C}"/>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615350B-7ABF-9BCC-DA00-0C0F4E354EB6}"/>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A42D845-ADD9-D972-7815-2E24C34704E6}"/>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2AACA5FF-DF1D-DA10-BA86-CE554D03298B}"/>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DF2CFEF3-9562-4F99-490F-69A82EB41780}"/>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4ECC3171-F95B-64C2-DAD7-ABEC66E7CAC2}"/>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 e» est devant t elles font aussi le son « é »Le son « é » s’écrit avec 2 lettres : e et t </a:t>
            </a:r>
          </a:p>
        </p:txBody>
      </p:sp>
      <p:sp>
        <p:nvSpPr>
          <p:cNvPr id="4" name="Rectangle 3">
            <a:extLst>
              <a:ext uri="{FF2B5EF4-FFF2-40B4-BE49-F238E27FC236}">
                <a16:creationId xmlns:a16="http://schemas.microsoft.com/office/drawing/2014/main" id="{7A151BB9-A5E5-455B-894A-5634783B2924}"/>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et</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3F703428-A957-5134-70A3-B173B8AB50D1}"/>
              </a:ext>
            </a:extLst>
          </p:cNvPr>
          <p:cNvGraphicFramePr>
            <a:graphicFrameLocks noGrp="1"/>
          </p:cNvGraphicFramePr>
          <p:nvPr>
            <p:custDataLst>
              <p:tags r:id="rId6"/>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8939012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6EF86-9AA6-BC60-B728-5BF258348E8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0DD3E4D-904F-7E57-EC24-58E951C5C293}"/>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DBACD9F7-035F-575C-679F-58941F64AEEA}"/>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CC62366F-F403-79E1-06D5-D8442204E3DA}"/>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EC21B959-337D-EE03-356F-3BAEB8508F2D}"/>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88B1C431-B568-D1C1-3644-99A8075BCAFE}"/>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B375E0B-0572-CBA7-AC56-ADFA66F5080F}"/>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3549BCA-998F-67F1-108A-959709E3F59E}"/>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68BB972-9D53-A4C3-4DF5-8D9BC13E7D79}"/>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684776FE-670C-F617-BA9A-75636C5B576C}"/>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0CF622-536B-57DB-A5F0-8B2EA7C9B9A6}"/>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19B020AD-0645-740B-C800-2CA088100D4C}"/>
              </a:ext>
            </a:extLst>
          </p:cNvPr>
          <p:cNvSpPr/>
          <p:nvPr>
            <p:custDataLst>
              <p:tags r:id="rId11"/>
            </p:custDataLst>
          </p:nvPr>
        </p:nvSpPr>
        <p:spPr>
          <a:xfrm>
            <a:off x="501905" y="1113128"/>
            <a:ext cx="6071416"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et</a:t>
            </a:r>
            <a:endParaRPr lang="pt-BR" sz="9900" b="1" dirty="0">
              <a:solidFill>
                <a:srgbClr val="106585"/>
              </a:solidFill>
              <a:latin typeface="Dosis" pitchFamily="2" charset="0"/>
            </a:endParaRPr>
          </a:p>
          <a:p>
            <a:pPr algn="ctr" defTabSz="457223"/>
            <a:r>
              <a:rPr lang="pt-BR" sz="9900" b="1" dirty="0">
                <a:solidFill>
                  <a:srgbClr val="106585"/>
                </a:solidFill>
                <a:latin typeface="Dosis" pitchFamily="2" charset="0"/>
              </a:rPr>
              <a:t>poul</a:t>
            </a:r>
            <a:r>
              <a:rPr lang="pt-BR" sz="9900" b="1" dirty="0">
                <a:solidFill>
                  <a:schemeClr val="accent6">
                    <a:lumMod val="75000"/>
                  </a:schemeClr>
                </a:solidFill>
                <a:latin typeface="Dosis" pitchFamily="2" charset="0"/>
              </a:rPr>
              <a:t>et</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A49F0129-9A4E-6BF9-4EEB-9B5F1C5EC7F7}"/>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et » comme dans poulet.  Lisons ensemble: « et » « poulet ».</a:t>
            </a:r>
          </a:p>
        </p:txBody>
      </p:sp>
      <p:graphicFrame>
        <p:nvGraphicFramePr>
          <p:cNvPr id="9" name="Tableau 8">
            <a:extLst>
              <a:ext uri="{FF2B5EF4-FFF2-40B4-BE49-F238E27FC236}">
                <a16:creationId xmlns:a16="http://schemas.microsoft.com/office/drawing/2014/main" id="{E82AC074-9954-7A3D-3D39-9C43F9C87F66}"/>
              </a:ext>
            </a:extLst>
          </p:cNvPr>
          <p:cNvGraphicFramePr>
            <a:graphicFrameLocks noGrp="1"/>
          </p:cNvGraphicFramePr>
          <p:nvPr>
            <p:custDataLst>
              <p:tags r:id="rId13"/>
            </p:custDataLst>
            <p:extLst>
              <p:ext uri="{D42A27DB-BD31-4B8C-83A1-F6EECF244321}">
                <p14:modId xmlns:p14="http://schemas.microsoft.com/office/powerpoint/2010/main" val="1652138471"/>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857066E1-AEBD-23DA-0EB9-7E577F84D5E1}"/>
              </a:ext>
            </a:extLst>
          </p:cNvPr>
          <p:cNvPicPr>
            <a:picLocks noChangeAspect="1"/>
          </p:cNvPicPr>
          <p:nvPr/>
        </p:nvPicPr>
        <p:blipFill>
          <a:blip r:embed="rId17"/>
          <a:stretch>
            <a:fillRect/>
          </a:stretch>
        </p:blipFill>
        <p:spPr>
          <a:xfrm>
            <a:off x="5536814" y="1704987"/>
            <a:ext cx="2910995" cy="2703067"/>
          </a:xfrm>
          <a:prstGeom prst="rect">
            <a:avLst/>
          </a:prstGeom>
        </p:spPr>
      </p:pic>
    </p:spTree>
    <p:extLst>
      <p:ext uri="{BB962C8B-B14F-4D97-AF65-F5344CB8AC3E}">
        <p14:creationId xmlns:p14="http://schemas.microsoft.com/office/powerpoint/2010/main" val="27858702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2187D-155E-644C-9DC3-546086AB5749}"/>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D40694F1-FD6C-B3CD-4EEE-0B143A6A5EBD}"/>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F266FA2B-1159-C726-8EF8-27D0F180B30F}"/>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6A72E37-C8D8-0838-E50F-221180DDCB11}"/>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F824F67-85E0-5C0E-A48C-883018C10BAF}"/>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AD8E9CE0-2B07-916E-6EBE-3E9AE9430DE1}"/>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8C175139-6139-50A8-3693-71C6363A66E8}"/>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241FAE46-3875-0431-642C-9CC19F5F29E9}"/>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 e» est devant z elles font aussi le son « é »Le son « é » s’écrit avec 2 lettres : e et z </a:t>
            </a:r>
          </a:p>
        </p:txBody>
      </p:sp>
      <p:sp>
        <p:nvSpPr>
          <p:cNvPr id="4" name="Rectangle 3">
            <a:extLst>
              <a:ext uri="{FF2B5EF4-FFF2-40B4-BE49-F238E27FC236}">
                <a16:creationId xmlns:a16="http://schemas.microsoft.com/office/drawing/2014/main" id="{31A5B556-3C49-1F9F-F576-B801378F5F70}"/>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ez</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4B9001E8-7823-A10C-0774-23041F527DA6}"/>
              </a:ext>
            </a:extLst>
          </p:cNvPr>
          <p:cNvGraphicFramePr>
            <a:graphicFrameLocks noGrp="1"/>
          </p:cNvGraphicFramePr>
          <p:nvPr>
            <p:custDataLst>
              <p:tags r:id="rId6"/>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081581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713683" y="803073"/>
            <a:ext cx="8001000" cy="5284067"/>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9" name="TextBox 9"/>
          <p:cNvSpPr txBox="1"/>
          <p:nvPr/>
        </p:nvSpPr>
        <p:spPr>
          <a:xfrm>
            <a:off x="2065213" y="1447801"/>
            <a:ext cx="5013577" cy="359073"/>
          </a:xfrm>
          <a:prstGeom prst="rect">
            <a:avLst/>
          </a:prstGeom>
        </p:spPr>
        <p:txBody>
          <a:bodyPr lIns="0" tIns="0" rIns="0" bIns="0" rtlCol="0" anchor="t">
            <a:spAutoFit/>
          </a:bodyPr>
          <a:lstStyle/>
          <a:p>
            <a:pPr algn="ctr" defTabSz="457223">
              <a:lnSpc>
                <a:spcPts val="2799"/>
              </a:lnSpc>
              <a:defRPr/>
            </a:pPr>
            <a:r>
              <a:rPr lang="en-US" sz="2400" dirty="0">
                <a:solidFill>
                  <a:srgbClr val="1F497D"/>
                </a:solidFill>
                <a:latin typeface="Carelia"/>
              </a:rPr>
              <a:t>Plan de la séance </a:t>
            </a:r>
          </a:p>
        </p:txBody>
      </p:sp>
      <p:sp>
        <p:nvSpPr>
          <p:cNvPr id="21" name="TextBox 10">
            <a:extLst>
              <a:ext uri="{FF2B5EF4-FFF2-40B4-BE49-F238E27FC236}">
                <a16:creationId xmlns:a16="http://schemas.microsoft.com/office/drawing/2014/main" id="{520975FF-C4E0-5D86-270B-BF29A19BF229}"/>
              </a:ext>
            </a:extLst>
          </p:cNvPr>
          <p:cNvSpPr txBox="1"/>
          <p:nvPr/>
        </p:nvSpPr>
        <p:spPr>
          <a:xfrm>
            <a:off x="971587" y="2466239"/>
            <a:ext cx="2719829" cy="246478"/>
          </a:xfrm>
          <a:prstGeom prst="rect">
            <a:avLst/>
          </a:prstGeom>
        </p:spPr>
        <p:txBody>
          <a:bodyPr lIns="0" tIns="0" rIns="0" bIns="0" rtlCol="0" anchor="t">
            <a:spAutoFit/>
          </a:bodyPr>
          <a:lstStyle/>
          <a:p>
            <a:pPr defTabSz="457223">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843731" y="3429661"/>
            <a:ext cx="2719829" cy="76944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3.Lecture</a:t>
            </a:r>
          </a:p>
          <a:p>
            <a:pPr defTabSz="457223">
              <a:lnSpc>
                <a:spcPts val="2017"/>
              </a:lnSpc>
              <a:defRPr/>
            </a:pPr>
            <a:r>
              <a:rPr lang="en-US" sz="2000" dirty="0">
                <a:solidFill>
                  <a:srgbClr val="106585"/>
                </a:solidFill>
                <a:latin typeface="Carelia"/>
              </a:rPr>
              <a:t> </a:t>
            </a:r>
          </a:p>
          <a:p>
            <a:pPr marL="175692" defTabSz="457223">
              <a:lnSpc>
                <a:spcPts val="2017"/>
              </a:lnSpc>
              <a:defRPr/>
            </a:pPr>
            <a:r>
              <a:rPr lang="en-US" sz="2000" dirty="0">
                <a:solidFill>
                  <a:srgbClr val="106585"/>
                </a:solidFill>
                <a:latin typeface="Carelia"/>
              </a:rPr>
              <a:t>  4.Écriture  </a:t>
            </a:r>
          </a:p>
        </p:txBody>
      </p:sp>
      <p:sp>
        <p:nvSpPr>
          <p:cNvPr id="8" name="TextBox 10">
            <a:extLst>
              <a:ext uri="{FF2B5EF4-FFF2-40B4-BE49-F238E27FC236}">
                <a16:creationId xmlns:a16="http://schemas.microsoft.com/office/drawing/2014/main" id="{AE6C1C41-DB0E-EB18-709F-86830A881F23}"/>
              </a:ext>
            </a:extLst>
          </p:cNvPr>
          <p:cNvSpPr txBox="1"/>
          <p:nvPr/>
        </p:nvSpPr>
        <p:spPr>
          <a:xfrm>
            <a:off x="917386" y="2017587"/>
            <a:ext cx="2719829" cy="260071"/>
          </a:xfrm>
          <a:prstGeom prst="rect">
            <a:avLst/>
          </a:prstGeom>
        </p:spPr>
        <p:txBody>
          <a:bodyPr wrap="square" lIns="0" tIns="0" rIns="0" bIns="0" rtlCol="0" anchor="t">
            <a:spAutoFit/>
          </a:bodyPr>
          <a:lstStyle/>
          <a:p>
            <a:pPr defTabSz="457223">
              <a:lnSpc>
                <a:spcPts val="2017"/>
              </a:lnSpc>
              <a:defRPr/>
            </a:pPr>
            <a:r>
              <a:rPr lang="en-US" sz="2000" dirty="0">
                <a:solidFill>
                  <a:srgbClr val="8DC63F"/>
                </a:solidFill>
                <a:latin typeface="Carelia"/>
              </a:rPr>
              <a:t>    </a:t>
            </a:r>
            <a:r>
              <a:rPr lang="en-US" sz="2000" dirty="0">
                <a:solidFill>
                  <a:srgbClr val="106585"/>
                </a:solidFill>
                <a:latin typeface="Carelia"/>
              </a:rPr>
              <a:t>1.Rituel</a:t>
            </a:r>
          </a:p>
        </p:txBody>
      </p:sp>
      <p:sp>
        <p:nvSpPr>
          <p:cNvPr id="6" name="TextBox 7">
            <a:extLst>
              <a:ext uri="{FF2B5EF4-FFF2-40B4-BE49-F238E27FC236}">
                <a16:creationId xmlns:a16="http://schemas.microsoft.com/office/drawing/2014/main" id="{760E37B0-5448-5441-D977-944B0E95DD9B}"/>
              </a:ext>
            </a:extLst>
          </p:cNvPr>
          <p:cNvSpPr txBox="1"/>
          <p:nvPr/>
        </p:nvSpPr>
        <p:spPr>
          <a:xfrm>
            <a:off x="1349796" y="2337395"/>
            <a:ext cx="4318483" cy="215444"/>
          </a:xfrm>
          <a:prstGeom prst="rect">
            <a:avLst/>
          </a:prstGeom>
        </p:spPr>
        <p:txBody>
          <a:bodyPr wrap="square" lIns="0" tIns="0" rIns="0" bIns="0" rtlCol="0" anchor="t">
            <a:spAutoFit/>
          </a:bodyPr>
          <a:lstStyle/>
          <a:p>
            <a:pPr marL="228611" indent="-228611" defTabSz="457223">
              <a:buFont typeface="Arial" panose="020B0604020202020204" pitchFamily="34" charset="0"/>
              <a:buChar char="•"/>
              <a:defRPr/>
            </a:pPr>
            <a:r>
              <a:rPr lang="fr-FR" sz="1400" dirty="0">
                <a:solidFill>
                  <a:prstClr val="black">
                    <a:lumMod val="65000"/>
                    <a:lumOff val="35000"/>
                  </a:prstClr>
                </a:solidFill>
                <a:latin typeface="Dosis" pitchFamily="2" charset="0"/>
              </a:rPr>
              <a:t>Dictée flash</a:t>
            </a:r>
          </a:p>
        </p:txBody>
      </p:sp>
      <p:sp>
        <p:nvSpPr>
          <p:cNvPr id="33" name="TextBox 12">
            <a:extLst>
              <a:ext uri="{FF2B5EF4-FFF2-40B4-BE49-F238E27FC236}">
                <a16:creationId xmlns:a16="http://schemas.microsoft.com/office/drawing/2014/main" id="{62D5657B-BE79-BE5F-8DF7-DAFA860B9E8D}"/>
              </a:ext>
            </a:extLst>
          </p:cNvPr>
          <p:cNvSpPr txBox="1"/>
          <p:nvPr/>
        </p:nvSpPr>
        <p:spPr>
          <a:xfrm>
            <a:off x="1128069" y="3445107"/>
            <a:ext cx="6771817" cy="192360"/>
          </a:xfrm>
          <a:prstGeom prst="rect">
            <a:avLst/>
          </a:prstGeom>
        </p:spPr>
        <p:txBody>
          <a:bodyPr wrap="square" lIns="0" tIns="0" rIns="0" bIns="0" rtlCol="0" anchor="t">
            <a:spAutoFit/>
          </a:bodyPr>
          <a:lstStyle/>
          <a:p>
            <a:pPr marL="117799" lvl="1" defTabSz="457223">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833182" y="2805400"/>
            <a:ext cx="4318482"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2.Vocabulaire </a:t>
            </a:r>
          </a:p>
        </p:txBody>
      </p:sp>
      <p:sp>
        <p:nvSpPr>
          <p:cNvPr id="4" name="TextBox 10">
            <a:extLst>
              <a:ext uri="{FF2B5EF4-FFF2-40B4-BE49-F238E27FC236}">
                <a16:creationId xmlns:a16="http://schemas.microsoft.com/office/drawing/2014/main" id="{679C874B-1583-7AC1-9174-E70182C97A17}"/>
              </a:ext>
            </a:extLst>
          </p:cNvPr>
          <p:cNvSpPr txBox="1"/>
          <p:nvPr/>
        </p:nvSpPr>
        <p:spPr>
          <a:xfrm>
            <a:off x="843731" y="5162580"/>
            <a:ext cx="4629151"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6. Jeu</a:t>
            </a:r>
          </a:p>
        </p:txBody>
      </p:sp>
      <p:sp>
        <p:nvSpPr>
          <p:cNvPr id="37" name="TextBox 10">
            <a:extLst>
              <a:ext uri="{FF2B5EF4-FFF2-40B4-BE49-F238E27FC236}">
                <a16:creationId xmlns:a16="http://schemas.microsoft.com/office/drawing/2014/main" id="{7AAF2E91-54C3-9CAF-DBD1-1C282127105E}"/>
              </a:ext>
            </a:extLst>
          </p:cNvPr>
          <p:cNvSpPr txBox="1"/>
          <p:nvPr/>
        </p:nvSpPr>
        <p:spPr>
          <a:xfrm>
            <a:off x="843731" y="4573668"/>
            <a:ext cx="2932956"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5.Pratique </a:t>
            </a:r>
            <a:r>
              <a:rPr lang="en-US" sz="2000" dirty="0" err="1">
                <a:solidFill>
                  <a:srgbClr val="106585"/>
                </a:solidFill>
                <a:latin typeface="Carelia"/>
              </a:rPr>
              <a:t>autonome</a:t>
            </a:r>
            <a:endParaRPr lang="en-US" sz="2000" dirty="0">
              <a:solidFill>
                <a:srgbClr val="106585"/>
              </a:solidFill>
              <a:latin typeface="Carelia"/>
            </a:endParaRPr>
          </a:p>
        </p:txBody>
      </p:sp>
      <p:grpSp>
        <p:nvGrpSpPr>
          <p:cNvPr id="2" name="Groupe 1">
            <a:extLst>
              <a:ext uri="{FF2B5EF4-FFF2-40B4-BE49-F238E27FC236}">
                <a16:creationId xmlns:a16="http://schemas.microsoft.com/office/drawing/2014/main" id="{7B1DBDD1-E80C-B38F-3038-6DEB407CA89C}"/>
              </a:ext>
            </a:extLst>
          </p:cNvPr>
          <p:cNvGrpSpPr/>
          <p:nvPr/>
        </p:nvGrpSpPr>
        <p:grpSpPr>
          <a:xfrm>
            <a:off x="3798408" y="1882613"/>
            <a:ext cx="1547184" cy="410156"/>
            <a:chOff x="3759976" y="4473309"/>
            <a:chExt cx="1225727" cy="293439"/>
          </a:xfrm>
        </p:grpSpPr>
        <p:sp>
          <p:nvSpPr>
            <p:cNvPr id="3" name="Rectangle : coins arrondis 2">
              <a:extLst>
                <a:ext uri="{FF2B5EF4-FFF2-40B4-BE49-F238E27FC236}">
                  <a16:creationId xmlns:a16="http://schemas.microsoft.com/office/drawing/2014/main" id="{BC6353E1-5362-3C04-C2D3-9D73E93C9FC7}"/>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 name="Picture 2">
              <a:extLst>
                <a:ext uri="{FF2B5EF4-FFF2-40B4-BE49-F238E27FC236}">
                  <a16:creationId xmlns:a16="http://schemas.microsoft.com/office/drawing/2014/main" id="{75D60460-2F42-9218-25F8-93910B152AC1}"/>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7ABACC90-FB88-0675-2966-3A2CB0B591E5}"/>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0" name="Groupe 9">
            <a:extLst>
              <a:ext uri="{FF2B5EF4-FFF2-40B4-BE49-F238E27FC236}">
                <a16:creationId xmlns:a16="http://schemas.microsoft.com/office/drawing/2014/main" id="{84F5E887-8727-F602-F40E-420A43D27BF0}"/>
              </a:ext>
            </a:extLst>
          </p:cNvPr>
          <p:cNvGrpSpPr/>
          <p:nvPr/>
        </p:nvGrpSpPr>
        <p:grpSpPr>
          <a:xfrm>
            <a:off x="3819319" y="2697948"/>
            <a:ext cx="1547184" cy="410156"/>
            <a:chOff x="3759976" y="4473309"/>
            <a:chExt cx="1225727" cy="293439"/>
          </a:xfrm>
        </p:grpSpPr>
        <p:sp>
          <p:nvSpPr>
            <p:cNvPr id="18" name="Rectangle : coins arrondis 17">
              <a:extLst>
                <a:ext uri="{FF2B5EF4-FFF2-40B4-BE49-F238E27FC236}">
                  <a16:creationId xmlns:a16="http://schemas.microsoft.com/office/drawing/2014/main" id="{5AB97177-009B-9621-4ADC-26400BBC06CC}"/>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9" name="Picture 2">
              <a:extLst>
                <a:ext uri="{FF2B5EF4-FFF2-40B4-BE49-F238E27FC236}">
                  <a16:creationId xmlns:a16="http://schemas.microsoft.com/office/drawing/2014/main" id="{175A34D5-AFAF-F937-09C5-354133B99B6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9">
              <a:extLst>
                <a:ext uri="{FF2B5EF4-FFF2-40B4-BE49-F238E27FC236}">
                  <a16:creationId xmlns:a16="http://schemas.microsoft.com/office/drawing/2014/main" id="{47FED007-9DCB-D8DB-3A54-633349552929}"/>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30 min</a:t>
              </a:r>
            </a:p>
          </p:txBody>
        </p:sp>
      </p:grpSp>
      <p:grpSp>
        <p:nvGrpSpPr>
          <p:cNvPr id="22" name="Groupe 21">
            <a:extLst>
              <a:ext uri="{FF2B5EF4-FFF2-40B4-BE49-F238E27FC236}">
                <a16:creationId xmlns:a16="http://schemas.microsoft.com/office/drawing/2014/main" id="{DF806B9D-E8FE-8F75-F2C1-D622DB342226}"/>
              </a:ext>
            </a:extLst>
          </p:cNvPr>
          <p:cNvGrpSpPr/>
          <p:nvPr/>
        </p:nvGrpSpPr>
        <p:grpSpPr>
          <a:xfrm>
            <a:off x="3819319" y="3383969"/>
            <a:ext cx="1547184" cy="410156"/>
            <a:chOff x="3759976" y="4473309"/>
            <a:chExt cx="1225727" cy="293439"/>
          </a:xfrm>
        </p:grpSpPr>
        <p:sp>
          <p:nvSpPr>
            <p:cNvPr id="30" name="Rectangle : coins arrondis 29">
              <a:extLst>
                <a:ext uri="{FF2B5EF4-FFF2-40B4-BE49-F238E27FC236}">
                  <a16:creationId xmlns:a16="http://schemas.microsoft.com/office/drawing/2014/main" id="{BE7E2C34-228F-1161-24E4-C000318358C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31" name="Picture 2">
              <a:extLst>
                <a:ext uri="{FF2B5EF4-FFF2-40B4-BE49-F238E27FC236}">
                  <a16:creationId xmlns:a16="http://schemas.microsoft.com/office/drawing/2014/main" id="{45700F7F-A4C9-0289-7396-0D8008008E7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1F7C6BC0-DD46-DB40-3410-876490369E1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40 min</a:t>
              </a:r>
            </a:p>
          </p:txBody>
        </p:sp>
      </p:grpSp>
      <p:grpSp>
        <p:nvGrpSpPr>
          <p:cNvPr id="52" name="Groupe 51">
            <a:extLst>
              <a:ext uri="{FF2B5EF4-FFF2-40B4-BE49-F238E27FC236}">
                <a16:creationId xmlns:a16="http://schemas.microsoft.com/office/drawing/2014/main" id="{464DD226-8A00-6C72-E56A-F06F4AD5904A}"/>
              </a:ext>
            </a:extLst>
          </p:cNvPr>
          <p:cNvGrpSpPr/>
          <p:nvPr/>
        </p:nvGrpSpPr>
        <p:grpSpPr>
          <a:xfrm>
            <a:off x="3819319" y="4476559"/>
            <a:ext cx="1547184" cy="410156"/>
            <a:chOff x="3759976" y="4473309"/>
            <a:chExt cx="1225727" cy="293439"/>
          </a:xfrm>
        </p:grpSpPr>
        <p:sp>
          <p:nvSpPr>
            <p:cNvPr id="53" name="Rectangle : coins arrondis 52">
              <a:extLst>
                <a:ext uri="{FF2B5EF4-FFF2-40B4-BE49-F238E27FC236}">
                  <a16:creationId xmlns:a16="http://schemas.microsoft.com/office/drawing/2014/main" id="{67974313-CBC4-953E-2D72-7A6740482EC4}"/>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4" name="Picture 2">
              <a:extLst>
                <a:ext uri="{FF2B5EF4-FFF2-40B4-BE49-F238E27FC236}">
                  <a16:creationId xmlns:a16="http://schemas.microsoft.com/office/drawing/2014/main" id="{798DA69D-BF4B-66B3-BAEC-18837BB002C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5" name="ZoneTexte 54">
              <a:extLst>
                <a:ext uri="{FF2B5EF4-FFF2-40B4-BE49-F238E27FC236}">
                  <a16:creationId xmlns:a16="http://schemas.microsoft.com/office/drawing/2014/main" id="{D8EFEBF7-32B7-762E-221E-3FDB18BC790E}"/>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grpSp>
        <p:nvGrpSpPr>
          <p:cNvPr id="56" name="Groupe 55">
            <a:extLst>
              <a:ext uri="{FF2B5EF4-FFF2-40B4-BE49-F238E27FC236}">
                <a16:creationId xmlns:a16="http://schemas.microsoft.com/office/drawing/2014/main" id="{2FEBB4C0-0861-F21A-2865-0EBEE711BE92}"/>
              </a:ext>
            </a:extLst>
          </p:cNvPr>
          <p:cNvGrpSpPr/>
          <p:nvPr/>
        </p:nvGrpSpPr>
        <p:grpSpPr>
          <a:xfrm>
            <a:off x="3819319" y="5087537"/>
            <a:ext cx="1547184" cy="410156"/>
            <a:chOff x="3759976" y="4473309"/>
            <a:chExt cx="1225727" cy="293439"/>
          </a:xfrm>
        </p:grpSpPr>
        <p:sp>
          <p:nvSpPr>
            <p:cNvPr id="57" name="Rectangle : coins arrondis 56">
              <a:extLst>
                <a:ext uri="{FF2B5EF4-FFF2-40B4-BE49-F238E27FC236}">
                  <a16:creationId xmlns:a16="http://schemas.microsoft.com/office/drawing/2014/main" id="{25AD8334-AF37-A11F-3B42-4C299D43739B}"/>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8" name="Picture 2">
              <a:extLst>
                <a:ext uri="{FF2B5EF4-FFF2-40B4-BE49-F238E27FC236}">
                  <a16:creationId xmlns:a16="http://schemas.microsoft.com/office/drawing/2014/main" id="{50579993-589B-B413-A0B3-50B5E6F615C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9" name="ZoneTexte 58">
              <a:extLst>
                <a:ext uri="{FF2B5EF4-FFF2-40B4-BE49-F238E27FC236}">
                  <a16:creationId xmlns:a16="http://schemas.microsoft.com/office/drawing/2014/main" id="{B6C64500-7410-4909-5402-765156C4835F}"/>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24" name="Groupe 123">
            <a:extLst>
              <a:ext uri="{FF2B5EF4-FFF2-40B4-BE49-F238E27FC236}">
                <a16:creationId xmlns:a16="http://schemas.microsoft.com/office/drawing/2014/main" id="{1AE99293-BA9C-5380-A8FD-C178A27C9C24}"/>
              </a:ext>
            </a:extLst>
          </p:cNvPr>
          <p:cNvGrpSpPr/>
          <p:nvPr/>
        </p:nvGrpSpPr>
        <p:grpSpPr>
          <a:xfrm>
            <a:off x="3819319" y="3861916"/>
            <a:ext cx="1547184" cy="410156"/>
            <a:chOff x="3759976" y="4473309"/>
            <a:chExt cx="1225727" cy="293439"/>
          </a:xfrm>
        </p:grpSpPr>
        <p:sp>
          <p:nvSpPr>
            <p:cNvPr id="125" name="Rectangle : coins arrondis 124">
              <a:extLst>
                <a:ext uri="{FF2B5EF4-FFF2-40B4-BE49-F238E27FC236}">
                  <a16:creationId xmlns:a16="http://schemas.microsoft.com/office/drawing/2014/main" id="{EACC17D0-475C-D693-7F1A-A74429A616AE}"/>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26" name="Picture 2">
              <a:extLst>
                <a:ext uri="{FF2B5EF4-FFF2-40B4-BE49-F238E27FC236}">
                  <a16:creationId xmlns:a16="http://schemas.microsoft.com/office/drawing/2014/main" id="{5C389702-6EAB-F95D-0CED-580A5E75B3C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127" name="ZoneTexte 126">
              <a:extLst>
                <a:ext uri="{FF2B5EF4-FFF2-40B4-BE49-F238E27FC236}">
                  <a16:creationId xmlns:a16="http://schemas.microsoft.com/office/drawing/2014/main" id="{CC236D23-1492-96CF-575E-76D77D6B35B3}"/>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8DB13-D884-8D66-88C0-8DD29F038F3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1564BF3E-7F9F-F0B3-B77D-E85440DFB8A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4985693F-FA7D-9A83-2B60-1316DA880FF0}"/>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A8C2E4FA-7F13-16D3-961D-F7C94CD2DFF0}"/>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FA57F95-CFE1-3CC2-F2C5-B29866F19AC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D927E821-059E-CE0E-49A8-4127068570A0}"/>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73738FB-9BBD-E120-0282-851041B37500}"/>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A77E5A3-6BEB-AD95-BA29-F00D9A5322EB}"/>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A787ED7-27E6-AC22-23F2-9B93E68389A8}"/>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E41079A-BE01-836E-256A-C74D0F8C932F}"/>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AFCF7E5-430A-032F-3D93-EBB575E13C76}"/>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0955EB6B-6337-D9B4-6CB3-BF41F01DC724}"/>
              </a:ext>
            </a:extLst>
          </p:cNvPr>
          <p:cNvSpPr/>
          <p:nvPr>
            <p:custDataLst>
              <p:tags r:id="rId11"/>
            </p:custDataLst>
          </p:nvPr>
        </p:nvSpPr>
        <p:spPr>
          <a:xfrm>
            <a:off x="679944" y="1418841"/>
            <a:ext cx="7663955"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ez</a:t>
            </a:r>
            <a:endParaRPr lang="pt-BR" sz="9900" b="1" dirty="0">
              <a:solidFill>
                <a:srgbClr val="106585"/>
              </a:solidFill>
              <a:latin typeface="Dosis" pitchFamily="2" charset="0"/>
            </a:endParaRPr>
          </a:p>
          <a:p>
            <a:pPr algn="ctr" defTabSz="457223"/>
            <a:r>
              <a:rPr lang="pt-BR" sz="9900" b="1" dirty="0">
                <a:solidFill>
                  <a:srgbClr val="106585"/>
                </a:solidFill>
                <a:latin typeface="Dosis" pitchFamily="2" charset="0"/>
              </a:rPr>
              <a:t>“écout</a:t>
            </a:r>
            <a:r>
              <a:rPr lang="pt-BR" sz="9900" b="1" dirty="0">
                <a:solidFill>
                  <a:schemeClr val="accent6">
                    <a:lumMod val="75000"/>
                  </a:schemeClr>
                </a:solidFill>
                <a:latin typeface="Dosis" pitchFamily="2" charset="0"/>
              </a:rPr>
              <a:t>ez</a:t>
            </a:r>
            <a:r>
              <a:rPr lang="pt-BR" sz="9900" b="1" dirty="0">
                <a:solidFill>
                  <a:srgbClr val="106585"/>
                </a:solidFill>
                <a:latin typeface="Dosis" pitchFamily="2" charset="0"/>
              </a:rPr>
              <a:t>!”</a:t>
            </a:r>
            <a:endParaRPr lang="fr-FR" sz="99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9F3DFCC6-F824-37CA-4978-9F05546E6673}"/>
              </a:ext>
            </a:extLst>
          </p:cNvPr>
          <p:cNvSpPr txBox="1"/>
          <p:nvPr>
            <p:custDataLst>
              <p:tags r:id="rId12"/>
            </p:custDataLst>
          </p:nvPr>
        </p:nvSpPr>
        <p:spPr>
          <a:xfrm>
            <a:off x="1014972" y="350411"/>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ez</a:t>
            </a:r>
            <a:r>
              <a:rPr lang="fr-FR" sz="1600" b="1" dirty="0">
                <a:solidFill>
                  <a:prstClr val="white">
                    <a:lumMod val="65000"/>
                  </a:prstClr>
                </a:solidFill>
                <a:latin typeface="+mj-lt"/>
              </a:rPr>
              <a:t>» comme dans « écoutez ». Lorsque j’explique je vous dis d’écouter. À l’impératif on dit:  écoutez ! Lisons ensemble: « </a:t>
            </a:r>
            <a:r>
              <a:rPr lang="fr-FR" sz="1600" b="1" dirty="0" err="1">
                <a:solidFill>
                  <a:prstClr val="white">
                    <a:lumMod val="65000"/>
                  </a:prstClr>
                </a:solidFill>
                <a:latin typeface="+mj-lt"/>
              </a:rPr>
              <a:t>ez</a:t>
            </a:r>
            <a:r>
              <a:rPr lang="fr-FR" sz="1600" b="1" dirty="0">
                <a:solidFill>
                  <a:prstClr val="white">
                    <a:lumMod val="65000"/>
                  </a:prstClr>
                </a:solidFill>
                <a:latin typeface="+mj-lt"/>
              </a:rPr>
              <a:t>» « écoutez ».</a:t>
            </a:r>
          </a:p>
        </p:txBody>
      </p:sp>
      <p:graphicFrame>
        <p:nvGraphicFramePr>
          <p:cNvPr id="9" name="Tableau 8">
            <a:extLst>
              <a:ext uri="{FF2B5EF4-FFF2-40B4-BE49-F238E27FC236}">
                <a16:creationId xmlns:a16="http://schemas.microsoft.com/office/drawing/2014/main" id="{E5347685-11F6-98E6-2C6F-B5D636F1D32E}"/>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96236774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C11DA-C53F-B582-08F8-5FC4DA9222B7}"/>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23A3173E-42C2-4023-E7DB-DF32A4B43C96}"/>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6B983F5F-B6F2-8827-E41B-1F46D594818E}"/>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275B116-27EF-228B-319E-8DCA50C4242E}"/>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D1A5239-CF63-6942-9617-1F5D169DE78E}"/>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B541582-2856-24FE-A70B-412D013DCCAE}"/>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73E92AF5-C99B-31AD-11F2-AA0D5288FEBC}"/>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9B19C01F-210C-D303-B7E6-12EA7374DC67}"/>
              </a:ext>
            </a:extLst>
          </p:cNvPr>
          <p:cNvSpPr txBox="1"/>
          <p:nvPr>
            <p:custDataLst>
              <p:tags r:id="rId4"/>
            </p:custDataLst>
          </p:nvPr>
        </p:nvSpPr>
        <p:spPr>
          <a:xfrm>
            <a:off x="914400" y="381001"/>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i » et « er » ensemble, elles font un seul son: « </a:t>
            </a:r>
            <a:r>
              <a:rPr lang="fr-FR" sz="1600" b="1" dirty="0" err="1">
                <a:solidFill>
                  <a:prstClr val="white">
                    <a:lumMod val="65000"/>
                  </a:prstClr>
                </a:solidFill>
                <a:latin typeface="Calibri"/>
              </a:rPr>
              <a:t>ier</a:t>
            </a:r>
            <a:r>
              <a:rPr lang="fr-FR" sz="1600" b="1" dirty="0">
                <a:solidFill>
                  <a:prstClr val="white">
                    <a:lumMod val="65000"/>
                  </a:prstClr>
                </a:solidFill>
                <a:latin typeface="Calibri"/>
              </a:rPr>
              <a:t> » </a:t>
            </a:r>
          </a:p>
          <a:p>
            <a:pPr defTabSz="609630">
              <a:spcAft>
                <a:spcPts val="400"/>
              </a:spcAft>
              <a:defRPr/>
            </a:pPr>
            <a:r>
              <a:rPr lang="fr-FR" sz="1600" b="1" dirty="0">
                <a:solidFill>
                  <a:prstClr val="white">
                    <a:lumMod val="65000"/>
                  </a:prstClr>
                </a:solidFill>
                <a:latin typeface="Calibri"/>
              </a:rPr>
              <a:t>Le son « </a:t>
            </a:r>
            <a:r>
              <a:rPr lang="fr-FR" sz="1600" b="1" dirty="0" err="1">
                <a:solidFill>
                  <a:prstClr val="white">
                    <a:lumMod val="65000"/>
                  </a:prstClr>
                </a:solidFill>
                <a:latin typeface="Calibri"/>
              </a:rPr>
              <a:t>ier</a:t>
            </a:r>
            <a:r>
              <a:rPr lang="fr-FR" sz="1600" b="1" dirty="0">
                <a:solidFill>
                  <a:prstClr val="white">
                    <a:lumMod val="65000"/>
                  </a:prstClr>
                </a:solidFill>
                <a:latin typeface="Calibri"/>
              </a:rPr>
              <a:t> » s’écrit avec 3 lettres : i,  e et r</a:t>
            </a:r>
          </a:p>
        </p:txBody>
      </p:sp>
      <p:sp>
        <p:nvSpPr>
          <p:cNvPr id="4" name="Rectangle 3">
            <a:extLst>
              <a:ext uri="{FF2B5EF4-FFF2-40B4-BE49-F238E27FC236}">
                <a16:creationId xmlns:a16="http://schemas.microsoft.com/office/drawing/2014/main" id="{77069B6D-FF5F-2C1C-FF5F-B4739DECA28F}"/>
              </a:ext>
            </a:extLst>
          </p:cNvPr>
          <p:cNvSpPr/>
          <p:nvPr>
            <p:custDataLst>
              <p:tags r:id="rId5"/>
            </p:custDataLst>
          </p:nvPr>
        </p:nvSpPr>
        <p:spPr>
          <a:xfrm>
            <a:off x="3342150" y="2189531"/>
            <a:ext cx="2459703" cy="1446550"/>
          </a:xfrm>
          <a:prstGeom prst="rect">
            <a:avLst/>
          </a:prstGeom>
        </p:spPr>
        <p:txBody>
          <a:bodyPr wrap="square">
            <a:spAutoFit/>
          </a:bodyPr>
          <a:lstStyle/>
          <a:p>
            <a:pPr algn="ctr"/>
            <a:r>
              <a:rPr lang="pt-BR" sz="8800" b="1" dirty="0">
                <a:solidFill>
                  <a:srgbClr val="106585"/>
                </a:solidFill>
                <a:latin typeface="Dosis" pitchFamily="2" charset="0"/>
              </a:rPr>
              <a:t>  ier </a:t>
            </a:r>
          </a:p>
        </p:txBody>
      </p:sp>
      <p:sp>
        <p:nvSpPr>
          <p:cNvPr id="2" name="ZoneTexte 1">
            <a:extLst>
              <a:ext uri="{FF2B5EF4-FFF2-40B4-BE49-F238E27FC236}">
                <a16:creationId xmlns:a16="http://schemas.microsoft.com/office/drawing/2014/main" id="{2CE2C016-F851-174E-859F-3212624FB542}"/>
              </a:ext>
            </a:extLst>
          </p:cNvPr>
          <p:cNvSpPr txBox="1"/>
          <p:nvPr>
            <p:custDataLst>
              <p:tags r:id="rId6"/>
            </p:custDataLst>
          </p:nvPr>
        </p:nvSpPr>
        <p:spPr>
          <a:xfrm>
            <a:off x="878117" y="1164961"/>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mj-lt"/>
              </a:rPr>
              <a:t>. </a:t>
            </a:r>
            <a:endParaRPr lang="fr-FR" i="1" dirty="0">
              <a:solidFill>
                <a:prstClr val="white">
                  <a:lumMod val="65000"/>
                </a:prstClr>
              </a:solidFill>
              <a:latin typeface="+mj-lt"/>
            </a:endParaRPr>
          </a:p>
        </p:txBody>
      </p:sp>
      <p:graphicFrame>
        <p:nvGraphicFramePr>
          <p:cNvPr id="3" name="Tableau 2">
            <a:extLst>
              <a:ext uri="{FF2B5EF4-FFF2-40B4-BE49-F238E27FC236}">
                <a16:creationId xmlns:a16="http://schemas.microsoft.com/office/drawing/2014/main" id="{7070DCC3-ADCD-7994-7828-BF04C42D9C61}"/>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422665833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DE591-360A-422A-0413-636EBE0B795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DBD1684-C9AF-512B-D5D7-50796DF719FC}"/>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EAEB77D-6F31-B66A-4437-056E89CA9E83}"/>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4D512123-EFF5-BEDD-7378-452F97935D15}"/>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553A5A83-0271-E8D5-EA74-3078650CCB3D}"/>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6412880D-880C-E00B-B1AB-4E2E46F0E7B0}"/>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2D74E259-2E6B-DC31-FBB6-176411C34E91}"/>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EC380F1-779E-9AB4-14D0-236C26949AB2}"/>
              </a:ext>
            </a:extLst>
          </p:cNvPr>
          <p:cNvSpPr/>
          <p:nvPr>
            <p:custDataLst>
              <p:tags r:id="rId7"/>
            </p:custDataLst>
          </p:nvPr>
        </p:nvSpPr>
        <p:spPr>
          <a:xfrm>
            <a:off x="139203"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A4F8E19-28E5-C34B-4466-AA16255FE699}"/>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B9598E5-367D-B51C-A35F-54AF31F6CAFE}"/>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503ADEB2-CE56-6894-10F8-8D5262DB2E46}"/>
              </a:ext>
            </a:extLst>
          </p:cNvPr>
          <p:cNvSpPr/>
          <p:nvPr>
            <p:custDataLst>
              <p:tags r:id="rId10"/>
            </p:custDataLst>
          </p:nvPr>
        </p:nvSpPr>
        <p:spPr>
          <a:xfrm>
            <a:off x="457202" y="1555798"/>
            <a:ext cx="6312788" cy="4662815"/>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ier</a:t>
            </a:r>
          </a:p>
          <a:p>
            <a:pPr algn="ctr" defTabSz="457223"/>
            <a:r>
              <a:rPr lang="pt-BR" sz="9900" b="1" dirty="0">
                <a:solidFill>
                  <a:srgbClr val="106585"/>
                </a:solidFill>
                <a:latin typeface="Dosis" pitchFamily="2" charset="0"/>
              </a:rPr>
              <a:t>ferm</a:t>
            </a:r>
            <a:r>
              <a:rPr lang="pt-BR" sz="9900" b="1" dirty="0">
                <a:solidFill>
                  <a:schemeClr val="accent6">
                    <a:lumMod val="75000"/>
                  </a:schemeClr>
                </a:solidFill>
                <a:latin typeface="Dosis" pitchFamily="2" charset="0"/>
              </a:rPr>
              <a:t>ier</a:t>
            </a:r>
          </a:p>
          <a:p>
            <a:pPr algn="ctr" defTabSz="457223"/>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C4929548-1453-0A86-A019-C9C2FAA1AD7C}"/>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ier</a:t>
            </a:r>
            <a:r>
              <a:rPr lang="fr-FR" sz="1600" b="1" dirty="0">
                <a:solidFill>
                  <a:prstClr val="white">
                    <a:lumMod val="65000"/>
                  </a:prstClr>
                </a:solidFill>
                <a:latin typeface="+mj-lt"/>
              </a:rPr>
              <a:t> » comme dans fermier.  Lisons ensemble: « </a:t>
            </a:r>
            <a:r>
              <a:rPr lang="fr-FR" sz="1600" b="1" dirty="0" err="1">
                <a:solidFill>
                  <a:prstClr val="white">
                    <a:lumMod val="65000"/>
                  </a:prstClr>
                </a:solidFill>
                <a:latin typeface="+mj-lt"/>
              </a:rPr>
              <a:t>ier</a:t>
            </a:r>
            <a:r>
              <a:rPr lang="fr-FR" sz="1600" b="1" dirty="0">
                <a:solidFill>
                  <a:prstClr val="white">
                    <a:lumMod val="65000"/>
                  </a:prstClr>
                </a:solidFill>
                <a:latin typeface="+mj-lt"/>
              </a:rPr>
              <a:t> »  « fermier ».</a:t>
            </a:r>
          </a:p>
        </p:txBody>
      </p:sp>
      <p:graphicFrame>
        <p:nvGraphicFramePr>
          <p:cNvPr id="9" name="Tableau 8">
            <a:extLst>
              <a:ext uri="{FF2B5EF4-FFF2-40B4-BE49-F238E27FC236}">
                <a16:creationId xmlns:a16="http://schemas.microsoft.com/office/drawing/2014/main" id="{348A4B67-7B88-EE3A-C155-30AD73A6DABC}"/>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B6B55FDF-901F-A7E7-0D83-BF6D1D0C364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849606" y="2196180"/>
            <a:ext cx="2911399" cy="2099375"/>
          </a:xfrm>
          <a:prstGeom prst="rect">
            <a:avLst/>
          </a:prstGeom>
        </p:spPr>
      </p:pic>
    </p:spTree>
    <p:extLst>
      <p:ext uri="{BB962C8B-B14F-4D97-AF65-F5344CB8AC3E}">
        <p14:creationId xmlns:p14="http://schemas.microsoft.com/office/powerpoint/2010/main" val="19522688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4CA01-33FF-7B11-5EA5-8365D6B86D8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14FB880-3603-FF0C-923A-DE4B6B02D80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55F2904B-63C1-7843-5C26-E29D58C729FD}"/>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3A707183-C840-001E-0991-D355EED00758}"/>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A0D68B9E-F2EE-3C02-4138-C66625F8B6D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34876EB1-DD09-863A-1F91-8F8497D2C2D0}"/>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3A41235-091B-ED9F-007C-8A148818A774}"/>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5B58918-C335-403C-FB84-EBA07F4D1CFF}"/>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1DFBC53-4865-1118-070A-C1D519B04B53}"/>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3F5D408-0256-CD40-DAED-36EE0A417AA3}"/>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03F40D16-0B00-A3FA-BF65-EDF6D55A4386}"/>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relisons les graphèmes et les mots ensemble. </a:t>
            </a:r>
          </a:p>
        </p:txBody>
      </p:sp>
      <p:graphicFrame>
        <p:nvGraphicFramePr>
          <p:cNvPr id="9" name="Tableau 8">
            <a:extLst>
              <a:ext uri="{FF2B5EF4-FFF2-40B4-BE49-F238E27FC236}">
                <a16:creationId xmlns:a16="http://schemas.microsoft.com/office/drawing/2014/main" id="{C92D49E1-F656-77A8-5582-A4CB82EF07BD}"/>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ECB50567-D1A0-5A0E-4D21-34A1FD4899F4}"/>
              </a:ext>
            </a:extLst>
          </p:cNvPr>
          <p:cNvSpPr/>
          <p:nvPr>
            <p:custDataLst>
              <p:tags r:id="rId12"/>
            </p:custDataLst>
          </p:nvPr>
        </p:nvSpPr>
        <p:spPr>
          <a:xfrm>
            <a:off x="1720646" y="1601397"/>
            <a:ext cx="6980590" cy="4247317"/>
          </a:xfrm>
          <a:prstGeom prst="rect">
            <a:avLst/>
          </a:prstGeom>
        </p:spPr>
        <p:txBody>
          <a:bodyPr wrap="square">
            <a:spAutoFit/>
          </a:bodyPr>
          <a:lstStyle/>
          <a:p>
            <a:pPr defTabSz="457223"/>
            <a:r>
              <a:rPr lang="pt-BR" sz="5400" b="1" dirty="0">
                <a:solidFill>
                  <a:srgbClr val="E46C0A"/>
                </a:solidFill>
                <a:latin typeface="Dosis" pitchFamily="2" charset="0"/>
              </a:rPr>
              <a:t>er            </a:t>
            </a:r>
            <a:r>
              <a:rPr lang="pt-BR" sz="5400" b="1" dirty="0">
                <a:solidFill>
                  <a:srgbClr val="106585"/>
                </a:solidFill>
                <a:latin typeface="Dosis" pitchFamily="2" charset="0"/>
              </a:rPr>
              <a:t>bouch</a:t>
            </a:r>
            <a:r>
              <a:rPr lang="pt-BR" sz="5400" b="1" dirty="0">
                <a:solidFill>
                  <a:srgbClr val="E46C0A"/>
                </a:solidFill>
                <a:latin typeface="Dosis" pitchFamily="2" charset="0"/>
              </a:rPr>
              <a:t>er</a:t>
            </a:r>
            <a:endParaRPr lang="pt-BR" sz="5400" b="1" dirty="0">
              <a:solidFill>
                <a:srgbClr val="106585"/>
              </a:solidFill>
              <a:latin typeface="Dosis" pitchFamily="2" charset="0"/>
            </a:endParaRPr>
          </a:p>
          <a:p>
            <a:pPr defTabSz="457223"/>
            <a:r>
              <a:rPr lang="pt-BR" sz="5400" b="1" dirty="0">
                <a:solidFill>
                  <a:srgbClr val="E46C0A"/>
                </a:solidFill>
                <a:latin typeface="Dosis" pitchFamily="2" charset="0"/>
              </a:rPr>
              <a:t>et            </a:t>
            </a:r>
            <a:r>
              <a:rPr lang="pt-BR" sz="5400" b="1" dirty="0">
                <a:solidFill>
                  <a:srgbClr val="106585"/>
                </a:solidFill>
                <a:latin typeface="Dosis" pitchFamily="2" charset="0"/>
              </a:rPr>
              <a:t>poul</a:t>
            </a:r>
            <a:r>
              <a:rPr lang="pt-BR" sz="5400" b="1" dirty="0">
                <a:solidFill>
                  <a:srgbClr val="E46C0A"/>
                </a:solidFill>
                <a:latin typeface="Dosis" pitchFamily="2" charset="0"/>
              </a:rPr>
              <a:t>et</a:t>
            </a:r>
            <a:endParaRPr lang="pt-BR" sz="5400" b="1" dirty="0">
              <a:solidFill>
                <a:srgbClr val="106585"/>
              </a:solidFill>
              <a:latin typeface="Dosis" pitchFamily="2" charset="0"/>
            </a:endParaRPr>
          </a:p>
          <a:p>
            <a:pPr defTabSz="457223"/>
            <a:r>
              <a:rPr lang="pt-BR" sz="5400" b="1" dirty="0">
                <a:solidFill>
                  <a:srgbClr val="FF0000"/>
                </a:solidFill>
                <a:latin typeface="Dosis" pitchFamily="2" charset="0"/>
              </a:rPr>
              <a:t>ez</a:t>
            </a:r>
            <a:r>
              <a:rPr lang="pt-BR" sz="5400" b="1" dirty="0">
                <a:solidFill>
                  <a:srgbClr val="106585"/>
                </a:solidFill>
                <a:latin typeface="Dosis" pitchFamily="2" charset="0"/>
              </a:rPr>
              <a:t>            écout</a:t>
            </a:r>
            <a:r>
              <a:rPr lang="pt-BR" sz="5400" b="1" dirty="0">
                <a:solidFill>
                  <a:srgbClr val="FF0000"/>
                </a:solidFill>
                <a:latin typeface="Dosis" pitchFamily="2" charset="0"/>
              </a:rPr>
              <a:t>ez</a:t>
            </a:r>
          </a:p>
          <a:p>
            <a:pPr defTabSz="457223"/>
            <a:r>
              <a:rPr lang="pt-BR" sz="5400" b="1" dirty="0">
                <a:solidFill>
                  <a:srgbClr val="E46C0A"/>
                </a:solidFill>
                <a:latin typeface="Dosis" pitchFamily="2" charset="0"/>
              </a:rPr>
              <a:t>ier           </a:t>
            </a:r>
            <a:r>
              <a:rPr lang="pt-BR" sz="5400" b="1" dirty="0">
                <a:solidFill>
                  <a:srgbClr val="106585"/>
                </a:solidFill>
                <a:latin typeface="Dosis" pitchFamily="2" charset="0"/>
              </a:rPr>
              <a:t>ferm</a:t>
            </a:r>
            <a:r>
              <a:rPr lang="pt-BR" sz="5400" b="1" dirty="0">
                <a:solidFill>
                  <a:srgbClr val="E46C0A"/>
                </a:solidFill>
                <a:latin typeface="Dosis" pitchFamily="2" charset="0"/>
              </a:rPr>
              <a:t>ier</a:t>
            </a:r>
          </a:p>
          <a:p>
            <a:pPr defTabSz="457223"/>
            <a:endParaRPr lang="fr-FR" sz="5400" b="1" dirty="0">
              <a:solidFill>
                <a:srgbClr val="106585"/>
              </a:solidFill>
              <a:latin typeface="Dosis" pitchFamily="2" charset="0"/>
            </a:endParaRPr>
          </a:p>
        </p:txBody>
      </p:sp>
      <p:sp>
        <p:nvSpPr>
          <p:cNvPr id="2" name="Flèche : droite 1">
            <a:extLst>
              <a:ext uri="{FF2B5EF4-FFF2-40B4-BE49-F238E27FC236}">
                <a16:creationId xmlns:a16="http://schemas.microsoft.com/office/drawing/2014/main" id="{7AD4D999-F4E0-A86E-10E6-EEE1E1996E51}"/>
              </a:ext>
            </a:extLst>
          </p:cNvPr>
          <p:cNvSpPr/>
          <p:nvPr/>
        </p:nvSpPr>
        <p:spPr>
          <a:xfrm>
            <a:off x="3157384" y="2106187"/>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 name="Flèche : droite 4">
            <a:extLst>
              <a:ext uri="{FF2B5EF4-FFF2-40B4-BE49-F238E27FC236}">
                <a16:creationId xmlns:a16="http://schemas.microsoft.com/office/drawing/2014/main" id="{1E732A0E-4DDA-3D0A-8584-B296C80D4CF1}"/>
              </a:ext>
            </a:extLst>
          </p:cNvPr>
          <p:cNvSpPr/>
          <p:nvPr/>
        </p:nvSpPr>
        <p:spPr>
          <a:xfrm>
            <a:off x="3157384" y="2930609"/>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55775D35-47FC-00F0-4A77-CD0D47E002AF}"/>
              </a:ext>
            </a:extLst>
          </p:cNvPr>
          <p:cNvSpPr/>
          <p:nvPr/>
        </p:nvSpPr>
        <p:spPr>
          <a:xfrm>
            <a:off x="3157384" y="3675273"/>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Flèche : droite 10">
            <a:extLst>
              <a:ext uri="{FF2B5EF4-FFF2-40B4-BE49-F238E27FC236}">
                <a16:creationId xmlns:a16="http://schemas.microsoft.com/office/drawing/2014/main" id="{C0C814D5-6579-430B-79AD-96363F70F9FC}"/>
              </a:ext>
            </a:extLst>
          </p:cNvPr>
          <p:cNvSpPr/>
          <p:nvPr/>
        </p:nvSpPr>
        <p:spPr>
          <a:xfrm>
            <a:off x="3157384" y="4557776"/>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spTree>
    <p:extLst>
      <p:ext uri="{BB962C8B-B14F-4D97-AF65-F5344CB8AC3E}">
        <p14:creationId xmlns:p14="http://schemas.microsoft.com/office/powerpoint/2010/main" val="180589982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30686-7B3C-419E-86ED-C44825CE691E}"/>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4A016334-9B4E-DFAD-E102-FDF8354C8625}"/>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1193E365-9299-4069-08A0-35FAA0095F00}"/>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0B74ADB-8117-7849-AA61-4A2250AB780F}"/>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33F8509-2ECD-144D-5FB7-48F9D62A28A3}"/>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A246C879-59A0-65FE-8238-7C745D55F30F}"/>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40A7FEB8-8457-B3F1-56AD-6E8E9D8A9F89}"/>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25E9DF11-D102-C205-5D09-AA752151A1BA}"/>
              </a:ext>
            </a:extLst>
          </p:cNvPr>
          <p:cNvSpPr txBox="1"/>
          <p:nvPr>
            <p:custDataLst>
              <p:tags r:id="rId4"/>
            </p:custDataLst>
          </p:nvPr>
        </p:nvSpPr>
        <p:spPr>
          <a:xfrm>
            <a:off x="906650" y="330200"/>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le « e » a un accent grave, il fait le son « è »</a:t>
            </a:r>
          </a:p>
        </p:txBody>
      </p:sp>
      <p:sp>
        <p:nvSpPr>
          <p:cNvPr id="4" name="Rectangle 3">
            <a:extLst>
              <a:ext uri="{FF2B5EF4-FFF2-40B4-BE49-F238E27FC236}">
                <a16:creationId xmlns:a16="http://schemas.microsoft.com/office/drawing/2014/main" id="{88158576-21B1-739D-DB28-48086A51D651}"/>
              </a:ext>
            </a:extLst>
          </p:cNvPr>
          <p:cNvSpPr/>
          <p:nvPr>
            <p:custDataLst>
              <p:tags r:id="rId5"/>
            </p:custDataLst>
          </p:nvPr>
        </p:nvSpPr>
        <p:spPr>
          <a:xfrm>
            <a:off x="2213264" y="2189531"/>
            <a:ext cx="3588589" cy="1446550"/>
          </a:xfrm>
          <a:prstGeom prst="rect">
            <a:avLst/>
          </a:prstGeom>
        </p:spPr>
        <p:txBody>
          <a:bodyPr wrap="square">
            <a:spAutoFit/>
          </a:bodyPr>
          <a:lstStyle/>
          <a:p>
            <a:pPr algn="ctr"/>
            <a:r>
              <a:rPr lang="pt-BR" sz="8800" b="1" dirty="0">
                <a:solidFill>
                  <a:srgbClr val="106585"/>
                </a:solidFill>
                <a:latin typeface="Dosis" pitchFamily="2" charset="0"/>
              </a:rPr>
              <a:t>  è </a:t>
            </a:r>
          </a:p>
        </p:txBody>
      </p:sp>
      <p:graphicFrame>
        <p:nvGraphicFramePr>
          <p:cNvPr id="3" name="Tableau 2">
            <a:extLst>
              <a:ext uri="{FF2B5EF4-FFF2-40B4-BE49-F238E27FC236}">
                <a16:creationId xmlns:a16="http://schemas.microsoft.com/office/drawing/2014/main" id="{E699750B-8486-E309-6608-A68A37FA72EC}"/>
              </a:ext>
            </a:extLst>
          </p:cNvPr>
          <p:cNvGraphicFramePr>
            <a:graphicFrameLocks noGrp="1"/>
          </p:cNvGraphicFramePr>
          <p:nvPr>
            <p:custDataLst>
              <p:tags r:id="rId6"/>
            </p:custDataLst>
          </p:nvPr>
        </p:nvGraphicFramePr>
        <p:xfrm>
          <a:off x="-28533" y="-28609"/>
          <a:ext cx="8929656" cy="323062"/>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5738187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C35BE-E029-D69C-B984-89BE41D704C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FF2C4B3-29CD-D35C-94C1-63509476B203}"/>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698C5F91-3FD1-AA6D-1B19-AA60037AB936}"/>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ED9B202C-4215-A8C0-579A-14B2A29CBBB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8581F171-6B07-3449-6D0D-46C72FD0DC50}"/>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E4383254-F5BF-EA38-19C0-AF7CE07B0949}"/>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F865199-8FB2-5471-A7EB-F38577A26610}"/>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B2A5B5C-0116-AB74-94DE-3AD8C3746399}"/>
              </a:ext>
            </a:extLst>
          </p:cNvPr>
          <p:cNvSpPr/>
          <p:nvPr>
            <p:custDataLst>
              <p:tags r:id="rId7"/>
            </p:custDataLst>
          </p:nvPr>
        </p:nvSpPr>
        <p:spPr>
          <a:xfrm>
            <a:off x="139203"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A546988-82EF-9594-7363-F0709CB3DE54}"/>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4F64636-1F43-DAF6-8567-A2B8B07568FD}"/>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DB6AF3AC-3DC7-D5BF-72D5-D23FE4718ED1}"/>
              </a:ext>
            </a:extLst>
          </p:cNvPr>
          <p:cNvSpPr/>
          <p:nvPr>
            <p:custDataLst>
              <p:tags r:id="rId10"/>
            </p:custDataLst>
          </p:nvPr>
        </p:nvSpPr>
        <p:spPr>
          <a:xfrm>
            <a:off x="457202" y="1555798"/>
            <a:ext cx="6312788" cy="4662815"/>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è</a:t>
            </a:r>
          </a:p>
          <a:p>
            <a:pPr algn="ctr" defTabSz="457223"/>
            <a:r>
              <a:rPr lang="pt-BR" sz="9900" b="1" dirty="0">
                <a:solidFill>
                  <a:srgbClr val="106585"/>
                </a:solidFill>
                <a:latin typeface="Dosis" pitchFamily="2" charset="0"/>
              </a:rPr>
              <a:t>étag</a:t>
            </a:r>
            <a:r>
              <a:rPr lang="pt-BR" sz="9900" b="1" dirty="0">
                <a:solidFill>
                  <a:schemeClr val="accent6">
                    <a:lumMod val="75000"/>
                  </a:schemeClr>
                </a:solidFill>
                <a:latin typeface="Dosis" pitchFamily="2" charset="0"/>
              </a:rPr>
              <a:t>è</a:t>
            </a:r>
            <a:r>
              <a:rPr lang="pt-BR" sz="9900" b="1" dirty="0">
                <a:solidFill>
                  <a:srgbClr val="106585"/>
                </a:solidFill>
                <a:latin typeface="Dosis" pitchFamily="2" charset="0"/>
              </a:rPr>
              <a:t>re</a:t>
            </a:r>
            <a:endParaRPr lang="pt-BR" sz="9900" b="1" dirty="0">
              <a:solidFill>
                <a:schemeClr val="accent6">
                  <a:lumMod val="75000"/>
                </a:schemeClr>
              </a:solidFill>
              <a:latin typeface="Dosis" pitchFamily="2" charset="0"/>
            </a:endParaRPr>
          </a:p>
          <a:p>
            <a:pPr algn="ctr" defTabSz="457223"/>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EDA72310-4B48-6212-4A7B-B28B665EF614}"/>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è » comme dans étagère.  Lisons ensemble: « è »  « étagère ».</a:t>
            </a:r>
          </a:p>
        </p:txBody>
      </p:sp>
      <p:graphicFrame>
        <p:nvGraphicFramePr>
          <p:cNvPr id="9" name="Tableau 8">
            <a:extLst>
              <a:ext uri="{FF2B5EF4-FFF2-40B4-BE49-F238E27FC236}">
                <a16:creationId xmlns:a16="http://schemas.microsoft.com/office/drawing/2014/main" id="{B4EB4F4E-3D77-5B1C-67F3-B344EEC4FA22}"/>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Espace réservé du contenu 4">
            <a:extLst>
              <a:ext uri="{FF2B5EF4-FFF2-40B4-BE49-F238E27FC236}">
                <a16:creationId xmlns:a16="http://schemas.microsoft.com/office/drawing/2014/main" id="{0E3852F5-53AB-5C9D-5633-AC5A1121BFC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838147" y="1996258"/>
            <a:ext cx="2863089" cy="2342200"/>
          </a:xfrm>
          <a:prstGeom prst="rect">
            <a:avLst/>
          </a:prstGeom>
        </p:spPr>
      </p:pic>
    </p:spTree>
    <p:extLst>
      <p:ext uri="{BB962C8B-B14F-4D97-AF65-F5344CB8AC3E}">
        <p14:creationId xmlns:p14="http://schemas.microsoft.com/office/powerpoint/2010/main" val="40326787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51D76-B166-B158-D3D3-53FA4F4F4102}"/>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6DA056B7-0166-5013-510B-3BF85FD142BC}"/>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84D70A75-8602-E183-8E86-584C41D3FFAB}"/>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7C40D15-9026-6D52-5FC8-3F57B6AF7D2C}"/>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7C89B2B-9D14-D79C-0E0B-1AD7E03BA65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99670D3E-D852-1D47-168F-E0C40E74267B}"/>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C85D4E97-CA5C-A055-E774-214CCB517619}"/>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06E861BC-311C-72D1-A159-6FF40FB38F49}"/>
              </a:ext>
            </a:extLst>
          </p:cNvPr>
          <p:cNvSpPr txBox="1"/>
          <p:nvPr>
            <p:custDataLst>
              <p:tags r:id="rId4"/>
            </p:custDataLst>
          </p:nvPr>
        </p:nvSpPr>
        <p:spPr>
          <a:xfrm>
            <a:off x="906650" y="330200"/>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rPr>
              <a:t>Quand le « e » a un accent circonflexe , il fait aussi le son « è »</a:t>
            </a:r>
          </a:p>
        </p:txBody>
      </p:sp>
      <p:sp>
        <p:nvSpPr>
          <p:cNvPr id="4" name="Rectangle 3">
            <a:extLst>
              <a:ext uri="{FF2B5EF4-FFF2-40B4-BE49-F238E27FC236}">
                <a16:creationId xmlns:a16="http://schemas.microsoft.com/office/drawing/2014/main" id="{487E04E5-A0CD-9B57-421A-7C4BE1624000}"/>
              </a:ext>
            </a:extLst>
          </p:cNvPr>
          <p:cNvSpPr/>
          <p:nvPr>
            <p:custDataLst>
              <p:tags r:id="rId5"/>
            </p:custDataLst>
          </p:nvPr>
        </p:nvSpPr>
        <p:spPr>
          <a:xfrm>
            <a:off x="2213264" y="2189531"/>
            <a:ext cx="3588589" cy="1446550"/>
          </a:xfrm>
          <a:prstGeom prst="rect">
            <a:avLst/>
          </a:prstGeom>
        </p:spPr>
        <p:txBody>
          <a:bodyPr wrap="square">
            <a:spAutoFit/>
          </a:bodyPr>
          <a:lstStyle/>
          <a:p>
            <a:pPr algn="ctr"/>
            <a:r>
              <a:rPr lang="pt-BR" sz="8800" b="1" dirty="0">
                <a:solidFill>
                  <a:srgbClr val="106585"/>
                </a:solidFill>
                <a:latin typeface="Dosis" pitchFamily="2" charset="0"/>
              </a:rPr>
              <a:t>  ê </a:t>
            </a:r>
          </a:p>
        </p:txBody>
      </p:sp>
      <p:graphicFrame>
        <p:nvGraphicFramePr>
          <p:cNvPr id="3" name="Tableau 2">
            <a:extLst>
              <a:ext uri="{FF2B5EF4-FFF2-40B4-BE49-F238E27FC236}">
                <a16:creationId xmlns:a16="http://schemas.microsoft.com/office/drawing/2014/main" id="{A281FF23-4B97-E1DC-450C-A095A07B5C0B}"/>
              </a:ext>
            </a:extLst>
          </p:cNvPr>
          <p:cNvGraphicFramePr>
            <a:graphicFrameLocks noGrp="1"/>
          </p:cNvGraphicFramePr>
          <p:nvPr>
            <p:custDataLst>
              <p:tags r:id="rId6"/>
            </p:custDataLst>
          </p:nvPr>
        </p:nvGraphicFramePr>
        <p:xfrm>
          <a:off x="-28533" y="-28609"/>
          <a:ext cx="8929656" cy="323062"/>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5414612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26A2D-85AA-AED0-1213-A3EB6883610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B490E9B-B451-4228-5002-A7E1982C412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685140E2-A187-9D61-D097-F9A9BEC2815C}"/>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21059A4F-86E4-4F97-737D-B9F310FFB12D}"/>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1A63443-5E1D-C145-1E7A-A6FCD9C1A7CB}"/>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F01DCEFA-CCE2-3F2D-1D83-76B9C565B908}"/>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3BDE99D-2757-D8B0-9FC0-E9B6FCE8F223}"/>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608656-738F-299A-4B66-390CB05F0764}"/>
              </a:ext>
            </a:extLst>
          </p:cNvPr>
          <p:cNvSpPr/>
          <p:nvPr>
            <p:custDataLst>
              <p:tags r:id="rId7"/>
            </p:custDataLst>
          </p:nvPr>
        </p:nvSpPr>
        <p:spPr>
          <a:xfrm>
            <a:off x="139203"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7F2948D-E9B2-788C-3A20-E97F64A79240}"/>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A1BB21F-B85F-A443-FE5C-541D1D25159E}"/>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3398043A-716C-16F4-0399-EA93618FCAE3}"/>
              </a:ext>
            </a:extLst>
          </p:cNvPr>
          <p:cNvSpPr/>
          <p:nvPr>
            <p:custDataLst>
              <p:tags r:id="rId10"/>
            </p:custDataLst>
          </p:nvPr>
        </p:nvSpPr>
        <p:spPr>
          <a:xfrm>
            <a:off x="457202" y="1555798"/>
            <a:ext cx="6312788" cy="4662815"/>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ê</a:t>
            </a:r>
          </a:p>
          <a:p>
            <a:pPr algn="ctr" defTabSz="457223"/>
            <a:r>
              <a:rPr lang="pt-BR" sz="9900" b="1" dirty="0">
                <a:solidFill>
                  <a:srgbClr val="106585"/>
                </a:solidFill>
                <a:latin typeface="Dosis" pitchFamily="2" charset="0"/>
              </a:rPr>
              <a:t>fen</a:t>
            </a:r>
            <a:r>
              <a:rPr lang="pt-BR" sz="9900" b="1" dirty="0">
                <a:solidFill>
                  <a:schemeClr val="accent6">
                    <a:lumMod val="75000"/>
                  </a:schemeClr>
                </a:solidFill>
                <a:latin typeface="Dosis" pitchFamily="2" charset="0"/>
              </a:rPr>
              <a:t>ê</a:t>
            </a:r>
            <a:r>
              <a:rPr lang="pt-BR" sz="9900" b="1" dirty="0">
                <a:solidFill>
                  <a:srgbClr val="106585"/>
                </a:solidFill>
                <a:latin typeface="Dosis" pitchFamily="2" charset="0"/>
              </a:rPr>
              <a:t>tre</a:t>
            </a:r>
            <a:endParaRPr lang="pt-BR" sz="9900" b="1" dirty="0">
              <a:solidFill>
                <a:schemeClr val="accent6">
                  <a:lumMod val="75000"/>
                </a:schemeClr>
              </a:solidFill>
              <a:latin typeface="Dosis" pitchFamily="2" charset="0"/>
            </a:endParaRPr>
          </a:p>
          <a:p>
            <a:pPr algn="ctr" defTabSz="457223"/>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DDB456F1-EA53-A525-0C96-FDDC93927AE9}"/>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ê » comme dans fenêtre.  Lisons ensemble: « ê »  « fenêtre ».</a:t>
            </a:r>
          </a:p>
        </p:txBody>
      </p:sp>
      <p:graphicFrame>
        <p:nvGraphicFramePr>
          <p:cNvPr id="9" name="Tableau 8">
            <a:extLst>
              <a:ext uri="{FF2B5EF4-FFF2-40B4-BE49-F238E27FC236}">
                <a16:creationId xmlns:a16="http://schemas.microsoft.com/office/drawing/2014/main" id="{E7A917F2-23F3-CE19-2C99-E7FD4F497E21}"/>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86BC4A06-25BB-EF54-3751-E39CD7A6EA37}"/>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977488" y="2329046"/>
            <a:ext cx="2597727" cy="2199907"/>
          </a:xfrm>
          <a:prstGeom prst="rect">
            <a:avLst/>
          </a:prstGeom>
        </p:spPr>
      </p:pic>
    </p:spTree>
    <p:extLst>
      <p:ext uri="{BB962C8B-B14F-4D97-AF65-F5344CB8AC3E}">
        <p14:creationId xmlns:p14="http://schemas.microsoft.com/office/powerpoint/2010/main" val="366639009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9DC0D-4478-977E-D4CD-CC620C3ADF47}"/>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4103FA76-09C6-C5F8-8B44-13B72962AE0C}"/>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DAD5F809-A90F-F79F-26B8-70081028E266}"/>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0DFD916-21E3-4925-2A41-415D8D7EEC90}"/>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7253C6F-BD77-3503-92E3-F0C2731F84E5}"/>
                </a:ext>
              </a:extLst>
            </p:cNvPr>
            <p:cNvSpPr/>
            <p:nvPr/>
          </p:nvSpPr>
          <p:spPr>
            <a:xfrm>
              <a:off x="393291" y="444729"/>
              <a:ext cx="13106399"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78FA04B5-B44F-A1DD-C0CE-BCEE0314B932}"/>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4" name="ZoneTexte 13">
            <a:extLst>
              <a:ext uri="{FF2B5EF4-FFF2-40B4-BE49-F238E27FC236}">
                <a16:creationId xmlns:a16="http://schemas.microsoft.com/office/drawing/2014/main" id="{69F6E785-810B-AF47-7554-448BD49EDDFF}"/>
              </a:ext>
            </a:extLst>
          </p:cNvPr>
          <p:cNvSpPr txBox="1"/>
          <p:nvPr>
            <p:custDataLst>
              <p:tags r:id="rId3"/>
            </p:custDataLst>
          </p:nvPr>
        </p:nvSpPr>
        <p:spPr>
          <a:xfrm>
            <a:off x="960283" y="36258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e est devant i, elles font le son« è ». Dans ce cas, le son « è» s’écrit avec 2 lettres : e et i </a:t>
            </a:r>
          </a:p>
        </p:txBody>
      </p:sp>
      <p:sp>
        <p:nvSpPr>
          <p:cNvPr id="4" name="Rectangle 3">
            <a:extLst>
              <a:ext uri="{FF2B5EF4-FFF2-40B4-BE49-F238E27FC236}">
                <a16:creationId xmlns:a16="http://schemas.microsoft.com/office/drawing/2014/main" id="{DB505FD0-515F-62DB-AC3C-FE2FE29BE46E}"/>
              </a:ext>
            </a:extLst>
          </p:cNvPr>
          <p:cNvSpPr/>
          <p:nvPr>
            <p:custDataLst>
              <p:tags r:id="rId4"/>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ei</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EA943181-0F8F-003F-B497-8BD4BC4B99C9}"/>
              </a:ext>
            </a:extLst>
          </p:cNvPr>
          <p:cNvGraphicFramePr>
            <a:graphicFrameLocks noGrp="1"/>
          </p:cNvGraphicFramePr>
          <p:nvPr>
            <p:custDataLst>
              <p:tags r:id="rId5"/>
            </p:custDataLst>
            <p:extLst>
              <p:ext uri="{D42A27DB-BD31-4B8C-83A1-F6EECF244321}">
                <p14:modId xmlns:p14="http://schemas.microsoft.com/office/powerpoint/2010/main" val="3378889211"/>
              </p:ext>
            </p:extLst>
          </p:nvPr>
        </p:nvGraphicFramePr>
        <p:xfrm>
          <a:off x="-47850" y="60131"/>
          <a:ext cx="8929656" cy="3240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4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39066884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4C649-E372-2E67-5F4B-88FDED28F01A}"/>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E0226EA-82FB-38AB-9F5D-D58BB52020EC}"/>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8EBDD443-ABB3-D4C2-CB8B-45E101A1042E}"/>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CB77CA09-8470-BE04-49A0-E1AF21204470}"/>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F38E9538-421B-886F-6F40-26B7F83A14A1}"/>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8F641A10-68E2-D7F7-565F-D78901A1FD53}"/>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2C55578-624F-67A0-47E3-C0A0AC463B75}"/>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311C469-7E51-A1F6-BD31-E2E3DE7E2806}"/>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CF255CA-EEB5-1243-5511-340297030F00}"/>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8FB06A3C-D2B0-6A4A-01E5-F270BC5BCD25}"/>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2E1F4D9-2C16-9DEC-8805-27C7BC255D17}"/>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2D280C99-F430-3DB8-3561-2FC671EDF95F}"/>
              </a:ext>
            </a:extLst>
          </p:cNvPr>
          <p:cNvSpPr/>
          <p:nvPr>
            <p:custDataLst>
              <p:tags r:id="rId11"/>
            </p:custDataLst>
          </p:nvPr>
        </p:nvSpPr>
        <p:spPr>
          <a:xfrm>
            <a:off x="800099" y="1190317"/>
            <a:ext cx="5187746" cy="3139321"/>
          </a:xfrm>
          <a:prstGeom prst="rect">
            <a:avLst/>
          </a:prstGeom>
        </p:spPr>
        <p:txBody>
          <a:bodyPr wrap="square">
            <a:spAutoFit/>
          </a:bodyPr>
          <a:lstStyle/>
          <a:p>
            <a:pPr algn="ctr" defTabSz="457223"/>
            <a:r>
              <a:rPr lang="pt-BR" sz="9900" b="1" dirty="0">
                <a:solidFill>
                  <a:srgbClr val="E46C0A"/>
                </a:solidFill>
                <a:latin typeface="Dosis" pitchFamily="2" charset="0"/>
              </a:rPr>
              <a:t>ei</a:t>
            </a:r>
          </a:p>
          <a:p>
            <a:pPr algn="ctr" defTabSz="457223"/>
            <a:r>
              <a:rPr lang="pt-BR" sz="9900" b="1" dirty="0">
                <a:solidFill>
                  <a:srgbClr val="106585"/>
                </a:solidFill>
                <a:latin typeface="Dosis" pitchFamily="2" charset="0"/>
              </a:rPr>
              <a:t>s</a:t>
            </a:r>
            <a:r>
              <a:rPr lang="pt-BR" sz="9900" b="1" dirty="0">
                <a:solidFill>
                  <a:srgbClr val="E46C0A"/>
                </a:solidFill>
                <a:latin typeface="Dosis" pitchFamily="2" charset="0"/>
              </a:rPr>
              <a:t>ei</a:t>
            </a:r>
            <a:r>
              <a:rPr lang="pt-BR" sz="9900" b="1" dirty="0">
                <a:solidFill>
                  <a:srgbClr val="106585"/>
                </a:solidFill>
                <a:latin typeface="Dosis" pitchFamily="2" charset="0"/>
              </a:rPr>
              <a:t>ze</a:t>
            </a:r>
            <a:endParaRPr lang="fr-FR" sz="99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19C05876-3D53-9B27-E5A1-0BC8E2D6E839}"/>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ei</a:t>
            </a:r>
            <a:r>
              <a:rPr lang="fr-FR" sz="1600" b="1" dirty="0">
                <a:solidFill>
                  <a:prstClr val="white">
                    <a:lumMod val="65000"/>
                  </a:prstClr>
                </a:solidFill>
                <a:latin typeface="+mj-lt"/>
              </a:rPr>
              <a:t> » comme dans seize.  Lisons ensemble: «</a:t>
            </a:r>
            <a:r>
              <a:rPr lang="fr-FR" sz="1600" b="1" dirty="0" err="1">
                <a:solidFill>
                  <a:prstClr val="white">
                    <a:lumMod val="65000"/>
                  </a:prstClr>
                </a:solidFill>
                <a:latin typeface="+mj-lt"/>
              </a:rPr>
              <a:t>ei</a:t>
            </a:r>
            <a:r>
              <a:rPr lang="fr-FR" sz="1600" b="1" dirty="0">
                <a:solidFill>
                  <a:prstClr val="white">
                    <a:lumMod val="65000"/>
                  </a:prstClr>
                </a:solidFill>
                <a:latin typeface="+mj-lt"/>
              </a:rPr>
              <a:t>» «seize ».</a:t>
            </a:r>
          </a:p>
        </p:txBody>
      </p:sp>
      <p:graphicFrame>
        <p:nvGraphicFramePr>
          <p:cNvPr id="9" name="Tableau 8">
            <a:extLst>
              <a:ext uri="{FF2B5EF4-FFF2-40B4-BE49-F238E27FC236}">
                <a16:creationId xmlns:a16="http://schemas.microsoft.com/office/drawing/2014/main" id="{DCAE6728-1FDA-A5E5-60FE-D88E1AA1D3FA}"/>
              </a:ext>
            </a:extLst>
          </p:cNvPr>
          <p:cNvGraphicFramePr>
            <a:graphicFrameLocks noGrp="1"/>
          </p:cNvGraphicFramePr>
          <p:nvPr>
            <p:custDataLst>
              <p:tags r:id="rId13"/>
            </p:custDataLst>
            <p:extLst>
              <p:ext uri="{D42A27DB-BD31-4B8C-83A1-F6EECF244321}">
                <p14:modId xmlns:p14="http://schemas.microsoft.com/office/powerpoint/2010/main" val="1335502636"/>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B247BBB9-D5BB-4445-FF04-9E0394F2E2D8}"/>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277655" y="2136861"/>
            <a:ext cx="3236889" cy="2370576"/>
          </a:xfrm>
          <a:prstGeom prst="rect">
            <a:avLst/>
          </a:prstGeom>
        </p:spPr>
      </p:pic>
    </p:spTree>
    <p:extLst>
      <p:ext uri="{BB962C8B-B14F-4D97-AF65-F5344CB8AC3E}">
        <p14:creationId xmlns:p14="http://schemas.microsoft.com/office/powerpoint/2010/main" val="3678461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94358-463A-C525-7041-74B711B81D4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EE3C6182-C689-302A-4D0D-8C3AD257C79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2FEA8D4-1EA6-EA27-0498-134A662990F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DEDD8410-C277-6E48-F944-11B4F4A52F37}"/>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11" name="ZoneTexte 10">
            <a:extLst>
              <a:ext uri="{FF2B5EF4-FFF2-40B4-BE49-F238E27FC236}">
                <a16:creationId xmlns:a16="http://schemas.microsoft.com/office/drawing/2014/main" id="{3B078E11-5127-0038-EC23-3A38C25D0E64}"/>
              </a:ext>
            </a:extLst>
          </p:cNvPr>
          <p:cNvSpPr txBox="1"/>
          <p:nvPr>
            <p:custDataLst>
              <p:tags r:id="rId1"/>
            </p:custDataLst>
          </p:nvPr>
        </p:nvSpPr>
        <p:spPr>
          <a:xfrm>
            <a:off x="827116" y="299453"/>
            <a:ext cx="7656485" cy="323165"/>
          </a:xfrm>
          <a:prstGeom prst="rect">
            <a:avLst/>
          </a:prstGeom>
          <a:noFill/>
        </p:spPr>
        <p:txBody>
          <a:bodyPr wrap="square" rtlCol="0">
            <a:spAutoFit/>
          </a:bodyPr>
          <a:lstStyle/>
          <a:p>
            <a:pPr defTabSz="685852">
              <a:spcAft>
                <a:spcPts val="400"/>
              </a:spcAft>
              <a:defRPr/>
            </a:pPr>
            <a:r>
              <a:rPr lang="fr-FR" sz="1500" dirty="0">
                <a:solidFill>
                  <a:schemeClr val="bg1">
                    <a:lumMod val="65000"/>
                  </a:schemeClr>
                </a:solidFill>
                <a:latin typeface="Dosis" panose="02010703020202060003" pitchFamily="2" charset="0"/>
              </a:rPr>
              <a:t> Quand vous voyez ce pictogramme</a:t>
            </a:r>
            <a:r>
              <a:rPr lang="fr-FR" sz="1500" b="1" dirty="0">
                <a:solidFill>
                  <a:schemeClr val="bg1">
                    <a:lumMod val="65000"/>
                  </a:schemeClr>
                </a:solidFill>
                <a:latin typeface="Dosis" panose="02010703020202060003" pitchFamily="2" charset="0"/>
              </a:rPr>
              <a:t>, ouvrez vos cartables et préparez vos fournitures.</a:t>
            </a:r>
          </a:p>
        </p:txBody>
      </p:sp>
      <p:graphicFrame>
        <p:nvGraphicFramePr>
          <p:cNvPr id="12" name="Tableau 11">
            <a:extLst>
              <a:ext uri="{FF2B5EF4-FFF2-40B4-BE49-F238E27FC236}">
                <a16:creationId xmlns:a16="http://schemas.microsoft.com/office/drawing/2014/main" id="{55DAF444-AAE2-06D4-A134-8FD397D12818}"/>
              </a:ext>
            </a:extLst>
          </p:cNvPr>
          <p:cNvGraphicFramePr>
            <a:graphicFrameLocks noGrp="1"/>
          </p:cNvGraphicFramePr>
          <p:nvPr>
            <p:custDataLst>
              <p:tags r:id="rId2"/>
            </p:custDataLst>
          </p:nvPr>
        </p:nvGraphicFramePr>
        <p:xfrm>
          <a:off x="2" y="-42945"/>
          <a:ext cx="9143999" cy="335280"/>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1026576551"/>
                    </a:ext>
                  </a:extLst>
                </a:gridCol>
                <a:gridCol w="1524000">
                  <a:extLst>
                    <a:ext uri="{9D8B030D-6E8A-4147-A177-3AD203B41FA5}">
                      <a16:colId xmlns:a16="http://schemas.microsoft.com/office/drawing/2014/main" val="1915038765"/>
                    </a:ext>
                  </a:extLst>
                </a:gridCol>
                <a:gridCol w="3261251">
                  <a:extLst>
                    <a:ext uri="{9D8B030D-6E8A-4147-A177-3AD203B41FA5}">
                      <a16:colId xmlns:a16="http://schemas.microsoft.com/office/drawing/2014/main" val="2262048582"/>
                    </a:ext>
                  </a:extLst>
                </a:gridCol>
                <a:gridCol w="1701059">
                  <a:extLst>
                    <a:ext uri="{9D8B030D-6E8A-4147-A177-3AD203B41FA5}">
                      <a16:colId xmlns:a16="http://schemas.microsoft.com/office/drawing/2014/main" val="2418460758"/>
                    </a:ext>
                  </a:extLst>
                </a:gridCol>
                <a:gridCol w="1133689">
                  <a:extLst>
                    <a:ext uri="{9D8B030D-6E8A-4147-A177-3AD203B41FA5}">
                      <a16:colId xmlns:a16="http://schemas.microsoft.com/office/drawing/2014/main" val="138499468"/>
                    </a:ext>
                  </a:extLst>
                </a:gridCol>
              </a:tblGrid>
              <a:tr h="335280">
                <a:tc>
                  <a:txBody>
                    <a:bodyPr/>
                    <a:lstStyle/>
                    <a:p>
                      <a:pPr marL="0" indent="0" algn="ctr">
                        <a:buFont typeface="+mj-lt"/>
                        <a:buNone/>
                        <a:tabLst>
                          <a:tab pos="1695450" algn="l"/>
                        </a:tabLst>
                      </a:pPr>
                      <a:r>
                        <a:rPr lang="fr-FR" sz="16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dirty="0">
                          <a:solidFill>
                            <a:schemeClr val="bg1">
                              <a:lumMod val="85000"/>
                            </a:schemeClr>
                          </a:solidFill>
                          <a:latin typeface="Dosis" pitchFamily="2" charset="0"/>
                        </a:rPr>
                        <a:t>2. </a:t>
                      </a:r>
                      <a:r>
                        <a:rPr lang="fr-FR" sz="1200" b="1" kern="1200" dirty="0">
                          <a:solidFill>
                            <a:schemeClr val="bg1">
                              <a:lumMod val="85000"/>
                            </a:schemeClr>
                          </a:solidFill>
                          <a:latin typeface="Dosis" pitchFamily="2" charset="0"/>
                          <a:ea typeface="+mn-ea"/>
                          <a:cs typeface="+mn-cs"/>
                        </a:rPr>
                        <a:t>Vocabulaire</a:t>
                      </a:r>
                      <a:endParaRPr lang="fr-FR" sz="1200" b="1" dirty="0">
                        <a:solidFill>
                          <a:schemeClr val="bg1">
                            <a:lumMod val="8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85000"/>
                            </a:schemeClr>
                          </a:solidFill>
                          <a:latin typeface="Dosis" pitchFamily="2" charset="0"/>
                        </a:rPr>
                        <a:t>3. </a:t>
                      </a:r>
                      <a:r>
                        <a:rPr lang="fr-FR" sz="1200" b="1" kern="1200" dirty="0">
                          <a:solidFill>
                            <a:schemeClr val="bg1">
                              <a:lumMod val="85000"/>
                            </a:schemeClr>
                          </a:solidFill>
                          <a:latin typeface="Dosis" pitchFamily="2" charset="0"/>
                          <a:ea typeface="+mn-ea"/>
                          <a:cs typeface="+mn-cs"/>
                        </a:rPr>
                        <a:t>Lecture- écriture</a:t>
                      </a:r>
                      <a:endParaRPr lang="fr-FR" sz="1200" dirty="0">
                        <a:solidFill>
                          <a:schemeClr val="bg1">
                            <a:lumMod val="8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Freeform 8">
            <a:extLst>
              <a:ext uri="{FF2B5EF4-FFF2-40B4-BE49-F238E27FC236}">
                <a16:creationId xmlns:a16="http://schemas.microsoft.com/office/drawing/2014/main" id="{C1660E5E-6BFB-2BE4-B34F-BB9D91BDBF0F}"/>
              </a:ext>
            </a:extLst>
          </p:cNvPr>
          <p:cNvSpPr/>
          <p:nvPr/>
        </p:nvSpPr>
        <p:spPr>
          <a:xfrm>
            <a:off x="370303" y="40441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46">
              <a:defRPr/>
            </a:pPr>
            <a:endParaRPr lang="fr-MA" sz="900" dirty="0">
              <a:solidFill>
                <a:prstClr val="black"/>
              </a:solidFill>
              <a:latin typeface="Dosis"/>
            </a:endParaRPr>
          </a:p>
        </p:txBody>
      </p:sp>
      <p:pic>
        <p:nvPicPr>
          <p:cNvPr id="2" name="Image 1">
            <a:extLst>
              <a:ext uri="{FF2B5EF4-FFF2-40B4-BE49-F238E27FC236}">
                <a16:creationId xmlns:a16="http://schemas.microsoft.com/office/drawing/2014/main" id="{2EA629D4-5795-65F1-2508-94E6BE5BBC69}"/>
              </a:ext>
            </a:extLst>
          </p:cNvPr>
          <p:cNvPicPr>
            <a:picLocks noChangeAspect="1"/>
          </p:cNvPicPr>
          <p:nvPr>
            <p:custDataLst>
              <p:tags r:id="rId3"/>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883742" y="2032001"/>
            <a:ext cx="1983658" cy="2139239"/>
          </a:xfrm>
          <a:prstGeom prst="rect">
            <a:avLst/>
          </a:prstGeom>
          <a:ln w="19050">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4628970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E140C-9989-8DA9-5BEB-E93AE2200413}"/>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D3AA3712-78B2-97F9-61E9-8B4269960273}"/>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61DBFF65-8E65-D160-3B9D-14C44320280D}"/>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6C0170F-9679-9C2E-9DCA-CF867845532D}"/>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344BBE9-BFD2-F8BA-A328-4BADC3D9F379}"/>
                </a:ext>
              </a:extLst>
            </p:cNvPr>
            <p:cNvSpPr/>
            <p:nvPr/>
          </p:nvSpPr>
          <p:spPr>
            <a:xfrm>
              <a:off x="393291" y="444729"/>
              <a:ext cx="13106399"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1FD40E82-2427-B391-DA69-D7B00D990BB5}"/>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4" name="ZoneTexte 13">
            <a:extLst>
              <a:ext uri="{FF2B5EF4-FFF2-40B4-BE49-F238E27FC236}">
                <a16:creationId xmlns:a16="http://schemas.microsoft.com/office/drawing/2014/main" id="{64A15A26-BED5-831B-0848-C0B9AC14C5B8}"/>
              </a:ext>
            </a:extLst>
          </p:cNvPr>
          <p:cNvSpPr txBox="1"/>
          <p:nvPr>
            <p:custDataLst>
              <p:tags r:id="rId3"/>
            </p:custDataLst>
          </p:nvPr>
        </p:nvSpPr>
        <p:spPr>
          <a:xfrm>
            <a:off x="960283" y="362581"/>
            <a:ext cx="8111613" cy="584775"/>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a est devant i, elles font aussi le son « è ». Dans ce cas,  Le son «è»  s’écrit avec 2 lettres : a et i </a:t>
            </a:r>
          </a:p>
        </p:txBody>
      </p:sp>
      <p:sp>
        <p:nvSpPr>
          <p:cNvPr id="4" name="Rectangle 3">
            <a:extLst>
              <a:ext uri="{FF2B5EF4-FFF2-40B4-BE49-F238E27FC236}">
                <a16:creationId xmlns:a16="http://schemas.microsoft.com/office/drawing/2014/main" id="{6B318D2B-233C-9FAB-A2A6-5F1F627A3E7C}"/>
              </a:ext>
            </a:extLst>
          </p:cNvPr>
          <p:cNvSpPr/>
          <p:nvPr>
            <p:custDataLst>
              <p:tags r:id="rId4"/>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ai</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243D4975-E5C3-EFFB-8E5F-77F9035BD325}"/>
              </a:ext>
            </a:extLst>
          </p:cNvPr>
          <p:cNvGraphicFramePr>
            <a:graphicFrameLocks noGrp="1"/>
          </p:cNvGraphicFramePr>
          <p:nvPr>
            <p:custDataLst>
              <p:tags r:id="rId5"/>
            </p:custDataLst>
            <p:extLst>
              <p:ext uri="{D42A27DB-BD31-4B8C-83A1-F6EECF244321}">
                <p14:modId xmlns:p14="http://schemas.microsoft.com/office/powerpoint/2010/main" val="3890799952"/>
              </p:ext>
            </p:extLst>
          </p:nvPr>
        </p:nvGraphicFramePr>
        <p:xfrm>
          <a:off x="-47850" y="60131"/>
          <a:ext cx="8929656" cy="3240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4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87004011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CB747-4B70-6A06-82AE-3BA33DF76A7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FC8DFF4-C917-B8A0-9D88-088CFA7AF59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093A93B-50C5-A54C-D47E-5BC4C4FC918F}"/>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2E7FE540-AF77-6595-3A64-92FB44E77002}"/>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6E12D345-F960-08FE-5F56-C427A0C6DDA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4CB333B-CF7A-9E9D-11A7-BDDF92B1A143}"/>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DBAAF4A-CBDA-330D-882E-252A52585948}"/>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D785C8B-10D5-5C4D-CD8B-00B9441B6E56}"/>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9CD1D84-11A1-8128-9240-942F0FA17CC8}"/>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9948EEF5-CF3C-DD96-69CB-1A7A9E9DF3B4}"/>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60B73FB-D33D-5CA6-8C4B-583C85AED03D}"/>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C7038B99-B0EC-F4DB-DD04-F9675792CB4E}"/>
              </a:ext>
            </a:extLst>
          </p:cNvPr>
          <p:cNvSpPr/>
          <p:nvPr>
            <p:custDataLst>
              <p:tags r:id="rId11"/>
            </p:custDataLst>
          </p:nvPr>
        </p:nvSpPr>
        <p:spPr>
          <a:xfrm>
            <a:off x="228597" y="1190317"/>
            <a:ext cx="5759248" cy="2970044"/>
          </a:xfrm>
          <a:prstGeom prst="rect">
            <a:avLst/>
          </a:prstGeom>
        </p:spPr>
        <p:txBody>
          <a:bodyPr wrap="square">
            <a:spAutoFit/>
          </a:bodyPr>
          <a:lstStyle/>
          <a:p>
            <a:pPr algn="ctr" defTabSz="457223"/>
            <a:r>
              <a:rPr lang="pt-BR" sz="9900" b="1" dirty="0">
                <a:solidFill>
                  <a:srgbClr val="E46C0A"/>
                </a:solidFill>
                <a:latin typeface="Dosis" pitchFamily="2" charset="0"/>
              </a:rPr>
              <a:t>ai</a:t>
            </a:r>
          </a:p>
          <a:p>
            <a:pPr algn="ctr" defTabSz="457223"/>
            <a:r>
              <a:rPr lang="pt-BR" sz="8800" b="1" dirty="0">
                <a:solidFill>
                  <a:srgbClr val="106585"/>
                </a:solidFill>
                <a:latin typeface="Dosis" pitchFamily="2" charset="0"/>
              </a:rPr>
              <a:t>vétérin</a:t>
            </a:r>
            <a:r>
              <a:rPr lang="pt-BR" sz="8800" b="1" dirty="0">
                <a:solidFill>
                  <a:srgbClr val="E46C0A"/>
                </a:solidFill>
                <a:latin typeface="Dosis" pitchFamily="2" charset="0"/>
              </a:rPr>
              <a:t>ai</a:t>
            </a:r>
            <a:r>
              <a:rPr lang="pt-BR" sz="8800" b="1" dirty="0">
                <a:solidFill>
                  <a:srgbClr val="106585"/>
                </a:solidFill>
                <a:latin typeface="Dosis" pitchFamily="2" charset="0"/>
              </a:rPr>
              <a:t>tre</a:t>
            </a:r>
            <a:endParaRPr lang="fr-FR" sz="88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3D329952-38B6-45B7-8DD6-B4DF9092D1D0}"/>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ai » comme dans vétérinaire.  Lisons ensemble: «ai» «vétérinaire ».</a:t>
            </a:r>
          </a:p>
        </p:txBody>
      </p:sp>
      <p:graphicFrame>
        <p:nvGraphicFramePr>
          <p:cNvPr id="9" name="Tableau 8">
            <a:extLst>
              <a:ext uri="{FF2B5EF4-FFF2-40B4-BE49-F238E27FC236}">
                <a16:creationId xmlns:a16="http://schemas.microsoft.com/office/drawing/2014/main" id="{6F7123AC-0DD6-E223-3D70-EBB0F55C5F40}"/>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20EE7E78-592E-0B60-C62D-B5E27EE7968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987845" y="2006648"/>
            <a:ext cx="2913278" cy="2223825"/>
          </a:xfrm>
          <a:prstGeom prst="rect">
            <a:avLst/>
          </a:prstGeom>
        </p:spPr>
      </p:pic>
    </p:spTree>
    <p:extLst>
      <p:ext uri="{BB962C8B-B14F-4D97-AF65-F5344CB8AC3E}">
        <p14:creationId xmlns:p14="http://schemas.microsoft.com/office/powerpoint/2010/main" val="48835800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4FA19-BB7C-C47D-8D38-4998A1A35B61}"/>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A0787AB0-D9D4-75B6-B300-273F941CB40D}"/>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FCD9AB58-2E17-CF05-BA7D-FE1AC7E5E862}"/>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3213643-DC0A-D8C5-60E8-A48760364F4E}"/>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1C27D807-5F5D-E3CA-3353-CDFF65CB9251}"/>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98AF3A4C-9AB9-036F-C4F8-FA2754B3CBA2}"/>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E30D73CB-1A13-9EE7-CE55-40D6EDF8FAFA}"/>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578D4FE1-8C5A-FD94-0C77-E341E401C30C}"/>
              </a:ext>
            </a:extLst>
          </p:cNvPr>
          <p:cNvSpPr txBox="1"/>
          <p:nvPr>
            <p:custDataLst>
              <p:tags r:id="rId4"/>
            </p:custDataLst>
          </p:nvPr>
        </p:nvSpPr>
        <p:spPr>
          <a:xfrm>
            <a:off x="906650" y="330200"/>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e » suivi de deux consonnes , le « e »  fait le son: « è » </a:t>
            </a:r>
          </a:p>
          <a:p>
            <a:pPr defTabSz="609630">
              <a:spcAft>
                <a:spcPts val="400"/>
              </a:spcAft>
              <a:defRPr/>
            </a:pPr>
            <a:r>
              <a:rPr lang="fr-FR" sz="1600" b="1" dirty="0">
                <a:solidFill>
                  <a:prstClr val="white">
                    <a:lumMod val="65000"/>
                  </a:prstClr>
                </a:solidFill>
                <a:latin typeface="Calibri"/>
              </a:rPr>
              <a:t>Comme dans « </a:t>
            </a:r>
            <a:r>
              <a:rPr lang="fr-FR" sz="1600" b="1" dirty="0" err="1">
                <a:solidFill>
                  <a:prstClr val="white">
                    <a:lumMod val="65000"/>
                  </a:prstClr>
                </a:solidFill>
                <a:latin typeface="Calibri"/>
              </a:rPr>
              <a:t>ett</a:t>
            </a:r>
            <a:r>
              <a:rPr lang="fr-FR" sz="1600" b="1" dirty="0">
                <a:solidFill>
                  <a:prstClr val="white">
                    <a:lumMod val="65000"/>
                  </a:prstClr>
                </a:solidFill>
                <a:latin typeface="Calibri"/>
              </a:rPr>
              <a:t> »</a:t>
            </a:r>
          </a:p>
        </p:txBody>
      </p:sp>
      <p:sp>
        <p:nvSpPr>
          <p:cNvPr id="4" name="Rectangle 3">
            <a:extLst>
              <a:ext uri="{FF2B5EF4-FFF2-40B4-BE49-F238E27FC236}">
                <a16:creationId xmlns:a16="http://schemas.microsoft.com/office/drawing/2014/main" id="{D3A8BCE6-2DB2-C815-20FC-2A079A958570}"/>
              </a:ext>
            </a:extLst>
          </p:cNvPr>
          <p:cNvSpPr/>
          <p:nvPr>
            <p:custDataLst>
              <p:tags r:id="rId5"/>
            </p:custDataLst>
          </p:nvPr>
        </p:nvSpPr>
        <p:spPr>
          <a:xfrm>
            <a:off x="1242621" y="1898585"/>
            <a:ext cx="6658757" cy="3631763"/>
          </a:xfrm>
          <a:prstGeom prst="rect">
            <a:avLst/>
          </a:prstGeom>
        </p:spPr>
        <p:txBody>
          <a:bodyPr wrap="square">
            <a:spAutoFit/>
          </a:bodyPr>
          <a:lstStyle/>
          <a:p>
            <a:pPr algn="ctr"/>
            <a:r>
              <a:rPr lang="pt-BR" sz="11500" b="1" dirty="0">
                <a:solidFill>
                  <a:srgbClr val="106585"/>
                </a:solidFill>
                <a:latin typeface="Dosis" pitchFamily="2" charset="0"/>
              </a:rPr>
              <a:t>ette – esse - elle - esc</a:t>
            </a:r>
            <a:r>
              <a:rPr lang="pt-BR" sz="8800" b="1" dirty="0">
                <a:solidFill>
                  <a:srgbClr val="106585"/>
                </a:solidFill>
                <a:latin typeface="Dosis" pitchFamily="2" charset="0"/>
              </a:rPr>
              <a:t> </a:t>
            </a:r>
          </a:p>
        </p:txBody>
      </p:sp>
      <p:graphicFrame>
        <p:nvGraphicFramePr>
          <p:cNvPr id="3" name="Tableau 2">
            <a:extLst>
              <a:ext uri="{FF2B5EF4-FFF2-40B4-BE49-F238E27FC236}">
                <a16:creationId xmlns:a16="http://schemas.microsoft.com/office/drawing/2014/main" id="{E6FC23B0-09AE-FAFE-6BEE-87059D806EB2}"/>
              </a:ext>
            </a:extLst>
          </p:cNvPr>
          <p:cNvGraphicFramePr>
            <a:graphicFrameLocks noGrp="1"/>
          </p:cNvGraphicFramePr>
          <p:nvPr>
            <p:custDataLst>
              <p:tags r:id="rId6"/>
            </p:custDataLst>
          </p:nvPr>
        </p:nvGraphicFramePr>
        <p:xfrm>
          <a:off x="-28533" y="-28609"/>
          <a:ext cx="8929656" cy="323062"/>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87024110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74FA1-871F-24E7-BD40-58FFA193997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478010F-3128-F0C2-9D3B-B5E9B83F1FC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31ED7142-0B39-A705-5C15-4A78A2A3B967}"/>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4363F46A-606A-6BA9-5C11-170CA2EA7F2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000BA8D3-8D3B-86D2-7560-F64DFF5707E8}"/>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797B5AB3-A4C2-8B74-96C8-E35D3824FBE7}"/>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9CD27D8-B91C-6CE8-AD2D-953D77D08D52}"/>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A790D6-07FE-D5E6-E7B0-F735695188A5}"/>
              </a:ext>
            </a:extLst>
          </p:cNvPr>
          <p:cNvSpPr/>
          <p:nvPr>
            <p:custDataLst>
              <p:tags r:id="rId7"/>
            </p:custDataLst>
          </p:nvPr>
        </p:nvSpPr>
        <p:spPr>
          <a:xfrm>
            <a:off x="139203"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FF8E85C-78F5-D45F-73DB-454B79030273}"/>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5CCF9D7-9989-CC5D-DEA1-28D991E8AD3F}"/>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38F8706B-DB61-62A3-B15B-EB999F6F6B7D}"/>
              </a:ext>
            </a:extLst>
          </p:cNvPr>
          <p:cNvSpPr/>
          <p:nvPr>
            <p:custDataLst>
              <p:tags r:id="rId10"/>
            </p:custDataLst>
          </p:nvPr>
        </p:nvSpPr>
        <p:spPr>
          <a:xfrm>
            <a:off x="139198" y="1499150"/>
            <a:ext cx="6312788" cy="4662815"/>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ette</a:t>
            </a:r>
          </a:p>
          <a:p>
            <a:pPr algn="ctr" defTabSz="457223"/>
            <a:r>
              <a:rPr lang="pt-BR" sz="9900" b="1" dirty="0">
                <a:solidFill>
                  <a:srgbClr val="106585"/>
                </a:solidFill>
                <a:latin typeface="Dosis" pitchFamily="2" charset="0"/>
              </a:rPr>
              <a:t>bagu</a:t>
            </a:r>
            <a:r>
              <a:rPr lang="pt-BR" sz="9900" b="1" dirty="0">
                <a:solidFill>
                  <a:schemeClr val="accent6">
                    <a:lumMod val="75000"/>
                  </a:schemeClr>
                </a:solidFill>
                <a:latin typeface="Dosis" pitchFamily="2" charset="0"/>
              </a:rPr>
              <a:t>ette</a:t>
            </a:r>
          </a:p>
          <a:p>
            <a:pPr algn="ctr" defTabSz="457223"/>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673E5F4A-7D98-68F4-2AA0-424DF237C0F9}"/>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ette</a:t>
            </a:r>
            <a:r>
              <a:rPr lang="fr-FR" sz="1600" b="1" dirty="0">
                <a:solidFill>
                  <a:prstClr val="white">
                    <a:lumMod val="65000"/>
                  </a:prstClr>
                </a:solidFill>
                <a:latin typeface="+mj-lt"/>
              </a:rPr>
              <a:t> » comme dans baguette.  Lisons ensemble: « </a:t>
            </a:r>
            <a:r>
              <a:rPr lang="fr-FR" sz="1600" b="1" dirty="0" err="1">
                <a:solidFill>
                  <a:prstClr val="white">
                    <a:lumMod val="65000"/>
                  </a:prstClr>
                </a:solidFill>
                <a:latin typeface="+mj-lt"/>
              </a:rPr>
              <a:t>ette</a:t>
            </a:r>
            <a:r>
              <a:rPr lang="fr-FR" sz="1600" b="1" dirty="0">
                <a:solidFill>
                  <a:prstClr val="white">
                    <a:lumMod val="65000"/>
                  </a:prstClr>
                </a:solidFill>
                <a:latin typeface="+mj-lt"/>
              </a:rPr>
              <a:t> »  « baguette ».</a:t>
            </a:r>
          </a:p>
        </p:txBody>
      </p:sp>
      <p:graphicFrame>
        <p:nvGraphicFramePr>
          <p:cNvPr id="9" name="Tableau 8">
            <a:extLst>
              <a:ext uri="{FF2B5EF4-FFF2-40B4-BE49-F238E27FC236}">
                <a16:creationId xmlns:a16="http://schemas.microsoft.com/office/drawing/2014/main" id="{887A4E5C-860A-41D5-863B-CC5B8741990F}"/>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FDB85CEF-2507-8364-9407-BA151D3F9790}"/>
              </a:ext>
            </a:extLst>
          </p:cNvPr>
          <p:cNvPicPr>
            <a:picLocks noChangeAspect="1"/>
          </p:cNvPicPr>
          <p:nvPr/>
        </p:nvPicPr>
        <p:blipFill>
          <a:blip r:embed="rId16"/>
          <a:stretch>
            <a:fillRect/>
          </a:stretch>
        </p:blipFill>
        <p:spPr>
          <a:xfrm>
            <a:off x="5988662" y="2344147"/>
            <a:ext cx="2712574" cy="1943424"/>
          </a:xfrm>
          <a:prstGeom prst="rect">
            <a:avLst/>
          </a:prstGeom>
        </p:spPr>
      </p:pic>
    </p:spTree>
    <p:extLst>
      <p:ext uri="{BB962C8B-B14F-4D97-AF65-F5344CB8AC3E}">
        <p14:creationId xmlns:p14="http://schemas.microsoft.com/office/powerpoint/2010/main" val="330880089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D7F15-AEDE-886E-267C-B8031C300D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07BB551-9F42-EAB7-7900-735B3C0DFC1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D4B859D-0AA2-F0DC-B1CF-AE44CC1AFC2F}"/>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D1F56180-6644-9B30-A9DD-9D0D09C6F2B1}"/>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E41C258B-216D-B164-5EF4-5DC1490C5B88}"/>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2F38D136-A43D-0535-8A63-993AB04CF124}"/>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1BFCD07A-0E58-C5E5-4A1B-9B928328874E}"/>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70A15D7-4D35-842F-1F3C-4170A2478A9F}"/>
              </a:ext>
            </a:extLst>
          </p:cNvPr>
          <p:cNvSpPr/>
          <p:nvPr>
            <p:custDataLst>
              <p:tags r:id="rId7"/>
            </p:custDataLst>
          </p:nvPr>
        </p:nvSpPr>
        <p:spPr>
          <a:xfrm>
            <a:off x="139203"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76709C0-4049-8FAC-7463-0FE9C1AC0670}"/>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EBD886A-41E3-59E2-146B-34085403828C}"/>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2864C36F-52E0-C9E4-E2C4-8C3DA8874A00}"/>
              </a:ext>
            </a:extLst>
          </p:cNvPr>
          <p:cNvSpPr/>
          <p:nvPr>
            <p:custDataLst>
              <p:tags r:id="rId10"/>
            </p:custDataLst>
          </p:nvPr>
        </p:nvSpPr>
        <p:spPr>
          <a:xfrm>
            <a:off x="139198" y="1499150"/>
            <a:ext cx="6312788" cy="4662815"/>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esse</a:t>
            </a:r>
          </a:p>
          <a:p>
            <a:pPr algn="ctr" defTabSz="457223"/>
            <a:r>
              <a:rPr lang="pt-BR" sz="9900" b="1" dirty="0">
                <a:solidFill>
                  <a:srgbClr val="106585"/>
                </a:solidFill>
                <a:latin typeface="Dosis" pitchFamily="2" charset="0"/>
              </a:rPr>
              <a:t>maîtr</a:t>
            </a:r>
            <a:r>
              <a:rPr lang="pt-BR" sz="9900" b="1" dirty="0">
                <a:solidFill>
                  <a:schemeClr val="accent6">
                    <a:lumMod val="75000"/>
                  </a:schemeClr>
                </a:solidFill>
                <a:latin typeface="Dosis" pitchFamily="2" charset="0"/>
              </a:rPr>
              <a:t>esse</a:t>
            </a:r>
          </a:p>
          <a:p>
            <a:pPr algn="ctr" defTabSz="457223"/>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587FD7DF-A601-E2B1-3608-8DE6EB427526}"/>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esse » comme dans maîtresse.  Lisons ensemble: « esse »  « maîtresse ».</a:t>
            </a:r>
          </a:p>
        </p:txBody>
      </p:sp>
      <p:graphicFrame>
        <p:nvGraphicFramePr>
          <p:cNvPr id="9" name="Tableau 8">
            <a:extLst>
              <a:ext uri="{FF2B5EF4-FFF2-40B4-BE49-F238E27FC236}">
                <a16:creationId xmlns:a16="http://schemas.microsoft.com/office/drawing/2014/main" id="{50DEA357-740F-0E7D-36C9-43EC6C198209}"/>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descr="Une image contenant croquis, dessin, illustration, Visage humain&#10;&#10;Le contenu généré par l’IA peut être incorrect.">
            <a:extLst>
              <a:ext uri="{FF2B5EF4-FFF2-40B4-BE49-F238E27FC236}">
                <a16:creationId xmlns:a16="http://schemas.microsoft.com/office/drawing/2014/main" id="{F2ADF7CC-B355-AA99-589C-BBDDD6B63A8A}"/>
              </a:ext>
            </a:extLst>
          </p:cNvPr>
          <p:cNvPicPr>
            <a:picLocks noChangeAspect="1"/>
          </p:cNvPicPr>
          <p:nvPr/>
        </p:nvPicPr>
        <p:blipFill>
          <a:blip r:embed="rId16">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6218560" y="1679789"/>
            <a:ext cx="2482676" cy="3792269"/>
          </a:xfrm>
          <a:prstGeom prst="rect">
            <a:avLst/>
          </a:prstGeom>
        </p:spPr>
      </p:pic>
    </p:spTree>
    <p:extLst>
      <p:ext uri="{BB962C8B-B14F-4D97-AF65-F5344CB8AC3E}">
        <p14:creationId xmlns:p14="http://schemas.microsoft.com/office/powerpoint/2010/main" val="330097582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9F22F-A787-CB88-6DC7-41B6C94BC4B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86B1597-A22D-E345-8281-B3580F8DD2AB}"/>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4CD82FED-C5FD-6B0B-D94B-958FD0116406}"/>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2D8D0562-6337-21DC-9E81-D410678B748D}"/>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6049A32D-3057-95BB-D16B-D3C8A617CF96}"/>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8237A655-1A04-72AA-BCC2-133C2F546250}"/>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3808579-6D95-9820-F843-A3D0903C1032}"/>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9E98244-BBC8-4E87-9DAB-CF8C4C7E854C}"/>
              </a:ext>
            </a:extLst>
          </p:cNvPr>
          <p:cNvSpPr/>
          <p:nvPr>
            <p:custDataLst>
              <p:tags r:id="rId7"/>
            </p:custDataLst>
          </p:nvPr>
        </p:nvSpPr>
        <p:spPr>
          <a:xfrm>
            <a:off x="139203"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1653803-F7A4-8A7A-9052-562F44E38FD0}"/>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3A479BC-8012-5700-6A2F-E3E6451C3FEB}"/>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E23F3E89-CEA4-42AC-9458-93966BB5A423}"/>
              </a:ext>
            </a:extLst>
          </p:cNvPr>
          <p:cNvSpPr/>
          <p:nvPr>
            <p:custDataLst>
              <p:tags r:id="rId10"/>
            </p:custDataLst>
          </p:nvPr>
        </p:nvSpPr>
        <p:spPr>
          <a:xfrm>
            <a:off x="139198" y="1499150"/>
            <a:ext cx="6312788" cy="4662815"/>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elle</a:t>
            </a:r>
          </a:p>
          <a:p>
            <a:pPr algn="ctr" defTabSz="457223"/>
            <a:r>
              <a:rPr lang="pt-BR" sz="9900" b="1" dirty="0">
                <a:solidFill>
                  <a:srgbClr val="106585"/>
                </a:solidFill>
                <a:latin typeface="Dosis" pitchFamily="2" charset="0"/>
              </a:rPr>
              <a:t>gaz</a:t>
            </a:r>
            <a:r>
              <a:rPr lang="pt-BR" sz="9900" b="1" dirty="0">
                <a:solidFill>
                  <a:schemeClr val="accent6">
                    <a:lumMod val="75000"/>
                  </a:schemeClr>
                </a:solidFill>
                <a:latin typeface="Dosis" pitchFamily="2" charset="0"/>
              </a:rPr>
              <a:t>elle</a:t>
            </a:r>
          </a:p>
          <a:p>
            <a:pPr algn="ctr" defTabSz="457223"/>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AF1E4A3B-EB12-8F24-7D55-D7B3E75B7CB7}"/>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elle » comme dans gazelle.  Lisons ensemble: « elle »  « gazelle ».</a:t>
            </a:r>
          </a:p>
        </p:txBody>
      </p:sp>
      <p:graphicFrame>
        <p:nvGraphicFramePr>
          <p:cNvPr id="9" name="Tableau 8">
            <a:extLst>
              <a:ext uri="{FF2B5EF4-FFF2-40B4-BE49-F238E27FC236}">
                <a16:creationId xmlns:a16="http://schemas.microsoft.com/office/drawing/2014/main" id="{5BA12D5C-FC11-06E9-1FE6-563FC12AE906}"/>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B6FC3133-3129-8699-BB58-F4FB16029CF1}"/>
              </a:ext>
            </a:extLst>
          </p:cNvPr>
          <p:cNvPicPr>
            <a:picLocks noChangeAspect="1"/>
          </p:cNvPicPr>
          <p:nvPr/>
        </p:nvPicPr>
        <p:blipFill>
          <a:blip r:embed="rId16"/>
          <a:stretch>
            <a:fillRect/>
          </a:stretch>
        </p:blipFill>
        <p:spPr>
          <a:xfrm>
            <a:off x="5745530" y="1806203"/>
            <a:ext cx="2609600" cy="2585983"/>
          </a:xfrm>
          <a:prstGeom prst="rect">
            <a:avLst/>
          </a:prstGeom>
        </p:spPr>
      </p:pic>
    </p:spTree>
    <p:extLst>
      <p:ext uri="{BB962C8B-B14F-4D97-AF65-F5344CB8AC3E}">
        <p14:creationId xmlns:p14="http://schemas.microsoft.com/office/powerpoint/2010/main" val="83016350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DC441-DFF2-4FD8-9B9A-1EB41651132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A9C9E0C-571D-AF0D-A434-F4A9895A73A1}"/>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0B6EAA2A-3232-819A-6172-C6F252025E95}"/>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341F93EF-FD19-B546-5DB3-E246AA1070EB}"/>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DFDF7FD9-5CA1-665F-51E9-F0EF0FA4169C}"/>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21016F48-39C7-FCFB-44C3-5C26E8D48CB0}"/>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5E69617-318C-B1AB-4B81-A307AABE477E}"/>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662ED85-3FAA-D0E4-709C-4D47A8D13296}"/>
              </a:ext>
            </a:extLst>
          </p:cNvPr>
          <p:cNvSpPr/>
          <p:nvPr>
            <p:custDataLst>
              <p:tags r:id="rId7"/>
            </p:custDataLst>
          </p:nvPr>
        </p:nvSpPr>
        <p:spPr>
          <a:xfrm>
            <a:off x="139203" y="876263"/>
            <a:ext cx="8776195" cy="5801448"/>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79587BB-1E08-9AB4-E3F7-59AAEF397D63}"/>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BF64AEEA-22DC-672A-E583-5284054D35C9}"/>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AC0C1462-CDA8-1358-BE88-47D602B51D32}"/>
              </a:ext>
            </a:extLst>
          </p:cNvPr>
          <p:cNvSpPr/>
          <p:nvPr>
            <p:custDataLst>
              <p:tags r:id="rId10"/>
            </p:custDataLst>
          </p:nvPr>
        </p:nvSpPr>
        <p:spPr>
          <a:xfrm>
            <a:off x="139198" y="1499150"/>
            <a:ext cx="6312788" cy="4662815"/>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a:t>
            </a:r>
            <a:r>
              <a:rPr lang="pt-BR" sz="9900" b="1" dirty="0">
                <a:solidFill>
                  <a:srgbClr val="FFC000"/>
                </a:solidFill>
                <a:latin typeface="Dosis" pitchFamily="2" charset="0"/>
              </a:rPr>
              <a:t>sc</a:t>
            </a:r>
          </a:p>
          <a:p>
            <a:pPr algn="ctr" defTabSz="457223"/>
            <a:r>
              <a:rPr lang="pt-BR" sz="9900" b="1" dirty="0">
                <a:solidFill>
                  <a:schemeClr val="accent6">
                    <a:lumMod val="75000"/>
                  </a:schemeClr>
                </a:solidFill>
                <a:latin typeface="Dosis" pitchFamily="2" charset="0"/>
              </a:rPr>
              <a:t>e</a:t>
            </a:r>
            <a:r>
              <a:rPr lang="pt-BR" sz="9900" b="1" dirty="0">
                <a:solidFill>
                  <a:srgbClr val="FFC000"/>
                </a:solidFill>
                <a:latin typeface="Dosis" pitchFamily="2" charset="0"/>
              </a:rPr>
              <a:t>sc</a:t>
            </a:r>
            <a:r>
              <a:rPr lang="pt-BR" sz="9900" b="1" dirty="0">
                <a:solidFill>
                  <a:srgbClr val="106585"/>
                </a:solidFill>
                <a:latin typeface="Dosis" pitchFamily="2" charset="0"/>
              </a:rPr>
              <a:t>argot</a:t>
            </a:r>
            <a:endParaRPr lang="pt-BR" sz="9900" b="1" dirty="0">
              <a:solidFill>
                <a:schemeClr val="accent6">
                  <a:lumMod val="75000"/>
                </a:schemeClr>
              </a:solidFill>
              <a:latin typeface="Dosis" pitchFamily="2" charset="0"/>
            </a:endParaRPr>
          </a:p>
          <a:p>
            <a:pPr algn="ctr" defTabSz="457223"/>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17F97F1F-071B-E6AF-90FC-964CC0C14DEF}"/>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è » comme dans escargot.  Lisons ensemble: « è »  «escargot».</a:t>
            </a:r>
          </a:p>
        </p:txBody>
      </p:sp>
      <p:graphicFrame>
        <p:nvGraphicFramePr>
          <p:cNvPr id="9" name="Tableau 8">
            <a:extLst>
              <a:ext uri="{FF2B5EF4-FFF2-40B4-BE49-F238E27FC236}">
                <a16:creationId xmlns:a16="http://schemas.microsoft.com/office/drawing/2014/main" id="{F41363D8-7521-11D0-F30E-3D5DFC7C8F69}"/>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descr="Lutter contre les escargots au potager">
            <a:extLst>
              <a:ext uri="{FF2B5EF4-FFF2-40B4-BE49-F238E27FC236}">
                <a16:creationId xmlns:a16="http://schemas.microsoft.com/office/drawing/2014/main" id="{4C4EEA8D-0045-1058-1E38-7ABE5A7FC15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995554" y="2571119"/>
            <a:ext cx="2784761" cy="22715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051593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DB0DB-9EF5-66A4-7A49-2C7EFBCDB28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92891F4-8405-B902-5961-9A4F4C69A509}"/>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D1F23B8-A9A0-D216-26E6-4EB427688B91}"/>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0F09BA0-0319-4610-D650-354B517018F7}"/>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68AB6C56-8C10-0399-642A-DBF896E73FBB}"/>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322FA567-E0DB-2F1F-DD3F-5F100251E319}"/>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2355BD3-00A6-1A72-6CC0-940066C8041F}"/>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D83533C-9B7D-E33A-BD09-C4E222C32294}"/>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4469E83-2A44-5284-8936-383CE4C68E80}"/>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8E10E92-980A-EF4C-850D-6B60BA56F17E}"/>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E8CB8A4-CFF3-5EE2-CE92-A58B3617C884}"/>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relisons ensemble. </a:t>
            </a:r>
          </a:p>
        </p:txBody>
      </p:sp>
      <p:graphicFrame>
        <p:nvGraphicFramePr>
          <p:cNvPr id="9" name="Tableau 8">
            <a:extLst>
              <a:ext uri="{FF2B5EF4-FFF2-40B4-BE49-F238E27FC236}">
                <a16:creationId xmlns:a16="http://schemas.microsoft.com/office/drawing/2014/main" id="{0A45940C-F28D-3EAC-FB23-BDA1E18DA4BC}"/>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2076C8CA-612C-ACE8-984A-05D726F8D0DB}"/>
              </a:ext>
            </a:extLst>
          </p:cNvPr>
          <p:cNvSpPr/>
          <p:nvPr>
            <p:custDataLst>
              <p:tags r:id="rId12"/>
            </p:custDataLst>
          </p:nvPr>
        </p:nvSpPr>
        <p:spPr>
          <a:xfrm>
            <a:off x="1720646" y="1848302"/>
            <a:ext cx="6980590" cy="4247317"/>
          </a:xfrm>
          <a:prstGeom prst="rect">
            <a:avLst/>
          </a:prstGeom>
        </p:spPr>
        <p:txBody>
          <a:bodyPr wrap="square">
            <a:spAutoFit/>
          </a:bodyPr>
          <a:lstStyle/>
          <a:p>
            <a:pPr defTabSz="457223"/>
            <a:r>
              <a:rPr lang="pt-BR" sz="5400" b="1" dirty="0">
                <a:solidFill>
                  <a:srgbClr val="E46C0A"/>
                </a:solidFill>
                <a:latin typeface="Dosis" pitchFamily="2" charset="0"/>
              </a:rPr>
              <a:t>è          </a:t>
            </a:r>
            <a:r>
              <a:rPr lang="pt-BR" sz="5400" b="1" dirty="0">
                <a:solidFill>
                  <a:srgbClr val="106585"/>
                </a:solidFill>
                <a:latin typeface="Dosis" pitchFamily="2" charset="0"/>
              </a:rPr>
              <a:t>étag</a:t>
            </a:r>
            <a:r>
              <a:rPr lang="pt-BR" sz="5400" b="1" dirty="0">
                <a:solidFill>
                  <a:srgbClr val="E46C0A"/>
                </a:solidFill>
                <a:latin typeface="Dosis" pitchFamily="2" charset="0"/>
              </a:rPr>
              <a:t>è</a:t>
            </a:r>
            <a:r>
              <a:rPr lang="pt-BR" sz="5400" b="1" dirty="0">
                <a:solidFill>
                  <a:srgbClr val="106585"/>
                </a:solidFill>
                <a:latin typeface="Dosis" pitchFamily="2" charset="0"/>
              </a:rPr>
              <a:t>re</a:t>
            </a:r>
          </a:p>
          <a:p>
            <a:pPr defTabSz="457223"/>
            <a:r>
              <a:rPr lang="pt-BR" sz="5400" b="1" dirty="0">
                <a:solidFill>
                  <a:srgbClr val="E46C0A"/>
                </a:solidFill>
                <a:latin typeface="Dosis" pitchFamily="2" charset="0"/>
              </a:rPr>
              <a:t>ê          </a:t>
            </a:r>
            <a:r>
              <a:rPr lang="pt-BR" sz="5400" b="1" dirty="0">
                <a:solidFill>
                  <a:srgbClr val="106585"/>
                </a:solidFill>
                <a:latin typeface="Dosis" pitchFamily="2" charset="0"/>
              </a:rPr>
              <a:t>fen</a:t>
            </a:r>
            <a:r>
              <a:rPr lang="pt-BR" sz="5400" b="1" dirty="0">
                <a:solidFill>
                  <a:srgbClr val="E46C0A"/>
                </a:solidFill>
                <a:latin typeface="Dosis" pitchFamily="2" charset="0"/>
              </a:rPr>
              <a:t>ê</a:t>
            </a:r>
            <a:r>
              <a:rPr lang="pt-BR" sz="5400" b="1" dirty="0">
                <a:solidFill>
                  <a:srgbClr val="106585"/>
                </a:solidFill>
                <a:latin typeface="Dosis" pitchFamily="2" charset="0"/>
              </a:rPr>
              <a:t>tre</a:t>
            </a:r>
          </a:p>
          <a:p>
            <a:pPr defTabSz="457223"/>
            <a:r>
              <a:rPr lang="pt-BR" sz="5400" b="1" dirty="0">
                <a:solidFill>
                  <a:srgbClr val="E46C0A"/>
                </a:solidFill>
                <a:latin typeface="Dosis" pitchFamily="2" charset="0"/>
              </a:rPr>
              <a:t>ei</a:t>
            </a:r>
            <a:r>
              <a:rPr lang="pt-BR" sz="5400" b="1" dirty="0">
                <a:solidFill>
                  <a:srgbClr val="106585"/>
                </a:solidFill>
                <a:latin typeface="Dosis" pitchFamily="2" charset="0"/>
              </a:rPr>
              <a:t>         s</a:t>
            </a:r>
            <a:r>
              <a:rPr lang="pt-BR" sz="5400" b="1" dirty="0">
                <a:solidFill>
                  <a:srgbClr val="E46C0A"/>
                </a:solidFill>
                <a:latin typeface="Dosis" pitchFamily="2" charset="0"/>
              </a:rPr>
              <a:t>ei</a:t>
            </a:r>
            <a:r>
              <a:rPr lang="pt-BR" sz="5400" b="1" dirty="0">
                <a:solidFill>
                  <a:srgbClr val="106585"/>
                </a:solidFill>
                <a:latin typeface="Dosis" pitchFamily="2" charset="0"/>
              </a:rPr>
              <a:t>ze</a:t>
            </a:r>
          </a:p>
          <a:p>
            <a:pPr defTabSz="457223"/>
            <a:r>
              <a:rPr lang="pt-BR" sz="5400" b="1" dirty="0">
                <a:solidFill>
                  <a:srgbClr val="E46C0A"/>
                </a:solidFill>
                <a:latin typeface="Dosis" pitchFamily="2" charset="0"/>
              </a:rPr>
              <a:t>ai</a:t>
            </a:r>
            <a:r>
              <a:rPr lang="pt-BR" sz="5400" b="1" dirty="0">
                <a:solidFill>
                  <a:srgbClr val="106585"/>
                </a:solidFill>
                <a:latin typeface="Dosis" pitchFamily="2" charset="0"/>
              </a:rPr>
              <a:t>         vétérin</a:t>
            </a:r>
            <a:r>
              <a:rPr lang="pt-BR" sz="5400" b="1" dirty="0">
                <a:solidFill>
                  <a:srgbClr val="E46C0A"/>
                </a:solidFill>
                <a:latin typeface="Dosis" pitchFamily="2" charset="0"/>
              </a:rPr>
              <a:t>ai</a:t>
            </a:r>
            <a:r>
              <a:rPr lang="pt-BR" sz="5400" b="1" dirty="0">
                <a:solidFill>
                  <a:srgbClr val="106585"/>
                </a:solidFill>
                <a:latin typeface="Dosis" pitchFamily="2" charset="0"/>
              </a:rPr>
              <a:t>re</a:t>
            </a:r>
          </a:p>
          <a:p>
            <a:r>
              <a:rPr lang="pt-BR" sz="5400" b="1" dirty="0">
                <a:solidFill>
                  <a:srgbClr val="E46C0A"/>
                </a:solidFill>
                <a:latin typeface="Dosis" pitchFamily="2" charset="0"/>
              </a:rPr>
              <a:t>ette     </a:t>
            </a:r>
            <a:r>
              <a:rPr lang="pt-BR" sz="5400" b="1" dirty="0">
                <a:solidFill>
                  <a:srgbClr val="106585"/>
                </a:solidFill>
                <a:latin typeface="Dosis" pitchFamily="2" charset="0"/>
              </a:rPr>
              <a:t>bagu</a:t>
            </a:r>
            <a:r>
              <a:rPr lang="pt-BR" sz="5400" b="1" dirty="0">
                <a:solidFill>
                  <a:srgbClr val="E46C0A"/>
                </a:solidFill>
                <a:latin typeface="Dosis" pitchFamily="2" charset="0"/>
              </a:rPr>
              <a:t>ette</a:t>
            </a:r>
            <a:endParaRPr lang="pt-BR" sz="5400" b="1" dirty="0">
              <a:solidFill>
                <a:srgbClr val="106585"/>
              </a:solidFill>
              <a:latin typeface="Dosis" pitchFamily="2" charset="0"/>
            </a:endParaRPr>
          </a:p>
        </p:txBody>
      </p:sp>
      <p:sp>
        <p:nvSpPr>
          <p:cNvPr id="2" name="Flèche : droite 1">
            <a:extLst>
              <a:ext uri="{FF2B5EF4-FFF2-40B4-BE49-F238E27FC236}">
                <a16:creationId xmlns:a16="http://schemas.microsoft.com/office/drawing/2014/main" id="{E8F14CE2-A9F7-925A-7AEA-82794AE0881B}"/>
              </a:ext>
            </a:extLst>
          </p:cNvPr>
          <p:cNvSpPr/>
          <p:nvPr/>
        </p:nvSpPr>
        <p:spPr>
          <a:xfrm>
            <a:off x="2994817" y="4009022"/>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 name="Flèche : droite 4">
            <a:extLst>
              <a:ext uri="{FF2B5EF4-FFF2-40B4-BE49-F238E27FC236}">
                <a16:creationId xmlns:a16="http://schemas.microsoft.com/office/drawing/2014/main" id="{C9B9514A-8E7E-243F-6EDE-1107BD0E6508}"/>
              </a:ext>
            </a:extLst>
          </p:cNvPr>
          <p:cNvSpPr/>
          <p:nvPr/>
        </p:nvSpPr>
        <p:spPr>
          <a:xfrm>
            <a:off x="2994817" y="2321311"/>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C5119A9F-EAC7-4AF2-2C0C-20641E529804}"/>
              </a:ext>
            </a:extLst>
          </p:cNvPr>
          <p:cNvSpPr/>
          <p:nvPr/>
        </p:nvSpPr>
        <p:spPr>
          <a:xfrm>
            <a:off x="2994817" y="3198992"/>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Flèche : droite 10">
            <a:extLst>
              <a:ext uri="{FF2B5EF4-FFF2-40B4-BE49-F238E27FC236}">
                <a16:creationId xmlns:a16="http://schemas.microsoft.com/office/drawing/2014/main" id="{B2D0CE84-9252-A614-3381-C4BBDC0D8189}"/>
              </a:ext>
            </a:extLst>
          </p:cNvPr>
          <p:cNvSpPr/>
          <p:nvPr/>
        </p:nvSpPr>
        <p:spPr>
          <a:xfrm>
            <a:off x="2994817" y="4819052"/>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2" name="Flèche : droite 11">
            <a:extLst>
              <a:ext uri="{FF2B5EF4-FFF2-40B4-BE49-F238E27FC236}">
                <a16:creationId xmlns:a16="http://schemas.microsoft.com/office/drawing/2014/main" id="{AFE88BC9-1C36-6105-1BC8-13AD88B3C63E}"/>
              </a:ext>
            </a:extLst>
          </p:cNvPr>
          <p:cNvSpPr/>
          <p:nvPr/>
        </p:nvSpPr>
        <p:spPr>
          <a:xfrm>
            <a:off x="3062413" y="5629082"/>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335676325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DBB90-BA43-DC67-E6F9-CBCB32F1C9D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127D4E5-2F0C-EF25-435F-EBC219A53E66}"/>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0CE1823-1A4C-BB3D-0F67-DB8668D0E2FE}"/>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6B265A4-CA6D-9DC1-7E18-DEFC624CB14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8472CB12-AB8E-811B-26A0-78E169B6299E}"/>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0BD3E1F0-435A-8988-6E9B-A1198F4E7CF0}"/>
              </a:ext>
            </a:extLst>
          </p:cNvPr>
          <p:cNvSpPr txBox="1"/>
          <p:nvPr/>
        </p:nvSpPr>
        <p:spPr>
          <a:xfrm>
            <a:off x="1777999" y="2178765"/>
            <a:ext cx="5227920" cy="2285241"/>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mots contenant les  graphèmes complexes:  </a:t>
            </a:r>
            <a:r>
              <a:rPr lang="nb-NO" sz="2533" b="1" dirty="0">
                <a:solidFill>
                  <a:srgbClr val="E46C0A"/>
                </a:solidFill>
                <a:latin typeface="Dosis" pitchFamily="2" charset="0"/>
              </a:rPr>
              <a:t>er – et – ette – ier – è – ê  - ei - ai </a:t>
            </a:r>
          </a:p>
          <a:p>
            <a:pPr algn="ctr" defTabSz="457246">
              <a:lnSpc>
                <a:spcPts val="4608"/>
              </a:lnSpc>
            </a:pPr>
            <a:endParaRPr lang="en-US" sz="2533" b="1" dirty="0">
              <a:solidFill>
                <a:srgbClr val="E46C0A"/>
              </a:solidFill>
              <a:latin typeface="Dosis" pitchFamily="2" charset="0"/>
            </a:endParaRPr>
          </a:p>
        </p:txBody>
      </p:sp>
    </p:spTree>
    <p:extLst>
      <p:ext uri="{BB962C8B-B14F-4D97-AF65-F5344CB8AC3E}">
        <p14:creationId xmlns:p14="http://schemas.microsoft.com/office/powerpoint/2010/main" val="21065144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8C583-B13E-F014-1340-FA3E6D63B33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B7212AD-1190-004E-58B9-7B01FED2918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151B2AB-48E9-668D-A737-54D9462114F5}"/>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9A0BBB0-7A31-8C65-A3B0-CBB0B55DB7D6}"/>
              </a:ext>
            </a:extLst>
          </p:cNvPr>
          <p:cNvSpPr/>
          <p:nvPr>
            <p:custDataLst>
              <p:tags r:id="rId3"/>
            </p:custDataLst>
          </p:nvPr>
        </p:nvSpPr>
        <p:spPr>
          <a:xfrm>
            <a:off x="185553"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8E2CE2F-1BD4-0667-E262-42F8B19061E1}"/>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81CDAAB2-B831-8317-C2C7-5700A1F0405B}"/>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F4893B1-968A-4F2A-D8DB-051E2DBAC44A}"/>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2A47ACF9-6A6A-BC3D-23F0-AD7A5D53529C}"/>
              </a:ext>
            </a:extLst>
          </p:cNvPr>
          <p:cNvSpPr txBox="1"/>
          <p:nvPr>
            <p:custDataLst>
              <p:tags r:id="rId7"/>
            </p:custDataLst>
          </p:nvPr>
        </p:nvSpPr>
        <p:spPr>
          <a:xfrm>
            <a:off x="861660" y="308987"/>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b="1" dirty="0">
                <a:solidFill>
                  <a:prstClr val="white">
                    <a:lumMod val="65000"/>
                  </a:prstClr>
                </a:solidFill>
                <a:latin typeface="+mj-lt"/>
              </a:rPr>
              <a:t>. </a:t>
            </a:r>
          </a:p>
        </p:txBody>
      </p:sp>
      <p:sp>
        <p:nvSpPr>
          <p:cNvPr id="4" name="ZoneTexte 3">
            <a:extLst>
              <a:ext uri="{FF2B5EF4-FFF2-40B4-BE49-F238E27FC236}">
                <a16:creationId xmlns:a16="http://schemas.microsoft.com/office/drawing/2014/main" id="{5D005739-E19B-ED4E-62D1-FB73316FDD00}"/>
              </a:ext>
            </a:extLst>
          </p:cNvPr>
          <p:cNvSpPr txBox="1"/>
          <p:nvPr>
            <p:custDataLst>
              <p:tags r:id="rId8"/>
            </p:custDataLst>
          </p:nvPr>
        </p:nvSpPr>
        <p:spPr>
          <a:xfrm>
            <a:off x="196725" y="1282390"/>
            <a:ext cx="8718673" cy="4605107"/>
          </a:xfrm>
          <a:prstGeom prst="rect">
            <a:avLst/>
          </a:prstGeom>
          <a:noFill/>
        </p:spPr>
        <p:txBody>
          <a:bodyPr wrap="square" rtlCol="0">
            <a:spAutoFit/>
          </a:bodyPr>
          <a:lstStyle/>
          <a:p>
            <a:pPr algn="ctr" defTabSz="685869">
              <a:lnSpc>
                <a:spcPct val="150000"/>
              </a:lnSpc>
              <a:spcAft>
                <a:spcPts val="900"/>
              </a:spcAft>
              <a:defRPr/>
            </a:pPr>
            <a:r>
              <a:rPr lang="fr-FR" sz="3600" b="1" kern="0" spc="320" dirty="0">
                <a:solidFill>
                  <a:srgbClr val="106585"/>
                </a:solidFill>
                <a:latin typeface="Dosis" pitchFamily="2" charset="0"/>
              </a:rPr>
              <a:t>étage  boucher  policier  </a:t>
            </a:r>
            <a:r>
              <a:rPr lang="fr-FR" sz="3600" b="1" kern="0" spc="320" dirty="0" err="1">
                <a:solidFill>
                  <a:srgbClr val="106585"/>
                </a:solidFill>
                <a:latin typeface="Dosis" pitchFamily="2" charset="0"/>
              </a:rPr>
              <a:t>rez</a:t>
            </a:r>
            <a:r>
              <a:rPr lang="fr-FR" sz="3600" b="1" kern="0" spc="320" dirty="0">
                <a:solidFill>
                  <a:srgbClr val="106585"/>
                </a:solidFill>
                <a:latin typeface="Dosis" pitchFamily="2" charset="0"/>
              </a:rPr>
              <a:t>  carnet</a:t>
            </a:r>
          </a:p>
          <a:p>
            <a:pPr algn="ctr" defTabSz="685869">
              <a:lnSpc>
                <a:spcPct val="150000"/>
              </a:lnSpc>
              <a:spcAft>
                <a:spcPts val="900"/>
              </a:spcAft>
              <a:defRPr/>
            </a:pPr>
            <a:r>
              <a:rPr lang="fr-FR" sz="3600" b="1" kern="0" spc="320" dirty="0">
                <a:solidFill>
                  <a:srgbClr val="106585"/>
                </a:solidFill>
                <a:latin typeface="Dosis" pitchFamily="2" charset="0"/>
              </a:rPr>
              <a:t>étudié acheter  fermier  chez  cabinet</a:t>
            </a:r>
          </a:p>
          <a:p>
            <a:pPr algn="ctr" defTabSz="685869">
              <a:lnSpc>
                <a:spcPct val="150000"/>
              </a:lnSpc>
              <a:spcAft>
                <a:spcPts val="900"/>
              </a:spcAft>
              <a:defRPr/>
            </a:pPr>
            <a:r>
              <a:rPr lang="fr-FR" sz="3600" b="1" kern="0" spc="320" dirty="0">
                <a:solidFill>
                  <a:srgbClr val="106585"/>
                </a:solidFill>
                <a:latin typeface="Dosis" pitchFamily="2" charset="0"/>
              </a:rPr>
              <a:t>piège   quête   se baigner  assiette</a:t>
            </a:r>
          </a:p>
          <a:p>
            <a:pPr algn="ctr" defTabSz="685869">
              <a:lnSpc>
                <a:spcPct val="150000"/>
              </a:lnSpc>
              <a:spcAft>
                <a:spcPts val="900"/>
              </a:spcAft>
              <a:defRPr/>
            </a:pPr>
            <a:r>
              <a:rPr lang="fr-FR" sz="3600" b="1" kern="0" spc="320" dirty="0">
                <a:solidFill>
                  <a:srgbClr val="106585"/>
                </a:solidFill>
                <a:latin typeface="Dosis" pitchFamily="2" charset="0"/>
              </a:rPr>
              <a:t>Tiède   bête   aime   pierre  reine</a:t>
            </a:r>
          </a:p>
          <a:p>
            <a:pPr algn="ctr" defTabSz="685869">
              <a:lnSpc>
                <a:spcPct val="150000"/>
              </a:lnSpc>
              <a:spcAft>
                <a:spcPts val="900"/>
              </a:spcAft>
              <a:defRPr/>
            </a:pPr>
            <a:r>
              <a:rPr lang="fr-FR" sz="3600" b="1" kern="0" spc="320" dirty="0">
                <a:solidFill>
                  <a:srgbClr val="106585"/>
                </a:solidFill>
                <a:latin typeface="Dosis" pitchFamily="2" charset="0"/>
              </a:rPr>
              <a:t>Esquimau  effrayer  payer  beige</a:t>
            </a:r>
          </a:p>
        </p:txBody>
      </p:sp>
      <p:sp>
        <p:nvSpPr>
          <p:cNvPr id="2" name="ZoneTexte 1">
            <a:extLst>
              <a:ext uri="{FF2B5EF4-FFF2-40B4-BE49-F238E27FC236}">
                <a16:creationId xmlns:a16="http://schemas.microsoft.com/office/drawing/2014/main" id="{8BC9F10E-E3F8-1F09-2ADA-9D669C625545}"/>
              </a:ext>
            </a:extLst>
          </p:cNvPr>
          <p:cNvSpPr txBox="1"/>
          <p:nvPr>
            <p:custDataLst>
              <p:tags r:id="rId9"/>
            </p:custDataLst>
          </p:nvPr>
        </p:nvSpPr>
        <p:spPr>
          <a:xfrm>
            <a:off x="846107" y="620014"/>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latin typeface="+mj-lt"/>
              </a:rPr>
              <a:t>L’enseignant€ fait passer le maximum, chacun lit une ligne. </a:t>
            </a:r>
          </a:p>
        </p:txBody>
      </p:sp>
      <p:graphicFrame>
        <p:nvGraphicFramePr>
          <p:cNvPr id="5" name="Tableau 4">
            <a:extLst>
              <a:ext uri="{FF2B5EF4-FFF2-40B4-BE49-F238E27FC236}">
                <a16:creationId xmlns:a16="http://schemas.microsoft.com/office/drawing/2014/main" id="{4F302174-62FA-28E4-47C5-7790DECEEE4C}"/>
              </a:ext>
            </a:extLst>
          </p:cNvPr>
          <p:cNvGraphicFramePr>
            <a:graphicFrameLocks noGrp="1"/>
          </p:cNvGraphicFramePr>
          <p:nvPr>
            <p:custDataLst>
              <p:tags r:id="rId10"/>
            </p:custDataLst>
            <p:extLst>
              <p:ext uri="{D42A27DB-BD31-4B8C-83A1-F6EECF244321}">
                <p14:modId xmlns:p14="http://schemas.microsoft.com/office/powerpoint/2010/main" val="2529686037"/>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30189">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4121743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BAEE6DD-16E4-CE75-DB1F-DC9C60DD79BC}"/>
              </a:ext>
            </a:extLst>
          </p:cNvPr>
          <p:cNvSpPr/>
          <p:nvPr/>
        </p:nvSpPr>
        <p:spPr>
          <a:xfrm>
            <a:off x="166006" y="270734"/>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5FDAA7-1FB0-58C4-C153-BEF09720A2E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EDDC6B7-CAD5-F3E6-5F1E-CF33FA3A5217}"/>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sp>
        <p:nvSpPr>
          <p:cNvPr id="27" name="ZoneTexte 26">
            <a:extLst>
              <a:ext uri="{FF2B5EF4-FFF2-40B4-BE49-F238E27FC236}">
                <a16:creationId xmlns:a16="http://schemas.microsoft.com/office/drawing/2014/main" id="{A6C96612-8ADA-2516-5D6E-90142027279A}"/>
              </a:ext>
            </a:extLst>
          </p:cNvPr>
          <p:cNvSpPr txBox="1"/>
          <p:nvPr/>
        </p:nvSpPr>
        <p:spPr>
          <a:xfrm>
            <a:off x="956960" y="403733"/>
            <a:ext cx="6620778" cy="323165"/>
          </a:xfrm>
          <a:prstGeom prst="rect">
            <a:avLst/>
          </a:prstGeom>
          <a:noFill/>
        </p:spPr>
        <p:txBody>
          <a:bodyPr wrap="square" rtlCol="0">
            <a:spAutoFit/>
          </a:bodyPr>
          <a:lstStyle/>
          <a:p>
            <a:pPr defTabSz="457246"/>
            <a:r>
              <a:rPr lang="fr-FR" sz="1500" b="1" dirty="0">
                <a:solidFill>
                  <a:prstClr val="white">
                    <a:lumMod val="65000"/>
                  </a:prstClr>
                </a:solidFill>
                <a:latin typeface="Dosis" pitchFamily="2" charset="0"/>
              </a:rPr>
              <a:t>Prenez vos ardoises, vos cahiers et vos  livrets de français</a:t>
            </a:r>
          </a:p>
        </p:txBody>
      </p:sp>
      <p:pic>
        <p:nvPicPr>
          <p:cNvPr id="3" name="Image 2">
            <a:extLst>
              <a:ext uri="{FF2B5EF4-FFF2-40B4-BE49-F238E27FC236}">
                <a16:creationId xmlns:a16="http://schemas.microsoft.com/office/drawing/2014/main" id="{B4120C3E-68FC-9D86-45DB-1E5CCE50FB26}"/>
              </a:ext>
            </a:extLst>
          </p:cNvPr>
          <p:cNvPicPr>
            <a:picLocks noChangeAspect="1"/>
          </p:cNvPicPr>
          <p:nvPr>
            <p:custDataLst>
              <p:tags r:id="rId1"/>
            </p:custDataLst>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87042" y="228601"/>
            <a:ext cx="715315" cy="661641"/>
          </a:xfrm>
          <a:prstGeom prst="rect">
            <a:avLst/>
          </a:prstGeom>
          <a:ln w="19050">
            <a:noFill/>
          </a:ln>
          <a:effectLst>
            <a:outerShdw blurRad="50800" dist="38100" dir="2700000" algn="tl" rotWithShape="0">
              <a:prstClr val="black">
                <a:alpha val="40000"/>
              </a:prstClr>
            </a:outerShdw>
          </a:effectLst>
        </p:spPr>
      </p:pic>
      <p:graphicFrame>
        <p:nvGraphicFramePr>
          <p:cNvPr id="4" name="Tableau 3">
            <a:extLst>
              <a:ext uri="{FF2B5EF4-FFF2-40B4-BE49-F238E27FC236}">
                <a16:creationId xmlns:a16="http://schemas.microsoft.com/office/drawing/2014/main" id="{599453E7-251A-BC6E-C893-7F62C469B4F4}"/>
              </a:ext>
            </a:extLst>
          </p:cNvPr>
          <p:cNvGraphicFramePr>
            <a:graphicFrameLocks noGrp="1"/>
          </p:cNvGraphicFramePr>
          <p:nvPr>
            <p:custDataLst>
              <p:tags r:id="rId2"/>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pSp>
        <p:nvGrpSpPr>
          <p:cNvPr id="6" name="Groupe 5">
            <a:extLst>
              <a:ext uri="{FF2B5EF4-FFF2-40B4-BE49-F238E27FC236}">
                <a16:creationId xmlns:a16="http://schemas.microsoft.com/office/drawing/2014/main" id="{0DAF0AEC-052F-4F93-FBE4-C332B54EE3E0}"/>
              </a:ext>
            </a:extLst>
          </p:cNvPr>
          <p:cNvGrpSpPr/>
          <p:nvPr>
            <p:custDataLst>
              <p:tags r:id="rId3"/>
            </p:custDataLst>
          </p:nvPr>
        </p:nvGrpSpPr>
        <p:grpSpPr>
          <a:xfrm>
            <a:off x="1544762" y="4506249"/>
            <a:ext cx="1186377" cy="359073"/>
            <a:chOff x="5802255" y="5807067"/>
            <a:chExt cx="1186377" cy="359073"/>
          </a:xfrm>
        </p:grpSpPr>
        <p:sp>
          <p:nvSpPr>
            <p:cNvPr id="7" name="Rectangle : coins arrondis 6">
              <a:extLst>
                <a:ext uri="{FF2B5EF4-FFF2-40B4-BE49-F238E27FC236}">
                  <a16:creationId xmlns:a16="http://schemas.microsoft.com/office/drawing/2014/main" id="{E65218BD-E72C-9EEE-C6EA-BBEBD92B7569}"/>
                </a:ext>
              </a:extLst>
            </p:cNvPr>
            <p:cNvSpPr/>
            <p:nvPr>
              <p:custDataLst>
                <p:tags r:id="rId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9" name="ZoneTexte 8">
              <a:extLst>
                <a:ext uri="{FF2B5EF4-FFF2-40B4-BE49-F238E27FC236}">
                  <a16:creationId xmlns:a16="http://schemas.microsoft.com/office/drawing/2014/main" id="{8E34D70E-3ABF-F3D9-39DE-9A3C7D3A47E4}"/>
                </a:ext>
              </a:extLst>
            </p:cNvPr>
            <p:cNvSpPr txBox="1"/>
            <p:nvPr>
              <p:custDataLst>
                <p:tags r:id="rId9"/>
              </p:custDataLst>
            </p:nvPr>
          </p:nvSpPr>
          <p:spPr>
            <a:xfrm>
              <a:off x="6044951" y="5815165"/>
              <a:ext cx="895075" cy="323165"/>
            </a:xfrm>
            <a:prstGeom prst="rect">
              <a:avLst/>
            </a:prstGeom>
            <a:noFill/>
          </p:spPr>
          <p:txBody>
            <a:bodyPr wrap="squar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Ardoise  </a:t>
              </a:r>
            </a:p>
          </p:txBody>
        </p:sp>
      </p:grpSp>
      <p:grpSp>
        <p:nvGrpSpPr>
          <p:cNvPr id="10" name="Groupe 9">
            <a:extLst>
              <a:ext uri="{FF2B5EF4-FFF2-40B4-BE49-F238E27FC236}">
                <a16:creationId xmlns:a16="http://schemas.microsoft.com/office/drawing/2014/main" id="{50EA7180-BAB7-B7F7-0B72-FF150C5418F2}"/>
              </a:ext>
            </a:extLst>
          </p:cNvPr>
          <p:cNvGrpSpPr/>
          <p:nvPr>
            <p:custDataLst>
              <p:tags r:id="rId4"/>
            </p:custDataLst>
          </p:nvPr>
        </p:nvGrpSpPr>
        <p:grpSpPr>
          <a:xfrm>
            <a:off x="6338527" y="4491220"/>
            <a:ext cx="1186377" cy="367175"/>
            <a:chOff x="5802255" y="5807067"/>
            <a:chExt cx="1186377" cy="359073"/>
          </a:xfrm>
        </p:grpSpPr>
        <p:sp>
          <p:nvSpPr>
            <p:cNvPr id="11" name="Rectangle : coins arrondis 10">
              <a:extLst>
                <a:ext uri="{FF2B5EF4-FFF2-40B4-BE49-F238E27FC236}">
                  <a16:creationId xmlns:a16="http://schemas.microsoft.com/office/drawing/2014/main" id="{011085A5-CB27-3243-19D8-7D496D3B8528}"/>
                </a:ext>
              </a:extLst>
            </p:cNvPr>
            <p:cNvSpPr/>
            <p:nvPr>
              <p:custDataLst>
                <p:tags r:id="rId6"/>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2" name="ZoneTexte 11">
              <a:extLst>
                <a:ext uri="{FF2B5EF4-FFF2-40B4-BE49-F238E27FC236}">
                  <a16:creationId xmlns:a16="http://schemas.microsoft.com/office/drawing/2014/main" id="{881C4D15-BF0E-1B24-1BF2-91D175752DA4}"/>
                </a:ext>
              </a:extLst>
            </p:cNvPr>
            <p:cNvSpPr txBox="1"/>
            <p:nvPr>
              <p:custDataLst>
                <p:tags r:id="rId7"/>
              </p:custDataLst>
            </p:nvPr>
          </p:nvSpPr>
          <p:spPr>
            <a:xfrm>
              <a:off x="6044951" y="5815169"/>
              <a:ext cx="749051" cy="316034"/>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Livret </a:t>
              </a:r>
            </a:p>
          </p:txBody>
        </p:sp>
      </p:grpSp>
      <p:pic>
        <p:nvPicPr>
          <p:cNvPr id="14" name="Image 13">
            <a:extLst>
              <a:ext uri="{FF2B5EF4-FFF2-40B4-BE49-F238E27FC236}">
                <a16:creationId xmlns:a16="http://schemas.microsoft.com/office/drawing/2014/main" id="{4221C3E4-6E39-80D7-17E1-F2B20C457833}"/>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1401352" y="2912334"/>
            <a:ext cx="1473199" cy="1117600"/>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B8B008FB-427D-420C-689D-DEF72D784591}"/>
              </a:ext>
            </a:extLst>
          </p:cNvPr>
          <p:cNvPicPr>
            <a:picLocks noChangeAspect="1"/>
          </p:cNvPicPr>
          <p:nvPr>
            <p:custDataLst>
              <p:tags r:id="rId5"/>
            </p:custDataLst>
          </p:nvPr>
        </p:nvPicPr>
        <p:blipFill>
          <a:blip r:embed="rId15" cstate="print">
            <a:extLst>
              <a:ext uri="{28A0092B-C50C-407E-A947-70E740481C1C}">
                <a14:useLocalDpi xmlns:a14="http://schemas.microsoft.com/office/drawing/2010/main" val="0"/>
              </a:ext>
            </a:extLst>
          </a:blip>
          <a:srcRect/>
          <a:stretch/>
        </p:blipFill>
        <p:spPr>
          <a:xfrm>
            <a:off x="4118026" y="2864030"/>
            <a:ext cx="918411" cy="999166"/>
          </a:xfrm>
          <a:prstGeom prst="rect">
            <a:avLst/>
          </a:prstGeom>
        </p:spPr>
      </p:pic>
      <p:sp>
        <p:nvSpPr>
          <p:cNvPr id="5" name="Rectangle : coins arrondis 4">
            <a:extLst>
              <a:ext uri="{FF2B5EF4-FFF2-40B4-BE49-F238E27FC236}">
                <a16:creationId xmlns:a16="http://schemas.microsoft.com/office/drawing/2014/main" id="{00456A57-18EA-78D7-3365-EE9F173B2AEE}"/>
              </a:ext>
            </a:extLst>
          </p:cNvPr>
          <p:cNvSpPr/>
          <p:nvPr/>
        </p:nvSpPr>
        <p:spPr>
          <a:xfrm>
            <a:off x="4123641" y="4516868"/>
            <a:ext cx="1186377" cy="367175"/>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16" name="ZoneTexte 15">
            <a:extLst>
              <a:ext uri="{FF2B5EF4-FFF2-40B4-BE49-F238E27FC236}">
                <a16:creationId xmlns:a16="http://schemas.microsoft.com/office/drawing/2014/main" id="{39F9C916-0F62-488E-738A-BC2014AF3030}"/>
              </a:ext>
            </a:extLst>
          </p:cNvPr>
          <p:cNvSpPr txBox="1"/>
          <p:nvPr/>
        </p:nvSpPr>
        <p:spPr>
          <a:xfrm>
            <a:off x="4267348" y="4550617"/>
            <a:ext cx="833718"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17" name="Image 16">
            <a:extLst>
              <a:ext uri="{FF2B5EF4-FFF2-40B4-BE49-F238E27FC236}">
                <a16:creationId xmlns:a16="http://schemas.microsoft.com/office/drawing/2014/main" id="{5A1DE3AF-39D5-4C76-8DB4-484D1086AF3D}"/>
              </a:ext>
            </a:extLst>
          </p:cNvPr>
          <p:cNvPicPr>
            <a:picLocks noChangeAspect="1"/>
          </p:cNvPicPr>
          <p:nvPr/>
        </p:nvPicPr>
        <p:blipFill>
          <a:blip r:embed="rId16"/>
          <a:stretch>
            <a:fillRect/>
          </a:stretch>
        </p:blipFill>
        <p:spPr>
          <a:xfrm>
            <a:off x="6338527" y="2595668"/>
            <a:ext cx="1113665" cy="1434266"/>
          </a:xfrm>
          <a:prstGeom prst="rect">
            <a:avLst/>
          </a:prstGeom>
          <a:ln w="19050">
            <a:solidFill>
              <a:schemeClr val="tx1"/>
            </a:solidFill>
          </a:ln>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7F1D6-9EAE-4615-6E4E-B88BE2332DB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4E9EC3D-2FE8-D7B2-9FF7-FBDFB2C66D8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BF16D6D-125B-FDFA-EA97-B6ABB78CEDD4}"/>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8E81F98-7CEB-3382-D12C-A3047EBC7CA0}"/>
              </a:ext>
            </a:extLst>
          </p:cNvPr>
          <p:cNvSpPr/>
          <p:nvPr>
            <p:custDataLst>
              <p:tags r:id="rId3"/>
            </p:custDataLst>
          </p:nvPr>
        </p:nvSpPr>
        <p:spPr>
          <a:xfrm>
            <a:off x="185553"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19A36AC-8C06-2675-6F62-DE5EF6EE59D9}"/>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2528A99-58CD-697D-2E65-461AEE21F715}"/>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5BED5DD-8359-6BB9-856E-04828E3CE06C}"/>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138D410A-0FB7-59EF-2091-4B6EB3C9126D}"/>
              </a:ext>
            </a:extLst>
          </p:cNvPr>
          <p:cNvSpPr txBox="1"/>
          <p:nvPr>
            <p:custDataLst>
              <p:tags r:id="rId7"/>
            </p:custDataLst>
          </p:nvPr>
        </p:nvSpPr>
        <p:spPr>
          <a:xfrm>
            <a:off x="861660" y="308987"/>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Je vais lire des mots. Écoutez attentivement. </a:t>
            </a:r>
          </a:p>
        </p:txBody>
      </p:sp>
      <p:sp>
        <p:nvSpPr>
          <p:cNvPr id="4" name="ZoneTexte 3">
            <a:extLst>
              <a:ext uri="{FF2B5EF4-FFF2-40B4-BE49-F238E27FC236}">
                <a16:creationId xmlns:a16="http://schemas.microsoft.com/office/drawing/2014/main" id="{A6A8977E-FCAD-719D-DB1C-CE71FC446DE9}"/>
              </a:ext>
            </a:extLst>
          </p:cNvPr>
          <p:cNvSpPr txBox="1"/>
          <p:nvPr>
            <p:custDataLst>
              <p:tags r:id="rId8"/>
            </p:custDataLst>
          </p:nvPr>
        </p:nvSpPr>
        <p:spPr>
          <a:xfrm>
            <a:off x="196725" y="1282390"/>
            <a:ext cx="8718673" cy="4605107"/>
          </a:xfrm>
          <a:prstGeom prst="rect">
            <a:avLst/>
          </a:prstGeom>
          <a:noFill/>
        </p:spPr>
        <p:txBody>
          <a:bodyPr wrap="square" rtlCol="0">
            <a:spAutoFit/>
          </a:bodyPr>
          <a:lstStyle/>
          <a:p>
            <a:pPr algn="ctr" defTabSz="685869">
              <a:lnSpc>
                <a:spcPct val="150000"/>
              </a:lnSpc>
              <a:spcAft>
                <a:spcPts val="900"/>
              </a:spcAft>
              <a:defRPr/>
            </a:pPr>
            <a:r>
              <a:rPr lang="fr-FR" sz="3600" b="1" kern="0" spc="320" dirty="0">
                <a:solidFill>
                  <a:srgbClr val="106585"/>
                </a:solidFill>
                <a:latin typeface="Dosis" pitchFamily="2" charset="0"/>
              </a:rPr>
              <a:t>étage  boucher  policier  </a:t>
            </a:r>
            <a:r>
              <a:rPr lang="fr-FR" sz="3600" b="1" kern="0" spc="320" dirty="0" err="1">
                <a:solidFill>
                  <a:srgbClr val="106585"/>
                </a:solidFill>
                <a:latin typeface="Dosis" pitchFamily="2" charset="0"/>
              </a:rPr>
              <a:t>rez</a:t>
            </a:r>
            <a:r>
              <a:rPr lang="fr-FR" sz="3600" b="1" kern="0" spc="320" dirty="0">
                <a:solidFill>
                  <a:srgbClr val="106585"/>
                </a:solidFill>
                <a:latin typeface="Dosis" pitchFamily="2" charset="0"/>
              </a:rPr>
              <a:t>  carnet</a:t>
            </a:r>
          </a:p>
          <a:p>
            <a:pPr algn="ctr" defTabSz="685869">
              <a:lnSpc>
                <a:spcPct val="150000"/>
              </a:lnSpc>
              <a:spcAft>
                <a:spcPts val="900"/>
              </a:spcAft>
              <a:defRPr/>
            </a:pPr>
            <a:r>
              <a:rPr lang="fr-FR" sz="3600" b="1" kern="0" spc="320" dirty="0">
                <a:solidFill>
                  <a:srgbClr val="106585"/>
                </a:solidFill>
                <a:latin typeface="Dosis" pitchFamily="2" charset="0"/>
              </a:rPr>
              <a:t>étudié acheter  fermier  chez  cabinet</a:t>
            </a:r>
          </a:p>
          <a:p>
            <a:pPr algn="ctr" defTabSz="685869">
              <a:lnSpc>
                <a:spcPct val="150000"/>
              </a:lnSpc>
              <a:spcAft>
                <a:spcPts val="900"/>
              </a:spcAft>
              <a:defRPr/>
            </a:pPr>
            <a:r>
              <a:rPr lang="fr-FR" sz="3600" b="1" kern="0" spc="320" dirty="0">
                <a:solidFill>
                  <a:srgbClr val="106585"/>
                </a:solidFill>
                <a:latin typeface="Dosis" pitchFamily="2" charset="0"/>
              </a:rPr>
              <a:t>piège   quête   se baigner  assiette</a:t>
            </a:r>
          </a:p>
          <a:p>
            <a:pPr algn="ctr" defTabSz="685869">
              <a:lnSpc>
                <a:spcPct val="150000"/>
              </a:lnSpc>
              <a:spcAft>
                <a:spcPts val="900"/>
              </a:spcAft>
              <a:defRPr/>
            </a:pPr>
            <a:r>
              <a:rPr lang="fr-FR" sz="3600" b="1" kern="0" spc="320" dirty="0">
                <a:solidFill>
                  <a:srgbClr val="106585"/>
                </a:solidFill>
                <a:latin typeface="Dosis" pitchFamily="2" charset="0"/>
              </a:rPr>
              <a:t>Tiède   bête   aime   pierre  reine</a:t>
            </a:r>
          </a:p>
          <a:p>
            <a:pPr algn="ctr" defTabSz="685869">
              <a:lnSpc>
                <a:spcPct val="150000"/>
              </a:lnSpc>
              <a:spcAft>
                <a:spcPts val="900"/>
              </a:spcAft>
              <a:defRPr/>
            </a:pPr>
            <a:r>
              <a:rPr lang="fr-FR" sz="3600" b="1" kern="0" spc="320" dirty="0">
                <a:solidFill>
                  <a:srgbClr val="106585"/>
                </a:solidFill>
                <a:latin typeface="Dosis" pitchFamily="2" charset="0"/>
              </a:rPr>
              <a:t>Esquimau  effrayer  payer  beige</a:t>
            </a:r>
          </a:p>
        </p:txBody>
      </p:sp>
      <p:sp>
        <p:nvSpPr>
          <p:cNvPr id="2" name="ZoneTexte 1">
            <a:extLst>
              <a:ext uri="{FF2B5EF4-FFF2-40B4-BE49-F238E27FC236}">
                <a16:creationId xmlns:a16="http://schemas.microsoft.com/office/drawing/2014/main" id="{93988993-98E0-B629-49C8-0B63BF8F2094}"/>
              </a:ext>
            </a:extLst>
          </p:cNvPr>
          <p:cNvSpPr txBox="1"/>
          <p:nvPr>
            <p:custDataLst>
              <p:tags r:id="rId9"/>
            </p:custDataLst>
          </p:nvPr>
        </p:nvSpPr>
        <p:spPr>
          <a:xfrm>
            <a:off x="846107" y="620014"/>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latin typeface="+mj-lt"/>
              </a:rPr>
              <a:t>L’enseignant pointe les mots en les lisant. </a:t>
            </a:r>
          </a:p>
        </p:txBody>
      </p:sp>
      <p:graphicFrame>
        <p:nvGraphicFramePr>
          <p:cNvPr id="5" name="Tableau 4">
            <a:extLst>
              <a:ext uri="{FF2B5EF4-FFF2-40B4-BE49-F238E27FC236}">
                <a16:creationId xmlns:a16="http://schemas.microsoft.com/office/drawing/2014/main" id="{A03AECD1-EBBB-8A79-8F5A-064BC171A82B}"/>
              </a:ext>
            </a:extLst>
          </p:cNvPr>
          <p:cNvGraphicFramePr>
            <a:graphicFrameLocks noGrp="1"/>
          </p:cNvGraphicFramePr>
          <p:nvPr>
            <p:custDataLst>
              <p:tags r:id="rId10"/>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62250988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F8C7E-5B97-B2C8-74F7-58638EA5CE0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FD0DC7A-5D9A-7BC5-215C-ABBCE438025F}"/>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47511197-0E9E-6060-BE82-733DA91DD366}"/>
              </a:ext>
            </a:extLst>
          </p:cNvPr>
          <p:cNvSpPr txBox="1"/>
          <p:nvPr/>
        </p:nvSpPr>
        <p:spPr>
          <a:xfrm>
            <a:off x="716226" y="982715"/>
            <a:ext cx="7711551" cy="820096"/>
          </a:xfrm>
          <a:prstGeom prst="rect">
            <a:avLst/>
          </a:prstGeom>
        </p:spPr>
        <p:txBody>
          <a:bodyPr lIns="0" tIns="0" rIns="0" bIns="0" rtlCol="0" anchor="t">
            <a:spAutoFit/>
          </a:bodyPr>
          <a:lstStyle/>
          <a:p>
            <a:pPr algn="ctr" defTabSz="457246">
              <a:lnSpc>
                <a:spcPts val="7400"/>
              </a:lnSpc>
              <a:defRPr/>
            </a:pPr>
            <a:r>
              <a:rPr lang="en-US" sz="3200" dirty="0">
                <a:solidFill>
                  <a:srgbClr val="215968"/>
                </a:solidFill>
                <a:latin typeface="Carelia"/>
              </a:rPr>
              <a:t>Mots-</a:t>
            </a:r>
            <a:r>
              <a:rPr lang="en-US" sz="3200" dirty="0" err="1">
                <a:solidFill>
                  <a:srgbClr val="215968"/>
                </a:solidFill>
                <a:latin typeface="Carelia"/>
              </a:rPr>
              <a:t>outils</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2BB488F3-142C-DDAA-2F72-7ACE7C71B6AE}"/>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EE8BE77-37C6-2663-2971-BB3BA26315A3}"/>
              </a:ext>
            </a:extLst>
          </p:cNvPr>
          <p:cNvSpPr/>
          <p:nvPr/>
        </p:nvSpPr>
        <p:spPr>
          <a:xfrm>
            <a:off x="-98323" y="2451856"/>
            <a:ext cx="8829368" cy="2818234"/>
          </a:xfrm>
          <a:prstGeom prst="cloud">
            <a:avLst/>
          </a:prstGeom>
          <a:ln>
            <a:solidFill>
              <a:schemeClr val="accent3">
                <a:lumMod val="75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srgbClr val="9BBB59">
                  <a:lumMod val="75000"/>
                </a:srgbClr>
              </a:solidFill>
              <a:latin typeface="Calibri"/>
            </a:endParaRPr>
          </a:p>
        </p:txBody>
      </p:sp>
      <p:sp>
        <p:nvSpPr>
          <p:cNvPr id="15" name="TextBox 7">
            <a:extLst>
              <a:ext uri="{FF2B5EF4-FFF2-40B4-BE49-F238E27FC236}">
                <a16:creationId xmlns:a16="http://schemas.microsoft.com/office/drawing/2014/main" id="{41C260CB-6ACE-272B-DAB0-41A6D5A8365D}"/>
              </a:ext>
            </a:extLst>
          </p:cNvPr>
          <p:cNvSpPr txBox="1"/>
          <p:nvPr/>
        </p:nvSpPr>
        <p:spPr>
          <a:xfrm>
            <a:off x="926403" y="3429000"/>
            <a:ext cx="7118555" cy="546303"/>
          </a:xfrm>
          <a:prstGeom prst="rect">
            <a:avLst/>
          </a:prstGeom>
        </p:spPr>
        <p:txBody>
          <a:bodyPr wrap="square" lIns="0" tIns="0" rIns="0" bIns="0" rtlCol="0" anchor="t">
            <a:spAutoFit/>
          </a:bodyPr>
          <a:lstStyle/>
          <a:p>
            <a:pPr algn="ctr" defTabSz="457246">
              <a:lnSpc>
                <a:spcPts val="4608"/>
              </a:lnSpc>
              <a:defRPr/>
            </a:pPr>
            <a:r>
              <a:rPr lang="fr-FR" sz="3600" b="1" dirty="0">
                <a:solidFill>
                  <a:srgbClr val="9BBB59">
                    <a:lumMod val="75000"/>
                  </a:srgbClr>
                </a:solidFill>
                <a:latin typeface="Dosis" pitchFamily="2" charset="0"/>
              </a:rPr>
              <a:t>puis– lui- ensuite</a:t>
            </a:r>
            <a:endParaRPr lang="en-US" sz="3600" dirty="0">
              <a:solidFill>
                <a:srgbClr val="9BBB59">
                  <a:lumMod val="75000"/>
                </a:srgbClr>
              </a:solidFill>
              <a:latin typeface="Dosis" pitchFamily="2" charset="0"/>
            </a:endParaRPr>
          </a:p>
        </p:txBody>
      </p:sp>
    </p:spTree>
    <p:extLst>
      <p:ext uri="{BB962C8B-B14F-4D97-AF65-F5344CB8AC3E}">
        <p14:creationId xmlns:p14="http://schemas.microsoft.com/office/powerpoint/2010/main" val="231976469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A0B33-8B55-3A47-9270-F87228A9CE1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C816518-568C-2DBE-0384-97DBA491F39C}"/>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D188146-A0C0-9F18-5C04-FD82A768924C}"/>
              </a:ext>
            </a:extLst>
          </p:cNvPr>
          <p:cNvSpPr/>
          <p:nvPr/>
        </p:nvSpPr>
        <p:spPr>
          <a:xfrm>
            <a:off x="183904" y="228600"/>
            <a:ext cx="8776195" cy="6350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4400" b="1" dirty="0">
                <a:solidFill>
                  <a:srgbClr val="106585"/>
                </a:solidFill>
                <a:latin typeface="Dosis" pitchFamily="2" charset="0"/>
              </a:rPr>
              <a:t>               </a:t>
            </a:r>
            <a:r>
              <a:rPr lang="fr-FR" sz="4400" b="1" dirty="0">
                <a:solidFill>
                  <a:srgbClr val="106585"/>
                </a:solidFill>
                <a:latin typeface="Dosis" pitchFamily="2" charset="0"/>
              </a:rPr>
              <a:t>puis– lui- ensuite</a:t>
            </a:r>
            <a:endParaRPr lang="en-US" sz="4400" dirty="0">
              <a:solidFill>
                <a:srgbClr val="106585"/>
              </a:solidFill>
              <a:latin typeface="Dosis" pitchFamily="2" charset="0"/>
            </a:endParaRPr>
          </a:p>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21F3269C-C631-3BC6-41AC-3F8EC96039F1}"/>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B2166E5-FDD7-1DA8-DFBB-FF0A9622128A}"/>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Nous </a:t>
            </a:r>
            <a:r>
              <a:rPr lang="fr-FR" sz="1500" b="1" dirty="0">
                <a:solidFill>
                  <a:prstClr val="white">
                    <a:lumMod val="65000"/>
                  </a:prstClr>
                </a:solidFill>
                <a:latin typeface="Dosis" pitchFamily="2" charset="0"/>
              </a:rPr>
              <a:t>allons apprendre de nouveaux mots outils.</a:t>
            </a:r>
          </a:p>
        </p:txBody>
      </p:sp>
      <p:sp>
        <p:nvSpPr>
          <p:cNvPr id="22" name="Freeform 8">
            <a:extLst>
              <a:ext uri="{FF2B5EF4-FFF2-40B4-BE49-F238E27FC236}">
                <a16:creationId xmlns:a16="http://schemas.microsoft.com/office/drawing/2014/main" id="{C4D17086-22E9-B0B4-97B3-E2CB5FE2F03D}"/>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9A317F1C-5BBE-3DC2-BDEB-5F9749923D70}"/>
              </a:ext>
            </a:extLst>
          </p:cNvPr>
          <p:cNvSpPr/>
          <p:nvPr/>
        </p:nvSpPr>
        <p:spPr>
          <a:xfrm>
            <a:off x="2579021" y="2133911"/>
            <a:ext cx="5867400"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CA05092D-B43D-E281-7246-12D80600E1AB}"/>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2522" y="2506932"/>
            <a:ext cx="3224279" cy="3792269"/>
          </a:xfrm>
          <a:prstGeom prst="rect">
            <a:avLst/>
          </a:prstGeom>
        </p:spPr>
      </p:pic>
      <p:graphicFrame>
        <p:nvGraphicFramePr>
          <p:cNvPr id="2" name="Tableau 1">
            <a:extLst>
              <a:ext uri="{FF2B5EF4-FFF2-40B4-BE49-F238E27FC236}">
                <a16:creationId xmlns:a16="http://schemas.microsoft.com/office/drawing/2014/main" id="{0E88556B-AFBD-CEFF-1915-E9982F209586}"/>
              </a:ext>
            </a:extLst>
          </p:cNvPr>
          <p:cNvGraphicFramePr>
            <a:graphicFrameLocks noGrp="1"/>
          </p:cNvGraphicFramePr>
          <p:nvPr>
            <p:custDataLst>
              <p:tags r:id="rId1"/>
            </p:custDataLst>
            <p:extLst>
              <p:ext uri="{D42A27DB-BD31-4B8C-83A1-F6EECF244321}">
                <p14:modId xmlns:p14="http://schemas.microsoft.com/office/powerpoint/2010/main" val="4084322404"/>
              </p:ext>
            </p:extLst>
          </p:nvPr>
        </p:nvGraphicFramePr>
        <p:xfrm>
          <a:off x="757866" y="0"/>
          <a:ext cx="8154485" cy="694174"/>
        </p:xfrm>
        <a:graphic>
          <a:graphicData uri="http://schemas.openxmlformats.org/drawingml/2006/table">
            <a:tbl>
              <a:tblPr firstRow="1" bandRow="1">
                <a:tableStyleId>{5C22544A-7EE6-4342-B048-85BDC9FD1C3A}</a:tableStyleId>
              </a:tblPr>
              <a:tblGrid>
                <a:gridCol w="713105">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694174">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2">
                              <a:lumMod val="75000"/>
                            </a:schemeClr>
                          </a:solidFill>
                          <a:latin typeface="Dosis" pitchFamily="2" charset="0"/>
                        </a:rPr>
                        <a:t>2. </a:t>
                      </a:r>
                      <a:r>
                        <a:rPr lang="fr-FR" sz="1300" b="1" kern="1200" dirty="0">
                          <a:solidFill>
                            <a:schemeClr val="bg2">
                              <a:lumMod val="75000"/>
                            </a:schemeClr>
                          </a:solidFill>
                          <a:latin typeface="Dosis" pitchFamily="2" charset="0"/>
                          <a:ea typeface="+mn-ea"/>
                          <a:cs typeface="+mn-cs"/>
                        </a:rPr>
                        <a:t>Vocabulaire</a:t>
                      </a:r>
                      <a:endParaRPr lang="fr-FR" sz="1300" b="1"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42856543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DEF46-D603-AE52-04C6-87DB4745709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B441DE6-2E5B-1339-857F-FBE62722CA2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8A01BA4-543D-7906-EA9F-138C72F35BC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79DD503-BE7B-767C-C534-7E996719A90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4211918-1449-307F-ECA2-657644E97DF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A99BCA54-D490-C063-0666-1D9A3D73B904}"/>
              </a:ext>
            </a:extLst>
          </p:cNvPr>
          <p:cNvSpPr txBox="1"/>
          <p:nvPr/>
        </p:nvSpPr>
        <p:spPr>
          <a:xfrm>
            <a:off x="1473201" y="2310745"/>
            <a:ext cx="6341189" cy="1569660"/>
          </a:xfrm>
          <a:prstGeom prst="rect">
            <a:avLst/>
          </a:prstGeom>
          <a:noFill/>
        </p:spPr>
        <p:txBody>
          <a:bodyPr wrap="square" rtlCol="0">
            <a:spAutoFit/>
          </a:bodyPr>
          <a:lstStyle/>
          <a:p>
            <a:pPr algn="ctr" defTabSz="685869">
              <a:defRPr/>
            </a:pPr>
            <a:r>
              <a:rPr lang="fr-FR" sz="9600" b="1" kern="0" spc="320" dirty="0">
                <a:solidFill>
                  <a:srgbClr val="4BACC6">
                    <a:lumMod val="75000"/>
                  </a:srgbClr>
                </a:solidFill>
                <a:latin typeface="Dosis" pitchFamily="2" charset="0"/>
              </a:rPr>
              <a:t>puis</a:t>
            </a:r>
            <a:endParaRPr lang="fr-FR" sz="9600" kern="0" spc="320" dirty="0">
              <a:solidFill>
                <a:srgbClr val="4BACC6">
                  <a:lumMod val="75000"/>
                </a:srgbClr>
              </a:solidFill>
              <a:latin typeface="Dosis" pitchFamily="2" charset="0"/>
            </a:endParaRPr>
          </a:p>
        </p:txBody>
      </p:sp>
      <p:graphicFrame>
        <p:nvGraphicFramePr>
          <p:cNvPr id="7" name="Tableau 6">
            <a:extLst>
              <a:ext uri="{FF2B5EF4-FFF2-40B4-BE49-F238E27FC236}">
                <a16:creationId xmlns:a16="http://schemas.microsoft.com/office/drawing/2014/main" id="{37293D3F-43F0-2AFB-3271-CD307042024B}"/>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C5B6A438-661E-FC43-D131-D837125BD4DF}"/>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puis» Lisons ensemble:    « puis»   </a:t>
            </a:r>
          </a:p>
        </p:txBody>
      </p:sp>
    </p:spTree>
    <p:extLst>
      <p:ext uri="{BB962C8B-B14F-4D97-AF65-F5344CB8AC3E}">
        <p14:creationId xmlns:p14="http://schemas.microsoft.com/office/powerpoint/2010/main" val="76357286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32AA1-7E81-B37C-8285-F986E50FCFD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5969DF2-5194-06C4-11A9-FE23745EA91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9092295-8EEF-392F-B125-3968FFF65DBC}"/>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EB30090-AA38-F1E5-2021-AED735C3B43F}"/>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14650F5-2E81-2723-06E6-BCF191E23150}"/>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4D7B00DA-F597-50A7-741F-3FEDDAA461A4}"/>
              </a:ext>
            </a:extLst>
          </p:cNvPr>
          <p:cNvSpPr txBox="1"/>
          <p:nvPr/>
        </p:nvSpPr>
        <p:spPr>
          <a:xfrm>
            <a:off x="1473201" y="2310746"/>
            <a:ext cx="6341189" cy="1149097"/>
          </a:xfrm>
          <a:prstGeom prst="rect">
            <a:avLst/>
          </a:prstGeom>
          <a:noFill/>
        </p:spPr>
        <p:txBody>
          <a:bodyPr wrap="square" rtlCol="0">
            <a:spAutoFit/>
          </a:bodyPr>
          <a:lstStyle/>
          <a:p>
            <a:pPr algn="ctr" defTabSz="685869">
              <a:defRPr/>
            </a:pPr>
            <a:r>
              <a:rPr lang="fr-FR" sz="6867" b="1" kern="0" spc="320" dirty="0">
                <a:solidFill>
                  <a:srgbClr val="4BACC6">
                    <a:lumMod val="75000"/>
                  </a:srgbClr>
                </a:solidFill>
                <a:latin typeface="Dosis" pitchFamily="2" charset="0"/>
              </a:rPr>
              <a:t>lui</a:t>
            </a:r>
            <a:endParaRPr lang="fr-FR" sz="6867" kern="0" spc="320" dirty="0">
              <a:solidFill>
                <a:srgbClr val="4BACC6">
                  <a:lumMod val="75000"/>
                </a:srgbClr>
              </a:solidFill>
              <a:latin typeface="Dosis" pitchFamily="2" charset="0"/>
            </a:endParaRPr>
          </a:p>
        </p:txBody>
      </p:sp>
      <p:graphicFrame>
        <p:nvGraphicFramePr>
          <p:cNvPr id="7" name="Tableau 6">
            <a:extLst>
              <a:ext uri="{FF2B5EF4-FFF2-40B4-BE49-F238E27FC236}">
                <a16:creationId xmlns:a16="http://schemas.microsoft.com/office/drawing/2014/main" id="{1E663EA9-594D-1D24-D7AF-BB693DB012FB}"/>
              </a:ext>
            </a:extLst>
          </p:cNvPr>
          <p:cNvGraphicFramePr>
            <a:graphicFrameLocks noGrp="1"/>
          </p:cNvGraphicFramePr>
          <p:nvPr>
            <p:custDataLst>
              <p:tags r:id="rId1"/>
            </p:custDataLst>
            <p:extLst>
              <p:ext uri="{D42A27DB-BD31-4B8C-83A1-F6EECF244321}">
                <p14:modId xmlns:p14="http://schemas.microsoft.com/office/powerpoint/2010/main" val="4094674132"/>
              </p:ext>
            </p:extLst>
          </p:nvPr>
        </p:nvGraphicFramePr>
        <p:xfrm>
          <a:off x="-28533" y="-28609"/>
          <a:ext cx="8929656" cy="64008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 é</a:t>
                      </a:r>
                      <a:r>
                        <a:rPr lang="fr-FR" sz="1200" dirty="0">
                          <a:solidFill>
                            <a:schemeClr val="bg1">
                              <a:lumMod val="75000"/>
                            </a:schemeClr>
                          </a:solidFill>
                          <a:latin typeface="Dosis" pitchFamily="2" charset="0"/>
                        </a:rPr>
                        <a:t>criture</a:t>
                      </a:r>
                    </a:p>
                    <a:p>
                      <a:pPr marL="0" marR="0" lvl="0" indent="0" algn="ctr" defTabSz="685783" rtl="0" eaLnBrk="1" fontAlgn="auto" latinLnBrk="0" hangingPunct="1">
                        <a:lnSpc>
                          <a:spcPct val="100000"/>
                        </a:lnSpc>
                        <a:spcBef>
                          <a:spcPts val="0"/>
                        </a:spcBef>
                        <a:spcAft>
                          <a:spcPts val="0"/>
                        </a:spcAft>
                        <a:buClrTx/>
                        <a:buSzTx/>
                        <a:buFontTx/>
                        <a:buNone/>
                        <a:tabLst/>
                        <a:defRPr/>
                      </a:pP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457212"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5.Pratique autonome6.Jeu</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8" name="ZoneTexte 7">
            <a:extLst>
              <a:ext uri="{FF2B5EF4-FFF2-40B4-BE49-F238E27FC236}">
                <a16:creationId xmlns:a16="http://schemas.microsoft.com/office/drawing/2014/main" id="{CA92460F-E12A-6B4D-2C34-260258E2ED71}"/>
              </a:ext>
            </a:extLst>
          </p:cNvPr>
          <p:cNvSpPr txBox="1"/>
          <p:nvPr/>
        </p:nvSpPr>
        <p:spPr>
          <a:xfrm>
            <a:off x="952500" y="330200"/>
            <a:ext cx="6096000" cy="328360"/>
          </a:xfrm>
          <a:prstGeom prst="rect">
            <a:avLst/>
          </a:prstGeom>
          <a:noFill/>
        </p:spPr>
        <p:txBody>
          <a:bodyPr wrap="square">
            <a:spAutoFit/>
          </a:bodyPr>
          <a:lstStyle/>
          <a:p>
            <a:pPr marL="0" lvl="1" defTabSz="457246">
              <a:lnSpc>
                <a:spcPts val="2011"/>
              </a:lnSpc>
              <a:spcBef>
                <a:spcPct val="0"/>
              </a:spcBef>
              <a:defRPr/>
            </a:pPr>
            <a:r>
              <a:rPr lang="ar-MA" sz="1500" b="1" dirty="0">
                <a:solidFill>
                  <a:prstClr val="white">
                    <a:lumMod val="65000"/>
                  </a:prstClr>
                </a:solidFill>
                <a:latin typeface="Dosis" pitchFamily="2" charset="0"/>
                <a:cs typeface="Arial" panose="020B0604020202020204" pitchFamily="34" charset="0"/>
              </a:rPr>
              <a:t> </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lui</a:t>
            </a:r>
            <a:r>
              <a:rPr lang="en-US" sz="1500" b="1" dirty="0">
                <a:solidFill>
                  <a:prstClr val="white">
                    <a:lumMod val="65000"/>
                  </a:prstClr>
                </a:solidFill>
                <a:latin typeface="Dosis" pitchFamily="2" charset="0"/>
              </a:rPr>
              <a:t>”.  Lisons ensemble: “</a:t>
            </a:r>
            <a:r>
              <a:rPr lang="en-US" sz="1500" b="1" dirty="0" err="1">
                <a:solidFill>
                  <a:prstClr val="white">
                    <a:lumMod val="65000"/>
                  </a:prstClr>
                </a:solidFill>
                <a:latin typeface="Dosis" pitchFamily="2" charset="0"/>
              </a:rPr>
              <a:t>lui</a:t>
            </a:r>
            <a:r>
              <a:rPr lang="en-US" sz="1500" b="1" dirty="0">
                <a:solidFill>
                  <a:prstClr val="white">
                    <a:lumMod val="65000"/>
                  </a:prstClr>
                </a:solidFill>
                <a:latin typeface="Dosis" pitchFamily="2" charset="0"/>
              </a:rPr>
              <a:t>”. </a:t>
            </a: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41941563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E6BA9-D8E1-DBD5-2236-3902E28C6D7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AE37C31-EA26-831B-C0E9-B7D9FCE9BBF8}"/>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9785F91-B63C-45C3-EE26-C03E1C31E80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r>
              <a:rPr lang="fr-FR" sz="9600" b="1" kern="0" spc="320" dirty="0">
                <a:solidFill>
                  <a:srgbClr val="4BACC6">
                    <a:lumMod val="75000"/>
                  </a:srgbClr>
                </a:solidFill>
                <a:latin typeface="Dosis" pitchFamily="2" charset="0"/>
              </a:rPr>
              <a:t>ensuite</a:t>
            </a:r>
            <a:endParaRPr lang="fr-FR" sz="9600"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117AE268-B77C-3462-996A-881D570CA0F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74630C4-41A3-4068-F9CE-002A423C5F86}"/>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B58CD68F-B9E5-C60F-2C10-5A5493B45B58}"/>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21C15FD5-3D41-68DE-D51F-DDF00AC42203}"/>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ensuite » Lisons ensemble: « ensuite»   </a:t>
            </a:r>
          </a:p>
        </p:txBody>
      </p:sp>
    </p:spTree>
    <p:extLst>
      <p:ext uri="{BB962C8B-B14F-4D97-AF65-F5344CB8AC3E}">
        <p14:creationId xmlns:p14="http://schemas.microsoft.com/office/powerpoint/2010/main" val="121890163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80E8C-EDD2-4360-6039-22283863AE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16C3C9B-53A3-ABE3-12CD-475F999E7D9E}"/>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F6B82D3-91B1-D110-80BC-CE4641F19839}"/>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lnSpc>
                <a:spcPts val="4608"/>
              </a:lnSpc>
              <a:defRPr/>
            </a:pPr>
            <a:r>
              <a:rPr lang="fr-FR" sz="6600" b="1" kern="0" spc="320" dirty="0">
                <a:solidFill>
                  <a:srgbClr val="4BACC6">
                    <a:lumMod val="75000"/>
                  </a:srgbClr>
                </a:solidFill>
                <a:latin typeface="Dosis" pitchFamily="2" charset="0"/>
              </a:rPr>
              <a:t>il y a      beaucoup</a:t>
            </a:r>
          </a:p>
          <a:p>
            <a:pPr algn="ctr" defTabSz="457246">
              <a:lnSpc>
                <a:spcPts val="4608"/>
              </a:lnSpc>
              <a:defRPr/>
            </a:pPr>
            <a:r>
              <a:rPr lang="fr-FR" sz="6600" b="1" kern="0" spc="320" dirty="0">
                <a:solidFill>
                  <a:srgbClr val="4BACC6">
                    <a:lumMod val="75000"/>
                  </a:srgbClr>
                </a:solidFill>
                <a:latin typeface="Dosis" pitchFamily="2" charset="0"/>
              </a:rPr>
              <a:t>      </a:t>
            </a:r>
          </a:p>
          <a:p>
            <a:pPr algn="ctr" defTabSz="457246">
              <a:lnSpc>
                <a:spcPts val="4608"/>
              </a:lnSpc>
              <a:defRPr/>
            </a:pPr>
            <a:r>
              <a:rPr lang="fr-FR" sz="6600" b="1" kern="0" spc="320" dirty="0">
                <a:solidFill>
                  <a:srgbClr val="4BACC6">
                    <a:lumMod val="75000"/>
                  </a:srgbClr>
                </a:solidFill>
                <a:latin typeface="Dosis" pitchFamily="2" charset="0"/>
              </a:rPr>
              <a:t>à côté          puis </a:t>
            </a:r>
          </a:p>
          <a:p>
            <a:pPr algn="ctr" defTabSz="457246">
              <a:lnSpc>
                <a:spcPts val="4608"/>
              </a:lnSpc>
              <a:defRPr/>
            </a:pPr>
            <a:endParaRPr lang="fr-FR" sz="6600" b="1" kern="0" spc="320" dirty="0">
              <a:solidFill>
                <a:srgbClr val="4BACC6">
                  <a:lumMod val="75000"/>
                </a:srgbClr>
              </a:solidFill>
              <a:latin typeface="Dosis" pitchFamily="2" charset="0"/>
            </a:endParaRPr>
          </a:p>
          <a:p>
            <a:pPr algn="ctr" defTabSz="457246">
              <a:lnSpc>
                <a:spcPts val="4608"/>
              </a:lnSpc>
              <a:defRPr/>
            </a:pPr>
            <a:r>
              <a:rPr lang="fr-FR" sz="6600" b="1" kern="0" spc="320" dirty="0">
                <a:solidFill>
                  <a:srgbClr val="4BACC6">
                    <a:lumMod val="75000"/>
                  </a:srgbClr>
                </a:solidFill>
                <a:latin typeface="Dosis" pitchFamily="2" charset="0"/>
              </a:rPr>
              <a:t>lui       ensuite</a:t>
            </a:r>
          </a:p>
          <a:p>
            <a:pPr algn="ctr" defTabSz="457246">
              <a:lnSpc>
                <a:spcPts val="4608"/>
              </a:lnSpc>
              <a:defRPr/>
            </a:pPr>
            <a:endParaRPr lang="en-US" sz="6600" b="1"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5F9C78BC-581A-B93B-574D-A12A0CA4A2C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A8042E1-1280-534B-4251-DA8005AF8105}"/>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754F154B-26DB-C358-1DF9-74BE2C7F7167}"/>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E522B6F-DDE9-4B02-0B2F-FA59D097D047}"/>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Je vais relire les mots. Écoutez attentivement. </a:t>
            </a:r>
          </a:p>
        </p:txBody>
      </p:sp>
    </p:spTree>
    <p:extLst>
      <p:ext uri="{BB962C8B-B14F-4D97-AF65-F5344CB8AC3E}">
        <p14:creationId xmlns:p14="http://schemas.microsoft.com/office/powerpoint/2010/main" val="35615352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24DA8-6D02-66CB-64E4-B7256808AF1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E43E922-F288-A39A-499D-F91A525AA5B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48FA77C-F025-BC70-54D8-44CF15B25145}"/>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lnSpc>
                <a:spcPts val="4608"/>
              </a:lnSpc>
              <a:defRPr/>
            </a:pPr>
            <a:r>
              <a:rPr lang="fr-FR" sz="6600" b="1" kern="0" spc="320" dirty="0">
                <a:solidFill>
                  <a:srgbClr val="4BACC6">
                    <a:lumMod val="75000"/>
                  </a:srgbClr>
                </a:solidFill>
                <a:latin typeface="Dosis" pitchFamily="2" charset="0"/>
              </a:rPr>
              <a:t>il y a      beaucoup</a:t>
            </a:r>
          </a:p>
          <a:p>
            <a:pPr algn="ctr" defTabSz="457246">
              <a:lnSpc>
                <a:spcPts val="4608"/>
              </a:lnSpc>
              <a:defRPr/>
            </a:pPr>
            <a:r>
              <a:rPr lang="fr-FR" sz="6600" b="1" kern="0" spc="320" dirty="0">
                <a:solidFill>
                  <a:srgbClr val="4BACC6">
                    <a:lumMod val="75000"/>
                  </a:srgbClr>
                </a:solidFill>
                <a:latin typeface="Dosis" pitchFamily="2" charset="0"/>
              </a:rPr>
              <a:t>      </a:t>
            </a:r>
          </a:p>
          <a:p>
            <a:pPr algn="ctr" defTabSz="457246">
              <a:lnSpc>
                <a:spcPts val="4608"/>
              </a:lnSpc>
              <a:defRPr/>
            </a:pPr>
            <a:r>
              <a:rPr lang="fr-FR" sz="6600" b="1" kern="0" spc="320" dirty="0">
                <a:solidFill>
                  <a:srgbClr val="4BACC6">
                    <a:lumMod val="75000"/>
                  </a:srgbClr>
                </a:solidFill>
                <a:latin typeface="Dosis" pitchFamily="2" charset="0"/>
              </a:rPr>
              <a:t>à côté          puis </a:t>
            </a:r>
          </a:p>
          <a:p>
            <a:pPr algn="ctr" defTabSz="457246">
              <a:lnSpc>
                <a:spcPts val="4608"/>
              </a:lnSpc>
              <a:defRPr/>
            </a:pPr>
            <a:endParaRPr lang="fr-FR" sz="6600" b="1" kern="0" spc="320" dirty="0">
              <a:solidFill>
                <a:srgbClr val="4BACC6">
                  <a:lumMod val="75000"/>
                </a:srgbClr>
              </a:solidFill>
              <a:latin typeface="Dosis" pitchFamily="2" charset="0"/>
            </a:endParaRPr>
          </a:p>
          <a:p>
            <a:pPr algn="ctr" defTabSz="457246">
              <a:lnSpc>
                <a:spcPts val="4608"/>
              </a:lnSpc>
              <a:defRPr/>
            </a:pPr>
            <a:r>
              <a:rPr lang="fr-FR" sz="6600" b="1" kern="0" spc="320" dirty="0">
                <a:solidFill>
                  <a:srgbClr val="4BACC6">
                    <a:lumMod val="75000"/>
                  </a:srgbClr>
                </a:solidFill>
                <a:latin typeface="Dosis" pitchFamily="2" charset="0"/>
              </a:rPr>
              <a:t>lui       ensuite</a:t>
            </a:r>
          </a:p>
          <a:p>
            <a:pPr algn="ctr" defTabSz="457246">
              <a:lnSpc>
                <a:spcPts val="4608"/>
              </a:lnSpc>
              <a:defRPr/>
            </a:pPr>
            <a:endParaRPr lang="en-US" sz="6600" b="1"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138A8737-0C10-9FF9-8410-1B700BB63FFF}"/>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5EE26D9-CCA2-BDFF-4BA0-10E4B0B369BC}"/>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A1968E58-AE7F-D6D1-A9B2-D81D8AB5C844}"/>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6CC69C9-2771-15EB-7263-4850F251D46C}"/>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Lisons ensemble. </a:t>
            </a:r>
          </a:p>
        </p:txBody>
      </p:sp>
    </p:spTree>
    <p:extLst>
      <p:ext uri="{BB962C8B-B14F-4D97-AF65-F5344CB8AC3E}">
        <p14:creationId xmlns:p14="http://schemas.microsoft.com/office/powerpoint/2010/main" val="196125867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F8F4D-DE13-D230-AB77-462AB3765CB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63C1B50-5657-4C69-1B89-2A7D0615F1D7}"/>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7E73EF44-0707-396B-18EA-D222E6287EA1}"/>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9104D7AF-480D-FCD5-D945-38A19A8CA2C3}"/>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E2F3206A-594A-94B5-6267-4C3115293E95}"/>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1D6082EE-D597-EFB2-0D33-FA33749A3C59}"/>
              </a:ext>
            </a:extLst>
          </p:cNvPr>
          <p:cNvSpPr txBox="1"/>
          <p:nvPr/>
        </p:nvSpPr>
        <p:spPr>
          <a:xfrm>
            <a:off x="1669026" y="2828705"/>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phrases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9945065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A75F-EE85-14CB-BCE1-0F90862BB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E4CFA13-E270-EDA1-21C0-C73B63842CB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FC1E7E9-A556-0749-74A2-CF3CF2E42BA6}"/>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42605C9-A189-44C8-88D1-C90B2825C956}"/>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B11D930-17DE-F7D7-E35D-A803F5935DD4}"/>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52804F0-676D-AA93-6E23-60C0A4B6B60F}"/>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CA611D6-12B2-B792-2456-8C8F15D401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3DB6F882-F494-62DC-3E9D-056E5EA6A6EB}"/>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Calibri"/>
              </a:rPr>
              <a:t>Je vais lire la phrase. Écoutez attentivement. Lisons ensemble.</a:t>
            </a:r>
          </a:p>
        </p:txBody>
      </p:sp>
      <p:sp>
        <p:nvSpPr>
          <p:cNvPr id="4" name="TextBox 10">
            <a:extLst>
              <a:ext uri="{FF2B5EF4-FFF2-40B4-BE49-F238E27FC236}">
                <a16:creationId xmlns:a16="http://schemas.microsoft.com/office/drawing/2014/main" id="{9953CACD-490E-7A40-75A6-B8E26656E264}"/>
              </a:ext>
            </a:extLst>
          </p:cNvPr>
          <p:cNvSpPr txBox="1"/>
          <p:nvPr>
            <p:custDataLst>
              <p:tags r:id="rId8"/>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3437946D-6026-E135-BD33-6D7C51C74929}"/>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B0D8A5BD-614D-BB89-22F9-E99F28B3FEAB}"/>
              </a:ext>
            </a:extLst>
          </p:cNvPr>
          <p:cNvSpPr txBox="1"/>
          <p:nvPr/>
        </p:nvSpPr>
        <p:spPr>
          <a:xfrm>
            <a:off x="525002" y="1845170"/>
            <a:ext cx="8281319" cy="646331"/>
          </a:xfrm>
          <a:prstGeom prst="rect">
            <a:avLst/>
          </a:prstGeom>
          <a:noFill/>
        </p:spPr>
        <p:txBody>
          <a:bodyPr wrap="square" rtlCol="0">
            <a:spAutoFit/>
          </a:bodyPr>
          <a:lstStyle/>
          <a:p>
            <a:pPr algn="ctr"/>
            <a:r>
              <a:rPr lang="fr-FR" sz="3600" b="1" dirty="0">
                <a:solidFill>
                  <a:srgbClr val="106585"/>
                </a:solidFill>
                <a:latin typeface="Dosis" pitchFamily="2" charset="0"/>
              </a:rPr>
              <a:t>Notre pommier donne de jolies pommes.</a:t>
            </a:r>
          </a:p>
        </p:txBody>
      </p:sp>
      <p:pic>
        <p:nvPicPr>
          <p:cNvPr id="11" name="Image 10">
            <a:extLst>
              <a:ext uri="{FF2B5EF4-FFF2-40B4-BE49-F238E27FC236}">
                <a16:creationId xmlns:a16="http://schemas.microsoft.com/office/drawing/2014/main" id="{CCB851C9-0D76-90CA-3944-8438F2993C0C}"/>
              </a:ext>
            </a:extLst>
          </p:cNvPr>
          <p:cNvPicPr>
            <a:picLocks noChangeAspect="1"/>
          </p:cNvPicPr>
          <p:nvPr/>
        </p:nvPicPr>
        <p:blipFill>
          <a:blip r:embed="rId13"/>
          <a:stretch>
            <a:fillRect/>
          </a:stretch>
        </p:blipFill>
        <p:spPr>
          <a:xfrm>
            <a:off x="2660610" y="2560034"/>
            <a:ext cx="3810330" cy="3696190"/>
          </a:xfrm>
          <a:prstGeom prst="rect">
            <a:avLst/>
          </a:prstGeom>
        </p:spPr>
      </p:pic>
      <p:cxnSp>
        <p:nvCxnSpPr>
          <p:cNvPr id="14" name="Connecteur droit avec flèche 13">
            <a:extLst>
              <a:ext uri="{FF2B5EF4-FFF2-40B4-BE49-F238E27FC236}">
                <a16:creationId xmlns:a16="http://schemas.microsoft.com/office/drawing/2014/main" id="{908D31C9-8AF6-D162-A5E6-611690B5353B}"/>
              </a:ext>
            </a:extLst>
          </p:cNvPr>
          <p:cNvCxnSpPr/>
          <p:nvPr/>
        </p:nvCxnSpPr>
        <p:spPr>
          <a:xfrm>
            <a:off x="1610591" y="3429000"/>
            <a:ext cx="1413164" cy="426027"/>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8902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DE4D-70E6-A77C-8F7A-9853D612F41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52B4E5-DF5C-71D8-950C-AC71E9583078}"/>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41EAC97-B6F7-4246-5083-EF287639B380}"/>
              </a:ext>
            </a:extLst>
          </p:cNvPr>
          <p:cNvSpPr txBox="1"/>
          <p:nvPr/>
        </p:nvSpPr>
        <p:spPr>
          <a:xfrm>
            <a:off x="595946" y="647513"/>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Rituel</a:t>
            </a:r>
            <a:r>
              <a:rPr lang="en-US" sz="3200" b="1" dirty="0">
                <a:solidFill>
                  <a:srgbClr val="215968"/>
                </a:solidFill>
                <a:latin typeface="Carelia" panose="020B0604020202020204" charset="0"/>
              </a:rPr>
              <a:t> </a:t>
            </a:r>
          </a:p>
        </p:txBody>
      </p:sp>
      <p:sp>
        <p:nvSpPr>
          <p:cNvPr id="8" name="TextBox 8">
            <a:extLst>
              <a:ext uri="{FF2B5EF4-FFF2-40B4-BE49-F238E27FC236}">
                <a16:creationId xmlns:a16="http://schemas.microsoft.com/office/drawing/2014/main" id="{42593E7C-BBD8-FF81-D60F-F45BC533BDF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C446D49-9F20-46FD-1E7E-6301D81F1BEC}"/>
              </a:ext>
            </a:extLst>
          </p:cNvPr>
          <p:cNvSpPr/>
          <p:nvPr/>
        </p:nvSpPr>
        <p:spPr>
          <a:xfrm>
            <a:off x="1436916" y="2040842"/>
            <a:ext cx="6270171" cy="1572207"/>
          </a:xfrm>
          <a:prstGeom prst="cloud">
            <a:avLst/>
          </a:prstGeom>
          <a:ln>
            <a:solidFill>
              <a:schemeClr val="bg2">
                <a:lumMod val="5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49FBCEE2-871D-BA0E-0DE4-85A9D5E9A84C}"/>
              </a:ext>
            </a:extLst>
          </p:cNvPr>
          <p:cNvSpPr txBox="1"/>
          <p:nvPr/>
        </p:nvSpPr>
        <p:spPr>
          <a:xfrm>
            <a:off x="863602" y="2553794"/>
            <a:ext cx="7711551" cy="527067"/>
          </a:xfrm>
          <a:prstGeom prst="rect">
            <a:avLst/>
          </a:prstGeom>
        </p:spPr>
        <p:txBody>
          <a:bodyPr lIns="0" tIns="0" rIns="0" bIns="0" rtlCol="0" anchor="t">
            <a:spAutoFit/>
          </a:bodyPr>
          <a:lstStyle/>
          <a:p>
            <a:pPr algn="ctr" defTabSz="457246">
              <a:lnSpc>
                <a:spcPts val="4608"/>
              </a:lnSpc>
            </a:pPr>
            <a:r>
              <a:rPr lang="fr-FR" sz="2933" b="1" dirty="0">
                <a:solidFill>
                  <a:srgbClr val="EEECE1">
                    <a:lumMod val="50000"/>
                  </a:srgbClr>
                </a:solidFill>
                <a:latin typeface="Dosis" pitchFamily="2" charset="0"/>
                <a:ea typeface="Calibri" panose="020F0502020204030204" pitchFamily="34" charset="0"/>
                <a:cs typeface="Calibri" panose="020F0502020204030204" pitchFamily="34" charset="0"/>
              </a:rPr>
              <a:t>Dictée flash</a:t>
            </a:r>
          </a:p>
        </p:txBody>
      </p:sp>
      <p:pic>
        <p:nvPicPr>
          <p:cNvPr id="4" name="Image 3">
            <a:extLst>
              <a:ext uri="{FF2B5EF4-FFF2-40B4-BE49-F238E27FC236}">
                <a16:creationId xmlns:a16="http://schemas.microsoft.com/office/drawing/2014/main" id="{66A40509-A68C-CE65-DE12-1D87803287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8852" y="4186851"/>
            <a:ext cx="2146299" cy="1727201"/>
          </a:xfrm>
          <a:prstGeom prst="rect">
            <a:avLst/>
          </a:prstGeom>
        </p:spPr>
      </p:pic>
      <p:grpSp>
        <p:nvGrpSpPr>
          <p:cNvPr id="3" name="Groupe 2">
            <a:extLst>
              <a:ext uri="{FF2B5EF4-FFF2-40B4-BE49-F238E27FC236}">
                <a16:creationId xmlns:a16="http://schemas.microsoft.com/office/drawing/2014/main" id="{CCAC22C5-A7FF-0C43-129F-11913528983A}"/>
              </a:ext>
            </a:extLst>
          </p:cNvPr>
          <p:cNvGrpSpPr/>
          <p:nvPr/>
        </p:nvGrpSpPr>
        <p:grpSpPr>
          <a:xfrm>
            <a:off x="219466" y="99847"/>
            <a:ext cx="1547184" cy="410156"/>
            <a:chOff x="3759976" y="4473309"/>
            <a:chExt cx="1225727" cy="293439"/>
          </a:xfrm>
        </p:grpSpPr>
        <p:sp>
          <p:nvSpPr>
            <p:cNvPr id="5" name="Rectangle : coins arrondis 4">
              <a:extLst>
                <a:ext uri="{FF2B5EF4-FFF2-40B4-BE49-F238E27FC236}">
                  <a16:creationId xmlns:a16="http://schemas.microsoft.com/office/drawing/2014/main" id="{FD24E816-E526-D5A9-63E2-DE0ABF942CA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7" name="Picture 2">
              <a:extLst>
                <a:ext uri="{FF2B5EF4-FFF2-40B4-BE49-F238E27FC236}">
                  <a16:creationId xmlns:a16="http://schemas.microsoft.com/office/drawing/2014/main" id="{0BBFF5D3-7935-B9A8-38B4-592E97BA9646}"/>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D824BA8D-BEE0-50AE-78B4-DC4CA594A02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spTree>
    <p:extLst>
      <p:ext uri="{BB962C8B-B14F-4D97-AF65-F5344CB8AC3E}">
        <p14:creationId xmlns:p14="http://schemas.microsoft.com/office/powerpoint/2010/main" val="45075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C8A6C-874F-D7B0-3EF6-C5FB4E76BB9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B82186F-9E1C-92D4-779F-B8F1E02343DC}"/>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38B0A544-AEB7-CD67-5B0F-102B6E004783}"/>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F21C4AC-3F2E-2F60-7646-76385F5D1234}"/>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882A315-9D0C-7004-31B5-1E2C8E6A9197}"/>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EC0CDBAB-CAB8-2D2E-9548-CB4D1821C924}"/>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B88F6873-C89F-9C5A-537C-A976AAEAEC68}"/>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DA7F8493-0024-0844-F98B-614B833755FE}"/>
              </a:ext>
            </a:extLst>
          </p:cNvPr>
          <p:cNvSpPr txBox="1"/>
          <p:nvPr>
            <p:custDataLst>
              <p:tags r:id="rId7"/>
            </p:custDataLst>
          </p:nvPr>
        </p:nvSpPr>
        <p:spPr>
          <a:xfrm>
            <a:off x="761940" y="421022"/>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i="1" dirty="0">
                <a:solidFill>
                  <a:prstClr val="white">
                    <a:lumMod val="65000"/>
                  </a:prstClr>
                </a:solidFill>
              </a:rPr>
              <a:t>L’enseignant désigne des élèves pour lire la  phrase.</a:t>
            </a:r>
          </a:p>
        </p:txBody>
      </p:sp>
      <p:sp>
        <p:nvSpPr>
          <p:cNvPr id="4" name="TextBox 10">
            <a:extLst>
              <a:ext uri="{FF2B5EF4-FFF2-40B4-BE49-F238E27FC236}">
                <a16:creationId xmlns:a16="http://schemas.microsoft.com/office/drawing/2014/main" id="{7630A16A-9890-EAB7-A108-165C463726AB}"/>
              </a:ext>
            </a:extLst>
          </p:cNvPr>
          <p:cNvSpPr txBox="1"/>
          <p:nvPr>
            <p:custDataLst>
              <p:tags r:id="rId8"/>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37B90207-1497-7426-A344-8AD8658E4845}"/>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9C352880-9128-BC96-55F9-BCAF12D06872}"/>
              </a:ext>
            </a:extLst>
          </p:cNvPr>
          <p:cNvSpPr txBox="1"/>
          <p:nvPr/>
        </p:nvSpPr>
        <p:spPr>
          <a:xfrm>
            <a:off x="525002" y="1845170"/>
            <a:ext cx="8281319" cy="646331"/>
          </a:xfrm>
          <a:prstGeom prst="rect">
            <a:avLst/>
          </a:prstGeom>
          <a:noFill/>
        </p:spPr>
        <p:txBody>
          <a:bodyPr wrap="square" rtlCol="0">
            <a:spAutoFit/>
          </a:bodyPr>
          <a:lstStyle/>
          <a:p>
            <a:pPr algn="ctr"/>
            <a:r>
              <a:rPr lang="fr-FR" sz="3600" b="1" dirty="0">
                <a:solidFill>
                  <a:srgbClr val="106585"/>
                </a:solidFill>
                <a:latin typeface="Dosis" pitchFamily="2" charset="0"/>
              </a:rPr>
              <a:t>Notre pommier donne de jolies pommes.</a:t>
            </a:r>
          </a:p>
        </p:txBody>
      </p:sp>
    </p:spTree>
    <p:extLst>
      <p:ext uri="{BB962C8B-B14F-4D97-AF65-F5344CB8AC3E}">
        <p14:creationId xmlns:p14="http://schemas.microsoft.com/office/powerpoint/2010/main" val="201615760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5E899-6892-B036-1DDC-A9703D760DA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1E287C-82D3-21BF-0AB8-4D25A65440F6}"/>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168EC8E-4372-286E-E295-31C6C9DAB2AA}"/>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BD4286B-197E-9A89-DFFB-7A3D0597CDDA}"/>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B49FDB2-FF8C-5C51-6702-5827AE447E86}"/>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06341524-C15E-6AFB-83B9-76F155DA2E15}"/>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86F41A7-81A0-C2B1-ECA3-F4D5F0636F9D}"/>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9E62B5CD-214F-9F47-F895-A775A4C13533}"/>
              </a:ext>
            </a:extLst>
          </p:cNvPr>
          <p:cNvSpPr txBox="1"/>
          <p:nvPr>
            <p:custDataLst>
              <p:tags r:id="rId7"/>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4528D0FF-4ADA-148C-74EA-DF14991192CD}"/>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313735E8-B6C7-F0CE-90B1-B37E1EF42852}"/>
              </a:ext>
            </a:extLst>
          </p:cNvPr>
          <p:cNvSpPr txBox="1"/>
          <p:nvPr>
            <p:custDataLst>
              <p:tags r:id="rId9"/>
            </p:custDataLst>
          </p:nvPr>
        </p:nvSpPr>
        <p:spPr>
          <a:xfrm>
            <a:off x="861660" y="308988"/>
            <a:ext cx="7967708" cy="830997"/>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i="1" dirty="0">
                <a:solidFill>
                  <a:prstClr val="white">
                    <a:lumMod val="65000"/>
                  </a:prstClr>
                </a:solidFill>
              </a:rPr>
              <a:t>L’enseignant désigne des élèves pour lire la  phrase.</a:t>
            </a:r>
          </a:p>
          <a:p>
            <a:pPr defTabSz="685818">
              <a:defRPr/>
            </a:pPr>
            <a:endParaRPr lang="fr-FR" sz="1600" b="1" dirty="0">
              <a:solidFill>
                <a:prstClr val="white">
                  <a:lumMod val="65000"/>
                </a:prstClr>
              </a:solidFill>
            </a:endParaRPr>
          </a:p>
        </p:txBody>
      </p:sp>
      <p:pic>
        <p:nvPicPr>
          <p:cNvPr id="6" name="Image 5">
            <a:extLst>
              <a:ext uri="{FF2B5EF4-FFF2-40B4-BE49-F238E27FC236}">
                <a16:creationId xmlns:a16="http://schemas.microsoft.com/office/drawing/2014/main" id="{A4353D5A-C96C-7B55-39FB-AC19CEEF0A29}"/>
              </a:ext>
            </a:extLst>
          </p:cNvPr>
          <p:cNvPicPr>
            <a:picLocks noChangeAspect="1"/>
          </p:cNvPicPr>
          <p:nvPr>
            <p:custDataLst>
              <p:tags r:id="rId10"/>
            </p:custDataLst>
          </p:nvPr>
        </p:nvPicPr>
        <p:blipFill>
          <a:blip r:embed="rId14"/>
          <a:stretch>
            <a:fillRect/>
          </a:stretch>
        </p:blipFill>
        <p:spPr>
          <a:xfrm>
            <a:off x="7657160" y="214513"/>
            <a:ext cx="1232811" cy="761784"/>
          </a:xfrm>
          <a:prstGeom prst="roundRect">
            <a:avLst>
              <a:gd name="adj" fmla="val 31362"/>
            </a:avLst>
          </a:prstGeom>
        </p:spPr>
      </p:pic>
      <p:sp>
        <p:nvSpPr>
          <p:cNvPr id="10" name="ZoneTexte 9">
            <a:extLst>
              <a:ext uri="{FF2B5EF4-FFF2-40B4-BE49-F238E27FC236}">
                <a16:creationId xmlns:a16="http://schemas.microsoft.com/office/drawing/2014/main" id="{950B4A69-8548-86D5-0900-D16138E77F28}"/>
              </a:ext>
            </a:extLst>
          </p:cNvPr>
          <p:cNvSpPr txBox="1"/>
          <p:nvPr/>
        </p:nvSpPr>
        <p:spPr>
          <a:xfrm>
            <a:off x="525002" y="1845170"/>
            <a:ext cx="8281319" cy="646331"/>
          </a:xfrm>
          <a:prstGeom prst="rect">
            <a:avLst/>
          </a:prstGeom>
          <a:noFill/>
        </p:spPr>
        <p:txBody>
          <a:bodyPr wrap="square" rtlCol="0">
            <a:spAutoFit/>
          </a:bodyPr>
          <a:lstStyle/>
          <a:p>
            <a:pPr algn="ctr"/>
            <a:r>
              <a:rPr lang="fr-FR" sz="3600" b="1" dirty="0">
                <a:solidFill>
                  <a:srgbClr val="106585"/>
                </a:solidFill>
                <a:latin typeface="Dosis" pitchFamily="2" charset="0"/>
              </a:rPr>
              <a:t>Dans la forêt, il y a beaucoup d’arbres.</a:t>
            </a:r>
          </a:p>
        </p:txBody>
      </p:sp>
      <p:pic>
        <p:nvPicPr>
          <p:cNvPr id="11" name="Image 10">
            <a:extLst>
              <a:ext uri="{FF2B5EF4-FFF2-40B4-BE49-F238E27FC236}">
                <a16:creationId xmlns:a16="http://schemas.microsoft.com/office/drawing/2014/main" id="{8D24C3B8-D5C5-0CF2-C0CD-21B702710DE4}"/>
              </a:ext>
            </a:extLst>
          </p:cNvPr>
          <p:cNvPicPr>
            <a:picLocks noChangeAspect="1"/>
          </p:cNvPicPr>
          <p:nvPr/>
        </p:nvPicPr>
        <p:blipFill>
          <a:blip r:embed="rId15"/>
          <a:stretch>
            <a:fillRect/>
          </a:stretch>
        </p:blipFill>
        <p:spPr>
          <a:xfrm>
            <a:off x="2508268" y="2965191"/>
            <a:ext cx="3856054" cy="3414056"/>
          </a:xfrm>
          <a:prstGeom prst="rect">
            <a:avLst/>
          </a:prstGeom>
        </p:spPr>
      </p:pic>
    </p:spTree>
    <p:extLst>
      <p:ext uri="{BB962C8B-B14F-4D97-AF65-F5344CB8AC3E}">
        <p14:creationId xmlns:p14="http://schemas.microsoft.com/office/powerpoint/2010/main" val="10773566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517FC-045A-4C48-4384-48F25E32D60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2DFC5D2A-C956-3293-DF37-5EE009B1778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A438D9FC-41EA-7577-9E75-310B87B64546}"/>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F6C409F-1D6B-D611-F572-DE6DD4F652D2}"/>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16FDD1D-C8F6-EAD1-149A-00AC31AB6AFD}"/>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9B77BAB8-0899-1405-8284-C0FA8D7BBA1D}"/>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96B8A67-9C76-7262-C383-708A58498B00}"/>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5269F34F-786A-5CC7-DB87-AD86BD3A86CF}"/>
              </a:ext>
            </a:extLst>
          </p:cNvPr>
          <p:cNvSpPr txBox="1"/>
          <p:nvPr>
            <p:custDataLst>
              <p:tags r:id="rId7"/>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1394F259-D415-9B96-1D32-A196DAAF50CC}"/>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99B1BC06-D4A6-4B4D-C8A1-9B4A16F2914C}"/>
              </a:ext>
            </a:extLst>
          </p:cNvPr>
          <p:cNvSpPr txBox="1"/>
          <p:nvPr>
            <p:custDataLst>
              <p:tags r:id="rId9"/>
            </p:custDataLst>
          </p:nvPr>
        </p:nvSpPr>
        <p:spPr>
          <a:xfrm>
            <a:off x="861660" y="308988"/>
            <a:ext cx="7967708" cy="830997"/>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i="1" dirty="0">
                <a:solidFill>
                  <a:prstClr val="white">
                    <a:lumMod val="65000"/>
                  </a:prstClr>
                </a:solidFill>
              </a:rPr>
              <a:t>L’enseignant désigne des élèves pour lire la  phrase.</a:t>
            </a:r>
          </a:p>
          <a:p>
            <a:pPr defTabSz="685818">
              <a:defRPr/>
            </a:pPr>
            <a:endParaRPr lang="fr-FR" sz="1600" b="1" dirty="0">
              <a:solidFill>
                <a:prstClr val="white">
                  <a:lumMod val="65000"/>
                </a:prstClr>
              </a:solidFill>
            </a:endParaRPr>
          </a:p>
        </p:txBody>
      </p:sp>
      <p:pic>
        <p:nvPicPr>
          <p:cNvPr id="6" name="Image 5">
            <a:extLst>
              <a:ext uri="{FF2B5EF4-FFF2-40B4-BE49-F238E27FC236}">
                <a16:creationId xmlns:a16="http://schemas.microsoft.com/office/drawing/2014/main" id="{D38134B9-83C8-41A9-57C7-5871ED1C4955}"/>
              </a:ext>
            </a:extLst>
          </p:cNvPr>
          <p:cNvPicPr>
            <a:picLocks noChangeAspect="1"/>
          </p:cNvPicPr>
          <p:nvPr>
            <p:custDataLst>
              <p:tags r:id="rId10"/>
            </p:custDataLst>
          </p:nvPr>
        </p:nvPicPr>
        <p:blipFill>
          <a:blip r:embed="rId14"/>
          <a:stretch>
            <a:fillRect/>
          </a:stretch>
        </p:blipFill>
        <p:spPr>
          <a:xfrm>
            <a:off x="7657160" y="214513"/>
            <a:ext cx="1232811" cy="761784"/>
          </a:xfrm>
          <a:prstGeom prst="roundRect">
            <a:avLst>
              <a:gd name="adj" fmla="val 31362"/>
            </a:avLst>
          </a:prstGeom>
        </p:spPr>
      </p:pic>
      <p:sp>
        <p:nvSpPr>
          <p:cNvPr id="10" name="ZoneTexte 9">
            <a:extLst>
              <a:ext uri="{FF2B5EF4-FFF2-40B4-BE49-F238E27FC236}">
                <a16:creationId xmlns:a16="http://schemas.microsoft.com/office/drawing/2014/main" id="{8904C187-A9C1-5538-455A-7AE8604B7273}"/>
              </a:ext>
            </a:extLst>
          </p:cNvPr>
          <p:cNvSpPr txBox="1"/>
          <p:nvPr/>
        </p:nvSpPr>
        <p:spPr>
          <a:xfrm>
            <a:off x="525002" y="1845170"/>
            <a:ext cx="8281319" cy="646331"/>
          </a:xfrm>
          <a:prstGeom prst="rect">
            <a:avLst/>
          </a:prstGeom>
          <a:noFill/>
        </p:spPr>
        <p:txBody>
          <a:bodyPr wrap="square" rtlCol="0">
            <a:spAutoFit/>
          </a:bodyPr>
          <a:lstStyle/>
          <a:p>
            <a:pPr algn="ctr"/>
            <a:r>
              <a:rPr lang="fr-FR" sz="3600" b="1" dirty="0">
                <a:solidFill>
                  <a:srgbClr val="106585"/>
                </a:solidFill>
                <a:latin typeface="Dosis" pitchFamily="2" charset="0"/>
              </a:rPr>
              <a:t>Dans la forêt, il y a beaucoup d’arbres.</a:t>
            </a:r>
          </a:p>
        </p:txBody>
      </p:sp>
    </p:spTree>
    <p:extLst>
      <p:ext uri="{BB962C8B-B14F-4D97-AF65-F5344CB8AC3E}">
        <p14:creationId xmlns:p14="http://schemas.microsoft.com/office/powerpoint/2010/main" val="186364457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64233-E9D6-87D2-2D29-76208C67E22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2C319A0-45B3-A6D8-A7E7-819B2E1EEF6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EC288CB-B6A3-1C34-0B37-74AF044FDDBE}"/>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F42A9A3-0C53-5D28-A33C-4A9CA7DD42FF}"/>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9335201-9556-AEB7-0B1D-812188241E98}"/>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DA9DE21E-EF25-8D88-7A90-E357BBE34098}"/>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760B775-A272-4DDE-8301-D46FF9C9B2C0}"/>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D7F66759-CB14-7081-A9DD-DF729BEF5273}"/>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Calibri"/>
              </a:rPr>
              <a:t>Je vais lire la phrase. Écoutez attentivement.</a:t>
            </a:r>
          </a:p>
        </p:txBody>
      </p:sp>
      <p:sp>
        <p:nvSpPr>
          <p:cNvPr id="4" name="TextBox 10">
            <a:extLst>
              <a:ext uri="{FF2B5EF4-FFF2-40B4-BE49-F238E27FC236}">
                <a16:creationId xmlns:a16="http://schemas.microsoft.com/office/drawing/2014/main" id="{9DE5F729-F981-CEDA-77B8-2B4F626C9545}"/>
              </a:ext>
            </a:extLst>
          </p:cNvPr>
          <p:cNvSpPr txBox="1"/>
          <p:nvPr>
            <p:custDataLst>
              <p:tags r:id="rId8"/>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0AFFF36C-6256-7C0E-D70B-E00F3B040B75}"/>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AF9883D0-0624-26AA-7E93-F2DE098C9C08}"/>
              </a:ext>
            </a:extLst>
          </p:cNvPr>
          <p:cNvSpPr txBox="1"/>
          <p:nvPr/>
        </p:nvSpPr>
        <p:spPr>
          <a:xfrm>
            <a:off x="525002" y="1845170"/>
            <a:ext cx="8281319" cy="646331"/>
          </a:xfrm>
          <a:prstGeom prst="rect">
            <a:avLst/>
          </a:prstGeom>
          <a:noFill/>
        </p:spPr>
        <p:txBody>
          <a:bodyPr wrap="square" rtlCol="0">
            <a:spAutoFit/>
          </a:bodyPr>
          <a:lstStyle/>
          <a:p>
            <a:r>
              <a:rPr lang="fr-FR" sz="3600" b="1" dirty="0">
                <a:solidFill>
                  <a:srgbClr val="106585"/>
                </a:solidFill>
                <a:latin typeface="Dosis" pitchFamily="2" charset="0"/>
              </a:rPr>
              <a:t>Le coiffeur a un peigne et un séchoir.</a:t>
            </a:r>
          </a:p>
        </p:txBody>
      </p:sp>
      <p:pic>
        <p:nvPicPr>
          <p:cNvPr id="6" name="Image 5">
            <a:extLst>
              <a:ext uri="{FF2B5EF4-FFF2-40B4-BE49-F238E27FC236}">
                <a16:creationId xmlns:a16="http://schemas.microsoft.com/office/drawing/2014/main" id="{AD046B6E-CE8F-92EF-5106-8FE58717F34A}"/>
              </a:ext>
            </a:extLst>
          </p:cNvPr>
          <p:cNvPicPr>
            <a:picLocks noChangeAspect="1"/>
          </p:cNvPicPr>
          <p:nvPr/>
        </p:nvPicPr>
        <p:blipFill>
          <a:blip r:embed="rId13"/>
          <a:stretch>
            <a:fillRect/>
          </a:stretch>
        </p:blipFill>
        <p:spPr>
          <a:xfrm>
            <a:off x="2940628" y="2655151"/>
            <a:ext cx="2836718" cy="3505955"/>
          </a:xfrm>
          <a:prstGeom prst="rect">
            <a:avLst/>
          </a:prstGeom>
        </p:spPr>
      </p:pic>
      <p:pic>
        <p:nvPicPr>
          <p:cNvPr id="10" name="Image 9">
            <a:extLst>
              <a:ext uri="{FF2B5EF4-FFF2-40B4-BE49-F238E27FC236}">
                <a16:creationId xmlns:a16="http://schemas.microsoft.com/office/drawing/2014/main" id="{0D48BABB-24F8-A7D5-72D8-2C40E7FD3933}"/>
              </a:ext>
            </a:extLst>
          </p:cNvPr>
          <p:cNvPicPr>
            <a:picLocks noChangeAspect="1"/>
          </p:cNvPicPr>
          <p:nvPr/>
        </p:nvPicPr>
        <p:blipFill>
          <a:blip r:embed="rId14"/>
          <a:stretch>
            <a:fillRect/>
          </a:stretch>
        </p:blipFill>
        <p:spPr>
          <a:xfrm>
            <a:off x="1705491" y="3469593"/>
            <a:ext cx="822449" cy="938536"/>
          </a:xfrm>
          <a:prstGeom prst="rect">
            <a:avLst/>
          </a:prstGeom>
        </p:spPr>
      </p:pic>
    </p:spTree>
    <p:extLst>
      <p:ext uri="{BB962C8B-B14F-4D97-AF65-F5344CB8AC3E}">
        <p14:creationId xmlns:p14="http://schemas.microsoft.com/office/powerpoint/2010/main" val="70491181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70C0D-A6EF-95ED-A941-4FE800F0348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1E84F9F-A68D-A8FE-A08F-BCF0C08614B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0DB2F4B1-5EC3-D20D-79CC-68C0B2FEA0A3}"/>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A24FF46-CEF7-6DE0-BFA9-6A3C4AC990E9}"/>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6FDAC13-68F2-0AC7-A697-0158D06C4A03}"/>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74A3F1D-981A-20BD-8143-9148B5FE4E69}"/>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59FEC53-191C-E426-A0BC-EDD34F27B5C5}"/>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1598F739-ADF2-0BF1-7923-65BA7E06A6BC}"/>
              </a:ext>
            </a:extLst>
          </p:cNvPr>
          <p:cNvSpPr txBox="1"/>
          <p:nvPr>
            <p:custDataLst>
              <p:tags r:id="rId7"/>
            </p:custDataLst>
          </p:nvPr>
        </p:nvSpPr>
        <p:spPr>
          <a:xfrm>
            <a:off x="761940" y="421022"/>
            <a:ext cx="7686264" cy="830997"/>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i="1" dirty="0">
                <a:solidFill>
                  <a:prstClr val="white">
                    <a:lumMod val="65000"/>
                  </a:prstClr>
                </a:solidFill>
              </a:rPr>
              <a:t>L’enseignant désigne des élèves pour lire la  phrase.</a:t>
            </a:r>
          </a:p>
          <a:p>
            <a:pPr defTabSz="685818">
              <a:defRPr/>
            </a:pPr>
            <a:r>
              <a:rPr lang="fr-FR" sz="1600" b="1" dirty="0">
                <a:solidFill>
                  <a:prstClr val="white">
                    <a:lumMod val="65000"/>
                  </a:prstClr>
                </a:solidFill>
                <a:latin typeface="Calibri"/>
              </a:rPr>
              <a:t>.</a:t>
            </a:r>
          </a:p>
        </p:txBody>
      </p:sp>
      <p:sp>
        <p:nvSpPr>
          <p:cNvPr id="4" name="TextBox 10">
            <a:extLst>
              <a:ext uri="{FF2B5EF4-FFF2-40B4-BE49-F238E27FC236}">
                <a16:creationId xmlns:a16="http://schemas.microsoft.com/office/drawing/2014/main" id="{1420E971-3EAA-1DEC-7124-D8375482495C}"/>
              </a:ext>
            </a:extLst>
          </p:cNvPr>
          <p:cNvSpPr txBox="1"/>
          <p:nvPr>
            <p:custDataLst>
              <p:tags r:id="rId8"/>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66ED3A7E-FC77-175C-BE3E-625F3215F88A}"/>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6ACDC782-2053-61AE-E4FD-495FDF73881F}"/>
              </a:ext>
            </a:extLst>
          </p:cNvPr>
          <p:cNvSpPr txBox="1"/>
          <p:nvPr/>
        </p:nvSpPr>
        <p:spPr>
          <a:xfrm>
            <a:off x="525002" y="1845170"/>
            <a:ext cx="8281319" cy="646331"/>
          </a:xfrm>
          <a:prstGeom prst="rect">
            <a:avLst/>
          </a:prstGeom>
          <a:noFill/>
        </p:spPr>
        <p:txBody>
          <a:bodyPr wrap="square" rtlCol="0">
            <a:spAutoFit/>
          </a:bodyPr>
          <a:lstStyle/>
          <a:p>
            <a:r>
              <a:rPr lang="fr-FR" sz="3600" b="1" dirty="0">
                <a:solidFill>
                  <a:srgbClr val="106585"/>
                </a:solidFill>
                <a:latin typeface="Dosis" pitchFamily="2" charset="0"/>
              </a:rPr>
              <a:t>Le coiffeur a un peigne et un séchoir.</a:t>
            </a:r>
          </a:p>
        </p:txBody>
      </p:sp>
    </p:spTree>
    <p:extLst>
      <p:ext uri="{BB962C8B-B14F-4D97-AF65-F5344CB8AC3E}">
        <p14:creationId xmlns:p14="http://schemas.microsoft.com/office/powerpoint/2010/main" val="379719595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A8AB9-49C6-0701-5811-66ED71F64A3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DB706A7E-CF53-1B60-2AEE-C63BEAB30C8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3BDB1856-80F6-3A60-468C-F5E3779367D3}"/>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BD1DDD0-2E26-59AE-3CA2-41281459D80E}"/>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F998D7E-C78B-D417-93BA-6F837800A51C}"/>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448702C1-7027-48EE-0807-0EF4F35CB32F}"/>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4DFCB1B-D2EB-A494-2569-EFCD328E182C}"/>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3BD9C24E-0B74-8260-6456-28D19E9EE170}"/>
              </a:ext>
            </a:extLst>
          </p:cNvPr>
          <p:cNvSpPr txBox="1"/>
          <p:nvPr>
            <p:custDataLst>
              <p:tags r:id="rId7"/>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765BD393-9FD6-1A99-B274-D191CF0FF1D9}"/>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43728E52-EEFF-212C-57A7-7DF5817AEAB8}"/>
              </a:ext>
            </a:extLst>
          </p:cNvPr>
          <p:cNvSpPr txBox="1"/>
          <p:nvPr>
            <p:custDataLst>
              <p:tags r:id="rId9"/>
            </p:custDataLst>
          </p:nvPr>
        </p:nvSpPr>
        <p:spPr>
          <a:xfrm>
            <a:off x="861660" y="308988"/>
            <a:ext cx="7967708" cy="830997"/>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i="1" dirty="0">
                <a:solidFill>
                  <a:prstClr val="white">
                    <a:lumMod val="65000"/>
                  </a:prstClr>
                </a:solidFill>
              </a:rPr>
              <a:t>L’enseignant désigne des élèves pour lire la  phrase.</a:t>
            </a:r>
          </a:p>
          <a:p>
            <a:pPr defTabSz="685818">
              <a:defRPr/>
            </a:pPr>
            <a:endParaRPr lang="fr-FR" sz="1600" b="1" dirty="0">
              <a:solidFill>
                <a:prstClr val="white">
                  <a:lumMod val="65000"/>
                </a:prstClr>
              </a:solidFill>
            </a:endParaRPr>
          </a:p>
        </p:txBody>
      </p:sp>
      <p:pic>
        <p:nvPicPr>
          <p:cNvPr id="6" name="Image 5">
            <a:extLst>
              <a:ext uri="{FF2B5EF4-FFF2-40B4-BE49-F238E27FC236}">
                <a16:creationId xmlns:a16="http://schemas.microsoft.com/office/drawing/2014/main" id="{518F5275-7A15-3868-0FC6-9CB12ABBCE90}"/>
              </a:ext>
            </a:extLst>
          </p:cNvPr>
          <p:cNvPicPr>
            <a:picLocks noChangeAspect="1"/>
          </p:cNvPicPr>
          <p:nvPr>
            <p:custDataLst>
              <p:tags r:id="rId10"/>
            </p:custDataLst>
          </p:nvPr>
        </p:nvPicPr>
        <p:blipFill>
          <a:blip r:embed="rId14"/>
          <a:stretch>
            <a:fillRect/>
          </a:stretch>
        </p:blipFill>
        <p:spPr>
          <a:xfrm>
            <a:off x="7657160" y="214513"/>
            <a:ext cx="1232811" cy="761784"/>
          </a:xfrm>
          <a:prstGeom prst="roundRect">
            <a:avLst>
              <a:gd name="adj" fmla="val 31362"/>
            </a:avLst>
          </a:prstGeom>
        </p:spPr>
      </p:pic>
      <p:sp>
        <p:nvSpPr>
          <p:cNvPr id="10" name="ZoneTexte 9">
            <a:extLst>
              <a:ext uri="{FF2B5EF4-FFF2-40B4-BE49-F238E27FC236}">
                <a16:creationId xmlns:a16="http://schemas.microsoft.com/office/drawing/2014/main" id="{F507261E-C466-7B8E-B151-93E6E709E41F}"/>
              </a:ext>
            </a:extLst>
          </p:cNvPr>
          <p:cNvSpPr txBox="1"/>
          <p:nvPr/>
        </p:nvSpPr>
        <p:spPr>
          <a:xfrm>
            <a:off x="525002" y="1845170"/>
            <a:ext cx="8281319" cy="646331"/>
          </a:xfrm>
          <a:prstGeom prst="rect">
            <a:avLst/>
          </a:prstGeom>
          <a:noFill/>
        </p:spPr>
        <p:txBody>
          <a:bodyPr wrap="square" rtlCol="0">
            <a:spAutoFit/>
          </a:bodyPr>
          <a:lstStyle/>
          <a:p>
            <a:r>
              <a:rPr lang="fr-FR" sz="3600" b="1" dirty="0">
                <a:solidFill>
                  <a:srgbClr val="106585"/>
                </a:solidFill>
                <a:latin typeface="Dosis" pitchFamily="2" charset="0"/>
              </a:rPr>
              <a:t>Le vétérinaire soigne les animaux malades.</a:t>
            </a:r>
          </a:p>
        </p:txBody>
      </p:sp>
      <p:pic>
        <p:nvPicPr>
          <p:cNvPr id="9" name="Image 8">
            <a:extLst>
              <a:ext uri="{FF2B5EF4-FFF2-40B4-BE49-F238E27FC236}">
                <a16:creationId xmlns:a16="http://schemas.microsoft.com/office/drawing/2014/main" id="{243D84E6-ED60-7929-CE1F-06D85C58E9AA}"/>
              </a:ext>
            </a:extLst>
          </p:cNvPr>
          <p:cNvPicPr>
            <a:picLocks noChangeAspect="1"/>
          </p:cNvPicPr>
          <p:nvPr/>
        </p:nvPicPr>
        <p:blipFill>
          <a:blip r:embed="rId15"/>
          <a:stretch>
            <a:fillRect/>
          </a:stretch>
        </p:blipFill>
        <p:spPr>
          <a:xfrm>
            <a:off x="2793971" y="3074111"/>
            <a:ext cx="3543607" cy="2911092"/>
          </a:xfrm>
          <a:prstGeom prst="rect">
            <a:avLst/>
          </a:prstGeom>
        </p:spPr>
      </p:pic>
    </p:spTree>
    <p:extLst>
      <p:ext uri="{BB962C8B-B14F-4D97-AF65-F5344CB8AC3E}">
        <p14:creationId xmlns:p14="http://schemas.microsoft.com/office/powerpoint/2010/main" val="378771766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6270A-9A52-A788-3BE5-DA39537E7BB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615B716-4B33-7631-3964-AB29BD13159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32015E54-7ACD-AE0C-9C99-734328082C94}"/>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26F73F4-07FC-4945-69B7-5B6A0C714DF7}"/>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4142A5C-E408-B227-4E0F-2BEEE0BCE348}"/>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9CBA6B98-0B0C-42B2-6837-13AA98760FF1}"/>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BD4EF776-CB7B-EA16-1C53-C82DF1DDA3B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2AF1162B-FACB-795C-665E-248A404A9D0C}"/>
              </a:ext>
            </a:extLst>
          </p:cNvPr>
          <p:cNvSpPr txBox="1"/>
          <p:nvPr>
            <p:custDataLst>
              <p:tags r:id="rId7"/>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85254AC1-1EFD-992C-42A7-62FA8BA13976}"/>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BF9236D7-FAA5-E872-5CE4-15EE56DBFACB}"/>
              </a:ext>
            </a:extLst>
          </p:cNvPr>
          <p:cNvSpPr txBox="1"/>
          <p:nvPr>
            <p:custDataLst>
              <p:tags r:id="rId9"/>
            </p:custDataLst>
          </p:nvPr>
        </p:nvSpPr>
        <p:spPr>
          <a:xfrm>
            <a:off x="861660" y="308988"/>
            <a:ext cx="7967708" cy="830997"/>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i="1" dirty="0">
                <a:solidFill>
                  <a:prstClr val="white">
                    <a:lumMod val="65000"/>
                  </a:prstClr>
                </a:solidFill>
              </a:rPr>
              <a:t>L’enseignant désigne des élèves pour lire la  phrase.</a:t>
            </a:r>
          </a:p>
          <a:p>
            <a:pPr defTabSz="685818">
              <a:defRPr/>
            </a:pPr>
            <a:endParaRPr lang="fr-FR" sz="1600" b="1" dirty="0">
              <a:solidFill>
                <a:prstClr val="white">
                  <a:lumMod val="65000"/>
                </a:prstClr>
              </a:solidFill>
            </a:endParaRPr>
          </a:p>
        </p:txBody>
      </p:sp>
      <p:pic>
        <p:nvPicPr>
          <p:cNvPr id="6" name="Image 5">
            <a:extLst>
              <a:ext uri="{FF2B5EF4-FFF2-40B4-BE49-F238E27FC236}">
                <a16:creationId xmlns:a16="http://schemas.microsoft.com/office/drawing/2014/main" id="{76022D17-0604-C688-790F-BFA81848FA7C}"/>
              </a:ext>
            </a:extLst>
          </p:cNvPr>
          <p:cNvPicPr>
            <a:picLocks noChangeAspect="1"/>
          </p:cNvPicPr>
          <p:nvPr>
            <p:custDataLst>
              <p:tags r:id="rId10"/>
            </p:custDataLst>
          </p:nvPr>
        </p:nvPicPr>
        <p:blipFill>
          <a:blip r:embed="rId14"/>
          <a:stretch>
            <a:fillRect/>
          </a:stretch>
        </p:blipFill>
        <p:spPr>
          <a:xfrm>
            <a:off x="7657160" y="214513"/>
            <a:ext cx="1232811" cy="761784"/>
          </a:xfrm>
          <a:prstGeom prst="roundRect">
            <a:avLst>
              <a:gd name="adj" fmla="val 31362"/>
            </a:avLst>
          </a:prstGeom>
        </p:spPr>
      </p:pic>
      <p:sp>
        <p:nvSpPr>
          <p:cNvPr id="10" name="ZoneTexte 9">
            <a:extLst>
              <a:ext uri="{FF2B5EF4-FFF2-40B4-BE49-F238E27FC236}">
                <a16:creationId xmlns:a16="http://schemas.microsoft.com/office/drawing/2014/main" id="{813614CC-7597-C38B-58C4-C99E9F3C7C3D}"/>
              </a:ext>
            </a:extLst>
          </p:cNvPr>
          <p:cNvSpPr txBox="1"/>
          <p:nvPr/>
        </p:nvSpPr>
        <p:spPr>
          <a:xfrm>
            <a:off x="525002" y="1845170"/>
            <a:ext cx="8281319" cy="646331"/>
          </a:xfrm>
          <a:prstGeom prst="rect">
            <a:avLst/>
          </a:prstGeom>
          <a:noFill/>
        </p:spPr>
        <p:txBody>
          <a:bodyPr wrap="square" rtlCol="0">
            <a:spAutoFit/>
          </a:bodyPr>
          <a:lstStyle/>
          <a:p>
            <a:r>
              <a:rPr lang="fr-FR" sz="3600" b="1" dirty="0">
                <a:solidFill>
                  <a:srgbClr val="106585"/>
                </a:solidFill>
                <a:latin typeface="Dosis" pitchFamily="2" charset="0"/>
              </a:rPr>
              <a:t>Le vétérinaire soigne les animaux malades.</a:t>
            </a:r>
          </a:p>
        </p:txBody>
      </p:sp>
    </p:spTree>
    <p:extLst>
      <p:ext uri="{BB962C8B-B14F-4D97-AF65-F5344CB8AC3E}">
        <p14:creationId xmlns:p14="http://schemas.microsoft.com/office/powerpoint/2010/main" val="136086263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E4B61-8402-24F7-91FD-2A70254E4DC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5CFD0E0-8D96-CCF6-159A-D38294CA900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BCCE0AB-472D-1461-6672-EE14C5C1B273}"/>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A413647-A0E2-59E8-0643-A101F09B06E9}"/>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E3DA3BD-3698-A74B-361B-156D8B02AF93}"/>
              </a:ext>
            </a:extLst>
          </p:cNvPr>
          <p:cNvSpPr/>
          <p:nvPr>
            <p:custDataLst>
              <p:tags r:id="rId4"/>
            </p:custDataLst>
          </p:nvPr>
        </p:nvSpPr>
        <p:spPr>
          <a:xfrm>
            <a:off x="180977" y="308987"/>
            <a:ext cx="8769597" cy="67420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B7BB8460-7F80-2D1E-CE63-9722BE15339D}"/>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F425540-8F0C-6886-3213-CE3B447DC7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D96E6EEA-0395-7D39-6516-337AB2EDE0AB}"/>
              </a:ext>
            </a:extLst>
          </p:cNvPr>
          <p:cNvSpPr txBox="1"/>
          <p:nvPr>
            <p:custDataLst>
              <p:tags r:id="rId7"/>
            </p:custDataLst>
          </p:nvPr>
        </p:nvSpPr>
        <p:spPr>
          <a:xfrm>
            <a:off x="416026" y="1138702"/>
            <a:ext cx="8337596" cy="5029746"/>
          </a:xfrm>
          <a:prstGeom prst="roundRect">
            <a:avLst/>
          </a:prstGeom>
          <a:noFill/>
        </p:spPr>
        <p:txBody>
          <a:bodyPr wrap="square" lIns="0" tIns="0" rIns="0" bIns="0" rtlCol="0" anchor="t">
            <a:spAutoFit/>
          </a:bodyPr>
          <a:lstStyle/>
          <a:p>
            <a:pPr algn="just" defTabSz="457223">
              <a:lnSpc>
                <a:spcPct val="150000"/>
              </a:lnSpc>
              <a:spcAft>
                <a:spcPts val="400"/>
              </a:spcAft>
              <a:defRPr/>
            </a:pPr>
            <a:r>
              <a:rPr lang="fr-FR" sz="2800" b="1" dirty="0">
                <a:solidFill>
                  <a:srgbClr val="106585"/>
                </a:solidFill>
                <a:latin typeface="Dosis" pitchFamily="2" charset="0"/>
              </a:rPr>
              <a:t>Dans la forêt, il y a beaucoup d’arbres</a:t>
            </a:r>
            <a:r>
              <a:rPr lang="fr-FR" sz="2800" b="1" dirty="0">
                <a:solidFill>
                  <a:srgbClr val="4F81BD">
                    <a:lumMod val="50000"/>
                  </a:srgbClr>
                </a:solidFill>
                <a:latin typeface="Dosis" pitchFamily="2" charset="0"/>
              </a:rPr>
              <a:t>.</a:t>
            </a:r>
          </a:p>
          <a:p>
            <a:pPr algn="just" defTabSz="457223">
              <a:lnSpc>
                <a:spcPct val="150000"/>
              </a:lnSpc>
              <a:spcAft>
                <a:spcPts val="400"/>
              </a:spcAft>
              <a:defRPr/>
            </a:pPr>
            <a:endParaRPr lang="fr-FR" sz="2800" b="1" dirty="0">
              <a:solidFill>
                <a:srgbClr val="4F81BD">
                  <a:lumMod val="50000"/>
                </a:srgbClr>
              </a:solidFill>
              <a:latin typeface="Dosis" pitchFamily="2" charset="0"/>
            </a:endParaRPr>
          </a:p>
          <a:p>
            <a:pPr>
              <a:lnSpc>
                <a:spcPct val="150000"/>
              </a:lnSpc>
            </a:pPr>
            <a:r>
              <a:rPr lang="fr-FR" sz="2800" b="1" dirty="0">
                <a:solidFill>
                  <a:srgbClr val="106585"/>
                </a:solidFill>
                <a:latin typeface="Dosis" pitchFamily="2" charset="0"/>
              </a:rPr>
              <a:t>Le coiffeur a un peigne et un séchoir.</a:t>
            </a:r>
          </a:p>
          <a:p>
            <a:pPr>
              <a:lnSpc>
                <a:spcPct val="150000"/>
              </a:lnSpc>
            </a:pPr>
            <a:endParaRPr lang="fr-FR" sz="2800" b="1" dirty="0">
              <a:solidFill>
                <a:srgbClr val="106585"/>
              </a:solidFill>
              <a:latin typeface="Dosis" pitchFamily="2" charset="0"/>
            </a:endParaRPr>
          </a:p>
          <a:p>
            <a:pPr>
              <a:lnSpc>
                <a:spcPct val="150000"/>
              </a:lnSpc>
            </a:pPr>
            <a:r>
              <a:rPr lang="fr-FR" sz="2800" b="1" dirty="0">
                <a:solidFill>
                  <a:srgbClr val="106585"/>
                </a:solidFill>
                <a:latin typeface="Dosis" pitchFamily="2" charset="0"/>
              </a:rPr>
              <a:t>Notre pommier donne de jolies pommes.</a:t>
            </a:r>
          </a:p>
          <a:p>
            <a:pPr>
              <a:lnSpc>
                <a:spcPct val="150000"/>
              </a:lnSpc>
            </a:pPr>
            <a:endParaRPr lang="fr-FR" sz="2800" b="1" dirty="0">
              <a:solidFill>
                <a:srgbClr val="106585"/>
              </a:solidFill>
              <a:latin typeface="Dosis" pitchFamily="2" charset="0"/>
            </a:endParaRPr>
          </a:p>
          <a:p>
            <a:pPr>
              <a:lnSpc>
                <a:spcPct val="150000"/>
              </a:lnSpc>
            </a:pPr>
            <a:r>
              <a:rPr lang="fr-FR" sz="2800" b="1" dirty="0">
                <a:solidFill>
                  <a:srgbClr val="106585"/>
                </a:solidFill>
                <a:latin typeface="Dosis" pitchFamily="2" charset="0"/>
              </a:rPr>
              <a:t>Le vétérinaire soigne les animaux malades.</a:t>
            </a:r>
          </a:p>
        </p:txBody>
      </p:sp>
      <p:sp>
        <p:nvSpPr>
          <p:cNvPr id="2" name="ZoneTexte 1">
            <a:extLst>
              <a:ext uri="{FF2B5EF4-FFF2-40B4-BE49-F238E27FC236}">
                <a16:creationId xmlns:a16="http://schemas.microsoft.com/office/drawing/2014/main" id="{8E5A28BD-2FC6-96AA-8984-3171ECB9621B}"/>
              </a:ext>
            </a:extLst>
          </p:cNvPr>
          <p:cNvSpPr txBox="1"/>
          <p:nvPr>
            <p:custDataLst>
              <p:tags r:id="rId8"/>
            </p:custDataLst>
          </p:nvPr>
        </p:nvSpPr>
        <p:spPr>
          <a:xfrm>
            <a:off x="861660" y="308988"/>
            <a:ext cx="7967708" cy="830997"/>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i="1" dirty="0">
                <a:solidFill>
                  <a:prstClr val="white">
                    <a:lumMod val="65000"/>
                  </a:prstClr>
                </a:solidFill>
              </a:rPr>
              <a:t>L’enseignant désigne des élèves chacun lit une phrase.</a:t>
            </a:r>
          </a:p>
          <a:p>
            <a:pPr defTabSz="685818">
              <a:defRPr/>
            </a:pPr>
            <a:endParaRPr lang="fr-FR" sz="1600" b="1" dirty="0">
              <a:solidFill>
                <a:prstClr val="white">
                  <a:lumMod val="65000"/>
                </a:prstClr>
              </a:solidFill>
            </a:endParaRPr>
          </a:p>
        </p:txBody>
      </p:sp>
      <p:graphicFrame>
        <p:nvGraphicFramePr>
          <p:cNvPr id="5" name="Tableau 4">
            <a:extLst>
              <a:ext uri="{FF2B5EF4-FFF2-40B4-BE49-F238E27FC236}">
                <a16:creationId xmlns:a16="http://schemas.microsoft.com/office/drawing/2014/main" id="{2B031B60-5D2F-C145-D649-372062E1C7DD}"/>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85679">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55ABBE4C-4A36-FE96-570D-A845284030CE}"/>
              </a:ext>
            </a:extLst>
          </p:cNvPr>
          <p:cNvPicPr>
            <a:picLocks noChangeAspect="1"/>
          </p:cNvPicPr>
          <p:nvPr>
            <p:custDataLst>
              <p:tags r:id="rId10"/>
            </p:custDataLst>
          </p:nvPr>
        </p:nvPicPr>
        <p:blipFill>
          <a:blip r:embed="rId14"/>
          <a:stretch>
            <a:fillRect/>
          </a:stretch>
        </p:blipFill>
        <p:spPr>
          <a:xfrm>
            <a:off x="7639575" y="325001"/>
            <a:ext cx="1232811" cy="761784"/>
          </a:xfrm>
          <a:prstGeom prst="roundRect">
            <a:avLst>
              <a:gd name="adj" fmla="val 31362"/>
            </a:avLst>
          </a:prstGeom>
        </p:spPr>
      </p:pic>
      <p:sp>
        <p:nvSpPr>
          <p:cNvPr id="7" name="AutoShape 2" descr="chin et chat dans les bras d'un vétérinaire">
            <a:extLst>
              <a:ext uri="{FF2B5EF4-FFF2-40B4-BE49-F238E27FC236}">
                <a16:creationId xmlns:a16="http://schemas.microsoft.com/office/drawing/2014/main" id="{60F4DB15-ED60-DE6D-D4EA-FC5BA1C6A601}"/>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MA"/>
          </a:p>
        </p:txBody>
      </p:sp>
      <p:sp>
        <p:nvSpPr>
          <p:cNvPr id="9" name="AutoShape 4" descr="chin et chat dans les bras d'un vétérinaire">
            <a:extLst>
              <a:ext uri="{FF2B5EF4-FFF2-40B4-BE49-F238E27FC236}">
                <a16:creationId xmlns:a16="http://schemas.microsoft.com/office/drawing/2014/main" id="{DD48A27C-4031-BA83-056D-42E6E5124B61}"/>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MA"/>
          </a:p>
        </p:txBody>
      </p:sp>
      <p:sp>
        <p:nvSpPr>
          <p:cNvPr id="10" name="AutoShape 6" descr="chin et chat dans les bras d'un vétérinaire">
            <a:extLst>
              <a:ext uri="{FF2B5EF4-FFF2-40B4-BE49-F238E27FC236}">
                <a16:creationId xmlns:a16="http://schemas.microsoft.com/office/drawing/2014/main" id="{E1E1B7E9-08F3-C6C0-37EE-778DAFCD58AB}"/>
              </a:ext>
            </a:extLst>
          </p:cNvPr>
          <p:cNvSpPr>
            <a:spLocks noChangeAspect="1" noChangeArrowheads="1"/>
          </p:cNvSpPr>
          <p:nvPr/>
        </p:nvSpPr>
        <p:spPr bwMode="auto">
          <a:xfrm>
            <a:off x="4724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MA"/>
          </a:p>
        </p:txBody>
      </p:sp>
    </p:spTree>
    <p:extLst>
      <p:ext uri="{BB962C8B-B14F-4D97-AF65-F5344CB8AC3E}">
        <p14:creationId xmlns:p14="http://schemas.microsoft.com/office/powerpoint/2010/main" val="315194097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016AD-C9FA-57B9-B0BB-A0961EB5A89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4245359-36D6-4CE4-BF74-3C85E7F16489}"/>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7E73850-DA09-AC63-3AFA-F5B346CC2DD9}"/>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err="1">
                <a:solidFill>
                  <a:srgbClr val="215968"/>
                </a:solidFill>
                <a:latin typeface="Carelia"/>
              </a:rPr>
              <a:t>Ecriture-copie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0F4687CA-FC5D-7E86-E5A7-409D1E350A8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14D11E7-F3D3-441D-6104-B03C6C300AC3}"/>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20B78910-D8FF-D437-D0E8-EE11310393BE}"/>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Ecriture de mots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121509486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86A74-F8B3-DECA-17F8-726EC78D7F7C}"/>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FF77026A-EFE2-5062-7C64-7970BDA7490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3" name="Rectangle : coins arrondis 2">
            <a:extLst>
              <a:ext uri="{FF2B5EF4-FFF2-40B4-BE49-F238E27FC236}">
                <a16:creationId xmlns:a16="http://schemas.microsoft.com/office/drawing/2014/main" id="{3457BF78-B98B-323C-4F85-D689586D701E}"/>
              </a:ext>
            </a:extLst>
          </p:cNvPr>
          <p:cNvSpPr/>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90A574B-E584-FE11-886D-0A1A79801B18}"/>
              </a:ext>
            </a:extLst>
          </p:cNvPr>
          <p:cNvSpPr/>
          <p:nvPr/>
        </p:nvSpPr>
        <p:spPr>
          <a:xfrm>
            <a:off x="459713" y="47647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5" name="Image 4">
            <a:extLst>
              <a:ext uri="{FF2B5EF4-FFF2-40B4-BE49-F238E27FC236}">
                <a16:creationId xmlns:a16="http://schemas.microsoft.com/office/drawing/2014/main" id="{C8A9AA3B-6594-BA0D-4820-9F13E1220401}"/>
              </a:ext>
            </a:extLst>
          </p:cNvPr>
          <p:cNvPicPr>
            <a:picLocks noChangeAspect="1"/>
          </p:cNvPicPr>
          <p:nvPr/>
        </p:nvPicPr>
        <p:blipFill>
          <a:blip r:embed="rId4"/>
          <a:stretch>
            <a:fillRect/>
          </a:stretch>
        </p:blipFill>
        <p:spPr>
          <a:xfrm>
            <a:off x="2894014" y="1626623"/>
            <a:ext cx="3355975" cy="3514599"/>
          </a:xfrm>
          <a:prstGeom prst="rect">
            <a:avLst/>
          </a:prstGeom>
        </p:spPr>
      </p:pic>
      <p:sp>
        <p:nvSpPr>
          <p:cNvPr id="10" name="ZoneTexte 9">
            <a:extLst>
              <a:ext uri="{FF2B5EF4-FFF2-40B4-BE49-F238E27FC236}">
                <a16:creationId xmlns:a16="http://schemas.microsoft.com/office/drawing/2014/main" id="{815314A8-90C9-ABC5-36F5-30159E7E8F64}"/>
              </a:ext>
            </a:extLst>
          </p:cNvPr>
          <p:cNvSpPr txBox="1"/>
          <p:nvPr/>
        </p:nvSpPr>
        <p:spPr>
          <a:xfrm>
            <a:off x="790894" y="332439"/>
            <a:ext cx="7983321" cy="583493"/>
          </a:xfrm>
          <a:prstGeom prst="rect">
            <a:avLst/>
          </a:prstGeom>
          <a:noFill/>
        </p:spPr>
        <p:txBody>
          <a:bodyPr wrap="square">
            <a:spAutoFit/>
          </a:bodyPr>
          <a:lstStyle/>
          <a:p>
            <a:pPr marL="0" lvl="1" defTabSz="457246">
              <a:lnSpc>
                <a:spcPts val="2011"/>
              </a:lnSpc>
              <a:spcBef>
                <a:spcPct val="0"/>
              </a:spcBef>
              <a:defRPr/>
            </a:pPr>
            <a:r>
              <a:rPr lang="fr-FR" sz="1467" b="1" dirty="0">
                <a:solidFill>
                  <a:prstClr val="white">
                    <a:lumMod val="65000"/>
                  </a:prstClr>
                </a:solidFill>
                <a:latin typeface="Dosis" pitchFamily="2" charset="0"/>
              </a:rPr>
              <a:t>Laissez un petit espace entre les lettres d’un même mot et un espace plus grand entre les mots. </a:t>
            </a:r>
          </a:p>
          <a:p>
            <a:pPr marL="0" lvl="1" defTabSz="457246">
              <a:lnSpc>
                <a:spcPts val="2011"/>
              </a:lnSpc>
              <a:spcBef>
                <a:spcPct val="0"/>
              </a:spcBef>
              <a:defRPr/>
            </a:pPr>
            <a:r>
              <a:rPr lang="fr-MA" sz="1467" b="1" dirty="0">
                <a:solidFill>
                  <a:prstClr val="white">
                    <a:lumMod val="65000"/>
                  </a:prstClr>
                </a:solidFill>
                <a:latin typeface="Dosis" pitchFamily="2" charset="0"/>
              </a:rPr>
              <a:t>L’enseignant donne une rétroaction positive ou corrective</a:t>
            </a:r>
          </a:p>
        </p:txBody>
      </p:sp>
      <p:sp>
        <p:nvSpPr>
          <p:cNvPr id="2" name="Rectangle 1">
            <a:extLst>
              <a:ext uri="{FF2B5EF4-FFF2-40B4-BE49-F238E27FC236}">
                <a16:creationId xmlns:a16="http://schemas.microsoft.com/office/drawing/2014/main" id="{FF90E92E-347B-0B1D-6692-1A443435827F}"/>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8" name="Groupe 7">
            <a:extLst>
              <a:ext uri="{FF2B5EF4-FFF2-40B4-BE49-F238E27FC236}">
                <a16:creationId xmlns:a16="http://schemas.microsoft.com/office/drawing/2014/main" id="{8815858E-084E-6E9C-6BC7-F5F822535A32}"/>
              </a:ext>
            </a:extLst>
          </p:cNvPr>
          <p:cNvGrpSpPr/>
          <p:nvPr/>
        </p:nvGrpSpPr>
        <p:grpSpPr>
          <a:xfrm>
            <a:off x="146299" y="381000"/>
            <a:ext cx="8813800" cy="6344265"/>
            <a:chOff x="312517" y="308344"/>
            <a:chExt cx="8518967" cy="6230679"/>
          </a:xfrm>
        </p:grpSpPr>
        <p:sp>
          <p:nvSpPr>
            <p:cNvPr id="11" name="Rectangle : coins arrondis 10">
              <a:extLst>
                <a:ext uri="{FF2B5EF4-FFF2-40B4-BE49-F238E27FC236}">
                  <a16:creationId xmlns:a16="http://schemas.microsoft.com/office/drawing/2014/main" id="{A452587E-10EE-D8F1-91BB-1D732E80CEF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12" name="Rectangle : coins arrondis 11">
              <a:extLst>
                <a:ext uri="{FF2B5EF4-FFF2-40B4-BE49-F238E27FC236}">
                  <a16:creationId xmlns:a16="http://schemas.microsoft.com/office/drawing/2014/main" id="{87B28DF4-116A-F830-3641-D9DB2CC6491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13" name="Groupe 12">
            <a:extLst>
              <a:ext uri="{FF2B5EF4-FFF2-40B4-BE49-F238E27FC236}">
                <a16:creationId xmlns:a16="http://schemas.microsoft.com/office/drawing/2014/main" id="{E36C0570-63B1-AFD2-AD2E-CF4ECAE87A44}"/>
              </a:ext>
            </a:extLst>
          </p:cNvPr>
          <p:cNvGrpSpPr/>
          <p:nvPr/>
        </p:nvGrpSpPr>
        <p:grpSpPr>
          <a:xfrm>
            <a:off x="-211628" y="1"/>
            <a:ext cx="9254029" cy="324001"/>
            <a:chOff x="-1604302" y="20290"/>
            <a:chExt cx="10430213" cy="411175"/>
          </a:xfrm>
          <a:noFill/>
        </p:grpSpPr>
        <p:sp>
          <p:nvSpPr>
            <p:cNvPr id="14" name="Rectangle : coins arrondis 13">
              <a:extLst>
                <a:ext uri="{FF2B5EF4-FFF2-40B4-BE49-F238E27FC236}">
                  <a16:creationId xmlns:a16="http://schemas.microsoft.com/office/drawing/2014/main" id="{EEFD89E0-2AAB-A706-479E-86074FA2BE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B4C64371-B0D2-6B86-FAAD-0FC953134A9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solidFill>
                  <a:latin typeface="Dosis" pitchFamily="2" charset="0"/>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802272F2-2EA2-B275-F4E0-1F032FAF065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85000"/>
                    </a:schemeClr>
                  </a:solidFill>
                  <a:latin typeface="Dosis" pitchFamily="2" charset="0"/>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8C6CA966-3361-C694-541C-2EE3C01EE12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85000"/>
                    </a:schemeClr>
                  </a:solidFill>
                  <a:latin typeface="Dosis" pitchFamily="2" charset="0"/>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CE2AD15A-F4A4-B842-90E6-848C0BF1F0B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9" name="Rectangle : coins arrondis 18">
              <a:extLst>
                <a:ext uri="{FF2B5EF4-FFF2-40B4-BE49-F238E27FC236}">
                  <a16:creationId xmlns:a16="http://schemas.microsoft.com/office/drawing/2014/main" id="{FAF3EC5D-D0C7-0AC1-A939-0D3DB42169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8EC89B11-B6DC-D2B4-8A3A-7946E7D888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4045" y="598216"/>
            <a:ext cx="387564" cy="342737"/>
          </a:xfrm>
          <a:prstGeom prst="rect">
            <a:avLst/>
          </a:prstGeom>
        </p:spPr>
      </p:pic>
      <p:sp>
        <p:nvSpPr>
          <p:cNvPr id="26" name="ZoneTexte 25">
            <a:extLst>
              <a:ext uri="{FF2B5EF4-FFF2-40B4-BE49-F238E27FC236}">
                <a16:creationId xmlns:a16="http://schemas.microsoft.com/office/drawing/2014/main" id="{30443A45-6E2F-3E8A-255A-8B7E530BE1BD}"/>
              </a:ext>
            </a:extLst>
          </p:cNvPr>
          <p:cNvSpPr txBox="1"/>
          <p:nvPr/>
        </p:nvSpPr>
        <p:spPr>
          <a:xfrm>
            <a:off x="637818" y="567941"/>
            <a:ext cx="8315681" cy="587340"/>
          </a:xfrm>
          <a:prstGeom prst="rect">
            <a:avLst/>
          </a:prstGeom>
          <a:noFill/>
        </p:spPr>
        <p:txBody>
          <a:bodyPr wrap="square">
            <a:spAutoFit/>
          </a:bodyPr>
          <a:lstStyle/>
          <a:p>
            <a:pPr marL="0" lvl="1" defTabSz="457246">
              <a:lnSpc>
                <a:spcPts val="2011"/>
              </a:lnSpc>
              <a:spcBef>
                <a:spcPct val="0"/>
              </a:spcBef>
              <a:defRPr/>
            </a:pPr>
            <a:r>
              <a:rPr lang="fr-FR" sz="1600" b="1" dirty="0">
                <a:solidFill>
                  <a:prstClr val="white">
                    <a:lumMod val="65000"/>
                  </a:prstClr>
                </a:solidFill>
                <a:latin typeface="Dosis" panose="02010703020202060003" pitchFamily="2" charset="0"/>
              </a:rPr>
              <a:t>Je vais écrire des mots en script.  Regardez bien et suivez les mouvements du feutre/de la craie.</a:t>
            </a:r>
          </a:p>
          <a:p>
            <a:pPr marL="0" lvl="1" defTabSz="457246">
              <a:lnSpc>
                <a:spcPts val="2011"/>
              </a:lnSpc>
              <a:spcBef>
                <a:spcPct val="0"/>
              </a:spcBef>
              <a:defRPr/>
            </a:pPr>
            <a:r>
              <a:rPr lang="fr-FR" sz="1600" i="1" dirty="0">
                <a:solidFill>
                  <a:prstClr val="white">
                    <a:lumMod val="65000"/>
                  </a:prstClr>
                </a:solidFill>
                <a:latin typeface="Dosis" panose="02010703020202060003" pitchFamily="2" charset="0"/>
              </a:rPr>
              <a:t>L’enseignant utilise le tableau  d’écriture. Il écrit: la pharmacie; le docteur; à côté</a:t>
            </a:r>
          </a:p>
        </p:txBody>
      </p:sp>
      <p:cxnSp>
        <p:nvCxnSpPr>
          <p:cNvPr id="4" name="Connecteur droit 3">
            <a:extLst>
              <a:ext uri="{FF2B5EF4-FFF2-40B4-BE49-F238E27FC236}">
                <a16:creationId xmlns:a16="http://schemas.microsoft.com/office/drawing/2014/main" id="{1E142D72-3C1B-2A3C-6BAE-603629D024A9}"/>
              </a:ext>
            </a:extLst>
          </p:cNvPr>
          <p:cNvCxnSpPr>
            <a:cxnSpLocks/>
          </p:cNvCxnSpPr>
          <p:nvPr/>
        </p:nvCxnSpPr>
        <p:spPr>
          <a:xfrm>
            <a:off x="459712" y="4091472"/>
            <a:ext cx="8314502"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9" name="Connecteur droit 28">
            <a:extLst>
              <a:ext uri="{FF2B5EF4-FFF2-40B4-BE49-F238E27FC236}">
                <a16:creationId xmlns:a16="http://schemas.microsoft.com/office/drawing/2014/main" id="{A93D2296-1481-20BF-DD4A-20013F992711}"/>
              </a:ext>
            </a:extLst>
          </p:cNvPr>
          <p:cNvCxnSpPr>
            <a:cxnSpLocks/>
          </p:cNvCxnSpPr>
          <p:nvPr/>
        </p:nvCxnSpPr>
        <p:spPr>
          <a:xfrm>
            <a:off x="459711" y="3143207"/>
            <a:ext cx="8294028" cy="1"/>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0" name="Connecteur droit 29">
            <a:extLst>
              <a:ext uri="{FF2B5EF4-FFF2-40B4-BE49-F238E27FC236}">
                <a16:creationId xmlns:a16="http://schemas.microsoft.com/office/drawing/2014/main" id="{71F558B0-C11B-393A-7D0C-BAEB87C91801}"/>
              </a:ext>
            </a:extLst>
          </p:cNvPr>
          <p:cNvCxnSpPr>
            <a:cxnSpLocks/>
          </p:cNvCxnSpPr>
          <p:nvPr/>
        </p:nvCxnSpPr>
        <p:spPr>
          <a:xfrm>
            <a:off x="459713" y="3620428"/>
            <a:ext cx="8227089"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1" name="ZoneTexte 30">
            <a:extLst>
              <a:ext uri="{FF2B5EF4-FFF2-40B4-BE49-F238E27FC236}">
                <a16:creationId xmlns:a16="http://schemas.microsoft.com/office/drawing/2014/main" id="{79FFED01-D6CB-5349-AC3D-DEC3C08D9206}"/>
              </a:ext>
            </a:extLst>
          </p:cNvPr>
          <p:cNvSpPr txBox="1"/>
          <p:nvPr/>
        </p:nvSpPr>
        <p:spPr>
          <a:xfrm>
            <a:off x="329976" y="3091278"/>
            <a:ext cx="9065530" cy="2554545"/>
          </a:xfrm>
          <a:prstGeom prst="rect">
            <a:avLst/>
          </a:prstGeom>
          <a:noFill/>
        </p:spPr>
        <p:txBody>
          <a:bodyPr wrap="square" rtlCol="0">
            <a:spAutoFit/>
          </a:bodyPr>
          <a:lstStyle/>
          <a:p>
            <a:pPr defTabSz="457269">
              <a:defRPr/>
            </a:pPr>
            <a:r>
              <a:rPr lang="fr-FR" sz="8000" b="1" dirty="0">
                <a:solidFill>
                  <a:srgbClr val="4F81BD">
                    <a:lumMod val="50000"/>
                  </a:srgbClr>
                </a:solidFill>
                <a:latin typeface="Aharoni" panose="02010803020104030203" pitchFamily="2" charset="-79"/>
                <a:cs typeface="Aharoni" panose="02010803020104030203" pitchFamily="2" charset="-79"/>
              </a:rPr>
              <a:t>La </a:t>
            </a:r>
            <a:r>
              <a:rPr lang="fr-FR" sz="8000" b="1" dirty="0" err="1">
                <a:solidFill>
                  <a:srgbClr val="4F81BD">
                    <a:lumMod val="50000"/>
                  </a:srgbClr>
                </a:solidFill>
                <a:latin typeface="Aharoni" panose="02010803020104030203" pitchFamily="2" charset="-79"/>
                <a:cs typeface="Aharoni" panose="02010803020104030203" pitchFamily="2" charset="-79"/>
              </a:rPr>
              <a:t>patissière</a:t>
            </a:r>
            <a:endParaRPr lang="fr-FR" sz="8000" b="1" dirty="0">
              <a:solidFill>
                <a:srgbClr val="4F81BD">
                  <a:lumMod val="50000"/>
                </a:srgbClr>
              </a:solidFill>
              <a:latin typeface="Dosis" pitchFamily="2" charset="0"/>
            </a:endParaRPr>
          </a:p>
          <a:p>
            <a:pPr defTabSz="457269">
              <a:defRPr/>
            </a:pPr>
            <a:endParaRPr lang="fr-FR" sz="8000" b="1" kern="0" spc="277" dirty="0">
              <a:solidFill>
                <a:srgbClr val="106585"/>
              </a:solidFill>
              <a:latin typeface="Dosis" pitchFamily="2" charset="0"/>
            </a:endParaRPr>
          </a:p>
        </p:txBody>
      </p:sp>
    </p:spTree>
    <p:extLst>
      <p:ext uri="{BB962C8B-B14F-4D97-AF65-F5344CB8AC3E}">
        <p14:creationId xmlns:p14="http://schemas.microsoft.com/office/powerpoint/2010/main" val="345423776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4"/>
</p:tagLst>
</file>

<file path=ppt/tags/tag103.xml><?xml version="1.0" encoding="utf-8"?>
<p:tagLst xmlns:a="http://schemas.openxmlformats.org/drawingml/2006/main" xmlns:r="http://schemas.openxmlformats.org/officeDocument/2006/relationships" xmlns:p="http://schemas.openxmlformats.org/presentationml/2006/main">
  <p:tag name="NUM" val="3"/>
</p:tagLst>
</file>

<file path=ppt/tags/tag104.xml><?xml version="1.0" encoding="utf-8"?>
<p:tagLst xmlns:a="http://schemas.openxmlformats.org/drawingml/2006/main" xmlns:r="http://schemas.openxmlformats.org/officeDocument/2006/relationships" xmlns:p="http://schemas.openxmlformats.org/presentationml/2006/main">
  <p:tag name="NUM" val="6"/>
</p:tagLst>
</file>

<file path=ppt/tags/tag105.xml><?xml version="1.0" encoding="utf-8"?>
<p:tagLst xmlns:a="http://schemas.openxmlformats.org/drawingml/2006/main" xmlns:r="http://schemas.openxmlformats.org/officeDocument/2006/relationships" xmlns:p="http://schemas.openxmlformats.org/presentationml/2006/main">
  <p:tag name="NUM" val="7"/>
</p:tagLst>
</file>

<file path=ppt/tags/tag106.xml><?xml version="1.0" encoding="utf-8"?>
<p:tagLst xmlns:a="http://schemas.openxmlformats.org/drawingml/2006/main" xmlns:r="http://schemas.openxmlformats.org/officeDocument/2006/relationships" xmlns:p="http://schemas.openxmlformats.org/presentationml/2006/main">
  <p:tag name="NUM" val="8"/>
</p:tagLst>
</file>

<file path=ppt/tags/tag107.xml><?xml version="1.0" encoding="utf-8"?>
<p:tagLst xmlns:a="http://schemas.openxmlformats.org/drawingml/2006/main" xmlns:r="http://schemas.openxmlformats.org/officeDocument/2006/relationships" xmlns:p="http://schemas.openxmlformats.org/presentationml/2006/main">
  <p:tag name="NUM" val="9"/>
</p:tagLst>
</file>

<file path=ppt/tags/tag108.xml><?xml version="1.0" encoding="utf-8"?>
<p:tagLst xmlns:a="http://schemas.openxmlformats.org/drawingml/2006/main" xmlns:r="http://schemas.openxmlformats.org/officeDocument/2006/relationships" xmlns:p="http://schemas.openxmlformats.org/presentationml/2006/main">
  <p:tag name="NUM" val="3"/>
</p:tagLst>
</file>

<file path=ppt/tags/tag109.xml><?xml version="1.0" encoding="utf-8"?>
<p:tagLst xmlns:a="http://schemas.openxmlformats.org/drawingml/2006/main" xmlns:r="http://schemas.openxmlformats.org/officeDocument/2006/relationships" xmlns:p="http://schemas.openxmlformats.org/presentationml/2006/main">
  <p:tag name="NUM" val="6"/>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10.xml><?xml version="1.0" encoding="utf-8"?>
<p:tagLst xmlns:a="http://schemas.openxmlformats.org/drawingml/2006/main" xmlns:r="http://schemas.openxmlformats.org/officeDocument/2006/relationships" xmlns:p="http://schemas.openxmlformats.org/presentationml/2006/main">
  <p:tag name="NUM" val="1"/>
</p:tagLst>
</file>

<file path=ppt/tags/tag111.xml><?xml version="1.0" encoding="utf-8"?>
<p:tagLst xmlns:a="http://schemas.openxmlformats.org/drawingml/2006/main" xmlns:r="http://schemas.openxmlformats.org/officeDocument/2006/relationships" xmlns:p="http://schemas.openxmlformats.org/presentationml/2006/main">
  <p:tag name="NUM" val="2"/>
</p:tagLst>
</file>

<file path=ppt/tags/tag112.xml><?xml version="1.0" encoding="utf-8"?>
<p:tagLst xmlns:a="http://schemas.openxmlformats.org/drawingml/2006/main" xmlns:r="http://schemas.openxmlformats.org/officeDocument/2006/relationships" xmlns:p="http://schemas.openxmlformats.org/presentationml/2006/main">
  <p:tag name="NUM" val="3"/>
</p:tagLst>
</file>

<file path=ppt/tags/tag113.xml><?xml version="1.0" encoding="utf-8"?>
<p:tagLst xmlns:a="http://schemas.openxmlformats.org/drawingml/2006/main" xmlns:r="http://schemas.openxmlformats.org/officeDocument/2006/relationships" xmlns:p="http://schemas.openxmlformats.org/presentationml/2006/main">
  <p:tag name="NUM" val="4"/>
</p:tagLst>
</file>

<file path=ppt/tags/tag114.xml><?xml version="1.0" encoding="utf-8"?>
<p:tagLst xmlns:a="http://schemas.openxmlformats.org/drawingml/2006/main" xmlns:r="http://schemas.openxmlformats.org/officeDocument/2006/relationships" xmlns:p="http://schemas.openxmlformats.org/presentationml/2006/main">
  <p:tag name="NUM" val="5"/>
</p:tagLst>
</file>

<file path=ppt/tags/tag115.xml><?xml version="1.0" encoding="utf-8"?>
<p:tagLst xmlns:a="http://schemas.openxmlformats.org/drawingml/2006/main" xmlns:r="http://schemas.openxmlformats.org/officeDocument/2006/relationships" xmlns:p="http://schemas.openxmlformats.org/presentationml/2006/main">
  <p:tag name="NUM" val="6"/>
</p:tagLst>
</file>

<file path=ppt/tags/tag116.xml><?xml version="1.0" encoding="utf-8"?>
<p:tagLst xmlns:a="http://schemas.openxmlformats.org/drawingml/2006/main" xmlns:r="http://schemas.openxmlformats.org/officeDocument/2006/relationships" xmlns:p="http://schemas.openxmlformats.org/presentationml/2006/main">
  <p:tag name="NUM" val="3"/>
</p:tagLst>
</file>

<file path=ppt/tags/tag117.xml><?xml version="1.0" encoding="utf-8"?>
<p:tagLst xmlns:a="http://schemas.openxmlformats.org/drawingml/2006/main" xmlns:r="http://schemas.openxmlformats.org/officeDocument/2006/relationships" xmlns:p="http://schemas.openxmlformats.org/presentationml/2006/main">
  <p:tag name="NUM" val="1"/>
</p:tagLst>
</file>

<file path=ppt/tags/tag118.xml><?xml version="1.0" encoding="utf-8"?>
<p:tagLst xmlns:a="http://schemas.openxmlformats.org/drawingml/2006/main" xmlns:r="http://schemas.openxmlformats.org/officeDocument/2006/relationships" xmlns:p="http://schemas.openxmlformats.org/presentationml/2006/main">
  <p:tag name="NUM" val="2"/>
</p:tagLst>
</file>

<file path=ppt/tags/tag119.xml><?xml version="1.0" encoding="utf-8"?>
<p:tagLst xmlns:a="http://schemas.openxmlformats.org/drawingml/2006/main" xmlns:r="http://schemas.openxmlformats.org/officeDocument/2006/relationships" xmlns:p="http://schemas.openxmlformats.org/presentationml/2006/main">
  <p:tag name="NUM" val="3"/>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20.xml><?xml version="1.0" encoding="utf-8"?>
<p:tagLst xmlns:a="http://schemas.openxmlformats.org/drawingml/2006/main" xmlns:r="http://schemas.openxmlformats.org/officeDocument/2006/relationships" xmlns:p="http://schemas.openxmlformats.org/presentationml/2006/main">
  <p:tag name="NUM" val="4"/>
</p:tagLst>
</file>

<file path=ppt/tags/tag121.xml><?xml version="1.0" encoding="utf-8"?>
<p:tagLst xmlns:a="http://schemas.openxmlformats.org/drawingml/2006/main" xmlns:r="http://schemas.openxmlformats.org/officeDocument/2006/relationships" xmlns:p="http://schemas.openxmlformats.org/presentationml/2006/main">
  <p:tag name="NUM" val="5"/>
</p:tagLst>
</file>

<file path=ppt/tags/tag122.xml><?xml version="1.0" encoding="utf-8"?>
<p:tagLst xmlns:a="http://schemas.openxmlformats.org/drawingml/2006/main" xmlns:r="http://schemas.openxmlformats.org/officeDocument/2006/relationships" xmlns:p="http://schemas.openxmlformats.org/presentationml/2006/main">
  <p:tag name="NUM" val="6"/>
</p:tagLst>
</file>

<file path=ppt/tags/tag123.xml><?xml version="1.0" encoding="utf-8"?>
<p:tagLst xmlns:a="http://schemas.openxmlformats.org/drawingml/2006/main" xmlns:r="http://schemas.openxmlformats.org/officeDocument/2006/relationships" xmlns:p="http://schemas.openxmlformats.org/presentationml/2006/main">
  <p:tag name="NUM" val="3"/>
</p:tagLst>
</file>

<file path=ppt/tags/tag124.xml><?xml version="1.0" encoding="utf-8"?>
<p:tagLst xmlns:a="http://schemas.openxmlformats.org/drawingml/2006/main" xmlns:r="http://schemas.openxmlformats.org/officeDocument/2006/relationships" xmlns:p="http://schemas.openxmlformats.org/presentationml/2006/main">
  <p:tag name="NUM" val="1"/>
</p:tagLst>
</file>

<file path=ppt/tags/tag125.xml><?xml version="1.0" encoding="utf-8"?>
<p:tagLst xmlns:a="http://schemas.openxmlformats.org/drawingml/2006/main" xmlns:r="http://schemas.openxmlformats.org/officeDocument/2006/relationships" xmlns:p="http://schemas.openxmlformats.org/presentationml/2006/main">
  <p:tag name="NUM" val="2"/>
</p:tagLst>
</file>

<file path=ppt/tags/tag126.xml><?xml version="1.0" encoding="utf-8"?>
<p:tagLst xmlns:a="http://schemas.openxmlformats.org/drawingml/2006/main" xmlns:r="http://schemas.openxmlformats.org/officeDocument/2006/relationships" xmlns:p="http://schemas.openxmlformats.org/presentationml/2006/main">
  <p:tag name="NUM" val="3"/>
</p:tagLst>
</file>

<file path=ppt/tags/tag127.xml><?xml version="1.0" encoding="utf-8"?>
<p:tagLst xmlns:a="http://schemas.openxmlformats.org/drawingml/2006/main" xmlns:r="http://schemas.openxmlformats.org/officeDocument/2006/relationships" xmlns:p="http://schemas.openxmlformats.org/presentationml/2006/main">
  <p:tag name="NUM" val="4"/>
</p:tagLst>
</file>

<file path=ppt/tags/tag128.xml><?xml version="1.0" encoding="utf-8"?>
<p:tagLst xmlns:a="http://schemas.openxmlformats.org/drawingml/2006/main" xmlns:r="http://schemas.openxmlformats.org/officeDocument/2006/relationships" xmlns:p="http://schemas.openxmlformats.org/presentationml/2006/main">
  <p:tag name="NUM" val="5"/>
</p:tagLst>
</file>

<file path=ppt/tags/tag129.xml><?xml version="1.0" encoding="utf-8"?>
<p:tagLst xmlns:a="http://schemas.openxmlformats.org/drawingml/2006/main" xmlns:r="http://schemas.openxmlformats.org/officeDocument/2006/relationships" xmlns:p="http://schemas.openxmlformats.org/presentationml/2006/main">
  <p:tag name="NUM" val="6"/>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30.xml><?xml version="1.0" encoding="utf-8"?>
<p:tagLst xmlns:a="http://schemas.openxmlformats.org/drawingml/2006/main" xmlns:r="http://schemas.openxmlformats.org/officeDocument/2006/relationships" xmlns:p="http://schemas.openxmlformats.org/presentationml/2006/main">
  <p:tag name="NUM" val="7"/>
</p:tagLst>
</file>

<file path=ppt/tags/tag131.xml><?xml version="1.0" encoding="utf-8"?>
<p:tagLst xmlns:a="http://schemas.openxmlformats.org/drawingml/2006/main" xmlns:r="http://schemas.openxmlformats.org/officeDocument/2006/relationships" xmlns:p="http://schemas.openxmlformats.org/presentationml/2006/main">
  <p:tag name="NUM" val="8"/>
</p:tagLst>
</file>

<file path=ppt/tags/tag132.xml><?xml version="1.0" encoding="utf-8"?>
<p:tagLst xmlns:a="http://schemas.openxmlformats.org/drawingml/2006/main" xmlns:r="http://schemas.openxmlformats.org/officeDocument/2006/relationships" xmlns:p="http://schemas.openxmlformats.org/presentationml/2006/main">
  <p:tag name="NUM" val="9"/>
</p:tagLst>
</file>

<file path=ppt/tags/tag133.xml><?xml version="1.0" encoding="utf-8"?>
<p:tagLst xmlns:a="http://schemas.openxmlformats.org/drawingml/2006/main" xmlns:r="http://schemas.openxmlformats.org/officeDocument/2006/relationships" xmlns:p="http://schemas.openxmlformats.org/presentationml/2006/main">
  <p:tag name="NUM" val="10"/>
</p:tagLst>
</file>

<file path=ppt/tags/tag134.xml><?xml version="1.0" encoding="utf-8"?>
<p:tagLst xmlns:a="http://schemas.openxmlformats.org/drawingml/2006/main" xmlns:r="http://schemas.openxmlformats.org/officeDocument/2006/relationships" xmlns:p="http://schemas.openxmlformats.org/presentationml/2006/main">
  <p:tag name="NUM" val="11"/>
</p:tagLst>
</file>

<file path=ppt/tags/tag135.xml><?xml version="1.0" encoding="utf-8"?>
<p:tagLst xmlns:a="http://schemas.openxmlformats.org/drawingml/2006/main" xmlns:r="http://schemas.openxmlformats.org/officeDocument/2006/relationships" xmlns:p="http://schemas.openxmlformats.org/presentationml/2006/main">
  <p:tag name="NUM" val="12"/>
</p:tagLst>
</file>

<file path=ppt/tags/tag136.xml><?xml version="1.0" encoding="utf-8"?>
<p:tagLst xmlns:a="http://schemas.openxmlformats.org/drawingml/2006/main" xmlns:r="http://schemas.openxmlformats.org/officeDocument/2006/relationships" xmlns:p="http://schemas.openxmlformats.org/presentationml/2006/main">
  <p:tag name="NUM" val="3"/>
</p:tagLst>
</file>

<file path=ppt/tags/tag137.xml><?xml version="1.0" encoding="utf-8"?>
<p:tagLst xmlns:a="http://schemas.openxmlformats.org/drawingml/2006/main" xmlns:r="http://schemas.openxmlformats.org/officeDocument/2006/relationships" xmlns:p="http://schemas.openxmlformats.org/presentationml/2006/main">
  <p:tag name="NUM" val="1"/>
</p:tagLst>
</file>

<file path=ppt/tags/tag138.xml><?xml version="1.0" encoding="utf-8"?>
<p:tagLst xmlns:a="http://schemas.openxmlformats.org/drawingml/2006/main" xmlns:r="http://schemas.openxmlformats.org/officeDocument/2006/relationships" xmlns:p="http://schemas.openxmlformats.org/presentationml/2006/main">
  <p:tag name="NUM" val="2"/>
</p:tagLst>
</file>

<file path=ppt/tags/tag139.xml><?xml version="1.0" encoding="utf-8"?>
<p:tagLst xmlns:a="http://schemas.openxmlformats.org/drawingml/2006/main" xmlns:r="http://schemas.openxmlformats.org/officeDocument/2006/relationships" xmlns:p="http://schemas.openxmlformats.org/presentationml/2006/main">
  <p:tag name="NUM" val="3"/>
</p:tagLst>
</file>

<file path=ppt/tags/tag14.xml><?xml version="1.0" encoding="utf-8"?>
<p:tagLst xmlns:a="http://schemas.openxmlformats.org/drawingml/2006/main" xmlns:r="http://schemas.openxmlformats.org/officeDocument/2006/relationships" xmlns:p="http://schemas.openxmlformats.org/presentationml/2006/main">
  <p:tag name="NUM" val="6"/>
</p:tagLst>
</file>

<file path=ppt/tags/tag140.xml><?xml version="1.0" encoding="utf-8"?>
<p:tagLst xmlns:a="http://schemas.openxmlformats.org/drawingml/2006/main" xmlns:r="http://schemas.openxmlformats.org/officeDocument/2006/relationships" xmlns:p="http://schemas.openxmlformats.org/presentationml/2006/main">
  <p:tag name="NUM" val="4"/>
</p:tagLst>
</file>

<file path=ppt/tags/tag141.xml><?xml version="1.0" encoding="utf-8"?>
<p:tagLst xmlns:a="http://schemas.openxmlformats.org/drawingml/2006/main" xmlns:r="http://schemas.openxmlformats.org/officeDocument/2006/relationships" xmlns:p="http://schemas.openxmlformats.org/presentationml/2006/main">
  <p:tag name="NUM" val="5"/>
</p:tagLst>
</file>

<file path=ppt/tags/tag142.xml><?xml version="1.0" encoding="utf-8"?>
<p:tagLst xmlns:a="http://schemas.openxmlformats.org/drawingml/2006/main" xmlns:r="http://schemas.openxmlformats.org/officeDocument/2006/relationships" xmlns:p="http://schemas.openxmlformats.org/presentationml/2006/main">
  <p:tag name="NUM" val="3"/>
</p:tagLst>
</file>

<file path=ppt/tags/tag143.xml><?xml version="1.0" encoding="utf-8"?>
<p:tagLst xmlns:a="http://schemas.openxmlformats.org/drawingml/2006/main" xmlns:r="http://schemas.openxmlformats.org/officeDocument/2006/relationships" xmlns:p="http://schemas.openxmlformats.org/presentationml/2006/main">
  <p:tag name="NUM" val="1"/>
</p:tagLst>
</file>

<file path=ppt/tags/tag144.xml><?xml version="1.0" encoding="utf-8"?>
<p:tagLst xmlns:a="http://schemas.openxmlformats.org/drawingml/2006/main" xmlns:r="http://schemas.openxmlformats.org/officeDocument/2006/relationships" xmlns:p="http://schemas.openxmlformats.org/presentationml/2006/main">
  <p:tag name="NUM" val="2"/>
</p:tagLst>
</file>

<file path=ppt/tags/tag145.xml><?xml version="1.0" encoding="utf-8"?>
<p:tagLst xmlns:a="http://schemas.openxmlformats.org/drawingml/2006/main" xmlns:r="http://schemas.openxmlformats.org/officeDocument/2006/relationships" xmlns:p="http://schemas.openxmlformats.org/presentationml/2006/main">
  <p:tag name="NUM" val="3"/>
</p:tagLst>
</file>

<file path=ppt/tags/tag146.xml><?xml version="1.0" encoding="utf-8"?>
<p:tagLst xmlns:a="http://schemas.openxmlformats.org/drawingml/2006/main" xmlns:r="http://schemas.openxmlformats.org/officeDocument/2006/relationships" xmlns:p="http://schemas.openxmlformats.org/presentationml/2006/main">
  <p:tag name="NUM" val="4"/>
</p:tagLst>
</file>

<file path=ppt/tags/tag147.xml><?xml version="1.0" encoding="utf-8"?>
<p:tagLst xmlns:a="http://schemas.openxmlformats.org/drawingml/2006/main" xmlns:r="http://schemas.openxmlformats.org/officeDocument/2006/relationships" xmlns:p="http://schemas.openxmlformats.org/presentationml/2006/main">
  <p:tag name="NUM" val="5"/>
</p:tagLst>
</file>

<file path=ppt/tags/tag148.xml><?xml version="1.0" encoding="utf-8"?>
<p:tagLst xmlns:a="http://schemas.openxmlformats.org/drawingml/2006/main" xmlns:r="http://schemas.openxmlformats.org/officeDocument/2006/relationships" xmlns:p="http://schemas.openxmlformats.org/presentationml/2006/main">
  <p:tag name="NUM" val="6"/>
</p:tagLst>
</file>

<file path=ppt/tags/tag149.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7"/>
</p:tagLst>
</file>

<file path=ppt/tags/tag150.xml><?xml version="1.0" encoding="utf-8"?>
<p:tagLst xmlns:a="http://schemas.openxmlformats.org/drawingml/2006/main" xmlns:r="http://schemas.openxmlformats.org/officeDocument/2006/relationships" xmlns:p="http://schemas.openxmlformats.org/presentationml/2006/main">
  <p:tag name="NUM" val="8"/>
</p:tagLst>
</file>

<file path=ppt/tags/tag151.xml><?xml version="1.0" encoding="utf-8"?>
<p:tagLst xmlns:a="http://schemas.openxmlformats.org/drawingml/2006/main" xmlns:r="http://schemas.openxmlformats.org/officeDocument/2006/relationships" xmlns:p="http://schemas.openxmlformats.org/presentationml/2006/main">
  <p:tag name="NUM" val="9"/>
</p:tagLst>
</file>

<file path=ppt/tags/tag152.xml><?xml version="1.0" encoding="utf-8"?>
<p:tagLst xmlns:a="http://schemas.openxmlformats.org/drawingml/2006/main" xmlns:r="http://schemas.openxmlformats.org/officeDocument/2006/relationships" xmlns:p="http://schemas.openxmlformats.org/presentationml/2006/main">
  <p:tag name="NUM" val="10"/>
</p:tagLst>
</file>

<file path=ppt/tags/tag153.xml><?xml version="1.0" encoding="utf-8"?>
<p:tagLst xmlns:a="http://schemas.openxmlformats.org/drawingml/2006/main" xmlns:r="http://schemas.openxmlformats.org/officeDocument/2006/relationships" xmlns:p="http://schemas.openxmlformats.org/presentationml/2006/main">
  <p:tag name="NUM" val="11"/>
</p:tagLst>
</file>

<file path=ppt/tags/tag154.xml><?xml version="1.0" encoding="utf-8"?>
<p:tagLst xmlns:a="http://schemas.openxmlformats.org/drawingml/2006/main" xmlns:r="http://schemas.openxmlformats.org/officeDocument/2006/relationships" xmlns:p="http://schemas.openxmlformats.org/presentationml/2006/main">
  <p:tag name="NUM" val="12"/>
</p:tagLst>
</file>

<file path=ppt/tags/tag155.xml><?xml version="1.0" encoding="utf-8"?>
<p:tagLst xmlns:a="http://schemas.openxmlformats.org/drawingml/2006/main" xmlns:r="http://schemas.openxmlformats.org/officeDocument/2006/relationships" xmlns:p="http://schemas.openxmlformats.org/presentationml/2006/main">
  <p:tag name="NUM" val="3"/>
</p:tagLst>
</file>

<file path=ppt/tags/tag156.xml><?xml version="1.0" encoding="utf-8"?>
<p:tagLst xmlns:a="http://schemas.openxmlformats.org/drawingml/2006/main" xmlns:r="http://schemas.openxmlformats.org/officeDocument/2006/relationships" xmlns:p="http://schemas.openxmlformats.org/presentationml/2006/main">
  <p:tag name="NUM" val="1"/>
</p:tagLst>
</file>

<file path=ppt/tags/tag157.xml><?xml version="1.0" encoding="utf-8"?>
<p:tagLst xmlns:a="http://schemas.openxmlformats.org/drawingml/2006/main" xmlns:r="http://schemas.openxmlformats.org/officeDocument/2006/relationships" xmlns:p="http://schemas.openxmlformats.org/presentationml/2006/main">
  <p:tag name="NUM" val="2"/>
</p:tagLst>
</file>

<file path=ppt/tags/tag158.xml><?xml version="1.0" encoding="utf-8"?>
<p:tagLst xmlns:a="http://schemas.openxmlformats.org/drawingml/2006/main" xmlns:r="http://schemas.openxmlformats.org/officeDocument/2006/relationships" xmlns:p="http://schemas.openxmlformats.org/presentationml/2006/main">
  <p:tag name="NUM" val="3"/>
</p:tagLst>
</file>

<file path=ppt/tags/tag159.xml><?xml version="1.0" encoding="utf-8"?>
<p:tagLst xmlns:a="http://schemas.openxmlformats.org/drawingml/2006/main" xmlns:r="http://schemas.openxmlformats.org/officeDocument/2006/relationships" xmlns:p="http://schemas.openxmlformats.org/presentationml/2006/main">
  <p:tag name="NUM" val="4"/>
</p:tagLst>
</file>

<file path=ppt/tags/tag16.xml><?xml version="1.0" encoding="utf-8"?>
<p:tagLst xmlns:a="http://schemas.openxmlformats.org/drawingml/2006/main" xmlns:r="http://schemas.openxmlformats.org/officeDocument/2006/relationships" xmlns:p="http://schemas.openxmlformats.org/presentationml/2006/main">
  <p:tag name="NUM" val="8"/>
</p:tagLst>
</file>

<file path=ppt/tags/tag160.xml><?xml version="1.0" encoding="utf-8"?>
<p:tagLst xmlns:a="http://schemas.openxmlformats.org/drawingml/2006/main" xmlns:r="http://schemas.openxmlformats.org/officeDocument/2006/relationships" xmlns:p="http://schemas.openxmlformats.org/presentationml/2006/main">
  <p:tag name="NUM" val="5"/>
</p:tagLst>
</file>

<file path=ppt/tags/tag161.xml><?xml version="1.0" encoding="utf-8"?>
<p:tagLst xmlns:a="http://schemas.openxmlformats.org/drawingml/2006/main" xmlns:r="http://schemas.openxmlformats.org/officeDocument/2006/relationships" xmlns:p="http://schemas.openxmlformats.org/presentationml/2006/main">
  <p:tag name="NUM" val="3"/>
</p:tagLst>
</file>

<file path=ppt/tags/tag162.xml><?xml version="1.0" encoding="utf-8"?>
<p:tagLst xmlns:a="http://schemas.openxmlformats.org/drawingml/2006/main" xmlns:r="http://schemas.openxmlformats.org/officeDocument/2006/relationships" xmlns:p="http://schemas.openxmlformats.org/presentationml/2006/main">
  <p:tag name="NUM" val="1"/>
</p:tagLst>
</file>

<file path=ppt/tags/tag163.xml><?xml version="1.0" encoding="utf-8"?>
<p:tagLst xmlns:a="http://schemas.openxmlformats.org/drawingml/2006/main" xmlns:r="http://schemas.openxmlformats.org/officeDocument/2006/relationships" xmlns:p="http://schemas.openxmlformats.org/presentationml/2006/main">
  <p:tag name="NUM" val="2"/>
</p:tagLst>
</file>

<file path=ppt/tags/tag164.xml><?xml version="1.0" encoding="utf-8"?>
<p:tagLst xmlns:a="http://schemas.openxmlformats.org/drawingml/2006/main" xmlns:r="http://schemas.openxmlformats.org/officeDocument/2006/relationships" xmlns:p="http://schemas.openxmlformats.org/presentationml/2006/main">
  <p:tag name="NUM" val="3"/>
</p:tagLst>
</file>

<file path=ppt/tags/tag165.xml><?xml version="1.0" encoding="utf-8"?>
<p:tagLst xmlns:a="http://schemas.openxmlformats.org/drawingml/2006/main" xmlns:r="http://schemas.openxmlformats.org/officeDocument/2006/relationships" xmlns:p="http://schemas.openxmlformats.org/presentationml/2006/main">
  <p:tag name="NUM" val="4"/>
</p:tagLst>
</file>

<file path=ppt/tags/tag166.xml><?xml version="1.0" encoding="utf-8"?>
<p:tagLst xmlns:a="http://schemas.openxmlformats.org/drawingml/2006/main" xmlns:r="http://schemas.openxmlformats.org/officeDocument/2006/relationships" xmlns:p="http://schemas.openxmlformats.org/presentationml/2006/main">
  <p:tag name="NUM" val="5"/>
</p:tagLst>
</file>

<file path=ppt/tags/tag167.xml><?xml version="1.0" encoding="utf-8"?>
<p:tagLst xmlns:a="http://schemas.openxmlformats.org/drawingml/2006/main" xmlns:r="http://schemas.openxmlformats.org/officeDocument/2006/relationships" xmlns:p="http://schemas.openxmlformats.org/presentationml/2006/main">
  <p:tag name="NUM" val="6"/>
</p:tagLst>
</file>

<file path=ppt/tags/tag168.xml><?xml version="1.0" encoding="utf-8"?>
<p:tagLst xmlns:a="http://schemas.openxmlformats.org/drawingml/2006/main" xmlns:r="http://schemas.openxmlformats.org/officeDocument/2006/relationships" xmlns:p="http://schemas.openxmlformats.org/presentationml/2006/main">
  <p:tag name="NUM" val="7"/>
</p:tagLst>
</file>

<file path=ppt/tags/tag169.xml><?xml version="1.0" encoding="utf-8"?>
<p:tagLst xmlns:a="http://schemas.openxmlformats.org/drawingml/2006/main" xmlns:r="http://schemas.openxmlformats.org/officeDocument/2006/relationships" xmlns:p="http://schemas.openxmlformats.org/presentationml/2006/main">
  <p:tag name="NUM" val="8"/>
</p:tagLst>
</file>

<file path=ppt/tags/tag17.xml><?xml version="1.0" encoding="utf-8"?>
<p:tagLst xmlns:a="http://schemas.openxmlformats.org/drawingml/2006/main" xmlns:r="http://schemas.openxmlformats.org/officeDocument/2006/relationships" xmlns:p="http://schemas.openxmlformats.org/presentationml/2006/main">
  <p:tag name="NUM" val="9"/>
</p:tagLst>
</file>

<file path=ppt/tags/tag170.xml><?xml version="1.0" encoding="utf-8"?>
<p:tagLst xmlns:a="http://schemas.openxmlformats.org/drawingml/2006/main" xmlns:r="http://schemas.openxmlformats.org/officeDocument/2006/relationships" xmlns:p="http://schemas.openxmlformats.org/presentationml/2006/main">
  <p:tag name="NUM" val="9"/>
</p:tagLst>
</file>

<file path=ppt/tags/tag171.xml><?xml version="1.0" encoding="utf-8"?>
<p:tagLst xmlns:a="http://schemas.openxmlformats.org/drawingml/2006/main" xmlns:r="http://schemas.openxmlformats.org/officeDocument/2006/relationships" xmlns:p="http://schemas.openxmlformats.org/presentationml/2006/main">
  <p:tag name="NUM" val="10"/>
</p:tagLst>
</file>

<file path=ppt/tags/tag172.xml><?xml version="1.0" encoding="utf-8"?>
<p:tagLst xmlns:a="http://schemas.openxmlformats.org/drawingml/2006/main" xmlns:r="http://schemas.openxmlformats.org/officeDocument/2006/relationships" xmlns:p="http://schemas.openxmlformats.org/presentationml/2006/main">
  <p:tag name="NUM" val="11"/>
</p:tagLst>
</file>

<file path=ppt/tags/tag173.xml><?xml version="1.0" encoding="utf-8"?>
<p:tagLst xmlns:a="http://schemas.openxmlformats.org/drawingml/2006/main" xmlns:r="http://schemas.openxmlformats.org/officeDocument/2006/relationships" xmlns:p="http://schemas.openxmlformats.org/presentationml/2006/main">
  <p:tag name="NUM" val="12"/>
</p:tagLst>
</file>

<file path=ppt/tags/tag174.xml><?xml version="1.0" encoding="utf-8"?>
<p:tagLst xmlns:a="http://schemas.openxmlformats.org/drawingml/2006/main" xmlns:r="http://schemas.openxmlformats.org/officeDocument/2006/relationships" xmlns:p="http://schemas.openxmlformats.org/presentationml/2006/main">
  <p:tag name="NUM" val="3"/>
</p:tagLst>
</file>

<file path=ppt/tags/tag175.xml><?xml version="1.0" encoding="utf-8"?>
<p:tagLst xmlns:a="http://schemas.openxmlformats.org/drawingml/2006/main" xmlns:r="http://schemas.openxmlformats.org/officeDocument/2006/relationships" xmlns:p="http://schemas.openxmlformats.org/presentationml/2006/main">
  <p:tag name="NUM" val="1"/>
</p:tagLst>
</file>

<file path=ppt/tags/tag176.xml><?xml version="1.0" encoding="utf-8"?>
<p:tagLst xmlns:a="http://schemas.openxmlformats.org/drawingml/2006/main" xmlns:r="http://schemas.openxmlformats.org/officeDocument/2006/relationships" xmlns:p="http://schemas.openxmlformats.org/presentationml/2006/main">
  <p:tag name="NUM" val="2"/>
</p:tagLst>
</file>

<file path=ppt/tags/tag177.xml><?xml version="1.0" encoding="utf-8"?>
<p:tagLst xmlns:a="http://schemas.openxmlformats.org/drawingml/2006/main" xmlns:r="http://schemas.openxmlformats.org/officeDocument/2006/relationships" xmlns:p="http://schemas.openxmlformats.org/presentationml/2006/main">
  <p:tag name="NUM" val="3"/>
</p:tagLst>
</file>

<file path=ppt/tags/tag178.xml><?xml version="1.0" encoding="utf-8"?>
<p:tagLst xmlns:a="http://schemas.openxmlformats.org/drawingml/2006/main" xmlns:r="http://schemas.openxmlformats.org/officeDocument/2006/relationships" xmlns:p="http://schemas.openxmlformats.org/presentationml/2006/main">
  <p:tag name="NUM" val="4"/>
</p:tagLst>
</file>

<file path=ppt/tags/tag179.xml><?xml version="1.0" encoding="utf-8"?>
<p:tagLst xmlns:a="http://schemas.openxmlformats.org/drawingml/2006/main" xmlns:r="http://schemas.openxmlformats.org/officeDocument/2006/relationships" xmlns:p="http://schemas.openxmlformats.org/presentationml/2006/main">
  <p:tag name="NUM" val="5"/>
</p:tagLst>
</file>

<file path=ppt/tags/tag18.xml><?xml version="1.0" encoding="utf-8"?>
<p:tagLst xmlns:a="http://schemas.openxmlformats.org/drawingml/2006/main" xmlns:r="http://schemas.openxmlformats.org/officeDocument/2006/relationships" xmlns:p="http://schemas.openxmlformats.org/presentationml/2006/main">
  <p:tag name="NUM" val="10"/>
</p:tagLst>
</file>

<file path=ppt/tags/tag180.xml><?xml version="1.0" encoding="utf-8"?>
<p:tagLst xmlns:a="http://schemas.openxmlformats.org/drawingml/2006/main" xmlns:r="http://schemas.openxmlformats.org/officeDocument/2006/relationships" xmlns:p="http://schemas.openxmlformats.org/presentationml/2006/main">
  <p:tag name="NUM" val="6"/>
</p:tagLst>
</file>

<file path=ppt/tags/tag181.xml><?xml version="1.0" encoding="utf-8"?>
<p:tagLst xmlns:a="http://schemas.openxmlformats.org/drawingml/2006/main" xmlns:r="http://schemas.openxmlformats.org/officeDocument/2006/relationships" xmlns:p="http://schemas.openxmlformats.org/presentationml/2006/main">
  <p:tag name="NUM" val="3"/>
</p:tagLst>
</file>

<file path=ppt/tags/tag182.xml><?xml version="1.0" encoding="utf-8"?>
<p:tagLst xmlns:a="http://schemas.openxmlformats.org/drawingml/2006/main" xmlns:r="http://schemas.openxmlformats.org/officeDocument/2006/relationships" xmlns:p="http://schemas.openxmlformats.org/presentationml/2006/main">
  <p:tag name="NUM" val="1"/>
</p:tagLst>
</file>

<file path=ppt/tags/tag183.xml><?xml version="1.0" encoding="utf-8"?>
<p:tagLst xmlns:a="http://schemas.openxmlformats.org/drawingml/2006/main" xmlns:r="http://schemas.openxmlformats.org/officeDocument/2006/relationships" xmlns:p="http://schemas.openxmlformats.org/presentationml/2006/main">
  <p:tag name="NUM" val="2"/>
</p:tagLst>
</file>

<file path=ppt/tags/tag184.xml><?xml version="1.0" encoding="utf-8"?>
<p:tagLst xmlns:a="http://schemas.openxmlformats.org/drawingml/2006/main" xmlns:r="http://schemas.openxmlformats.org/officeDocument/2006/relationships" xmlns:p="http://schemas.openxmlformats.org/presentationml/2006/main">
  <p:tag name="NUM" val="3"/>
</p:tagLst>
</file>

<file path=ppt/tags/tag185.xml><?xml version="1.0" encoding="utf-8"?>
<p:tagLst xmlns:a="http://schemas.openxmlformats.org/drawingml/2006/main" xmlns:r="http://schemas.openxmlformats.org/officeDocument/2006/relationships" xmlns:p="http://schemas.openxmlformats.org/presentationml/2006/main">
  <p:tag name="NUM" val="4"/>
</p:tagLst>
</file>

<file path=ppt/tags/tag186.xml><?xml version="1.0" encoding="utf-8"?>
<p:tagLst xmlns:a="http://schemas.openxmlformats.org/drawingml/2006/main" xmlns:r="http://schemas.openxmlformats.org/officeDocument/2006/relationships" xmlns:p="http://schemas.openxmlformats.org/presentationml/2006/main">
  <p:tag name="NUM" val="5"/>
</p:tagLst>
</file>

<file path=ppt/tags/tag187.xml><?xml version="1.0" encoding="utf-8"?>
<p:tagLst xmlns:a="http://schemas.openxmlformats.org/drawingml/2006/main" xmlns:r="http://schemas.openxmlformats.org/officeDocument/2006/relationships" xmlns:p="http://schemas.openxmlformats.org/presentationml/2006/main">
  <p:tag name="NUM" val="6"/>
</p:tagLst>
</file>

<file path=ppt/tags/tag188.xml><?xml version="1.0" encoding="utf-8"?>
<p:tagLst xmlns:a="http://schemas.openxmlformats.org/drawingml/2006/main" xmlns:r="http://schemas.openxmlformats.org/officeDocument/2006/relationships" xmlns:p="http://schemas.openxmlformats.org/presentationml/2006/main">
  <p:tag name="NUM" val="7"/>
</p:tagLst>
</file>

<file path=ppt/tags/tag189.xml><?xml version="1.0" encoding="utf-8"?>
<p:tagLst xmlns:a="http://schemas.openxmlformats.org/drawingml/2006/main" xmlns:r="http://schemas.openxmlformats.org/officeDocument/2006/relationships" xmlns:p="http://schemas.openxmlformats.org/presentationml/2006/main">
  <p:tag name="NUM" val="8"/>
</p:tagLst>
</file>

<file path=ppt/tags/tag19.xml><?xml version="1.0" encoding="utf-8"?>
<p:tagLst xmlns:a="http://schemas.openxmlformats.org/drawingml/2006/main" xmlns:r="http://schemas.openxmlformats.org/officeDocument/2006/relationships" xmlns:p="http://schemas.openxmlformats.org/presentationml/2006/main">
  <p:tag name="NUM" val="11"/>
</p:tagLst>
</file>

<file path=ppt/tags/tag190.xml><?xml version="1.0" encoding="utf-8"?>
<p:tagLst xmlns:a="http://schemas.openxmlformats.org/drawingml/2006/main" xmlns:r="http://schemas.openxmlformats.org/officeDocument/2006/relationships" xmlns:p="http://schemas.openxmlformats.org/presentationml/2006/main">
  <p:tag name="NUM" val="10"/>
</p:tagLst>
</file>

<file path=ppt/tags/tag191.xml><?xml version="1.0" encoding="utf-8"?>
<p:tagLst xmlns:a="http://schemas.openxmlformats.org/drawingml/2006/main" xmlns:r="http://schemas.openxmlformats.org/officeDocument/2006/relationships" xmlns:p="http://schemas.openxmlformats.org/presentationml/2006/main">
  <p:tag name="NUM" val="11"/>
</p:tagLst>
</file>

<file path=ppt/tags/tag192.xml><?xml version="1.0" encoding="utf-8"?>
<p:tagLst xmlns:a="http://schemas.openxmlformats.org/drawingml/2006/main" xmlns:r="http://schemas.openxmlformats.org/officeDocument/2006/relationships" xmlns:p="http://schemas.openxmlformats.org/presentationml/2006/main">
  <p:tag name="NUM" val="12"/>
</p:tagLst>
</file>

<file path=ppt/tags/tag193.xml><?xml version="1.0" encoding="utf-8"?>
<p:tagLst xmlns:a="http://schemas.openxmlformats.org/drawingml/2006/main" xmlns:r="http://schemas.openxmlformats.org/officeDocument/2006/relationships" xmlns:p="http://schemas.openxmlformats.org/presentationml/2006/main">
  <p:tag name="NUM" val="3"/>
</p:tagLst>
</file>

<file path=ppt/tags/tag194.xml><?xml version="1.0" encoding="utf-8"?>
<p:tagLst xmlns:a="http://schemas.openxmlformats.org/drawingml/2006/main" xmlns:r="http://schemas.openxmlformats.org/officeDocument/2006/relationships" xmlns:p="http://schemas.openxmlformats.org/presentationml/2006/main">
  <p:tag name="NUM" val="1"/>
</p:tagLst>
</file>

<file path=ppt/tags/tag195.xml><?xml version="1.0" encoding="utf-8"?>
<p:tagLst xmlns:a="http://schemas.openxmlformats.org/drawingml/2006/main" xmlns:r="http://schemas.openxmlformats.org/officeDocument/2006/relationships" xmlns:p="http://schemas.openxmlformats.org/presentationml/2006/main">
  <p:tag name="NUM" val="2"/>
</p:tagLst>
</file>

<file path=ppt/tags/tag196.xml><?xml version="1.0" encoding="utf-8"?>
<p:tagLst xmlns:a="http://schemas.openxmlformats.org/drawingml/2006/main" xmlns:r="http://schemas.openxmlformats.org/officeDocument/2006/relationships" xmlns:p="http://schemas.openxmlformats.org/presentationml/2006/main">
  <p:tag name="NUM" val="3"/>
</p:tagLst>
</file>

<file path=ppt/tags/tag197.xml><?xml version="1.0" encoding="utf-8"?>
<p:tagLst xmlns:a="http://schemas.openxmlformats.org/drawingml/2006/main" xmlns:r="http://schemas.openxmlformats.org/officeDocument/2006/relationships" xmlns:p="http://schemas.openxmlformats.org/presentationml/2006/main">
  <p:tag name="NUM" val="4"/>
</p:tagLst>
</file>

<file path=ppt/tags/tag198.xml><?xml version="1.0" encoding="utf-8"?>
<p:tagLst xmlns:a="http://schemas.openxmlformats.org/drawingml/2006/main" xmlns:r="http://schemas.openxmlformats.org/officeDocument/2006/relationships" xmlns:p="http://schemas.openxmlformats.org/presentationml/2006/main">
  <p:tag name="NUM" val="5"/>
</p:tagLst>
</file>

<file path=ppt/tags/tag199.xml><?xml version="1.0" encoding="utf-8"?>
<p:tagLst xmlns:a="http://schemas.openxmlformats.org/drawingml/2006/main" xmlns:r="http://schemas.openxmlformats.org/officeDocument/2006/relationships" xmlns:p="http://schemas.openxmlformats.org/presentationml/2006/main">
  <p:tag name="NUM" val="6"/>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2"/>
</p:tagLst>
</file>

<file path=ppt/tags/tag200.xml><?xml version="1.0" encoding="utf-8"?>
<p:tagLst xmlns:a="http://schemas.openxmlformats.org/drawingml/2006/main" xmlns:r="http://schemas.openxmlformats.org/officeDocument/2006/relationships" xmlns:p="http://schemas.openxmlformats.org/presentationml/2006/main">
  <p:tag name="NUM" val="7"/>
</p:tagLst>
</file>

<file path=ppt/tags/tag201.xml><?xml version="1.0" encoding="utf-8"?>
<p:tagLst xmlns:a="http://schemas.openxmlformats.org/drawingml/2006/main" xmlns:r="http://schemas.openxmlformats.org/officeDocument/2006/relationships" xmlns:p="http://schemas.openxmlformats.org/presentationml/2006/main">
  <p:tag name="NUM" val="8"/>
</p:tagLst>
</file>

<file path=ppt/tags/tag202.xml><?xml version="1.0" encoding="utf-8"?>
<p:tagLst xmlns:a="http://schemas.openxmlformats.org/drawingml/2006/main" xmlns:r="http://schemas.openxmlformats.org/officeDocument/2006/relationships" xmlns:p="http://schemas.openxmlformats.org/presentationml/2006/main">
  <p:tag name="NUM" val="10"/>
</p:tagLst>
</file>

<file path=ppt/tags/tag203.xml><?xml version="1.0" encoding="utf-8"?>
<p:tagLst xmlns:a="http://schemas.openxmlformats.org/drawingml/2006/main" xmlns:r="http://schemas.openxmlformats.org/officeDocument/2006/relationships" xmlns:p="http://schemas.openxmlformats.org/presentationml/2006/main">
  <p:tag name="NUM" val="12"/>
</p:tagLst>
</file>

<file path=ppt/tags/tag204.xml><?xml version="1.0" encoding="utf-8"?>
<p:tagLst xmlns:a="http://schemas.openxmlformats.org/drawingml/2006/main" xmlns:r="http://schemas.openxmlformats.org/officeDocument/2006/relationships" xmlns:p="http://schemas.openxmlformats.org/presentationml/2006/main">
  <p:tag name="NUM" val="3"/>
</p:tagLst>
</file>

<file path=ppt/tags/tag205.xml><?xml version="1.0" encoding="utf-8"?>
<p:tagLst xmlns:a="http://schemas.openxmlformats.org/drawingml/2006/main" xmlns:r="http://schemas.openxmlformats.org/officeDocument/2006/relationships" xmlns:p="http://schemas.openxmlformats.org/presentationml/2006/main">
  <p:tag name="NUM" val="11"/>
</p:tagLst>
</file>

<file path=ppt/tags/tag206.xml><?xml version="1.0" encoding="utf-8"?>
<p:tagLst xmlns:a="http://schemas.openxmlformats.org/drawingml/2006/main" xmlns:r="http://schemas.openxmlformats.org/officeDocument/2006/relationships" xmlns:p="http://schemas.openxmlformats.org/presentationml/2006/main">
  <p:tag name="NUM" val="1"/>
</p:tagLst>
</file>

<file path=ppt/tags/tag207.xml><?xml version="1.0" encoding="utf-8"?>
<p:tagLst xmlns:a="http://schemas.openxmlformats.org/drawingml/2006/main" xmlns:r="http://schemas.openxmlformats.org/officeDocument/2006/relationships" xmlns:p="http://schemas.openxmlformats.org/presentationml/2006/main">
  <p:tag name="NUM" val="2"/>
</p:tagLst>
</file>

<file path=ppt/tags/tag208.xml><?xml version="1.0" encoding="utf-8"?>
<p:tagLst xmlns:a="http://schemas.openxmlformats.org/drawingml/2006/main" xmlns:r="http://schemas.openxmlformats.org/officeDocument/2006/relationships" xmlns:p="http://schemas.openxmlformats.org/presentationml/2006/main">
  <p:tag name="NUM" val="3"/>
</p:tagLst>
</file>

<file path=ppt/tags/tag209.xml><?xml version="1.0" encoding="utf-8"?>
<p:tagLst xmlns:a="http://schemas.openxmlformats.org/drawingml/2006/main" xmlns:r="http://schemas.openxmlformats.org/officeDocument/2006/relationships" xmlns:p="http://schemas.openxmlformats.org/presentationml/2006/main">
  <p:tag name="NUM" val="4"/>
</p:tagLst>
</file>

<file path=ppt/tags/tag21.xml><?xml version="1.0" encoding="utf-8"?>
<p:tagLst xmlns:a="http://schemas.openxmlformats.org/drawingml/2006/main" xmlns:r="http://schemas.openxmlformats.org/officeDocument/2006/relationships" xmlns:p="http://schemas.openxmlformats.org/presentationml/2006/main">
  <p:tag name="NUM" val="14"/>
</p:tagLst>
</file>

<file path=ppt/tags/tag210.xml><?xml version="1.0" encoding="utf-8"?>
<p:tagLst xmlns:a="http://schemas.openxmlformats.org/drawingml/2006/main" xmlns:r="http://schemas.openxmlformats.org/officeDocument/2006/relationships" xmlns:p="http://schemas.openxmlformats.org/presentationml/2006/main">
  <p:tag name="NUM" val="5"/>
</p:tagLst>
</file>

<file path=ppt/tags/tag211.xml><?xml version="1.0" encoding="utf-8"?>
<p:tagLst xmlns:a="http://schemas.openxmlformats.org/drawingml/2006/main" xmlns:r="http://schemas.openxmlformats.org/officeDocument/2006/relationships" xmlns:p="http://schemas.openxmlformats.org/presentationml/2006/main">
  <p:tag name="NUM" val="3"/>
</p:tagLst>
</file>

<file path=ppt/tags/tag212.xml><?xml version="1.0" encoding="utf-8"?>
<p:tagLst xmlns:a="http://schemas.openxmlformats.org/drawingml/2006/main" xmlns:r="http://schemas.openxmlformats.org/officeDocument/2006/relationships" xmlns:p="http://schemas.openxmlformats.org/presentationml/2006/main">
  <p:tag name="NUM" val="1"/>
</p:tagLst>
</file>

<file path=ppt/tags/tag213.xml><?xml version="1.0" encoding="utf-8"?>
<p:tagLst xmlns:a="http://schemas.openxmlformats.org/drawingml/2006/main" xmlns:r="http://schemas.openxmlformats.org/officeDocument/2006/relationships" xmlns:p="http://schemas.openxmlformats.org/presentationml/2006/main">
  <p:tag name="NUM" val="2"/>
</p:tagLst>
</file>

<file path=ppt/tags/tag214.xml><?xml version="1.0" encoding="utf-8"?>
<p:tagLst xmlns:a="http://schemas.openxmlformats.org/drawingml/2006/main" xmlns:r="http://schemas.openxmlformats.org/officeDocument/2006/relationships" xmlns:p="http://schemas.openxmlformats.org/presentationml/2006/main">
  <p:tag name="NUM" val="3"/>
</p:tagLst>
</file>

<file path=ppt/tags/tag215.xml><?xml version="1.0" encoding="utf-8"?>
<p:tagLst xmlns:a="http://schemas.openxmlformats.org/drawingml/2006/main" xmlns:r="http://schemas.openxmlformats.org/officeDocument/2006/relationships" xmlns:p="http://schemas.openxmlformats.org/presentationml/2006/main">
  <p:tag name="NUM" val="4"/>
</p:tagLst>
</file>

<file path=ppt/tags/tag216.xml><?xml version="1.0" encoding="utf-8"?>
<p:tagLst xmlns:a="http://schemas.openxmlformats.org/drawingml/2006/main" xmlns:r="http://schemas.openxmlformats.org/officeDocument/2006/relationships" xmlns:p="http://schemas.openxmlformats.org/presentationml/2006/main">
  <p:tag name="NUM" val="5"/>
</p:tagLst>
</file>

<file path=ppt/tags/tag217.xml><?xml version="1.0" encoding="utf-8"?>
<p:tagLst xmlns:a="http://schemas.openxmlformats.org/drawingml/2006/main" xmlns:r="http://schemas.openxmlformats.org/officeDocument/2006/relationships" xmlns:p="http://schemas.openxmlformats.org/presentationml/2006/main">
  <p:tag name="NUM" val="6"/>
</p:tagLst>
</file>

<file path=ppt/tags/tag218.xml><?xml version="1.0" encoding="utf-8"?>
<p:tagLst xmlns:a="http://schemas.openxmlformats.org/drawingml/2006/main" xmlns:r="http://schemas.openxmlformats.org/officeDocument/2006/relationships" xmlns:p="http://schemas.openxmlformats.org/presentationml/2006/main">
  <p:tag name="NUM" val="7"/>
</p:tagLst>
</file>

<file path=ppt/tags/tag219.xml><?xml version="1.0" encoding="utf-8"?>
<p:tagLst xmlns:a="http://schemas.openxmlformats.org/drawingml/2006/main" xmlns:r="http://schemas.openxmlformats.org/officeDocument/2006/relationships" xmlns:p="http://schemas.openxmlformats.org/presentationml/2006/main">
  <p:tag name="NUM" val="8"/>
</p:tagLst>
</file>

<file path=ppt/tags/tag22.xml><?xml version="1.0" encoding="utf-8"?>
<p:tagLst xmlns:a="http://schemas.openxmlformats.org/drawingml/2006/main" xmlns:r="http://schemas.openxmlformats.org/officeDocument/2006/relationships" xmlns:p="http://schemas.openxmlformats.org/presentationml/2006/main">
  <p:tag name="NUM" val="15"/>
</p:tagLst>
</file>

<file path=ppt/tags/tag220.xml><?xml version="1.0" encoding="utf-8"?>
<p:tagLst xmlns:a="http://schemas.openxmlformats.org/drawingml/2006/main" xmlns:r="http://schemas.openxmlformats.org/officeDocument/2006/relationships" xmlns:p="http://schemas.openxmlformats.org/presentationml/2006/main">
  <p:tag name="NUM" val="10"/>
</p:tagLst>
</file>

<file path=ppt/tags/tag221.xml><?xml version="1.0" encoding="utf-8"?>
<p:tagLst xmlns:a="http://schemas.openxmlformats.org/drawingml/2006/main" xmlns:r="http://schemas.openxmlformats.org/officeDocument/2006/relationships" xmlns:p="http://schemas.openxmlformats.org/presentationml/2006/main">
  <p:tag name="NUM" val="11"/>
</p:tagLst>
</file>

<file path=ppt/tags/tag222.xml><?xml version="1.0" encoding="utf-8"?>
<p:tagLst xmlns:a="http://schemas.openxmlformats.org/drawingml/2006/main" xmlns:r="http://schemas.openxmlformats.org/officeDocument/2006/relationships" xmlns:p="http://schemas.openxmlformats.org/presentationml/2006/main">
  <p:tag name="NUM" val="12"/>
</p:tagLst>
</file>

<file path=ppt/tags/tag223.xml><?xml version="1.0" encoding="utf-8"?>
<p:tagLst xmlns:a="http://schemas.openxmlformats.org/drawingml/2006/main" xmlns:r="http://schemas.openxmlformats.org/officeDocument/2006/relationships" xmlns:p="http://schemas.openxmlformats.org/presentationml/2006/main">
  <p:tag name="NUM" val="3"/>
</p:tagLst>
</file>

<file path=ppt/tags/tag224.xml><?xml version="1.0" encoding="utf-8"?>
<p:tagLst xmlns:a="http://schemas.openxmlformats.org/drawingml/2006/main" xmlns:r="http://schemas.openxmlformats.org/officeDocument/2006/relationships" xmlns:p="http://schemas.openxmlformats.org/presentationml/2006/main">
  <p:tag name="NUM" val="1"/>
</p:tagLst>
</file>

<file path=ppt/tags/tag225.xml><?xml version="1.0" encoding="utf-8"?>
<p:tagLst xmlns:a="http://schemas.openxmlformats.org/drawingml/2006/main" xmlns:r="http://schemas.openxmlformats.org/officeDocument/2006/relationships" xmlns:p="http://schemas.openxmlformats.org/presentationml/2006/main">
  <p:tag name="NUM" val="2"/>
</p:tagLst>
</file>

<file path=ppt/tags/tag226.xml><?xml version="1.0" encoding="utf-8"?>
<p:tagLst xmlns:a="http://schemas.openxmlformats.org/drawingml/2006/main" xmlns:r="http://schemas.openxmlformats.org/officeDocument/2006/relationships" xmlns:p="http://schemas.openxmlformats.org/presentationml/2006/main">
  <p:tag name="NUM" val="3"/>
</p:tagLst>
</file>

<file path=ppt/tags/tag227.xml><?xml version="1.0" encoding="utf-8"?>
<p:tagLst xmlns:a="http://schemas.openxmlformats.org/drawingml/2006/main" xmlns:r="http://schemas.openxmlformats.org/officeDocument/2006/relationships" xmlns:p="http://schemas.openxmlformats.org/presentationml/2006/main">
  <p:tag name="NUM" val="4"/>
</p:tagLst>
</file>

<file path=ppt/tags/tag228.xml><?xml version="1.0" encoding="utf-8"?>
<p:tagLst xmlns:a="http://schemas.openxmlformats.org/drawingml/2006/main" xmlns:r="http://schemas.openxmlformats.org/officeDocument/2006/relationships" xmlns:p="http://schemas.openxmlformats.org/presentationml/2006/main">
  <p:tag name="NUM" val="5"/>
</p:tagLst>
</file>

<file path=ppt/tags/tag229.xml><?xml version="1.0" encoding="utf-8"?>
<p:tagLst xmlns:a="http://schemas.openxmlformats.org/drawingml/2006/main" xmlns:r="http://schemas.openxmlformats.org/officeDocument/2006/relationships" xmlns:p="http://schemas.openxmlformats.org/presentationml/2006/main">
  <p:tag name="NUM" val="3"/>
</p:tagLst>
</file>

<file path=ppt/tags/tag23.xml><?xml version="1.0" encoding="utf-8"?>
<p:tagLst xmlns:a="http://schemas.openxmlformats.org/drawingml/2006/main" xmlns:r="http://schemas.openxmlformats.org/officeDocument/2006/relationships" xmlns:p="http://schemas.openxmlformats.org/presentationml/2006/main">
  <p:tag name="NUM" val="15"/>
</p:tagLst>
</file>

<file path=ppt/tags/tag230.xml><?xml version="1.0" encoding="utf-8"?>
<p:tagLst xmlns:a="http://schemas.openxmlformats.org/drawingml/2006/main" xmlns:r="http://schemas.openxmlformats.org/officeDocument/2006/relationships" xmlns:p="http://schemas.openxmlformats.org/presentationml/2006/main">
  <p:tag name="NUM" val="1"/>
</p:tagLst>
</file>

<file path=ppt/tags/tag231.xml><?xml version="1.0" encoding="utf-8"?>
<p:tagLst xmlns:a="http://schemas.openxmlformats.org/drawingml/2006/main" xmlns:r="http://schemas.openxmlformats.org/officeDocument/2006/relationships" xmlns:p="http://schemas.openxmlformats.org/presentationml/2006/main">
  <p:tag name="NUM" val="2"/>
</p:tagLst>
</file>

<file path=ppt/tags/tag232.xml><?xml version="1.0" encoding="utf-8"?>
<p:tagLst xmlns:a="http://schemas.openxmlformats.org/drawingml/2006/main" xmlns:r="http://schemas.openxmlformats.org/officeDocument/2006/relationships" xmlns:p="http://schemas.openxmlformats.org/presentationml/2006/main">
  <p:tag name="NUM" val="3"/>
</p:tagLst>
</file>

<file path=ppt/tags/tag233.xml><?xml version="1.0" encoding="utf-8"?>
<p:tagLst xmlns:a="http://schemas.openxmlformats.org/drawingml/2006/main" xmlns:r="http://schemas.openxmlformats.org/officeDocument/2006/relationships" xmlns:p="http://schemas.openxmlformats.org/presentationml/2006/main">
  <p:tag name="NUM" val="4"/>
</p:tagLst>
</file>

<file path=ppt/tags/tag234.xml><?xml version="1.0" encoding="utf-8"?>
<p:tagLst xmlns:a="http://schemas.openxmlformats.org/drawingml/2006/main" xmlns:r="http://schemas.openxmlformats.org/officeDocument/2006/relationships" xmlns:p="http://schemas.openxmlformats.org/presentationml/2006/main">
  <p:tag name="NUM" val="5"/>
</p:tagLst>
</file>

<file path=ppt/tags/tag235.xml><?xml version="1.0" encoding="utf-8"?>
<p:tagLst xmlns:a="http://schemas.openxmlformats.org/drawingml/2006/main" xmlns:r="http://schemas.openxmlformats.org/officeDocument/2006/relationships" xmlns:p="http://schemas.openxmlformats.org/presentationml/2006/main">
  <p:tag name="NUM" val="6"/>
</p:tagLst>
</file>

<file path=ppt/tags/tag236.xml><?xml version="1.0" encoding="utf-8"?>
<p:tagLst xmlns:a="http://schemas.openxmlformats.org/drawingml/2006/main" xmlns:r="http://schemas.openxmlformats.org/officeDocument/2006/relationships" xmlns:p="http://schemas.openxmlformats.org/presentationml/2006/main">
  <p:tag name="NUM" val="7"/>
</p:tagLst>
</file>

<file path=ppt/tags/tag237.xml><?xml version="1.0" encoding="utf-8"?>
<p:tagLst xmlns:a="http://schemas.openxmlformats.org/drawingml/2006/main" xmlns:r="http://schemas.openxmlformats.org/officeDocument/2006/relationships" xmlns:p="http://schemas.openxmlformats.org/presentationml/2006/main">
  <p:tag name="NUM" val="8"/>
</p:tagLst>
</file>

<file path=ppt/tags/tag238.xml><?xml version="1.0" encoding="utf-8"?>
<p:tagLst xmlns:a="http://schemas.openxmlformats.org/drawingml/2006/main" xmlns:r="http://schemas.openxmlformats.org/officeDocument/2006/relationships" xmlns:p="http://schemas.openxmlformats.org/presentationml/2006/main">
  <p:tag name="NUM" val="10"/>
</p:tagLst>
</file>

<file path=ppt/tags/tag239.xml><?xml version="1.0" encoding="utf-8"?>
<p:tagLst xmlns:a="http://schemas.openxmlformats.org/drawingml/2006/main" xmlns:r="http://schemas.openxmlformats.org/officeDocument/2006/relationships" xmlns:p="http://schemas.openxmlformats.org/presentationml/2006/main">
  <p:tag name="NUM" val="11"/>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40.xml><?xml version="1.0" encoding="utf-8"?>
<p:tagLst xmlns:a="http://schemas.openxmlformats.org/drawingml/2006/main" xmlns:r="http://schemas.openxmlformats.org/officeDocument/2006/relationships" xmlns:p="http://schemas.openxmlformats.org/presentationml/2006/main">
  <p:tag name="NUM" val="12"/>
</p:tagLst>
</file>

<file path=ppt/tags/tag241.xml><?xml version="1.0" encoding="utf-8"?>
<p:tagLst xmlns:a="http://schemas.openxmlformats.org/drawingml/2006/main" xmlns:r="http://schemas.openxmlformats.org/officeDocument/2006/relationships" xmlns:p="http://schemas.openxmlformats.org/presentationml/2006/main">
  <p:tag name="NUM" val="3"/>
</p:tagLst>
</file>

<file path=ppt/tags/tag242.xml><?xml version="1.0" encoding="utf-8"?>
<p:tagLst xmlns:a="http://schemas.openxmlformats.org/drawingml/2006/main" xmlns:r="http://schemas.openxmlformats.org/officeDocument/2006/relationships" xmlns:p="http://schemas.openxmlformats.org/presentationml/2006/main">
  <p:tag name="NUM" val="1"/>
</p:tagLst>
</file>

<file path=ppt/tags/tag243.xml><?xml version="1.0" encoding="utf-8"?>
<p:tagLst xmlns:a="http://schemas.openxmlformats.org/drawingml/2006/main" xmlns:r="http://schemas.openxmlformats.org/officeDocument/2006/relationships" xmlns:p="http://schemas.openxmlformats.org/presentationml/2006/main">
  <p:tag name="NUM" val="2"/>
</p:tagLst>
</file>

<file path=ppt/tags/tag244.xml><?xml version="1.0" encoding="utf-8"?>
<p:tagLst xmlns:a="http://schemas.openxmlformats.org/drawingml/2006/main" xmlns:r="http://schemas.openxmlformats.org/officeDocument/2006/relationships" xmlns:p="http://schemas.openxmlformats.org/presentationml/2006/main">
  <p:tag name="NUM" val="4"/>
</p:tagLst>
</file>

<file path=ppt/tags/tag245.xml><?xml version="1.0" encoding="utf-8"?>
<p:tagLst xmlns:a="http://schemas.openxmlformats.org/drawingml/2006/main" xmlns:r="http://schemas.openxmlformats.org/officeDocument/2006/relationships" xmlns:p="http://schemas.openxmlformats.org/presentationml/2006/main">
  <p:tag name="NUM" val="5"/>
</p:tagLst>
</file>

<file path=ppt/tags/tag246.xml><?xml version="1.0" encoding="utf-8"?>
<p:tagLst xmlns:a="http://schemas.openxmlformats.org/drawingml/2006/main" xmlns:r="http://schemas.openxmlformats.org/officeDocument/2006/relationships" xmlns:p="http://schemas.openxmlformats.org/presentationml/2006/main">
  <p:tag name="NUM" val="3"/>
</p:tagLst>
</file>

<file path=ppt/tags/tag247.xml><?xml version="1.0" encoding="utf-8"?>
<p:tagLst xmlns:a="http://schemas.openxmlformats.org/drawingml/2006/main" xmlns:r="http://schemas.openxmlformats.org/officeDocument/2006/relationships" xmlns:p="http://schemas.openxmlformats.org/presentationml/2006/main">
  <p:tag name="NUM" val="1"/>
</p:tagLst>
</file>

<file path=ppt/tags/tag248.xml><?xml version="1.0" encoding="utf-8"?>
<p:tagLst xmlns:a="http://schemas.openxmlformats.org/drawingml/2006/main" xmlns:r="http://schemas.openxmlformats.org/officeDocument/2006/relationships" xmlns:p="http://schemas.openxmlformats.org/presentationml/2006/main">
  <p:tag name="NUM" val="2"/>
</p:tagLst>
</file>

<file path=ppt/tags/tag249.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11"/>
</p:tagLst>
</file>

<file path=ppt/tags/tag250.xml><?xml version="1.0" encoding="utf-8"?>
<p:tagLst xmlns:a="http://schemas.openxmlformats.org/drawingml/2006/main" xmlns:r="http://schemas.openxmlformats.org/officeDocument/2006/relationships" xmlns:p="http://schemas.openxmlformats.org/presentationml/2006/main">
  <p:tag name="NUM" val="4"/>
</p:tagLst>
</file>

<file path=ppt/tags/tag251.xml><?xml version="1.0" encoding="utf-8"?>
<p:tagLst xmlns:a="http://schemas.openxmlformats.org/drawingml/2006/main" xmlns:r="http://schemas.openxmlformats.org/officeDocument/2006/relationships" xmlns:p="http://schemas.openxmlformats.org/presentationml/2006/main">
  <p:tag name="NUM" val="5"/>
</p:tagLst>
</file>

<file path=ppt/tags/tag252.xml><?xml version="1.0" encoding="utf-8"?>
<p:tagLst xmlns:a="http://schemas.openxmlformats.org/drawingml/2006/main" xmlns:r="http://schemas.openxmlformats.org/officeDocument/2006/relationships" xmlns:p="http://schemas.openxmlformats.org/presentationml/2006/main">
  <p:tag name="NUM" val="6"/>
</p:tagLst>
</file>

<file path=ppt/tags/tag253.xml><?xml version="1.0" encoding="utf-8"?>
<p:tagLst xmlns:a="http://schemas.openxmlformats.org/drawingml/2006/main" xmlns:r="http://schemas.openxmlformats.org/officeDocument/2006/relationships" xmlns:p="http://schemas.openxmlformats.org/presentationml/2006/main">
  <p:tag name="NUM" val="7"/>
</p:tagLst>
</file>

<file path=ppt/tags/tag254.xml><?xml version="1.0" encoding="utf-8"?>
<p:tagLst xmlns:a="http://schemas.openxmlformats.org/drawingml/2006/main" xmlns:r="http://schemas.openxmlformats.org/officeDocument/2006/relationships" xmlns:p="http://schemas.openxmlformats.org/presentationml/2006/main">
  <p:tag name="NUM" val="8"/>
</p:tagLst>
</file>

<file path=ppt/tags/tag255.xml><?xml version="1.0" encoding="utf-8"?>
<p:tagLst xmlns:a="http://schemas.openxmlformats.org/drawingml/2006/main" xmlns:r="http://schemas.openxmlformats.org/officeDocument/2006/relationships" xmlns:p="http://schemas.openxmlformats.org/presentationml/2006/main">
  <p:tag name="NUM" val="9"/>
</p:tagLst>
</file>

<file path=ppt/tags/tag256.xml><?xml version="1.0" encoding="utf-8"?>
<p:tagLst xmlns:a="http://schemas.openxmlformats.org/drawingml/2006/main" xmlns:r="http://schemas.openxmlformats.org/officeDocument/2006/relationships" xmlns:p="http://schemas.openxmlformats.org/presentationml/2006/main">
  <p:tag name="NUM" val="10"/>
</p:tagLst>
</file>

<file path=ppt/tags/tag257.xml><?xml version="1.0" encoding="utf-8"?>
<p:tagLst xmlns:a="http://schemas.openxmlformats.org/drawingml/2006/main" xmlns:r="http://schemas.openxmlformats.org/officeDocument/2006/relationships" xmlns:p="http://schemas.openxmlformats.org/presentationml/2006/main">
  <p:tag name="NUM" val="11"/>
</p:tagLst>
</file>

<file path=ppt/tags/tag258.xml><?xml version="1.0" encoding="utf-8"?>
<p:tagLst xmlns:a="http://schemas.openxmlformats.org/drawingml/2006/main" xmlns:r="http://schemas.openxmlformats.org/officeDocument/2006/relationships" xmlns:p="http://schemas.openxmlformats.org/presentationml/2006/main">
  <p:tag name="NUM" val="12"/>
</p:tagLst>
</file>

<file path=ppt/tags/tag259.xml><?xml version="1.0" encoding="utf-8"?>
<p:tagLst xmlns:a="http://schemas.openxmlformats.org/drawingml/2006/main" xmlns:r="http://schemas.openxmlformats.org/officeDocument/2006/relationships" xmlns:p="http://schemas.openxmlformats.org/presentationml/2006/main">
  <p:tag name="NUM" val="3"/>
</p:tagLst>
</file>

<file path=ppt/tags/tag26.xml><?xml version="1.0" encoding="utf-8"?>
<p:tagLst xmlns:a="http://schemas.openxmlformats.org/drawingml/2006/main" xmlns:r="http://schemas.openxmlformats.org/officeDocument/2006/relationships" xmlns:p="http://schemas.openxmlformats.org/presentationml/2006/main">
  <p:tag name="NUM" val="15"/>
</p:tagLst>
</file>

<file path=ppt/tags/tag260.xml><?xml version="1.0" encoding="utf-8"?>
<p:tagLst xmlns:a="http://schemas.openxmlformats.org/drawingml/2006/main" xmlns:r="http://schemas.openxmlformats.org/officeDocument/2006/relationships" xmlns:p="http://schemas.openxmlformats.org/presentationml/2006/main">
  <p:tag name="NUM" val="1"/>
</p:tagLst>
</file>

<file path=ppt/tags/tag261.xml><?xml version="1.0" encoding="utf-8"?>
<p:tagLst xmlns:a="http://schemas.openxmlformats.org/drawingml/2006/main" xmlns:r="http://schemas.openxmlformats.org/officeDocument/2006/relationships" xmlns:p="http://schemas.openxmlformats.org/presentationml/2006/main">
  <p:tag name="NUM" val="2"/>
</p:tagLst>
</file>

<file path=ppt/tags/tag262.xml><?xml version="1.0" encoding="utf-8"?>
<p:tagLst xmlns:a="http://schemas.openxmlformats.org/drawingml/2006/main" xmlns:r="http://schemas.openxmlformats.org/officeDocument/2006/relationships" xmlns:p="http://schemas.openxmlformats.org/presentationml/2006/main">
  <p:tag name="NUM" val="4"/>
</p:tagLst>
</file>

<file path=ppt/tags/tag263.xml><?xml version="1.0" encoding="utf-8"?>
<p:tagLst xmlns:a="http://schemas.openxmlformats.org/drawingml/2006/main" xmlns:r="http://schemas.openxmlformats.org/officeDocument/2006/relationships" xmlns:p="http://schemas.openxmlformats.org/presentationml/2006/main">
  <p:tag name="NUM" val="5"/>
</p:tagLst>
</file>

<file path=ppt/tags/tag264.xml><?xml version="1.0" encoding="utf-8"?>
<p:tagLst xmlns:a="http://schemas.openxmlformats.org/drawingml/2006/main" xmlns:r="http://schemas.openxmlformats.org/officeDocument/2006/relationships" xmlns:p="http://schemas.openxmlformats.org/presentationml/2006/main">
  <p:tag name="NUM" val="3"/>
</p:tagLst>
</file>

<file path=ppt/tags/tag265.xml><?xml version="1.0" encoding="utf-8"?>
<p:tagLst xmlns:a="http://schemas.openxmlformats.org/drawingml/2006/main" xmlns:r="http://schemas.openxmlformats.org/officeDocument/2006/relationships" xmlns:p="http://schemas.openxmlformats.org/presentationml/2006/main">
  <p:tag name="NUM" val="1"/>
</p:tagLst>
</file>

<file path=ppt/tags/tag266.xml><?xml version="1.0" encoding="utf-8"?>
<p:tagLst xmlns:a="http://schemas.openxmlformats.org/drawingml/2006/main" xmlns:r="http://schemas.openxmlformats.org/officeDocument/2006/relationships" xmlns:p="http://schemas.openxmlformats.org/presentationml/2006/main">
  <p:tag name="NUM" val="2"/>
</p:tagLst>
</file>

<file path=ppt/tags/tag267.xml><?xml version="1.0" encoding="utf-8"?>
<p:tagLst xmlns:a="http://schemas.openxmlformats.org/drawingml/2006/main" xmlns:r="http://schemas.openxmlformats.org/officeDocument/2006/relationships" xmlns:p="http://schemas.openxmlformats.org/presentationml/2006/main">
  <p:tag name="NUM" val="3"/>
</p:tagLst>
</file>

<file path=ppt/tags/tag268.xml><?xml version="1.0" encoding="utf-8"?>
<p:tagLst xmlns:a="http://schemas.openxmlformats.org/drawingml/2006/main" xmlns:r="http://schemas.openxmlformats.org/officeDocument/2006/relationships" xmlns:p="http://schemas.openxmlformats.org/presentationml/2006/main">
  <p:tag name="NUM" val="4"/>
</p:tagLst>
</file>

<file path=ppt/tags/tag269.xml><?xml version="1.0" encoding="utf-8"?>
<p:tagLst xmlns:a="http://schemas.openxmlformats.org/drawingml/2006/main" xmlns:r="http://schemas.openxmlformats.org/officeDocument/2006/relationships" xmlns:p="http://schemas.openxmlformats.org/presentationml/2006/main">
  <p:tag name="NUM" val="5"/>
</p:tagLst>
</file>

<file path=ppt/tags/tag27.xml><?xml version="1.0" encoding="utf-8"?>
<p:tagLst xmlns:a="http://schemas.openxmlformats.org/drawingml/2006/main" xmlns:r="http://schemas.openxmlformats.org/officeDocument/2006/relationships" xmlns:p="http://schemas.openxmlformats.org/presentationml/2006/main">
  <p:tag name="NUM" val="16"/>
</p:tagLst>
</file>

<file path=ppt/tags/tag270.xml><?xml version="1.0" encoding="utf-8"?>
<p:tagLst xmlns:a="http://schemas.openxmlformats.org/drawingml/2006/main" xmlns:r="http://schemas.openxmlformats.org/officeDocument/2006/relationships" xmlns:p="http://schemas.openxmlformats.org/presentationml/2006/main">
  <p:tag name="NUM" val="6"/>
</p:tagLst>
</file>

<file path=ppt/tags/tag271.xml><?xml version="1.0" encoding="utf-8"?>
<p:tagLst xmlns:a="http://schemas.openxmlformats.org/drawingml/2006/main" xmlns:r="http://schemas.openxmlformats.org/officeDocument/2006/relationships" xmlns:p="http://schemas.openxmlformats.org/presentationml/2006/main">
  <p:tag name="NUM" val="7"/>
</p:tagLst>
</file>

<file path=ppt/tags/tag272.xml><?xml version="1.0" encoding="utf-8"?>
<p:tagLst xmlns:a="http://schemas.openxmlformats.org/drawingml/2006/main" xmlns:r="http://schemas.openxmlformats.org/officeDocument/2006/relationships" xmlns:p="http://schemas.openxmlformats.org/presentationml/2006/main">
  <p:tag name="NUM" val="8"/>
</p:tagLst>
</file>

<file path=ppt/tags/tag273.xml><?xml version="1.0" encoding="utf-8"?>
<p:tagLst xmlns:a="http://schemas.openxmlformats.org/drawingml/2006/main" xmlns:r="http://schemas.openxmlformats.org/officeDocument/2006/relationships" xmlns:p="http://schemas.openxmlformats.org/presentationml/2006/main">
  <p:tag name="NUM" val="9"/>
</p:tagLst>
</file>

<file path=ppt/tags/tag274.xml><?xml version="1.0" encoding="utf-8"?>
<p:tagLst xmlns:a="http://schemas.openxmlformats.org/drawingml/2006/main" xmlns:r="http://schemas.openxmlformats.org/officeDocument/2006/relationships" xmlns:p="http://schemas.openxmlformats.org/presentationml/2006/main">
  <p:tag name="NUM" val="10"/>
</p:tagLst>
</file>

<file path=ppt/tags/tag275.xml><?xml version="1.0" encoding="utf-8"?>
<p:tagLst xmlns:a="http://schemas.openxmlformats.org/drawingml/2006/main" xmlns:r="http://schemas.openxmlformats.org/officeDocument/2006/relationships" xmlns:p="http://schemas.openxmlformats.org/presentationml/2006/main">
  <p:tag name="NUM" val="11"/>
</p:tagLst>
</file>

<file path=ppt/tags/tag276.xml><?xml version="1.0" encoding="utf-8"?>
<p:tagLst xmlns:a="http://schemas.openxmlformats.org/drawingml/2006/main" xmlns:r="http://schemas.openxmlformats.org/officeDocument/2006/relationships" xmlns:p="http://schemas.openxmlformats.org/presentationml/2006/main">
  <p:tag name="NUM" val="12"/>
</p:tagLst>
</file>

<file path=ppt/tags/tag277.xml><?xml version="1.0" encoding="utf-8"?>
<p:tagLst xmlns:a="http://schemas.openxmlformats.org/drawingml/2006/main" xmlns:r="http://schemas.openxmlformats.org/officeDocument/2006/relationships" xmlns:p="http://schemas.openxmlformats.org/presentationml/2006/main">
  <p:tag name="NUM" val="3"/>
</p:tagLst>
</file>

<file path=ppt/tags/tag278.xml><?xml version="1.0" encoding="utf-8"?>
<p:tagLst xmlns:a="http://schemas.openxmlformats.org/drawingml/2006/main" xmlns:r="http://schemas.openxmlformats.org/officeDocument/2006/relationships" xmlns:p="http://schemas.openxmlformats.org/presentationml/2006/main">
  <p:tag name="NUM" val="1"/>
</p:tagLst>
</file>

<file path=ppt/tags/tag279.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15"/>
</p:tagLst>
</file>

<file path=ppt/tags/tag280.xml><?xml version="1.0" encoding="utf-8"?>
<p:tagLst xmlns:a="http://schemas.openxmlformats.org/drawingml/2006/main" xmlns:r="http://schemas.openxmlformats.org/officeDocument/2006/relationships" xmlns:p="http://schemas.openxmlformats.org/presentationml/2006/main">
  <p:tag name="NUM" val="3"/>
</p:tagLst>
</file>

<file path=ppt/tags/tag281.xml><?xml version="1.0" encoding="utf-8"?>
<p:tagLst xmlns:a="http://schemas.openxmlformats.org/drawingml/2006/main" xmlns:r="http://schemas.openxmlformats.org/officeDocument/2006/relationships" xmlns:p="http://schemas.openxmlformats.org/presentationml/2006/main">
  <p:tag name="NUM" val="4"/>
</p:tagLst>
</file>

<file path=ppt/tags/tag282.xml><?xml version="1.0" encoding="utf-8"?>
<p:tagLst xmlns:a="http://schemas.openxmlformats.org/drawingml/2006/main" xmlns:r="http://schemas.openxmlformats.org/officeDocument/2006/relationships" xmlns:p="http://schemas.openxmlformats.org/presentationml/2006/main">
  <p:tag name="NUM" val="5"/>
</p:tagLst>
</file>

<file path=ppt/tags/tag283.xml><?xml version="1.0" encoding="utf-8"?>
<p:tagLst xmlns:a="http://schemas.openxmlformats.org/drawingml/2006/main" xmlns:r="http://schemas.openxmlformats.org/officeDocument/2006/relationships" xmlns:p="http://schemas.openxmlformats.org/presentationml/2006/main">
  <p:tag name="NUM" val="3"/>
</p:tagLst>
</file>

<file path=ppt/tags/tag284.xml><?xml version="1.0" encoding="utf-8"?>
<p:tagLst xmlns:a="http://schemas.openxmlformats.org/drawingml/2006/main" xmlns:r="http://schemas.openxmlformats.org/officeDocument/2006/relationships" xmlns:p="http://schemas.openxmlformats.org/presentationml/2006/main">
  <p:tag name="NUM" val="1"/>
</p:tagLst>
</file>

<file path=ppt/tags/tag285.xml><?xml version="1.0" encoding="utf-8"?>
<p:tagLst xmlns:a="http://schemas.openxmlformats.org/drawingml/2006/main" xmlns:r="http://schemas.openxmlformats.org/officeDocument/2006/relationships" xmlns:p="http://schemas.openxmlformats.org/presentationml/2006/main">
  <p:tag name="NUM" val="2"/>
</p:tagLst>
</file>

<file path=ppt/tags/tag286.xml><?xml version="1.0" encoding="utf-8"?>
<p:tagLst xmlns:a="http://schemas.openxmlformats.org/drawingml/2006/main" xmlns:r="http://schemas.openxmlformats.org/officeDocument/2006/relationships" xmlns:p="http://schemas.openxmlformats.org/presentationml/2006/main">
  <p:tag name="NUM" val="3"/>
</p:tagLst>
</file>

<file path=ppt/tags/tag287.xml><?xml version="1.0" encoding="utf-8"?>
<p:tagLst xmlns:a="http://schemas.openxmlformats.org/drawingml/2006/main" xmlns:r="http://schemas.openxmlformats.org/officeDocument/2006/relationships" xmlns:p="http://schemas.openxmlformats.org/presentationml/2006/main">
  <p:tag name="NUM" val="4"/>
</p:tagLst>
</file>

<file path=ppt/tags/tag288.xml><?xml version="1.0" encoding="utf-8"?>
<p:tagLst xmlns:a="http://schemas.openxmlformats.org/drawingml/2006/main" xmlns:r="http://schemas.openxmlformats.org/officeDocument/2006/relationships" xmlns:p="http://schemas.openxmlformats.org/presentationml/2006/main">
  <p:tag name="NUM" val="5"/>
</p:tagLst>
</file>

<file path=ppt/tags/tag289.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6"/>
</p:tagLst>
</file>

<file path=ppt/tags/tag290.xml><?xml version="1.0" encoding="utf-8"?>
<p:tagLst xmlns:a="http://schemas.openxmlformats.org/drawingml/2006/main" xmlns:r="http://schemas.openxmlformats.org/officeDocument/2006/relationships" xmlns:p="http://schemas.openxmlformats.org/presentationml/2006/main">
  <p:tag name="NUM" val="7"/>
</p:tagLst>
</file>

<file path=ppt/tags/tag291.xml><?xml version="1.0" encoding="utf-8"?>
<p:tagLst xmlns:a="http://schemas.openxmlformats.org/drawingml/2006/main" xmlns:r="http://schemas.openxmlformats.org/officeDocument/2006/relationships" xmlns:p="http://schemas.openxmlformats.org/presentationml/2006/main">
  <p:tag name="NUM" val="8"/>
</p:tagLst>
</file>

<file path=ppt/tags/tag292.xml><?xml version="1.0" encoding="utf-8"?>
<p:tagLst xmlns:a="http://schemas.openxmlformats.org/drawingml/2006/main" xmlns:r="http://schemas.openxmlformats.org/officeDocument/2006/relationships" xmlns:p="http://schemas.openxmlformats.org/presentationml/2006/main">
  <p:tag name="NUM" val="10"/>
</p:tagLst>
</file>

<file path=ppt/tags/tag293.xml><?xml version="1.0" encoding="utf-8"?>
<p:tagLst xmlns:a="http://schemas.openxmlformats.org/drawingml/2006/main" xmlns:r="http://schemas.openxmlformats.org/officeDocument/2006/relationships" xmlns:p="http://schemas.openxmlformats.org/presentationml/2006/main">
  <p:tag name="NUM" val="11"/>
</p:tagLst>
</file>

<file path=ppt/tags/tag294.xml><?xml version="1.0" encoding="utf-8"?>
<p:tagLst xmlns:a="http://schemas.openxmlformats.org/drawingml/2006/main" xmlns:r="http://schemas.openxmlformats.org/officeDocument/2006/relationships" xmlns:p="http://schemas.openxmlformats.org/presentationml/2006/main">
  <p:tag name="NUM" val="12"/>
</p:tagLst>
</file>

<file path=ppt/tags/tag295.xml><?xml version="1.0" encoding="utf-8"?>
<p:tagLst xmlns:a="http://schemas.openxmlformats.org/drawingml/2006/main" xmlns:r="http://schemas.openxmlformats.org/officeDocument/2006/relationships" xmlns:p="http://schemas.openxmlformats.org/presentationml/2006/main">
  <p:tag name="NUM" val="3"/>
</p:tagLst>
</file>

<file path=ppt/tags/tag296.xml><?xml version="1.0" encoding="utf-8"?>
<p:tagLst xmlns:a="http://schemas.openxmlformats.org/drawingml/2006/main" xmlns:r="http://schemas.openxmlformats.org/officeDocument/2006/relationships" xmlns:p="http://schemas.openxmlformats.org/presentationml/2006/main">
  <p:tag name="NUM" val="1"/>
</p:tagLst>
</file>

<file path=ppt/tags/tag297.xml><?xml version="1.0" encoding="utf-8"?>
<p:tagLst xmlns:a="http://schemas.openxmlformats.org/drawingml/2006/main" xmlns:r="http://schemas.openxmlformats.org/officeDocument/2006/relationships" xmlns:p="http://schemas.openxmlformats.org/presentationml/2006/main">
  <p:tag name="NUM" val="2"/>
</p:tagLst>
</file>

<file path=ppt/tags/tag298.xml><?xml version="1.0" encoding="utf-8"?>
<p:tagLst xmlns:a="http://schemas.openxmlformats.org/drawingml/2006/main" xmlns:r="http://schemas.openxmlformats.org/officeDocument/2006/relationships" xmlns:p="http://schemas.openxmlformats.org/presentationml/2006/main">
  <p:tag name="NUM" val="3"/>
</p:tagLst>
</file>

<file path=ppt/tags/tag299.xml><?xml version="1.0" encoding="utf-8"?>
<p:tagLst xmlns:a="http://schemas.openxmlformats.org/drawingml/2006/main" xmlns:r="http://schemas.openxmlformats.org/officeDocument/2006/relationships" xmlns:p="http://schemas.openxmlformats.org/presentationml/2006/main">
  <p:tag name="NUM" val="4"/>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00.xml><?xml version="1.0" encoding="utf-8"?>
<p:tagLst xmlns:a="http://schemas.openxmlformats.org/drawingml/2006/main" xmlns:r="http://schemas.openxmlformats.org/officeDocument/2006/relationships" xmlns:p="http://schemas.openxmlformats.org/presentationml/2006/main">
  <p:tag name="NUM" val="5"/>
</p:tagLst>
</file>

<file path=ppt/tags/tag301.xml><?xml version="1.0" encoding="utf-8"?>
<p:tagLst xmlns:a="http://schemas.openxmlformats.org/drawingml/2006/main" xmlns:r="http://schemas.openxmlformats.org/officeDocument/2006/relationships" xmlns:p="http://schemas.openxmlformats.org/presentationml/2006/main">
  <p:tag name="NUM" val="6"/>
</p:tagLst>
</file>

<file path=ppt/tags/tag302.xml><?xml version="1.0" encoding="utf-8"?>
<p:tagLst xmlns:a="http://schemas.openxmlformats.org/drawingml/2006/main" xmlns:r="http://schemas.openxmlformats.org/officeDocument/2006/relationships" xmlns:p="http://schemas.openxmlformats.org/presentationml/2006/main">
  <p:tag name="NUM" val="7"/>
</p:tagLst>
</file>

<file path=ppt/tags/tag303.xml><?xml version="1.0" encoding="utf-8"?>
<p:tagLst xmlns:a="http://schemas.openxmlformats.org/drawingml/2006/main" xmlns:r="http://schemas.openxmlformats.org/officeDocument/2006/relationships" xmlns:p="http://schemas.openxmlformats.org/presentationml/2006/main">
  <p:tag name="NUM" val="8"/>
</p:tagLst>
</file>

<file path=ppt/tags/tag304.xml><?xml version="1.0" encoding="utf-8"?>
<p:tagLst xmlns:a="http://schemas.openxmlformats.org/drawingml/2006/main" xmlns:r="http://schemas.openxmlformats.org/officeDocument/2006/relationships" xmlns:p="http://schemas.openxmlformats.org/presentationml/2006/main">
  <p:tag name="NUM" val="10"/>
</p:tagLst>
</file>

<file path=ppt/tags/tag305.xml><?xml version="1.0" encoding="utf-8"?>
<p:tagLst xmlns:a="http://schemas.openxmlformats.org/drawingml/2006/main" xmlns:r="http://schemas.openxmlformats.org/officeDocument/2006/relationships" xmlns:p="http://schemas.openxmlformats.org/presentationml/2006/main">
  <p:tag name="NUM" val="11"/>
</p:tagLst>
</file>

<file path=ppt/tags/tag306.xml><?xml version="1.0" encoding="utf-8"?>
<p:tagLst xmlns:a="http://schemas.openxmlformats.org/drawingml/2006/main" xmlns:r="http://schemas.openxmlformats.org/officeDocument/2006/relationships" xmlns:p="http://schemas.openxmlformats.org/presentationml/2006/main">
  <p:tag name="NUM" val="12"/>
</p:tagLst>
</file>

<file path=ppt/tags/tag307.xml><?xml version="1.0" encoding="utf-8"?>
<p:tagLst xmlns:a="http://schemas.openxmlformats.org/drawingml/2006/main" xmlns:r="http://schemas.openxmlformats.org/officeDocument/2006/relationships" xmlns:p="http://schemas.openxmlformats.org/presentationml/2006/main">
  <p:tag name="NUM" val="3"/>
</p:tagLst>
</file>

<file path=ppt/tags/tag308.xml><?xml version="1.0" encoding="utf-8"?>
<p:tagLst xmlns:a="http://schemas.openxmlformats.org/drawingml/2006/main" xmlns:r="http://schemas.openxmlformats.org/officeDocument/2006/relationships" xmlns:p="http://schemas.openxmlformats.org/presentationml/2006/main">
  <p:tag name="NUM" val="1"/>
</p:tagLst>
</file>

<file path=ppt/tags/tag309.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10.xml><?xml version="1.0" encoding="utf-8"?>
<p:tagLst xmlns:a="http://schemas.openxmlformats.org/drawingml/2006/main" xmlns:r="http://schemas.openxmlformats.org/officeDocument/2006/relationships" xmlns:p="http://schemas.openxmlformats.org/presentationml/2006/main">
  <p:tag name="NUM" val="3"/>
</p:tagLst>
</file>

<file path=ppt/tags/tag311.xml><?xml version="1.0" encoding="utf-8"?>
<p:tagLst xmlns:a="http://schemas.openxmlformats.org/drawingml/2006/main" xmlns:r="http://schemas.openxmlformats.org/officeDocument/2006/relationships" xmlns:p="http://schemas.openxmlformats.org/presentationml/2006/main">
  <p:tag name="NUM" val="4"/>
</p:tagLst>
</file>

<file path=ppt/tags/tag312.xml><?xml version="1.0" encoding="utf-8"?>
<p:tagLst xmlns:a="http://schemas.openxmlformats.org/drawingml/2006/main" xmlns:r="http://schemas.openxmlformats.org/officeDocument/2006/relationships" xmlns:p="http://schemas.openxmlformats.org/presentationml/2006/main">
  <p:tag name="NUM" val="5"/>
</p:tagLst>
</file>

<file path=ppt/tags/tag313.xml><?xml version="1.0" encoding="utf-8"?>
<p:tagLst xmlns:a="http://schemas.openxmlformats.org/drawingml/2006/main" xmlns:r="http://schemas.openxmlformats.org/officeDocument/2006/relationships" xmlns:p="http://schemas.openxmlformats.org/presentationml/2006/main">
  <p:tag name="NUM" val="6"/>
</p:tagLst>
</file>

<file path=ppt/tags/tag314.xml><?xml version="1.0" encoding="utf-8"?>
<p:tagLst xmlns:a="http://schemas.openxmlformats.org/drawingml/2006/main" xmlns:r="http://schemas.openxmlformats.org/officeDocument/2006/relationships" xmlns:p="http://schemas.openxmlformats.org/presentationml/2006/main">
  <p:tag name="NUM" val="7"/>
</p:tagLst>
</file>

<file path=ppt/tags/tag315.xml><?xml version="1.0" encoding="utf-8"?>
<p:tagLst xmlns:a="http://schemas.openxmlformats.org/drawingml/2006/main" xmlns:r="http://schemas.openxmlformats.org/officeDocument/2006/relationships" xmlns:p="http://schemas.openxmlformats.org/presentationml/2006/main">
  <p:tag name="NUM" val="8"/>
</p:tagLst>
</file>

<file path=ppt/tags/tag316.xml><?xml version="1.0" encoding="utf-8"?>
<p:tagLst xmlns:a="http://schemas.openxmlformats.org/drawingml/2006/main" xmlns:r="http://schemas.openxmlformats.org/officeDocument/2006/relationships" xmlns:p="http://schemas.openxmlformats.org/presentationml/2006/main">
  <p:tag name="NUM" val="10"/>
</p:tagLst>
</file>

<file path=ppt/tags/tag317.xml><?xml version="1.0" encoding="utf-8"?>
<p:tagLst xmlns:a="http://schemas.openxmlformats.org/drawingml/2006/main" xmlns:r="http://schemas.openxmlformats.org/officeDocument/2006/relationships" xmlns:p="http://schemas.openxmlformats.org/presentationml/2006/main">
  <p:tag name="NUM" val="11"/>
</p:tagLst>
</file>

<file path=ppt/tags/tag318.xml><?xml version="1.0" encoding="utf-8"?>
<p:tagLst xmlns:a="http://schemas.openxmlformats.org/drawingml/2006/main" xmlns:r="http://schemas.openxmlformats.org/officeDocument/2006/relationships" xmlns:p="http://schemas.openxmlformats.org/presentationml/2006/main">
  <p:tag name="NUM" val="12"/>
</p:tagLst>
</file>

<file path=ppt/tags/tag319.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20.xml><?xml version="1.0" encoding="utf-8"?>
<p:tagLst xmlns:a="http://schemas.openxmlformats.org/drawingml/2006/main" xmlns:r="http://schemas.openxmlformats.org/officeDocument/2006/relationships" xmlns:p="http://schemas.openxmlformats.org/presentationml/2006/main">
  <p:tag name="NUM" val="1"/>
</p:tagLst>
</file>

<file path=ppt/tags/tag321.xml><?xml version="1.0" encoding="utf-8"?>
<p:tagLst xmlns:a="http://schemas.openxmlformats.org/drawingml/2006/main" xmlns:r="http://schemas.openxmlformats.org/officeDocument/2006/relationships" xmlns:p="http://schemas.openxmlformats.org/presentationml/2006/main">
  <p:tag name="NUM" val="2"/>
</p:tagLst>
</file>

<file path=ppt/tags/tag322.xml><?xml version="1.0" encoding="utf-8"?>
<p:tagLst xmlns:a="http://schemas.openxmlformats.org/drawingml/2006/main" xmlns:r="http://schemas.openxmlformats.org/officeDocument/2006/relationships" xmlns:p="http://schemas.openxmlformats.org/presentationml/2006/main">
  <p:tag name="NUM" val="3"/>
</p:tagLst>
</file>

<file path=ppt/tags/tag323.xml><?xml version="1.0" encoding="utf-8"?>
<p:tagLst xmlns:a="http://schemas.openxmlformats.org/drawingml/2006/main" xmlns:r="http://schemas.openxmlformats.org/officeDocument/2006/relationships" xmlns:p="http://schemas.openxmlformats.org/presentationml/2006/main">
  <p:tag name="NUM" val="4"/>
</p:tagLst>
</file>

<file path=ppt/tags/tag324.xml><?xml version="1.0" encoding="utf-8"?>
<p:tagLst xmlns:a="http://schemas.openxmlformats.org/drawingml/2006/main" xmlns:r="http://schemas.openxmlformats.org/officeDocument/2006/relationships" xmlns:p="http://schemas.openxmlformats.org/presentationml/2006/main">
  <p:tag name="NUM" val="5"/>
</p:tagLst>
</file>

<file path=ppt/tags/tag325.xml><?xml version="1.0" encoding="utf-8"?>
<p:tagLst xmlns:a="http://schemas.openxmlformats.org/drawingml/2006/main" xmlns:r="http://schemas.openxmlformats.org/officeDocument/2006/relationships" xmlns:p="http://schemas.openxmlformats.org/presentationml/2006/main">
  <p:tag name="NUM" val="6"/>
</p:tagLst>
</file>

<file path=ppt/tags/tag326.xml><?xml version="1.0" encoding="utf-8"?>
<p:tagLst xmlns:a="http://schemas.openxmlformats.org/drawingml/2006/main" xmlns:r="http://schemas.openxmlformats.org/officeDocument/2006/relationships" xmlns:p="http://schemas.openxmlformats.org/presentationml/2006/main">
  <p:tag name="NUM" val="7"/>
</p:tagLst>
</file>

<file path=ppt/tags/tag327.xml><?xml version="1.0" encoding="utf-8"?>
<p:tagLst xmlns:a="http://schemas.openxmlformats.org/drawingml/2006/main" xmlns:r="http://schemas.openxmlformats.org/officeDocument/2006/relationships" xmlns:p="http://schemas.openxmlformats.org/presentationml/2006/main">
  <p:tag name="NUM" val="8"/>
</p:tagLst>
</file>

<file path=ppt/tags/tag328.xml><?xml version="1.0" encoding="utf-8"?>
<p:tagLst xmlns:a="http://schemas.openxmlformats.org/drawingml/2006/main" xmlns:r="http://schemas.openxmlformats.org/officeDocument/2006/relationships" xmlns:p="http://schemas.openxmlformats.org/presentationml/2006/main">
  <p:tag name="NUM" val="10"/>
</p:tagLst>
</file>

<file path=ppt/tags/tag329.xml><?xml version="1.0" encoding="utf-8"?>
<p:tagLst xmlns:a="http://schemas.openxmlformats.org/drawingml/2006/main" xmlns:r="http://schemas.openxmlformats.org/officeDocument/2006/relationships" xmlns:p="http://schemas.openxmlformats.org/presentationml/2006/main">
  <p:tag name="NUM" val="11"/>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30.xml><?xml version="1.0" encoding="utf-8"?>
<p:tagLst xmlns:a="http://schemas.openxmlformats.org/drawingml/2006/main" xmlns:r="http://schemas.openxmlformats.org/officeDocument/2006/relationships" xmlns:p="http://schemas.openxmlformats.org/presentationml/2006/main">
  <p:tag name="NUM" val="12"/>
</p:tagLst>
</file>

<file path=ppt/tags/tag331.xml><?xml version="1.0" encoding="utf-8"?>
<p:tagLst xmlns:a="http://schemas.openxmlformats.org/drawingml/2006/main" xmlns:r="http://schemas.openxmlformats.org/officeDocument/2006/relationships" xmlns:p="http://schemas.openxmlformats.org/presentationml/2006/main">
  <p:tag name="NUM" val="3"/>
</p:tagLst>
</file>

<file path=ppt/tags/tag332.xml><?xml version="1.0" encoding="utf-8"?>
<p:tagLst xmlns:a="http://schemas.openxmlformats.org/drawingml/2006/main" xmlns:r="http://schemas.openxmlformats.org/officeDocument/2006/relationships" xmlns:p="http://schemas.openxmlformats.org/presentationml/2006/main">
  <p:tag name="NUM" val="1"/>
</p:tagLst>
</file>

<file path=ppt/tags/tag333.xml><?xml version="1.0" encoding="utf-8"?>
<p:tagLst xmlns:a="http://schemas.openxmlformats.org/drawingml/2006/main" xmlns:r="http://schemas.openxmlformats.org/officeDocument/2006/relationships" xmlns:p="http://schemas.openxmlformats.org/presentationml/2006/main">
  <p:tag name="NUM" val="2"/>
</p:tagLst>
</file>

<file path=ppt/tags/tag334.xml><?xml version="1.0" encoding="utf-8"?>
<p:tagLst xmlns:a="http://schemas.openxmlformats.org/drawingml/2006/main" xmlns:r="http://schemas.openxmlformats.org/officeDocument/2006/relationships" xmlns:p="http://schemas.openxmlformats.org/presentationml/2006/main">
  <p:tag name="NUM" val="3"/>
</p:tagLst>
</file>

<file path=ppt/tags/tag335.xml><?xml version="1.0" encoding="utf-8"?>
<p:tagLst xmlns:a="http://schemas.openxmlformats.org/drawingml/2006/main" xmlns:r="http://schemas.openxmlformats.org/officeDocument/2006/relationships" xmlns:p="http://schemas.openxmlformats.org/presentationml/2006/main">
  <p:tag name="NUM" val="4"/>
</p:tagLst>
</file>

<file path=ppt/tags/tag336.xml><?xml version="1.0" encoding="utf-8"?>
<p:tagLst xmlns:a="http://schemas.openxmlformats.org/drawingml/2006/main" xmlns:r="http://schemas.openxmlformats.org/officeDocument/2006/relationships" xmlns:p="http://schemas.openxmlformats.org/presentationml/2006/main">
  <p:tag name="NUM" val="5"/>
</p:tagLst>
</file>

<file path=ppt/tags/tag337.xml><?xml version="1.0" encoding="utf-8"?>
<p:tagLst xmlns:a="http://schemas.openxmlformats.org/drawingml/2006/main" xmlns:r="http://schemas.openxmlformats.org/officeDocument/2006/relationships" xmlns:p="http://schemas.openxmlformats.org/presentationml/2006/main">
  <p:tag name="NUM" val="6"/>
</p:tagLst>
</file>

<file path=ppt/tags/tag338.xml><?xml version="1.0" encoding="utf-8"?>
<p:tagLst xmlns:a="http://schemas.openxmlformats.org/drawingml/2006/main" xmlns:r="http://schemas.openxmlformats.org/officeDocument/2006/relationships" xmlns:p="http://schemas.openxmlformats.org/presentationml/2006/main">
  <p:tag name="NUM" val="7"/>
</p:tagLst>
</file>

<file path=ppt/tags/tag339.xml><?xml version="1.0" encoding="utf-8"?>
<p:tagLst xmlns:a="http://schemas.openxmlformats.org/drawingml/2006/main" xmlns:r="http://schemas.openxmlformats.org/officeDocument/2006/relationships" xmlns:p="http://schemas.openxmlformats.org/presentationml/2006/main">
  <p:tag name="NUM" val="8"/>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40.xml><?xml version="1.0" encoding="utf-8"?>
<p:tagLst xmlns:a="http://schemas.openxmlformats.org/drawingml/2006/main" xmlns:r="http://schemas.openxmlformats.org/officeDocument/2006/relationships" xmlns:p="http://schemas.openxmlformats.org/presentationml/2006/main">
  <p:tag name="NUM" val="10"/>
</p:tagLst>
</file>

<file path=ppt/tags/tag341.xml><?xml version="1.0" encoding="utf-8"?>
<p:tagLst xmlns:a="http://schemas.openxmlformats.org/drawingml/2006/main" xmlns:r="http://schemas.openxmlformats.org/officeDocument/2006/relationships" xmlns:p="http://schemas.openxmlformats.org/presentationml/2006/main">
  <p:tag name="NUM" val="12"/>
</p:tagLst>
</file>

<file path=ppt/tags/tag342.xml><?xml version="1.0" encoding="utf-8"?>
<p:tagLst xmlns:a="http://schemas.openxmlformats.org/drawingml/2006/main" xmlns:r="http://schemas.openxmlformats.org/officeDocument/2006/relationships" xmlns:p="http://schemas.openxmlformats.org/presentationml/2006/main">
  <p:tag name="NUM" val="3"/>
</p:tagLst>
</file>

<file path=ppt/tags/tag343.xml><?xml version="1.0" encoding="utf-8"?>
<p:tagLst xmlns:a="http://schemas.openxmlformats.org/drawingml/2006/main" xmlns:r="http://schemas.openxmlformats.org/officeDocument/2006/relationships" xmlns:p="http://schemas.openxmlformats.org/presentationml/2006/main">
  <p:tag name="NUM" val="11"/>
</p:tagLst>
</file>

<file path=ppt/tags/tag344.xml><?xml version="1.0" encoding="utf-8"?>
<p:tagLst xmlns:a="http://schemas.openxmlformats.org/drawingml/2006/main" xmlns:r="http://schemas.openxmlformats.org/officeDocument/2006/relationships" xmlns:p="http://schemas.openxmlformats.org/presentationml/2006/main">
  <p:tag name="NUM" val="1"/>
</p:tagLst>
</file>

<file path=ppt/tags/tag345.xml><?xml version="1.0" encoding="utf-8"?>
<p:tagLst xmlns:a="http://schemas.openxmlformats.org/drawingml/2006/main" xmlns:r="http://schemas.openxmlformats.org/officeDocument/2006/relationships" xmlns:p="http://schemas.openxmlformats.org/presentationml/2006/main">
  <p:tag name="NUM" val="2"/>
</p:tagLst>
</file>

<file path=ppt/tags/tag346.xml><?xml version="1.0" encoding="utf-8"?>
<p:tagLst xmlns:a="http://schemas.openxmlformats.org/drawingml/2006/main" xmlns:r="http://schemas.openxmlformats.org/officeDocument/2006/relationships" xmlns:p="http://schemas.openxmlformats.org/presentationml/2006/main">
  <p:tag name="NUM" val="3"/>
</p:tagLst>
</file>

<file path=ppt/tags/tag347.xml><?xml version="1.0" encoding="utf-8"?>
<p:tagLst xmlns:a="http://schemas.openxmlformats.org/drawingml/2006/main" xmlns:r="http://schemas.openxmlformats.org/officeDocument/2006/relationships" xmlns:p="http://schemas.openxmlformats.org/presentationml/2006/main">
  <p:tag name="NUM" val="4"/>
</p:tagLst>
</file>

<file path=ppt/tags/tag348.xml><?xml version="1.0" encoding="utf-8"?>
<p:tagLst xmlns:a="http://schemas.openxmlformats.org/drawingml/2006/main" xmlns:r="http://schemas.openxmlformats.org/officeDocument/2006/relationships" xmlns:p="http://schemas.openxmlformats.org/presentationml/2006/main">
  <p:tag name="NUM" val="5"/>
</p:tagLst>
</file>

<file path=ppt/tags/tag349.xml><?xml version="1.0" encoding="utf-8"?>
<p:tagLst xmlns:a="http://schemas.openxmlformats.org/drawingml/2006/main" xmlns:r="http://schemas.openxmlformats.org/officeDocument/2006/relationships" xmlns:p="http://schemas.openxmlformats.org/presentationml/2006/main">
  <p:tag name="NUM" val="6"/>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50.xml><?xml version="1.0" encoding="utf-8"?>
<p:tagLst xmlns:a="http://schemas.openxmlformats.org/drawingml/2006/main" xmlns:r="http://schemas.openxmlformats.org/officeDocument/2006/relationships" xmlns:p="http://schemas.openxmlformats.org/presentationml/2006/main">
  <p:tag name="NUM" val="7"/>
</p:tagLst>
</file>

<file path=ppt/tags/tag351.xml><?xml version="1.0" encoding="utf-8"?>
<p:tagLst xmlns:a="http://schemas.openxmlformats.org/drawingml/2006/main" xmlns:r="http://schemas.openxmlformats.org/officeDocument/2006/relationships" xmlns:p="http://schemas.openxmlformats.org/presentationml/2006/main">
  <p:tag name="NUM" val="8"/>
</p:tagLst>
</file>

<file path=ppt/tags/tag352.xml><?xml version="1.0" encoding="utf-8"?>
<p:tagLst xmlns:a="http://schemas.openxmlformats.org/drawingml/2006/main" xmlns:r="http://schemas.openxmlformats.org/officeDocument/2006/relationships" xmlns:p="http://schemas.openxmlformats.org/presentationml/2006/main">
  <p:tag name="NUM" val="9"/>
</p:tagLst>
</file>

<file path=ppt/tags/tag353.xml><?xml version="1.0" encoding="utf-8"?>
<p:tagLst xmlns:a="http://schemas.openxmlformats.org/drawingml/2006/main" xmlns:r="http://schemas.openxmlformats.org/officeDocument/2006/relationships" xmlns:p="http://schemas.openxmlformats.org/presentationml/2006/main">
  <p:tag name="NUM" val="3"/>
</p:tagLst>
</file>

<file path=ppt/tags/tag354.xml><?xml version="1.0" encoding="utf-8"?>
<p:tagLst xmlns:a="http://schemas.openxmlformats.org/drawingml/2006/main" xmlns:r="http://schemas.openxmlformats.org/officeDocument/2006/relationships" xmlns:p="http://schemas.openxmlformats.org/presentationml/2006/main">
  <p:tag name="NUM" val="1"/>
</p:tagLst>
</file>

<file path=ppt/tags/tag355.xml><?xml version="1.0" encoding="utf-8"?>
<p:tagLst xmlns:a="http://schemas.openxmlformats.org/drawingml/2006/main" xmlns:r="http://schemas.openxmlformats.org/officeDocument/2006/relationships" xmlns:p="http://schemas.openxmlformats.org/presentationml/2006/main">
  <p:tag name="NUM" val="2"/>
</p:tagLst>
</file>

<file path=ppt/tags/tag356.xml><?xml version="1.0" encoding="utf-8"?>
<p:tagLst xmlns:a="http://schemas.openxmlformats.org/drawingml/2006/main" xmlns:r="http://schemas.openxmlformats.org/officeDocument/2006/relationships" xmlns:p="http://schemas.openxmlformats.org/presentationml/2006/main">
  <p:tag name="NUM" val="3"/>
</p:tagLst>
</file>

<file path=ppt/tags/tag357.xml><?xml version="1.0" encoding="utf-8"?>
<p:tagLst xmlns:a="http://schemas.openxmlformats.org/drawingml/2006/main" xmlns:r="http://schemas.openxmlformats.org/officeDocument/2006/relationships" xmlns:p="http://schemas.openxmlformats.org/presentationml/2006/main">
  <p:tag name="NUM" val="4"/>
</p:tagLst>
</file>

<file path=ppt/tags/tag358.xml><?xml version="1.0" encoding="utf-8"?>
<p:tagLst xmlns:a="http://schemas.openxmlformats.org/drawingml/2006/main" xmlns:r="http://schemas.openxmlformats.org/officeDocument/2006/relationships" xmlns:p="http://schemas.openxmlformats.org/presentationml/2006/main">
  <p:tag name="NUM" val="5"/>
</p:tagLst>
</file>

<file path=ppt/tags/tag359.xml><?xml version="1.0" encoding="utf-8"?>
<p:tagLst xmlns:a="http://schemas.openxmlformats.org/drawingml/2006/main" xmlns:r="http://schemas.openxmlformats.org/officeDocument/2006/relationships" xmlns:p="http://schemas.openxmlformats.org/presentationml/2006/main">
  <p:tag name="NUM" val="6"/>
</p:tagLst>
</file>

<file path=ppt/tags/tag36.xml><?xml version="1.0" encoding="utf-8"?>
<p:tagLst xmlns:a="http://schemas.openxmlformats.org/drawingml/2006/main" xmlns:r="http://schemas.openxmlformats.org/officeDocument/2006/relationships" xmlns:p="http://schemas.openxmlformats.org/presentationml/2006/main">
  <p:tag name="NUM" val="10"/>
</p:tagLst>
</file>

<file path=ppt/tags/tag360.xml><?xml version="1.0" encoding="utf-8"?>
<p:tagLst xmlns:a="http://schemas.openxmlformats.org/drawingml/2006/main" xmlns:r="http://schemas.openxmlformats.org/officeDocument/2006/relationships" xmlns:p="http://schemas.openxmlformats.org/presentationml/2006/main">
  <p:tag name="NUM" val="7"/>
</p:tagLst>
</file>

<file path=ppt/tags/tag361.xml><?xml version="1.0" encoding="utf-8"?>
<p:tagLst xmlns:a="http://schemas.openxmlformats.org/drawingml/2006/main" xmlns:r="http://schemas.openxmlformats.org/officeDocument/2006/relationships" xmlns:p="http://schemas.openxmlformats.org/presentationml/2006/main">
  <p:tag name="NUM" val="8"/>
</p:tagLst>
</file>

<file path=ppt/tags/tag362.xml><?xml version="1.0" encoding="utf-8"?>
<p:tagLst xmlns:a="http://schemas.openxmlformats.org/drawingml/2006/main" xmlns:r="http://schemas.openxmlformats.org/officeDocument/2006/relationships" xmlns:p="http://schemas.openxmlformats.org/presentationml/2006/main">
  <p:tag name="NUM" val="9"/>
</p:tagLst>
</file>

<file path=ppt/tags/tag363.xml><?xml version="1.0" encoding="utf-8"?>
<p:tagLst xmlns:a="http://schemas.openxmlformats.org/drawingml/2006/main" xmlns:r="http://schemas.openxmlformats.org/officeDocument/2006/relationships" xmlns:p="http://schemas.openxmlformats.org/presentationml/2006/main">
  <p:tag name="NUM" val="3"/>
</p:tagLst>
</file>

<file path=ppt/tags/tag364.xml><?xml version="1.0" encoding="utf-8"?>
<p:tagLst xmlns:a="http://schemas.openxmlformats.org/drawingml/2006/main" xmlns:r="http://schemas.openxmlformats.org/officeDocument/2006/relationships" xmlns:p="http://schemas.openxmlformats.org/presentationml/2006/main">
  <p:tag name="NUM" val="3"/>
</p:tagLst>
</file>

<file path=ppt/tags/tag365.xml><?xml version="1.0" encoding="utf-8"?>
<p:tagLst xmlns:a="http://schemas.openxmlformats.org/drawingml/2006/main" xmlns:r="http://schemas.openxmlformats.org/officeDocument/2006/relationships" xmlns:p="http://schemas.openxmlformats.org/presentationml/2006/main">
  <p:tag name="NUM" val="3"/>
</p:tagLst>
</file>

<file path=ppt/tags/tag366.xml><?xml version="1.0" encoding="utf-8"?>
<p:tagLst xmlns:a="http://schemas.openxmlformats.org/drawingml/2006/main" xmlns:r="http://schemas.openxmlformats.org/officeDocument/2006/relationships" xmlns:p="http://schemas.openxmlformats.org/presentationml/2006/main">
  <p:tag name="NUM" val="3"/>
</p:tagLst>
</file>

<file path=ppt/tags/tag367.xml><?xml version="1.0" encoding="utf-8"?>
<p:tagLst xmlns:a="http://schemas.openxmlformats.org/drawingml/2006/main" xmlns:r="http://schemas.openxmlformats.org/officeDocument/2006/relationships" xmlns:p="http://schemas.openxmlformats.org/presentationml/2006/main">
  <p:tag name="NUM" val="3"/>
</p:tagLst>
</file>

<file path=ppt/tags/tag368.xml><?xml version="1.0" encoding="utf-8"?>
<p:tagLst xmlns:a="http://schemas.openxmlformats.org/drawingml/2006/main" xmlns:r="http://schemas.openxmlformats.org/officeDocument/2006/relationships" xmlns:p="http://schemas.openxmlformats.org/presentationml/2006/main">
  <p:tag name="NUM" val="3"/>
</p:tagLst>
</file>

<file path=ppt/tags/tag369.xml><?xml version="1.0" encoding="utf-8"?>
<p:tagLst xmlns:a="http://schemas.openxmlformats.org/drawingml/2006/main" xmlns:r="http://schemas.openxmlformats.org/officeDocument/2006/relationships" xmlns:p="http://schemas.openxmlformats.org/presentationml/2006/main">
  <p:tag name="NUM" val="3"/>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70.xml><?xml version="1.0" encoding="utf-8"?>
<p:tagLst xmlns:a="http://schemas.openxmlformats.org/drawingml/2006/main" xmlns:r="http://schemas.openxmlformats.org/officeDocument/2006/relationships" xmlns:p="http://schemas.openxmlformats.org/presentationml/2006/main">
  <p:tag name="NUM" val="1"/>
</p:tagLst>
</file>

<file path=ppt/tags/tag371.xml><?xml version="1.0" encoding="utf-8"?>
<p:tagLst xmlns:a="http://schemas.openxmlformats.org/drawingml/2006/main" xmlns:r="http://schemas.openxmlformats.org/officeDocument/2006/relationships" xmlns:p="http://schemas.openxmlformats.org/presentationml/2006/main">
  <p:tag name="NUM" val="2"/>
</p:tagLst>
</file>

<file path=ppt/tags/tag372.xml><?xml version="1.0" encoding="utf-8"?>
<p:tagLst xmlns:a="http://schemas.openxmlformats.org/drawingml/2006/main" xmlns:r="http://schemas.openxmlformats.org/officeDocument/2006/relationships" xmlns:p="http://schemas.openxmlformats.org/presentationml/2006/main">
  <p:tag name="NUM" val="3"/>
</p:tagLst>
</file>

<file path=ppt/tags/tag373.xml><?xml version="1.0" encoding="utf-8"?>
<p:tagLst xmlns:a="http://schemas.openxmlformats.org/drawingml/2006/main" xmlns:r="http://schemas.openxmlformats.org/officeDocument/2006/relationships" xmlns:p="http://schemas.openxmlformats.org/presentationml/2006/main">
  <p:tag name="NUM" val="4"/>
</p:tagLst>
</file>

<file path=ppt/tags/tag374.xml><?xml version="1.0" encoding="utf-8"?>
<p:tagLst xmlns:a="http://schemas.openxmlformats.org/drawingml/2006/main" xmlns:r="http://schemas.openxmlformats.org/officeDocument/2006/relationships" xmlns:p="http://schemas.openxmlformats.org/presentationml/2006/main">
  <p:tag name="NUM" val="5"/>
</p:tagLst>
</file>

<file path=ppt/tags/tag375.xml><?xml version="1.0" encoding="utf-8"?>
<p:tagLst xmlns:a="http://schemas.openxmlformats.org/drawingml/2006/main" xmlns:r="http://schemas.openxmlformats.org/officeDocument/2006/relationships" xmlns:p="http://schemas.openxmlformats.org/presentationml/2006/main">
  <p:tag name="NUM" val="6"/>
</p:tagLst>
</file>

<file path=ppt/tags/tag376.xml><?xml version="1.0" encoding="utf-8"?>
<p:tagLst xmlns:a="http://schemas.openxmlformats.org/drawingml/2006/main" xmlns:r="http://schemas.openxmlformats.org/officeDocument/2006/relationships" xmlns:p="http://schemas.openxmlformats.org/presentationml/2006/main">
  <p:tag name="NUM" val="7"/>
</p:tagLst>
</file>

<file path=ppt/tags/tag377.xml><?xml version="1.0" encoding="utf-8"?>
<p:tagLst xmlns:a="http://schemas.openxmlformats.org/drawingml/2006/main" xmlns:r="http://schemas.openxmlformats.org/officeDocument/2006/relationships" xmlns:p="http://schemas.openxmlformats.org/presentationml/2006/main">
  <p:tag name="NUM" val="8"/>
</p:tagLst>
</file>

<file path=ppt/tags/tag378.xml><?xml version="1.0" encoding="utf-8"?>
<p:tagLst xmlns:a="http://schemas.openxmlformats.org/drawingml/2006/main" xmlns:r="http://schemas.openxmlformats.org/officeDocument/2006/relationships" xmlns:p="http://schemas.openxmlformats.org/presentationml/2006/main">
  <p:tag name="NUM" val="3"/>
</p:tagLst>
</file>

<file path=ppt/tags/tag379.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12"/>
</p:tagLst>
</file>

<file path=ppt/tags/tag380.xml><?xml version="1.0" encoding="utf-8"?>
<p:tagLst xmlns:a="http://schemas.openxmlformats.org/drawingml/2006/main" xmlns:r="http://schemas.openxmlformats.org/officeDocument/2006/relationships" xmlns:p="http://schemas.openxmlformats.org/presentationml/2006/main">
  <p:tag name="NUM" val="2"/>
</p:tagLst>
</file>

<file path=ppt/tags/tag381.xml><?xml version="1.0" encoding="utf-8"?>
<p:tagLst xmlns:a="http://schemas.openxmlformats.org/drawingml/2006/main" xmlns:r="http://schemas.openxmlformats.org/officeDocument/2006/relationships" xmlns:p="http://schemas.openxmlformats.org/presentationml/2006/main">
  <p:tag name="NUM" val="3"/>
</p:tagLst>
</file>

<file path=ppt/tags/tag382.xml><?xml version="1.0" encoding="utf-8"?>
<p:tagLst xmlns:a="http://schemas.openxmlformats.org/drawingml/2006/main" xmlns:r="http://schemas.openxmlformats.org/officeDocument/2006/relationships" xmlns:p="http://schemas.openxmlformats.org/presentationml/2006/main">
  <p:tag name="NUM" val="4"/>
</p:tagLst>
</file>

<file path=ppt/tags/tag383.xml><?xml version="1.0" encoding="utf-8"?>
<p:tagLst xmlns:a="http://schemas.openxmlformats.org/drawingml/2006/main" xmlns:r="http://schemas.openxmlformats.org/officeDocument/2006/relationships" xmlns:p="http://schemas.openxmlformats.org/presentationml/2006/main">
  <p:tag name="NUM" val="5"/>
</p:tagLst>
</file>

<file path=ppt/tags/tag384.xml><?xml version="1.0" encoding="utf-8"?>
<p:tagLst xmlns:a="http://schemas.openxmlformats.org/drawingml/2006/main" xmlns:r="http://schemas.openxmlformats.org/officeDocument/2006/relationships" xmlns:p="http://schemas.openxmlformats.org/presentationml/2006/main">
  <p:tag name="NUM" val="6"/>
</p:tagLst>
</file>

<file path=ppt/tags/tag385.xml><?xml version="1.0" encoding="utf-8"?>
<p:tagLst xmlns:a="http://schemas.openxmlformats.org/drawingml/2006/main" xmlns:r="http://schemas.openxmlformats.org/officeDocument/2006/relationships" xmlns:p="http://schemas.openxmlformats.org/presentationml/2006/main">
  <p:tag name="NUM" val="7"/>
</p:tagLst>
</file>

<file path=ppt/tags/tag386.xml><?xml version="1.0" encoding="utf-8"?>
<p:tagLst xmlns:a="http://schemas.openxmlformats.org/drawingml/2006/main" xmlns:r="http://schemas.openxmlformats.org/officeDocument/2006/relationships" xmlns:p="http://schemas.openxmlformats.org/presentationml/2006/main">
  <p:tag name="NUM" val="8"/>
</p:tagLst>
</file>

<file path=ppt/tags/tag387.xml><?xml version="1.0" encoding="utf-8"?>
<p:tagLst xmlns:a="http://schemas.openxmlformats.org/drawingml/2006/main" xmlns:r="http://schemas.openxmlformats.org/officeDocument/2006/relationships" xmlns:p="http://schemas.openxmlformats.org/presentationml/2006/main">
  <p:tag name="NUM" val="3"/>
</p:tagLst>
</file>

<file path=ppt/tags/tag388.xml><?xml version="1.0" encoding="utf-8"?>
<p:tagLst xmlns:a="http://schemas.openxmlformats.org/drawingml/2006/main" xmlns:r="http://schemas.openxmlformats.org/officeDocument/2006/relationships" xmlns:p="http://schemas.openxmlformats.org/presentationml/2006/main">
  <p:tag name="NUM" val="1"/>
</p:tagLst>
</file>

<file path=ppt/tags/tag389.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13"/>
</p:tagLst>
</file>

<file path=ppt/tags/tag390.xml><?xml version="1.0" encoding="utf-8"?>
<p:tagLst xmlns:a="http://schemas.openxmlformats.org/drawingml/2006/main" xmlns:r="http://schemas.openxmlformats.org/officeDocument/2006/relationships" xmlns:p="http://schemas.openxmlformats.org/presentationml/2006/main">
  <p:tag name="NUM" val="3"/>
</p:tagLst>
</file>

<file path=ppt/tags/tag391.xml><?xml version="1.0" encoding="utf-8"?>
<p:tagLst xmlns:a="http://schemas.openxmlformats.org/drawingml/2006/main" xmlns:r="http://schemas.openxmlformats.org/officeDocument/2006/relationships" xmlns:p="http://schemas.openxmlformats.org/presentationml/2006/main">
  <p:tag name="NUM" val="4"/>
</p:tagLst>
</file>

<file path=ppt/tags/tag392.xml><?xml version="1.0" encoding="utf-8"?>
<p:tagLst xmlns:a="http://schemas.openxmlformats.org/drawingml/2006/main" xmlns:r="http://schemas.openxmlformats.org/officeDocument/2006/relationships" xmlns:p="http://schemas.openxmlformats.org/presentationml/2006/main">
  <p:tag name="NUM" val="5"/>
</p:tagLst>
</file>

<file path=ppt/tags/tag393.xml><?xml version="1.0" encoding="utf-8"?>
<p:tagLst xmlns:a="http://schemas.openxmlformats.org/drawingml/2006/main" xmlns:r="http://schemas.openxmlformats.org/officeDocument/2006/relationships" xmlns:p="http://schemas.openxmlformats.org/presentationml/2006/main">
  <p:tag name="NUM" val="6"/>
</p:tagLst>
</file>

<file path=ppt/tags/tag394.xml><?xml version="1.0" encoding="utf-8"?>
<p:tagLst xmlns:a="http://schemas.openxmlformats.org/drawingml/2006/main" xmlns:r="http://schemas.openxmlformats.org/officeDocument/2006/relationships" xmlns:p="http://schemas.openxmlformats.org/presentationml/2006/main">
  <p:tag name="NUM" val="8"/>
</p:tagLst>
</file>

<file path=ppt/tags/tag395.xml><?xml version="1.0" encoding="utf-8"?>
<p:tagLst xmlns:a="http://schemas.openxmlformats.org/drawingml/2006/main" xmlns:r="http://schemas.openxmlformats.org/officeDocument/2006/relationships" xmlns:p="http://schemas.openxmlformats.org/presentationml/2006/main">
  <p:tag name="NUM" val="3"/>
</p:tagLst>
</file>

<file path=ppt/tags/tag396.xml><?xml version="1.0" encoding="utf-8"?>
<p:tagLst xmlns:a="http://schemas.openxmlformats.org/drawingml/2006/main" xmlns:r="http://schemas.openxmlformats.org/officeDocument/2006/relationships" xmlns:p="http://schemas.openxmlformats.org/presentationml/2006/main">
  <p:tag name="NUM" val="7"/>
</p:tagLst>
</file>

<file path=ppt/tags/tag397.xml><?xml version="1.0" encoding="utf-8"?>
<p:tagLst xmlns:a="http://schemas.openxmlformats.org/drawingml/2006/main" xmlns:r="http://schemas.openxmlformats.org/officeDocument/2006/relationships" xmlns:p="http://schemas.openxmlformats.org/presentationml/2006/main">
  <p:tag name="NUM" val="12"/>
</p:tagLst>
</file>

<file path=ppt/tags/tag398.xml><?xml version="1.0" encoding="utf-8"?>
<p:tagLst xmlns:a="http://schemas.openxmlformats.org/drawingml/2006/main" xmlns:r="http://schemas.openxmlformats.org/officeDocument/2006/relationships" xmlns:p="http://schemas.openxmlformats.org/presentationml/2006/main">
  <p:tag name="NUM" val="1"/>
</p:tagLst>
</file>

<file path=ppt/tags/tag39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00.xml><?xml version="1.0" encoding="utf-8"?>
<p:tagLst xmlns:a="http://schemas.openxmlformats.org/drawingml/2006/main" xmlns:r="http://schemas.openxmlformats.org/officeDocument/2006/relationships" xmlns:p="http://schemas.openxmlformats.org/presentationml/2006/main">
  <p:tag name="NUM" val="3"/>
</p:tagLst>
</file>

<file path=ppt/tags/tag401.xml><?xml version="1.0" encoding="utf-8"?>
<p:tagLst xmlns:a="http://schemas.openxmlformats.org/drawingml/2006/main" xmlns:r="http://schemas.openxmlformats.org/officeDocument/2006/relationships" xmlns:p="http://schemas.openxmlformats.org/presentationml/2006/main">
  <p:tag name="NUM" val="4"/>
</p:tagLst>
</file>

<file path=ppt/tags/tag402.xml><?xml version="1.0" encoding="utf-8"?>
<p:tagLst xmlns:a="http://schemas.openxmlformats.org/drawingml/2006/main" xmlns:r="http://schemas.openxmlformats.org/officeDocument/2006/relationships" xmlns:p="http://schemas.openxmlformats.org/presentationml/2006/main">
  <p:tag name="NUM" val="5"/>
</p:tagLst>
</file>

<file path=ppt/tags/tag403.xml><?xml version="1.0" encoding="utf-8"?>
<p:tagLst xmlns:a="http://schemas.openxmlformats.org/drawingml/2006/main" xmlns:r="http://schemas.openxmlformats.org/officeDocument/2006/relationships" xmlns:p="http://schemas.openxmlformats.org/presentationml/2006/main">
  <p:tag name="NUM" val="6"/>
</p:tagLst>
</file>

<file path=ppt/tags/tag404.xml><?xml version="1.0" encoding="utf-8"?>
<p:tagLst xmlns:a="http://schemas.openxmlformats.org/drawingml/2006/main" xmlns:r="http://schemas.openxmlformats.org/officeDocument/2006/relationships" xmlns:p="http://schemas.openxmlformats.org/presentationml/2006/main">
  <p:tag name="NUM" val="8"/>
</p:tagLst>
</file>

<file path=ppt/tags/tag405.xml><?xml version="1.0" encoding="utf-8"?>
<p:tagLst xmlns:a="http://schemas.openxmlformats.org/drawingml/2006/main" xmlns:r="http://schemas.openxmlformats.org/officeDocument/2006/relationships" xmlns:p="http://schemas.openxmlformats.org/presentationml/2006/main">
  <p:tag name="NUM" val="3"/>
</p:tagLst>
</file>

<file path=ppt/tags/tag406.xml><?xml version="1.0" encoding="utf-8"?>
<p:tagLst xmlns:a="http://schemas.openxmlformats.org/drawingml/2006/main" xmlns:r="http://schemas.openxmlformats.org/officeDocument/2006/relationships" xmlns:p="http://schemas.openxmlformats.org/presentationml/2006/main">
  <p:tag name="NUM" val="7"/>
</p:tagLst>
</file>

<file path=ppt/tags/tag407.xml><?xml version="1.0" encoding="utf-8"?>
<p:tagLst xmlns:a="http://schemas.openxmlformats.org/drawingml/2006/main" xmlns:r="http://schemas.openxmlformats.org/officeDocument/2006/relationships" xmlns:p="http://schemas.openxmlformats.org/presentationml/2006/main">
  <p:tag name="NUM" val="12"/>
</p:tagLst>
</file>

<file path=ppt/tags/tag408.xml><?xml version="1.0" encoding="utf-8"?>
<p:tagLst xmlns:a="http://schemas.openxmlformats.org/drawingml/2006/main" xmlns:r="http://schemas.openxmlformats.org/officeDocument/2006/relationships" xmlns:p="http://schemas.openxmlformats.org/presentationml/2006/main">
  <p:tag name="NUM" val="1"/>
</p:tagLst>
</file>

<file path=ppt/tags/tag409.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19"/>
</p:tagLst>
</file>

<file path=ppt/tags/tag410.xml><?xml version="1.0" encoding="utf-8"?>
<p:tagLst xmlns:a="http://schemas.openxmlformats.org/drawingml/2006/main" xmlns:r="http://schemas.openxmlformats.org/officeDocument/2006/relationships" xmlns:p="http://schemas.openxmlformats.org/presentationml/2006/main">
  <p:tag name="NUM" val="3"/>
</p:tagLst>
</file>

<file path=ppt/tags/tag411.xml><?xml version="1.0" encoding="utf-8"?>
<p:tagLst xmlns:a="http://schemas.openxmlformats.org/drawingml/2006/main" xmlns:r="http://schemas.openxmlformats.org/officeDocument/2006/relationships" xmlns:p="http://schemas.openxmlformats.org/presentationml/2006/main">
  <p:tag name="NUM" val="4"/>
</p:tagLst>
</file>

<file path=ppt/tags/tag412.xml><?xml version="1.0" encoding="utf-8"?>
<p:tagLst xmlns:a="http://schemas.openxmlformats.org/drawingml/2006/main" xmlns:r="http://schemas.openxmlformats.org/officeDocument/2006/relationships" xmlns:p="http://schemas.openxmlformats.org/presentationml/2006/main">
  <p:tag name="NUM" val="5"/>
</p:tagLst>
</file>

<file path=ppt/tags/tag413.xml><?xml version="1.0" encoding="utf-8"?>
<p:tagLst xmlns:a="http://schemas.openxmlformats.org/drawingml/2006/main" xmlns:r="http://schemas.openxmlformats.org/officeDocument/2006/relationships" xmlns:p="http://schemas.openxmlformats.org/presentationml/2006/main">
  <p:tag name="NUM" val="6"/>
</p:tagLst>
</file>

<file path=ppt/tags/tag414.xml><?xml version="1.0" encoding="utf-8"?>
<p:tagLst xmlns:a="http://schemas.openxmlformats.org/drawingml/2006/main" xmlns:r="http://schemas.openxmlformats.org/officeDocument/2006/relationships" xmlns:p="http://schemas.openxmlformats.org/presentationml/2006/main">
  <p:tag name="NUM" val="7"/>
</p:tagLst>
</file>

<file path=ppt/tags/tag415.xml><?xml version="1.0" encoding="utf-8"?>
<p:tagLst xmlns:a="http://schemas.openxmlformats.org/drawingml/2006/main" xmlns:r="http://schemas.openxmlformats.org/officeDocument/2006/relationships" xmlns:p="http://schemas.openxmlformats.org/presentationml/2006/main">
  <p:tag name="NUM" val="8"/>
</p:tagLst>
</file>

<file path=ppt/tags/tag416.xml><?xml version="1.0" encoding="utf-8"?>
<p:tagLst xmlns:a="http://schemas.openxmlformats.org/drawingml/2006/main" xmlns:r="http://schemas.openxmlformats.org/officeDocument/2006/relationships" xmlns:p="http://schemas.openxmlformats.org/presentationml/2006/main">
  <p:tag name="NUM" val="3"/>
</p:tagLst>
</file>

<file path=ppt/tags/tag417.xml><?xml version="1.0" encoding="utf-8"?>
<p:tagLst xmlns:a="http://schemas.openxmlformats.org/drawingml/2006/main" xmlns:r="http://schemas.openxmlformats.org/officeDocument/2006/relationships" xmlns:p="http://schemas.openxmlformats.org/presentationml/2006/main">
  <p:tag name="NUM" val="1"/>
</p:tagLst>
</file>

<file path=ppt/tags/tag418.xml><?xml version="1.0" encoding="utf-8"?>
<p:tagLst xmlns:a="http://schemas.openxmlformats.org/drawingml/2006/main" xmlns:r="http://schemas.openxmlformats.org/officeDocument/2006/relationships" xmlns:p="http://schemas.openxmlformats.org/presentationml/2006/main">
  <p:tag name="NUM" val="2"/>
</p:tagLst>
</file>

<file path=ppt/tags/tag419.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20.xml><?xml version="1.0" encoding="utf-8"?>
<p:tagLst xmlns:a="http://schemas.openxmlformats.org/drawingml/2006/main" xmlns:r="http://schemas.openxmlformats.org/officeDocument/2006/relationships" xmlns:p="http://schemas.openxmlformats.org/presentationml/2006/main">
  <p:tag name="NUM" val="4"/>
</p:tagLst>
</file>

<file path=ppt/tags/tag421.xml><?xml version="1.0" encoding="utf-8"?>
<p:tagLst xmlns:a="http://schemas.openxmlformats.org/drawingml/2006/main" xmlns:r="http://schemas.openxmlformats.org/officeDocument/2006/relationships" xmlns:p="http://schemas.openxmlformats.org/presentationml/2006/main">
  <p:tag name="NUM" val="5"/>
</p:tagLst>
</file>

<file path=ppt/tags/tag422.xml><?xml version="1.0" encoding="utf-8"?>
<p:tagLst xmlns:a="http://schemas.openxmlformats.org/drawingml/2006/main" xmlns:r="http://schemas.openxmlformats.org/officeDocument/2006/relationships" xmlns:p="http://schemas.openxmlformats.org/presentationml/2006/main">
  <p:tag name="NUM" val="6"/>
</p:tagLst>
</file>

<file path=ppt/tags/tag423.xml><?xml version="1.0" encoding="utf-8"?>
<p:tagLst xmlns:a="http://schemas.openxmlformats.org/drawingml/2006/main" xmlns:r="http://schemas.openxmlformats.org/officeDocument/2006/relationships" xmlns:p="http://schemas.openxmlformats.org/presentationml/2006/main">
  <p:tag name="NUM" val="7"/>
</p:tagLst>
</file>

<file path=ppt/tags/tag424.xml><?xml version="1.0" encoding="utf-8"?>
<p:tagLst xmlns:a="http://schemas.openxmlformats.org/drawingml/2006/main" xmlns:r="http://schemas.openxmlformats.org/officeDocument/2006/relationships" xmlns:p="http://schemas.openxmlformats.org/presentationml/2006/main">
  <p:tag name="NUM" val="8"/>
</p:tagLst>
</file>

<file path=ppt/tags/tag425.xml><?xml version="1.0" encoding="utf-8"?>
<p:tagLst xmlns:a="http://schemas.openxmlformats.org/drawingml/2006/main" xmlns:r="http://schemas.openxmlformats.org/officeDocument/2006/relationships" xmlns:p="http://schemas.openxmlformats.org/presentationml/2006/main">
  <p:tag name="NUM" val="3"/>
</p:tagLst>
</file>

<file path=ppt/tags/tag426.xml><?xml version="1.0" encoding="utf-8"?>
<p:tagLst xmlns:a="http://schemas.openxmlformats.org/drawingml/2006/main" xmlns:r="http://schemas.openxmlformats.org/officeDocument/2006/relationships" xmlns:p="http://schemas.openxmlformats.org/presentationml/2006/main">
  <p:tag name="NUM" val="1"/>
</p:tagLst>
</file>

<file path=ppt/tags/tag427.xml><?xml version="1.0" encoding="utf-8"?>
<p:tagLst xmlns:a="http://schemas.openxmlformats.org/drawingml/2006/main" xmlns:r="http://schemas.openxmlformats.org/officeDocument/2006/relationships" xmlns:p="http://schemas.openxmlformats.org/presentationml/2006/main">
  <p:tag name="NUM" val="2"/>
</p:tagLst>
</file>

<file path=ppt/tags/tag428.xml><?xml version="1.0" encoding="utf-8"?>
<p:tagLst xmlns:a="http://schemas.openxmlformats.org/drawingml/2006/main" xmlns:r="http://schemas.openxmlformats.org/officeDocument/2006/relationships" xmlns:p="http://schemas.openxmlformats.org/presentationml/2006/main">
  <p:tag name="NUM" val="3"/>
</p:tagLst>
</file>

<file path=ppt/tags/tag429.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8"/>
</p:tagLst>
</file>

<file path=ppt/tags/tag430.xml><?xml version="1.0" encoding="utf-8"?>
<p:tagLst xmlns:a="http://schemas.openxmlformats.org/drawingml/2006/main" xmlns:r="http://schemas.openxmlformats.org/officeDocument/2006/relationships" xmlns:p="http://schemas.openxmlformats.org/presentationml/2006/main">
  <p:tag name="NUM" val="5"/>
</p:tagLst>
</file>

<file path=ppt/tags/tag431.xml><?xml version="1.0" encoding="utf-8"?>
<p:tagLst xmlns:a="http://schemas.openxmlformats.org/drawingml/2006/main" xmlns:r="http://schemas.openxmlformats.org/officeDocument/2006/relationships" xmlns:p="http://schemas.openxmlformats.org/presentationml/2006/main">
  <p:tag name="NUM" val="6"/>
</p:tagLst>
</file>

<file path=ppt/tags/tag432.xml><?xml version="1.0" encoding="utf-8"?>
<p:tagLst xmlns:a="http://schemas.openxmlformats.org/drawingml/2006/main" xmlns:r="http://schemas.openxmlformats.org/officeDocument/2006/relationships" xmlns:p="http://schemas.openxmlformats.org/presentationml/2006/main">
  <p:tag name="NUM" val="8"/>
</p:tagLst>
</file>

<file path=ppt/tags/tag433.xml><?xml version="1.0" encoding="utf-8"?>
<p:tagLst xmlns:a="http://schemas.openxmlformats.org/drawingml/2006/main" xmlns:r="http://schemas.openxmlformats.org/officeDocument/2006/relationships" xmlns:p="http://schemas.openxmlformats.org/presentationml/2006/main">
  <p:tag name="NUM" val="3"/>
</p:tagLst>
</file>

<file path=ppt/tags/tag434.xml><?xml version="1.0" encoding="utf-8"?>
<p:tagLst xmlns:a="http://schemas.openxmlformats.org/drawingml/2006/main" xmlns:r="http://schemas.openxmlformats.org/officeDocument/2006/relationships" xmlns:p="http://schemas.openxmlformats.org/presentationml/2006/main">
  <p:tag name="NUM" val="7"/>
</p:tagLst>
</file>

<file path=ppt/tags/tag435.xml><?xml version="1.0" encoding="utf-8"?>
<p:tagLst xmlns:a="http://schemas.openxmlformats.org/drawingml/2006/main" xmlns:r="http://schemas.openxmlformats.org/officeDocument/2006/relationships" xmlns:p="http://schemas.openxmlformats.org/presentationml/2006/main">
  <p:tag name="NUM" val="12"/>
</p:tagLst>
</file>

<file path=ppt/tags/tag436.xml><?xml version="1.0" encoding="utf-8"?>
<p:tagLst xmlns:a="http://schemas.openxmlformats.org/drawingml/2006/main" xmlns:r="http://schemas.openxmlformats.org/officeDocument/2006/relationships" xmlns:p="http://schemas.openxmlformats.org/presentationml/2006/main">
  <p:tag name="NUM" val="1"/>
</p:tagLst>
</file>

<file path=ppt/tags/tag437.xml><?xml version="1.0" encoding="utf-8"?>
<p:tagLst xmlns:a="http://schemas.openxmlformats.org/drawingml/2006/main" xmlns:r="http://schemas.openxmlformats.org/officeDocument/2006/relationships" xmlns:p="http://schemas.openxmlformats.org/presentationml/2006/main">
  <p:tag name="NUM" val="2"/>
</p:tagLst>
</file>

<file path=ppt/tags/tag438.xml><?xml version="1.0" encoding="utf-8"?>
<p:tagLst xmlns:a="http://schemas.openxmlformats.org/drawingml/2006/main" xmlns:r="http://schemas.openxmlformats.org/officeDocument/2006/relationships" xmlns:p="http://schemas.openxmlformats.org/presentationml/2006/main">
  <p:tag name="NUM" val="3"/>
</p:tagLst>
</file>

<file path=ppt/tags/tag439.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9"/>
</p:tagLst>
</file>

<file path=ppt/tags/tag440.xml><?xml version="1.0" encoding="utf-8"?>
<p:tagLst xmlns:a="http://schemas.openxmlformats.org/drawingml/2006/main" xmlns:r="http://schemas.openxmlformats.org/officeDocument/2006/relationships" xmlns:p="http://schemas.openxmlformats.org/presentationml/2006/main">
  <p:tag name="NUM" val="5"/>
</p:tagLst>
</file>

<file path=ppt/tags/tag441.xml><?xml version="1.0" encoding="utf-8"?>
<p:tagLst xmlns:a="http://schemas.openxmlformats.org/drawingml/2006/main" xmlns:r="http://schemas.openxmlformats.org/officeDocument/2006/relationships" xmlns:p="http://schemas.openxmlformats.org/presentationml/2006/main">
  <p:tag name="NUM" val="6"/>
</p:tagLst>
</file>

<file path=ppt/tags/tag442.xml><?xml version="1.0" encoding="utf-8"?>
<p:tagLst xmlns:a="http://schemas.openxmlformats.org/drawingml/2006/main" xmlns:r="http://schemas.openxmlformats.org/officeDocument/2006/relationships" xmlns:p="http://schemas.openxmlformats.org/presentationml/2006/main">
  <p:tag name="NUM" val="8"/>
</p:tagLst>
</file>

<file path=ppt/tags/tag443.xml><?xml version="1.0" encoding="utf-8"?>
<p:tagLst xmlns:a="http://schemas.openxmlformats.org/drawingml/2006/main" xmlns:r="http://schemas.openxmlformats.org/officeDocument/2006/relationships" xmlns:p="http://schemas.openxmlformats.org/presentationml/2006/main">
  <p:tag name="NUM" val="3"/>
</p:tagLst>
</file>

<file path=ppt/tags/tag444.xml><?xml version="1.0" encoding="utf-8"?>
<p:tagLst xmlns:a="http://schemas.openxmlformats.org/drawingml/2006/main" xmlns:r="http://schemas.openxmlformats.org/officeDocument/2006/relationships" xmlns:p="http://schemas.openxmlformats.org/presentationml/2006/main">
  <p:tag name="NUM" val="7"/>
</p:tagLst>
</file>

<file path=ppt/tags/tag445.xml><?xml version="1.0" encoding="utf-8"?>
<p:tagLst xmlns:a="http://schemas.openxmlformats.org/drawingml/2006/main" xmlns:r="http://schemas.openxmlformats.org/officeDocument/2006/relationships" xmlns:p="http://schemas.openxmlformats.org/presentationml/2006/main">
  <p:tag name="NUM" val="12"/>
</p:tagLst>
</file>

<file path=ppt/tags/tag446.xml><?xml version="1.0" encoding="utf-8"?>
<p:tagLst xmlns:a="http://schemas.openxmlformats.org/drawingml/2006/main" xmlns:r="http://schemas.openxmlformats.org/officeDocument/2006/relationships" xmlns:p="http://schemas.openxmlformats.org/presentationml/2006/main">
  <p:tag name="NUM" val="1"/>
</p:tagLst>
</file>

<file path=ppt/tags/tag447.xml><?xml version="1.0" encoding="utf-8"?>
<p:tagLst xmlns:a="http://schemas.openxmlformats.org/drawingml/2006/main" xmlns:r="http://schemas.openxmlformats.org/officeDocument/2006/relationships" xmlns:p="http://schemas.openxmlformats.org/presentationml/2006/main">
  <p:tag name="NUM" val="2"/>
</p:tagLst>
</file>

<file path=ppt/tags/tag448.xml><?xml version="1.0" encoding="utf-8"?>
<p:tagLst xmlns:a="http://schemas.openxmlformats.org/drawingml/2006/main" xmlns:r="http://schemas.openxmlformats.org/officeDocument/2006/relationships" xmlns:p="http://schemas.openxmlformats.org/presentationml/2006/main">
  <p:tag name="NUM" val="3"/>
</p:tagLst>
</file>

<file path=ppt/tags/tag449.xml><?xml version="1.0" encoding="utf-8"?>
<p:tagLst xmlns:a="http://schemas.openxmlformats.org/drawingml/2006/main" xmlns:r="http://schemas.openxmlformats.org/officeDocument/2006/relationships" xmlns:p="http://schemas.openxmlformats.org/presentationml/2006/main">
  <p:tag name="NUM" val="4"/>
</p:tagLst>
</file>

<file path=ppt/tags/tag45.xml><?xml version="1.0" encoding="utf-8"?>
<p:tagLst xmlns:a="http://schemas.openxmlformats.org/drawingml/2006/main" xmlns:r="http://schemas.openxmlformats.org/officeDocument/2006/relationships" xmlns:p="http://schemas.openxmlformats.org/presentationml/2006/main">
  <p:tag name="NUM" val="16"/>
</p:tagLst>
</file>

<file path=ppt/tags/tag450.xml><?xml version="1.0" encoding="utf-8"?>
<p:tagLst xmlns:a="http://schemas.openxmlformats.org/drawingml/2006/main" xmlns:r="http://schemas.openxmlformats.org/officeDocument/2006/relationships" xmlns:p="http://schemas.openxmlformats.org/presentationml/2006/main">
  <p:tag name="NUM" val="5"/>
</p:tagLst>
</file>

<file path=ppt/tags/tag451.xml><?xml version="1.0" encoding="utf-8"?>
<p:tagLst xmlns:a="http://schemas.openxmlformats.org/drawingml/2006/main" xmlns:r="http://schemas.openxmlformats.org/officeDocument/2006/relationships" xmlns:p="http://schemas.openxmlformats.org/presentationml/2006/main">
  <p:tag name="NUM" val="6"/>
</p:tagLst>
</file>

<file path=ppt/tags/tag452.xml><?xml version="1.0" encoding="utf-8"?>
<p:tagLst xmlns:a="http://schemas.openxmlformats.org/drawingml/2006/main" xmlns:r="http://schemas.openxmlformats.org/officeDocument/2006/relationships" xmlns:p="http://schemas.openxmlformats.org/presentationml/2006/main">
  <p:tag name="NUM" val="8"/>
</p:tagLst>
</file>

<file path=ppt/tags/tag453.xml><?xml version="1.0" encoding="utf-8"?>
<p:tagLst xmlns:a="http://schemas.openxmlformats.org/drawingml/2006/main" xmlns:r="http://schemas.openxmlformats.org/officeDocument/2006/relationships" xmlns:p="http://schemas.openxmlformats.org/presentationml/2006/main">
  <p:tag name="NUM" val="7"/>
</p:tagLst>
</file>

<file path=ppt/tags/tag454.xml><?xml version="1.0" encoding="utf-8"?>
<p:tagLst xmlns:a="http://schemas.openxmlformats.org/drawingml/2006/main" xmlns:r="http://schemas.openxmlformats.org/officeDocument/2006/relationships" xmlns:p="http://schemas.openxmlformats.org/presentationml/2006/main">
  <p:tag name="NUM" val="3"/>
</p:tagLst>
</file>

<file path=ppt/tags/tag455.xml><?xml version="1.0" encoding="utf-8"?>
<p:tagLst xmlns:a="http://schemas.openxmlformats.org/drawingml/2006/main" xmlns:r="http://schemas.openxmlformats.org/officeDocument/2006/relationships" xmlns:p="http://schemas.openxmlformats.org/presentationml/2006/main">
  <p:tag name="NUM" val="12"/>
</p:tagLst>
</file>

<file path=ppt/tags/tag456.xml><?xml version="1.0" encoding="utf-8"?>
<p:tagLst xmlns:a="http://schemas.openxmlformats.org/drawingml/2006/main" xmlns:r="http://schemas.openxmlformats.org/officeDocument/2006/relationships" xmlns:p="http://schemas.openxmlformats.org/presentationml/2006/main">
  <p:tag name="NUM" val="3"/>
</p:tagLst>
</file>

<file path=ppt/tags/tag457.xml><?xml version="1.0" encoding="utf-8"?>
<p:tagLst xmlns:a="http://schemas.openxmlformats.org/drawingml/2006/main" xmlns:r="http://schemas.openxmlformats.org/officeDocument/2006/relationships" xmlns:p="http://schemas.openxmlformats.org/presentationml/2006/main">
  <p:tag name="NUM" val="9"/>
</p:tagLst>
</file>

<file path=ppt/tags/tag458.xml><?xml version="1.0" encoding="utf-8"?>
<p:tagLst xmlns:a="http://schemas.openxmlformats.org/drawingml/2006/main" xmlns:r="http://schemas.openxmlformats.org/officeDocument/2006/relationships" xmlns:p="http://schemas.openxmlformats.org/presentationml/2006/main">
  <p:tag name="NUM" val="3"/>
</p:tagLst>
</file>

<file path=ppt/tags/tag459.xml><?xml version="1.0" encoding="utf-8"?>
<p:tagLst xmlns:a="http://schemas.openxmlformats.org/drawingml/2006/main" xmlns:r="http://schemas.openxmlformats.org/officeDocument/2006/relationships" xmlns:p="http://schemas.openxmlformats.org/presentationml/2006/main">
  <p:tag name="NUM" val="9"/>
</p:tagLst>
</file>

<file path=ppt/tags/tag46.xml><?xml version="1.0" encoding="utf-8"?>
<p:tagLst xmlns:a="http://schemas.openxmlformats.org/drawingml/2006/main" xmlns:r="http://schemas.openxmlformats.org/officeDocument/2006/relationships" xmlns:p="http://schemas.openxmlformats.org/presentationml/2006/main">
  <p:tag name="NUM" val="17"/>
</p:tagLst>
</file>

<file path=ppt/tags/tag460.xml><?xml version="1.0" encoding="utf-8"?>
<p:tagLst xmlns:a="http://schemas.openxmlformats.org/drawingml/2006/main" xmlns:r="http://schemas.openxmlformats.org/officeDocument/2006/relationships" xmlns:p="http://schemas.openxmlformats.org/presentationml/2006/main">
  <p:tag name="NUM" val="3"/>
</p:tagLst>
</file>

<file path=ppt/tags/tag461.xml><?xml version="1.0" encoding="utf-8"?>
<p:tagLst xmlns:a="http://schemas.openxmlformats.org/drawingml/2006/main" xmlns:r="http://schemas.openxmlformats.org/officeDocument/2006/relationships" xmlns:p="http://schemas.openxmlformats.org/presentationml/2006/main">
  <p:tag name="NUM" val="9"/>
</p:tagLst>
</file>

<file path=ppt/tags/tag462.xml><?xml version="1.0" encoding="utf-8"?>
<p:tagLst xmlns:a="http://schemas.openxmlformats.org/drawingml/2006/main" xmlns:r="http://schemas.openxmlformats.org/officeDocument/2006/relationships" xmlns:p="http://schemas.openxmlformats.org/presentationml/2006/main">
  <p:tag name="NUM" val="3"/>
</p:tagLst>
</file>

<file path=ppt/tags/tag463.xml><?xml version="1.0" encoding="utf-8"?>
<p:tagLst xmlns:a="http://schemas.openxmlformats.org/drawingml/2006/main" xmlns:r="http://schemas.openxmlformats.org/officeDocument/2006/relationships" xmlns:p="http://schemas.openxmlformats.org/presentationml/2006/main">
  <p:tag name="NUM" val="1"/>
</p:tagLst>
</file>

<file path=ppt/tags/tag464.xml><?xml version="1.0" encoding="utf-8"?>
<p:tagLst xmlns:a="http://schemas.openxmlformats.org/drawingml/2006/main" xmlns:r="http://schemas.openxmlformats.org/officeDocument/2006/relationships" xmlns:p="http://schemas.openxmlformats.org/presentationml/2006/main">
  <p:tag name="NUM" val="2"/>
</p:tagLst>
</file>

<file path=ppt/tags/tag465.xml><?xml version="1.0" encoding="utf-8"?>
<p:tagLst xmlns:a="http://schemas.openxmlformats.org/drawingml/2006/main" xmlns:r="http://schemas.openxmlformats.org/officeDocument/2006/relationships" xmlns:p="http://schemas.openxmlformats.org/presentationml/2006/main">
  <p:tag name="NUM" val="3"/>
</p:tagLst>
</file>

<file path=ppt/tags/tag466.xml><?xml version="1.0" encoding="utf-8"?>
<p:tagLst xmlns:a="http://schemas.openxmlformats.org/drawingml/2006/main" xmlns:r="http://schemas.openxmlformats.org/officeDocument/2006/relationships" xmlns:p="http://schemas.openxmlformats.org/presentationml/2006/main">
  <p:tag name="NUM" val="3"/>
</p:tagLst>
</file>

<file path=ppt/tags/tag467.xml><?xml version="1.0" encoding="utf-8"?>
<p:tagLst xmlns:a="http://schemas.openxmlformats.org/drawingml/2006/main" xmlns:r="http://schemas.openxmlformats.org/officeDocument/2006/relationships" xmlns:p="http://schemas.openxmlformats.org/presentationml/2006/main">
  <p:tag name="NUM" val="1"/>
</p:tagLst>
</file>

<file path=ppt/tags/tag468.xml><?xml version="1.0" encoding="utf-8"?>
<p:tagLst xmlns:a="http://schemas.openxmlformats.org/drawingml/2006/main" xmlns:r="http://schemas.openxmlformats.org/officeDocument/2006/relationships" xmlns:p="http://schemas.openxmlformats.org/presentationml/2006/main">
  <p:tag name="NUM" val="2"/>
</p:tagLst>
</file>

<file path=ppt/tags/tag469.xml><?xml version="1.0" encoding="utf-8"?>
<p:tagLst xmlns:a="http://schemas.openxmlformats.org/drawingml/2006/main" xmlns:r="http://schemas.openxmlformats.org/officeDocument/2006/relationships" xmlns:p="http://schemas.openxmlformats.org/presentationml/2006/main">
  <p:tag name="NUM" val="3"/>
</p:tagLst>
</file>

<file path=ppt/tags/tag47.xml><?xml version="1.0" encoding="utf-8"?>
<p:tagLst xmlns:a="http://schemas.openxmlformats.org/drawingml/2006/main" xmlns:r="http://schemas.openxmlformats.org/officeDocument/2006/relationships" xmlns:p="http://schemas.openxmlformats.org/presentationml/2006/main">
  <p:tag name="NUM" val="17"/>
</p:tagLst>
</file>

<file path=ppt/tags/tag470.xml><?xml version="1.0" encoding="utf-8"?>
<p:tagLst xmlns:a="http://schemas.openxmlformats.org/drawingml/2006/main" xmlns:r="http://schemas.openxmlformats.org/officeDocument/2006/relationships" xmlns:p="http://schemas.openxmlformats.org/presentationml/2006/main">
  <p:tag name="NUM" val="3"/>
</p:tagLst>
</file>

<file path=ppt/tags/tag471.xml><?xml version="1.0" encoding="utf-8"?>
<p:tagLst xmlns:a="http://schemas.openxmlformats.org/drawingml/2006/main" xmlns:r="http://schemas.openxmlformats.org/officeDocument/2006/relationships" xmlns:p="http://schemas.openxmlformats.org/presentationml/2006/main">
  <p:tag name="NUM" val="1"/>
</p:tagLst>
</file>

<file path=ppt/tags/tag472.xml><?xml version="1.0" encoding="utf-8"?>
<p:tagLst xmlns:a="http://schemas.openxmlformats.org/drawingml/2006/main" xmlns:r="http://schemas.openxmlformats.org/officeDocument/2006/relationships" xmlns:p="http://schemas.openxmlformats.org/presentationml/2006/main">
  <p:tag name="NUM" val="2"/>
</p:tagLst>
</file>

<file path=ppt/tags/tag473.xml><?xml version="1.0" encoding="utf-8"?>
<p:tagLst xmlns:a="http://schemas.openxmlformats.org/drawingml/2006/main" xmlns:r="http://schemas.openxmlformats.org/officeDocument/2006/relationships" xmlns:p="http://schemas.openxmlformats.org/presentationml/2006/main">
  <p:tag name="NUM" val="3"/>
</p:tagLst>
</file>

<file path=ppt/tags/tag474.xml><?xml version="1.0" encoding="utf-8"?>
<p:tagLst xmlns:a="http://schemas.openxmlformats.org/drawingml/2006/main" xmlns:r="http://schemas.openxmlformats.org/officeDocument/2006/relationships" xmlns:p="http://schemas.openxmlformats.org/presentationml/2006/main">
  <p:tag name="NUM" val="3"/>
</p:tagLst>
</file>

<file path=ppt/tags/tag475.xml><?xml version="1.0" encoding="utf-8"?>
<p:tagLst xmlns:a="http://schemas.openxmlformats.org/drawingml/2006/main" xmlns:r="http://schemas.openxmlformats.org/officeDocument/2006/relationships" xmlns:p="http://schemas.openxmlformats.org/presentationml/2006/main">
  <p:tag name="NUM" val="1"/>
</p:tagLst>
</file>

<file path=ppt/tags/tag476.xml><?xml version="1.0" encoding="utf-8"?>
<p:tagLst xmlns:a="http://schemas.openxmlformats.org/drawingml/2006/main" xmlns:r="http://schemas.openxmlformats.org/officeDocument/2006/relationships" xmlns:p="http://schemas.openxmlformats.org/presentationml/2006/main">
  <p:tag name="NUM" val="2"/>
</p:tagLst>
</file>

<file path=ppt/tags/tag477.xml><?xml version="1.0" encoding="utf-8"?>
<p:tagLst xmlns:a="http://schemas.openxmlformats.org/drawingml/2006/main" xmlns:r="http://schemas.openxmlformats.org/officeDocument/2006/relationships" xmlns:p="http://schemas.openxmlformats.org/presentationml/2006/main">
  <p:tag name="NUM" val="3"/>
</p:tagLst>
</file>

<file path=ppt/tags/tag478.xml><?xml version="1.0" encoding="utf-8"?>
<p:tagLst xmlns:a="http://schemas.openxmlformats.org/drawingml/2006/main" xmlns:r="http://schemas.openxmlformats.org/officeDocument/2006/relationships" xmlns:p="http://schemas.openxmlformats.org/presentationml/2006/main">
  <p:tag name="NUM" val="3"/>
</p:tagLst>
</file>

<file path=ppt/tags/tag479.xml><?xml version="1.0" encoding="utf-8"?>
<p:tagLst xmlns:a="http://schemas.openxmlformats.org/drawingml/2006/main" xmlns:r="http://schemas.openxmlformats.org/officeDocument/2006/relationships" xmlns:p="http://schemas.openxmlformats.org/presentationml/2006/main">
  <p:tag name="NUM" val="3"/>
</p:tagLst>
</file>

<file path=ppt/tags/tag48.xml><?xml version="1.0" encoding="utf-8"?>
<p:tagLst xmlns:a="http://schemas.openxmlformats.org/drawingml/2006/main" xmlns:r="http://schemas.openxmlformats.org/officeDocument/2006/relationships" xmlns:p="http://schemas.openxmlformats.org/presentationml/2006/main">
  <p:tag name="NUM" val="9"/>
</p:tagLst>
</file>

<file path=ppt/tags/tag49.xml><?xml version="1.0" encoding="utf-8"?>
<p:tagLst xmlns:a="http://schemas.openxmlformats.org/drawingml/2006/main" xmlns:r="http://schemas.openxmlformats.org/officeDocument/2006/relationships" xmlns:p="http://schemas.openxmlformats.org/presentationml/2006/main">
  <p:tag name="NUM" val="17"/>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4"/>
</p:tagLst>
</file>

<file path=ppt/tags/tag53.xml><?xml version="1.0" encoding="utf-8"?>
<p:tagLst xmlns:a="http://schemas.openxmlformats.org/drawingml/2006/main" xmlns:r="http://schemas.openxmlformats.org/officeDocument/2006/relationships" xmlns:p="http://schemas.openxmlformats.org/presentationml/2006/main">
  <p:tag name="NUM" val="4"/>
</p:tagLst>
</file>

<file path=ppt/tags/tag54.xml><?xml version="1.0" encoding="utf-8"?>
<p:tagLst xmlns:a="http://schemas.openxmlformats.org/drawingml/2006/main" xmlns:r="http://schemas.openxmlformats.org/officeDocument/2006/relationships" xmlns:p="http://schemas.openxmlformats.org/presentationml/2006/main">
  <p:tag name="NUM" val="3"/>
</p:tagLst>
</file>

<file path=ppt/tags/tag55.xml><?xml version="1.0" encoding="utf-8"?>
<p:tagLst xmlns:a="http://schemas.openxmlformats.org/drawingml/2006/main" xmlns:r="http://schemas.openxmlformats.org/officeDocument/2006/relationships" xmlns:p="http://schemas.openxmlformats.org/presentationml/2006/main">
  <p:tag name="NUM" val="15"/>
</p:tagLst>
</file>

<file path=ppt/tags/tag56.xml><?xml version="1.0" encoding="utf-8"?>
<p:tagLst xmlns:a="http://schemas.openxmlformats.org/drawingml/2006/main" xmlns:r="http://schemas.openxmlformats.org/officeDocument/2006/relationships" xmlns:p="http://schemas.openxmlformats.org/presentationml/2006/main">
  <p:tag name="NUM" val="15"/>
</p:tagLst>
</file>

<file path=ppt/tags/tag57.xml><?xml version="1.0" encoding="utf-8"?>
<p:tagLst xmlns:a="http://schemas.openxmlformats.org/drawingml/2006/main" xmlns:r="http://schemas.openxmlformats.org/officeDocument/2006/relationships" xmlns:p="http://schemas.openxmlformats.org/presentationml/2006/main">
  <p:tag name="NUM" val="11"/>
</p:tagLst>
</file>

<file path=ppt/tags/tag58.xml><?xml version="1.0" encoding="utf-8"?>
<p:tagLst xmlns:a="http://schemas.openxmlformats.org/drawingml/2006/main" xmlns:r="http://schemas.openxmlformats.org/officeDocument/2006/relationships" xmlns:p="http://schemas.openxmlformats.org/presentationml/2006/main">
  <p:tag name="NUM" val="15"/>
</p:tagLst>
</file>

<file path=ppt/tags/tag59.xml><?xml version="1.0" encoding="utf-8"?>
<p:tagLst xmlns:a="http://schemas.openxmlformats.org/drawingml/2006/main" xmlns:r="http://schemas.openxmlformats.org/officeDocument/2006/relationships" xmlns:p="http://schemas.openxmlformats.org/presentationml/2006/main">
  <p:tag name="NUM" val="16"/>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60.xml><?xml version="1.0" encoding="utf-8"?>
<p:tagLst xmlns:a="http://schemas.openxmlformats.org/drawingml/2006/main" xmlns:r="http://schemas.openxmlformats.org/officeDocument/2006/relationships" xmlns:p="http://schemas.openxmlformats.org/presentationml/2006/main">
  <p:tag name="NUM" val="15"/>
</p:tagLst>
</file>

<file path=ppt/tags/tag61.xml><?xml version="1.0" encoding="utf-8"?>
<p:tagLst xmlns:a="http://schemas.openxmlformats.org/drawingml/2006/main" xmlns:r="http://schemas.openxmlformats.org/officeDocument/2006/relationships" xmlns:p="http://schemas.openxmlformats.org/presentationml/2006/main">
  <p:tag name="NUM" val="16"/>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3"/>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3"/>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3"/>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5358</Words>
  <Application>Microsoft Office PowerPoint</Application>
  <PresentationFormat>Affichage à l'écran (4:3)</PresentationFormat>
  <Paragraphs>1051</Paragraphs>
  <Slides>121</Slides>
  <Notes>4</Notes>
  <HiddenSlides>0</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121</vt:i4>
      </vt:variant>
    </vt:vector>
  </HeadingPairs>
  <TitlesOfParts>
    <vt:vector size="134" baseType="lpstr">
      <vt:lpstr>Aharoni</vt:lpstr>
      <vt:lpstr>Aptos</vt:lpstr>
      <vt:lpstr>Arial</vt:lpstr>
      <vt:lpstr>Arimo Italics</vt:lpstr>
      <vt:lpstr>Calibri</vt:lpstr>
      <vt:lpstr>Cambria</vt:lpstr>
      <vt:lpstr>Carelia</vt:lpstr>
      <vt:lpstr>Dosis</vt:lpstr>
      <vt:lpstr>Microsoft Uighur</vt:lpstr>
      <vt:lpstr>Symbol</vt:lpstr>
      <vt:lpstr>Times New Roman</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lenovo</dc:creator>
  <cp:lastModifiedBy>AMAADID RACHID</cp:lastModifiedBy>
  <cp:revision>2</cp:revision>
  <dcterms:created xsi:type="dcterms:W3CDTF">2025-09-14T11:47:59Z</dcterms:created>
  <dcterms:modified xsi:type="dcterms:W3CDTF">2025-09-16T12:41:30Z</dcterms:modified>
</cp:coreProperties>
</file>