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13"/>
  </p:notesMasterIdLst>
  <p:sldIdLst>
    <p:sldId id="257" r:id="rId2"/>
    <p:sldId id="2134808446" r:id="rId3"/>
    <p:sldId id="2134805101" r:id="rId4"/>
    <p:sldId id="2134805475" r:id="rId5"/>
    <p:sldId id="2134808443" r:id="rId6"/>
    <p:sldId id="2134805155" r:id="rId7"/>
    <p:sldId id="2147482674" r:id="rId8"/>
    <p:sldId id="2134805393" r:id="rId9"/>
    <p:sldId id="2147482513" r:id="rId10"/>
    <p:sldId id="2147482472" r:id="rId11"/>
    <p:sldId id="2134805394" r:id="rId12"/>
    <p:sldId id="2134805395" r:id="rId13"/>
    <p:sldId id="2147482675" r:id="rId14"/>
    <p:sldId id="2147482473" r:id="rId15"/>
    <p:sldId id="2147482525" r:id="rId16"/>
    <p:sldId id="2147482526" r:id="rId17"/>
    <p:sldId id="2147482676" r:id="rId18"/>
    <p:sldId id="2147482527" r:id="rId19"/>
    <p:sldId id="2147482528" r:id="rId20"/>
    <p:sldId id="2147482677" r:id="rId21"/>
    <p:sldId id="2147482514" r:id="rId22"/>
    <p:sldId id="391" r:id="rId23"/>
    <p:sldId id="2134805161" r:id="rId24"/>
    <p:sldId id="2134805162" r:id="rId25"/>
    <p:sldId id="2147482684" r:id="rId26"/>
    <p:sldId id="2147482683" r:id="rId27"/>
    <p:sldId id="2147482534" r:id="rId28"/>
    <p:sldId id="2147482535" r:id="rId29"/>
    <p:sldId id="2147482548" r:id="rId30"/>
    <p:sldId id="2147482549" r:id="rId31"/>
    <p:sldId id="2147482523" r:id="rId32"/>
    <p:sldId id="2147482536" r:id="rId33"/>
    <p:sldId id="2147482537" r:id="rId34"/>
    <p:sldId id="2147482686" r:id="rId35"/>
    <p:sldId id="2147482687" r:id="rId36"/>
    <p:sldId id="2147482688" r:id="rId37"/>
    <p:sldId id="2147482689" r:id="rId38"/>
    <p:sldId id="2147482809" r:id="rId39"/>
    <p:sldId id="2147482810" r:id="rId40"/>
    <p:sldId id="2134808453" r:id="rId41"/>
    <p:sldId id="2134808454" r:id="rId42"/>
    <p:sldId id="2134804880" r:id="rId43"/>
    <p:sldId id="2134808472" r:id="rId44"/>
    <p:sldId id="2134808455" r:id="rId45"/>
    <p:sldId id="2147482524" r:id="rId46"/>
    <p:sldId id="2147482685" r:id="rId47"/>
    <p:sldId id="2134808457" r:id="rId48"/>
    <p:sldId id="2147482692" r:id="rId49"/>
    <p:sldId id="2147482691" r:id="rId50"/>
    <p:sldId id="2147482771" r:id="rId51"/>
    <p:sldId id="2147482457" r:id="rId52"/>
    <p:sldId id="2147482516" r:id="rId53"/>
    <p:sldId id="2147482772" r:id="rId54"/>
    <p:sldId id="2147482695" r:id="rId55"/>
    <p:sldId id="2134806499" r:id="rId56"/>
    <p:sldId id="2147482697" r:id="rId57"/>
    <p:sldId id="2147482698" r:id="rId58"/>
    <p:sldId id="2147482788" r:id="rId59"/>
    <p:sldId id="2147482789" r:id="rId60"/>
    <p:sldId id="2147482813" r:id="rId61"/>
    <p:sldId id="2147482814" r:id="rId62"/>
    <p:sldId id="2147482793" r:id="rId63"/>
    <p:sldId id="2147482794" r:id="rId64"/>
    <p:sldId id="2147482795" r:id="rId65"/>
    <p:sldId id="2147482799" r:id="rId66"/>
    <p:sldId id="2147482800" r:id="rId67"/>
    <p:sldId id="2147482815" r:id="rId68"/>
    <p:sldId id="2147482696" r:id="rId69"/>
    <p:sldId id="2134807710" r:id="rId70"/>
    <p:sldId id="2147482709" r:id="rId71"/>
    <p:sldId id="2147482702" r:id="rId72"/>
    <p:sldId id="2147482703" r:id="rId73"/>
    <p:sldId id="2147482811" r:id="rId74"/>
    <p:sldId id="2147482812" r:id="rId75"/>
    <p:sldId id="2147482816" r:id="rId76"/>
    <p:sldId id="2147482713" r:id="rId77"/>
    <p:sldId id="2147482805" r:id="rId78"/>
    <p:sldId id="2147482806" r:id="rId79"/>
    <p:sldId id="2147482724" r:id="rId80"/>
    <p:sldId id="2147482727" r:id="rId81"/>
    <p:sldId id="2147482515" r:id="rId82"/>
    <p:sldId id="2147482448" r:id="rId83"/>
    <p:sldId id="2147482714" r:id="rId84"/>
    <p:sldId id="2147482552" r:id="rId85"/>
    <p:sldId id="2147482719" r:id="rId86"/>
    <p:sldId id="2147482720" r:id="rId87"/>
    <p:sldId id="2147482721" r:id="rId88"/>
    <p:sldId id="2147482728" r:id="rId89"/>
    <p:sldId id="2147482740" r:id="rId90"/>
    <p:sldId id="2147482748" r:id="rId91"/>
    <p:sldId id="2147482741" r:id="rId92"/>
    <p:sldId id="2147482739" r:id="rId93"/>
    <p:sldId id="2147482751" r:id="rId94"/>
    <p:sldId id="2147482752" r:id="rId95"/>
    <p:sldId id="2147482753" r:id="rId96"/>
    <p:sldId id="2147482754" r:id="rId97"/>
    <p:sldId id="2147482760" r:id="rId98"/>
    <p:sldId id="2147482759" r:id="rId99"/>
    <p:sldId id="2147482761" r:id="rId100"/>
    <p:sldId id="2147482762" r:id="rId101"/>
    <p:sldId id="2147482763" r:id="rId102"/>
    <p:sldId id="2147482768" r:id="rId103"/>
    <p:sldId id="2147482807" r:id="rId104"/>
    <p:sldId id="2147482808" r:id="rId105"/>
    <p:sldId id="2147482769" r:id="rId106"/>
    <p:sldId id="2147482770" r:id="rId107"/>
    <p:sldId id="2147482581" r:id="rId108"/>
    <p:sldId id="2147482582" r:id="rId109"/>
    <p:sldId id="2147482584" r:id="rId110"/>
    <p:sldId id="701" r:id="rId111"/>
    <p:sldId id="2147482787" r:id="rId1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6C0A"/>
    <a:srgbClr val="106585"/>
    <a:srgbClr val="FFC000"/>
    <a:srgbClr val="E1A3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93" autoAdjust="0"/>
    <p:restoredTop sz="94660"/>
  </p:normalViewPr>
  <p:slideViewPr>
    <p:cSldViewPr snapToGrid="0">
      <p:cViewPr varScale="1">
        <p:scale>
          <a:sx n="74" d="100"/>
          <a:sy n="74" d="100"/>
        </p:scale>
        <p:origin x="1373"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notesMaster" Target="notesMasters/notes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14/09/2025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111</a:t>
            </a:fld>
            <a:endParaRPr lang="fr-FR"/>
          </a:p>
        </p:txBody>
      </p:sp>
    </p:spTree>
    <p:extLst>
      <p:ext uri="{BB962C8B-B14F-4D97-AF65-F5344CB8AC3E}">
        <p14:creationId xmlns:p14="http://schemas.microsoft.com/office/powerpoint/2010/main" val="2659404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7"/>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7"/>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1"/>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1"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82038"/>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1" y="956738"/>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1"/>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a:p>
        </p:txBody>
      </p:sp>
      <p:sp>
        <p:nvSpPr>
          <p:cNvPr id="4" name="Text Placeholder 3"/>
          <p:cNvSpPr>
            <a:spLocks noGrp="1"/>
          </p:cNvSpPr>
          <p:nvPr>
            <p:ph type="body" sz="half" idx="2"/>
          </p:nvPr>
        </p:nvSpPr>
        <p:spPr>
          <a:xfrm>
            <a:off x="896144" y="3578226"/>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5"/>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1"/>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9/14/2025</a:t>
            </a:fld>
            <a:endParaRPr lang="en-US" dirty="0"/>
          </a:p>
        </p:txBody>
      </p:sp>
      <p:sp>
        <p:nvSpPr>
          <p:cNvPr id="5" name="Footer Placeholder 4"/>
          <p:cNvSpPr>
            <a:spLocks noGrp="1"/>
          </p:cNvSpPr>
          <p:nvPr>
            <p:ph type="ftr" sz="quarter" idx="3"/>
          </p:nvPr>
        </p:nvSpPr>
        <p:spPr>
          <a:xfrm>
            <a:off x="1562100" y="4237571"/>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1"/>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28.png"/><Relationship Id="rId4" Type="http://schemas.openxmlformats.org/officeDocument/2006/relationships/image" Target="../media/image26.svg"/></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3.jpeg"/><Relationship Id="rId2" Type="http://schemas.openxmlformats.org/officeDocument/2006/relationships/tags" Target="../tags/tag431.xml"/><Relationship Id="rId1" Type="http://schemas.openxmlformats.org/officeDocument/2006/relationships/tags" Target="../tags/tag430.xml"/><Relationship Id="rId6" Type="http://schemas.openxmlformats.org/officeDocument/2006/relationships/image" Target="../media/image70.png"/><Relationship Id="rId5" Type="http://schemas.openxmlformats.org/officeDocument/2006/relationships/image" Target="../media/image26.svg"/><Relationship Id="rId4" Type="http://schemas.openxmlformats.org/officeDocument/2006/relationships/image" Target="../media/image25.png"/></Relationships>
</file>

<file path=ppt/slides/_rels/slide10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432.xml"/><Relationship Id="rId5" Type="http://schemas.openxmlformats.org/officeDocument/2006/relationships/image" Target="../media/image70.png"/><Relationship Id="rId4" Type="http://schemas.openxmlformats.org/officeDocument/2006/relationships/image" Target="../media/image26.svg"/></Relationships>
</file>

<file path=ppt/slides/_rels/slide102.xml.rels><?xml version="1.0" encoding="UTF-8" standalone="yes"?>
<Relationships xmlns="http://schemas.openxmlformats.org/package/2006/relationships"><Relationship Id="rId3" Type="http://schemas.openxmlformats.org/officeDocument/2006/relationships/tags" Target="../tags/tag435.xml"/><Relationship Id="rId7" Type="http://schemas.openxmlformats.org/officeDocument/2006/relationships/image" Target="../media/image72.png"/><Relationship Id="rId2" Type="http://schemas.openxmlformats.org/officeDocument/2006/relationships/tags" Target="../tags/tag434.xml"/><Relationship Id="rId1" Type="http://schemas.openxmlformats.org/officeDocument/2006/relationships/tags" Target="../tags/tag433.xml"/><Relationship Id="rId6" Type="http://schemas.openxmlformats.org/officeDocument/2006/relationships/image" Target="../media/image71.png"/><Relationship Id="rId5" Type="http://schemas.openxmlformats.org/officeDocument/2006/relationships/slideLayout" Target="../slideLayouts/slideLayout7.xml"/><Relationship Id="rId4" Type="http://schemas.openxmlformats.org/officeDocument/2006/relationships/tags" Target="../tags/tag436.xml"/></Relationships>
</file>

<file path=ppt/slides/_rels/slide103.xml.rels><?xml version="1.0" encoding="UTF-8" standalone="yes"?>
<Relationships xmlns="http://schemas.openxmlformats.org/package/2006/relationships"><Relationship Id="rId3" Type="http://schemas.openxmlformats.org/officeDocument/2006/relationships/tags" Target="../tags/tag439.xml"/><Relationship Id="rId2" Type="http://schemas.openxmlformats.org/officeDocument/2006/relationships/tags" Target="../tags/tag438.xml"/><Relationship Id="rId1" Type="http://schemas.openxmlformats.org/officeDocument/2006/relationships/tags" Target="../tags/tag437.xml"/><Relationship Id="rId6" Type="http://schemas.openxmlformats.org/officeDocument/2006/relationships/image" Target="../media/image71.png"/><Relationship Id="rId5" Type="http://schemas.openxmlformats.org/officeDocument/2006/relationships/slideLayout" Target="../slideLayouts/slideLayout7.xml"/><Relationship Id="rId4" Type="http://schemas.openxmlformats.org/officeDocument/2006/relationships/tags" Target="../tags/tag440.xml"/></Relationships>
</file>

<file path=ppt/slides/_rels/slide104.xml.rels><?xml version="1.0" encoding="UTF-8" standalone="yes"?>
<Relationships xmlns="http://schemas.openxmlformats.org/package/2006/relationships"><Relationship Id="rId3" Type="http://schemas.openxmlformats.org/officeDocument/2006/relationships/tags" Target="../tags/tag443.xml"/><Relationship Id="rId2" Type="http://schemas.openxmlformats.org/officeDocument/2006/relationships/tags" Target="../tags/tag442.xml"/><Relationship Id="rId1" Type="http://schemas.openxmlformats.org/officeDocument/2006/relationships/tags" Target="../tags/tag441.xml"/><Relationship Id="rId6" Type="http://schemas.openxmlformats.org/officeDocument/2006/relationships/image" Target="../media/image71.png"/><Relationship Id="rId5" Type="http://schemas.openxmlformats.org/officeDocument/2006/relationships/slideLayout" Target="../slideLayouts/slideLayout7.xml"/><Relationship Id="rId4" Type="http://schemas.openxmlformats.org/officeDocument/2006/relationships/tags" Target="../tags/tag444.xml"/></Relationships>
</file>

<file path=ppt/slides/_rels/slide10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445.xml"/><Relationship Id="rId5" Type="http://schemas.openxmlformats.org/officeDocument/2006/relationships/image" Target="../media/image70.png"/><Relationship Id="rId4" Type="http://schemas.openxmlformats.org/officeDocument/2006/relationships/image" Target="../media/image26.svg"/></Relationships>
</file>

<file path=ppt/slides/_rels/slide10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108.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10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3.xml"/><Relationship Id="rId5" Type="http://schemas.openxmlformats.org/officeDocument/2006/relationships/image" Target="../media/image30.jpeg"/><Relationship Id="rId4" Type="http://schemas.openxmlformats.org/officeDocument/2006/relationships/image" Target="../media/image26.svg"/></Relationships>
</file>

<file path=ppt/slides/_rels/slide110.xml.rels><?xml version="1.0" encoding="UTF-8" standalone="yes"?>
<Relationships xmlns="http://schemas.openxmlformats.org/package/2006/relationships"><Relationship Id="rId8" Type="http://schemas.openxmlformats.org/officeDocument/2006/relationships/image" Target="../media/image78.svg"/><Relationship Id="rId3" Type="http://schemas.openxmlformats.org/officeDocument/2006/relationships/image" Target="../media/image75.png"/><Relationship Id="rId7" Type="http://schemas.openxmlformats.org/officeDocument/2006/relationships/image" Target="../media/image7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80.svg"/><Relationship Id="rId4" Type="http://schemas.openxmlformats.org/officeDocument/2006/relationships/image" Target="../media/image76.svg"/><Relationship Id="rId9" Type="http://schemas.openxmlformats.org/officeDocument/2006/relationships/image" Target="../media/image79.png"/></Relationships>
</file>

<file path=ppt/slides/_rels/slide1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4.xml"/><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5.xml"/><Relationship Id="rId5" Type="http://schemas.openxmlformats.org/officeDocument/2006/relationships/image" Target="../media/image28.png"/><Relationship Id="rId4" Type="http://schemas.openxmlformats.org/officeDocument/2006/relationships/image" Target="../media/image26.sv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28.png"/><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7.xml"/><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28.png"/><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28.png"/><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0.xml"/><Relationship Id="rId4" Type="http://schemas.openxmlformats.org/officeDocument/2006/relationships/image" Target="../media/image26.sv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28.png"/><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28.png"/><Relationship Id="rId4" Type="http://schemas.openxmlformats.org/officeDocument/2006/relationships/image" Target="../media/image26.sv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25.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ags" Target="../tags/tag73.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0.jpe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37.png"/><Relationship Id="rId4" Type="http://schemas.openxmlformats.org/officeDocument/2006/relationships/image" Target="../media/image26.sv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37.png"/><Relationship Id="rId4" Type="http://schemas.openxmlformats.org/officeDocument/2006/relationships/image" Target="../media/image26.sv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34.png"/><Relationship Id="rId4" Type="http://schemas.openxmlformats.org/officeDocument/2006/relationships/image" Target="../media/image26.sv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40.png"/><Relationship Id="rId4" Type="http://schemas.openxmlformats.org/officeDocument/2006/relationships/image" Target="../media/image26.sv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36.png"/><Relationship Id="rId4" Type="http://schemas.openxmlformats.org/officeDocument/2006/relationships/image" Target="../media/image26.sv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9.xml"/><Relationship Id="rId5" Type="http://schemas.openxmlformats.org/officeDocument/2006/relationships/image" Target="../media/image41.png"/><Relationship Id="rId4" Type="http://schemas.openxmlformats.org/officeDocument/2006/relationships/image" Target="../media/image26.sv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42.png"/><Relationship Id="rId4" Type="http://schemas.openxmlformats.org/officeDocument/2006/relationships/image" Target="../media/image26.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jpe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1.xml"/><Relationship Id="rId5" Type="http://schemas.openxmlformats.org/officeDocument/2006/relationships/image" Target="../media/image43.png"/><Relationship Id="rId4" Type="http://schemas.openxmlformats.org/officeDocument/2006/relationships/image" Target="../media/image26.svg"/></Relationships>
</file>

<file path=ppt/slides/_rels/slide3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5.png"/><Relationship Id="rId7"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tags" Target="../tags/tag82.xml"/><Relationship Id="rId6" Type="http://schemas.openxmlformats.org/officeDocument/2006/relationships/image" Target="../media/image44.png"/><Relationship Id="rId5" Type="http://schemas.openxmlformats.org/officeDocument/2006/relationships/image" Target="../media/image34.png"/><Relationship Id="rId4" Type="http://schemas.openxmlformats.org/officeDocument/2006/relationships/image" Target="../media/image26.sv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45.png"/><Relationship Id="rId4" Type="http://schemas.openxmlformats.org/officeDocument/2006/relationships/image" Target="../media/image26.sv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46.png"/><Relationship Id="rId4" Type="http://schemas.openxmlformats.org/officeDocument/2006/relationships/image" Target="../media/image26.sv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38.png"/><Relationship Id="rId4" Type="http://schemas.openxmlformats.org/officeDocument/2006/relationships/image" Target="../media/image26.sv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6.xml"/><Relationship Id="rId5" Type="http://schemas.openxmlformats.org/officeDocument/2006/relationships/image" Target="../media/image38.png"/><Relationship Id="rId4" Type="http://schemas.openxmlformats.org/officeDocument/2006/relationships/image" Target="../media/image26.svg"/></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7.xml"/><Relationship Id="rId5" Type="http://schemas.openxmlformats.org/officeDocument/2006/relationships/image" Target="../media/image39.png"/><Relationship Id="rId4" Type="http://schemas.openxmlformats.org/officeDocument/2006/relationships/image" Target="../media/image26.svg"/></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8.xml"/><Relationship Id="rId5" Type="http://schemas.openxmlformats.org/officeDocument/2006/relationships/image" Target="../media/image39.png"/><Relationship Id="rId4" Type="http://schemas.openxmlformats.org/officeDocument/2006/relationships/image" Target="../media/image26.svg"/></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9.xml"/><Relationship Id="rId5" Type="http://schemas.openxmlformats.org/officeDocument/2006/relationships/image" Target="../media/image47.png"/><Relationship Id="rId4" Type="http://schemas.openxmlformats.org/officeDocument/2006/relationships/image" Target="../media/image26.svg"/></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90.xml"/><Relationship Id="rId5" Type="http://schemas.openxmlformats.org/officeDocument/2006/relationships/image" Target="../media/image47.png"/><Relationship Id="rId4" Type="http://schemas.openxmlformats.org/officeDocument/2006/relationships/image" Target="../media/image26.svg"/></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91.xml"/><Relationship Id="rId5" Type="http://schemas.openxmlformats.org/officeDocument/2006/relationships/image" Target="../media/image28.png"/><Relationship Id="rId4" Type="http://schemas.openxmlformats.org/officeDocument/2006/relationships/image" Target="../media/image26.svg"/></Relationships>
</file>

<file path=ppt/slides/_rels/slide42.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25.png"/><Relationship Id="rId7" Type="http://schemas.openxmlformats.org/officeDocument/2006/relationships/image" Target="../media/image51.jpeg"/><Relationship Id="rId2" Type="http://schemas.openxmlformats.org/officeDocument/2006/relationships/slideLayout" Target="../slideLayouts/slideLayout7.xml"/><Relationship Id="rId1" Type="http://schemas.openxmlformats.org/officeDocument/2006/relationships/tags" Target="../tags/tag92.xml"/><Relationship Id="rId6" Type="http://schemas.openxmlformats.org/officeDocument/2006/relationships/image" Target="../media/image50.jpeg"/><Relationship Id="rId11" Type="http://schemas.openxmlformats.org/officeDocument/2006/relationships/image" Target="../media/image39.png"/><Relationship Id="rId5" Type="http://schemas.openxmlformats.org/officeDocument/2006/relationships/image" Target="../media/image49.jpe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32.png"/></Relationships>
</file>

<file path=ppt/slides/_rels/slide43.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25.png"/><Relationship Id="rId7" Type="http://schemas.openxmlformats.org/officeDocument/2006/relationships/image" Target="../media/image53.png"/><Relationship Id="rId2" Type="http://schemas.openxmlformats.org/officeDocument/2006/relationships/slideLayout" Target="../slideLayouts/slideLayout7.xml"/><Relationship Id="rId1" Type="http://schemas.openxmlformats.org/officeDocument/2006/relationships/tags" Target="../tags/tag93.xml"/><Relationship Id="rId6" Type="http://schemas.openxmlformats.org/officeDocument/2006/relationships/image" Target="../media/image52.png"/><Relationship Id="rId11" Type="http://schemas.openxmlformats.org/officeDocument/2006/relationships/image" Target="../media/image38.png"/><Relationship Id="rId5" Type="http://schemas.openxmlformats.org/officeDocument/2006/relationships/image" Target="../media/image42.png"/><Relationship Id="rId10" Type="http://schemas.openxmlformats.org/officeDocument/2006/relationships/image" Target="../media/image51.jpeg"/><Relationship Id="rId4" Type="http://schemas.openxmlformats.org/officeDocument/2006/relationships/image" Target="../media/image26.svg"/><Relationship Id="rId9" Type="http://schemas.openxmlformats.org/officeDocument/2006/relationships/image" Target="../media/image50.jpeg"/></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50.jpeg"/><Relationship Id="rId2" Type="http://schemas.openxmlformats.org/officeDocument/2006/relationships/slideLayout" Target="../slideLayouts/slideLayout7.xml"/><Relationship Id="rId1" Type="http://schemas.openxmlformats.org/officeDocument/2006/relationships/tags" Target="../tags/tag94.xml"/><Relationship Id="rId6" Type="http://schemas.openxmlformats.org/officeDocument/2006/relationships/image" Target="../media/image49.jpeg"/><Relationship Id="rId5" Type="http://schemas.openxmlformats.org/officeDocument/2006/relationships/image" Target="../media/image55.png"/><Relationship Id="rId4" Type="http://schemas.openxmlformats.org/officeDocument/2006/relationships/image" Target="../media/image26.svg"/></Relationships>
</file>

<file path=ppt/slides/_rels/slide4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95.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56.png"/></Relationships>
</file>

<file path=ppt/slides/_rels/slide47.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34.png"/><Relationship Id="rId12"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ags" Target="../tags/tag96.xml"/><Relationship Id="rId6" Type="http://schemas.openxmlformats.org/officeDocument/2006/relationships/image" Target="../media/image33.png"/><Relationship Id="rId11" Type="http://schemas.openxmlformats.org/officeDocument/2006/relationships/image" Target="../media/image39.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56.png"/></Relationships>
</file>

<file path=ppt/slides/_rels/slide4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5.png"/><Relationship Id="rId7" Type="http://schemas.openxmlformats.org/officeDocument/2006/relationships/image" Target="../media/image35.png"/><Relationship Id="rId2" Type="http://schemas.openxmlformats.org/officeDocument/2006/relationships/slideLayout" Target="../slideLayouts/slideLayout7.xml"/><Relationship Id="rId1" Type="http://schemas.openxmlformats.org/officeDocument/2006/relationships/tags" Target="../tags/tag97.xml"/><Relationship Id="rId6" Type="http://schemas.openxmlformats.org/officeDocument/2006/relationships/image" Target="../media/image34.png"/><Relationship Id="rId5" Type="http://schemas.openxmlformats.org/officeDocument/2006/relationships/image" Target="../media/image32.pn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8.png"/></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9.png"/><Relationship Id="rId3" Type="http://schemas.openxmlformats.org/officeDocument/2006/relationships/image" Target="../media/image25.png"/><Relationship Id="rId7" Type="http://schemas.openxmlformats.org/officeDocument/2006/relationships/image" Target="../media/image34.png"/><Relationship Id="rId12"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ags" Target="../tags/tag98.xml"/><Relationship Id="rId6" Type="http://schemas.openxmlformats.org/officeDocument/2006/relationships/image" Target="../media/image33.png"/><Relationship Id="rId11" Type="http://schemas.openxmlformats.org/officeDocument/2006/relationships/image" Target="../media/image37.png"/><Relationship Id="rId5" Type="http://schemas.openxmlformats.org/officeDocument/2006/relationships/image" Target="../media/image32.png"/><Relationship Id="rId10" Type="http://schemas.openxmlformats.org/officeDocument/2006/relationships/image" Target="../media/image58.png"/><Relationship Id="rId4" Type="http://schemas.openxmlformats.org/officeDocument/2006/relationships/image" Target="../media/image26.svg"/><Relationship Id="rId9" Type="http://schemas.openxmlformats.org/officeDocument/2006/relationships/image" Target="../media/image56.png"/></Relationships>
</file>

<file path=ppt/slides/_rels/slide51.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image" Target="../media/image59.png"/><Relationship Id="rId3" Type="http://schemas.openxmlformats.org/officeDocument/2006/relationships/tags" Target="../tags/tag101.xml"/><Relationship Id="rId7" Type="http://schemas.openxmlformats.org/officeDocument/2006/relationships/tags" Target="../tags/tag105.xml"/><Relationship Id="rId12" Type="http://schemas.openxmlformats.org/officeDocument/2006/relationships/image" Target="../media/image26.svg"/><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image" Target="../media/image25.png"/><Relationship Id="rId5" Type="http://schemas.openxmlformats.org/officeDocument/2006/relationships/tags" Target="../tags/tag103.xml"/><Relationship Id="rId10" Type="http://schemas.openxmlformats.org/officeDocument/2006/relationships/slideLayout" Target="../slideLayouts/slideLayout7.xml"/><Relationship Id="rId4" Type="http://schemas.openxmlformats.org/officeDocument/2006/relationships/tags" Target="../tags/tag102.xml"/><Relationship Id="rId9" Type="http://schemas.openxmlformats.org/officeDocument/2006/relationships/tags" Target="../tags/tag107.xml"/><Relationship Id="rId14" Type="http://schemas.openxmlformats.org/officeDocument/2006/relationships/image" Target="../media/image60.png"/></Relationships>
</file>

<file path=ppt/slides/_rels/slide5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9.xml"/><Relationship Id="rId1" Type="http://schemas.openxmlformats.org/officeDocument/2006/relationships/tags" Target="../tags/tag108.xml"/><Relationship Id="rId5" Type="http://schemas.openxmlformats.org/officeDocument/2006/relationships/image" Target="../media/image26.svg"/><Relationship Id="rId4" Type="http://schemas.openxmlformats.org/officeDocument/2006/relationships/image" Target="../media/image25.png"/></Relationships>
</file>

<file path=ppt/slides/_rels/slide54.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12.xml"/><Relationship Id="rId7" Type="http://schemas.openxmlformats.org/officeDocument/2006/relationships/tags" Target="../tags/tag116.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tags" Target="../tags/tag115.xml"/><Relationship Id="rId5" Type="http://schemas.openxmlformats.org/officeDocument/2006/relationships/tags" Target="../tags/tag114.xml"/><Relationship Id="rId10" Type="http://schemas.openxmlformats.org/officeDocument/2006/relationships/image" Target="../media/image26.svg"/><Relationship Id="rId4" Type="http://schemas.openxmlformats.org/officeDocument/2006/relationships/tags" Target="../tags/tag113.xml"/><Relationship Id="rId9" Type="http://schemas.openxmlformats.org/officeDocument/2006/relationships/image" Target="../media/image25.png"/></Relationships>
</file>

<file path=ppt/slides/_rels/slide55.xml.rels><?xml version="1.0" encoding="UTF-8" standalone="yes"?>
<Relationships xmlns="http://schemas.openxmlformats.org/package/2006/relationships"><Relationship Id="rId8" Type="http://schemas.openxmlformats.org/officeDocument/2006/relationships/tags" Target="../tags/tag124.xml"/><Relationship Id="rId13" Type="http://schemas.openxmlformats.org/officeDocument/2006/relationships/tags" Target="../tags/tag129.xml"/><Relationship Id="rId3" Type="http://schemas.openxmlformats.org/officeDocument/2006/relationships/tags" Target="../tags/tag119.xml"/><Relationship Id="rId7" Type="http://schemas.openxmlformats.org/officeDocument/2006/relationships/tags" Target="../tags/tag123.xml"/><Relationship Id="rId12" Type="http://schemas.openxmlformats.org/officeDocument/2006/relationships/tags" Target="../tags/tag128.xml"/><Relationship Id="rId17" Type="http://schemas.openxmlformats.org/officeDocument/2006/relationships/image" Target="../media/image37.png"/><Relationship Id="rId2" Type="http://schemas.openxmlformats.org/officeDocument/2006/relationships/tags" Target="../tags/tag118.xml"/><Relationship Id="rId16" Type="http://schemas.openxmlformats.org/officeDocument/2006/relationships/image" Target="../media/image26.svg"/><Relationship Id="rId1" Type="http://schemas.openxmlformats.org/officeDocument/2006/relationships/tags" Target="../tags/tag117.xml"/><Relationship Id="rId6" Type="http://schemas.openxmlformats.org/officeDocument/2006/relationships/tags" Target="../tags/tag122.xml"/><Relationship Id="rId11" Type="http://schemas.openxmlformats.org/officeDocument/2006/relationships/tags" Target="../tags/tag127.xml"/><Relationship Id="rId5" Type="http://schemas.openxmlformats.org/officeDocument/2006/relationships/tags" Target="../tags/tag121.xml"/><Relationship Id="rId15" Type="http://schemas.openxmlformats.org/officeDocument/2006/relationships/image" Target="../media/image25.png"/><Relationship Id="rId10" Type="http://schemas.openxmlformats.org/officeDocument/2006/relationships/tags" Target="../tags/tag126.xml"/><Relationship Id="rId4" Type="http://schemas.openxmlformats.org/officeDocument/2006/relationships/tags" Target="../tags/tag120.xml"/><Relationship Id="rId9" Type="http://schemas.openxmlformats.org/officeDocument/2006/relationships/tags" Target="../tags/tag125.xml"/><Relationship Id="rId14"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32.xml"/><Relationship Id="rId7" Type="http://schemas.openxmlformats.org/officeDocument/2006/relationships/tags" Target="../tags/tag136.xml"/><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tags" Target="../tags/tag135.xml"/><Relationship Id="rId5" Type="http://schemas.openxmlformats.org/officeDocument/2006/relationships/tags" Target="../tags/tag134.xml"/><Relationship Id="rId10" Type="http://schemas.openxmlformats.org/officeDocument/2006/relationships/image" Target="../media/image26.svg"/><Relationship Id="rId4" Type="http://schemas.openxmlformats.org/officeDocument/2006/relationships/tags" Target="../tags/tag133.xml"/><Relationship Id="rId9" Type="http://schemas.openxmlformats.org/officeDocument/2006/relationships/image" Target="../media/image25.png"/></Relationships>
</file>

<file path=ppt/slides/_rels/slide57.xml.rels><?xml version="1.0" encoding="UTF-8" standalone="yes"?>
<Relationships xmlns="http://schemas.openxmlformats.org/package/2006/relationships"><Relationship Id="rId8" Type="http://schemas.openxmlformats.org/officeDocument/2006/relationships/tags" Target="../tags/tag144.xml"/><Relationship Id="rId13" Type="http://schemas.openxmlformats.org/officeDocument/2006/relationships/tags" Target="../tags/tag149.xml"/><Relationship Id="rId3" Type="http://schemas.openxmlformats.org/officeDocument/2006/relationships/tags" Target="../tags/tag139.xml"/><Relationship Id="rId7" Type="http://schemas.openxmlformats.org/officeDocument/2006/relationships/tags" Target="../tags/tag143.xml"/><Relationship Id="rId12" Type="http://schemas.openxmlformats.org/officeDocument/2006/relationships/tags" Target="../tags/tag148.xml"/><Relationship Id="rId17" Type="http://schemas.openxmlformats.org/officeDocument/2006/relationships/image" Target="../media/image34.png"/><Relationship Id="rId2" Type="http://schemas.openxmlformats.org/officeDocument/2006/relationships/tags" Target="../tags/tag138.xml"/><Relationship Id="rId16" Type="http://schemas.openxmlformats.org/officeDocument/2006/relationships/image" Target="../media/image26.svg"/><Relationship Id="rId1" Type="http://schemas.openxmlformats.org/officeDocument/2006/relationships/tags" Target="../tags/tag137.xml"/><Relationship Id="rId6" Type="http://schemas.openxmlformats.org/officeDocument/2006/relationships/tags" Target="../tags/tag142.xml"/><Relationship Id="rId11" Type="http://schemas.openxmlformats.org/officeDocument/2006/relationships/tags" Target="../tags/tag147.xml"/><Relationship Id="rId5" Type="http://schemas.openxmlformats.org/officeDocument/2006/relationships/tags" Target="../tags/tag141.xml"/><Relationship Id="rId15" Type="http://schemas.openxmlformats.org/officeDocument/2006/relationships/image" Target="../media/image25.png"/><Relationship Id="rId10" Type="http://schemas.openxmlformats.org/officeDocument/2006/relationships/tags" Target="../tags/tag146.xml"/><Relationship Id="rId4" Type="http://schemas.openxmlformats.org/officeDocument/2006/relationships/tags" Target="../tags/tag140.xml"/><Relationship Id="rId9" Type="http://schemas.openxmlformats.org/officeDocument/2006/relationships/tags" Target="../tags/tag145.xml"/><Relationship Id="rId14"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52.xml"/><Relationship Id="rId7" Type="http://schemas.openxmlformats.org/officeDocument/2006/relationships/slideLayout" Target="../slideLayouts/slideLayout7.xml"/><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tags" Target="../tags/tag155.xml"/><Relationship Id="rId5" Type="http://schemas.openxmlformats.org/officeDocument/2006/relationships/tags" Target="../tags/tag154.xml"/><Relationship Id="rId4" Type="http://schemas.openxmlformats.org/officeDocument/2006/relationships/tags" Target="../tags/tag153.xml"/><Relationship Id="rId9" Type="http://schemas.openxmlformats.org/officeDocument/2006/relationships/image" Target="../media/image26.svg"/></Relationships>
</file>

<file path=ppt/slides/_rels/slide59.xml.rels><?xml version="1.0" encoding="UTF-8" standalone="yes"?>
<Relationships xmlns="http://schemas.openxmlformats.org/package/2006/relationships"><Relationship Id="rId8" Type="http://schemas.openxmlformats.org/officeDocument/2006/relationships/tags" Target="../tags/tag163.xml"/><Relationship Id="rId13" Type="http://schemas.openxmlformats.org/officeDocument/2006/relationships/slideLayout" Target="../slideLayouts/slideLayout7.xml"/><Relationship Id="rId3" Type="http://schemas.openxmlformats.org/officeDocument/2006/relationships/tags" Target="../tags/tag158.xml"/><Relationship Id="rId7" Type="http://schemas.openxmlformats.org/officeDocument/2006/relationships/tags" Target="../tags/tag162.xml"/><Relationship Id="rId12" Type="http://schemas.openxmlformats.org/officeDocument/2006/relationships/tags" Target="../tags/tag167.xml"/><Relationship Id="rId2" Type="http://schemas.openxmlformats.org/officeDocument/2006/relationships/tags" Target="../tags/tag157.xml"/><Relationship Id="rId16" Type="http://schemas.openxmlformats.org/officeDocument/2006/relationships/image" Target="../media/image32.png"/><Relationship Id="rId1" Type="http://schemas.openxmlformats.org/officeDocument/2006/relationships/tags" Target="../tags/tag156.xml"/><Relationship Id="rId6" Type="http://schemas.openxmlformats.org/officeDocument/2006/relationships/tags" Target="../tags/tag161.xml"/><Relationship Id="rId11" Type="http://schemas.openxmlformats.org/officeDocument/2006/relationships/tags" Target="../tags/tag166.xml"/><Relationship Id="rId5" Type="http://schemas.openxmlformats.org/officeDocument/2006/relationships/tags" Target="../tags/tag160.xml"/><Relationship Id="rId15" Type="http://schemas.openxmlformats.org/officeDocument/2006/relationships/image" Target="../media/image26.svg"/><Relationship Id="rId10" Type="http://schemas.openxmlformats.org/officeDocument/2006/relationships/tags" Target="../tags/tag165.xml"/><Relationship Id="rId4" Type="http://schemas.openxmlformats.org/officeDocument/2006/relationships/tags" Target="../tags/tag159.xml"/><Relationship Id="rId9" Type="http://schemas.openxmlformats.org/officeDocument/2006/relationships/tags" Target="../tags/tag164.xml"/><Relationship Id="rId1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70.xml"/><Relationship Id="rId7" Type="http://schemas.openxmlformats.org/officeDocument/2006/relationships/slideLayout" Target="../slideLayouts/slideLayout7.xml"/><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tags" Target="../tags/tag173.xml"/><Relationship Id="rId5" Type="http://schemas.openxmlformats.org/officeDocument/2006/relationships/tags" Target="../tags/tag172.xml"/><Relationship Id="rId4" Type="http://schemas.openxmlformats.org/officeDocument/2006/relationships/tags" Target="../tags/tag171.xml"/><Relationship Id="rId9" Type="http://schemas.openxmlformats.org/officeDocument/2006/relationships/image" Target="../media/image26.svg"/></Relationships>
</file>

<file path=ppt/slides/_rels/slide61.xml.rels><?xml version="1.0" encoding="UTF-8" standalone="yes"?>
<Relationships xmlns="http://schemas.openxmlformats.org/package/2006/relationships"><Relationship Id="rId8" Type="http://schemas.openxmlformats.org/officeDocument/2006/relationships/tags" Target="../tags/tag181.xml"/><Relationship Id="rId13" Type="http://schemas.openxmlformats.org/officeDocument/2006/relationships/slideLayout" Target="../slideLayouts/slideLayout7.xml"/><Relationship Id="rId3" Type="http://schemas.openxmlformats.org/officeDocument/2006/relationships/tags" Target="../tags/tag176.xml"/><Relationship Id="rId7" Type="http://schemas.openxmlformats.org/officeDocument/2006/relationships/tags" Target="../tags/tag180.xml"/><Relationship Id="rId12" Type="http://schemas.openxmlformats.org/officeDocument/2006/relationships/tags" Target="../tags/tag185.xml"/><Relationship Id="rId2" Type="http://schemas.openxmlformats.org/officeDocument/2006/relationships/tags" Target="../tags/tag175.xml"/><Relationship Id="rId16" Type="http://schemas.openxmlformats.org/officeDocument/2006/relationships/image" Target="../media/image61.png"/><Relationship Id="rId1" Type="http://schemas.openxmlformats.org/officeDocument/2006/relationships/tags" Target="../tags/tag174.xml"/><Relationship Id="rId6" Type="http://schemas.openxmlformats.org/officeDocument/2006/relationships/tags" Target="../tags/tag179.xml"/><Relationship Id="rId11" Type="http://schemas.openxmlformats.org/officeDocument/2006/relationships/tags" Target="../tags/tag184.xml"/><Relationship Id="rId5" Type="http://schemas.openxmlformats.org/officeDocument/2006/relationships/tags" Target="../tags/tag178.xml"/><Relationship Id="rId15" Type="http://schemas.openxmlformats.org/officeDocument/2006/relationships/image" Target="../media/image26.svg"/><Relationship Id="rId10" Type="http://schemas.openxmlformats.org/officeDocument/2006/relationships/tags" Target="../tags/tag183.xml"/><Relationship Id="rId4" Type="http://schemas.openxmlformats.org/officeDocument/2006/relationships/tags" Target="../tags/tag177.xml"/><Relationship Id="rId9" Type="http://schemas.openxmlformats.org/officeDocument/2006/relationships/tags" Target="../tags/tag182.xml"/><Relationship Id="rId14" Type="http://schemas.openxmlformats.org/officeDocument/2006/relationships/image" Target="../media/image25.png"/></Relationships>
</file>

<file path=ppt/slides/_rels/slide62.xml.rels><?xml version="1.0" encoding="UTF-8" standalone="yes"?>
<Relationships xmlns="http://schemas.openxmlformats.org/package/2006/relationships"><Relationship Id="rId8" Type="http://schemas.openxmlformats.org/officeDocument/2006/relationships/tags" Target="../tags/tag193.xml"/><Relationship Id="rId13" Type="http://schemas.openxmlformats.org/officeDocument/2006/relationships/tags" Target="../tags/tag198.xml"/><Relationship Id="rId3" Type="http://schemas.openxmlformats.org/officeDocument/2006/relationships/tags" Target="../tags/tag188.xml"/><Relationship Id="rId7" Type="http://schemas.openxmlformats.org/officeDocument/2006/relationships/tags" Target="../tags/tag192.xml"/><Relationship Id="rId12" Type="http://schemas.openxmlformats.org/officeDocument/2006/relationships/tags" Target="../tags/tag197.xml"/><Relationship Id="rId2" Type="http://schemas.openxmlformats.org/officeDocument/2006/relationships/tags" Target="../tags/tag187.xml"/><Relationship Id="rId16" Type="http://schemas.openxmlformats.org/officeDocument/2006/relationships/image" Target="../media/image26.svg"/><Relationship Id="rId1" Type="http://schemas.openxmlformats.org/officeDocument/2006/relationships/tags" Target="../tags/tag186.xml"/><Relationship Id="rId6" Type="http://schemas.openxmlformats.org/officeDocument/2006/relationships/tags" Target="../tags/tag191.xml"/><Relationship Id="rId11" Type="http://schemas.openxmlformats.org/officeDocument/2006/relationships/tags" Target="../tags/tag196.xml"/><Relationship Id="rId5" Type="http://schemas.openxmlformats.org/officeDocument/2006/relationships/tags" Target="../tags/tag190.xml"/><Relationship Id="rId15" Type="http://schemas.openxmlformats.org/officeDocument/2006/relationships/image" Target="../media/image25.png"/><Relationship Id="rId10" Type="http://schemas.openxmlformats.org/officeDocument/2006/relationships/tags" Target="../tags/tag195.xml"/><Relationship Id="rId4" Type="http://schemas.openxmlformats.org/officeDocument/2006/relationships/tags" Target="../tags/tag189.xml"/><Relationship Id="rId9" Type="http://schemas.openxmlformats.org/officeDocument/2006/relationships/tags" Target="../tags/tag194.xml"/><Relationship Id="rId14"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8" Type="http://schemas.openxmlformats.org/officeDocument/2006/relationships/tags" Target="../tags/tag206.xml"/><Relationship Id="rId13" Type="http://schemas.openxmlformats.org/officeDocument/2006/relationships/tags" Target="../tags/tag211.xml"/><Relationship Id="rId3" Type="http://schemas.openxmlformats.org/officeDocument/2006/relationships/tags" Target="../tags/tag201.xml"/><Relationship Id="rId7" Type="http://schemas.openxmlformats.org/officeDocument/2006/relationships/tags" Target="../tags/tag205.xml"/><Relationship Id="rId12" Type="http://schemas.openxmlformats.org/officeDocument/2006/relationships/tags" Target="../tags/tag210.xml"/><Relationship Id="rId2" Type="http://schemas.openxmlformats.org/officeDocument/2006/relationships/tags" Target="../tags/tag200.xml"/><Relationship Id="rId16" Type="http://schemas.openxmlformats.org/officeDocument/2006/relationships/image" Target="../media/image26.svg"/><Relationship Id="rId1" Type="http://schemas.openxmlformats.org/officeDocument/2006/relationships/tags" Target="../tags/tag199.xml"/><Relationship Id="rId6" Type="http://schemas.openxmlformats.org/officeDocument/2006/relationships/tags" Target="../tags/tag204.xml"/><Relationship Id="rId11" Type="http://schemas.openxmlformats.org/officeDocument/2006/relationships/tags" Target="../tags/tag209.xml"/><Relationship Id="rId5" Type="http://schemas.openxmlformats.org/officeDocument/2006/relationships/tags" Target="../tags/tag203.xml"/><Relationship Id="rId15" Type="http://schemas.openxmlformats.org/officeDocument/2006/relationships/image" Target="../media/image25.png"/><Relationship Id="rId10" Type="http://schemas.openxmlformats.org/officeDocument/2006/relationships/tags" Target="../tags/tag208.xml"/><Relationship Id="rId4" Type="http://schemas.openxmlformats.org/officeDocument/2006/relationships/tags" Target="../tags/tag202.xml"/><Relationship Id="rId9" Type="http://schemas.openxmlformats.org/officeDocument/2006/relationships/tags" Target="../tags/tag207.xml"/><Relationship Id="rId14"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8" Type="http://schemas.openxmlformats.org/officeDocument/2006/relationships/tags" Target="../tags/tag219.xml"/><Relationship Id="rId13" Type="http://schemas.openxmlformats.org/officeDocument/2006/relationships/slideLayout" Target="../slideLayouts/slideLayout7.xml"/><Relationship Id="rId3" Type="http://schemas.openxmlformats.org/officeDocument/2006/relationships/tags" Target="../tags/tag214.xml"/><Relationship Id="rId7" Type="http://schemas.openxmlformats.org/officeDocument/2006/relationships/tags" Target="../tags/tag218.xml"/><Relationship Id="rId12" Type="http://schemas.openxmlformats.org/officeDocument/2006/relationships/tags" Target="../tags/tag223.xml"/><Relationship Id="rId2" Type="http://schemas.openxmlformats.org/officeDocument/2006/relationships/tags" Target="../tags/tag213.xml"/><Relationship Id="rId16" Type="http://schemas.openxmlformats.org/officeDocument/2006/relationships/image" Target="../media/image38.png"/><Relationship Id="rId1" Type="http://schemas.openxmlformats.org/officeDocument/2006/relationships/tags" Target="../tags/tag212.xml"/><Relationship Id="rId6" Type="http://schemas.openxmlformats.org/officeDocument/2006/relationships/tags" Target="../tags/tag217.xml"/><Relationship Id="rId11" Type="http://schemas.openxmlformats.org/officeDocument/2006/relationships/tags" Target="../tags/tag222.xml"/><Relationship Id="rId5" Type="http://schemas.openxmlformats.org/officeDocument/2006/relationships/tags" Target="../tags/tag216.xml"/><Relationship Id="rId15" Type="http://schemas.openxmlformats.org/officeDocument/2006/relationships/image" Target="../media/image26.svg"/><Relationship Id="rId10" Type="http://schemas.openxmlformats.org/officeDocument/2006/relationships/tags" Target="../tags/tag221.xml"/><Relationship Id="rId4" Type="http://schemas.openxmlformats.org/officeDocument/2006/relationships/tags" Target="../tags/tag215.xml"/><Relationship Id="rId9" Type="http://schemas.openxmlformats.org/officeDocument/2006/relationships/tags" Target="../tags/tag220.xml"/><Relationship Id="rId14" Type="http://schemas.openxmlformats.org/officeDocument/2006/relationships/image" Target="../media/image25.png"/></Relationships>
</file>

<file path=ppt/slides/_rels/slide65.xml.rels><?xml version="1.0" encoding="UTF-8" standalone="yes"?>
<Relationships xmlns="http://schemas.openxmlformats.org/package/2006/relationships"><Relationship Id="rId8" Type="http://schemas.openxmlformats.org/officeDocument/2006/relationships/tags" Target="../tags/tag231.xml"/><Relationship Id="rId13" Type="http://schemas.openxmlformats.org/officeDocument/2006/relationships/tags" Target="../tags/tag236.xml"/><Relationship Id="rId3" Type="http://schemas.openxmlformats.org/officeDocument/2006/relationships/tags" Target="../tags/tag226.xml"/><Relationship Id="rId7" Type="http://schemas.openxmlformats.org/officeDocument/2006/relationships/tags" Target="../tags/tag230.xml"/><Relationship Id="rId12" Type="http://schemas.openxmlformats.org/officeDocument/2006/relationships/tags" Target="../tags/tag235.xml"/><Relationship Id="rId2" Type="http://schemas.openxmlformats.org/officeDocument/2006/relationships/tags" Target="../tags/tag225.xml"/><Relationship Id="rId16" Type="http://schemas.openxmlformats.org/officeDocument/2006/relationships/image" Target="../media/image26.svg"/><Relationship Id="rId1" Type="http://schemas.openxmlformats.org/officeDocument/2006/relationships/tags" Target="../tags/tag224.xml"/><Relationship Id="rId6" Type="http://schemas.openxmlformats.org/officeDocument/2006/relationships/tags" Target="../tags/tag229.xml"/><Relationship Id="rId11" Type="http://schemas.openxmlformats.org/officeDocument/2006/relationships/tags" Target="../tags/tag234.xml"/><Relationship Id="rId5" Type="http://schemas.openxmlformats.org/officeDocument/2006/relationships/tags" Target="../tags/tag228.xml"/><Relationship Id="rId15" Type="http://schemas.openxmlformats.org/officeDocument/2006/relationships/image" Target="../media/image25.png"/><Relationship Id="rId10" Type="http://schemas.openxmlformats.org/officeDocument/2006/relationships/tags" Target="../tags/tag233.xml"/><Relationship Id="rId4" Type="http://schemas.openxmlformats.org/officeDocument/2006/relationships/tags" Target="../tags/tag227.xml"/><Relationship Id="rId9" Type="http://schemas.openxmlformats.org/officeDocument/2006/relationships/tags" Target="../tags/tag232.xml"/><Relationship Id="rId14"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8" Type="http://schemas.openxmlformats.org/officeDocument/2006/relationships/tags" Target="../tags/tag244.xml"/><Relationship Id="rId13" Type="http://schemas.openxmlformats.org/officeDocument/2006/relationships/slideLayout" Target="../slideLayouts/slideLayout7.xml"/><Relationship Id="rId3" Type="http://schemas.openxmlformats.org/officeDocument/2006/relationships/tags" Target="../tags/tag239.xml"/><Relationship Id="rId7" Type="http://schemas.openxmlformats.org/officeDocument/2006/relationships/tags" Target="../tags/tag243.xml"/><Relationship Id="rId12" Type="http://schemas.openxmlformats.org/officeDocument/2006/relationships/tags" Target="../tags/tag248.xml"/><Relationship Id="rId2" Type="http://schemas.openxmlformats.org/officeDocument/2006/relationships/tags" Target="../tags/tag238.xml"/><Relationship Id="rId16" Type="http://schemas.openxmlformats.org/officeDocument/2006/relationships/image" Target="../media/image62.png"/><Relationship Id="rId1" Type="http://schemas.openxmlformats.org/officeDocument/2006/relationships/tags" Target="../tags/tag237.xml"/><Relationship Id="rId6" Type="http://schemas.openxmlformats.org/officeDocument/2006/relationships/tags" Target="../tags/tag242.xml"/><Relationship Id="rId11" Type="http://schemas.openxmlformats.org/officeDocument/2006/relationships/tags" Target="../tags/tag247.xml"/><Relationship Id="rId5" Type="http://schemas.openxmlformats.org/officeDocument/2006/relationships/tags" Target="../tags/tag241.xml"/><Relationship Id="rId15" Type="http://schemas.openxmlformats.org/officeDocument/2006/relationships/image" Target="../media/image26.svg"/><Relationship Id="rId10" Type="http://schemas.openxmlformats.org/officeDocument/2006/relationships/tags" Target="../tags/tag246.xml"/><Relationship Id="rId4" Type="http://schemas.openxmlformats.org/officeDocument/2006/relationships/tags" Target="../tags/tag240.xml"/><Relationship Id="rId9" Type="http://schemas.openxmlformats.org/officeDocument/2006/relationships/tags" Target="../tags/tag245.xml"/><Relationship Id="rId14" Type="http://schemas.openxmlformats.org/officeDocument/2006/relationships/image" Target="../media/image25.png"/></Relationships>
</file>

<file path=ppt/slides/_rels/slide67.xml.rels><?xml version="1.0" encoding="UTF-8" standalone="yes"?>
<Relationships xmlns="http://schemas.openxmlformats.org/package/2006/relationships"><Relationship Id="rId8" Type="http://schemas.openxmlformats.org/officeDocument/2006/relationships/tags" Target="../tags/tag256.xml"/><Relationship Id="rId13" Type="http://schemas.openxmlformats.org/officeDocument/2006/relationships/slideLayout" Target="../slideLayouts/slideLayout7.xml"/><Relationship Id="rId3" Type="http://schemas.openxmlformats.org/officeDocument/2006/relationships/tags" Target="../tags/tag251.xml"/><Relationship Id="rId7" Type="http://schemas.openxmlformats.org/officeDocument/2006/relationships/tags" Target="../tags/tag255.xml"/><Relationship Id="rId12" Type="http://schemas.openxmlformats.org/officeDocument/2006/relationships/tags" Target="../tags/tag260.xml"/><Relationship Id="rId2" Type="http://schemas.openxmlformats.org/officeDocument/2006/relationships/tags" Target="../tags/tag250.xml"/><Relationship Id="rId1" Type="http://schemas.openxmlformats.org/officeDocument/2006/relationships/tags" Target="../tags/tag249.xml"/><Relationship Id="rId6" Type="http://schemas.openxmlformats.org/officeDocument/2006/relationships/tags" Target="../tags/tag254.xml"/><Relationship Id="rId11" Type="http://schemas.openxmlformats.org/officeDocument/2006/relationships/tags" Target="../tags/tag259.xml"/><Relationship Id="rId5" Type="http://schemas.openxmlformats.org/officeDocument/2006/relationships/tags" Target="../tags/tag253.xml"/><Relationship Id="rId15" Type="http://schemas.openxmlformats.org/officeDocument/2006/relationships/image" Target="../media/image26.svg"/><Relationship Id="rId10" Type="http://schemas.openxmlformats.org/officeDocument/2006/relationships/tags" Target="../tags/tag258.xml"/><Relationship Id="rId4" Type="http://schemas.openxmlformats.org/officeDocument/2006/relationships/tags" Target="../tags/tag252.xml"/><Relationship Id="rId9" Type="http://schemas.openxmlformats.org/officeDocument/2006/relationships/tags" Target="../tags/tag257.xml"/><Relationship Id="rId14" Type="http://schemas.openxmlformats.org/officeDocument/2006/relationships/image" Target="../media/image25.png"/></Relationships>
</file>

<file path=ppt/slides/_rels/slide68.xml.rels><?xml version="1.0" encoding="UTF-8" standalone="yes"?>
<Relationships xmlns="http://schemas.openxmlformats.org/package/2006/relationships"><Relationship Id="rId8" Type="http://schemas.openxmlformats.org/officeDocument/2006/relationships/tags" Target="../tags/tag268.xml"/><Relationship Id="rId13" Type="http://schemas.openxmlformats.org/officeDocument/2006/relationships/tags" Target="../tags/tag273.xml"/><Relationship Id="rId3" Type="http://schemas.openxmlformats.org/officeDocument/2006/relationships/tags" Target="../tags/tag263.xml"/><Relationship Id="rId7" Type="http://schemas.openxmlformats.org/officeDocument/2006/relationships/tags" Target="../tags/tag267.xml"/><Relationship Id="rId12" Type="http://schemas.openxmlformats.org/officeDocument/2006/relationships/tags" Target="../tags/tag272.xml"/><Relationship Id="rId2" Type="http://schemas.openxmlformats.org/officeDocument/2006/relationships/tags" Target="../tags/tag262.xml"/><Relationship Id="rId16" Type="http://schemas.openxmlformats.org/officeDocument/2006/relationships/image" Target="../media/image26.svg"/><Relationship Id="rId1" Type="http://schemas.openxmlformats.org/officeDocument/2006/relationships/tags" Target="../tags/tag261.xml"/><Relationship Id="rId6" Type="http://schemas.openxmlformats.org/officeDocument/2006/relationships/tags" Target="../tags/tag266.xml"/><Relationship Id="rId11" Type="http://schemas.openxmlformats.org/officeDocument/2006/relationships/tags" Target="../tags/tag271.xml"/><Relationship Id="rId5" Type="http://schemas.openxmlformats.org/officeDocument/2006/relationships/tags" Target="../tags/tag265.xml"/><Relationship Id="rId15" Type="http://schemas.openxmlformats.org/officeDocument/2006/relationships/image" Target="../media/image25.png"/><Relationship Id="rId10" Type="http://schemas.openxmlformats.org/officeDocument/2006/relationships/tags" Target="../tags/tag270.xml"/><Relationship Id="rId4" Type="http://schemas.openxmlformats.org/officeDocument/2006/relationships/tags" Target="../tags/tag264.xml"/><Relationship Id="rId9" Type="http://schemas.openxmlformats.org/officeDocument/2006/relationships/tags" Target="../tags/tag269.xml"/><Relationship Id="rId14"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8" Type="http://schemas.openxmlformats.org/officeDocument/2006/relationships/tags" Target="../tags/tag281.xml"/><Relationship Id="rId13" Type="http://schemas.openxmlformats.org/officeDocument/2006/relationships/tags" Target="../tags/tag286.xml"/><Relationship Id="rId3" Type="http://schemas.openxmlformats.org/officeDocument/2006/relationships/tags" Target="../tags/tag276.xml"/><Relationship Id="rId7" Type="http://schemas.openxmlformats.org/officeDocument/2006/relationships/tags" Target="../tags/tag280.xml"/><Relationship Id="rId12" Type="http://schemas.openxmlformats.org/officeDocument/2006/relationships/tags" Target="../tags/tag285.xml"/><Relationship Id="rId2" Type="http://schemas.openxmlformats.org/officeDocument/2006/relationships/tags" Target="../tags/tag275.xml"/><Relationship Id="rId16" Type="http://schemas.openxmlformats.org/officeDocument/2006/relationships/image" Target="../media/image26.svg"/><Relationship Id="rId1" Type="http://schemas.openxmlformats.org/officeDocument/2006/relationships/tags" Target="../tags/tag274.xml"/><Relationship Id="rId6" Type="http://schemas.openxmlformats.org/officeDocument/2006/relationships/tags" Target="../tags/tag279.xml"/><Relationship Id="rId11" Type="http://schemas.openxmlformats.org/officeDocument/2006/relationships/tags" Target="../tags/tag284.xml"/><Relationship Id="rId5" Type="http://schemas.openxmlformats.org/officeDocument/2006/relationships/tags" Target="../tags/tag278.xml"/><Relationship Id="rId15" Type="http://schemas.openxmlformats.org/officeDocument/2006/relationships/image" Target="../media/image25.png"/><Relationship Id="rId10" Type="http://schemas.openxmlformats.org/officeDocument/2006/relationships/tags" Target="../tags/tag283.xml"/><Relationship Id="rId4" Type="http://schemas.openxmlformats.org/officeDocument/2006/relationships/tags" Target="../tags/tag277.xml"/><Relationship Id="rId9" Type="http://schemas.openxmlformats.org/officeDocument/2006/relationships/tags" Target="../tags/tag282.xml"/><Relationship Id="rId14"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tags" Target="../tags/tag52.xml"/><Relationship Id="rId7" Type="http://schemas.openxmlformats.org/officeDocument/2006/relationships/image" Target="../media/image27.jpe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8" Type="http://schemas.openxmlformats.org/officeDocument/2006/relationships/tags" Target="../tags/tag294.xml"/><Relationship Id="rId13" Type="http://schemas.openxmlformats.org/officeDocument/2006/relationships/tags" Target="../tags/tag299.xml"/><Relationship Id="rId3" Type="http://schemas.openxmlformats.org/officeDocument/2006/relationships/tags" Target="../tags/tag289.xml"/><Relationship Id="rId7" Type="http://schemas.openxmlformats.org/officeDocument/2006/relationships/tags" Target="../tags/tag293.xml"/><Relationship Id="rId12" Type="http://schemas.openxmlformats.org/officeDocument/2006/relationships/tags" Target="../tags/tag298.xml"/><Relationship Id="rId17" Type="http://schemas.openxmlformats.org/officeDocument/2006/relationships/image" Target="../media/image63.png"/><Relationship Id="rId2" Type="http://schemas.openxmlformats.org/officeDocument/2006/relationships/tags" Target="../tags/tag288.xml"/><Relationship Id="rId16" Type="http://schemas.openxmlformats.org/officeDocument/2006/relationships/image" Target="../media/image26.svg"/><Relationship Id="rId1" Type="http://schemas.openxmlformats.org/officeDocument/2006/relationships/tags" Target="../tags/tag287.xml"/><Relationship Id="rId6" Type="http://schemas.openxmlformats.org/officeDocument/2006/relationships/tags" Target="../tags/tag292.xml"/><Relationship Id="rId11" Type="http://schemas.openxmlformats.org/officeDocument/2006/relationships/tags" Target="../tags/tag297.xml"/><Relationship Id="rId5" Type="http://schemas.openxmlformats.org/officeDocument/2006/relationships/tags" Target="../tags/tag291.xml"/><Relationship Id="rId15" Type="http://schemas.openxmlformats.org/officeDocument/2006/relationships/image" Target="../media/image25.png"/><Relationship Id="rId10" Type="http://schemas.openxmlformats.org/officeDocument/2006/relationships/tags" Target="../tags/tag296.xml"/><Relationship Id="rId4" Type="http://schemas.openxmlformats.org/officeDocument/2006/relationships/tags" Target="../tags/tag290.xml"/><Relationship Id="rId9" Type="http://schemas.openxmlformats.org/officeDocument/2006/relationships/tags" Target="../tags/tag295.xml"/><Relationship Id="rId14"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302.xml"/><Relationship Id="rId7" Type="http://schemas.openxmlformats.org/officeDocument/2006/relationships/slideLayout" Target="../slideLayouts/slideLayout7.xml"/><Relationship Id="rId2" Type="http://schemas.openxmlformats.org/officeDocument/2006/relationships/tags" Target="../tags/tag301.xml"/><Relationship Id="rId1" Type="http://schemas.openxmlformats.org/officeDocument/2006/relationships/tags" Target="../tags/tag300.xml"/><Relationship Id="rId6" Type="http://schemas.openxmlformats.org/officeDocument/2006/relationships/tags" Target="../tags/tag305.xml"/><Relationship Id="rId5" Type="http://schemas.openxmlformats.org/officeDocument/2006/relationships/tags" Target="../tags/tag304.xml"/><Relationship Id="rId4" Type="http://schemas.openxmlformats.org/officeDocument/2006/relationships/tags" Target="../tags/tag303.xml"/><Relationship Id="rId9" Type="http://schemas.openxmlformats.org/officeDocument/2006/relationships/image" Target="../media/image26.svg"/></Relationships>
</file>

<file path=ppt/slides/_rels/slide72.xml.rels><?xml version="1.0" encoding="UTF-8" standalone="yes"?>
<Relationships xmlns="http://schemas.openxmlformats.org/package/2006/relationships"><Relationship Id="rId8" Type="http://schemas.openxmlformats.org/officeDocument/2006/relationships/tags" Target="../tags/tag313.xml"/><Relationship Id="rId13" Type="http://schemas.openxmlformats.org/officeDocument/2006/relationships/tags" Target="../tags/tag318.xml"/><Relationship Id="rId3" Type="http://schemas.openxmlformats.org/officeDocument/2006/relationships/tags" Target="../tags/tag308.xml"/><Relationship Id="rId7" Type="http://schemas.openxmlformats.org/officeDocument/2006/relationships/tags" Target="../tags/tag312.xml"/><Relationship Id="rId12" Type="http://schemas.openxmlformats.org/officeDocument/2006/relationships/tags" Target="../tags/tag317.xml"/><Relationship Id="rId17" Type="http://schemas.openxmlformats.org/officeDocument/2006/relationships/image" Target="../media/image35.png"/><Relationship Id="rId2" Type="http://schemas.openxmlformats.org/officeDocument/2006/relationships/tags" Target="../tags/tag307.xml"/><Relationship Id="rId16" Type="http://schemas.openxmlformats.org/officeDocument/2006/relationships/image" Target="../media/image26.svg"/><Relationship Id="rId1" Type="http://schemas.openxmlformats.org/officeDocument/2006/relationships/tags" Target="../tags/tag306.xml"/><Relationship Id="rId6" Type="http://schemas.openxmlformats.org/officeDocument/2006/relationships/tags" Target="../tags/tag311.xml"/><Relationship Id="rId11" Type="http://schemas.openxmlformats.org/officeDocument/2006/relationships/tags" Target="../tags/tag316.xml"/><Relationship Id="rId5" Type="http://schemas.openxmlformats.org/officeDocument/2006/relationships/tags" Target="../tags/tag310.xml"/><Relationship Id="rId15" Type="http://schemas.openxmlformats.org/officeDocument/2006/relationships/image" Target="../media/image25.png"/><Relationship Id="rId10" Type="http://schemas.openxmlformats.org/officeDocument/2006/relationships/tags" Target="../tags/tag315.xml"/><Relationship Id="rId4" Type="http://schemas.openxmlformats.org/officeDocument/2006/relationships/tags" Target="../tags/tag309.xml"/><Relationship Id="rId9" Type="http://schemas.openxmlformats.org/officeDocument/2006/relationships/tags" Target="../tags/tag314.xml"/><Relationship Id="rId14"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321.xml"/><Relationship Id="rId7" Type="http://schemas.openxmlformats.org/officeDocument/2006/relationships/image" Target="../media/image25.png"/><Relationship Id="rId2" Type="http://schemas.openxmlformats.org/officeDocument/2006/relationships/tags" Target="../tags/tag320.xml"/><Relationship Id="rId1" Type="http://schemas.openxmlformats.org/officeDocument/2006/relationships/tags" Target="../tags/tag319.xml"/><Relationship Id="rId6" Type="http://schemas.openxmlformats.org/officeDocument/2006/relationships/slideLayout" Target="../slideLayouts/slideLayout7.xml"/><Relationship Id="rId5" Type="http://schemas.openxmlformats.org/officeDocument/2006/relationships/tags" Target="../tags/tag323.xml"/><Relationship Id="rId4" Type="http://schemas.openxmlformats.org/officeDocument/2006/relationships/tags" Target="../tags/tag322.xml"/></Relationships>
</file>

<file path=ppt/slides/_rels/slide74.xml.rels><?xml version="1.0" encoding="UTF-8" standalone="yes"?>
<Relationships xmlns="http://schemas.openxmlformats.org/package/2006/relationships"><Relationship Id="rId8" Type="http://schemas.openxmlformats.org/officeDocument/2006/relationships/tags" Target="../tags/tag331.xml"/><Relationship Id="rId13" Type="http://schemas.openxmlformats.org/officeDocument/2006/relationships/tags" Target="../tags/tag336.xml"/><Relationship Id="rId3" Type="http://schemas.openxmlformats.org/officeDocument/2006/relationships/tags" Target="../tags/tag326.xml"/><Relationship Id="rId7" Type="http://schemas.openxmlformats.org/officeDocument/2006/relationships/tags" Target="../tags/tag330.xml"/><Relationship Id="rId12" Type="http://schemas.openxmlformats.org/officeDocument/2006/relationships/tags" Target="../tags/tag335.xml"/><Relationship Id="rId17" Type="http://schemas.openxmlformats.org/officeDocument/2006/relationships/image" Target="../media/image64.png"/><Relationship Id="rId2" Type="http://schemas.openxmlformats.org/officeDocument/2006/relationships/tags" Target="../tags/tag325.xml"/><Relationship Id="rId16" Type="http://schemas.openxmlformats.org/officeDocument/2006/relationships/image" Target="../media/image26.svg"/><Relationship Id="rId1" Type="http://schemas.openxmlformats.org/officeDocument/2006/relationships/tags" Target="../tags/tag324.xml"/><Relationship Id="rId6" Type="http://schemas.openxmlformats.org/officeDocument/2006/relationships/tags" Target="../tags/tag329.xml"/><Relationship Id="rId11" Type="http://schemas.openxmlformats.org/officeDocument/2006/relationships/tags" Target="../tags/tag334.xml"/><Relationship Id="rId5" Type="http://schemas.openxmlformats.org/officeDocument/2006/relationships/tags" Target="../tags/tag328.xml"/><Relationship Id="rId15" Type="http://schemas.openxmlformats.org/officeDocument/2006/relationships/image" Target="../media/image25.png"/><Relationship Id="rId10" Type="http://schemas.openxmlformats.org/officeDocument/2006/relationships/tags" Target="../tags/tag333.xml"/><Relationship Id="rId4" Type="http://schemas.openxmlformats.org/officeDocument/2006/relationships/tags" Target="../tags/tag327.xml"/><Relationship Id="rId9" Type="http://schemas.openxmlformats.org/officeDocument/2006/relationships/tags" Target="../tags/tag332.xml"/><Relationship Id="rId14"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8" Type="http://schemas.openxmlformats.org/officeDocument/2006/relationships/tags" Target="../tags/tag344.xml"/><Relationship Id="rId13" Type="http://schemas.openxmlformats.org/officeDocument/2006/relationships/slideLayout" Target="../slideLayouts/slideLayout7.xml"/><Relationship Id="rId3" Type="http://schemas.openxmlformats.org/officeDocument/2006/relationships/tags" Target="../tags/tag339.xml"/><Relationship Id="rId7" Type="http://schemas.openxmlformats.org/officeDocument/2006/relationships/tags" Target="../tags/tag343.xml"/><Relationship Id="rId12" Type="http://schemas.openxmlformats.org/officeDocument/2006/relationships/tags" Target="../tags/tag348.xml"/><Relationship Id="rId2" Type="http://schemas.openxmlformats.org/officeDocument/2006/relationships/tags" Target="../tags/tag338.xml"/><Relationship Id="rId1" Type="http://schemas.openxmlformats.org/officeDocument/2006/relationships/tags" Target="../tags/tag337.xml"/><Relationship Id="rId6" Type="http://schemas.openxmlformats.org/officeDocument/2006/relationships/tags" Target="../tags/tag342.xml"/><Relationship Id="rId11" Type="http://schemas.openxmlformats.org/officeDocument/2006/relationships/tags" Target="../tags/tag347.xml"/><Relationship Id="rId5" Type="http://schemas.openxmlformats.org/officeDocument/2006/relationships/tags" Target="../tags/tag341.xml"/><Relationship Id="rId15" Type="http://schemas.openxmlformats.org/officeDocument/2006/relationships/image" Target="../media/image26.svg"/><Relationship Id="rId10" Type="http://schemas.openxmlformats.org/officeDocument/2006/relationships/tags" Target="../tags/tag346.xml"/><Relationship Id="rId4" Type="http://schemas.openxmlformats.org/officeDocument/2006/relationships/tags" Target="../tags/tag340.xml"/><Relationship Id="rId9" Type="http://schemas.openxmlformats.org/officeDocument/2006/relationships/tags" Target="../tags/tag345.xml"/><Relationship Id="rId14" Type="http://schemas.openxmlformats.org/officeDocument/2006/relationships/image" Target="../media/image25.png"/></Relationships>
</file>

<file path=ppt/slides/_rels/slide7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8" Type="http://schemas.openxmlformats.org/officeDocument/2006/relationships/tags" Target="../tags/tag356.xml"/><Relationship Id="rId13" Type="http://schemas.openxmlformats.org/officeDocument/2006/relationships/image" Target="../media/image26.svg"/><Relationship Id="rId3" Type="http://schemas.openxmlformats.org/officeDocument/2006/relationships/tags" Target="../tags/tag351.xml"/><Relationship Id="rId7" Type="http://schemas.openxmlformats.org/officeDocument/2006/relationships/tags" Target="../tags/tag355.xml"/><Relationship Id="rId12" Type="http://schemas.openxmlformats.org/officeDocument/2006/relationships/image" Target="../media/image25.png"/><Relationship Id="rId2" Type="http://schemas.openxmlformats.org/officeDocument/2006/relationships/tags" Target="../tags/tag350.xml"/><Relationship Id="rId1" Type="http://schemas.openxmlformats.org/officeDocument/2006/relationships/tags" Target="../tags/tag349.xml"/><Relationship Id="rId6" Type="http://schemas.openxmlformats.org/officeDocument/2006/relationships/tags" Target="../tags/tag354.xml"/><Relationship Id="rId11" Type="http://schemas.openxmlformats.org/officeDocument/2006/relationships/slideLayout" Target="../slideLayouts/slideLayout7.xml"/><Relationship Id="rId5" Type="http://schemas.openxmlformats.org/officeDocument/2006/relationships/tags" Target="../tags/tag353.xml"/><Relationship Id="rId10" Type="http://schemas.openxmlformats.org/officeDocument/2006/relationships/tags" Target="../tags/tag358.xml"/><Relationship Id="rId4" Type="http://schemas.openxmlformats.org/officeDocument/2006/relationships/tags" Target="../tags/tag352.xml"/><Relationship Id="rId9" Type="http://schemas.openxmlformats.org/officeDocument/2006/relationships/tags" Target="../tags/tag357.xml"/></Relationships>
</file>

<file path=ppt/slides/_rels/slide78.xml.rels><?xml version="1.0" encoding="UTF-8" standalone="yes"?>
<Relationships xmlns="http://schemas.openxmlformats.org/package/2006/relationships"><Relationship Id="rId8" Type="http://schemas.openxmlformats.org/officeDocument/2006/relationships/tags" Target="../tags/tag366.xml"/><Relationship Id="rId13" Type="http://schemas.openxmlformats.org/officeDocument/2006/relationships/image" Target="../media/image26.svg"/><Relationship Id="rId3" Type="http://schemas.openxmlformats.org/officeDocument/2006/relationships/tags" Target="../tags/tag361.xml"/><Relationship Id="rId7" Type="http://schemas.openxmlformats.org/officeDocument/2006/relationships/tags" Target="../tags/tag365.xml"/><Relationship Id="rId12" Type="http://schemas.openxmlformats.org/officeDocument/2006/relationships/image" Target="../media/image25.png"/><Relationship Id="rId2" Type="http://schemas.openxmlformats.org/officeDocument/2006/relationships/tags" Target="../tags/tag360.xml"/><Relationship Id="rId1" Type="http://schemas.openxmlformats.org/officeDocument/2006/relationships/tags" Target="../tags/tag359.xml"/><Relationship Id="rId6" Type="http://schemas.openxmlformats.org/officeDocument/2006/relationships/tags" Target="../tags/tag364.xml"/><Relationship Id="rId11" Type="http://schemas.openxmlformats.org/officeDocument/2006/relationships/slideLayout" Target="../slideLayouts/slideLayout7.xml"/><Relationship Id="rId5" Type="http://schemas.openxmlformats.org/officeDocument/2006/relationships/tags" Target="../tags/tag363.xml"/><Relationship Id="rId10" Type="http://schemas.openxmlformats.org/officeDocument/2006/relationships/tags" Target="../tags/tag368.xml"/><Relationship Id="rId4" Type="http://schemas.openxmlformats.org/officeDocument/2006/relationships/tags" Target="../tags/tag362.xml"/><Relationship Id="rId9" Type="http://schemas.openxmlformats.org/officeDocument/2006/relationships/tags" Target="../tags/tag367.xml"/><Relationship Id="rId14" Type="http://schemas.openxmlformats.org/officeDocument/2006/relationships/image" Target="../media/image18.png"/></Relationships>
</file>

<file path=ppt/slides/_rels/slide79.xml.rels><?xml version="1.0" encoding="UTF-8" standalone="yes"?>
<Relationships xmlns="http://schemas.openxmlformats.org/package/2006/relationships"><Relationship Id="rId8" Type="http://schemas.openxmlformats.org/officeDocument/2006/relationships/tags" Target="../tags/tag376.xml"/><Relationship Id="rId13" Type="http://schemas.openxmlformats.org/officeDocument/2006/relationships/image" Target="../media/image26.svg"/><Relationship Id="rId3" Type="http://schemas.openxmlformats.org/officeDocument/2006/relationships/tags" Target="../tags/tag371.xml"/><Relationship Id="rId7" Type="http://schemas.openxmlformats.org/officeDocument/2006/relationships/tags" Target="../tags/tag375.xml"/><Relationship Id="rId12" Type="http://schemas.openxmlformats.org/officeDocument/2006/relationships/image" Target="../media/image25.png"/><Relationship Id="rId2" Type="http://schemas.openxmlformats.org/officeDocument/2006/relationships/tags" Target="../tags/tag370.xml"/><Relationship Id="rId1" Type="http://schemas.openxmlformats.org/officeDocument/2006/relationships/tags" Target="../tags/tag369.xml"/><Relationship Id="rId6" Type="http://schemas.openxmlformats.org/officeDocument/2006/relationships/tags" Target="../tags/tag374.xml"/><Relationship Id="rId11" Type="http://schemas.openxmlformats.org/officeDocument/2006/relationships/slideLayout" Target="../slideLayouts/slideLayout7.xml"/><Relationship Id="rId5" Type="http://schemas.openxmlformats.org/officeDocument/2006/relationships/tags" Target="../tags/tag373.xml"/><Relationship Id="rId10" Type="http://schemas.openxmlformats.org/officeDocument/2006/relationships/tags" Target="../tags/tag378.xml"/><Relationship Id="rId4" Type="http://schemas.openxmlformats.org/officeDocument/2006/relationships/tags" Target="../tags/tag372.xml"/><Relationship Id="rId9" Type="http://schemas.openxmlformats.org/officeDocument/2006/relationships/tags" Target="../tags/tag377.xml"/></Relationships>
</file>

<file path=ppt/slides/_rels/slide8.xml.rels><?xml version="1.0" encoding="UTF-8" standalone="yes"?>
<Relationships xmlns="http://schemas.openxmlformats.org/package/2006/relationships"><Relationship Id="rId8" Type="http://schemas.openxmlformats.org/officeDocument/2006/relationships/tags" Target="../tags/tag60.xml"/><Relationship Id="rId13" Type="http://schemas.openxmlformats.org/officeDocument/2006/relationships/image" Target="../media/image27.jpeg"/><Relationship Id="rId3" Type="http://schemas.openxmlformats.org/officeDocument/2006/relationships/tags" Target="../tags/tag55.xml"/><Relationship Id="rId7" Type="http://schemas.openxmlformats.org/officeDocument/2006/relationships/tags" Target="../tags/tag59.xml"/><Relationship Id="rId12" Type="http://schemas.openxmlformats.org/officeDocument/2006/relationships/image" Target="../media/image26.svg"/><Relationship Id="rId2" Type="http://schemas.openxmlformats.org/officeDocument/2006/relationships/tags" Target="../tags/tag54.xml"/><Relationship Id="rId16" Type="http://schemas.openxmlformats.org/officeDocument/2006/relationships/image" Target="../media/image15.png"/><Relationship Id="rId1" Type="http://schemas.openxmlformats.org/officeDocument/2006/relationships/tags" Target="../tags/tag53.xml"/><Relationship Id="rId6" Type="http://schemas.openxmlformats.org/officeDocument/2006/relationships/tags" Target="../tags/tag58.xml"/><Relationship Id="rId11" Type="http://schemas.openxmlformats.org/officeDocument/2006/relationships/image" Target="../media/image25.png"/><Relationship Id="rId5" Type="http://schemas.openxmlformats.org/officeDocument/2006/relationships/tags" Target="../tags/tag57.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6.xml"/><Relationship Id="rId9" Type="http://schemas.openxmlformats.org/officeDocument/2006/relationships/tags" Target="../tags/tag61.xml"/><Relationship Id="rId14" Type="http://schemas.openxmlformats.org/officeDocument/2006/relationships/image" Target="../media/image28.png"/></Relationships>
</file>

<file path=ppt/slides/_rels/slide80.xml.rels><?xml version="1.0" encoding="UTF-8" standalone="yes"?>
<Relationships xmlns="http://schemas.openxmlformats.org/package/2006/relationships"><Relationship Id="rId8" Type="http://schemas.openxmlformats.org/officeDocument/2006/relationships/tags" Target="../tags/tag386.xml"/><Relationship Id="rId13" Type="http://schemas.openxmlformats.org/officeDocument/2006/relationships/image" Target="../media/image26.svg"/><Relationship Id="rId3" Type="http://schemas.openxmlformats.org/officeDocument/2006/relationships/tags" Target="../tags/tag381.xml"/><Relationship Id="rId7" Type="http://schemas.openxmlformats.org/officeDocument/2006/relationships/tags" Target="../tags/tag385.xml"/><Relationship Id="rId12" Type="http://schemas.openxmlformats.org/officeDocument/2006/relationships/image" Target="../media/image25.png"/><Relationship Id="rId2" Type="http://schemas.openxmlformats.org/officeDocument/2006/relationships/tags" Target="../tags/tag380.xml"/><Relationship Id="rId1" Type="http://schemas.openxmlformats.org/officeDocument/2006/relationships/tags" Target="../tags/tag379.xml"/><Relationship Id="rId6" Type="http://schemas.openxmlformats.org/officeDocument/2006/relationships/tags" Target="../tags/tag384.xml"/><Relationship Id="rId11" Type="http://schemas.openxmlformats.org/officeDocument/2006/relationships/slideLayout" Target="../slideLayouts/slideLayout7.xml"/><Relationship Id="rId5" Type="http://schemas.openxmlformats.org/officeDocument/2006/relationships/tags" Target="../tags/tag383.xml"/><Relationship Id="rId10" Type="http://schemas.openxmlformats.org/officeDocument/2006/relationships/tags" Target="../tags/tag388.xml"/><Relationship Id="rId4" Type="http://schemas.openxmlformats.org/officeDocument/2006/relationships/tags" Target="../tags/tag382.xml"/><Relationship Id="rId9" Type="http://schemas.openxmlformats.org/officeDocument/2006/relationships/tags" Target="../tags/tag387.xml"/><Relationship Id="rId14" Type="http://schemas.openxmlformats.org/officeDocument/2006/relationships/image" Target="../media/image18.png"/></Relationships>
</file>

<file path=ppt/slides/_rels/slide8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89.xml"/><Relationship Id="rId5" Type="http://schemas.openxmlformats.org/officeDocument/2006/relationships/image" Target="../media/image30.jpeg"/><Relationship Id="rId4" Type="http://schemas.openxmlformats.org/officeDocument/2006/relationships/image" Target="../media/image26.svg"/></Relationships>
</file>

<file path=ppt/slides/_rels/slide8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90.xml"/><Relationship Id="rId4" Type="http://schemas.openxmlformats.org/officeDocument/2006/relationships/image" Target="../media/image26.svg"/></Relationships>
</file>

<file path=ppt/slides/_rels/slide8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91.xml"/><Relationship Id="rId4" Type="http://schemas.openxmlformats.org/officeDocument/2006/relationships/image" Target="../media/image26.svg"/></Relationships>
</file>

<file path=ppt/slides/_rels/slide8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92.xml"/><Relationship Id="rId4" Type="http://schemas.openxmlformats.org/officeDocument/2006/relationships/image" Target="../media/image26.svg"/></Relationships>
</file>

<file path=ppt/slides/_rels/slide8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93.xml"/><Relationship Id="rId4" Type="http://schemas.openxmlformats.org/officeDocument/2006/relationships/image" Target="../media/image26.svg"/></Relationships>
</file>

<file path=ppt/slides/_rels/slide8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94.xml"/><Relationship Id="rId4" Type="http://schemas.openxmlformats.org/officeDocument/2006/relationships/image" Target="../media/image26.svg"/></Relationships>
</file>

<file path=ppt/slides/_rels/slide8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8" Type="http://schemas.openxmlformats.org/officeDocument/2006/relationships/tags" Target="../tags/tag402.xml"/><Relationship Id="rId13" Type="http://schemas.openxmlformats.org/officeDocument/2006/relationships/image" Target="../media/image65.png"/><Relationship Id="rId3" Type="http://schemas.openxmlformats.org/officeDocument/2006/relationships/tags" Target="../tags/tag397.xml"/><Relationship Id="rId7" Type="http://schemas.openxmlformats.org/officeDocument/2006/relationships/tags" Target="../tags/tag401.xml"/><Relationship Id="rId12" Type="http://schemas.openxmlformats.org/officeDocument/2006/relationships/image" Target="../media/image26.svg"/><Relationship Id="rId2" Type="http://schemas.openxmlformats.org/officeDocument/2006/relationships/tags" Target="../tags/tag396.xml"/><Relationship Id="rId1" Type="http://schemas.openxmlformats.org/officeDocument/2006/relationships/tags" Target="../tags/tag395.xml"/><Relationship Id="rId6" Type="http://schemas.openxmlformats.org/officeDocument/2006/relationships/tags" Target="../tags/tag400.xml"/><Relationship Id="rId11" Type="http://schemas.openxmlformats.org/officeDocument/2006/relationships/image" Target="../media/image25.png"/><Relationship Id="rId5" Type="http://schemas.openxmlformats.org/officeDocument/2006/relationships/tags" Target="../tags/tag399.xml"/><Relationship Id="rId10" Type="http://schemas.openxmlformats.org/officeDocument/2006/relationships/slideLayout" Target="../slideLayouts/slideLayout7.xml"/><Relationship Id="rId4" Type="http://schemas.openxmlformats.org/officeDocument/2006/relationships/tags" Target="../tags/tag398.xml"/><Relationship Id="rId9" Type="http://schemas.openxmlformats.org/officeDocument/2006/relationships/tags" Target="../tags/tag403.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4.png"/></Relationships>
</file>

<file path=ppt/slides/_rels/slide90.xml.rels><?xml version="1.0" encoding="UTF-8" standalone="yes"?>
<Relationships xmlns="http://schemas.openxmlformats.org/package/2006/relationships"><Relationship Id="rId8" Type="http://schemas.openxmlformats.org/officeDocument/2006/relationships/tags" Target="../tags/tag411.xml"/><Relationship Id="rId13" Type="http://schemas.openxmlformats.org/officeDocument/2006/relationships/image" Target="../media/image26.svg"/><Relationship Id="rId3" Type="http://schemas.openxmlformats.org/officeDocument/2006/relationships/tags" Target="../tags/tag406.xml"/><Relationship Id="rId7" Type="http://schemas.openxmlformats.org/officeDocument/2006/relationships/tags" Target="../tags/tag410.xml"/><Relationship Id="rId12" Type="http://schemas.openxmlformats.org/officeDocument/2006/relationships/image" Target="../media/image25.png"/><Relationship Id="rId2" Type="http://schemas.openxmlformats.org/officeDocument/2006/relationships/tags" Target="../tags/tag405.xml"/><Relationship Id="rId1" Type="http://schemas.openxmlformats.org/officeDocument/2006/relationships/tags" Target="../tags/tag404.xml"/><Relationship Id="rId6" Type="http://schemas.openxmlformats.org/officeDocument/2006/relationships/tags" Target="../tags/tag409.xml"/><Relationship Id="rId11" Type="http://schemas.openxmlformats.org/officeDocument/2006/relationships/slideLayout" Target="../slideLayouts/slideLayout7.xml"/><Relationship Id="rId5" Type="http://schemas.openxmlformats.org/officeDocument/2006/relationships/tags" Target="../tags/tag408.xml"/><Relationship Id="rId15" Type="http://schemas.openxmlformats.org/officeDocument/2006/relationships/image" Target="../media/image65.png"/><Relationship Id="rId10" Type="http://schemas.openxmlformats.org/officeDocument/2006/relationships/tags" Target="../tags/tag413.xml"/><Relationship Id="rId4" Type="http://schemas.openxmlformats.org/officeDocument/2006/relationships/tags" Target="../tags/tag407.xml"/><Relationship Id="rId9" Type="http://schemas.openxmlformats.org/officeDocument/2006/relationships/tags" Target="../tags/tag412.xml"/><Relationship Id="rId14" Type="http://schemas.openxmlformats.org/officeDocument/2006/relationships/image" Target="../media/image18.png"/></Relationships>
</file>

<file path=ppt/slides/_rels/slide91.xml.rels><?xml version="1.0" encoding="UTF-8" standalone="yes"?>
<Relationships xmlns="http://schemas.openxmlformats.org/package/2006/relationships"><Relationship Id="rId8" Type="http://schemas.openxmlformats.org/officeDocument/2006/relationships/tags" Target="../tags/tag421.xml"/><Relationship Id="rId13" Type="http://schemas.openxmlformats.org/officeDocument/2006/relationships/image" Target="../media/image26.svg"/><Relationship Id="rId3" Type="http://schemas.openxmlformats.org/officeDocument/2006/relationships/tags" Target="../tags/tag416.xml"/><Relationship Id="rId7" Type="http://schemas.openxmlformats.org/officeDocument/2006/relationships/tags" Target="../tags/tag420.xml"/><Relationship Id="rId12" Type="http://schemas.openxmlformats.org/officeDocument/2006/relationships/image" Target="../media/image25.png"/><Relationship Id="rId2" Type="http://schemas.openxmlformats.org/officeDocument/2006/relationships/tags" Target="../tags/tag415.xml"/><Relationship Id="rId1" Type="http://schemas.openxmlformats.org/officeDocument/2006/relationships/tags" Target="../tags/tag414.xml"/><Relationship Id="rId6" Type="http://schemas.openxmlformats.org/officeDocument/2006/relationships/tags" Target="../tags/tag419.xml"/><Relationship Id="rId11" Type="http://schemas.openxmlformats.org/officeDocument/2006/relationships/slideLayout" Target="../slideLayouts/slideLayout7.xml"/><Relationship Id="rId5" Type="http://schemas.openxmlformats.org/officeDocument/2006/relationships/tags" Target="../tags/tag418.xml"/><Relationship Id="rId10" Type="http://schemas.openxmlformats.org/officeDocument/2006/relationships/tags" Target="../tags/tag423.xml"/><Relationship Id="rId4" Type="http://schemas.openxmlformats.org/officeDocument/2006/relationships/tags" Target="../tags/tag417.xml"/><Relationship Id="rId9" Type="http://schemas.openxmlformats.org/officeDocument/2006/relationships/tags" Target="../tags/tag422.xml"/><Relationship Id="rId14" Type="http://schemas.openxmlformats.org/officeDocument/2006/relationships/image" Target="../media/image18.png"/></Relationships>
</file>

<file path=ppt/slides/_rels/slide9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6.png"/></Relationships>
</file>

<file path=ppt/slides/_rels/slide9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6.png"/></Relationships>
</file>

<file path=ppt/slides/_rels/slide95.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28.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6.png"/></Relationships>
</file>

<file path=ppt/slides/_rels/slide9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9.png"/><Relationship Id="rId2" Type="http://schemas.openxmlformats.org/officeDocument/2006/relationships/tags" Target="../tags/tag425.xml"/><Relationship Id="rId1" Type="http://schemas.openxmlformats.org/officeDocument/2006/relationships/tags" Target="../tags/tag424.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3.jpeg"/><Relationship Id="rId2" Type="http://schemas.openxmlformats.org/officeDocument/2006/relationships/tags" Target="../tags/tag427.xml"/><Relationship Id="rId1" Type="http://schemas.openxmlformats.org/officeDocument/2006/relationships/tags" Target="../tags/tag426.xml"/><Relationship Id="rId6" Type="http://schemas.openxmlformats.org/officeDocument/2006/relationships/image" Target="../media/image70.png"/><Relationship Id="rId5" Type="http://schemas.openxmlformats.org/officeDocument/2006/relationships/image" Target="../media/image26.svg"/><Relationship Id="rId4" Type="http://schemas.openxmlformats.org/officeDocument/2006/relationships/image" Target="../media/image25.png"/></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9.png"/><Relationship Id="rId2" Type="http://schemas.openxmlformats.org/officeDocument/2006/relationships/tags" Target="../tags/tag429.xml"/><Relationship Id="rId1" Type="http://schemas.openxmlformats.org/officeDocument/2006/relationships/tags" Target="../tags/tag428.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4"/>
            <a:ext cx="6921576" cy="1050737"/>
          </a:xfrm>
          <a:prstGeom prst="rect">
            <a:avLst/>
          </a:prstGeom>
        </p:spPr>
        <p:txBody>
          <a:bodyPr wrap="square" lIns="0" tIns="0" rIns="0" bIns="0" rtlCol="0" anchor="t">
            <a:spAutoFit/>
          </a:bodyPr>
          <a:lstStyle/>
          <a:p>
            <a:pPr algn="ctr" defTabSz="457246">
              <a:lnSpc>
                <a:spcPct val="150000"/>
              </a:lnSpc>
            </a:pPr>
            <a:r>
              <a:rPr lang="en-US" sz="2400" b="1" dirty="0">
                <a:solidFill>
                  <a:srgbClr val="215968"/>
                </a:solidFill>
                <a:latin typeface="Carelia"/>
              </a:rPr>
              <a:t>PROGRAMME DE REMEDIATION INTENSIVE</a:t>
            </a:r>
          </a:p>
          <a:p>
            <a:pPr algn="ctr" defTabSz="457246">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2"/>
            <a:ext cx="6241120" cy="276999"/>
          </a:xfrm>
          <a:prstGeom prst="rect">
            <a:avLst/>
          </a:prstGeom>
          <a:noFill/>
        </p:spPr>
        <p:txBody>
          <a:bodyPr wrap="square" rtlCol="0">
            <a:spAutoFit/>
          </a:bodyPr>
          <a:lstStyle/>
          <a:p>
            <a:pPr algn="ctr" defTabSz="457246"/>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2" y="239226"/>
            <a:ext cx="6666387" cy="93329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4">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7346531" y="4661625"/>
            <a:ext cx="1764724" cy="1996806"/>
          </a:xfrm>
          <a:prstGeom prst="rect">
            <a:avLst/>
          </a:prstGeom>
        </p:spPr>
      </p:pic>
      <p:sp>
        <p:nvSpPr>
          <p:cNvPr id="16" name="Ellipse 15">
            <a:extLst>
              <a:ext uri="{FF2B5EF4-FFF2-40B4-BE49-F238E27FC236}">
                <a16:creationId xmlns:a16="http://schemas.microsoft.com/office/drawing/2014/main" id="{8FC2E2AF-8B90-93B1-A60E-BE80AB3ECC17}"/>
              </a:ext>
            </a:extLst>
          </p:cNvPr>
          <p:cNvSpPr/>
          <p:nvPr/>
        </p:nvSpPr>
        <p:spPr>
          <a:xfrm>
            <a:off x="787773" y="3208861"/>
            <a:ext cx="1978090"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kern="1200" dirty="0">
                <a:solidFill>
                  <a:srgbClr val="FFFFFF"/>
                </a:solidFill>
                <a:effectLst/>
                <a:latin typeface="Times New Roman" panose="02020603050405020304" pitchFamily="18" charset="0"/>
                <a:ea typeface="Calibri" panose="020F0502020204030204" pitchFamily="34" charset="0"/>
              </a:rPr>
              <a:t> </a:t>
            </a:r>
            <a:endParaRPr lang="fr-MA" sz="1100" dirty="0">
              <a:effectLst/>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1" y="2512606"/>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3" y="2774651"/>
            <a:ext cx="2510118" cy="646331"/>
          </a:xfrm>
          <a:prstGeom prst="rect">
            <a:avLst/>
          </a:prstGeom>
          <a:noFill/>
        </p:spPr>
        <p:txBody>
          <a:bodyPr wrap="square" rtlCol="0">
            <a:spAutoFit/>
          </a:bodyPr>
          <a:lstStyle/>
          <a:p>
            <a:r>
              <a:rPr lang="fr-FR" sz="2800" b="1" dirty="0">
                <a:solidFill>
                  <a:srgbClr val="FFC000"/>
                </a:solidFill>
              </a:rPr>
              <a:t>Parcours : </a:t>
            </a:r>
            <a:r>
              <a:rPr lang="fr-FR" sz="3600" b="1" dirty="0">
                <a:solidFill>
                  <a:srgbClr val="FFC000"/>
                </a:solidFill>
              </a:rPr>
              <a:t>3</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2" y="3507720"/>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1" y="4568579"/>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19" y="3762400"/>
            <a:ext cx="2510118"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4</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2" y="4783212"/>
            <a:ext cx="2510118" cy="523220"/>
          </a:xfrm>
          <a:prstGeom prst="rect">
            <a:avLst/>
          </a:prstGeom>
          <a:noFill/>
        </p:spPr>
        <p:txBody>
          <a:bodyPr wrap="square" rtlCol="0">
            <a:spAutoFit/>
          </a:bodyPr>
          <a:lstStyle/>
          <a:p>
            <a:r>
              <a:rPr lang="fr-FR" sz="2800" b="1" dirty="0">
                <a:solidFill>
                  <a:srgbClr val="E1A346"/>
                </a:solidFill>
              </a:rPr>
              <a:t>Séance : 1</a:t>
            </a: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5" y="3354075"/>
            <a:ext cx="1784846"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F625B1BE-6669-0FE7-AB01-D7115E1889A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1951358E-9512-9F22-6EA0-69E4B64D16B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6420178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0483B-5265-5625-260D-A243310949C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DFD253F-D406-5D3A-136D-8CE3F02DDD9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8B89877-DE29-A23B-CF71-8BE1476A2E13}"/>
              </a:ext>
            </a:extLst>
          </p:cNvPr>
          <p:cNvSpPr/>
          <p:nvPr/>
        </p:nvSpPr>
        <p:spPr>
          <a:xfrm>
            <a:off x="81619" y="290179"/>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925F5D-04EB-A0CE-449D-A3A081610AC5}"/>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A14214A-1B2C-40E9-30C3-B7BEB5210A4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3923C35C-694F-0EB1-5BC0-9168DD745D10}"/>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193D88CC-806C-A508-7A3D-2574BC75E28E}"/>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3 et 4 page 27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3" name="Image 2">
            <a:extLst>
              <a:ext uri="{FF2B5EF4-FFF2-40B4-BE49-F238E27FC236}">
                <a16:creationId xmlns:a16="http://schemas.microsoft.com/office/drawing/2014/main" id="{B05CC4B2-4746-7A2A-888A-41386B8B4408}"/>
              </a:ext>
            </a:extLst>
          </p:cNvPr>
          <p:cNvPicPr>
            <a:picLocks noChangeAspect="1"/>
          </p:cNvPicPr>
          <p:nvPr/>
        </p:nvPicPr>
        <p:blipFill>
          <a:blip r:embed="rId6"/>
          <a:stretch>
            <a:fillRect/>
          </a:stretch>
        </p:blipFill>
        <p:spPr>
          <a:xfrm>
            <a:off x="1820010" y="957791"/>
            <a:ext cx="4343776" cy="5570703"/>
          </a:xfrm>
          <a:prstGeom prst="rect">
            <a:avLst/>
          </a:prstGeom>
          <a:ln w="19050">
            <a:solidFill>
              <a:schemeClr val="tx1"/>
            </a:solidFill>
          </a:ln>
        </p:spPr>
      </p:pic>
      <p:sp>
        <p:nvSpPr>
          <p:cNvPr id="5" name="Rectangle 4">
            <a:extLst>
              <a:ext uri="{FF2B5EF4-FFF2-40B4-BE49-F238E27FC236}">
                <a16:creationId xmlns:a16="http://schemas.microsoft.com/office/drawing/2014/main" id="{79CF441C-1884-F2CF-FBF9-954E8B760FA7}"/>
              </a:ext>
            </a:extLst>
          </p:cNvPr>
          <p:cNvSpPr/>
          <p:nvPr/>
        </p:nvSpPr>
        <p:spPr>
          <a:xfrm>
            <a:off x="1382373" y="4385187"/>
            <a:ext cx="5116750" cy="136668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58746AC5-6662-4A12-242D-52CAE943A626}"/>
              </a:ext>
            </a:extLst>
          </p:cNvPr>
          <p:cNvPicPr>
            <a:picLocks noChangeAspect="1"/>
          </p:cNvPicPr>
          <p:nvPr>
            <p:custDataLst>
              <p:tags r:id="rId2"/>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73213" y="329508"/>
            <a:ext cx="1370707" cy="856623"/>
          </a:xfrm>
          <a:prstGeom prst="rect">
            <a:avLst/>
          </a:prstGeom>
        </p:spPr>
      </p:pic>
    </p:spTree>
    <p:extLst>
      <p:ext uri="{BB962C8B-B14F-4D97-AF65-F5344CB8AC3E}">
        <p14:creationId xmlns:p14="http://schemas.microsoft.com/office/powerpoint/2010/main" val="321647692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9909F-E72A-D06D-9D08-993349D3089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8EB5E12-26CC-07E4-6DB0-A97FB31B56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0C0AC33-2D68-B043-50E8-168546854D4A}"/>
              </a:ext>
            </a:extLst>
          </p:cNvPr>
          <p:cNvSpPr/>
          <p:nvPr/>
        </p:nvSpPr>
        <p:spPr>
          <a:xfrm>
            <a:off x="120898" y="381001"/>
            <a:ext cx="8914948"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82F7680-ACF4-BF15-77C4-E229739250A2}"/>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CFE8E73-8D60-0D4A-3BF8-876ACE9C642C}"/>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3BEF2C32-5399-A5BA-5EEE-1ECCDF1B2AF5}"/>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EBB48FE0-0F15-5B59-B8B0-778D08C3385E}"/>
              </a:ext>
            </a:extLst>
          </p:cNvPr>
          <p:cNvSpPr txBox="1"/>
          <p:nvPr/>
        </p:nvSpPr>
        <p:spPr>
          <a:xfrm>
            <a:off x="844378" y="329508"/>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 5 . J’écris le mot qui manque. </a:t>
            </a:r>
            <a:r>
              <a:rPr lang="fr-FR" sz="1400" b="1" dirty="0">
                <a:solidFill>
                  <a:srgbClr val="A6A6A6"/>
                </a:solidFill>
                <a:latin typeface="Dosis" panose="02010703020202060003" pitchFamily="2" charset="0"/>
              </a:rPr>
              <a:t>Nous allons faire le 1</a:t>
            </a:r>
            <a:r>
              <a:rPr lang="fr-FR" sz="1400" b="1" baseline="30000" dirty="0">
                <a:solidFill>
                  <a:srgbClr val="A6A6A6"/>
                </a:solidFill>
                <a:latin typeface="Dosis" panose="02010703020202060003" pitchFamily="2" charset="0"/>
              </a:rPr>
              <a:t>er</a:t>
            </a:r>
            <a:r>
              <a:rPr lang="fr-FR" sz="1400" b="1" dirty="0">
                <a:solidFill>
                  <a:srgbClr val="A6A6A6"/>
                </a:solidFill>
                <a:latin typeface="Dosis" panose="02010703020202060003" pitchFamily="2" charset="0"/>
              </a:rPr>
              <a:t> exemple ensemble. </a:t>
            </a:r>
          </a:p>
        </p:txBody>
      </p:sp>
      <p:pic>
        <p:nvPicPr>
          <p:cNvPr id="3" name="Image 2">
            <a:extLst>
              <a:ext uri="{FF2B5EF4-FFF2-40B4-BE49-F238E27FC236}">
                <a16:creationId xmlns:a16="http://schemas.microsoft.com/office/drawing/2014/main" id="{0A696966-68DD-8C6E-5B21-5032D98B0157}"/>
              </a:ext>
            </a:extLst>
          </p:cNvPr>
          <p:cNvPicPr>
            <a:picLocks noChangeAspect="1"/>
          </p:cNvPicPr>
          <p:nvPr/>
        </p:nvPicPr>
        <p:blipFill>
          <a:blip r:embed="rId5"/>
          <a:stretch>
            <a:fillRect/>
          </a:stretch>
        </p:blipFill>
        <p:spPr>
          <a:xfrm>
            <a:off x="1859340" y="892057"/>
            <a:ext cx="4343776" cy="5570703"/>
          </a:xfrm>
          <a:prstGeom prst="rect">
            <a:avLst/>
          </a:prstGeom>
          <a:ln w="9525">
            <a:solidFill>
              <a:schemeClr val="tx1"/>
            </a:solidFill>
          </a:ln>
        </p:spPr>
      </p:pic>
      <p:sp>
        <p:nvSpPr>
          <p:cNvPr id="5" name="Rectangle 4">
            <a:extLst>
              <a:ext uri="{FF2B5EF4-FFF2-40B4-BE49-F238E27FC236}">
                <a16:creationId xmlns:a16="http://schemas.microsoft.com/office/drawing/2014/main" id="{2013F46D-08D9-6A6F-A54C-09A5DB2DEA3D}"/>
              </a:ext>
            </a:extLst>
          </p:cNvPr>
          <p:cNvSpPr/>
          <p:nvPr/>
        </p:nvSpPr>
        <p:spPr>
          <a:xfrm>
            <a:off x="1312500" y="5683045"/>
            <a:ext cx="5304611" cy="77971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82655035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20E84-41B2-404E-924A-318011CC1F8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833C4FC-2F5F-D8B0-FE8D-A87B1DB2D001}"/>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B3B2E0F-1CAD-521C-19BC-7BF078F5B00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E79724A-3EC9-DD11-290F-89F01B2819C6}"/>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7" name="Image 6">
            <a:extLst>
              <a:ext uri="{FF2B5EF4-FFF2-40B4-BE49-F238E27FC236}">
                <a16:creationId xmlns:a16="http://schemas.microsoft.com/office/drawing/2014/main" id="{888AF1C7-58D9-2CC2-C1A1-B3750BFC9433}"/>
              </a:ext>
            </a:extLst>
          </p:cNvPr>
          <p:cNvPicPr>
            <a:picLocks noChangeAspect="1"/>
          </p:cNvPicPr>
          <p:nvPr/>
        </p:nvPicPr>
        <p:blipFill>
          <a:blip r:embed="rId6"/>
          <a:stretch>
            <a:fillRect/>
          </a:stretch>
        </p:blipFill>
        <p:spPr>
          <a:xfrm>
            <a:off x="334704" y="2485549"/>
            <a:ext cx="8615870" cy="2301052"/>
          </a:xfrm>
          <a:prstGeom prst="rect">
            <a:avLst/>
          </a:prstGeom>
        </p:spPr>
      </p:pic>
      <p:pic>
        <p:nvPicPr>
          <p:cNvPr id="13" name="Image 12">
            <a:extLst>
              <a:ext uri="{FF2B5EF4-FFF2-40B4-BE49-F238E27FC236}">
                <a16:creationId xmlns:a16="http://schemas.microsoft.com/office/drawing/2014/main" id="{4DB432F8-161C-1CFD-ACA9-8C9AE08005DB}"/>
              </a:ext>
            </a:extLst>
          </p:cNvPr>
          <p:cNvPicPr>
            <a:picLocks noChangeAspect="1"/>
          </p:cNvPicPr>
          <p:nvPr/>
        </p:nvPicPr>
        <p:blipFill>
          <a:blip r:embed="rId7"/>
          <a:stretch>
            <a:fillRect/>
          </a:stretch>
        </p:blipFill>
        <p:spPr>
          <a:xfrm>
            <a:off x="646154" y="4279023"/>
            <a:ext cx="1249788" cy="2019475"/>
          </a:xfrm>
          <a:prstGeom prst="rect">
            <a:avLst/>
          </a:prstGeom>
        </p:spPr>
      </p:pic>
      <p:sp>
        <p:nvSpPr>
          <p:cNvPr id="4" name="Rectangle : coins arrondis 3">
            <a:extLst>
              <a:ext uri="{FF2B5EF4-FFF2-40B4-BE49-F238E27FC236}">
                <a16:creationId xmlns:a16="http://schemas.microsoft.com/office/drawing/2014/main" id="{80E83671-7782-9DC9-B673-8E05D934C1D7}"/>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689CC0E4-9A3E-37DD-A194-2A1A489B1214}"/>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A3EB427F-4DE4-8396-8A18-4FCBA013380C}"/>
              </a:ext>
            </a:extLst>
          </p:cNvPr>
          <p:cNvSpPr txBox="1"/>
          <p:nvPr/>
        </p:nvSpPr>
        <p:spPr>
          <a:xfrm>
            <a:off x="800312" y="405613"/>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vais faire le premier exemple. </a:t>
            </a:r>
            <a:r>
              <a:rPr lang="fr-FR" sz="1400" b="1" dirty="0">
                <a:solidFill>
                  <a:srgbClr val="A6A6A6"/>
                </a:solidFill>
                <a:latin typeface="Dosis" panose="02010703020202060003" pitchFamily="2" charset="0"/>
              </a:rPr>
              <a:t> Je dois compléter par le mot qui convient</a:t>
            </a:r>
          </a:p>
          <a:p>
            <a:pPr defTabSz="457235">
              <a:defRPr/>
            </a:pPr>
            <a:r>
              <a:rPr lang="fr-FR" sz="1400" b="1" dirty="0">
                <a:solidFill>
                  <a:srgbClr val="A6A6A6"/>
                </a:solidFill>
                <a:latin typeface="Dosis" panose="02010703020202060003" pitchFamily="2" charset="0"/>
              </a:rPr>
              <a:t>Je lis la phrase: «  le ……..    sonne ». </a:t>
            </a:r>
            <a:endParaRPr lang="fr-FR" sz="1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65379221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4EBF2-59BA-F22B-D131-46634B4D205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01FD817-AA22-C8D9-41F4-97F0666413A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1DD4B34C-5EE8-D3A8-4376-8D94AA361400}"/>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ED670BD-D548-F246-C606-C86D9803CA2C}"/>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7" name="Image 6">
            <a:extLst>
              <a:ext uri="{FF2B5EF4-FFF2-40B4-BE49-F238E27FC236}">
                <a16:creationId xmlns:a16="http://schemas.microsoft.com/office/drawing/2014/main" id="{9FD7A375-81BD-47D5-8E15-C3F97224F8BC}"/>
              </a:ext>
            </a:extLst>
          </p:cNvPr>
          <p:cNvPicPr>
            <a:picLocks noChangeAspect="1"/>
          </p:cNvPicPr>
          <p:nvPr/>
        </p:nvPicPr>
        <p:blipFill>
          <a:blip r:embed="rId6"/>
          <a:srcRect r="22363" b="34455"/>
          <a:stretch>
            <a:fillRect/>
          </a:stretch>
        </p:blipFill>
        <p:spPr>
          <a:xfrm>
            <a:off x="348151" y="2270396"/>
            <a:ext cx="8239762" cy="1857851"/>
          </a:xfrm>
          <a:prstGeom prst="rect">
            <a:avLst/>
          </a:prstGeom>
        </p:spPr>
      </p:pic>
      <p:sp>
        <p:nvSpPr>
          <p:cNvPr id="4" name="Rectangle : coins arrondis 3">
            <a:extLst>
              <a:ext uri="{FF2B5EF4-FFF2-40B4-BE49-F238E27FC236}">
                <a16:creationId xmlns:a16="http://schemas.microsoft.com/office/drawing/2014/main" id="{9D727926-03FC-A7E6-5990-2291B9A125F9}"/>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8A170EE8-195D-369D-CAF6-81123CF99B0A}"/>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B0FF913E-9040-8820-6354-B827BF5FCD92}"/>
              </a:ext>
            </a:extLst>
          </p:cNvPr>
          <p:cNvSpPr txBox="1"/>
          <p:nvPr/>
        </p:nvSpPr>
        <p:spPr>
          <a:xfrm>
            <a:off x="800312" y="405613"/>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lis les mots, et je cherche celui qui convient </a:t>
            </a:r>
          </a:p>
          <a:p>
            <a:pPr defTabSz="457235">
              <a:defRPr/>
            </a:pPr>
            <a:r>
              <a:rPr lang="fr-FR" sz="1400" b="1" dirty="0">
                <a:solidFill>
                  <a:prstClr val="white">
                    <a:lumMod val="65000"/>
                  </a:prstClr>
                </a:solidFill>
                <a:latin typeface="Dosis" pitchFamily="2" charset="0"/>
              </a:rPr>
              <a:t>Le téléphone sonne. J’écris le mot </a:t>
            </a:r>
          </a:p>
        </p:txBody>
      </p:sp>
      <p:sp>
        <p:nvSpPr>
          <p:cNvPr id="2" name="ZoneTexte 1">
            <a:extLst>
              <a:ext uri="{FF2B5EF4-FFF2-40B4-BE49-F238E27FC236}">
                <a16:creationId xmlns:a16="http://schemas.microsoft.com/office/drawing/2014/main" id="{F363FA0F-1ADC-8F9A-FA62-ADFF461CC302}"/>
              </a:ext>
            </a:extLst>
          </p:cNvPr>
          <p:cNvSpPr txBox="1"/>
          <p:nvPr/>
        </p:nvSpPr>
        <p:spPr>
          <a:xfrm>
            <a:off x="1013011" y="3028890"/>
            <a:ext cx="1402977" cy="400110"/>
          </a:xfrm>
          <a:prstGeom prst="rect">
            <a:avLst/>
          </a:prstGeom>
          <a:noFill/>
        </p:spPr>
        <p:txBody>
          <a:bodyPr wrap="square" rtlCol="0">
            <a:spAutoFit/>
          </a:bodyPr>
          <a:lstStyle/>
          <a:p>
            <a:r>
              <a:rPr lang="fr-FR" sz="2000" b="1" dirty="0">
                <a:solidFill>
                  <a:srgbClr val="FF0000"/>
                </a:solidFill>
              </a:rPr>
              <a:t>téléphone</a:t>
            </a:r>
          </a:p>
        </p:txBody>
      </p:sp>
    </p:spTree>
    <p:extLst>
      <p:ext uri="{BB962C8B-B14F-4D97-AF65-F5344CB8AC3E}">
        <p14:creationId xmlns:p14="http://schemas.microsoft.com/office/powerpoint/2010/main" val="357530686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456DD-31A3-342A-93F9-D8938DF378F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7D5173D-4045-01C0-27E6-35DD740DFE9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42E9C9F-EFC6-63AF-95FB-A5FFE8A062F7}"/>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9DBB2AD-313D-9EC2-D068-AFBC4F938B69}"/>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7" name="Image 6">
            <a:extLst>
              <a:ext uri="{FF2B5EF4-FFF2-40B4-BE49-F238E27FC236}">
                <a16:creationId xmlns:a16="http://schemas.microsoft.com/office/drawing/2014/main" id="{ECF16447-ACAC-B90D-7CD1-A913C639B25B}"/>
              </a:ext>
            </a:extLst>
          </p:cNvPr>
          <p:cNvPicPr>
            <a:picLocks noChangeAspect="1"/>
          </p:cNvPicPr>
          <p:nvPr/>
        </p:nvPicPr>
        <p:blipFill>
          <a:blip r:embed="rId6"/>
          <a:srcRect r="22363" b="34455"/>
          <a:stretch>
            <a:fillRect/>
          </a:stretch>
        </p:blipFill>
        <p:spPr>
          <a:xfrm>
            <a:off x="348151" y="2270396"/>
            <a:ext cx="8239762" cy="1857851"/>
          </a:xfrm>
          <a:prstGeom prst="rect">
            <a:avLst/>
          </a:prstGeom>
        </p:spPr>
      </p:pic>
      <p:sp>
        <p:nvSpPr>
          <p:cNvPr id="4" name="Rectangle : coins arrondis 3">
            <a:extLst>
              <a:ext uri="{FF2B5EF4-FFF2-40B4-BE49-F238E27FC236}">
                <a16:creationId xmlns:a16="http://schemas.microsoft.com/office/drawing/2014/main" id="{C530FAC1-9DAC-0BD5-E859-F946449E225F}"/>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3D7DA1D6-AEAD-C06F-A5A2-DFEE043E9193}"/>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74897846-0ACA-443E-65E1-FC04F82BA490}"/>
              </a:ext>
            </a:extLst>
          </p:cNvPr>
          <p:cNvSpPr txBox="1"/>
          <p:nvPr/>
        </p:nvSpPr>
        <p:spPr>
          <a:xfrm>
            <a:off x="800312" y="405613"/>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À vous maintenant, complétez les phrases sur vos livrets pages 26 et 27.</a:t>
            </a:r>
          </a:p>
        </p:txBody>
      </p:sp>
      <p:sp>
        <p:nvSpPr>
          <p:cNvPr id="2" name="ZoneTexte 1">
            <a:extLst>
              <a:ext uri="{FF2B5EF4-FFF2-40B4-BE49-F238E27FC236}">
                <a16:creationId xmlns:a16="http://schemas.microsoft.com/office/drawing/2014/main" id="{C9D15D4E-9731-5ED9-57D0-690B11F62156}"/>
              </a:ext>
            </a:extLst>
          </p:cNvPr>
          <p:cNvSpPr txBox="1"/>
          <p:nvPr/>
        </p:nvSpPr>
        <p:spPr>
          <a:xfrm>
            <a:off x="1013011" y="3028890"/>
            <a:ext cx="1402977" cy="400110"/>
          </a:xfrm>
          <a:prstGeom prst="rect">
            <a:avLst/>
          </a:prstGeom>
          <a:noFill/>
        </p:spPr>
        <p:txBody>
          <a:bodyPr wrap="square" rtlCol="0">
            <a:spAutoFit/>
          </a:bodyPr>
          <a:lstStyle/>
          <a:p>
            <a:r>
              <a:rPr lang="fr-FR" sz="2000" b="1" dirty="0">
                <a:solidFill>
                  <a:srgbClr val="FF0000"/>
                </a:solidFill>
              </a:rPr>
              <a:t>téléphone</a:t>
            </a:r>
          </a:p>
        </p:txBody>
      </p:sp>
      <p:cxnSp>
        <p:nvCxnSpPr>
          <p:cNvPr id="11" name="Connecteur droit avec flèche 10">
            <a:extLst>
              <a:ext uri="{FF2B5EF4-FFF2-40B4-BE49-F238E27FC236}">
                <a16:creationId xmlns:a16="http://schemas.microsoft.com/office/drawing/2014/main" id="{A10AB134-FDEF-62B3-8980-FDEDEA1A448E}"/>
              </a:ext>
            </a:extLst>
          </p:cNvPr>
          <p:cNvCxnSpPr/>
          <p:nvPr/>
        </p:nvCxnSpPr>
        <p:spPr>
          <a:xfrm flipV="1">
            <a:off x="2907724" y="4000398"/>
            <a:ext cx="342900" cy="63489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6C576B82-7429-7DE6-BED0-0A100DDA8B50}"/>
              </a:ext>
            </a:extLst>
          </p:cNvPr>
          <p:cNvCxnSpPr/>
          <p:nvPr/>
        </p:nvCxnSpPr>
        <p:spPr>
          <a:xfrm flipV="1">
            <a:off x="5893378" y="3472569"/>
            <a:ext cx="342900" cy="63489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887721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20898"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844378" y="329507"/>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Notez les devoirs</a:t>
            </a:r>
          </a:p>
          <a:p>
            <a:pPr defTabSz="457235">
              <a:defRPr/>
            </a:pPr>
            <a:r>
              <a:rPr lang="fr-FR" sz="1400" i="1" dirty="0">
                <a:solidFill>
                  <a:prstClr val="white">
                    <a:lumMod val="65000"/>
                  </a:prstClr>
                </a:solidFill>
                <a:latin typeface="Dosis" pitchFamily="2" charset="0"/>
              </a:rPr>
              <a:t>L’enseignant  (e ) circule entre les rangs et donne une rétroaction positive ou corrective.    </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extLst>
              <p:ext uri="{D42A27DB-BD31-4B8C-83A1-F6EECF244321}">
                <p14:modId xmlns:p14="http://schemas.microsoft.com/office/powerpoint/2010/main" val="1620672907"/>
              </p:ext>
            </p:extLst>
          </p:nvPr>
        </p:nvGraphicFramePr>
        <p:xfrm>
          <a:off x="230245" y="962871"/>
          <a:ext cx="8350346" cy="5439158"/>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8">
                <a:tc>
                  <a:txBody>
                    <a:bodyPr/>
                    <a:lstStyle/>
                    <a:p>
                      <a:pPr algn="ctr"/>
                      <a:r>
                        <a:rPr lang="fr-FR" sz="36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dirty="0"/>
                    </a:p>
                  </a:txBody>
                  <a:tcPr>
                    <a:noFill/>
                  </a:tcPr>
                </a:tc>
                <a:extLst>
                  <a:ext uri="{0D108BD9-81ED-4DB2-BD59-A6C34878D82A}">
                    <a16:rowId xmlns:a16="http://schemas.microsoft.com/office/drawing/2014/main" val="2845064086"/>
                  </a:ext>
                </a:extLst>
              </a:tr>
            </a:tbl>
          </a:graphicData>
        </a:graphic>
      </p:graphicFrame>
      <p:pic>
        <p:nvPicPr>
          <p:cNvPr id="10" name="Image 9">
            <a:extLst>
              <a:ext uri="{FF2B5EF4-FFF2-40B4-BE49-F238E27FC236}">
                <a16:creationId xmlns:a16="http://schemas.microsoft.com/office/drawing/2014/main" id="{183B15AC-FB69-C05C-9788-084DE82E5617}"/>
              </a:ext>
            </a:extLst>
          </p:cNvPr>
          <p:cNvPicPr>
            <a:picLocks noChangeAspect="1"/>
          </p:cNvPicPr>
          <p:nvPr/>
        </p:nvPicPr>
        <p:blipFill>
          <a:blip r:embed="rId5"/>
          <a:stretch>
            <a:fillRect/>
          </a:stretch>
        </p:blipFill>
        <p:spPr>
          <a:xfrm>
            <a:off x="5113906" y="989370"/>
            <a:ext cx="3650267" cy="5260258"/>
          </a:xfrm>
          <a:prstGeom prst="rect">
            <a:avLst/>
          </a:prstGeom>
          <a:ln w="9525">
            <a:solidFill>
              <a:schemeClr val="tx1"/>
            </a:solidFill>
          </a:ln>
        </p:spPr>
      </p:pic>
      <p:cxnSp>
        <p:nvCxnSpPr>
          <p:cNvPr id="24" name="Connecteur droit avec flèche 23">
            <a:extLst>
              <a:ext uri="{FF2B5EF4-FFF2-40B4-BE49-F238E27FC236}">
                <a16:creationId xmlns:a16="http://schemas.microsoft.com/office/drawing/2014/main" id="{F13B5806-577F-BD8C-67F9-49E4E3FCF2A9}"/>
              </a:ext>
            </a:extLst>
          </p:cNvPr>
          <p:cNvCxnSpPr>
            <a:cxnSpLocks/>
          </p:cNvCxnSpPr>
          <p:nvPr/>
        </p:nvCxnSpPr>
        <p:spPr>
          <a:xfrm>
            <a:off x="3309074" y="3870674"/>
            <a:ext cx="1345045" cy="3001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Accolade ouvrante 25">
            <a:extLst>
              <a:ext uri="{FF2B5EF4-FFF2-40B4-BE49-F238E27FC236}">
                <a16:creationId xmlns:a16="http://schemas.microsoft.com/office/drawing/2014/main" id="{D036152C-AF09-F36B-CBAD-15C8299F3690}"/>
              </a:ext>
            </a:extLst>
          </p:cNvPr>
          <p:cNvSpPr/>
          <p:nvPr/>
        </p:nvSpPr>
        <p:spPr>
          <a:xfrm>
            <a:off x="4660491" y="2466580"/>
            <a:ext cx="688258" cy="3108310"/>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246845" y="1702613"/>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p25;</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2- 3- 4 pages 26 et 27; </a:t>
            </a:r>
          </a:p>
          <a:p>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recopie: 4 p27.</a:t>
            </a:r>
          </a:p>
        </p:txBody>
      </p:sp>
    </p:spTree>
    <p:extLst>
      <p:ext uri="{BB962C8B-B14F-4D97-AF65-F5344CB8AC3E}">
        <p14:creationId xmlns:p14="http://schemas.microsoft.com/office/powerpoint/2010/main" val="294154604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8D693-40C6-6C5B-C603-18D3117624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8FF99CC-6B66-1D41-C874-2FFCE2A0271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41C371-95CF-9FA8-8A10-A3935A4A1959}"/>
              </a:ext>
            </a:extLst>
          </p:cNvPr>
          <p:cNvSpPr txBox="1"/>
          <p:nvPr/>
        </p:nvSpPr>
        <p:spPr>
          <a:xfrm>
            <a:off x="716226" y="644553"/>
            <a:ext cx="7711551" cy="718145"/>
          </a:xfrm>
          <a:prstGeom prst="rect">
            <a:avLst/>
          </a:prstGeom>
        </p:spPr>
        <p:txBody>
          <a:bodyPr lIns="0" tIns="0" rIns="0" bIns="0" rtlCol="0" anchor="t">
            <a:spAutoFit/>
          </a:bodyPr>
          <a:lstStyle/>
          <a:p>
            <a:pPr algn="ctr" defTabSz="342934">
              <a:lnSpc>
                <a:spcPts val="5550"/>
              </a:lnSpc>
            </a:pPr>
            <a:r>
              <a:rPr lang="fr-FR" sz="4800" b="1" dirty="0">
                <a:solidFill>
                  <a:srgbClr val="106585"/>
                </a:solidFill>
                <a:latin typeface="Microsoft Uighur" panose="02000000000000000000" pitchFamily="2" charset="-78"/>
                <a:cs typeface="Microsoft Uighur" panose="02000000000000000000" pitchFamily="2" charset="-78"/>
              </a:rPr>
              <a:t>Jeux</a:t>
            </a:r>
          </a:p>
        </p:txBody>
      </p:sp>
      <p:sp>
        <p:nvSpPr>
          <p:cNvPr id="8" name="TextBox 8">
            <a:extLst>
              <a:ext uri="{FF2B5EF4-FFF2-40B4-BE49-F238E27FC236}">
                <a16:creationId xmlns:a16="http://schemas.microsoft.com/office/drawing/2014/main" id="{0F53298B-E84D-967D-8EA5-3DDB8E09A608}"/>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558AC15-EA6C-573B-667D-44A3D74786A2}"/>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6E6286FE-0F88-995E-B4E2-5B417FD4ED29}"/>
              </a:ext>
            </a:extLst>
          </p:cNvPr>
          <p:cNvSpPr txBox="1"/>
          <p:nvPr/>
        </p:nvSpPr>
        <p:spPr>
          <a:xfrm>
            <a:off x="1554799" y="2253731"/>
            <a:ext cx="6407353" cy="677108"/>
          </a:xfrm>
          <a:prstGeom prst="rect">
            <a:avLst/>
          </a:prstGeom>
        </p:spPr>
        <p:txBody>
          <a:bodyPr wrap="square" lIns="0" tIns="0" rIns="0" bIns="0" rtlCol="0" anchor="t">
            <a:spAutoFit/>
          </a:bodyPr>
          <a:lstStyle/>
          <a:p>
            <a:pPr algn="ctr" defTabSz="342934">
              <a:lnSpc>
                <a:spcPts val="5550"/>
              </a:lnSpc>
            </a:pPr>
            <a:r>
              <a:rPr lang="fr-FR" sz="3600" b="1" dirty="0">
                <a:solidFill>
                  <a:srgbClr val="106585"/>
                </a:solidFill>
                <a:latin typeface="Microsoft Uighur" panose="02000000000000000000" pitchFamily="2" charset="-78"/>
                <a:cs typeface="Microsoft Uighur" panose="02000000000000000000" pitchFamily="2" charset="-78"/>
              </a:rPr>
              <a:t>Panier des mots avec graphèmes complexes </a:t>
            </a:r>
            <a:endParaRPr lang="fr-FR" sz="2800" b="1" dirty="0">
              <a:solidFill>
                <a:srgbClr val="204550"/>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A50E7549-DADD-9EFF-7CF8-6779DC37DEF6}"/>
              </a:ext>
            </a:extLst>
          </p:cNvPr>
          <p:cNvPicPr>
            <a:picLocks noChangeAspect="1"/>
          </p:cNvPicPr>
          <p:nvPr/>
        </p:nvPicPr>
        <p:blipFill>
          <a:blip r:embed="rId3"/>
          <a:stretch>
            <a:fillRect/>
          </a:stretch>
        </p:blipFill>
        <p:spPr>
          <a:xfrm>
            <a:off x="4165738" y="3066098"/>
            <a:ext cx="1269719" cy="1552964"/>
          </a:xfrm>
          <a:prstGeom prst="rect">
            <a:avLst/>
          </a:prstGeom>
        </p:spPr>
      </p:pic>
    </p:spTree>
    <p:extLst>
      <p:ext uri="{BB962C8B-B14F-4D97-AF65-F5344CB8AC3E}">
        <p14:creationId xmlns:p14="http://schemas.microsoft.com/office/powerpoint/2010/main" val="18719281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167149" y="324001"/>
            <a:ext cx="8799870" cy="639143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761084" y="415925"/>
            <a:ext cx="8008275" cy="584775"/>
          </a:xfrm>
          <a:prstGeom prst="rect">
            <a:avLst/>
          </a:prstGeom>
          <a:noFill/>
        </p:spPr>
        <p:txBody>
          <a:bodyPr wrap="square">
            <a:spAutoFit/>
          </a:bodyPr>
          <a:lstStyle/>
          <a:p>
            <a:pPr defTabSz="304815">
              <a:defRPr/>
            </a:pPr>
            <a:r>
              <a:rPr lang="fr-FR" sz="16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jouer au jeu du panier .</a:t>
            </a:r>
          </a:p>
          <a:p>
            <a:pPr defTabSz="304815">
              <a:defRPr/>
            </a:pPr>
            <a:r>
              <a:rPr lang="fr-FR" sz="16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L’enseignant(e) explique les règles du jeu selon la fiche descriptive du jeu.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6055" y="2423737"/>
            <a:ext cx="3658334" cy="3658334"/>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101600" y="262603"/>
            <a:ext cx="8934623" cy="6452829"/>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211628" y="1"/>
            <a:ext cx="9254029" cy="326039"/>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064" y="263735"/>
            <a:ext cx="380091" cy="336129"/>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353962" y="431800"/>
            <a:ext cx="8658172" cy="800219"/>
          </a:xfrm>
          <a:prstGeom prst="rect">
            <a:avLst/>
          </a:prstGeom>
          <a:noFill/>
        </p:spPr>
        <p:txBody>
          <a:bodyPr wrap="square">
            <a:spAutoFit/>
          </a:bodyPr>
          <a:lstStyle/>
          <a:p>
            <a:pPr defTabSz="304815">
              <a:defRPr/>
            </a:pPr>
            <a:r>
              <a:rPr lang="fr-FR" sz="1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on va commencer le jeu.</a:t>
            </a:r>
          </a:p>
          <a:p>
            <a:pPr defTabSz="304815">
              <a:defRPr/>
            </a:pPr>
            <a:r>
              <a:rPr lang="fr-FR" sz="1867"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et la lit et la montre aux autres . Après validation de la lecture tout le monde lit  en écho. Ensuite le signal est repris, le panier  circule.</a:t>
            </a:r>
            <a:endParaRPr lang="fr-FR" sz="16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8367" y="2212259"/>
            <a:ext cx="3909141" cy="3909141"/>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1" y="324001"/>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774269" y="1905000"/>
            <a:ext cx="6947643" cy="3346450"/>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35"/>
              <a:endParaRPr lang="fr-MA" sz="450"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3"/>
              <a:ext cx="4344976" cy="1727753"/>
            </a:xfrm>
            <a:prstGeom prst="rect">
              <a:avLst/>
            </a:prstGeom>
            <a:noFill/>
          </p:spPr>
          <p:txBody>
            <a:bodyPr wrap="square" rtlCol="0">
              <a:spAutoFit/>
            </a:bodyPr>
            <a:lstStyle/>
            <a:p>
              <a:pPr algn="ctr" defTabSz="228635"/>
              <a:endParaRPr lang="fr-MA" sz="1600" b="1" dirty="0">
                <a:solidFill>
                  <a:srgbClr val="215968"/>
                </a:solidFill>
                <a:latin typeface="Dosis" pitchFamily="2" charset="0"/>
              </a:endParaRPr>
            </a:p>
            <a:p>
              <a:pPr algn="ctr" defTabSz="228635"/>
              <a:r>
                <a:rPr lang="fr-MA" sz="1600" b="1" dirty="0">
                  <a:solidFill>
                    <a:srgbClr val="215968"/>
                  </a:solidFill>
                  <a:latin typeface="Dosis" pitchFamily="2" charset="0"/>
                </a:rPr>
                <a:t>La séance d’aujourd’hui est terminée</a:t>
              </a:r>
            </a:p>
            <a:p>
              <a:pPr algn="ctr" defTabSz="228635"/>
              <a:r>
                <a:rPr lang="fr-MA" sz="1600" b="1" dirty="0">
                  <a:solidFill>
                    <a:srgbClr val="215968"/>
                  </a:solidFill>
                  <a:latin typeface="Dosis" pitchFamily="2" charset="0"/>
                </a:rPr>
                <a:t> </a:t>
              </a:r>
            </a:p>
            <a:p>
              <a:pPr algn="ctr" defTabSz="228635"/>
              <a:r>
                <a:rPr lang="fr-MA" sz="1600" b="1">
                  <a:solidFill>
                    <a:srgbClr val="215968"/>
                  </a:solidFill>
                  <a:latin typeface="Dosis" pitchFamily="2" charset="0"/>
                </a:rPr>
                <a:t>À  </a:t>
              </a:r>
              <a:r>
                <a:rPr lang="fr-MA" sz="1600" b="1" dirty="0">
                  <a:solidFill>
                    <a:srgbClr val="215968"/>
                  </a:solidFill>
                  <a:latin typeface="Dosis" pitchFamily="2" charset="0"/>
                </a:rPr>
                <a:t>demain ! </a:t>
              </a:r>
            </a:p>
            <a:p>
              <a:pPr marL="171472" indent="-171472" defTabSz="228635">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61" lvl="4" algn="ctr" defTabSz="457246"/>
            <a:r>
              <a:rPr lang="fr-MA" sz="2933" b="1" dirty="0">
                <a:solidFill>
                  <a:srgbClr val="106585"/>
                </a:solidFill>
                <a:latin typeface="Dosis" pitchFamily="2" charset="0"/>
              </a:rPr>
              <a:t>du fromage – des légumes - la marmite </a:t>
            </a:r>
          </a:p>
          <a:p>
            <a:pPr marL="1219261" lvl="4" algn="ctr" defTabSz="457246"/>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2"/>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3" y="2133911"/>
            <a:ext cx="6795686"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nvPr>
        </p:nvGraphicFramePr>
        <p:xfrm>
          <a:off x="1"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5"/>
            <a:ext cx="63246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Nous allons faire la dictée de ces mots. . </a:t>
            </a:r>
          </a:p>
        </p:txBody>
      </p:sp>
    </p:spTree>
    <p:extLst>
      <p:ext uri="{BB962C8B-B14F-4D97-AF65-F5344CB8AC3E}">
        <p14:creationId xmlns:p14="http://schemas.microsoft.com/office/powerpoint/2010/main" val="253598496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46" y="1204402"/>
            <a:ext cx="4012070"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0"/>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23"/>
              <a:endParaRPr lang="fr-MA" sz="350"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0"/>
            <a:ext cx="7560963" cy="830997"/>
          </a:xfrm>
          <a:prstGeom prst="rect">
            <a:avLst/>
          </a:prstGeom>
          <a:noFill/>
        </p:spPr>
        <p:txBody>
          <a:bodyPr wrap="square">
            <a:spAutoFit/>
          </a:bodyPr>
          <a:lstStyle/>
          <a:p>
            <a:pPr algn="ct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0" y="2466378"/>
            <a:ext cx="6310782"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a:t>
                </a:r>
                <a:r>
                  <a:rPr lang="fr-FR" sz="2000" b="1" dirty="0">
                    <a:solidFill>
                      <a:srgbClr val="4F81BD"/>
                    </a:solidFill>
                    <a:latin typeface="Microsoft Uighur" panose="02000000000000000000" pitchFamily="2" charset="-78"/>
                    <a:cs typeface="Microsoft Uighur" panose="02000000000000000000" pitchFamily="2" charset="-78"/>
                  </a:rPr>
                  <a:t>les graphèmes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3" y="4624348"/>
            <a:ext cx="6799027" cy="830997"/>
          </a:xfrm>
          <a:prstGeom prst="rect">
            <a:avLst/>
          </a:prstGeom>
          <a:noFill/>
        </p:spPr>
        <p:txBody>
          <a:bodyPr wrap="square">
            <a:spAutoFit/>
          </a:bodyPr>
          <a:lstStyle/>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1" y="4638923"/>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35">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1143000" y="857250"/>
            <a:ext cx="699135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675"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1323975" y="1549561"/>
            <a:ext cx="6810375" cy="3665838"/>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257201"/>
            <a:r>
              <a:rPr lang="fr-MA" sz="1600" b="1" dirty="0">
                <a:latin typeface="Dosis" pitchFamily="2" charset="0"/>
              </a:rPr>
              <a:t>Objectifs de l’activité:</a:t>
            </a:r>
          </a:p>
          <a:p>
            <a:pPr defTabSz="257201"/>
            <a:r>
              <a:rPr lang="fr-FR" sz="1200" dirty="0">
                <a:latin typeface="Dosis" pitchFamily="2" charset="0"/>
              </a:rPr>
              <a:t>Lire des mots avec les graphèmes complexes présentés.</a:t>
            </a:r>
          </a:p>
          <a:p>
            <a:pPr defTabSz="257201"/>
            <a:r>
              <a:rPr lang="fr-MA" sz="1600" b="1" dirty="0">
                <a:latin typeface="Dosis" pitchFamily="2" charset="0"/>
              </a:rPr>
              <a:t>Les outils: </a:t>
            </a:r>
            <a:r>
              <a:rPr lang="fr-MA" sz="1200" dirty="0">
                <a:latin typeface="Dosis" pitchFamily="2" charset="0"/>
              </a:rPr>
              <a:t>un petit panier, cartes des graphèmes et des mots, objet pour faire le signal.</a:t>
            </a:r>
          </a:p>
          <a:p>
            <a:pPr defTabSz="257201"/>
            <a:r>
              <a:rPr lang="fr-MA" sz="1600" b="1" dirty="0">
                <a:latin typeface="Dosis" pitchFamily="2" charset="0"/>
              </a:rPr>
              <a:t>La durée: </a:t>
            </a:r>
            <a:r>
              <a:rPr lang="fr-MA" sz="1200" b="1" dirty="0">
                <a:solidFill>
                  <a:prstClr val="black">
                    <a:hueOff val="0"/>
                    <a:satOff val="0"/>
                    <a:lumOff val="0"/>
                    <a:alphaOff val="0"/>
                  </a:prstClr>
                </a:solidFill>
                <a:latin typeface="Dosis" pitchFamily="2" charset="0"/>
                <a:cs typeface="Arial" panose="020B0604020202020204" pitchFamily="34" charset="0"/>
              </a:rPr>
              <a:t>10 min</a:t>
            </a:r>
          </a:p>
          <a:p>
            <a:pPr defTabSz="257201"/>
            <a:r>
              <a:rPr lang="fr-MA" sz="1600" b="1" dirty="0">
                <a:latin typeface="Dosis" pitchFamily="2" charset="0"/>
              </a:rPr>
              <a:t>Les étapes de l’activité:</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1200" b="1" dirty="0">
                <a:solidFill>
                  <a:prstClr val="black">
                    <a:hueOff val="0"/>
                    <a:satOff val="0"/>
                    <a:lumOff val="0"/>
                    <a:alphaOff val="0"/>
                  </a:prstClr>
                </a:solidFill>
                <a:latin typeface="Dosis" pitchFamily="2" charset="0"/>
                <a:cs typeface="Arial" panose="020B0604020202020204" pitchFamily="34" charset="0"/>
              </a:rPr>
              <a:t>sans les lire;</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Après validation de sa lecture, les élèves  répètent en écho. Ensuite le panier continue de circuler; le jeu continue jusqu’à la lecture de toutes les cartes du panier. Encourager tous les élèves pour leurs progrès. </a:t>
            </a:r>
          </a:p>
          <a:p>
            <a:pPr>
              <a:lnSpc>
                <a:spcPct val="107000"/>
              </a:lnSpc>
              <a:spcAft>
                <a:spcPts val="400"/>
              </a:spcAft>
              <a:defRPr/>
            </a:pPr>
            <a:r>
              <a:rPr lang="fr-MA" sz="1000" b="1" dirty="0">
                <a:solidFill>
                  <a:prstClr val="black">
                    <a:hueOff val="0"/>
                    <a:satOff val="0"/>
                    <a:lumOff val="0"/>
                    <a:alphaOff val="0"/>
                  </a:prstClr>
                </a:solidFill>
                <a:latin typeface="Dosis" pitchFamily="2" charset="0"/>
                <a:cs typeface="Arial" panose="020B0604020202020204" pitchFamily="34" charset="0"/>
              </a:rPr>
              <a:t>Remarques</a:t>
            </a:r>
            <a:r>
              <a:rPr lang="fr-MA" sz="1200" dirty="0">
                <a:solidFill>
                  <a:prstClr val="black">
                    <a:hueOff val="0"/>
                    <a:satOff val="0"/>
                    <a:lumOff val="0"/>
                    <a:alphaOff val="0"/>
                  </a:prstClr>
                </a:solidFill>
                <a:latin typeface="Dosis" pitchFamily="2" charset="0"/>
                <a:cs typeface="Arial" panose="020B0604020202020204" pitchFamily="34" charset="0"/>
              </a:rPr>
              <a:t>: </a:t>
            </a:r>
          </a:p>
          <a:p>
            <a:pPr marL="171458" indent="-171458">
              <a:lnSpc>
                <a:spcPct val="107000"/>
              </a:lnSpc>
              <a:spcAft>
                <a:spcPts val="400"/>
              </a:spcAft>
              <a:buFont typeface="Wingdings" panose="05000000000000000000" pitchFamily="2" charset="2"/>
              <a:buChar char="§"/>
              <a:defRPr/>
            </a:pPr>
            <a:r>
              <a:rPr lang="fr-MA" sz="1000"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171458" indent="-171458">
              <a:lnSpc>
                <a:spcPct val="107000"/>
              </a:lnSpc>
              <a:spcAft>
                <a:spcPts val="400"/>
              </a:spcAft>
              <a:buFont typeface="Wingdings" panose="05000000000000000000" pitchFamily="2" charset="2"/>
              <a:buChar char="§"/>
              <a:defRPr/>
            </a:pPr>
            <a:r>
              <a:rPr lang="fr-FR" sz="1000"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6A734DF0-1CE7-BB68-0E1B-69D71E3AB580}"/>
              </a:ext>
            </a:extLst>
          </p:cNvPr>
          <p:cNvSpPr txBox="1">
            <a:spLocks/>
          </p:cNvSpPr>
          <p:nvPr/>
        </p:nvSpPr>
        <p:spPr>
          <a:xfrm>
            <a:off x="2857500" y="948049"/>
            <a:ext cx="2933700" cy="499925"/>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45720" tIns="22860" rIns="45720" bIns="2286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457223" rtl="1">
              <a:lnSpc>
                <a:spcPct val="100000"/>
              </a:lnSpc>
              <a:spcBef>
                <a:spcPts val="0"/>
              </a:spcBef>
              <a:defRPr/>
            </a:pPr>
            <a:r>
              <a:rPr lang="fr-FR" sz="2400" b="1" dirty="0">
                <a:solidFill>
                  <a:prstClr val="black"/>
                </a:solidFill>
                <a:latin typeface="Calibri" panose="020F0502020204030204"/>
              </a:rPr>
              <a:t>Jeu du panier</a:t>
            </a:r>
            <a:r>
              <a:rPr lang="fr-FR" sz="2400" dirty="0">
                <a:solidFill>
                  <a:prstClr val="black"/>
                </a:solidFill>
                <a:latin typeface="Calibri" panose="020F0502020204030204"/>
              </a:rPr>
              <a:t> </a:t>
            </a:r>
            <a:r>
              <a:rPr lang="ar-MA" sz="2400" dirty="0">
                <a:solidFill>
                  <a:prstClr val="black"/>
                </a:solidFill>
                <a:latin typeface="Calibri" panose="020F0502020204030204"/>
                <a:cs typeface="Arial" panose="020B0604020202020204" pitchFamily="34" charset="0"/>
              </a:rPr>
              <a:t> </a:t>
            </a:r>
            <a:endParaRPr lang="fr-FR" sz="2400" dirty="0">
              <a:solidFill>
                <a:prstClr val="black"/>
              </a:solidFill>
              <a:latin typeface="Calibri" panose="020F0502020204030204"/>
            </a:endParaRPr>
          </a:p>
        </p:txBody>
      </p:sp>
      <p:pic>
        <p:nvPicPr>
          <p:cNvPr id="2" name="Image 1">
            <a:extLst>
              <a:ext uri="{FF2B5EF4-FFF2-40B4-BE49-F238E27FC236}">
                <a16:creationId xmlns:a16="http://schemas.microsoft.com/office/drawing/2014/main" id="{621B2603-9C8C-420F-CB85-D54EAE499F4B}"/>
              </a:ext>
            </a:extLst>
          </p:cNvPr>
          <p:cNvPicPr>
            <a:picLocks noChangeAspect="1"/>
          </p:cNvPicPr>
          <p:nvPr/>
        </p:nvPicPr>
        <p:blipFill>
          <a:blip r:embed="rId4"/>
          <a:stretch>
            <a:fillRect/>
          </a:stretch>
        </p:blipFill>
        <p:spPr>
          <a:xfrm>
            <a:off x="6774531" y="967199"/>
            <a:ext cx="952289" cy="1164723"/>
          </a:xfrm>
          <a:prstGeom prst="rect">
            <a:avLst/>
          </a:prstGeom>
        </p:spPr>
      </p:pic>
    </p:spTree>
    <p:extLst>
      <p:ext uri="{BB962C8B-B14F-4D97-AF65-F5344CB8AC3E}">
        <p14:creationId xmlns:p14="http://schemas.microsoft.com/office/powerpoint/2010/main" val="3854831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57A3-E998-69F7-F5F7-A301ADF12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0DF9E5A-6C1E-ABFB-53F4-8CAD013C4C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D671ED-0BF0-DC82-96D4-753DF5DF7782}"/>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du fromage</a:t>
            </a:r>
          </a:p>
        </p:txBody>
      </p:sp>
      <p:sp>
        <p:nvSpPr>
          <p:cNvPr id="23" name="Rectangle : coins arrondis 22">
            <a:extLst>
              <a:ext uri="{FF2B5EF4-FFF2-40B4-BE49-F238E27FC236}">
                <a16:creationId xmlns:a16="http://schemas.microsoft.com/office/drawing/2014/main" id="{4D2CD961-C57B-0CFE-2483-036EF5BE5E1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C107880-BFE9-EC53-4D83-ECC9F9DFB0C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E5C232B9-392E-E8AD-1916-700AA0BCED0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6ACBC09-B1BF-C6D5-5263-AEE8690A5773}"/>
              </a:ext>
            </a:extLst>
          </p:cNvPr>
          <p:cNvSpPr txBox="1"/>
          <p:nvPr/>
        </p:nvSpPr>
        <p:spPr>
          <a:xfrm>
            <a:off x="1140864" y="376715"/>
            <a:ext cx="7158095"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 du fromage ». lisons ensemble: du </a:t>
            </a:r>
            <a:r>
              <a:rPr lang="fr-MA" sz="1500" b="1" dirty="0">
                <a:solidFill>
                  <a:prstClr val="white">
                    <a:lumMod val="65000"/>
                  </a:prstClr>
                </a:solidFill>
                <a:latin typeface="Dosis" pitchFamily="2" charset="0"/>
              </a:rPr>
              <a:t>fromage</a:t>
            </a: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216935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1EB80-2605-AAF9-2C99-36E443AAEFC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CF87DF-5C63-74F1-DD77-680721C6B85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6216E22-BF40-634F-3565-857C27F7B1E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144C2E-4071-BEA6-C20E-0093FFABCE4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5478FA9-502E-FF63-4CB8-FF9FFC1B71D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C079F153-C350-283E-B43C-CFA40943B5D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317839C9-1363-32B4-825C-90DC35B23E1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1F970BC-1635-1984-F73E-3ED890E34F9E}"/>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3052105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23057-839B-F976-ADFA-DDFC72CDD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A449D7B-AE0B-6208-39AC-D909386FCC3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C8A0B2D-E5B0-EC88-D1E0-AE017F4E5AC5}"/>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4EDD528-BEC2-D391-4346-4D58B82B517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9C9342-5CAF-48E5-9B8E-8CD6EC9B272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3F692BA-8E45-04A7-3227-E9889D3BAA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ADCE0C61-7A72-6033-9355-5A518FA5CBF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D5508FB-C21E-5AD7-7E5D-2A5C75C5715F}"/>
              </a:ext>
            </a:extLst>
          </p:cNvPr>
          <p:cNvSpPr txBox="1"/>
          <p:nvPr/>
        </p:nvSpPr>
        <p:spPr>
          <a:xfrm>
            <a:off x="1009807" y="319461"/>
            <a:ext cx="6629858" cy="84093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les ardoises. Corrigez.</a:t>
            </a:r>
          </a:p>
          <a:p>
            <a:pPr marL="0" lvl="1" defTabSz="457246">
              <a:lnSpc>
                <a:spcPts val="2011"/>
              </a:lnSpc>
              <a:spcBef>
                <a:spcPct val="0"/>
              </a:spcBef>
              <a:defRPr/>
            </a:pPr>
            <a:r>
              <a:rPr lang="fr-FR" sz="1500" i="1" dirty="0">
                <a:solidFill>
                  <a:prstClr val="white">
                    <a:lumMod val="65000"/>
                  </a:prstClr>
                </a:solidFill>
                <a:latin typeface="Dosis" pitchFamily="2" charset="0"/>
              </a:rPr>
              <a:t>Fournir une rétroaction positive ou corrective</a:t>
            </a:r>
            <a:r>
              <a:rPr lang="fr-FR" sz="1500" b="1" dirty="0">
                <a:solidFill>
                  <a:prstClr val="white">
                    <a:lumMod val="65000"/>
                  </a:prstClr>
                </a:solidFill>
                <a:latin typeface="Dosis" pitchFamily="2" charset="0"/>
              </a:rPr>
              <a:t>.</a:t>
            </a:r>
          </a:p>
          <a:p>
            <a:pPr marL="0" lvl="1" defTabSz="457246">
              <a:lnSpc>
                <a:spcPts val="2011"/>
              </a:lnSpc>
              <a:spcBef>
                <a:spcPct val="0"/>
              </a:spcBef>
              <a:defRPr/>
            </a:pPr>
            <a:endParaRPr lang="fr-FR" sz="1500" b="1" dirty="0">
              <a:solidFill>
                <a:prstClr val="white">
                  <a:lumMod val="65000"/>
                </a:prstClr>
              </a:solidFill>
              <a:latin typeface="Dosis" pitchFamily="2" charset="0"/>
            </a:endParaRPr>
          </a:p>
        </p:txBody>
      </p:sp>
      <p:sp>
        <p:nvSpPr>
          <p:cNvPr id="9" name="ZoneTexte 8">
            <a:extLst>
              <a:ext uri="{FF2B5EF4-FFF2-40B4-BE49-F238E27FC236}">
                <a16:creationId xmlns:a16="http://schemas.microsoft.com/office/drawing/2014/main" id="{BC015A05-61EA-3566-B671-F7C44EA89EE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du</a:t>
            </a:r>
            <a:r>
              <a:rPr lang="fr-MA" sz="4000" b="1" dirty="0">
                <a:solidFill>
                  <a:srgbClr val="106585"/>
                </a:solidFill>
                <a:latin typeface="Dosis" pitchFamily="2" charset="0"/>
              </a:rPr>
              <a:t> </a:t>
            </a:r>
            <a:r>
              <a:rPr lang="fr-MA" sz="4000" b="1" dirty="0">
                <a:solidFill>
                  <a:schemeClr val="bg1"/>
                </a:solidFill>
                <a:latin typeface="Dosis" pitchFamily="2" charset="0"/>
              </a:rPr>
              <a:t>fromage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01768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F7FB5-9FCB-0DC0-BDF9-77CEED533A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E5E0F0-6F6C-7C4F-6807-22A74C90DF0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482D1F-C16F-5863-1F9C-03F8A231A8BD}"/>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des légumes</a:t>
            </a:r>
          </a:p>
        </p:txBody>
      </p:sp>
      <p:sp>
        <p:nvSpPr>
          <p:cNvPr id="23" name="Rectangle : coins arrondis 22">
            <a:extLst>
              <a:ext uri="{FF2B5EF4-FFF2-40B4-BE49-F238E27FC236}">
                <a16:creationId xmlns:a16="http://schemas.microsoft.com/office/drawing/2014/main" id="{144EA1BB-DF75-3312-5D44-39841E07C285}"/>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6FD4F6C-76D2-CA10-E8D8-B5082C49C374}"/>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3E8855C-D1FF-A9F0-73A9-FD382DBBAA3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85E0C13-3742-4F23-DEE3-C9491846254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a:t>
            </a:r>
            <a:r>
              <a:rPr lang="fr-MA" sz="1500" b="1" dirty="0">
                <a:solidFill>
                  <a:prstClr val="white">
                    <a:lumMod val="65000"/>
                  </a:prstClr>
                </a:solidFill>
                <a:latin typeface="Dosis" pitchFamily="2" charset="0"/>
              </a:rPr>
              <a:t>des légumes</a:t>
            </a:r>
            <a:r>
              <a:rPr lang="fr-FR" sz="1500" b="1" dirty="0">
                <a:solidFill>
                  <a:prstClr val="white">
                    <a:lumMod val="65000"/>
                  </a:prstClr>
                </a:solidFill>
                <a:latin typeface="Dosis" pitchFamily="2" charset="0"/>
              </a:rPr>
              <a:t>». Lisons ensemble:  des légumes</a:t>
            </a:r>
          </a:p>
          <a:p>
            <a:pPr marL="0" lvl="1" defTabSz="457246">
              <a:lnSpc>
                <a:spcPts val="2011"/>
              </a:lnSpc>
              <a:spcBef>
                <a:spcPct val="0"/>
              </a:spcBef>
            </a:pPr>
            <a:r>
              <a:rPr lang="fr-FR"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36475428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3B289-09FB-B374-F5E5-5B3017DD3F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DE8BE0F-4848-AD43-CA0A-2F001F2D8598}"/>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C7227EDC-A4A7-5E64-ECE4-75461F0D80C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EBBBD68-1826-0C6F-B962-96029619B907}"/>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590AE05-78D4-AA53-BD8A-8947BF3D852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BE0568A-755A-0A7A-86A8-C1E339CBB8E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1EC8E2C-486B-7187-AF66-49C2D4606A0A}"/>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11CE807-9936-7B71-1C63-AD611EAE22CB}"/>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le mot sur les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411142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60AD2-6641-BEBC-69D5-11B8A150E9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DD4E49-4042-A6B8-0C07-CDC8E9FCF27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258BC7E-14D9-77C7-3C67-57166107E26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B0BF538-8314-952F-5D46-F3810FC9ECF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8BE6A72-67FB-73D1-4014-EDC67BAC99E0}"/>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85EF8205-7CEE-AA24-D638-D507BD13B00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C313D7D1-B51B-BA59-18BF-2C74A737496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9411886-38C5-8CB7-8B60-58CE9FD8C81D}"/>
              </a:ext>
            </a:extLst>
          </p:cNvPr>
          <p:cNvSpPr txBox="1"/>
          <p:nvPr/>
        </p:nvSpPr>
        <p:spPr>
          <a:xfrm>
            <a:off x="1009807" y="319462"/>
            <a:ext cx="6629858"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Corrigez. </a:t>
            </a:r>
          </a:p>
          <a:p>
            <a:pPr marL="0" lvl="1" defTabSz="457246">
              <a:lnSpc>
                <a:spcPts val="2011"/>
              </a:lnSpc>
              <a:spcBef>
                <a:spcPct val="0"/>
              </a:spcBef>
              <a:defRPr/>
            </a:pPr>
            <a:r>
              <a:rPr lang="fr-FR" sz="1500" i="1" dirty="0">
                <a:solidFill>
                  <a:prstClr val="white">
                    <a:lumMod val="65000"/>
                  </a:prstClr>
                </a:solidFill>
                <a:latin typeface="Dosis" pitchFamily="2" charset="0"/>
              </a:rPr>
              <a:t>Fournir une rétroaction positive ou corrective</a:t>
            </a:r>
            <a:r>
              <a:rPr lang="fr-FR" sz="15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B615C282-86E9-6556-0672-380FF15610C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des</a:t>
            </a:r>
            <a:r>
              <a:rPr lang="fr-MA" sz="4000" b="1" dirty="0">
                <a:solidFill>
                  <a:srgbClr val="106585"/>
                </a:solidFill>
                <a:latin typeface="Dosis" pitchFamily="2" charset="0"/>
              </a:rPr>
              <a:t> </a:t>
            </a:r>
            <a:r>
              <a:rPr lang="fr-MA" sz="4000" b="1" dirty="0">
                <a:solidFill>
                  <a:schemeClr val="bg1"/>
                </a:solidFill>
                <a:latin typeface="Dosis" pitchFamily="2" charset="0"/>
              </a:rPr>
              <a:t>légumes</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7242210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DF1F9-06E5-61EA-BC4A-A01AE290D3F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D02A81-F69E-5A85-A25D-E29CB738B7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EDA35CE-77B2-7974-93A9-D0A622B2F7A7}"/>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la marmite</a:t>
            </a:r>
            <a:r>
              <a:rPr lang="fr-MA" sz="9200" b="1" dirty="0">
                <a:solidFill>
                  <a:srgbClr val="106585"/>
                </a:solidFill>
                <a:latin typeface="Dosis" pitchFamily="2" charset="0"/>
              </a:rPr>
              <a:t> </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4828EC6-EDFE-CB2D-7DDD-EACA2B81580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93A8DD8-E8F8-8CC9-A006-B96FE18F8BAE}"/>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911CAC9-28CD-42C9-FCE2-B72EA6D20497}"/>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E141531-A316-C37D-07EF-B11995E8BD3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«la marmite». Lisons ensemble la marmite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6432448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C230-04FA-0271-A8D4-FC809B284E0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BD0392B-B549-2ECF-E5CB-EDB40F1A1D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3259537-0F4A-2A0D-9FE6-36ED707AFA0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E125BDD-3080-BCE2-7E2D-370EDA52691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29B26C2-B3C0-C20A-959E-DB3E24BC07B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AF75894-4D4B-850D-3C23-E7F71D90575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60A09B71-7671-A67A-BE57-0C8A50C658A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66C118-4A78-FA67-C844-0DB93DDF7CA2}"/>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133883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5" y="369132"/>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27111" y="14967"/>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92398" y="553698"/>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3" y="1757416"/>
            <a:ext cx="8164492" cy="244811"/>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243709" y="4988888"/>
            <a:ext cx="8164491" cy="244811"/>
          </a:xfrm>
          <a:prstGeom prst="rect">
            <a:avLst/>
          </a:prstGeom>
        </p:spPr>
        <p:txBody>
          <a:bodyPr wrap="square" lIns="0" tIns="0" rIns="0" bIns="0" rtlCol="0" anchor="t">
            <a:spAutoFit/>
          </a:bodyPr>
          <a:lstStyle/>
          <a:p>
            <a:pPr marL="530252" indent="-530252"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460851" y="5569772"/>
            <a:ext cx="8164490" cy="246221"/>
          </a:xfrm>
          <a:prstGeom prst="rect">
            <a:avLst/>
          </a:prstGeom>
        </p:spPr>
        <p:txBody>
          <a:bodyPr wrap="square" lIns="0" tIns="0" rIns="0" bIns="0" rtlCol="0" anchor="t">
            <a:spAutoFit/>
          </a:bodyPr>
          <a:lstStyle/>
          <a:p>
            <a:pPr marL="633445" indent="-633445"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601365" y="77770"/>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
        <p:nvSpPr>
          <p:cNvPr id="8" name="TextBox 10">
            <a:extLst>
              <a:ext uri="{FF2B5EF4-FFF2-40B4-BE49-F238E27FC236}">
                <a16:creationId xmlns:a16="http://schemas.microsoft.com/office/drawing/2014/main" id="{0DD32D9E-B744-6D14-0EF4-CC6600B2AB38}"/>
              </a:ext>
            </a:extLst>
          </p:cNvPr>
          <p:cNvSpPr txBox="1"/>
          <p:nvPr>
            <p:custDataLst>
              <p:tags r:id="rId8"/>
            </p:custDataLst>
          </p:nvPr>
        </p:nvSpPr>
        <p:spPr>
          <a:xfrm>
            <a:off x="369903" y="1097337"/>
            <a:ext cx="8164492" cy="5868914"/>
          </a:xfrm>
          <a:prstGeom prst="rect">
            <a:avLst/>
          </a:prstGeom>
        </p:spPr>
        <p:txBody>
          <a:bodyPr wrap="square" lIns="0" tIns="0" rIns="0" bIns="0" rtlCol="0" anchor="t">
            <a:spAutoFit/>
          </a:bodyPr>
          <a:lstStyle/>
          <a:p>
            <a:pPr marL="530252" indent="-530252" algn="just">
              <a:defRPr/>
            </a:pPr>
            <a:r>
              <a:rPr lang="fr-FR" dirty="0">
                <a:solidFill>
                  <a:prstClr val="black">
                    <a:lumMod val="85000"/>
                    <a:lumOff val="15000"/>
                  </a:prstClr>
                </a:solidFill>
                <a:latin typeface="Dosis" pitchFamily="2" charset="0"/>
              </a:rPr>
              <a:t>.   </a:t>
            </a:r>
            <a:r>
              <a:rPr lang="en-US" b="1" dirty="0">
                <a:solidFill>
                  <a:srgbClr val="106585"/>
                </a:solidFill>
                <a:latin typeface="Carelia"/>
              </a:rPr>
              <a:t>1. Se </a:t>
            </a:r>
            <a:r>
              <a:rPr lang="en-US" b="1" dirty="0" err="1">
                <a:solidFill>
                  <a:srgbClr val="106585"/>
                </a:solidFill>
                <a:latin typeface="Carelia"/>
              </a:rPr>
              <a:t>préparer</a:t>
            </a:r>
            <a:r>
              <a:rPr lang="en-US" b="1" dirty="0">
                <a:solidFill>
                  <a:srgbClr val="106585"/>
                </a:solidFill>
                <a:latin typeface="Carelia"/>
              </a:rPr>
              <a:t> </a:t>
            </a:r>
            <a:r>
              <a:rPr lang="en-US" dirty="0">
                <a:solidFill>
                  <a:srgbClr val="106585"/>
                </a:solidFill>
                <a:latin typeface="Carelia"/>
              </a:rPr>
              <a:t>: </a:t>
            </a:r>
            <a:r>
              <a:rPr lang="en-US" dirty="0">
                <a:solidFill>
                  <a:prstClr val="black">
                    <a:lumMod val="85000"/>
                    <a:lumOff val="15000"/>
                  </a:prstClr>
                </a:solidFill>
                <a:latin typeface="Dosis" pitchFamily="2" charset="0"/>
              </a:rPr>
              <a:t>lire attentivement </a:t>
            </a:r>
            <a:r>
              <a:rPr lang="fr-FR"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dirty="0">
                <a:solidFill>
                  <a:prstClr val="black">
                    <a:lumMod val="85000"/>
                    <a:lumOff val="15000"/>
                  </a:prstClr>
                </a:solidFill>
                <a:latin typeface="Dosis" pitchFamily="2" charset="0"/>
              </a:rPr>
              <a:t>     </a:t>
            </a:r>
            <a:r>
              <a:rPr lang="fr-FR" b="1" dirty="0">
                <a:solidFill>
                  <a:srgbClr val="106585"/>
                </a:solidFill>
                <a:latin typeface="Carelia"/>
              </a:rPr>
              <a:t>2. Couvrir le contenu de la leçon avec une vérification permanente de la compréhension</a:t>
            </a:r>
            <a:r>
              <a:rPr lang="fr-FR" dirty="0">
                <a:solidFill>
                  <a:prstClr val="black">
                    <a:lumMod val="85000"/>
                    <a:lumOff val="15000"/>
                  </a:prstClr>
                </a:solidFill>
                <a:latin typeface="Dosis" pitchFamily="2" charset="0"/>
              </a:rPr>
              <a:t> </a:t>
            </a:r>
            <a:r>
              <a:rPr lang="fr-FR" b="1" dirty="0">
                <a:solidFill>
                  <a:srgbClr val="106585"/>
                </a:solidFill>
                <a:latin typeface="Carelia"/>
              </a:rPr>
              <a:t>: </a:t>
            </a:r>
            <a:r>
              <a:rPr lang="fr-FR" dirty="0">
                <a:solidFill>
                  <a:prstClr val="black">
                    <a:lumMod val="85000"/>
                    <a:lumOff val="15000"/>
                  </a:prstClr>
                </a:solidFill>
                <a:latin typeface="Dosis" pitchFamily="2" charset="0"/>
              </a:rPr>
              <a:t>ne pas sauter de diapositives et vérifier la compréhension</a:t>
            </a:r>
            <a:r>
              <a:rPr lang="en-US" dirty="0">
                <a:solidFill>
                  <a:prstClr val="black">
                    <a:lumMod val="85000"/>
                    <a:lumOff val="15000"/>
                  </a:prstClr>
                </a:solidFill>
                <a:latin typeface="Dosis" pitchFamily="2" charset="0"/>
              </a:rPr>
              <a:t>;</a:t>
            </a:r>
            <a:r>
              <a:rPr lang="en-US" b="1" dirty="0">
                <a:solidFill>
                  <a:srgbClr val="8DC63F"/>
                </a:solidFill>
                <a:latin typeface="Carelia"/>
              </a:rPr>
              <a:t> </a:t>
            </a:r>
            <a:r>
              <a:rPr lang="en-US" dirty="0" err="1">
                <a:solidFill>
                  <a:prstClr val="black">
                    <a:lumMod val="85000"/>
                    <a:lumOff val="15000"/>
                  </a:prstClr>
                </a:solidFill>
                <a:latin typeface="Dosis" pitchFamily="2" charset="0"/>
              </a:rPr>
              <a:t>en</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maintenant un rythme soutenu sans temps mort;</a:t>
            </a:r>
            <a:r>
              <a:rPr lang="fr-FR" b="1" dirty="0">
                <a:solidFill>
                  <a:srgbClr val="106585"/>
                </a:solidFill>
                <a:latin typeface="Carelia"/>
              </a:rPr>
              <a:t> </a:t>
            </a:r>
          </a:p>
          <a:p>
            <a:pPr marL="530252" indent="-530252" algn="just">
              <a:defRPr/>
            </a:pPr>
            <a:endParaRPr lang="fr-FR" b="1" dirty="0">
              <a:solidFill>
                <a:srgbClr val="106585"/>
              </a:solidFill>
              <a:latin typeface="Carelia"/>
            </a:endParaRPr>
          </a:p>
          <a:p>
            <a:pPr marL="530252" indent="-530252" algn="just">
              <a:defRPr/>
            </a:pPr>
            <a:r>
              <a:rPr lang="fr-FR" b="1" dirty="0">
                <a:solidFill>
                  <a:srgbClr val="106585"/>
                </a:solidFill>
                <a:latin typeface="Carelia"/>
              </a:rPr>
              <a:t>    3.Rester fidèle au scénario pédagogique : </a:t>
            </a:r>
            <a:r>
              <a:rPr lang="fr-FR"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4.Expliquer les consignes: </a:t>
            </a:r>
            <a:r>
              <a:rPr lang="fr-FR"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en-US" b="1" dirty="0">
                <a:solidFill>
                  <a:srgbClr val="106585"/>
                </a:solidFill>
                <a:latin typeface="Carelia"/>
              </a:rPr>
              <a:t>    5.Donner un feed back riche et </a:t>
            </a:r>
            <a:r>
              <a:rPr lang="en-US" b="1" dirty="0" err="1">
                <a:solidFill>
                  <a:srgbClr val="106585"/>
                </a:solidFill>
                <a:latin typeface="Carelia"/>
              </a:rPr>
              <a:t>systématique</a:t>
            </a:r>
            <a:r>
              <a:rPr lang="en-US" b="1" dirty="0">
                <a:solidFill>
                  <a:srgbClr val="106585"/>
                </a:solidFill>
                <a:latin typeface="Carelia"/>
              </a:rPr>
              <a:t> :</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6.Adopter une posture dynamique : </a:t>
            </a:r>
            <a:r>
              <a:rPr lang="fr-FR" dirty="0">
                <a:solidFill>
                  <a:prstClr val="black">
                    <a:lumMod val="85000"/>
                    <a:lumOff val="15000"/>
                  </a:prstClr>
                </a:solidFill>
                <a:latin typeface="Dosis" pitchFamily="2" charset="0"/>
              </a:rPr>
              <a:t>circuler dans la classe, capter l’attention par des explications, et  au besoin , illustrer par des exemples; </a:t>
            </a:r>
            <a:endParaRPr lang="en-US" sz="1400" dirty="0">
              <a:solidFill>
                <a:prstClr val="black">
                  <a:lumMod val="85000"/>
                  <a:lumOff val="15000"/>
                </a:prstClr>
              </a:solidFill>
              <a:latin typeface="Dosis" pitchFamily="2" charset="0"/>
            </a:endParaRPr>
          </a:p>
          <a:p>
            <a:pPr algn="just">
              <a:lnSpc>
                <a:spcPct val="150000"/>
              </a:lnSpc>
              <a:defRPr/>
            </a:pPr>
            <a:endParaRPr lang="en-US" sz="1400" dirty="0">
              <a:solidFill>
                <a:prstClr val="black">
                  <a:lumMod val="85000"/>
                  <a:lumOff val="15000"/>
                </a:prstClr>
              </a:solidFill>
              <a:latin typeface="Dosis" pitchFamily="2" charset="0"/>
            </a:endParaRPr>
          </a:p>
          <a:p>
            <a:pPr algn="just">
              <a:lnSpc>
                <a:spcPct val="150000"/>
              </a:lnSpc>
              <a:defRPr/>
            </a:pPr>
            <a:endParaRPr lang="fr-FR" sz="1400"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F4822-BF47-8FCA-935C-28F92AF8353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2BAAEC-F25C-9159-C12A-F48656E7D07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43A49E75-654B-E65D-4F73-5426F2DA86B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0A83050-E52A-6B52-0FDE-545EDDCCD54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051ABB6-85A2-D032-D30A-7B18CEFA6E83}"/>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041D18BF-C4AC-AC87-849F-02A212996C52}"/>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EBECB7EB-D4D5-B729-6330-5106EB52582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3723AAF-88C5-ADC5-530B-93A4F92BF36F}"/>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524BA9F2-2B85-3718-9D34-00A3E471AAEC}"/>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la marmite </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884621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46" y="648812"/>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449224" y="1809136"/>
            <a:ext cx="7711551"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43379" y="2348786"/>
            <a:ext cx="7973961" cy="1683794"/>
          </a:xfrm>
          <a:prstGeom prst="rect">
            <a:avLst/>
          </a:prstGeom>
        </p:spPr>
        <p:txBody>
          <a:bodyPr wrap="square" lIns="0" tIns="0" rIns="0" bIns="0" rtlCol="0" anchor="t">
            <a:spAutoFit/>
          </a:bodyPr>
          <a:lstStyle/>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facteur - vieux- - agneau- coiffeur- pharmacie- chauffeur – jaune - nageur</a:t>
            </a:r>
          </a:p>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  </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0" y="4310090"/>
            <a:ext cx="2029261" cy="1707056"/>
          </a:xfrm>
          <a:prstGeom prst="rect">
            <a:avLst/>
          </a:prstGeom>
        </p:spPr>
      </p:pic>
    </p:spTree>
    <p:extLst>
      <p:ext uri="{BB962C8B-B14F-4D97-AF65-F5344CB8AC3E}">
        <p14:creationId xmlns:p14="http://schemas.microsoft.com/office/powerpoint/2010/main" val="658656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95C7CB2-66CB-D746-D8E1-2EEC11AF6632}"/>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2378629" y="2133910"/>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4" y="2320226"/>
            <a:ext cx="2482676" cy="3792269"/>
          </a:xfrm>
          <a:prstGeom prst="rect">
            <a:avLst/>
          </a:prstGeom>
        </p:spPr>
      </p:pic>
      <p:graphicFrame>
        <p:nvGraphicFramePr>
          <p:cNvPr id="2" name="Tableau 1">
            <a:extLst>
              <a:ext uri="{FF2B5EF4-FFF2-40B4-BE49-F238E27FC236}">
                <a16:creationId xmlns:a16="http://schemas.microsoft.com/office/drawing/2014/main" id="{0D5AA3DD-11E7-E4B4-6018-B47121683392}"/>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11F9BCBB-E468-C49D-3ABE-5C1E585B67E5}"/>
              </a:ext>
            </a:extLst>
          </p:cNvPr>
          <p:cNvPicPr>
            <a:picLocks noChangeAspect="1"/>
          </p:cNvPicPr>
          <p:nvPr/>
        </p:nvPicPr>
        <p:blipFill>
          <a:blip r:embed="rId6"/>
          <a:stretch>
            <a:fillRect/>
          </a:stretch>
        </p:blipFill>
        <p:spPr>
          <a:xfrm>
            <a:off x="4373263" y="2371218"/>
            <a:ext cx="1028789" cy="1356699"/>
          </a:xfrm>
          <a:prstGeom prst="rect">
            <a:avLst/>
          </a:prstGeom>
        </p:spPr>
      </p:pic>
      <p:pic>
        <p:nvPicPr>
          <p:cNvPr id="18" name="Image 17">
            <a:extLst>
              <a:ext uri="{FF2B5EF4-FFF2-40B4-BE49-F238E27FC236}">
                <a16:creationId xmlns:a16="http://schemas.microsoft.com/office/drawing/2014/main" id="{7A72402A-5D59-5357-4ED2-4CA7774972CA}"/>
              </a:ext>
            </a:extLst>
          </p:cNvPr>
          <p:cNvPicPr>
            <a:picLocks noChangeAspect="1"/>
          </p:cNvPicPr>
          <p:nvPr/>
        </p:nvPicPr>
        <p:blipFill>
          <a:blip r:embed="rId7"/>
          <a:stretch>
            <a:fillRect/>
          </a:stretch>
        </p:blipFill>
        <p:spPr>
          <a:xfrm>
            <a:off x="5686310" y="2507226"/>
            <a:ext cx="1309589" cy="1220690"/>
          </a:xfrm>
          <a:prstGeom prst="rect">
            <a:avLst/>
          </a:prstGeom>
        </p:spPr>
      </p:pic>
      <p:pic>
        <p:nvPicPr>
          <p:cNvPr id="29" name="Image 28">
            <a:extLst>
              <a:ext uri="{FF2B5EF4-FFF2-40B4-BE49-F238E27FC236}">
                <a16:creationId xmlns:a16="http://schemas.microsoft.com/office/drawing/2014/main" id="{618DD1F9-8564-4B9F-3C75-4927FA8D11EA}"/>
              </a:ext>
            </a:extLst>
          </p:cNvPr>
          <p:cNvPicPr>
            <a:picLocks noChangeAspect="1"/>
          </p:cNvPicPr>
          <p:nvPr/>
        </p:nvPicPr>
        <p:blipFill>
          <a:blip r:embed="rId8"/>
          <a:stretch>
            <a:fillRect/>
          </a:stretch>
        </p:blipFill>
        <p:spPr>
          <a:xfrm>
            <a:off x="4135493" y="4329604"/>
            <a:ext cx="1295512" cy="1181202"/>
          </a:xfrm>
          <a:prstGeom prst="rect">
            <a:avLst/>
          </a:prstGeom>
        </p:spPr>
      </p:pic>
      <p:pic>
        <p:nvPicPr>
          <p:cNvPr id="31" name="Image 30">
            <a:extLst>
              <a:ext uri="{FF2B5EF4-FFF2-40B4-BE49-F238E27FC236}">
                <a16:creationId xmlns:a16="http://schemas.microsoft.com/office/drawing/2014/main" id="{592D4C43-F699-89BD-74E9-ACD18E9A38B2}"/>
              </a:ext>
            </a:extLst>
          </p:cNvPr>
          <p:cNvPicPr>
            <a:picLocks noChangeAspect="1"/>
          </p:cNvPicPr>
          <p:nvPr/>
        </p:nvPicPr>
        <p:blipFill>
          <a:blip r:embed="rId9"/>
          <a:srcRect t="4678"/>
          <a:stretch>
            <a:fillRect/>
          </a:stretch>
        </p:blipFill>
        <p:spPr>
          <a:xfrm>
            <a:off x="5402052" y="4272338"/>
            <a:ext cx="1577477" cy="1257409"/>
          </a:xfrm>
          <a:prstGeom prst="rect">
            <a:avLst/>
          </a:prstGeom>
        </p:spPr>
      </p:pic>
      <p:pic>
        <p:nvPicPr>
          <p:cNvPr id="34" name="Image 33">
            <a:extLst>
              <a:ext uri="{FF2B5EF4-FFF2-40B4-BE49-F238E27FC236}">
                <a16:creationId xmlns:a16="http://schemas.microsoft.com/office/drawing/2014/main" id="{82FE5463-A074-9256-2DD7-B7F5E67222DD}"/>
              </a:ext>
            </a:extLst>
          </p:cNvPr>
          <p:cNvPicPr>
            <a:picLocks noChangeAspect="1"/>
          </p:cNvPicPr>
          <p:nvPr/>
        </p:nvPicPr>
        <p:blipFill>
          <a:blip r:embed="rId10"/>
          <a:stretch>
            <a:fillRect/>
          </a:stretch>
        </p:blipFill>
        <p:spPr>
          <a:xfrm>
            <a:off x="7128013" y="2626398"/>
            <a:ext cx="1377009" cy="1238469"/>
          </a:xfrm>
          <a:prstGeom prst="rect">
            <a:avLst/>
          </a:prstGeom>
        </p:spPr>
      </p:pic>
      <p:pic>
        <p:nvPicPr>
          <p:cNvPr id="3" name="Image 2">
            <a:extLst>
              <a:ext uri="{FF2B5EF4-FFF2-40B4-BE49-F238E27FC236}">
                <a16:creationId xmlns:a16="http://schemas.microsoft.com/office/drawing/2014/main" id="{773264FE-7549-771F-A926-81D963760E79}"/>
              </a:ext>
            </a:extLst>
          </p:cNvPr>
          <p:cNvPicPr>
            <a:picLocks noChangeAspect="1"/>
          </p:cNvPicPr>
          <p:nvPr/>
        </p:nvPicPr>
        <p:blipFill>
          <a:blip r:embed="rId11"/>
          <a:stretch>
            <a:fillRect/>
          </a:stretch>
        </p:blipFill>
        <p:spPr>
          <a:xfrm>
            <a:off x="2891643" y="2402755"/>
            <a:ext cx="1132095" cy="1520339"/>
          </a:xfrm>
          <a:prstGeom prst="roundRect">
            <a:avLst>
              <a:gd name="adj" fmla="val 34754"/>
            </a:avLst>
          </a:prstGeom>
        </p:spPr>
      </p:pic>
      <p:pic>
        <p:nvPicPr>
          <p:cNvPr id="6" name="Image 5">
            <a:extLst>
              <a:ext uri="{FF2B5EF4-FFF2-40B4-BE49-F238E27FC236}">
                <a16:creationId xmlns:a16="http://schemas.microsoft.com/office/drawing/2014/main" id="{923D566F-630E-4020-4914-5E57D419F571}"/>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7146942" y="4329604"/>
            <a:ext cx="1307787" cy="1238470"/>
          </a:xfrm>
          <a:prstGeom prst="rect">
            <a:avLst/>
          </a:prstGeom>
        </p:spPr>
      </p:pic>
      <p:pic>
        <p:nvPicPr>
          <p:cNvPr id="9" name="Image 8">
            <a:extLst>
              <a:ext uri="{FF2B5EF4-FFF2-40B4-BE49-F238E27FC236}">
                <a16:creationId xmlns:a16="http://schemas.microsoft.com/office/drawing/2014/main" id="{29FF348C-6932-AC1F-8B63-32AA0DC3F238}"/>
              </a:ext>
            </a:extLst>
          </p:cNvPr>
          <p:cNvPicPr>
            <a:picLocks noChangeAspect="1"/>
          </p:cNvPicPr>
          <p:nvPr/>
        </p:nvPicPr>
        <p:blipFill>
          <a:blip r:embed="rId13">
            <a:clrChange>
              <a:clrFrom>
                <a:srgbClr val="FFFFFF"/>
              </a:clrFrom>
              <a:clrTo>
                <a:srgbClr val="FFFFFF">
                  <a:alpha val="0"/>
                </a:srgbClr>
              </a:clrTo>
            </a:clrChange>
          </a:blip>
          <a:stretch>
            <a:fillRect/>
          </a:stretch>
        </p:blipFill>
        <p:spPr>
          <a:xfrm>
            <a:off x="2713926" y="4855917"/>
            <a:ext cx="1487527" cy="605046"/>
          </a:xfrm>
          <a:prstGeom prst="rect">
            <a:avLst/>
          </a:prstGeom>
        </p:spPr>
      </p:pic>
    </p:spTree>
    <p:extLst>
      <p:ext uri="{BB962C8B-B14F-4D97-AF65-F5344CB8AC3E}">
        <p14:creationId xmlns:p14="http://schemas.microsoft.com/office/powerpoint/2010/main" val="2490637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BF276BE-C97C-1381-3BED-01FA5E641086}"/>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EA960B5-E12D-422B-6285-D06A4E93395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facteur. Facteur . C’est quoi un facteur  en arabe? </a:t>
            </a:r>
          </a:p>
        </p:txBody>
      </p:sp>
      <p:pic>
        <p:nvPicPr>
          <p:cNvPr id="7" name="Image 6">
            <a:extLst>
              <a:ext uri="{FF2B5EF4-FFF2-40B4-BE49-F238E27FC236}">
                <a16:creationId xmlns:a16="http://schemas.microsoft.com/office/drawing/2014/main" id="{2AA478F3-611D-CFA2-9357-1D1C61D7D81B}"/>
              </a:ext>
            </a:extLst>
          </p:cNvPr>
          <p:cNvPicPr>
            <a:picLocks noChangeAspect="1"/>
          </p:cNvPicPr>
          <p:nvPr/>
        </p:nvPicPr>
        <p:blipFill>
          <a:blip r:embed="rId5"/>
          <a:stretch>
            <a:fillRect/>
          </a:stretch>
        </p:blipFill>
        <p:spPr>
          <a:xfrm>
            <a:off x="3098753" y="1851271"/>
            <a:ext cx="2428712" cy="3261620"/>
          </a:xfrm>
          <a:prstGeom prst="roundRect">
            <a:avLst>
              <a:gd name="adj" fmla="val 34754"/>
            </a:avLst>
          </a:prstGeom>
        </p:spPr>
      </p:pic>
    </p:spTree>
    <p:extLst>
      <p:ext uri="{BB962C8B-B14F-4D97-AF65-F5344CB8AC3E}">
        <p14:creationId xmlns:p14="http://schemas.microsoft.com/office/powerpoint/2010/main" val="2656723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03FEA8-6BB0-703E-D335-FF0C643A5C2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CDA215-2A0F-AD92-3A84-12637E5DECF5}"/>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C151578-B1B8-2122-84D1-BDAE46CED76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4903301" y="2464461"/>
            <a:ext cx="3483615"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fact</a:t>
            </a:r>
            <a:r>
              <a:rPr lang="fr-FR" sz="5867" b="1" dirty="0">
                <a:solidFill>
                  <a:srgbClr val="FFC000"/>
                </a:solidFill>
                <a:latin typeface="Dosis" pitchFamily="2" charset="0"/>
              </a:rPr>
              <a:t>eu</a:t>
            </a:r>
            <a:r>
              <a:rPr lang="fr-FR" sz="5867" b="1" dirty="0">
                <a:solidFill>
                  <a:srgbClr val="4BACC6">
                    <a:lumMod val="75000"/>
                  </a:srgbClr>
                </a:solidFill>
                <a:latin typeface="Dosis" pitchFamily="2" charset="0"/>
              </a:rPr>
              <a:t>r</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8D7AD97-3728-0B6E-3BB0-5F6C10765686}"/>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58271FEF-29F1-DBE0-5BB5-0D1C3F6868B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facteur</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facteur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facteur</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36666A88-45F5-5312-431A-DCBD29023288}"/>
              </a:ext>
            </a:extLst>
          </p:cNvPr>
          <p:cNvPicPr>
            <a:picLocks noChangeAspect="1"/>
          </p:cNvPicPr>
          <p:nvPr/>
        </p:nvPicPr>
        <p:blipFill>
          <a:blip r:embed="rId5"/>
          <a:stretch>
            <a:fillRect/>
          </a:stretch>
        </p:blipFill>
        <p:spPr>
          <a:xfrm>
            <a:off x="1220647" y="1828860"/>
            <a:ext cx="2428712" cy="3261620"/>
          </a:xfrm>
          <a:prstGeom prst="roundRect">
            <a:avLst>
              <a:gd name="adj" fmla="val 34754"/>
            </a:avLst>
          </a:prstGeom>
        </p:spPr>
      </p:pic>
    </p:spTree>
    <p:extLst>
      <p:ext uri="{BB962C8B-B14F-4D97-AF65-F5344CB8AC3E}">
        <p14:creationId xmlns:p14="http://schemas.microsoft.com/office/powerpoint/2010/main" val="981163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2695-A870-4F0C-E05F-F554732DF95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628610-9D0C-45D2-70DB-4542ABA58797}"/>
              </a:ext>
            </a:extLst>
          </p:cNvPr>
          <p:cNvSpPr/>
          <p:nvPr/>
        </p:nvSpPr>
        <p:spPr>
          <a:xfrm>
            <a:off x="48024"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A1ED72-1993-AD1A-ABF9-DC33BEF6FF2E}"/>
              </a:ext>
            </a:extLst>
          </p:cNvPr>
          <p:cNvSpPr/>
          <p:nvPr/>
        </p:nvSpPr>
        <p:spPr>
          <a:xfrm>
            <a:off x="142479" y="19704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76FE095-A8EF-80CE-988F-CBFC6F1C96C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A586C56-2EA7-EDF0-4DF1-5D2E7398FC29}"/>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97E8CEDA-D9A3-5337-AB1F-5484702712D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D565BF4-0B34-62AA-F718-02E1EB31D94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vieux. Vieux . C’est quoi vieux  en arabe?</a:t>
            </a:r>
          </a:p>
        </p:txBody>
      </p:sp>
      <p:pic>
        <p:nvPicPr>
          <p:cNvPr id="8" name="Image 7">
            <a:extLst>
              <a:ext uri="{FF2B5EF4-FFF2-40B4-BE49-F238E27FC236}">
                <a16:creationId xmlns:a16="http://schemas.microsoft.com/office/drawing/2014/main" id="{0CDE74E5-2161-0FB8-C7F0-54F921577861}"/>
              </a:ext>
            </a:extLst>
          </p:cNvPr>
          <p:cNvPicPr>
            <a:picLocks noChangeAspect="1"/>
          </p:cNvPicPr>
          <p:nvPr/>
        </p:nvPicPr>
        <p:blipFill>
          <a:blip r:embed="rId5"/>
          <a:stretch>
            <a:fillRect/>
          </a:stretch>
        </p:blipFill>
        <p:spPr>
          <a:xfrm>
            <a:off x="3328219" y="2212656"/>
            <a:ext cx="2580968" cy="2369574"/>
          </a:xfrm>
          <a:prstGeom prst="rect">
            <a:avLst/>
          </a:prstGeom>
        </p:spPr>
      </p:pic>
    </p:spTree>
    <p:extLst>
      <p:ext uri="{BB962C8B-B14F-4D97-AF65-F5344CB8AC3E}">
        <p14:creationId xmlns:p14="http://schemas.microsoft.com/office/powerpoint/2010/main" val="25971175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12A0-8673-1EF2-83B6-FC04996046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CEF4166-4EB4-6427-2028-B6575D9F3CD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5D21B10-4E15-F830-CB39-1266BB05ADBD}"/>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51465F4-8F7F-FEFB-A86F-6565E2E0F7D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867AE3-4362-8B5E-5F1E-07CF02C486AA}"/>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B32A9E17-E67D-D9E1-EEAE-0B50BF0571F6}"/>
              </a:ext>
            </a:extLst>
          </p:cNvPr>
          <p:cNvSpPr txBox="1"/>
          <p:nvPr/>
        </p:nvSpPr>
        <p:spPr>
          <a:xfrm>
            <a:off x="4903301" y="2464461"/>
            <a:ext cx="3483615"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vi</a:t>
            </a:r>
            <a:r>
              <a:rPr lang="fr-FR" sz="5867" b="1" dirty="0">
                <a:solidFill>
                  <a:srgbClr val="FFC000"/>
                </a:solidFill>
                <a:latin typeface="Dosis" pitchFamily="2" charset="0"/>
              </a:rPr>
              <a:t>eu</a:t>
            </a:r>
            <a:r>
              <a:rPr lang="fr-FR" sz="5867" b="1" dirty="0">
                <a:solidFill>
                  <a:srgbClr val="4BACC6">
                    <a:lumMod val="75000"/>
                  </a:srgbClr>
                </a:solidFill>
                <a:latin typeface="Dosis" pitchFamily="2" charset="0"/>
              </a:rPr>
              <a:t>x</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3BE973B-6033-CB8B-E86D-6D68DDE64635}"/>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6DB021-28DC-5BC2-5738-090162EB755D}"/>
              </a:ext>
            </a:extLst>
          </p:cNvPr>
          <p:cNvSpPr txBox="1"/>
          <p:nvPr/>
        </p:nvSpPr>
        <p:spPr>
          <a:xfrm>
            <a:off x="952500" y="279401"/>
            <a:ext cx="743441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vieux</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vieux</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vieux</a:t>
            </a:r>
            <a:r>
              <a:rPr lang="en-US" sz="1500" b="1" dirty="0">
                <a:solidFill>
                  <a:prstClr val="white">
                    <a:lumMod val="65000"/>
                  </a:prstClr>
                </a:solidFill>
                <a:latin typeface="Dosis" pitchFamily="2" charset="0"/>
              </a:rPr>
              <a:t>”. </a:t>
            </a:r>
          </a:p>
        </p:txBody>
      </p:sp>
      <p:pic>
        <p:nvPicPr>
          <p:cNvPr id="7" name="Image 6">
            <a:extLst>
              <a:ext uri="{FF2B5EF4-FFF2-40B4-BE49-F238E27FC236}">
                <a16:creationId xmlns:a16="http://schemas.microsoft.com/office/drawing/2014/main" id="{018105C9-DAE1-A5B8-CA3E-FF02B2968CDA}"/>
              </a:ext>
            </a:extLst>
          </p:cNvPr>
          <p:cNvPicPr>
            <a:picLocks noChangeAspect="1"/>
          </p:cNvPicPr>
          <p:nvPr/>
        </p:nvPicPr>
        <p:blipFill>
          <a:blip r:embed="rId5"/>
          <a:stretch>
            <a:fillRect/>
          </a:stretch>
        </p:blipFill>
        <p:spPr>
          <a:xfrm>
            <a:off x="1304527" y="2276943"/>
            <a:ext cx="2487384" cy="2365453"/>
          </a:xfrm>
          <a:prstGeom prst="rect">
            <a:avLst/>
          </a:prstGeom>
        </p:spPr>
      </p:pic>
    </p:spTree>
    <p:extLst>
      <p:ext uri="{BB962C8B-B14F-4D97-AF65-F5344CB8AC3E}">
        <p14:creationId xmlns:p14="http://schemas.microsoft.com/office/powerpoint/2010/main" val="4172901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28428-08B7-D30F-F615-BEA5CABC74A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D2C6C36-2612-9941-2321-DF2E48CC7AF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2DF6D6B-E5DB-5AC9-BF54-22E87C63448B}"/>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FF2F45-0313-D46F-2911-BB4D641BDCA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C546565-7136-DCA1-4840-25B06AAB826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A24D7A5-521A-E1BE-6B41-FB73A856B515}"/>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A569832-B0FF-B9C8-2E94-E8AEFC398087}"/>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a:t>
            </a:r>
            <a:r>
              <a:rPr lang="en-US" sz="1500" b="1" dirty="0">
                <a:solidFill>
                  <a:prstClr val="white">
                    <a:lumMod val="65000"/>
                  </a:prstClr>
                </a:solidFill>
                <a:latin typeface="Dosis" pitchFamily="2" charset="0"/>
              </a:rPr>
              <a:t>Une </a:t>
            </a:r>
            <a:r>
              <a:rPr lang="en-US" sz="1500" b="1" dirty="0" err="1">
                <a:solidFill>
                  <a:prstClr val="white">
                    <a:lumMod val="65000"/>
                  </a:prstClr>
                </a:solidFill>
                <a:latin typeface="Dosis" pitchFamily="2" charset="0"/>
              </a:rPr>
              <a:t>pharmacie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 Comment vous dites </a:t>
            </a:r>
            <a:r>
              <a:rPr lang="en-US" sz="1500" b="1" dirty="0">
                <a:solidFill>
                  <a:prstClr val="white">
                    <a:lumMod val="65000"/>
                  </a:prstClr>
                </a:solidFill>
                <a:latin typeface="Dosis" pitchFamily="2" charset="0"/>
              </a:rPr>
              <a:t>“</a:t>
            </a:r>
            <a:r>
              <a:rPr lang="en-US" sz="1500" b="1" dirty="0" err="1">
                <a:solidFill>
                  <a:prstClr val="white">
                    <a:lumMod val="65000"/>
                  </a:prstClr>
                </a:solidFill>
                <a:latin typeface="Dosis" pitchFamily="2" charset="0"/>
              </a:rPr>
              <a:t>Pharmacie</a:t>
            </a:r>
            <a:r>
              <a:rPr lang="en-US" sz="1500" b="1" dirty="0">
                <a:solidFill>
                  <a:prstClr val="white">
                    <a:lumMod val="65000"/>
                  </a:prstClr>
                </a:solidFill>
                <a:latin typeface="Dosis" pitchFamily="2" charset="0"/>
              </a:rPr>
              <a:t>”</a:t>
            </a:r>
            <a:r>
              <a:rPr lang="fr-FR" sz="1500" b="1" dirty="0">
                <a:solidFill>
                  <a:prstClr val="white">
                    <a:lumMod val="65000"/>
                  </a:prstClr>
                </a:solidFill>
                <a:latin typeface="Dosis" pitchFamily="2" charset="0"/>
              </a:rPr>
              <a:t> dans votre langue?</a:t>
            </a:r>
          </a:p>
        </p:txBody>
      </p:sp>
      <p:pic>
        <p:nvPicPr>
          <p:cNvPr id="7" name="Image 6">
            <a:extLst>
              <a:ext uri="{FF2B5EF4-FFF2-40B4-BE49-F238E27FC236}">
                <a16:creationId xmlns:a16="http://schemas.microsoft.com/office/drawing/2014/main" id="{11EF9451-CA71-3FF5-7DBB-9ACF6326DEBB}"/>
              </a:ext>
            </a:extLst>
          </p:cNvPr>
          <p:cNvPicPr>
            <a:picLocks noChangeAspect="1"/>
          </p:cNvPicPr>
          <p:nvPr/>
        </p:nvPicPr>
        <p:blipFill>
          <a:blip r:embed="rId5"/>
          <a:stretch>
            <a:fillRect/>
          </a:stretch>
        </p:blipFill>
        <p:spPr>
          <a:xfrm>
            <a:off x="3127123" y="2362108"/>
            <a:ext cx="2889754" cy="2133785"/>
          </a:xfrm>
          <a:prstGeom prst="rect">
            <a:avLst/>
          </a:prstGeom>
        </p:spPr>
      </p:pic>
    </p:spTree>
    <p:extLst>
      <p:ext uri="{BB962C8B-B14F-4D97-AF65-F5344CB8AC3E}">
        <p14:creationId xmlns:p14="http://schemas.microsoft.com/office/powerpoint/2010/main" val="1691823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D147D-F283-CC22-AB83-D947EE105D6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33E87D9-EA7F-47C5-39BC-C38AA83AADF8}"/>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2FBBF1B-5F2D-4383-32B0-EA6AE357FD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8B22C93-AB5B-EF74-49F7-DC7334995EF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84AF5A-3CB0-990E-FB1B-6D0C09E613D7}"/>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AD5394AC-F02B-D1C3-FF95-C5916A0F2EBA}"/>
              </a:ext>
            </a:extLst>
          </p:cNvPr>
          <p:cNvSpPr txBox="1"/>
          <p:nvPr/>
        </p:nvSpPr>
        <p:spPr>
          <a:xfrm>
            <a:off x="3834582" y="2546709"/>
            <a:ext cx="4758813"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Une</a:t>
            </a:r>
            <a:r>
              <a:rPr lang="fr-FR" sz="5867" b="1" dirty="0">
                <a:solidFill>
                  <a:srgbClr val="FFC000"/>
                </a:solidFill>
                <a:latin typeface="Dosis" pitchFamily="2" charset="0"/>
              </a:rPr>
              <a:t> ph</a:t>
            </a:r>
            <a:r>
              <a:rPr lang="fr-FR" sz="5867" b="1" dirty="0">
                <a:solidFill>
                  <a:srgbClr val="4BACC6">
                    <a:lumMod val="75000"/>
                  </a:srgbClr>
                </a:solidFill>
                <a:latin typeface="Dosis" pitchFamily="2" charset="0"/>
              </a:rPr>
              <a:t>armacie</a:t>
            </a:r>
            <a:endParaRPr lang="fr-FR" sz="5867" b="1"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558462F-B495-8458-990E-A11B64EF3C6B}"/>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3F13C2C-2CBA-8B41-49E3-D5C81D40C6EE}"/>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Une </a:t>
            </a:r>
            <a:r>
              <a:rPr lang="en-US" sz="1500" b="1" dirty="0" err="1">
                <a:solidFill>
                  <a:prstClr val="white">
                    <a:lumMod val="65000"/>
                  </a:prstClr>
                </a:solidFill>
                <a:latin typeface="Dosis" pitchFamily="2" charset="0"/>
              </a:rPr>
              <a:t>Pharmacie</a:t>
            </a:r>
            <a:r>
              <a:rPr lang="en-US" sz="1500" b="1" dirty="0">
                <a:solidFill>
                  <a:prstClr val="white">
                    <a:lumMod val="65000"/>
                  </a:prstClr>
                </a:solidFill>
                <a:latin typeface="Dosis" pitchFamily="2" charset="0"/>
              </a:rPr>
              <a:t>  la </a:t>
            </a:r>
            <a:r>
              <a:rPr lang="en-US" sz="1500" b="1" dirty="0" err="1">
                <a:solidFill>
                  <a:prstClr val="white">
                    <a:lumMod val="65000"/>
                  </a:prstClr>
                </a:solidFill>
                <a:latin typeface="Dosis" pitchFamily="2" charset="0"/>
              </a:rPr>
              <a:t>Pharmacie</a:t>
            </a:r>
            <a:r>
              <a:rPr lang="en-US" sz="1500" b="1" dirty="0">
                <a:solidFill>
                  <a:prstClr val="white">
                    <a:lumMod val="65000"/>
                  </a:prstClr>
                </a:solidFill>
                <a:latin typeface="Dosis" pitchFamily="2" charset="0"/>
              </a:rPr>
              <a:t> .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“Une </a:t>
            </a:r>
            <a:r>
              <a:rPr lang="en-US" sz="1500" b="1" dirty="0" err="1">
                <a:solidFill>
                  <a:prstClr val="white">
                    <a:lumMod val="65000"/>
                  </a:prstClr>
                </a:solidFill>
                <a:latin typeface="Dosis" pitchFamily="2" charset="0"/>
              </a:rPr>
              <a:t>pharmacie</a:t>
            </a:r>
            <a:r>
              <a:rPr lang="en-US" sz="1500" b="1" dirty="0">
                <a:solidFill>
                  <a:prstClr val="white">
                    <a:lumMod val="65000"/>
                  </a:prstClr>
                </a:solidFill>
                <a:latin typeface="Dosis" pitchFamily="2" charset="0"/>
              </a:rPr>
              <a:t>”.</a:t>
            </a:r>
          </a:p>
        </p:txBody>
      </p:sp>
      <p:pic>
        <p:nvPicPr>
          <p:cNvPr id="11" name="Image 10">
            <a:extLst>
              <a:ext uri="{FF2B5EF4-FFF2-40B4-BE49-F238E27FC236}">
                <a16:creationId xmlns:a16="http://schemas.microsoft.com/office/drawing/2014/main" id="{9950D74A-22F9-03BA-FAEB-9840E655FB84}"/>
              </a:ext>
            </a:extLst>
          </p:cNvPr>
          <p:cNvPicPr>
            <a:picLocks noChangeAspect="1"/>
          </p:cNvPicPr>
          <p:nvPr/>
        </p:nvPicPr>
        <p:blipFill>
          <a:blip r:embed="rId5"/>
          <a:stretch>
            <a:fillRect/>
          </a:stretch>
        </p:blipFill>
        <p:spPr>
          <a:xfrm>
            <a:off x="581814" y="2546709"/>
            <a:ext cx="2889002" cy="2133923"/>
          </a:xfrm>
          <a:prstGeom prst="rect">
            <a:avLst/>
          </a:prstGeom>
        </p:spPr>
      </p:pic>
    </p:spTree>
    <p:extLst>
      <p:ext uri="{BB962C8B-B14F-4D97-AF65-F5344CB8AC3E}">
        <p14:creationId xmlns:p14="http://schemas.microsoft.com/office/powerpoint/2010/main" val="39856306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7068F-E158-E1BA-FCFB-B63E45D565B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C2552FA-B6E2-95AE-9F60-61C8FE5B7BB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5C26A6D-5CDA-CCED-53DE-95D2CB063F17}"/>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ACACAF1-05A0-ABA6-276B-E6F7C58747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9298058-926A-7EED-F82D-F374829B539E}"/>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5942A46-9F31-4B29-4BD0-045F06E6948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33B15335-18D8-24EF-F485-EC705BEF83B8}"/>
              </a:ext>
            </a:extLst>
          </p:cNvPr>
          <p:cNvSpPr txBox="1"/>
          <p:nvPr/>
        </p:nvSpPr>
        <p:spPr>
          <a:xfrm>
            <a:off x="914111" y="338699"/>
            <a:ext cx="7662527" cy="330860"/>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agneau. Comment vous dites « agneau » dans votre langue?</a:t>
            </a:r>
          </a:p>
        </p:txBody>
      </p:sp>
      <p:pic>
        <p:nvPicPr>
          <p:cNvPr id="8" name="Image 7">
            <a:extLst>
              <a:ext uri="{FF2B5EF4-FFF2-40B4-BE49-F238E27FC236}">
                <a16:creationId xmlns:a16="http://schemas.microsoft.com/office/drawing/2014/main" id="{B527BC84-66E1-A228-B24C-E2FC5E43E6C4}"/>
              </a:ext>
            </a:extLst>
          </p:cNvPr>
          <p:cNvPicPr>
            <a:picLocks noChangeAspect="1"/>
          </p:cNvPicPr>
          <p:nvPr/>
        </p:nvPicPr>
        <p:blipFill>
          <a:blip r:embed="rId5"/>
          <a:stretch>
            <a:fillRect/>
          </a:stretch>
        </p:blipFill>
        <p:spPr>
          <a:xfrm>
            <a:off x="3116827" y="2330246"/>
            <a:ext cx="2458065" cy="1688445"/>
          </a:xfrm>
          <a:prstGeom prst="rect">
            <a:avLst/>
          </a:prstGeom>
        </p:spPr>
      </p:pic>
    </p:spTree>
    <p:extLst>
      <p:ext uri="{BB962C8B-B14F-4D97-AF65-F5344CB8AC3E}">
        <p14:creationId xmlns:p14="http://schemas.microsoft.com/office/powerpoint/2010/main" val="2050493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3" name="Group 3"/>
          <p:cNvGrpSpPr/>
          <p:nvPr/>
        </p:nvGrpSpPr>
        <p:grpSpPr>
          <a:xfrm>
            <a:off x="571500" y="786968"/>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7" name="Freeform 7"/>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78"/>
            <a:ext cx="7787760" cy="354071"/>
          </a:xfrm>
          <a:prstGeom prst="rect">
            <a:avLst/>
          </a:prstGeom>
          <a:noFill/>
        </p:spPr>
        <p:txBody>
          <a:bodyPr wrap="square" rtlCol="0">
            <a:spAutoFit/>
          </a:bodyPr>
          <a:lstStyle/>
          <a:p>
            <a:pPr algn="ctr" defTabSz="457246">
              <a:spcAft>
                <a:spcPts val="600"/>
              </a:spcAft>
              <a:defRPr/>
            </a:pPr>
            <a:r>
              <a:rPr lang="fr-FR" sz="1701" dirty="0">
                <a:solidFill>
                  <a:srgbClr val="106585"/>
                </a:solidFill>
                <a:latin typeface="Dosis" pitchFamily="2" charset="0"/>
              </a:rPr>
              <a:t>À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3"/>
            <a:ext cx="7264400" cy="2623985"/>
            <a:chOff x="3302073" y="4600550"/>
            <a:chExt cx="9396747" cy="2507453"/>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46">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6"/>
              <a:ext cx="8013627" cy="2304277"/>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Comprendre et produire les </a:t>
              </a:r>
              <a:r>
                <a:rPr lang="fr-FR" sz="1867" b="1" dirty="0">
                  <a:solidFill>
                    <a:srgbClr val="215968"/>
                  </a:solidFill>
                  <a:latin typeface="Dosis" pitchFamily="2" charset="0"/>
                </a:rPr>
                <a:t>mots du vocabulaire: </a:t>
              </a:r>
              <a:r>
                <a:rPr lang="fr-MA" sz="1867" b="1" dirty="0">
                  <a:solidFill>
                    <a:srgbClr val="106585"/>
                  </a:solidFill>
                  <a:latin typeface="Dosis" pitchFamily="2" charset="0"/>
                </a:rPr>
                <a:t> </a:t>
              </a:r>
              <a:r>
                <a:rPr lang="fr-FR" sz="1867" b="1" dirty="0">
                  <a:solidFill>
                    <a:srgbClr val="008EC0"/>
                  </a:solidFill>
                  <a:latin typeface="Dosis" pitchFamily="2" charset="0"/>
                </a:rPr>
                <a:t>facteur - vieux- - agneau- coiffeur- pharmacie- chauffeur – jaune - nageur</a:t>
              </a:r>
            </a:p>
            <a:p>
              <a:pPr defTabSz="457246">
                <a:spcAft>
                  <a:spcPts val="600"/>
                </a:spcAft>
                <a:defRPr/>
              </a:pPr>
              <a:endParaRPr lang="fr-FR" sz="1867" b="1" dirty="0">
                <a:solidFill>
                  <a:srgbClr val="008EC0"/>
                </a:solidFill>
                <a:latin typeface="Dosis" pitchFamily="2" charset="0"/>
              </a:endParaRPr>
            </a:p>
            <a:p>
              <a:pPr defTabSz="457246">
                <a:spcAft>
                  <a:spcPts val="600"/>
                </a:spcAft>
                <a:defRPr/>
              </a:pPr>
              <a:endParaRPr lang="fr-MA" sz="1867" b="1" dirty="0">
                <a:solidFill>
                  <a:srgbClr val="106585"/>
                </a:solidFill>
                <a:latin typeface="Dosis" pitchFamily="2" charset="0"/>
              </a:endParaRPr>
            </a:p>
            <a:p>
              <a:pPr defTabSz="457246">
                <a:spcAft>
                  <a:spcPts val="600"/>
                </a:spcAft>
                <a:defRPr/>
              </a:pPr>
              <a:endParaRPr lang="fr-FR" sz="1867" b="1" dirty="0">
                <a:solidFill>
                  <a:srgbClr val="215968"/>
                </a:solidFill>
                <a:latin typeface="Dosis" pitchFamily="2" charset="0"/>
              </a:endParaRPr>
            </a:p>
            <a:p>
              <a:pPr algn="ctr" defTabSz="457246">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1" cy="63735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Identifier, nommer, lire et écrire </a:t>
              </a:r>
              <a:r>
                <a:rPr lang="fr-FR" sz="1867" b="1" dirty="0">
                  <a:solidFill>
                    <a:srgbClr val="008EC0"/>
                  </a:solidFill>
                  <a:latin typeface="Dosis" pitchFamily="2" charset="0"/>
                </a:rPr>
                <a:t>des mots avec les graphèmes complexes: au, eau, </a:t>
              </a:r>
              <a:r>
                <a:rPr lang="fr-FR" sz="1867" b="1" dirty="0" err="1">
                  <a:solidFill>
                    <a:srgbClr val="008EC0"/>
                  </a:solidFill>
                  <a:latin typeface="Dosis" pitchFamily="2" charset="0"/>
                </a:rPr>
                <a:t>oi</a:t>
              </a:r>
              <a:r>
                <a:rPr lang="fr-FR" sz="1867" b="1" dirty="0">
                  <a:solidFill>
                    <a:srgbClr val="008EC0"/>
                  </a:solidFill>
                  <a:latin typeface="Dosis" pitchFamily="2" charset="0"/>
                </a:rPr>
                <a:t>, </a:t>
              </a:r>
              <a:r>
                <a:rPr lang="fr-FR" sz="1867" b="1" dirty="0" err="1">
                  <a:solidFill>
                    <a:srgbClr val="008EC0"/>
                  </a:solidFill>
                  <a:latin typeface="Dosis" pitchFamily="2" charset="0"/>
                </a:rPr>
                <a:t>oy</a:t>
              </a:r>
              <a:r>
                <a:rPr lang="fr-FR" sz="1867" b="1" dirty="0">
                  <a:solidFill>
                    <a:srgbClr val="008EC0"/>
                  </a:solidFill>
                  <a:latin typeface="Dosis" pitchFamily="2" charset="0"/>
                </a:rPr>
                <a:t>, eu • </a:t>
              </a:r>
              <a:r>
                <a:rPr lang="fr-FR" sz="1867" b="1" dirty="0" err="1">
                  <a:solidFill>
                    <a:srgbClr val="008EC0"/>
                  </a:solidFill>
                  <a:latin typeface="Dosis" pitchFamily="2" charset="0"/>
                </a:rPr>
                <a:t>ieu</a:t>
              </a:r>
              <a:r>
                <a:rPr lang="fr-FR" sz="1867" b="1" dirty="0">
                  <a:solidFill>
                    <a:srgbClr val="008EC0"/>
                  </a:solidFill>
                  <a:latin typeface="Dosis" pitchFamily="2" charset="0"/>
                </a:rPr>
                <a:t> • ph • </a:t>
              </a:r>
              <a:r>
                <a:rPr lang="fr-FR" sz="1867" b="1" dirty="0" err="1">
                  <a:solidFill>
                    <a:srgbClr val="008EC0"/>
                  </a:solidFill>
                  <a:latin typeface="Dosis" pitchFamily="2" charset="0"/>
                </a:rPr>
                <a:t>gn</a:t>
              </a:r>
              <a:endParaRPr lang="fr-FR" sz="1867"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457246">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37FE-BFB2-0FC6-D2C8-CA9C2B0BD2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679DCE-8930-169F-53A5-AD6AE6BEC60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380331E-6C41-C1F3-5BF1-3E61B398F5B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115499-74D7-EB97-F774-FF6611D7385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E51905-8FE0-6F7D-9D63-562AB01D438C}"/>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19A78498-AED2-E48B-9DFA-674DC3A4466D}"/>
              </a:ext>
            </a:extLst>
          </p:cNvPr>
          <p:cNvSpPr txBox="1"/>
          <p:nvPr/>
        </p:nvSpPr>
        <p:spPr>
          <a:xfrm>
            <a:off x="4203874" y="2560904"/>
            <a:ext cx="4296697" cy="1200329"/>
          </a:xfrm>
          <a:prstGeom prst="rect">
            <a:avLst/>
          </a:prstGeom>
          <a:noFill/>
        </p:spPr>
        <p:txBody>
          <a:bodyPr wrap="square" rtlCol="0">
            <a:spAutoFit/>
          </a:bodyPr>
          <a:lstStyle/>
          <a:p>
            <a:pPr algn="ctr" defTabSz="685869">
              <a:defRPr/>
            </a:pPr>
            <a:r>
              <a:rPr lang="fr-FR" sz="7200" b="1" dirty="0">
                <a:solidFill>
                  <a:srgbClr val="4BACC6">
                    <a:lumMod val="75000"/>
                  </a:srgbClr>
                </a:solidFill>
                <a:latin typeface="Dosis" pitchFamily="2" charset="0"/>
              </a:rPr>
              <a:t>Un a</a:t>
            </a:r>
            <a:r>
              <a:rPr lang="fr-FR" sz="7200" b="1" dirty="0">
                <a:solidFill>
                  <a:srgbClr val="FFC000"/>
                </a:solidFill>
                <a:latin typeface="Dosis" pitchFamily="2" charset="0"/>
              </a:rPr>
              <a:t>gn</a:t>
            </a:r>
            <a:r>
              <a:rPr lang="fr-FR" sz="7200" b="1" dirty="0">
                <a:solidFill>
                  <a:srgbClr val="4BACC6">
                    <a:lumMod val="75000"/>
                  </a:srgbClr>
                </a:solidFill>
                <a:latin typeface="Dosis" pitchFamily="2" charset="0"/>
              </a:rPr>
              <a:t>eau</a:t>
            </a:r>
          </a:p>
        </p:txBody>
      </p:sp>
      <p:graphicFrame>
        <p:nvGraphicFramePr>
          <p:cNvPr id="3" name="Tableau 2">
            <a:extLst>
              <a:ext uri="{FF2B5EF4-FFF2-40B4-BE49-F238E27FC236}">
                <a16:creationId xmlns:a16="http://schemas.microsoft.com/office/drawing/2014/main" id="{54FD4E37-78A2-B608-A7A8-B85B32DB6E72}"/>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9FA1B975-BD93-C5D4-525A-BC8A1FF797F2}"/>
              </a:ext>
            </a:extLst>
          </p:cNvPr>
          <p:cNvSpPr txBox="1"/>
          <p:nvPr/>
        </p:nvSpPr>
        <p:spPr>
          <a:xfrm>
            <a:off x="952500" y="279401"/>
            <a:ext cx="77851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agneau</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L’agneau</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 Un </a:t>
            </a:r>
            <a:r>
              <a:rPr lang="en-US" sz="1500" b="1" dirty="0" err="1">
                <a:solidFill>
                  <a:prstClr val="white">
                    <a:lumMod val="65000"/>
                  </a:prstClr>
                </a:solidFill>
                <a:latin typeface="Dosis" pitchFamily="2" charset="0"/>
              </a:rPr>
              <a:t>agneau</a:t>
            </a:r>
            <a:r>
              <a:rPr lang="en-US" sz="1500" b="1" dirty="0">
                <a:solidFill>
                  <a:prstClr val="white">
                    <a:lumMod val="65000"/>
                  </a:prstClr>
                </a:solidFill>
                <a:latin typeface="Dosis" pitchFamily="2" charset="0"/>
              </a:rPr>
              <a:t>”. </a:t>
            </a:r>
          </a:p>
        </p:txBody>
      </p:sp>
      <p:pic>
        <p:nvPicPr>
          <p:cNvPr id="2" name="Image 1">
            <a:extLst>
              <a:ext uri="{FF2B5EF4-FFF2-40B4-BE49-F238E27FC236}">
                <a16:creationId xmlns:a16="http://schemas.microsoft.com/office/drawing/2014/main" id="{1606F83F-256B-46E4-3C4C-DE247BB092F4}"/>
              </a:ext>
            </a:extLst>
          </p:cNvPr>
          <p:cNvPicPr>
            <a:picLocks noChangeAspect="1"/>
          </p:cNvPicPr>
          <p:nvPr/>
        </p:nvPicPr>
        <p:blipFill>
          <a:blip r:embed="rId5"/>
          <a:stretch>
            <a:fillRect/>
          </a:stretch>
        </p:blipFill>
        <p:spPr>
          <a:xfrm>
            <a:off x="942734" y="2113934"/>
            <a:ext cx="2801612" cy="2094271"/>
          </a:xfrm>
          <a:prstGeom prst="rect">
            <a:avLst/>
          </a:prstGeom>
        </p:spPr>
      </p:pic>
    </p:spTree>
    <p:extLst>
      <p:ext uri="{BB962C8B-B14F-4D97-AF65-F5344CB8AC3E}">
        <p14:creationId xmlns:p14="http://schemas.microsoft.com/office/powerpoint/2010/main" val="27282235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66B5-A34F-476A-E525-7C9DB79219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217B77-0A81-B77E-92AB-5A401CB9CE05}"/>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E5A357-4EB4-A1A2-46DF-86183790B9D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9D90E0A-A005-FE16-F06D-F26D6B5B965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3D5A948-DD9D-ABEA-433A-18F00E53498C}"/>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E733850-753C-6F79-2A52-C0CAB0FB46B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63DA5D0B-6226-6644-6EA2-683BD1270A73}"/>
              </a:ext>
            </a:extLst>
          </p:cNvPr>
          <p:cNvSpPr txBox="1"/>
          <p:nvPr/>
        </p:nvSpPr>
        <p:spPr>
          <a:xfrm>
            <a:off x="1015579" y="299053"/>
            <a:ext cx="7552317" cy="584455"/>
          </a:xfrm>
          <a:prstGeom prst="rect">
            <a:avLst/>
          </a:prstGeom>
          <a:noFill/>
        </p:spPr>
        <p:txBody>
          <a:bodyPr wrap="square">
            <a:spAutoFit/>
          </a:bodyPr>
          <a:lstStyle/>
          <a:p>
            <a:pPr marL="0" lvl="1" defTabSz="457246">
              <a:lnSpc>
                <a:spcPts val="2011"/>
              </a:lnSpc>
              <a:spcBef>
                <a:spcPct val="0"/>
              </a:spcBef>
              <a:defRPr/>
            </a:pPr>
            <a:r>
              <a:rPr lang="fr-FR" sz="1500" dirty="0">
                <a:solidFill>
                  <a:prstClr val="white">
                    <a:lumMod val="65000"/>
                  </a:prstClr>
                </a:solidFill>
                <a:latin typeface="Dosis" pitchFamily="2" charset="0"/>
              </a:rPr>
              <a:t>Qui veut dire les mots?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désigne  trois élèves</a:t>
            </a:r>
            <a:r>
              <a:rPr lang="fr-FR" sz="1500" i="1" dirty="0">
                <a:solidFill>
                  <a:prstClr val="white">
                    <a:lumMod val="65000"/>
                  </a:prstClr>
                </a:solidFill>
                <a:latin typeface="Dosis" pitchFamily="2" charset="0"/>
              </a:rPr>
              <a:t>. </a:t>
            </a:r>
            <a:r>
              <a:rPr lang="fr-FR" sz="1333" i="1" dirty="0">
                <a:solidFill>
                  <a:prstClr val="white">
                    <a:lumMod val="65000"/>
                  </a:prstClr>
                </a:solidFill>
                <a:latin typeface="Dosis" pitchFamily="2" charset="0"/>
              </a:rPr>
              <a:t>Il( elle) pointe les images en changeant l’ordre à  chaque fois. </a:t>
            </a:r>
          </a:p>
        </p:txBody>
      </p:sp>
      <p:pic>
        <p:nvPicPr>
          <p:cNvPr id="15" name="Image 14">
            <a:extLst>
              <a:ext uri="{FF2B5EF4-FFF2-40B4-BE49-F238E27FC236}">
                <a16:creationId xmlns:a16="http://schemas.microsoft.com/office/drawing/2014/main" id="{57FBB9ED-97D7-420D-B7B8-E4187BB502B8}"/>
              </a:ext>
            </a:extLst>
          </p:cNvPr>
          <p:cNvPicPr>
            <a:picLocks noChangeAspect="1"/>
          </p:cNvPicPr>
          <p:nvPr/>
        </p:nvPicPr>
        <p:blipFill>
          <a:blip r:embed="rId5"/>
          <a:stretch>
            <a:fillRect/>
          </a:stretch>
        </p:blipFill>
        <p:spPr>
          <a:xfrm>
            <a:off x="2604799" y="2367598"/>
            <a:ext cx="1588309" cy="1493649"/>
          </a:xfrm>
          <a:prstGeom prst="rect">
            <a:avLst/>
          </a:prstGeom>
        </p:spPr>
      </p:pic>
      <p:pic>
        <p:nvPicPr>
          <p:cNvPr id="16" name="Image 15">
            <a:extLst>
              <a:ext uri="{FF2B5EF4-FFF2-40B4-BE49-F238E27FC236}">
                <a16:creationId xmlns:a16="http://schemas.microsoft.com/office/drawing/2014/main" id="{154E48DB-BCF9-C407-9B6E-ABAB7D585483}"/>
              </a:ext>
            </a:extLst>
          </p:cNvPr>
          <p:cNvPicPr>
            <a:picLocks noChangeAspect="1"/>
          </p:cNvPicPr>
          <p:nvPr/>
        </p:nvPicPr>
        <p:blipFill>
          <a:blip r:embed="rId6"/>
          <a:stretch>
            <a:fillRect/>
          </a:stretch>
        </p:blipFill>
        <p:spPr>
          <a:xfrm>
            <a:off x="4400191" y="2297689"/>
            <a:ext cx="1588309" cy="1661881"/>
          </a:xfrm>
          <a:prstGeom prst="rect">
            <a:avLst/>
          </a:prstGeom>
        </p:spPr>
      </p:pic>
      <p:pic>
        <p:nvPicPr>
          <p:cNvPr id="3" name="Image 2">
            <a:extLst>
              <a:ext uri="{FF2B5EF4-FFF2-40B4-BE49-F238E27FC236}">
                <a16:creationId xmlns:a16="http://schemas.microsoft.com/office/drawing/2014/main" id="{F8DB6A49-FFE8-863C-D37C-A9C8966DA2D1}"/>
              </a:ext>
            </a:extLst>
          </p:cNvPr>
          <p:cNvPicPr>
            <a:picLocks noChangeAspect="1"/>
          </p:cNvPicPr>
          <p:nvPr/>
        </p:nvPicPr>
        <p:blipFill>
          <a:blip r:embed="rId7"/>
          <a:stretch>
            <a:fillRect/>
          </a:stretch>
        </p:blipFill>
        <p:spPr>
          <a:xfrm>
            <a:off x="6369806" y="2107972"/>
            <a:ext cx="1918491" cy="1688738"/>
          </a:xfrm>
          <a:prstGeom prst="rect">
            <a:avLst/>
          </a:prstGeom>
        </p:spPr>
      </p:pic>
      <p:pic>
        <p:nvPicPr>
          <p:cNvPr id="5" name="Image 4">
            <a:extLst>
              <a:ext uri="{FF2B5EF4-FFF2-40B4-BE49-F238E27FC236}">
                <a16:creationId xmlns:a16="http://schemas.microsoft.com/office/drawing/2014/main" id="{00A1B07C-B154-BE36-936B-94C3CA62A37D}"/>
              </a:ext>
            </a:extLst>
          </p:cNvPr>
          <p:cNvPicPr>
            <a:picLocks noChangeAspect="1"/>
          </p:cNvPicPr>
          <p:nvPr/>
        </p:nvPicPr>
        <p:blipFill>
          <a:blip r:embed="rId8"/>
          <a:stretch>
            <a:fillRect/>
          </a:stretch>
        </p:blipFill>
        <p:spPr>
          <a:xfrm>
            <a:off x="529672" y="2107972"/>
            <a:ext cx="1555136" cy="2088458"/>
          </a:xfrm>
          <a:prstGeom prst="roundRect">
            <a:avLst>
              <a:gd name="adj" fmla="val 34754"/>
            </a:avLst>
          </a:prstGeom>
        </p:spPr>
      </p:pic>
    </p:spTree>
    <p:extLst>
      <p:ext uri="{BB962C8B-B14F-4D97-AF65-F5344CB8AC3E}">
        <p14:creationId xmlns:p14="http://schemas.microsoft.com/office/powerpoint/2010/main" val="7010276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69AE3-6F4A-33B3-9E29-103DA1CFA5F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DC3298-7878-9208-CC75-4213D3ED80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62ED05-8A16-17D6-9373-271B04C44183}"/>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6715137-CB2B-C4A3-7C83-9EB5C6F6101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212957F-185D-15C1-3A29-548F21CD0DA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AAD8E0C-7FAF-D9BF-3543-39700417FD1E}"/>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BDD8A5-AE24-F524-CAC1-28B07CDC04B8}"/>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coiffeur. Le coiffeur. Comment vous dites coiffeur. dans votre langue?</a:t>
            </a:r>
          </a:p>
        </p:txBody>
      </p:sp>
      <p:pic>
        <p:nvPicPr>
          <p:cNvPr id="7" name="Image 6">
            <a:extLst>
              <a:ext uri="{FF2B5EF4-FFF2-40B4-BE49-F238E27FC236}">
                <a16:creationId xmlns:a16="http://schemas.microsoft.com/office/drawing/2014/main" id="{098318AE-65C8-176F-CCAE-BAECB2D1502A}"/>
              </a:ext>
            </a:extLst>
          </p:cNvPr>
          <p:cNvPicPr>
            <a:picLocks noChangeAspect="1"/>
          </p:cNvPicPr>
          <p:nvPr/>
        </p:nvPicPr>
        <p:blipFill>
          <a:blip r:embed="rId5"/>
          <a:stretch>
            <a:fillRect/>
          </a:stretch>
        </p:blipFill>
        <p:spPr>
          <a:xfrm>
            <a:off x="4056843" y="2025445"/>
            <a:ext cx="1685196" cy="2083318"/>
          </a:xfrm>
          <a:prstGeom prst="rect">
            <a:avLst/>
          </a:prstGeom>
        </p:spPr>
      </p:pic>
    </p:spTree>
    <p:extLst>
      <p:ext uri="{BB962C8B-B14F-4D97-AF65-F5344CB8AC3E}">
        <p14:creationId xmlns:p14="http://schemas.microsoft.com/office/powerpoint/2010/main" val="42214415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BACF-5D46-F3BF-D426-F5F568CE9C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543CAE-0058-9C18-4D53-8A8A408BDF0C}"/>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EAA075-C73B-7E03-D682-43EA334450F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C81969-37BE-8080-D247-E674D08F52A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16533EB-C27E-DCCD-46FA-0DF374396A9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3CBF81CD-0401-B2E3-4039-AE583E58F415}"/>
              </a:ext>
            </a:extLst>
          </p:cNvPr>
          <p:cNvSpPr txBox="1"/>
          <p:nvPr/>
        </p:nvSpPr>
        <p:spPr>
          <a:xfrm>
            <a:off x="3706762" y="2521024"/>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coiff</a:t>
            </a:r>
            <a:r>
              <a:rPr lang="fr-FR" sz="5334" b="1" dirty="0">
                <a:solidFill>
                  <a:srgbClr val="FFC000"/>
                </a:solidFill>
                <a:latin typeface="Dosis" pitchFamily="2" charset="0"/>
              </a:rPr>
              <a:t>eu</a:t>
            </a:r>
            <a:r>
              <a:rPr lang="fr-FR" sz="5334" b="1" dirty="0">
                <a:solidFill>
                  <a:srgbClr val="4BACC6">
                    <a:lumMod val="75000"/>
                  </a:srgbClr>
                </a:solidFill>
                <a:latin typeface="Dosis" pitchFamily="2" charset="0"/>
              </a:rPr>
              <a:t>r</a:t>
            </a:r>
          </a:p>
        </p:txBody>
      </p:sp>
      <p:graphicFrame>
        <p:nvGraphicFramePr>
          <p:cNvPr id="2" name="Tableau 1">
            <a:extLst>
              <a:ext uri="{FF2B5EF4-FFF2-40B4-BE49-F238E27FC236}">
                <a16:creationId xmlns:a16="http://schemas.microsoft.com/office/drawing/2014/main" id="{C22B06E1-AD6A-7258-099B-DBE07F55021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65BDD4-A5E7-F281-C9CF-41C43E2F543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coiffeur</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Le coiffeur.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coiffeur</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C2D05854-AC92-19F4-1FD0-67760C74BC97}"/>
              </a:ext>
            </a:extLst>
          </p:cNvPr>
          <p:cNvPicPr>
            <a:picLocks noChangeAspect="1"/>
          </p:cNvPicPr>
          <p:nvPr/>
        </p:nvPicPr>
        <p:blipFill>
          <a:blip r:embed="rId5"/>
          <a:stretch>
            <a:fillRect/>
          </a:stretch>
        </p:blipFill>
        <p:spPr>
          <a:xfrm>
            <a:off x="1317524" y="1582995"/>
            <a:ext cx="1698833" cy="2066138"/>
          </a:xfrm>
          <a:prstGeom prst="rect">
            <a:avLst/>
          </a:prstGeom>
        </p:spPr>
      </p:pic>
    </p:spTree>
    <p:extLst>
      <p:ext uri="{BB962C8B-B14F-4D97-AF65-F5344CB8AC3E}">
        <p14:creationId xmlns:p14="http://schemas.microsoft.com/office/powerpoint/2010/main" val="7176463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3D013-07F1-77F6-D63C-5D24DE7A4BF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1F173BD-67F3-C156-3812-996ADFD969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9256295-7AE9-5B96-117F-3F9E4191C791}"/>
              </a:ext>
            </a:extLst>
          </p:cNvPr>
          <p:cNvSpPr/>
          <p:nvPr/>
        </p:nvSpPr>
        <p:spPr>
          <a:xfrm>
            <a:off x="215910" y="228600"/>
            <a:ext cx="8776195" cy="63298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4FC1204-278D-9ADA-4BBB-FFAB134EC34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5B84D1D-94E0-1375-7B25-B2F649C8AC4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BDEAB609-B1D0-9429-9C0B-A29B6612E8CD}"/>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6F470A0-50E3-A395-B0FA-855214ED205E}"/>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la couleur jaune. Jaune . C’est quoi jaune en arabe?</a:t>
            </a:r>
          </a:p>
        </p:txBody>
      </p:sp>
      <p:pic>
        <p:nvPicPr>
          <p:cNvPr id="4" name="Image 3">
            <a:extLst>
              <a:ext uri="{FF2B5EF4-FFF2-40B4-BE49-F238E27FC236}">
                <a16:creationId xmlns:a16="http://schemas.microsoft.com/office/drawing/2014/main" id="{E75F0FF9-9E04-5B82-B850-2C2C7A83AD7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196953" y="2025239"/>
            <a:ext cx="2750093" cy="2604329"/>
          </a:xfrm>
          <a:prstGeom prst="rect">
            <a:avLst/>
          </a:prstGeom>
        </p:spPr>
      </p:pic>
    </p:spTree>
    <p:extLst>
      <p:ext uri="{BB962C8B-B14F-4D97-AF65-F5344CB8AC3E}">
        <p14:creationId xmlns:p14="http://schemas.microsoft.com/office/powerpoint/2010/main" val="5655761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B0CB-7972-606E-6694-DD7033B2BF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53D4405-5616-B093-81BA-F3A5EA57355B}"/>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83B819-7412-BDCF-9F90-40A24B2EF0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D2560E8-1B71-845C-3CD9-66745A23B1B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18EB2A-CCCC-1ACE-C842-F745C6E5A368}"/>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FBA83F9-F000-62A2-B0FF-00541243A313}"/>
              </a:ext>
            </a:extLst>
          </p:cNvPr>
          <p:cNvSpPr txBox="1"/>
          <p:nvPr/>
        </p:nvSpPr>
        <p:spPr>
          <a:xfrm>
            <a:off x="3706762" y="2521024"/>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J</a:t>
            </a:r>
            <a:r>
              <a:rPr lang="fr-FR" sz="5334" b="1" dirty="0">
                <a:solidFill>
                  <a:srgbClr val="FFC000"/>
                </a:solidFill>
                <a:latin typeface="Dosis" pitchFamily="2" charset="0"/>
              </a:rPr>
              <a:t>au</a:t>
            </a:r>
            <a:r>
              <a:rPr lang="fr-FR" sz="5334" b="1" dirty="0">
                <a:solidFill>
                  <a:srgbClr val="4BACC6">
                    <a:lumMod val="75000"/>
                  </a:srgbClr>
                </a:solidFill>
                <a:latin typeface="Dosis" pitchFamily="2" charset="0"/>
              </a:rPr>
              <a:t>ne</a:t>
            </a:r>
          </a:p>
        </p:txBody>
      </p:sp>
      <p:graphicFrame>
        <p:nvGraphicFramePr>
          <p:cNvPr id="2" name="Tableau 1">
            <a:extLst>
              <a:ext uri="{FF2B5EF4-FFF2-40B4-BE49-F238E27FC236}">
                <a16:creationId xmlns:a16="http://schemas.microsoft.com/office/drawing/2014/main" id="{5F1F79A4-8041-34A1-9692-A8DA5D6C5C28}"/>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AEEEDB1-11FF-6CD2-D720-4B259AB24C70}"/>
              </a:ext>
            </a:extLst>
          </p:cNvPr>
          <p:cNvSpPr txBox="1"/>
          <p:nvPr/>
        </p:nvSpPr>
        <p:spPr>
          <a:xfrm>
            <a:off x="952500" y="279401"/>
            <a:ext cx="767039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La couleur jaune </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Jaune .</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jaune</a:t>
            </a:r>
            <a:r>
              <a:rPr lang="en-US" sz="1500" b="1" dirty="0">
                <a:solidFill>
                  <a:prstClr val="white">
                    <a:lumMod val="65000"/>
                  </a:prstClr>
                </a:solidFill>
                <a:latin typeface="Dosis" pitchFamily="2" charset="0"/>
              </a:rPr>
              <a:t>”</a:t>
            </a:r>
          </a:p>
        </p:txBody>
      </p:sp>
      <p:pic>
        <p:nvPicPr>
          <p:cNvPr id="5" name="Image 4">
            <a:extLst>
              <a:ext uri="{FF2B5EF4-FFF2-40B4-BE49-F238E27FC236}">
                <a16:creationId xmlns:a16="http://schemas.microsoft.com/office/drawing/2014/main" id="{60E7E3E1-BBF1-EE61-FFCA-2AA491C9EA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278506" y="1968481"/>
            <a:ext cx="2750093" cy="2604329"/>
          </a:xfrm>
          <a:prstGeom prst="rect">
            <a:avLst/>
          </a:prstGeom>
        </p:spPr>
      </p:pic>
    </p:spTree>
    <p:extLst>
      <p:ext uri="{BB962C8B-B14F-4D97-AF65-F5344CB8AC3E}">
        <p14:creationId xmlns:p14="http://schemas.microsoft.com/office/powerpoint/2010/main" val="28479028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B2BE-F14A-C110-DEE9-27966A6D11C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A7D41F-1BCD-7F9C-F48C-63FCB6F24C0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BC2E1EB-3935-E465-213A-CF8EF17A8DB0}"/>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13D6253-4197-2DE9-E9B3-A665E79706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5234DE-1EAE-23F4-09AE-28ACB87D0B1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C0F4B71-F64D-A5E7-16CB-A7352D6473B7}"/>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28AD60-8BBF-FCE5-0386-4EACD999DDDF}"/>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nageur. Le nageur. Comment  on dit nageur en arabe?</a:t>
            </a:r>
          </a:p>
        </p:txBody>
      </p:sp>
      <p:pic>
        <p:nvPicPr>
          <p:cNvPr id="4" name="Image 3">
            <a:extLst>
              <a:ext uri="{FF2B5EF4-FFF2-40B4-BE49-F238E27FC236}">
                <a16:creationId xmlns:a16="http://schemas.microsoft.com/office/drawing/2014/main" id="{5C15F71E-77C4-18E7-AD73-0402868EEE1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458432" y="2431846"/>
            <a:ext cx="4335959" cy="1763635"/>
          </a:xfrm>
          <a:prstGeom prst="rect">
            <a:avLst/>
          </a:prstGeom>
        </p:spPr>
      </p:pic>
    </p:spTree>
    <p:extLst>
      <p:ext uri="{BB962C8B-B14F-4D97-AF65-F5344CB8AC3E}">
        <p14:creationId xmlns:p14="http://schemas.microsoft.com/office/powerpoint/2010/main" val="42418120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B10D-B7EC-21D4-FDA8-710B5D0E24C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EC8636-B92A-B986-DAF5-2C827E06EE83}"/>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1088B1-2B8F-6B5E-8D51-DBA444D5B95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34249A6-CED1-51D8-BE62-C52D7E02480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EB7E818-BADD-0AA8-8A08-15218733A621}"/>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C199FFE-45E0-85C0-4203-F5DCF4C6DAE1}"/>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nag</a:t>
            </a:r>
            <a:r>
              <a:rPr lang="fr-FR" sz="5334" b="1" dirty="0">
                <a:solidFill>
                  <a:srgbClr val="FFC000"/>
                </a:solidFill>
                <a:latin typeface="Dosis" pitchFamily="2" charset="0"/>
              </a:rPr>
              <a:t>eu</a:t>
            </a:r>
            <a:r>
              <a:rPr lang="fr-FR" sz="5334" b="1" dirty="0">
                <a:solidFill>
                  <a:srgbClr val="4BACC6">
                    <a:lumMod val="75000"/>
                  </a:srgbClr>
                </a:solidFill>
                <a:latin typeface="Dosis" pitchFamily="2" charset="0"/>
              </a:rPr>
              <a:t>r</a:t>
            </a:r>
          </a:p>
        </p:txBody>
      </p:sp>
      <p:graphicFrame>
        <p:nvGraphicFramePr>
          <p:cNvPr id="2" name="Tableau 1">
            <a:extLst>
              <a:ext uri="{FF2B5EF4-FFF2-40B4-BE49-F238E27FC236}">
                <a16:creationId xmlns:a16="http://schemas.microsoft.com/office/drawing/2014/main" id="{7712E128-A013-3762-DDBC-0E10C5B47819}"/>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4629DA4-6D6D-82F2-A496-3DE512D0399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nageur.</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Nageur.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nageur</a:t>
            </a:r>
            <a:r>
              <a:rPr lang="en-US" sz="1500" b="1" dirty="0">
                <a:solidFill>
                  <a:prstClr val="white">
                    <a:lumMod val="65000"/>
                  </a:prstClr>
                </a:solidFill>
                <a:latin typeface="Dosis" pitchFamily="2" charset="0"/>
              </a:rPr>
              <a:t>”</a:t>
            </a:r>
          </a:p>
        </p:txBody>
      </p:sp>
      <p:pic>
        <p:nvPicPr>
          <p:cNvPr id="5" name="Image 4">
            <a:extLst>
              <a:ext uri="{FF2B5EF4-FFF2-40B4-BE49-F238E27FC236}">
                <a16:creationId xmlns:a16="http://schemas.microsoft.com/office/drawing/2014/main" id="{82D64674-798B-6795-2F7B-D181C9C06C2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43307" y="2696305"/>
            <a:ext cx="4335959" cy="1763635"/>
          </a:xfrm>
          <a:prstGeom prst="rect">
            <a:avLst/>
          </a:prstGeom>
        </p:spPr>
      </p:pic>
    </p:spTree>
    <p:extLst>
      <p:ext uri="{BB962C8B-B14F-4D97-AF65-F5344CB8AC3E}">
        <p14:creationId xmlns:p14="http://schemas.microsoft.com/office/powerpoint/2010/main" val="2131727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8455-A16F-2800-C053-B3C51137FB2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A234EC4-8630-9CBA-EC3C-BD424D9CE45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EA983D0-DC54-0459-F4D9-FD4AD1B0D424}"/>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DBD0318-8BBE-E674-EC1D-73C32689440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090B7B9-818D-7360-B00F-8D77BAF1DF9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8A13EF7-87D5-A160-3F3A-83496C9B7A00}"/>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2A5BCC97-37AC-DDB6-8CC1-B14FDD69BAB4}"/>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chauffeur. Le chauffeur. Comment  on dit chauffeur en arabe?</a:t>
            </a:r>
          </a:p>
        </p:txBody>
      </p:sp>
      <p:pic>
        <p:nvPicPr>
          <p:cNvPr id="7" name="Image 6">
            <a:extLst>
              <a:ext uri="{FF2B5EF4-FFF2-40B4-BE49-F238E27FC236}">
                <a16:creationId xmlns:a16="http://schemas.microsoft.com/office/drawing/2014/main" id="{C69F2A03-4EF0-89A2-8E0F-1A813C5DB383}"/>
              </a:ext>
            </a:extLst>
          </p:cNvPr>
          <p:cNvPicPr>
            <a:picLocks noChangeAspect="1"/>
          </p:cNvPicPr>
          <p:nvPr/>
        </p:nvPicPr>
        <p:blipFill>
          <a:blip r:embed="rId5"/>
          <a:stretch>
            <a:fillRect/>
          </a:stretch>
        </p:blipFill>
        <p:spPr>
          <a:xfrm>
            <a:off x="3667432" y="1789471"/>
            <a:ext cx="2625213" cy="2601921"/>
          </a:xfrm>
          <a:prstGeom prst="rect">
            <a:avLst/>
          </a:prstGeom>
        </p:spPr>
      </p:pic>
    </p:spTree>
    <p:extLst>
      <p:ext uri="{BB962C8B-B14F-4D97-AF65-F5344CB8AC3E}">
        <p14:creationId xmlns:p14="http://schemas.microsoft.com/office/powerpoint/2010/main" val="42213941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EEED0-C24D-C7A9-2501-5DD0BCEE3C3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1F60511-723B-7ED9-EE67-6F468A299B81}"/>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AC00AC-9602-2E2A-1D0B-7A56EAA9481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A12107E-06E2-FC20-9614-48C674C27EE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6323049-90F1-421C-54BB-AA3DC96780FD}"/>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B8819A1-D312-6240-D3E4-E341CB099D83}"/>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chauff</a:t>
            </a:r>
            <a:r>
              <a:rPr lang="fr-FR" sz="5334" b="1" dirty="0">
                <a:solidFill>
                  <a:srgbClr val="FFC000"/>
                </a:solidFill>
                <a:latin typeface="Dosis" pitchFamily="2" charset="0"/>
              </a:rPr>
              <a:t>eu</a:t>
            </a:r>
            <a:r>
              <a:rPr lang="fr-FR" sz="5334" b="1" dirty="0">
                <a:solidFill>
                  <a:srgbClr val="4BACC6">
                    <a:lumMod val="75000"/>
                  </a:srgbClr>
                </a:solidFill>
                <a:latin typeface="Dosis" pitchFamily="2" charset="0"/>
              </a:rPr>
              <a:t>r</a:t>
            </a:r>
          </a:p>
        </p:txBody>
      </p:sp>
      <p:graphicFrame>
        <p:nvGraphicFramePr>
          <p:cNvPr id="2" name="Tableau 1">
            <a:extLst>
              <a:ext uri="{FF2B5EF4-FFF2-40B4-BE49-F238E27FC236}">
                <a16:creationId xmlns:a16="http://schemas.microsoft.com/office/drawing/2014/main" id="{61D316FB-0F4D-D2DF-015D-AF355EA028C2}"/>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65EDEA6-D7B7-CB05-281B-29968902E9A8}"/>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chauffeur.</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chauffeur.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chauffeur</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AB4DC0E4-9E0C-7554-E917-0FE9E9B8EE05}"/>
              </a:ext>
            </a:extLst>
          </p:cNvPr>
          <p:cNvPicPr>
            <a:picLocks noChangeAspect="1"/>
          </p:cNvPicPr>
          <p:nvPr/>
        </p:nvPicPr>
        <p:blipFill>
          <a:blip r:embed="rId5"/>
          <a:stretch>
            <a:fillRect/>
          </a:stretch>
        </p:blipFill>
        <p:spPr>
          <a:xfrm>
            <a:off x="1524000" y="2423708"/>
            <a:ext cx="2241031" cy="1924784"/>
          </a:xfrm>
          <a:prstGeom prst="rect">
            <a:avLst/>
          </a:prstGeom>
        </p:spPr>
      </p:pic>
    </p:spTree>
    <p:extLst>
      <p:ext uri="{BB962C8B-B14F-4D97-AF65-F5344CB8AC3E}">
        <p14:creationId xmlns:p14="http://schemas.microsoft.com/office/powerpoint/2010/main" val="1094451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6"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60">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60">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60">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60">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67" y="3580284"/>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6" y="871398"/>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38" y="1648772"/>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08" y="2815438"/>
            <a:ext cx="1669454"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5" y="2814757"/>
            <a:ext cx="1012072"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89" y="2815439"/>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09" y="2823541"/>
            <a:ext cx="957891"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2" y="1302164"/>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8"/>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9" y="2819451"/>
            <a:ext cx="1782219"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1" y="1815777"/>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6" y="3903173"/>
            <a:ext cx="1720122"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68" y="5557435"/>
            <a:ext cx="1241880" cy="359073"/>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69"/>
              <a:ext cx="999184"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5" y="5532194"/>
            <a:ext cx="1186377" cy="359073"/>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69"/>
              <a:ext cx="787010"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a:stretch/>
        </p:blipFill>
        <p:spPr>
          <a:xfrm>
            <a:off x="4144313" y="4171067"/>
            <a:ext cx="918411" cy="999166"/>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5"/>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2" y="5565536"/>
            <a:ext cx="1186377"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76" y="3934214"/>
            <a:ext cx="1113665" cy="1434266"/>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4" y="2972541"/>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37" y="4343008"/>
            <a:ext cx="2523604" cy="1732165"/>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346127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2"/>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dit les mots un par un en changeant l’ordre</a:t>
            </a:r>
          </a:p>
        </p:txBody>
      </p:sp>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664655" cy="55274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250542" y="4334384"/>
            <a:ext cx="595317" cy="56389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Ellipse 15">
            <a:extLst>
              <a:ext uri="{FF2B5EF4-FFF2-40B4-BE49-F238E27FC236}">
                <a16:creationId xmlns:a16="http://schemas.microsoft.com/office/drawing/2014/main" id="{A9952F70-55F0-FC0B-DC8B-67BF59430CF2}"/>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sp>
        <p:nvSpPr>
          <p:cNvPr id="18" name="ZoneTexte 17">
            <a:extLst>
              <a:ext uri="{FF2B5EF4-FFF2-40B4-BE49-F238E27FC236}">
                <a16:creationId xmlns:a16="http://schemas.microsoft.com/office/drawing/2014/main" id="{BF6DB104-1405-FF42-3F6E-D1686F23FA66}"/>
              </a:ext>
            </a:extLst>
          </p:cNvPr>
          <p:cNvSpPr txBox="1"/>
          <p:nvPr/>
        </p:nvSpPr>
        <p:spPr>
          <a:xfrm>
            <a:off x="952501" y="330201"/>
            <a:ext cx="7888842"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8" name="Image 7">
            <a:extLst>
              <a:ext uri="{FF2B5EF4-FFF2-40B4-BE49-F238E27FC236}">
                <a16:creationId xmlns:a16="http://schemas.microsoft.com/office/drawing/2014/main" id="{179F4976-C1F2-D037-E34B-DCDFB6F90FEF}"/>
              </a:ext>
            </a:extLst>
          </p:cNvPr>
          <p:cNvPicPr>
            <a:picLocks noChangeAspect="1"/>
          </p:cNvPicPr>
          <p:nvPr/>
        </p:nvPicPr>
        <p:blipFill>
          <a:blip r:embed="rId8"/>
          <a:stretch>
            <a:fillRect/>
          </a:stretch>
        </p:blipFill>
        <p:spPr>
          <a:xfrm>
            <a:off x="4726590" y="2009124"/>
            <a:ext cx="1310754" cy="1924784"/>
          </a:xfrm>
          <a:prstGeom prst="rect">
            <a:avLst/>
          </a:prstGeom>
        </p:spPr>
      </p:pic>
      <p:pic>
        <p:nvPicPr>
          <p:cNvPr id="15" name="Image 14">
            <a:extLst>
              <a:ext uri="{FF2B5EF4-FFF2-40B4-BE49-F238E27FC236}">
                <a16:creationId xmlns:a16="http://schemas.microsoft.com/office/drawing/2014/main" id="{35C4036C-8C54-1B01-B1A9-88839E7AD2BB}"/>
              </a:ext>
            </a:extLst>
          </p:cNvPr>
          <p:cNvPicPr>
            <a:picLocks noChangeAspect="1"/>
          </p:cNvPicPr>
          <p:nvPr/>
        </p:nvPicPr>
        <p:blipFill>
          <a:blip r:embed="rId9"/>
          <a:stretch>
            <a:fillRect/>
          </a:stretch>
        </p:blipFill>
        <p:spPr>
          <a:xfrm>
            <a:off x="3049492" y="2164104"/>
            <a:ext cx="1028789" cy="1769804"/>
          </a:xfrm>
          <a:prstGeom prst="rect">
            <a:avLst/>
          </a:prstGeom>
        </p:spPr>
      </p:pic>
      <p:pic>
        <p:nvPicPr>
          <p:cNvPr id="7" name="Image 6">
            <a:extLst>
              <a:ext uri="{FF2B5EF4-FFF2-40B4-BE49-F238E27FC236}">
                <a16:creationId xmlns:a16="http://schemas.microsoft.com/office/drawing/2014/main" id="{6D01A2BE-0A70-A888-AD82-C09FDC1B5B2E}"/>
              </a:ext>
            </a:extLst>
          </p:cNvPr>
          <p:cNvPicPr>
            <a:picLocks noChangeAspect="1"/>
          </p:cNvPicPr>
          <p:nvPr/>
        </p:nvPicPr>
        <p:blipFill>
          <a:blip r:embed="rId10"/>
          <a:stretch>
            <a:fillRect/>
          </a:stretch>
        </p:blipFill>
        <p:spPr>
          <a:xfrm>
            <a:off x="6694645" y="2009124"/>
            <a:ext cx="1491042" cy="2002384"/>
          </a:xfrm>
          <a:prstGeom prst="roundRect">
            <a:avLst>
              <a:gd name="adj" fmla="val 34754"/>
            </a:avLst>
          </a:prstGeom>
        </p:spPr>
      </p:pic>
      <p:pic>
        <p:nvPicPr>
          <p:cNvPr id="9" name="Image 8">
            <a:extLst>
              <a:ext uri="{FF2B5EF4-FFF2-40B4-BE49-F238E27FC236}">
                <a16:creationId xmlns:a16="http://schemas.microsoft.com/office/drawing/2014/main" id="{89B8F12F-4C38-0C3E-BA72-D7DAB25894B5}"/>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422938" y="2877175"/>
            <a:ext cx="2534602" cy="1030940"/>
          </a:xfrm>
          <a:prstGeom prst="rect">
            <a:avLst/>
          </a:prstGeom>
        </p:spPr>
      </p:pic>
    </p:spTree>
    <p:extLst>
      <p:ext uri="{BB962C8B-B14F-4D97-AF65-F5344CB8AC3E}">
        <p14:creationId xmlns:p14="http://schemas.microsoft.com/office/powerpoint/2010/main" val="25754719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(e) dit les mots un par un en changeant l’ordre.</a:t>
            </a:r>
          </a:p>
        </p:txBody>
      </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nvPr>
        </p:nvGraphicFramePr>
        <p:xfrm>
          <a:off x="1"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ZoneTexte 13">
            <a:extLst>
              <a:ext uri="{FF2B5EF4-FFF2-40B4-BE49-F238E27FC236}">
                <a16:creationId xmlns:a16="http://schemas.microsoft.com/office/drawing/2014/main" id="{23DEA0AB-400E-6308-CE05-ECC186622777}"/>
              </a:ext>
            </a:extLst>
          </p:cNvPr>
          <p:cNvSpPr txBox="1"/>
          <p:nvPr/>
        </p:nvSpPr>
        <p:spPr>
          <a:xfrm>
            <a:off x="952501" y="330201"/>
            <a:ext cx="7624134"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9" name="Image 8">
            <a:extLst>
              <a:ext uri="{FF2B5EF4-FFF2-40B4-BE49-F238E27FC236}">
                <a16:creationId xmlns:a16="http://schemas.microsoft.com/office/drawing/2014/main" id="{8171CFB1-93D2-5EE7-9145-9E7F779F73CD}"/>
              </a:ext>
            </a:extLst>
          </p:cNvPr>
          <p:cNvPicPr>
            <a:picLocks noChangeAspect="1"/>
          </p:cNvPicPr>
          <p:nvPr/>
        </p:nvPicPr>
        <p:blipFill>
          <a:blip r:embed="rId5"/>
          <a:stretch>
            <a:fillRect/>
          </a:stretch>
        </p:blipFill>
        <p:spPr>
          <a:xfrm>
            <a:off x="4635003" y="2371776"/>
            <a:ext cx="1652471" cy="1347353"/>
          </a:xfrm>
          <a:prstGeom prst="rect">
            <a:avLst/>
          </a:prstGeom>
        </p:spPr>
      </p:pic>
      <p:pic>
        <p:nvPicPr>
          <p:cNvPr id="15" name="Image 14">
            <a:extLst>
              <a:ext uri="{FF2B5EF4-FFF2-40B4-BE49-F238E27FC236}">
                <a16:creationId xmlns:a16="http://schemas.microsoft.com/office/drawing/2014/main" id="{A01D2D90-9D3B-563A-3DD5-2C18BEDD67C6}"/>
              </a:ext>
            </a:extLst>
          </p:cNvPr>
          <p:cNvPicPr>
            <a:picLocks noChangeAspect="1"/>
          </p:cNvPicPr>
          <p:nvPr/>
        </p:nvPicPr>
        <p:blipFill>
          <a:blip r:embed="rId6"/>
          <a:stretch>
            <a:fillRect/>
          </a:stretch>
        </p:blipFill>
        <p:spPr>
          <a:xfrm>
            <a:off x="6728451" y="1966584"/>
            <a:ext cx="1613618" cy="1944426"/>
          </a:xfrm>
          <a:prstGeom prst="rect">
            <a:avLst/>
          </a:prstGeom>
        </p:spPr>
      </p:pic>
      <p:pic>
        <p:nvPicPr>
          <p:cNvPr id="16" name="Image 15">
            <a:extLst>
              <a:ext uri="{FF2B5EF4-FFF2-40B4-BE49-F238E27FC236}">
                <a16:creationId xmlns:a16="http://schemas.microsoft.com/office/drawing/2014/main" id="{2955D1AD-7476-74D4-333D-7175DE7603DA}"/>
              </a:ext>
            </a:extLst>
          </p:cNvPr>
          <p:cNvPicPr>
            <a:picLocks noChangeAspect="1"/>
          </p:cNvPicPr>
          <p:nvPr/>
        </p:nvPicPr>
        <p:blipFill>
          <a:blip r:embed="rId7"/>
          <a:stretch>
            <a:fillRect/>
          </a:stretch>
        </p:blipFill>
        <p:spPr>
          <a:xfrm>
            <a:off x="676835" y="2232664"/>
            <a:ext cx="1793945" cy="1883643"/>
          </a:xfrm>
          <a:prstGeom prst="rect">
            <a:avLst/>
          </a:prstGeom>
        </p:spPr>
      </p:pic>
      <p:pic>
        <p:nvPicPr>
          <p:cNvPr id="3" name="Picture 2" descr="Afbeeldingen over Circle Font – Blader in stockfoto's, vectoren en video's  over 1,068,626 | Adobe Stock">
            <a:extLst>
              <a:ext uri="{FF2B5EF4-FFF2-40B4-BE49-F238E27FC236}">
                <a16:creationId xmlns:a16="http://schemas.microsoft.com/office/drawing/2014/main" id="{86C7F4A1-07CE-63E4-8888-0FF38D6EA1B5}"/>
              </a:ext>
            </a:extLst>
          </p:cNvPr>
          <p:cNvPicPr>
            <a:picLocks noChangeAspect="1" noChangeArrowheads="1"/>
          </p:cNvPicPr>
          <p:nvPr/>
        </p:nvPicPr>
        <p:blipFill rotWithShape="1">
          <a:blip r:embed="rId8">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589437" cy="4901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fbeeldingen over Circle Font – Blader in stockfoto's, vectoren en video's  over 1,068,626 | Adobe Stock">
            <a:extLst>
              <a:ext uri="{FF2B5EF4-FFF2-40B4-BE49-F238E27FC236}">
                <a16:creationId xmlns:a16="http://schemas.microsoft.com/office/drawing/2014/main" id="{47D5DC10-A123-0970-A253-C76AB1EDE127}"/>
              </a:ext>
            </a:extLst>
          </p:cNvPr>
          <p:cNvPicPr>
            <a:picLocks noChangeAspect="1" noChangeArrowheads="1"/>
          </p:cNvPicPr>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407424" y="4334841"/>
            <a:ext cx="524419" cy="4967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144D79CC-EAD5-73BC-1A63-ACE9F3DACBF2}"/>
              </a:ext>
            </a:extLst>
          </p:cNvPr>
          <p:cNvPicPr>
            <a:picLocks noChangeAspect="1" noChangeArrowheads="1"/>
          </p:cNvPicPr>
          <p:nvPr/>
        </p:nvPicPr>
        <p:blipFill rotWithShape="1">
          <a:blip r:embed="rId10">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sp>
        <p:nvSpPr>
          <p:cNvPr id="8" name="Ellipse 7">
            <a:extLst>
              <a:ext uri="{FF2B5EF4-FFF2-40B4-BE49-F238E27FC236}">
                <a16:creationId xmlns:a16="http://schemas.microsoft.com/office/drawing/2014/main" id="{27B28B23-948F-A2CF-6A0D-8460163A2E2C}"/>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pic>
        <p:nvPicPr>
          <p:cNvPr id="19" name="Image 18">
            <a:extLst>
              <a:ext uri="{FF2B5EF4-FFF2-40B4-BE49-F238E27FC236}">
                <a16:creationId xmlns:a16="http://schemas.microsoft.com/office/drawing/2014/main" id="{40AAA2DD-EC2B-ECE5-2130-CAB96895F507}"/>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2848338" y="2613212"/>
            <a:ext cx="1422764" cy="1347353"/>
          </a:xfrm>
          <a:prstGeom prst="rect">
            <a:avLst/>
          </a:prstGeom>
        </p:spPr>
      </p:pic>
    </p:spTree>
    <p:extLst>
      <p:ext uri="{BB962C8B-B14F-4D97-AF65-F5344CB8AC3E}">
        <p14:creationId xmlns:p14="http://schemas.microsoft.com/office/powerpoint/2010/main" val="30872473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8" y="2963304"/>
            <a:ext cx="7800675" cy="527067"/>
          </a:xfrm>
          <a:prstGeom prst="rect">
            <a:avLst/>
          </a:prstGeom>
        </p:spPr>
        <p:txBody>
          <a:bodyPr lIns="0" tIns="0" rIns="0" bIns="0" rtlCol="0" anchor="t">
            <a:spAutoFit/>
          </a:bodyPr>
          <a:lstStyle/>
          <a:p>
            <a:pPr algn="ctr" defTabSz="457246">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4" y="4000425"/>
            <a:ext cx="2883303" cy="1759195"/>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1" y="4289623"/>
            <a:ext cx="2481457" cy="707886"/>
          </a:xfrm>
          <a:prstGeom prst="rect">
            <a:avLst/>
          </a:prstGeom>
          <a:noFill/>
        </p:spPr>
        <p:txBody>
          <a:bodyPr wrap="square" rtlCol="0">
            <a:spAutoFit/>
          </a:bodyPr>
          <a:lstStyle/>
          <a:p>
            <a:pPr algn="ctr" defTabSz="457223">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0" y="4255273"/>
            <a:ext cx="2166201" cy="400110"/>
          </a:xfrm>
          <a:prstGeom prst="rect">
            <a:avLst/>
          </a:prstGeom>
          <a:noFill/>
        </p:spPr>
        <p:txBody>
          <a:bodyPr wrap="square" rtlCol="0">
            <a:spAutoFit/>
          </a:bodyPr>
          <a:lstStyle/>
          <a:p>
            <a:pPr defTabSz="457223">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nvPr>
        </p:nvGraphicFramePr>
        <p:xfrm>
          <a:off x="274836" y="-50035"/>
          <a:ext cx="8769595"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0">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5"/>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712831" y="1702904"/>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756200" y="1668554"/>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0" y="330201"/>
            <a:ext cx="8562183" cy="327975"/>
          </a:xfrm>
          <a:prstGeom prst="rect">
            <a:avLst/>
          </a:prstGeom>
          <a:noFill/>
        </p:spPr>
        <p:txBody>
          <a:bodyPr wrap="square">
            <a:spAutoFit/>
          </a:bodyPr>
          <a:lstStyle/>
          <a:p>
            <a:pPr marL="0" lvl="1" defTabSz="457223">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1" y="309186"/>
            <a:ext cx="8236898" cy="553998"/>
          </a:xfrm>
          <a:prstGeom prst="rect">
            <a:avLst/>
          </a:prstGeom>
          <a:noFill/>
        </p:spPr>
        <p:txBody>
          <a:bodyPr wrap="square">
            <a:spAutoFit/>
          </a:bodyPr>
          <a:lstStyle/>
          <a:p>
            <a:pPr defTabSz="457246"/>
            <a:r>
              <a:rPr lang="fr-FR" sz="1500" b="1" dirty="0">
                <a:solidFill>
                  <a:prstClr val="white">
                    <a:lumMod val="65000"/>
                  </a:prstClr>
                </a:solidFill>
                <a:latin typeface="Dosis" pitchFamily="2" charset="0"/>
              </a:rPr>
              <a:t>Vous  allez passer au tableau pour jouer à  deux. </a:t>
            </a:r>
          </a:p>
          <a:p>
            <a:pPr defTabSz="457246"/>
            <a:r>
              <a:rPr lang="fr-MA" sz="1500" i="1" dirty="0">
                <a:solidFill>
                  <a:prstClr val="white">
                    <a:lumMod val="65000"/>
                  </a:prstClr>
                </a:solidFill>
                <a:latin typeface="Dosis" pitchFamily="2" charset="0"/>
              </a:rPr>
              <a:t>Un élève montre trois images, une après l’autre, et l’autre dit les mots. Par la suite les rôles seront échangés</a:t>
            </a:r>
            <a:r>
              <a:rPr lang="fr-MA"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39414164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3" y="344403"/>
            <a:ext cx="7465731" cy="553998"/>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Maintenant, on va commencer le jeu. Qui veut passer au tableau?</a:t>
            </a:r>
          </a:p>
          <a:p>
            <a:pPr defTabSz="457246"/>
            <a:r>
              <a:rPr lang="fr-MA" sz="1500" i="1" dirty="0">
                <a:solidFill>
                  <a:prstClr val="white">
                    <a:lumMod val="65000"/>
                  </a:prstClr>
                </a:solidFill>
                <a:latin typeface="Dosis" pitchFamily="2" charset="0"/>
              </a:rPr>
              <a:t>Le gagnant sera celui qui aura plus réponses correctes</a:t>
            </a:r>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A58BC816-7154-2FBD-B4DA-7ACF2B2D99F5}"/>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A93EDC60-8F9B-55FA-2084-8791980E4095}"/>
              </a:ext>
            </a:extLst>
          </p:cNvPr>
          <p:cNvPicPr>
            <a:picLocks noChangeAspect="1"/>
          </p:cNvPicPr>
          <p:nvPr/>
        </p:nvPicPr>
        <p:blipFill>
          <a:blip r:embed="rId5"/>
          <a:stretch>
            <a:fillRect/>
          </a:stretch>
        </p:blipFill>
        <p:spPr>
          <a:xfrm>
            <a:off x="3477155" y="2407790"/>
            <a:ext cx="1028789" cy="1257409"/>
          </a:xfrm>
          <a:prstGeom prst="rect">
            <a:avLst/>
          </a:prstGeom>
        </p:spPr>
      </p:pic>
      <p:pic>
        <p:nvPicPr>
          <p:cNvPr id="18" name="Image 17">
            <a:extLst>
              <a:ext uri="{FF2B5EF4-FFF2-40B4-BE49-F238E27FC236}">
                <a16:creationId xmlns:a16="http://schemas.microsoft.com/office/drawing/2014/main" id="{477AF525-2963-7591-3987-B44E2731A660}"/>
              </a:ext>
            </a:extLst>
          </p:cNvPr>
          <p:cNvPicPr>
            <a:picLocks noChangeAspect="1"/>
          </p:cNvPicPr>
          <p:nvPr/>
        </p:nvPicPr>
        <p:blipFill>
          <a:blip r:embed="rId6"/>
          <a:stretch>
            <a:fillRect/>
          </a:stretch>
        </p:blipFill>
        <p:spPr>
          <a:xfrm>
            <a:off x="5353293" y="2475794"/>
            <a:ext cx="1309589" cy="1121400"/>
          </a:xfrm>
          <a:prstGeom prst="rect">
            <a:avLst/>
          </a:prstGeom>
        </p:spPr>
      </p:pic>
      <p:pic>
        <p:nvPicPr>
          <p:cNvPr id="29" name="Image 28">
            <a:extLst>
              <a:ext uri="{FF2B5EF4-FFF2-40B4-BE49-F238E27FC236}">
                <a16:creationId xmlns:a16="http://schemas.microsoft.com/office/drawing/2014/main" id="{BC47ACA2-24F8-A8B8-364B-36731042887B}"/>
              </a:ext>
            </a:extLst>
          </p:cNvPr>
          <p:cNvPicPr>
            <a:picLocks noChangeAspect="1"/>
          </p:cNvPicPr>
          <p:nvPr/>
        </p:nvPicPr>
        <p:blipFill>
          <a:blip r:embed="rId7"/>
          <a:stretch>
            <a:fillRect/>
          </a:stretch>
        </p:blipFill>
        <p:spPr>
          <a:xfrm>
            <a:off x="3343792" y="4286245"/>
            <a:ext cx="1295512" cy="1181202"/>
          </a:xfrm>
          <a:prstGeom prst="rect">
            <a:avLst/>
          </a:prstGeom>
        </p:spPr>
      </p:pic>
      <p:pic>
        <p:nvPicPr>
          <p:cNvPr id="31" name="Image 30">
            <a:extLst>
              <a:ext uri="{FF2B5EF4-FFF2-40B4-BE49-F238E27FC236}">
                <a16:creationId xmlns:a16="http://schemas.microsoft.com/office/drawing/2014/main" id="{FFC23164-46D6-E2EB-4003-D7C09AD41FEA}"/>
              </a:ext>
            </a:extLst>
          </p:cNvPr>
          <p:cNvPicPr>
            <a:picLocks noChangeAspect="1"/>
          </p:cNvPicPr>
          <p:nvPr/>
        </p:nvPicPr>
        <p:blipFill>
          <a:blip r:embed="rId8"/>
          <a:srcRect t="4678"/>
          <a:stretch>
            <a:fillRect/>
          </a:stretch>
        </p:blipFill>
        <p:spPr>
          <a:xfrm>
            <a:off x="5105665" y="4286246"/>
            <a:ext cx="1577477" cy="1140465"/>
          </a:xfrm>
          <a:prstGeom prst="rect">
            <a:avLst/>
          </a:prstGeom>
        </p:spPr>
      </p:pic>
      <p:pic>
        <p:nvPicPr>
          <p:cNvPr id="3" name="Image 2">
            <a:extLst>
              <a:ext uri="{FF2B5EF4-FFF2-40B4-BE49-F238E27FC236}">
                <a16:creationId xmlns:a16="http://schemas.microsoft.com/office/drawing/2014/main" id="{9537E929-6DA0-34CC-8885-C8313DA51A8E}"/>
              </a:ext>
            </a:extLst>
          </p:cNvPr>
          <p:cNvPicPr>
            <a:picLocks noChangeAspect="1"/>
          </p:cNvPicPr>
          <p:nvPr/>
        </p:nvPicPr>
        <p:blipFill>
          <a:blip r:embed="rId9"/>
          <a:stretch>
            <a:fillRect/>
          </a:stretch>
        </p:blipFill>
        <p:spPr>
          <a:xfrm>
            <a:off x="7149500" y="3920781"/>
            <a:ext cx="1577477" cy="1656351"/>
          </a:xfrm>
          <a:prstGeom prst="rect">
            <a:avLst/>
          </a:prstGeom>
        </p:spPr>
      </p:pic>
      <p:pic>
        <p:nvPicPr>
          <p:cNvPr id="4" name="Image 3">
            <a:extLst>
              <a:ext uri="{FF2B5EF4-FFF2-40B4-BE49-F238E27FC236}">
                <a16:creationId xmlns:a16="http://schemas.microsoft.com/office/drawing/2014/main" id="{CA171BB8-BD49-DDE5-529F-245A139C31F3}"/>
              </a:ext>
            </a:extLst>
          </p:cNvPr>
          <p:cNvPicPr>
            <a:picLocks noChangeAspect="1"/>
          </p:cNvPicPr>
          <p:nvPr/>
        </p:nvPicPr>
        <p:blipFill>
          <a:blip r:embed="rId10"/>
          <a:stretch>
            <a:fillRect/>
          </a:stretch>
        </p:blipFill>
        <p:spPr>
          <a:xfrm>
            <a:off x="1250575" y="2286214"/>
            <a:ext cx="1132095" cy="1520339"/>
          </a:xfrm>
          <a:prstGeom prst="roundRect">
            <a:avLst>
              <a:gd name="adj" fmla="val 34754"/>
            </a:avLst>
          </a:prstGeom>
        </p:spPr>
      </p:pic>
      <p:pic>
        <p:nvPicPr>
          <p:cNvPr id="5" name="Image 4">
            <a:extLst>
              <a:ext uri="{FF2B5EF4-FFF2-40B4-BE49-F238E27FC236}">
                <a16:creationId xmlns:a16="http://schemas.microsoft.com/office/drawing/2014/main" id="{73D94245-B533-505F-B872-B43CFD9B4EF8}"/>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1083326" y="4196598"/>
            <a:ext cx="1457802" cy="1380534"/>
          </a:xfrm>
          <a:prstGeom prst="rect">
            <a:avLst/>
          </a:prstGeom>
        </p:spPr>
      </p:pic>
      <p:pic>
        <p:nvPicPr>
          <p:cNvPr id="6" name="Image 5">
            <a:extLst>
              <a:ext uri="{FF2B5EF4-FFF2-40B4-BE49-F238E27FC236}">
                <a16:creationId xmlns:a16="http://schemas.microsoft.com/office/drawing/2014/main" id="{464D2AE2-4417-ADDD-8080-F71E400DE9F3}"/>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6830295" y="2757255"/>
            <a:ext cx="1954803" cy="795109"/>
          </a:xfrm>
          <a:prstGeom prst="rect">
            <a:avLst/>
          </a:prstGeom>
        </p:spPr>
      </p:pic>
    </p:spTree>
    <p:extLst>
      <p:ext uri="{BB962C8B-B14F-4D97-AF65-F5344CB8AC3E}">
        <p14:creationId xmlns:p14="http://schemas.microsoft.com/office/powerpoint/2010/main" val="32803672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71664"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(3)</a:t>
            </a:r>
          </a:p>
        </p:txBody>
      </p:sp>
      <p:sp>
        <p:nvSpPr>
          <p:cNvPr id="7" name="TextBox 7"/>
          <p:cNvSpPr txBox="1"/>
          <p:nvPr/>
        </p:nvSpPr>
        <p:spPr>
          <a:xfrm>
            <a:off x="671664" y="2919797"/>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Trouvez les mots qui manquent </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11" name="Image 10"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3310198" y="3886200"/>
            <a:ext cx="2523604" cy="2235200"/>
          </a:xfrm>
          <a:prstGeom prst="rect">
            <a:avLst/>
          </a:prstGeom>
        </p:spPr>
      </p:pic>
    </p:spTree>
    <p:extLst>
      <p:ext uri="{BB962C8B-B14F-4D97-AF65-F5344CB8AC3E}">
        <p14:creationId xmlns:p14="http://schemas.microsoft.com/office/powerpoint/2010/main" val="31281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6EC1-F37F-1E07-95A9-27FEF6191B9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0999EEF-6351-932B-8E94-C5326E9F4A16}"/>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FFC23330-3462-A731-1ED4-73906173C51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08FF245-CB3E-A8DC-C186-BDC451E3A7AB}"/>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ECFC20EA-2F25-0B2D-78CD-31D318E704D8}"/>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Observez bien les images. Je vais masquer 2 images.</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1986CEF0-AEEA-7E12-F307-450F9F000F99}"/>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864E947-13DC-0CFF-ED5C-05B6A378CE5E}"/>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56F5F47A-ED07-AF82-8EDB-635729EF83CE}"/>
              </a:ext>
            </a:extLst>
          </p:cNvPr>
          <p:cNvPicPr>
            <a:picLocks noChangeAspect="1"/>
          </p:cNvPicPr>
          <p:nvPr/>
        </p:nvPicPr>
        <p:blipFill>
          <a:blip r:embed="rId5"/>
          <a:stretch>
            <a:fillRect/>
          </a:stretch>
        </p:blipFill>
        <p:spPr>
          <a:xfrm>
            <a:off x="3210433" y="2035278"/>
            <a:ext cx="1295511" cy="1629921"/>
          </a:xfrm>
          <a:prstGeom prst="rect">
            <a:avLst/>
          </a:prstGeom>
        </p:spPr>
      </p:pic>
      <p:pic>
        <p:nvPicPr>
          <p:cNvPr id="18" name="Image 17">
            <a:extLst>
              <a:ext uri="{FF2B5EF4-FFF2-40B4-BE49-F238E27FC236}">
                <a16:creationId xmlns:a16="http://schemas.microsoft.com/office/drawing/2014/main" id="{28A15296-2F92-01C1-8A00-D10C0357F00A}"/>
              </a:ext>
            </a:extLst>
          </p:cNvPr>
          <p:cNvPicPr>
            <a:picLocks noChangeAspect="1"/>
          </p:cNvPicPr>
          <p:nvPr/>
        </p:nvPicPr>
        <p:blipFill>
          <a:blip r:embed="rId6"/>
          <a:stretch>
            <a:fillRect/>
          </a:stretch>
        </p:blipFill>
        <p:spPr>
          <a:xfrm>
            <a:off x="5353293" y="2035278"/>
            <a:ext cx="1309589" cy="1561917"/>
          </a:xfrm>
          <a:prstGeom prst="rect">
            <a:avLst/>
          </a:prstGeom>
        </p:spPr>
      </p:pic>
      <p:pic>
        <p:nvPicPr>
          <p:cNvPr id="29" name="Image 28">
            <a:extLst>
              <a:ext uri="{FF2B5EF4-FFF2-40B4-BE49-F238E27FC236}">
                <a16:creationId xmlns:a16="http://schemas.microsoft.com/office/drawing/2014/main" id="{D987D284-9B8C-5AF6-05B0-19883C68AFA2}"/>
              </a:ext>
            </a:extLst>
          </p:cNvPr>
          <p:cNvPicPr>
            <a:picLocks noChangeAspect="1"/>
          </p:cNvPicPr>
          <p:nvPr/>
        </p:nvPicPr>
        <p:blipFill>
          <a:blip r:embed="rId7"/>
          <a:stretch>
            <a:fillRect/>
          </a:stretch>
        </p:blipFill>
        <p:spPr>
          <a:xfrm>
            <a:off x="3343792" y="4286245"/>
            <a:ext cx="1295512" cy="1514787"/>
          </a:xfrm>
          <a:prstGeom prst="rect">
            <a:avLst/>
          </a:prstGeom>
        </p:spPr>
      </p:pic>
      <p:pic>
        <p:nvPicPr>
          <p:cNvPr id="31" name="Image 30">
            <a:extLst>
              <a:ext uri="{FF2B5EF4-FFF2-40B4-BE49-F238E27FC236}">
                <a16:creationId xmlns:a16="http://schemas.microsoft.com/office/drawing/2014/main" id="{323C6596-AC4C-D03E-EE6B-127CEEFD08AD}"/>
              </a:ext>
            </a:extLst>
          </p:cNvPr>
          <p:cNvPicPr>
            <a:picLocks noChangeAspect="1"/>
          </p:cNvPicPr>
          <p:nvPr/>
        </p:nvPicPr>
        <p:blipFill>
          <a:blip r:embed="rId8"/>
          <a:srcRect t="4678"/>
          <a:stretch>
            <a:fillRect/>
          </a:stretch>
        </p:blipFill>
        <p:spPr>
          <a:xfrm>
            <a:off x="5105665" y="4286245"/>
            <a:ext cx="1577477" cy="1181202"/>
          </a:xfrm>
          <a:prstGeom prst="rect">
            <a:avLst/>
          </a:prstGeom>
        </p:spPr>
      </p:pic>
      <p:pic>
        <p:nvPicPr>
          <p:cNvPr id="3" name="Image 2">
            <a:extLst>
              <a:ext uri="{FF2B5EF4-FFF2-40B4-BE49-F238E27FC236}">
                <a16:creationId xmlns:a16="http://schemas.microsoft.com/office/drawing/2014/main" id="{3AF3093E-7A84-A45D-5F5C-3A1A4F87C445}"/>
              </a:ext>
            </a:extLst>
          </p:cNvPr>
          <p:cNvPicPr>
            <a:picLocks noChangeAspect="1"/>
          </p:cNvPicPr>
          <p:nvPr/>
        </p:nvPicPr>
        <p:blipFill>
          <a:blip r:embed="rId9"/>
          <a:stretch>
            <a:fillRect/>
          </a:stretch>
        </p:blipFill>
        <p:spPr>
          <a:xfrm>
            <a:off x="7149501" y="4005110"/>
            <a:ext cx="1340660" cy="1584673"/>
          </a:xfrm>
          <a:prstGeom prst="rect">
            <a:avLst/>
          </a:prstGeom>
        </p:spPr>
      </p:pic>
      <p:pic>
        <p:nvPicPr>
          <p:cNvPr id="4" name="Image 3">
            <a:extLst>
              <a:ext uri="{FF2B5EF4-FFF2-40B4-BE49-F238E27FC236}">
                <a16:creationId xmlns:a16="http://schemas.microsoft.com/office/drawing/2014/main" id="{10AFA256-E992-5644-CF4B-D8BD40C8E958}"/>
              </a:ext>
            </a:extLst>
          </p:cNvPr>
          <p:cNvPicPr>
            <a:picLocks noChangeAspect="1"/>
          </p:cNvPicPr>
          <p:nvPr/>
        </p:nvPicPr>
        <p:blipFill>
          <a:blip r:embed="rId10"/>
          <a:stretch>
            <a:fillRect/>
          </a:stretch>
        </p:blipFill>
        <p:spPr>
          <a:xfrm>
            <a:off x="1250575" y="2286214"/>
            <a:ext cx="1132095" cy="1520339"/>
          </a:xfrm>
          <a:prstGeom prst="roundRect">
            <a:avLst>
              <a:gd name="adj" fmla="val 34754"/>
            </a:avLst>
          </a:prstGeom>
        </p:spPr>
      </p:pic>
      <p:pic>
        <p:nvPicPr>
          <p:cNvPr id="5" name="Image 4">
            <a:extLst>
              <a:ext uri="{FF2B5EF4-FFF2-40B4-BE49-F238E27FC236}">
                <a16:creationId xmlns:a16="http://schemas.microsoft.com/office/drawing/2014/main" id="{568C22BB-CFB3-5FBD-7A59-88383D1E18BB}"/>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608798" y="4528168"/>
            <a:ext cx="2534602" cy="1030940"/>
          </a:xfrm>
          <a:prstGeom prst="rect">
            <a:avLst/>
          </a:prstGeom>
        </p:spPr>
      </p:pic>
      <p:pic>
        <p:nvPicPr>
          <p:cNvPr id="6" name="Image 5">
            <a:extLst>
              <a:ext uri="{FF2B5EF4-FFF2-40B4-BE49-F238E27FC236}">
                <a16:creationId xmlns:a16="http://schemas.microsoft.com/office/drawing/2014/main" id="{569BD505-FA9F-DF71-E094-14B1721AE6AF}"/>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6965543" y="2216661"/>
            <a:ext cx="1457802" cy="1380534"/>
          </a:xfrm>
          <a:prstGeom prst="rect">
            <a:avLst/>
          </a:prstGeom>
        </p:spPr>
      </p:pic>
    </p:spTree>
    <p:extLst>
      <p:ext uri="{BB962C8B-B14F-4D97-AF65-F5344CB8AC3E}">
        <p14:creationId xmlns:p14="http://schemas.microsoft.com/office/powerpoint/2010/main" val="25609349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48AC3-4C6E-6120-E18D-776898F523D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DBB2E3-2287-8AA3-3761-F73BF87169BF}"/>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EEFDCFA7-48EE-BC6C-D4FA-885AFBF786F1}"/>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957E18A4-4139-564F-40FA-8D3B80A756BE}"/>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79388C09-3AD0-6B18-A27D-B3E16E40E032}"/>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16C86A03-68C3-7732-EC60-470F15ED99E6}"/>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1A53F99-955C-E925-744C-CD3D0CCE73C3}"/>
              </a:ext>
            </a:extLst>
          </p:cNvPr>
          <p:cNvGraphicFramePr>
            <a:graphicFrameLocks noGrp="1"/>
          </p:cNvGraphicFramePr>
          <p:nvPr>
            <p:custDataLst>
              <p:tags r:id="rId1"/>
            </p:custDataLst>
            <p:extLst>
              <p:ext uri="{D42A27DB-BD31-4B8C-83A1-F6EECF244321}">
                <p14:modId xmlns:p14="http://schemas.microsoft.com/office/powerpoint/2010/main" val="1315275470"/>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0E00880B-0096-1D6E-F9CC-DF5B1A9EE958}"/>
              </a:ext>
            </a:extLst>
          </p:cNvPr>
          <p:cNvPicPr>
            <a:picLocks noChangeAspect="1"/>
          </p:cNvPicPr>
          <p:nvPr/>
        </p:nvPicPr>
        <p:blipFill>
          <a:blip r:embed="rId5"/>
          <a:stretch>
            <a:fillRect/>
          </a:stretch>
        </p:blipFill>
        <p:spPr>
          <a:xfrm>
            <a:off x="3477154" y="2113936"/>
            <a:ext cx="1295512" cy="1551263"/>
          </a:xfrm>
          <a:prstGeom prst="rect">
            <a:avLst/>
          </a:prstGeom>
        </p:spPr>
      </p:pic>
      <p:pic>
        <p:nvPicPr>
          <p:cNvPr id="29" name="Image 28">
            <a:extLst>
              <a:ext uri="{FF2B5EF4-FFF2-40B4-BE49-F238E27FC236}">
                <a16:creationId xmlns:a16="http://schemas.microsoft.com/office/drawing/2014/main" id="{784463EA-A117-5414-8812-9C2ED9B0BDE8}"/>
              </a:ext>
            </a:extLst>
          </p:cNvPr>
          <p:cNvPicPr>
            <a:picLocks noChangeAspect="1"/>
          </p:cNvPicPr>
          <p:nvPr/>
        </p:nvPicPr>
        <p:blipFill>
          <a:blip r:embed="rId6"/>
          <a:stretch>
            <a:fillRect/>
          </a:stretch>
        </p:blipFill>
        <p:spPr>
          <a:xfrm>
            <a:off x="3343792" y="4286245"/>
            <a:ext cx="1428874" cy="1551262"/>
          </a:xfrm>
          <a:prstGeom prst="rect">
            <a:avLst/>
          </a:prstGeom>
        </p:spPr>
      </p:pic>
      <p:pic>
        <p:nvPicPr>
          <p:cNvPr id="31" name="Image 30">
            <a:extLst>
              <a:ext uri="{FF2B5EF4-FFF2-40B4-BE49-F238E27FC236}">
                <a16:creationId xmlns:a16="http://schemas.microsoft.com/office/drawing/2014/main" id="{A63C0B42-5BFF-5DC6-02C6-8E7E4BDBC93F}"/>
              </a:ext>
            </a:extLst>
          </p:cNvPr>
          <p:cNvPicPr>
            <a:picLocks noChangeAspect="1"/>
          </p:cNvPicPr>
          <p:nvPr/>
        </p:nvPicPr>
        <p:blipFill>
          <a:blip r:embed="rId7"/>
          <a:srcRect t="4678"/>
          <a:stretch>
            <a:fillRect/>
          </a:stretch>
        </p:blipFill>
        <p:spPr>
          <a:xfrm>
            <a:off x="5105665" y="4286246"/>
            <a:ext cx="1577477" cy="1140465"/>
          </a:xfrm>
          <a:prstGeom prst="rect">
            <a:avLst/>
          </a:prstGeom>
        </p:spPr>
      </p:pic>
      <p:sp>
        <p:nvSpPr>
          <p:cNvPr id="4" name="ZoneTexte 3">
            <a:extLst>
              <a:ext uri="{FF2B5EF4-FFF2-40B4-BE49-F238E27FC236}">
                <a16:creationId xmlns:a16="http://schemas.microsoft.com/office/drawing/2014/main" id="{60BB6E3C-223D-3E15-E569-AE7ED03C4AAE}"/>
              </a:ext>
            </a:extLst>
          </p:cNvPr>
          <p:cNvSpPr txBox="1"/>
          <p:nvPr/>
        </p:nvSpPr>
        <p:spPr>
          <a:xfrm>
            <a:off x="1070176" y="393468"/>
            <a:ext cx="4504714" cy="323165"/>
          </a:xfrm>
          <a:prstGeom prst="rect">
            <a:avLst/>
          </a:prstGeom>
          <a:noFill/>
        </p:spPr>
        <p:txBody>
          <a:bodyPr wrap="square">
            <a:spAutoFit/>
          </a:bodyPr>
          <a:lstStyle/>
          <a:p>
            <a:pPr defTabSz="457246"/>
            <a:r>
              <a:rPr lang="fr-FR" sz="1500" b="1" dirty="0">
                <a:solidFill>
                  <a:prstClr val="white">
                    <a:lumMod val="65000"/>
                  </a:prstClr>
                </a:solidFill>
                <a:latin typeface="Dosis"/>
              </a:rPr>
              <a:t>Quels sont les 2 mots qui manquent ? </a:t>
            </a:r>
          </a:p>
        </p:txBody>
      </p:sp>
      <p:sp>
        <p:nvSpPr>
          <p:cNvPr id="5" name="ZoneTexte 4">
            <a:extLst>
              <a:ext uri="{FF2B5EF4-FFF2-40B4-BE49-F238E27FC236}">
                <a16:creationId xmlns:a16="http://schemas.microsoft.com/office/drawing/2014/main" id="{1C5FC50C-79E5-4855-D812-E19ACD3AD870}"/>
              </a:ext>
            </a:extLst>
          </p:cNvPr>
          <p:cNvSpPr txBox="1"/>
          <p:nvPr/>
        </p:nvSpPr>
        <p:spPr>
          <a:xfrm flipH="1">
            <a:off x="5456903" y="2113936"/>
            <a:ext cx="796413" cy="1928861"/>
          </a:xfrm>
          <a:prstGeom prst="rect">
            <a:avLst/>
          </a:prstGeom>
          <a:noFill/>
        </p:spPr>
        <p:txBody>
          <a:bodyPr wrap="square" rtlCol="0">
            <a:spAutoFit/>
          </a:bodyPr>
          <a:lstStyle/>
          <a:p>
            <a:pPr defTabSz="457246">
              <a:defRPr/>
            </a:pPr>
            <a:r>
              <a:rPr lang="fr-MA" sz="11934" b="1" dirty="0">
                <a:solidFill>
                  <a:prstClr val="black"/>
                </a:solidFill>
                <a:latin typeface="Dosis"/>
              </a:rPr>
              <a:t>?</a:t>
            </a:r>
          </a:p>
        </p:txBody>
      </p:sp>
      <p:sp>
        <p:nvSpPr>
          <p:cNvPr id="6" name="ZoneTexte 5">
            <a:extLst>
              <a:ext uri="{FF2B5EF4-FFF2-40B4-BE49-F238E27FC236}">
                <a16:creationId xmlns:a16="http://schemas.microsoft.com/office/drawing/2014/main" id="{9F301735-F37A-1749-F185-589C70E93260}"/>
              </a:ext>
            </a:extLst>
          </p:cNvPr>
          <p:cNvSpPr txBox="1"/>
          <p:nvPr/>
        </p:nvSpPr>
        <p:spPr>
          <a:xfrm flipH="1">
            <a:off x="7421625" y="3695191"/>
            <a:ext cx="796413" cy="1928861"/>
          </a:xfrm>
          <a:prstGeom prst="rect">
            <a:avLst/>
          </a:prstGeom>
          <a:noFill/>
        </p:spPr>
        <p:txBody>
          <a:bodyPr wrap="square" rtlCol="0">
            <a:spAutoFit/>
          </a:bodyPr>
          <a:lstStyle/>
          <a:p>
            <a:pPr defTabSz="457246">
              <a:defRPr/>
            </a:pPr>
            <a:r>
              <a:rPr lang="fr-MA" sz="11934" b="1" dirty="0">
                <a:solidFill>
                  <a:prstClr val="black"/>
                </a:solidFill>
                <a:latin typeface="Dosis"/>
              </a:rPr>
              <a:t>?</a:t>
            </a:r>
          </a:p>
        </p:txBody>
      </p:sp>
      <p:pic>
        <p:nvPicPr>
          <p:cNvPr id="3" name="Image 2">
            <a:extLst>
              <a:ext uri="{FF2B5EF4-FFF2-40B4-BE49-F238E27FC236}">
                <a16:creationId xmlns:a16="http://schemas.microsoft.com/office/drawing/2014/main" id="{1024D0B9-1640-5687-4CFD-41009E7E3200}"/>
              </a:ext>
            </a:extLst>
          </p:cNvPr>
          <p:cNvPicPr>
            <a:picLocks noChangeAspect="1"/>
          </p:cNvPicPr>
          <p:nvPr/>
        </p:nvPicPr>
        <p:blipFill>
          <a:blip r:embed="rId8"/>
          <a:stretch>
            <a:fillRect/>
          </a:stretch>
        </p:blipFill>
        <p:spPr>
          <a:xfrm>
            <a:off x="1250575" y="2286214"/>
            <a:ext cx="1132095" cy="1520339"/>
          </a:xfrm>
          <a:prstGeom prst="roundRect">
            <a:avLst>
              <a:gd name="adj" fmla="val 34754"/>
            </a:avLst>
          </a:prstGeom>
        </p:spPr>
      </p:pic>
      <p:pic>
        <p:nvPicPr>
          <p:cNvPr id="8" name="Image 7">
            <a:extLst>
              <a:ext uri="{FF2B5EF4-FFF2-40B4-BE49-F238E27FC236}">
                <a16:creationId xmlns:a16="http://schemas.microsoft.com/office/drawing/2014/main" id="{DCAB6860-6B18-F802-D004-FD374D1F2AF5}"/>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6965543" y="2388099"/>
            <a:ext cx="1457802" cy="1380534"/>
          </a:xfrm>
          <a:prstGeom prst="rect">
            <a:avLst/>
          </a:prstGeom>
        </p:spPr>
      </p:pic>
      <p:pic>
        <p:nvPicPr>
          <p:cNvPr id="9" name="Image 8">
            <a:extLst>
              <a:ext uri="{FF2B5EF4-FFF2-40B4-BE49-F238E27FC236}">
                <a16:creationId xmlns:a16="http://schemas.microsoft.com/office/drawing/2014/main" id="{CD0FB940-AD15-944B-18F1-0DF3405A94B8}"/>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608798" y="4528168"/>
            <a:ext cx="2534602" cy="1030940"/>
          </a:xfrm>
          <a:prstGeom prst="rect">
            <a:avLst/>
          </a:prstGeom>
        </p:spPr>
      </p:pic>
    </p:spTree>
    <p:extLst>
      <p:ext uri="{BB962C8B-B14F-4D97-AF65-F5344CB8AC3E}">
        <p14:creationId xmlns:p14="http://schemas.microsoft.com/office/powerpoint/2010/main" val="3141444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46">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0"/>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46">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46">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19"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46">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0" y="1243628"/>
            <a:ext cx="4847974" cy="330860"/>
          </a:xfrm>
          <a:prstGeom prst="rect">
            <a:avLst/>
          </a:prstGeom>
        </p:spPr>
        <p:txBody>
          <a:bodyPr wrap="square" lIns="0" tIns="0" rIns="0" bIns="0" rtlCol="0" anchor="t">
            <a:spAutoFit/>
          </a:bodyPr>
          <a:lstStyle/>
          <a:p>
            <a:pPr algn="just" defTabSz="457246">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6" y="3242768"/>
            <a:ext cx="2531264"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Modelage. </a:t>
            </a:r>
          </a:p>
          <a:p>
            <a:pPr algn="ctr" defTabSz="609660">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47" y="2041913"/>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05" y="2043942"/>
            <a:ext cx="1165014" cy="977994"/>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4" y="3259065"/>
            <a:ext cx="2872379"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Répétition chorale.</a:t>
            </a:r>
          </a:p>
          <a:p>
            <a:pPr algn="ctr" defTabSz="609660">
              <a:defRPr/>
            </a:pPr>
            <a:r>
              <a:rPr lang="fr-FR" dirty="0">
                <a:solidFill>
                  <a:srgbClr val="1F497D">
                    <a:lumMod val="50000"/>
                  </a:srgbClr>
                </a:solidFill>
                <a:latin typeface="Dosis" pitchFamily="2" charset="0"/>
              </a:rPr>
              <a:t>Toute la classe </a:t>
            </a:r>
          </a:p>
          <a:p>
            <a:pPr algn="ctr" defTabSz="609660">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7"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4"/>
            <a:ext cx="2610301"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Passage au tableau. </a:t>
            </a:r>
          </a:p>
          <a:p>
            <a:pPr algn="ctr" defTabSz="609660">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1"/>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25" y="3291861"/>
            <a:ext cx="1963551"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Observation. </a:t>
            </a:r>
          </a:p>
          <a:p>
            <a:pPr algn="ctr" defTabSz="609660">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4" y="1988661"/>
            <a:ext cx="1710838"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1" y="3219196"/>
            <a:ext cx="2202690"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Questions directes.</a:t>
            </a:r>
          </a:p>
          <a:p>
            <a:pPr algn="ctr" defTabSz="609660">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4"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2" y="5072678"/>
            <a:ext cx="2151782"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Pratique autonome.</a:t>
            </a:r>
          </a:p>
          <a:p>
            <a:pPr algn="ctr" defTabSz="609660">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5"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7" y="5077983"/>
            <a:ext cx="2330467"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Devoir à la maison. </a:t>
            </a:r>
          </a:p>
          <a:p>
            <a:pPr algn="ctr" defTabSz="609660">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7" y="4234369"/>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1"/>
            <a:ext cx="2009325"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Travail en binôme.</a:t>
            </a:r>
          </a:p>
          <a:p>
            <a:pPr algn="ctr" defTabSz="609660">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5EAA9-1418-AD3B-4CB9-1280AC863E9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7D960C8-3828-D2E1-42A2-5B2C9EDA5F53}"/>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0C60B44-10B0-9C94-8F22-4FEF7D6AD945}"/>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755E15EC-58F0-2D37-F254-7037A663257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6F953A98-CDD8-904E-6679-3BB0E9F5DA3F}"/>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Les mots qui manquaient sont: un chauffeur- une pharmacie.</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226B185-6075-B4C9-8B5D-6DBE794D099B}"/>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ECC72887-86AF-DA1D-347B-DBBF67FF5025}"/>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9EF9D1B0-DA54-A98B-F53A-E37AD0614ECC}"/>
              </a:ext>
            </a:extLst>
          </p:cNvPr>
          <p:cNvPicPr>
            <a:picLocks noChangeAspect="1"/>
          </p:cNvPicPr>
          <p:nvPr/>
        </p:nvPicPr>
        <p:blipFill>
          <a:blip r:embed="rId5"/>
          <a:stretch>
            <a:fillRect/>
          </a:stretch>
        </p:blipFill>
        <p:spPr>
          <a:xfrm>
            <a:off x="3210433" y="2035278"/>
            <a:ext cx="1295511" cy="1629921"/>
          </a:xfrm>
          <a:prstGeom prst="rect">
            <a:avLst/>
          </a:prstGeom>
        </p:spPr>
      </p:pic>
      <p:pic>
        <p:nvPicPr>
          <p:cNvPr id="18" name="Image 17">
            <a:extLst>
              <a:ext uri="{FF2B5EF4-FFF2-40B4-BE49-F238E27FC236}">
                <a16:creationId xmlns:a16="http://schemas.microsoft.com/office/drawing/2014/main" id="{21320E85-ACD9-2B6D-F3E0-E1E1268832BB}"/>
              </a:ext>
            </a:extLst>
          </p:cNvPr>
          <p:cNvPicPr>
            <a:picLocks noChangeAspect="1"/>
          </p:cNvPicPr>
          <p:nvPr/>
        </p:nvPicPr>
        <p:blipFill>
          <a:blip r:embed="rId6"/>
          <a:stretch>
            <a:fillRect/>
          </a:stretch>
        </p:blipFill>
        <p:spPr>
          <a:xfrm>
            <a:off x="5353293" y="2035278"/>
            <a:ext cx="1309589" cy="1561917"/>
          </a:xfrm>
          <a:prstGeom prst="rect">
            <a:avLst/>
          </a:prstGeom>
        </p:spPr>
      </p:pic>
      <p:pic>
        <p:nvPicPr>
          <p:cNvPr id="29" name="Image 28">
            <a:extLst>
              <a:ext uri="{FF2B5EF4-FFF2-40B4-BE49-F238E27FC236}">
                <a16:creationId xmlns:a16="http://schemas.microsoft.com/office/drawing/2014/main" id="{3CDBA5BF-78B5-F54F-C2D2-BC535439D365}"/>
              </a:ext>
            </a:extLst>
          </p:cNvPr>
          <p:cNvPicPr>
            <a:picLocks noChangeAspect="1"/>
          </p:cNvPicPr>
          <p:nvPr/>
        </p:nvPicPr>
        <p:blipFill>
          <a:blip r:embed="rId7"/>
          <a:stretch>
            <a:fillRect/>
          </a:stretch>
        </p:blipFill>
        <p:spPr>
          <a:xfrm>
            <a:off x="3343792" y="4286245"/>
            <a:ext cx="1295512" cy="1514787"/>
          </a:xfrm>
          <a:prstGeom prst="rect">
            <a:avLst/>
          </a:prstGeom>
        </p:spPr>
      </p:pic>
      <p:pic>
        <p:nvPicPr>
          <p:cNvPr id="31" name="Image 30">
            <a:extLst>
              <a:ext uri="{FF2B5EF4-FFF2-40B4-BE49-F238E27FC236}">
                <a16:creationId xmlns:a16="http://schemas.microsoft.com/office/drawing/2014/main" id="{13E84D14-A618-8E1C-0470-C0478D491387}"/>
              </a:ext>
            </a:extLst>
          </p:cNvPr>
          <p:cNvPicPr>
            <a:picLocks noChangeAspect="1"/>
          </p:cNvPicPr>
          <p:nvPr/>
        </p:nvPicPr>
        <p:blipFill>
          <a:blip r:embed="rId8"/>
          <a:srcRect t="4678"/>
          <a:stretch>
            <a:fillRect/>
          </a:stretch>
        </p:blipFill>
        <p:spPr>
          <a:xfrm>
            <a:off x="5105665" y="4286245"/>
            <a:ext cx="1577477" cy="1181202"/>
          </a:xfrm>
          <a:prstGeom prst="rect">
            <a:avLst/>
          </a:prstGeom>
        </p:spPr>
      </p:pic>
      <p:pic>
        <p:nvPicPr>
          <p:cNvPr id="3" name="Image 2">
            <a:extLst>
              <a:ext uri="{FF2B5EF4-FFF2-40B4-BE49-F238E27FC236}">
                <a16:creationId xmlns:a16="http://schemas.microsoft.com/office/drawing/2014/main" id="{FF71710B-98DF-AB18-6277-1943879CBBAE}"/>
              </a:ext>
            </a:extLst>
          </p:cNvPr>
          <p:cNvPicPr>
            <a:picLocks noChangeAspect="1"/>
          </p:cNvPicPr>
          <p:nvPr/>
        </p:nvPicPr>
        <p:blipFill>
          <a:blip r:embed="rId9"/>
          <a:stretch>
            <a:fillRect/>
          </a:stretch>
        </p:blipFill>
        <p:spPr>
          <a:xfrm>
            <a:off x="7149501" y="4005110"/>
            <a:ext cx="1340660" cy="1584673"/>
          </a:xfrm>
          <a:prstGeom prst="rect">
            <a:avLst/>
          </a:prstGeom>
        </p:spPr>
      </p:pic>
      <p:pic>
        <p:nvPicPr>
          <p:cNvPr id="4" name="Image 3">
            <a:extLst>
              <a:ext uri="{FF2B5EF4-FFF2-40B4-BE49-F238E27FC236}">
                <a16:creationId xmlns:a16="http://schemas.microsoft.com/office/drawing/2014/main" id="{3D7A2602-450C-F807-B32C-5068416F64F4}"/>
              </a:ext>
            </a:extLst>
          </p:cNvPr>
          <p:cNvPicPr>
            <a:picLocks noChangeAspect="1"/>
          </p:cNvPicPr>
          <p:nvPr/>
        </p:nvPicPr>
        <p:blipFill>
          <a:blip r:embed="rId10"/>
          <a:stretch>
            <a:fillRect/>
          </a:stretch>
        </p:blipFill>
        <p:spPr>
          <a:xfrm>
            <a:off x="4836859" y="2033826"/>
            <a:ext cx="871804" cy="786452"/>
          </a:xfrm>
          <a:prstGeom prst="rect">
            <a:avLst/>
          </a:prstGeom>
        </p:spPr>
      </p:pic>
      <p:pic>
        <p:nvPicPr>
          <p:cNvPr id="5" name="Image 4">
            <a:extLst>
              <a:ext uri="{FF2B5EF4-FFF2-40B4-BE49-F238E27FC236}">
                <a16:creationId xmlns:a16="http://schemas.microsoft.com/office/drawing/2014/main" id="{F3F11D8B-8480-77BB-3D0F-7AA880F1F48D}"/>
              </a:ext>
            </a:extLst>
          </p:cNvPr>
          <p:cNvPicPr>
            <a:picLocks noChangeAspect="1"/>
          </p:cNvPicPr>
          <p:nvPr/>
        </p:nvPicPr>
        <p:blipFill>
          <a:blip r:embed="rId10"/>
          <a:stretch>
            <a:fillRect/>
          </a:stretch>
        </p:blipFill>
        <p:spPr>
          <a:xfrm>
            <a:off x="6513206" y="3780077"/>
            <a:ext cx="871804" cy="786452"/>
          </a:xfrm>
          <a:prstGeom prst="rect">
            <a:avLst/>
          </a:prstGeom>
        </p:spPr>
      </p:pic>
      <p:pic>
        <p:nvPicPr>
          <p:cNvPr id="6" name="Image 5">
            <a:extLst>
              <a:ext uri="{FF2B5EF4-FFF2-40B4-BE49-F238E27FC236}">
                <a16:creationId xmlns:a16="http://schemas.microsoft.com/office/drawing/2014/main" id="{C2BF86F1-C4E4-C845-1B4E-26293709ADDE}"/>
              </a:ext>
            </a:extLst>
          </p:cNvPr>
          <p:cNvPicPr>
            <a:picLocks noChangeAspect="1"/>
          </p:cNvPicPr>
          <p:nvPr/>
        </p:nvPicPr>
        <p:blipFill>
          <a:blip r:embed="rId11"/>
          <a:stretch>
            <a:fillRect/>
          </a:stretch>
        </p:blipFill>
        <p:spPr>
          <a:xfrm>
            <a:off x="1250575" y="2286214"/>
            <a:ext cx="1132095" cy="1520339"/>
          </a:xfrm>
          <a:prstGeom prst="roundRect">
            <a:avLst>
              <a:gd name="adj" fmla="val 34754"/>
            </a:avLst>
          </a:prstGeom>
        </p:spPr>
      </p:pic>
      <p:pic>
        <p:nvPicPr>
          <p:cNvPr id="8" name="Image 7">
            <a:extLst>
              <a:ext uri="{FF2B5EF4-FFF2-40B4-BE49-F238E27FC236}">
                <a16:creationId xmlns:a16="http://schemas.microsoft.com/office/drawing/2014/main" id="{4E21B2A4-440A-7356-8A8F-AC39600AE1D8}"/>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6965543" y="2388099"/>
            <a:ext cx="1457802" cy="1380534"/>
          </a:xfrm>
          <a:prstGeom prst="rect">
            <a:avLst/>
          </a:prstGeom>
        </p:spPr>
      </p:pic>
      <p:pic>
        <p:nvPicPr>
          <p:cNvPr id="9" name="Image 8">
            <a:extLst>
              <a:ext uri="{FF2B5EF4-FFF2-40B4-BE49-F238E27FC236}">
                <a16:creationId xmlns:a16="http://schemas.microsoft.com/office/drawing/2014/main" id="{24D899F1-569C-E07C-C8C3-DB99D492F3A3}"/>
              </a:ext>
            </a:extLst>
          </p:cNvPr>
          <p:cNvPicPr>
            <a:picLocks noChangeAspect="1"/>
          </p:cNvPicPr>
          <p:nvPr/>
        </p:nvPicPr>
        <p:blipFill>
          <a:blip r:embed="rId13">
            <a:clrChange>
              <a:clrFrom>
                <a:srgbClr val="FFFFFF"/>
              </a:clrFrom>
              <a:clrTo>
                <a:srgbClr val="FFFFFF">
                  <a:alpha val="0"/>
                </a:srgbClr>
              </a:clrTo>
            </a:clrChange>
          </a:blip>
          <a:stretch>
            <a:fillRect/>
          </a:stretch>
        </p:blipFill>
        <p:spPr>
          <a:xfrm>
            <a:off x="608798" y="4528168"/>
            <a:ext cx="2534602" cy="1030940"/>
          </a:xfrm>
          <a:prstGeom prst="rect">
            <a:avLst/>
          </a:prstGeom>
        </p:spPr>
      </p:pic>
    </p:spTree>
    <p:extLst>
      <p:ext uri="{BB962C8B-B14F-4D97-AF65-F5344CB8AC3E}">
        <p14:creationId xmlns:p14="http://schemas.microsoft.com/office/powerpoint/2010/main" val="5802240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3"/>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60">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1" y="381525"/>
            <a:ext cx="8009617" cy="338554"/>
          </a:xfrm>
          <a:prstGeom prst="rect">
            <a:avLst/>
          </a:prstGeom>
          <a:noFill/>
        </p:spPr>
        <p:txBody>
          <a:bodyPr wrap="square" rtlCol="0">
            <a:spAutoFit/>
          </a:bodyPr>
          <a:lstStyle/>
          <a:p>
            <a:pPr defTabSz="685852">
              <a:spcAft>
                <a:spcPts val="400"/>
              </a:spcAft>
              <a:defRPr/>
            </a:pPr>
            <a:r>
              <a:rPr lang="fr-FR" sz="1600" b="1" dirty="0">
                <a:solidFill>
                  <a:srgbClr val="A6A6A6"/>
                </a:solidFill>
                <a:latin typeface="Calibri"/>
              </a:rPr>
              <a:t>À la maison, écrivez, les mots du vocabulaire que nous avons vus aujourd’hui. La page  25.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24110" y="-48543"/>
          <a:ext cx="8896611"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0">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1" y="513661"/>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24"/>
            <a:ext cx="3454400" cy="792974"/>
          </a:xfrm>
          <a:prstGeom prst="rect">
            <a:avLst/>
          </a:prstGeom>
        </p:spPr>
        <p:txBody>
          <a:bodyPr wrap="square" lIns="0" tIns="0" rIns="0" bIns="0" rtlCol="0" anchor="t">
            <a:spAutoFit/>
          </a:bodyPr>
          <a:lstStyle/>
          <a:p>
            <a:pPr algn="ctr" defTabSz="457246">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pic>
        <p:nvPicPr>
          <p:cNvPr id="13" name="Image 12">
            <a:extLst>
              <a:ext uri="{FF2B5EF4-FFF2-40B4-BE49-F238E27FC236}">
                <a16:creationId xmlns:a16="http://schemas.microsoft.com/office/drawing/2014/main" id="{B6FF3687-3FB5-72A8-4044-74E21308C967}"/>
              </a:ext>
            </a:extLst>
          </p:cNvPr>
          <p:cNvPicPr>
            <a:picLocks noChangeAspect="1"/>
          </p:cNvPicPr>
          <p:nvPr/>
        </p:nvPicPr>
        <p:blipFill>
          <a:blip r:embed="rId14"/>
          <a:stretch>
            <a:fillRect/>
          </a:stretch>
        </p:blipFill>
        <p:spPr>
          <a:xfrm>
            <a:off x="2431264" y="1530805"/>
            <a:ext cx="4082300" cy="4945670"/>
          </a:xfrm>
          <a:prstGeom prst="rect">
            <a:avLst/>
          </a:prstGeom>
        </p:spPr>
      </p:pic>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a:off x="3165987" y="2710198"/>
            <a:ext cx="2900516" cy="67025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Flèche : droite 31">
            <a:extLst>
              <a:ext uri="{FF2B5EF4-FFF2-40B4-BE49-F238E27FC236}">
                <a16:creationId xmlns:a16="http://schemas.microsoft.com/office/drawing/2014/main" id="{22AA6AAE-E519-4F16-0D89-D24EB6C6117C}"/>
              </a:ext>
            </a:extLst>
          </p:cNvPr>
          <p:cNvSpPr/>
          <p:nvPr/>
        </p:nvSpPr>
        <p:spPr>
          <a:xfrm>
            <a:off x="2096336" y="2543484"/>
            <a:ext cx="702290"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2894298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1320802" y="1905000"/>
            <a:ext cx="6304827" cy="1778000"/>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580775" y="2288944"/>
            <a:ext cx="5588000" cy="114005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Présentation des graphèmes complexes:</a:t>
            </a:r>
          </a:p>
          <a:p>
            <a:pPr algn="ctr" defTabSz="457246">
              <a:lnSpc>
                <a:spcPts val="4608"/>
              </a:lnSpc>
            </a:pPr>
            <a:r>
              <a:rPr lang="fr-FR" sz="2533" b="1" dirty="0">
                <a:solidFill>
                  <a:srgbClr val="FFC000"/>
                </a:solidFill>
                <a:latin typeface="Dosis" pitchFamily="2" charset="0"/>
              </a:rPr>
              <a:t>eu – </a:t>
            </a:r>
            <a:r>
              <a:rPr lang="fr-FR" sz="2533" b="1" dirty="0" err="1">
                <a:solidFill>
                  <a:srgbClr val="FFC000"/>
                </a:solidFill>
                <a:latin typeface="Dosis" pitchFamily="2" charset="0"/>
              </a:rPr>
              <a:t>ieu</a:t>
            </a:r>
            <a:r>
              <a:rPr lang="fr-FR" sz="2533" b="1" dirty="0">
                <a:solidFill>
                  <a:srgbClr val="FFC000"/>
                </a:solidFill>
                <a:latin typeface="Dosis" pitchFamily="2" charset="0"/>
              </a:rPr>
              <a:t> – ph – gn – au – eau  - </a:t>
            </a:r>
            <a:r>
              <a:rPr lang="fr-FR" sz="2533" b="1" dirty="0" err="1">
                <a:solidFill>
                  <a:srgbClr val="FFC000"/>
                </a:solidFill>
                <a:latin typeface="Dosis" pitchFamily="2" charset="0"/>
              </a:rPr>
              <a:t>oi</a:t>
            </a:r>
            <a:r>
              <a:rPr lang="fr-FR" sz="2533" b="1" dirty="0">
                <a:solidFill>
                  <a:srgbClr val="FFC000"/>
                </a:solidFill>
                <a:latin typeface="Dosis" pitchFamily="2" charset="0"/>
              </a:rPr>
              <a:t> - </a:t>
            </a:r>
            <a:r>
              <a:rPr lang="fr-FR" sz="2533" b="1" dirty="0" err="1">
                <a:solidFill>
                  <a:srgbClr val="FFC000"/>
                </a:solidFill>
                <a:latin typeface="Dosis" pitchFamily="2" charset="0"/>
              </a:rPr>
              <a:t>ui</a:t>
            </a:r>
            <a:r>
              <a:rPr lang="fr-FR" sz="2533" b="1" dirty="0">
                <a:solidFill>
                  <a:srgbClr val="FFC000"/>
                </a:solidFill>
                <a:latin typeface="Dosis" pitchFamily="2" charset="0"/>
              </a:rPr>
              <a:t> </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136524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3"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471949" y="2300913"/>
            <a:ext cx="8337754" cy="3046988"/>
          </a:xfrm>
          <a:prstGeom prst="rect">
            <a:avLst/>
          </a:prstGeom>
          <a:noFill/>
        </p:spPr>
        <p:txBody>
          <a:bodyPr wrap="square" rtlCol="0">
            <a:spAutoFit/>
          </a:bodyPr>
          <a:lstStyle/>
          <a:p>
            <a:pPr algn="ctr" defTabSz="685869">
              <a:defRPr/>
            </a:pPr>
            <a:r>
              <a:rPr lang="pt-BR" sz="9600" b="1" dirty="0">
                <a:solidFill>
                  <a:srgbClr val="106585"/>
                </a:solidFill>
                <a:latin typeface="Dosis" pitchFamily="2" charset="0"/>
              </a:rPr>
              <a:t>eu   ieu  </a:t>
            </a:r>
            <a:r>
              <a:rPr lang="pt-BR" sz="9600" b="1" dirty="0" err="1">
                <a:solidFill>
                  <a:srgbClr val="106585"/>
                </a:solidFill>
                <a:latin typeface="Dosis" pitchFamily="2" charset="0"/>
              </a:rPr>
              <a:t>ph</a:t>
            </a:r>
            <a:r>
              <a:rPr lang="pt-BR" sz="9600" b="1" dirty="0">
                <a:solidFill>
                  <a:srgbClr val="106585"/>
                </a:solidFill>
                <a:latin typeface="Dosis" pitchFamily="2" charset="0"/>
              </a:rPr>
              <a:t>  gn</a:t>
            </a:r>
          </a:p>
          <a:p>
            <a:pPr algn="ctr" defTabSz="685869">
              <a:defRPr/>
            </a:pPr>
            <a:r>
              <a:rPr lang="pt-BR" sz="9600" b="1" kern="0" spc="320" dirty="0" err="1">
                <a:solidFill>
                  <a:srgbClr val="106585"/>
                </a:solidFill>
                <a:latin typeface="Dosis" pitchFamily="2" charset="0"/>
              </a:rPr>
              <a:t>au</a:t>
            </a:r>
            <a:r>
              <a:rPr lang="pt-BR" sz="9600" b="1" kern="0" spc="320" dirty="0">
                <a:solidFill>
                  <a:srgbClr val="106585"/>
                </a:solidFill>
                <a:latin typeface="Dosis" pitchFamily="2" charset="0"/>
              </a:rPr>
              <a:t>  </a:t>
            </a:r>
            <a:r>
              <a:rPr lang="pt-BR" sz="9600" b="1" kern="0" spc="320" dirty="0" err="1">
                <a:solidFill>
                  <a:srgbClr val="106585"/>
                </a:solidFill>
                <a:latin typeface="Dosis" pitchFamily="2" charset="0"/>
              </a:rPr>
              <a:t>eau</a:t>
            </a:r>
            <a:r>
              <a:rPr lang="pt-BR" sz="9600" b="1" kern="0" spc="320" dirty="0">
                <a:solidFill>
                  <a:srgbClr val="106585"/>
                </a:solidFill>
                <a:latin typeface="Dosis" pitchFamily="2" charset="0"/>
              </a:rPr>
              <a:t>  oi</a:t>
            </a:r>
            <a:endParaRPr lang="fr-FR" sz="9600"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extLst>
              <p:ext uri="{D42A27DB-BD31-4B8C-83A1-F6EECF244321}">
                <p14:modId xmlns:p14="http://schemas.microsoft.com/office/powerpoint/2010/main" val="365677157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886703" y="329508"/>
            <a:ext cx="7923000" cy="307777"/>
          </a:xfrm>
          <a:prstGeom prst="rect">
            <a:avLst/>
          </a:prstGeom>
          <a:noFill/>
        </p:spPr>
        <p:txBody>
          <a:bodyPr wrap="square" rtlCol="0">
            <a:spAutoFit/>
          </a:bodyPr>
          <a:lstStyle/>
          <a:p>
            <a:pPr defTabSz="609630">
              <a:spcAft>
                <a:spcPts val="400"/>
              </a:spcAft>
              <a:defRPr/>
            </a:pPr>
            <a:r>
              <a:rPr lang="fr-FR" sz="1400" b="1" dirty="0">
                <a:solidFill>
                  <a:prstClr val="white">
                    <a:lumMod val="65000"/>
                  </a:prstClr>
                </a:solidFill>
              </a:rPr>
              <a:t>Aujourd’hui, nous allons voir les graphèmes eu – </a:t>
            </a:r>
            <a:r>
              <a:rPr lang="fr-FR" sz="1400" b="1" dirty="0" err="1">
                <a:solidFill>
                  <a:prstClr val="white">
                    <a:lumMod val="65000"/>
                  </a:prstClr>
                </a:solidFill>
              </a:rPr>
              <a:t>ieu</a:t>
            </a:r>
            <a:r>
              <a:rPr lang="fr-FR" sz="1400" b="1" dirty="0">
                <a:solidFill>
                  <a:prstClr val="white">
                    <a:lumMod val="65000"/>
                  </a:prstClr>
                </a:solidFill>
              </a:rPr>
              <a:t> – ph – gn – au – eau – oi </a:t>
            </a:r>
          </a:p>
        </p:txBody>
      </p:sp>
      <p:sp>
        <p:nvSpPr>
          <p:cNvPr id="3" name="ZoneTexte 2">
            <a:extLst>
              <a:ext uri="{FF2B5EF4-FFF2-40B4-BE49-F238E27FC236}">
                <a16:creationId xmlns:a16="http://schemas.microsoft.com/office/drawing/2014/main" id="{E1B5D8B5-4087-1128-2189-6BBAD511B4C0}"/>
              </a:ext>
            </a:extLst>
          </p:cNvPr>
          <p:cNvSpPr txBox="1"/>
          <p:nvPr>
            <p:custDataLst>
              <p:tags r:id="rId2"/>
            </p:custDataLst>
          </p:nvPr>
        </p:nvSpPr>
        <p:spPr>
          <a:xfrm>
            <a:off x="886703" y="582780"/>
            <a:ext cx="5085605" cy="307777"/>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L’enseignant (e) passe à l’écran suivant sans explications. </a:t>
            </a:r>
            <a:endParaRPr lang="fr-FR" i="1" dirty="0">
              <a:solidFill>
                <a:prstClr val="white">
                  <a:lumMod val="65000"/>
                </a:prstClr>
              </a:solidFill>
              <a:latin typeface="Calibri"/>
            </a:endParaRPr>
          </a:p>
        </p:txBody>
      </p:sp>
    </p:spTree>
    <p:extLst>
      <p:ext uri="{BB962C8B-B14F-4D97-AF65-F5344CB8AC3E}">
        <p14:creationId xmlns:p14="http://schemas.microsoft.com/office/powerpoint/2010/main" val="16418706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8100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e » et « u » ensemble, elles font un seul son: « eu » </a:t>
            </a:r>
          </a:p>
          <a:p>
            <a:pPr defTabSz="609630">
              <a:spcAft>
                <a:spcPts val="400"/>
              </a:spcAft>
              <a:defRPr/>
            </a:pPr>
            <a:r>
              <a:rPr lang="fr-FR" sz="1600" b="1" dirty="0">
                <a:solidFill>
                  <a:prstClr val="white">
                    <a:lumMod val="65000"/>
                  </a:prstClr>
                </a:solidFill>
                <a:latin typeface="Calibri"/>
              </a:rPr>
              <a:t>Le son « eu » s’écrit avec 2 lettres : e et u </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eu</a:t>
            </a:r>
            <a:r>
              <a:rPr lang="pt-BR" sz="88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7BF4FBFB-3767-5152-1ACE-EF51F24E9DE1}"/>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684B6C5D-3400-44C0-62D6-9EF0E954AFD4}"/>
              </a:ext>
            </a:extLst>
          </p:cNvPr>
          <p:cNvGraphicFramePr>
            <a:graphicFrameLocks noGrp="1"/>
          </p:cNvGraphicFramePr>
          <p:nvPr>
            <p:custDataLst>
              <p:tags r:id="rId7"/>
            </p:custDataLst>
            <p:extLst>
              <p:ext uri="{D42A27DB-BD31-4B8C-83A1-F6EECF244321}">
                <p14:modId xmlns:p14="http://schemas.microsoft.com/office/powerpoint/2010/main" val="315378435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8928946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457202" y="1555798"/>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eu</a:t>
            </a:r>
          </a:p>
          <a:p>
            <a:pPr algn="ctr" defTabSz="457223"/>
            <a:r>
              <a:rPr lang="pt-BR" sz="9900" b="1" dirty="0">
                <a:solidFill>
                  <a:srgbClr val="106585"/>
                </a:solidFill>
                <a:latin typeface="Dosis" pitchFamily="2" charset="0"/>
              </a:rPr>
              <a:t>fact</a:t>
            </a:r>
            <a:r>
              <a:rPr lang="pt-BR" sz="9900" b="1" dirty="0">
                <a:solidFill>
                  <a:schemeClr val="accent6">
                    <a:lumMod val="75000"/>
                  </a:schemeClr>
                </a:solidFill>
                <a:latin typeface="Dosis" pitchFamily="2" charset="0"/>
              </a:rPr>
              <a:t>eu</a:t>
            </a:r>
            <a:r>
              <a:rPr lang="pt-BR" sz="9900" b="1" dirty="0">
                <a:solidFill>
                  <a:srgbClr val="106585"/>
                </a:solidFill>
                <a:latin typeface="Dosis" pitchFamily="2" charset="0"/>
              </a:rPr>
              <a:t>r</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eu » comme dans facteur.  Lisons ensemble: « eu »  « facteur ».</a:t>
            </a:r>
          </a:p>
        </p:txBody>
      </p:sp>
      <p:graphicFrame>
        <p:nvGraphicFramePr>
          <p:cNvPr id="9" name="Tableau 8">
            <a:extLst>
              <a:ext uri="{FF2B5EF4-FFF2-40B4-BE49-F238E27FC236}">
                <a16:creationId xmlns:a16="http://schemas.microsoft.com/office/drawing/2014/main" id="{4F99155C-2624-462D-1235-8BBEF2ED32CD}"/>
              </a:ext>
            </a:extLst>
          </p:cNvPr>
          <p:cNvGraphicFramePr>
            <a:graphicFrameLocks noGrp="1"/>
          </p:cNvGraphicFramePr>
          <p:nvPr>
            <p:custDataLst>
              <p:tags r:id="rId13"/>
            </p:custDataLst>
            <p:extLst>
              <p:ext uri="{D42A27DB-BD31-4B8C-83A1-F6EECF244321}">
                <p14:modId xmlns:p14="http://schemas.microsoft.com/office/powerpoint/2010/main" val="3566413809"/>
              </p:ext>
            </p:ext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6D1AE9E9-C1E4-FA31-F6CE-3A81189DCB52}"/>
              </a:ext>
            </a:extLst>
          </p:cNvPr>
          <p:cNvPicPr>
            <a:picLocks noChangeAspect="1"/>
          </p:cNvPicPr>
          <p:nvPr/>
        </p:nvPicPr>
        <p:blipFill>
          <a:blip r:embed="rId17"/>
          <a:stretch>
            <a:fillRect/>
          </a:stretch>
        </p:blipFill>
        <p:spPr>
          <a:xfrm>
            <a:off x="6827141" y="3494274"/>
            <a:ext cx="1607222" cy="2158407"/>
          </a:xfrm>
          <a:prstGeom prst="roundRect">
            <a:avLst>
              <a:gd name="adj" fmla="val 34754"/>
            </a:avLst>
          </a:prstGeom>
        </p:spPr>
      </p:pic>
    </p:spTree>
    <p:extLst>
      <p:ext uri="{BB962C8B-B14F-4D97-AF65-F5344CB8AC3E}">
        <p14:creationId xmlns:p14="http://schemas.microsoft.com/office/powerpoint/2010/main" val="27789685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79E0B-4BCE-FD95-85D7-DA6CD60159C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C10D9B21-5928-86FC-6EB6-FA97BF821A3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CE93A90-D3EB-DAC8-454F-14A5BAA1017C}"/>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615350B-7ABF-9BCC-DA00-0C0F4E354EB6}"/>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A42D845-ADD9-D972-7815-2E24C34704E6}"/>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2AACA5FF-DF1D-DA10-BA86-CE554D03298B}"/>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DF2CFEF3-9562-4F99-490F-69A82EB41780}"/>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4ECC3171-F95B-64C2-DAD7-ABEC66E7CAC2}"/>
              </a:ext>
            </a:extLst>
          </p:cNvPr>
          <p:cNvSpPr txBox="1"/>
          <p:nvPr>
            <p:custDataLst>
              <p:tags r:id="rId4"/>
            </p:custDataLst>
          </p:nvPr>
        </p:nvSpPr>
        <p:spPr>
          <a:xfrm>
            <a:off x="914400" y="38100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i »  avant « eu »  on lit « </a:t>
            </a:r>
            <a:r>
              <a:rPr lang="fr-FR" sz="1600" b="1" dirty="0" err="1">
                <a:solidFill>
                  <a:prstClr val="white">
                    <a:lumMod val="65000"/>
                  </a:prstClr>
                </a:solidFill>
                <a:latin typeface="Calibri"/>
              </a:rPr>
              <a:t>ieu</a:t>
            </a:r>
            <a:r>
              <a:rPr lang="fr-FR" sz="1600" b="1" dirty="0">
                <a:solidFill>
                  <a:prstClr val="white">
                    <a:lumMod val="65000"/>
                  </a:prstClr>
                </a:solidFill>
                <a:latin typeface="Calibri"/>
              </a:rPr>
              <a:t> » </a:t>
            </a:r>
          </a:p>
          <a:p>
            <a:pPr defTabSz="609630">
              <a:spcAft>
                <a:spcPts val="400"/>
              </a:spcAft>
              <a:defRPr/>
            </a:pPr>
            <a:r>
              <a:rPr lang="fr-FR" sz="1600" b="1" dirty="0">
                <a:solidFill>
                  <a:prstClr val="white">
                    <a:lumMod val="65000"/>
                  </a:prstClr>
                </a:solidFill>
                <a:latin typeface="Calibri"/>
              </a:rPr>
              <a:t>Le son « </a:t>
            </a:r>
            <a:r>
              <a:rPr lang="fr-FR" sz="1600" b="1" dirty="0" err="1">
                <a:solidFill>
                  <a:prstClr val="white">
                    <a:lumMod val="65000"/>
                  </a:prstClr>
                </a:solidFill>
                <a:latin typeface="Calibri"/>
              </a:rPr>
              <a:t>ieu</a:t>
            </a:r>
            <a:r>
              <a:rPr lang="fr-FR" sz="1600" b="1" dirty="0">
                <a:solidFill>
                  <a:prstClr val="white">
                    <a:lumMod val="65000"/>
                  </a:prstClr>
                </a:solidFill>
                <a:latin typeface="Calibri"/>
              </a:rPr>
              <a:t> » s’écrit avec 3 lettres : i, e et u </a:t>
            </a:r>
          </a:p>
        </p:txBody>
      </p:sp>
      <p:sp>
        <p:nvSpPr>
          <p:cNvPr id="4" name="Rectangle 3">
            <a:extLst>
              <a:ext uri="{FF2B5EF4-FFF2-40B4-BE49-F238E27FC236}">
                <a16:creationId xmlns:a16="http://schemas.microsoft.com/office/drawing/2014/main" id="{7A151BB9-A5E5-455B-894A-5634783B2924}"/>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ieu</a:t>
            </a:r>
            <a:r>
              <a:rPr lang="pt-BR" sz="88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C07302C3-596D-8A64-DF04-3DB001E73C2B}"/>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3F703428-A957-5134-70A3-B173B8AB50D1}"/>
              </a:ext>
            </a:extLst>
          </p:cNvPr>
          <p:cNvGraphicFramePr>
            <a:graphicFrameLocks noGrp="1"/>
          </p:cNvGraphicFramePr>
          <p:nvPr>
            <p:custDataLst>
              <p:tags r:id="rId7"/>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8939012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6EF86-9AA6-BC60-B728-5BF258348E8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DD3E4D-904F-7E57-EC24-58E951C5C29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DBACD9F7-035F-575C-679F-58941F64AEEA}"/>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C62366F-F403-79E1-06D5-D8442204E3DA}"/>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C21B959-337D-EE03-356F-3BAEB8508F2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8B1C431-B568-D1C1-3644-99A8075BCAFE}"/>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B375E0B-0572-CBA7-AC56-ADFA66F5080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549BCA-998F-67F1-108A-959709E3F59E}"/>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68BB972-9D53-A4C3-4DF5-8D9BC13E7D79}"/>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84776FE-670C-F617-BA9A-75636C5B576C}"/>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0CF622-536B-57DB-A5F0-8B2EA7C9B9A6}"/>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9B020AD-0645-740B-C800-2CA088100D4C}"/>
              </a:ext>
            </a:extLst>
          </p:cNvPr>
          <p:cNvSpPr/>
          <p:nvPr>
            <p:custDataLst>
              <p:tags r:id="rId11"/>
            </p:custDataLst>
          </p:nvPr>
        </p:nvSpPr>
        <p:spPr>
          <a:xfrm>
            <a:off x="501905" y="1113128"/>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ieu</a:t>
            </a:r>
            <a:r>
              <a:rPr lang="pt-BR" sz="9900" b="1" dirty="0">
                <a:solidFill>
                  <a:srgbClr val="106585"/>
                </a:solidFill>
                <a:latin typeface="Dosis" pitchFamily="2" charset="0"/>
              </a:rPr>
              <a:t> </a:t>
            </a:r>
          </a:p>
          <a:p>
            <a:pPr algn="ctr" defTabSz="457223"/>
            <a:r>
              <a:rPr lang="pt-BR" sz="9900" b="1" dirty="0">
                <a:solidFill>
                  <a:srgbClr val="106585"/>
                </a:solidFill>
                <a:latin typeface="Dosis" pitchFamily="2" charset="0"/>
              </a:rPr>
              <a:t>v</a:t>
            </a:r>
            <a:r>
              <a:rPr lang="pt-BR" sz="9900" b="1" dirty="0">
                <a:solidFill>
                  <a:schemeClr val="accent6">
                    <a:lumMod val="75000"/>
                  </a:schemeClr>
                </a:solidFill>
                <a:latin typeface="Dosis" pitchFamily="2" charset="0"/>
              </a:rPr>
              <a:t>ieu</a:t>
            </a:r>
            <a:r>
              <a:rPr lang="pt-BR" sz="9900" b="1" dirty="0">
                <a:solidFill>
                  <a:srgbClr val="106585"/>
                </a:solidFill>
                <a:latin typeface="Dosis" pitchFamily="2" charset="0"/>
              </a:rPr>
              <a:t>x</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A49F0129-9A4E-6BF9-4EEB-9B5F1C5EC7F7}"/>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ieu</a:t>
            </a:r>
            <a:r>
              <a:rPr lang="fr-FR" sz="1600" b="1" dirty="0">
                <a:solidFill>
                  <a:prstClr val="white">
                    <a:lumMod val="65000"/>
                  </a:prstClr>
                </a:solidFill>
                <a:latin typeface="+mj-lt"/>
              </a:rPr>
              <a:t> » comme dans vieux.  Lisons ensemble: « </a:t>
            </a:r>
            <a:r>
              <a:rPr lang="fr-FR" sz="1600" b="1" dirty="0" err="1">
                <a:solidFill>
                  <a:prstClr val="white">
                    <a:lumMod val="65000"/>
                  </a:prstClr>
                </a:solidFill>
                <a:latin typeface="+mj-lt"/>
              </a:rPr>
              <a:t>ieu</a:t>
            </a:r>
            <a:r>
              <a:rPr lang="fr-FR" sz="1600" b="1" dirty="0">
                <a:solidFill>
                  <a:prstClr val="white">
                    <a:lumMod val="65000"/>
                  </a:prstClr>
                </a:solidFill>
                <a:latin typeface="+mj-lt"/>
              </a:rPr>
              <a:t> » « vieux ».</a:t>
            </a:r>
          </a:p>
        </p:txBody>
      </p:sp>
      <p:pic>
        <p:nvPicPr>
          <p:cNvPr id="4" name="Image 3">
            <a:extLst>
              <a:ext uri="{FF2B5EF4-FFF2-40B4-BE49-F238E27FC236}">
                <a16:creationId xmlns:a16="http://schemas.microsoft.com/office/drawing/2014/main" id="{B798F922-7080-2FBE-86DB-82B740D0002A}"/>
              </a:ext>
            </a:extLst>
          </p:cNvPr>
          <p:cNvPicPr>
            <a:picLocks noChangeAspect="1"/>
          </p:cNvPicPr>
          <p:nvPr/>
        </p:nvPicPr>
        <p:blipFill>
          <a:blip r:embed="rId17"/>
          <a:stretch>
            <a:fillRect/>
          </a:stretch>
        </p:blipFill>
        <p:spPr>
          <a:xfrm>
            <a:off x="6492762" y="2389763"/>
            <a:ext cx="1805136" cy="2249545"/>
          </a:xfrm>
          <a:prstGeom prst="rect">
            <a:avLst/>
          </a:prstGeom>
        </p:spPr>
      </p:pic>
      <p:graphicFrame>
        <p:nvGraphicFramePr>
          <p:cNvPr id="9" name="Tableau 8">
            <a:extLst>
              <a:ext uri="{FF2B5EF4-FFF2-40B4-BE49-F238E27FC236}">
                <a16:creationId xmlns:a16="http://schemas.microsoft.com/office/drawing/2014/main" id="{E82AC074-9954-7A3D-3D39-9C43F9C87F66}"/>
              </a:ext>
            </a:extLst>
          </p:cNvPr>
          <p:cNvGraphicFramePr>
            <a:graphicFrameLocks noGrp="1"/>
          </p:cNvGraphicFramePr>
          <p:nvPr>
            <p:custDataLst>
              <p:tags r:id="rId13"/>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858702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4FA19-BB7C-C47D-8D38-4998A1A35B6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A0787AB0-D9D4-75B6-B300-273F941CB40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FCD9AB58-2E17-CF05-BA7D-FE1AC7E5E862}"/>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3213643-DC0A-D8C5-60E8-A48760364F4E}"/>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C27D807-5F5D-E3CA-3353-CDFF65CB9251}"/>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98AF3A4C-9AB9-036F-C4F8-FA2754B3CBA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E30D73CB-1A13-9EE7-CE55-40D6EDF8FAFA}"/>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578D4FE1-8C5A-FD94-0C77-E341E401C30C}"/>
              </a:ext>
            </a:extLst>
          </p:cNvPr>
          <p:cNvSpPr txBox="1"/>
          <p:nvPr>
            <p:custDataLst>
              <p:tags r:id="rId4"/>
            </p:custDataLst>
          </p:nvPr>
        </p:nvSpPr>
        <p:spPr>
          <a:xfrm>
            <a:off x="906650" y="330200"/>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o » et « i » ensemble, elles font un seul son: « oi » </a:t>
            </a:r>
          </a:p>
          <a:p>
            <a:pPr defTabSz="609630">
              <a:spcAft>
                <a:spcPts val="400"/>
              </a:spcAft>
              <a:defRPr/>
            </a:pPr>
            <a:r>
              <a:rPr lang="fr-FR" sz="1600" b="1" dirty="0">
                <a:solidFill>
                  <a:prstClr val="white">
                    <a:lumMod val="65000"/>
                  </a:prstClr>
                </a:solidFill>
                <a:latin typeface="Calibri"/>
              </a:rPr>
              <a:t>Le son « oi » s’écrit avec 2 lettres : o et i </a:t>
            </a:r>
          </a:p>
        </p:txBody>
      </p:sp>
      <p:sp>
        <p:nvSpPr>
          <p:cNvPr id="4" name="Rectangle 3">
            <a:extLst>
              <a:ext uri="{FF2B5EF4-FFF2-40B4-BE49-F238E27FC236}">
                <a16:creationId xmlns:a16="http://schemas.microsoft.com/office/drawing/2014/main" id="{D3A8BCE6-2DB2-C815-20FC-2A079A958570}"/>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oi</a:t>
            </a:r>
            <a:r>
              <a:rPr lang="pt-BR" sz="8800" b="1" dirty="0">
                <a:solidFill>
                  <a:srgbClr val="106585"/>
                </a:solidFill>
                <a:latin typeface="Dosis" pitchFamily="2" charset="0"/>
              </a:rPr>
              <a:t> </a:t>
            </a:r>
          </a:p>
        </p:txBody>
      </p:sp>
      <p:graphicFrame>
        <p:nvGraphicFramePr>
          <p:cNvPr id="3" name="Tableau 2">
            <a:extLst>
              <a:ext uri="{FF2B5EF4-FFF2-40B4-BE49-F238E27FC236}">
                <a16:creationId xmlns:a16="http://schemas.microsoft.com/office/drawing/2014/main" id="{E6FC23B0-09AE-FAFE-6BEE-87059D806EB2}"/>
              </a:ext>
            </a:extLst>
          </p:cNvPr>
          <p:cNvGraphicFramePr>
            <a:graphicFrameLocks noGrp="1"/>
          </p:cNvGraphicFramePr>
          <p:nvPr>
            <p:custDataLst>
              <p:tags r:id="rId6"/>
            </p:custDataLst>
            <p:extLst>
              <p:ext uri="{D42A27DB-BD31-4B8C-83A1-F6EECF244321}">
                <p14:modId xmlns:p14="http://schemas.microsoft.com/office/powerpoint/2010/main" val="549259522"/>
              </p:ext>
            </p:ext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3159455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74FA1-871F-24E7-BD40-58FFA193997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478010F-3128-F0C2-9D3B-B5E9B83F1FC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31ED7142-0B39-A705-5C15-4A78A2A3B967}"/>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4363F46A-606A-6BA9-5C11-170CA2EA7F2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000BA8D3-8D3B-86D2-7560-F64DFF5707E8}"/>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797B5AB3-A4C2-8B74-96C8-E35D3824FBE7}"/>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9CD27D8-B91C-6CE8-AD2D-953D77D08D5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A790D6-07FE-D5E6-E7B0-F735695188A5}"/>
              </a:ext>
            </a:extLst>
          </p:cNvPr>
          <p:cNvSpPr/>
          <p:nvPr>
            <p:custDataLst>
              <p:tags r:id="rId7"/>
            </p:custDataLst>
          </p:nvPr>
        </p:nvSpPr>
        <p:spPr>
          <a:xfrm>
            <a:off x="183905"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FF8E85C-78F5-D45F-73DB-454B79030273}"/>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5CCF9D7-9989-CC5D-DEA1-28D991E8AD3F}"/>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38F8706B-DB61-62A3-B15B-EB999F6F6B7D}"/>
              </a:ext>
            </a:extLst>
          </p:cNvPr>
          <p:cNvSpPr/>
          <p:nvPr>
            <p:custDataLst>
              <p:tags r:id="rId10"/>
            </p:custDataLst>
          </p:nvPr>
        </p:nvSpPr>
        <p:spPr>
          <a:xfrm>
            <a:off x="457202" y="1555798"/>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oi</a:t>
            </a:r>
          </a:p>
          <a:p>
            <a:pPr algn="ctr" defTabSz="457223"/>
            <a:r>
              <a:rPr lang="pt-BR" sz="9900" b="1" dirty="0">
                <a:solidFill>
                  <a:srgbClr val="106585"/>
                </a:solidFill>
                <a:latin typeface="Dosis" pitchFamily="2" charset="0"/>
              </a:rPr>
              <a:t>c</a:t>
            </a:r>
            <a:r>
              <a:rPr lang="pt-BR" sz="9900" b="1" dirty="0">
                <a:solidFill>
                  <a:schemeClr val="accent6">
                    <a:lumMod val="75000"/>
                  </a:schemeClr>
                </a:solidFill>
                <a:latin typeface="Dosis" pitchFamily="2" charset="0"/>
              </a:rPr>
              <a:t>oi</a:t>
            </a:r>
            <a:r>
              <a:rPr lang="pt-BR" sz="9900" b="1" dirty="0">
                <a:solidFill>
                  <a:srgbClr val="106585"/>
                </a:solidFill>
                <a:latin typeface="Dosis" pitchFamily="2" charset="0"/>
              </a:rPr>
              <a:t>ffeur</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673E5F4A-7D98-68F4-2AA0-424DF237C0F9}"/>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oi » comme dans coiffeur.  Lisons ensemble: « oi »  « </a:t>
            </a:r>
            <a:r>
              <a:rPr lang="fr-FR" sz="1600" b="1" dirty="0" err="1">
                <a:solidFill>
                  <a:prstClr val="white">
                    <a:lumMod val="65000"/>
                  </a:prstClr>
                </a:solidFill>
                <a:latin typeface="+mj-lt"/>
              </a:rPr>
              <a:t>coifeur</a:t>
            </a:r>
            <a:r>
              <a:rPr lang="fr-FR" sz="1600" b="1" dirty="0">
                <a:solidFill>
                  <a:prstClr val="white">
                    <a:lumMod val="65000"/>
                  </a:prstClr>
                </a:solidFill>
                <a:latin typeface="+mj-lt"/>
              </a:rPr>
              <a:t> ».</a:t>
            </a:r>
          </a:p>
        </p:txBody>
      </p:sp>
      <p:graphicFrame>
        <p:nvGraphicFramePr>
          <p:cNvPr id="9" name="Tableau 8">
            <a:extLst>
              <a:ext uri="{FF2B5EF4-FFF2-40B4-BE49-F238E27FC236}">
                <a16:creationId xmlns:a16="http://schemas.microsoft.com/office/drawing/2014/main" id="{887A4E5C-860A-41D5-863B-CC5B8741990F}"/>
              </a:ext>
            </a:extLst>
          </p:cNvPr>
          <p:cNvGraphicFramePr>
            <a:graphicFrameLocks noGrp="1"/>
          </p:cNvGraphicFramePr>
          <p:nvPr>
            <p:custDataLst>
              <p:tags r:id="rId12"/>
            </p:custDataLst>
            <p:extLst>
              <p:ext uri="{D42A27DB-BD31-4B8C-83A1-F6EECF244321}">
                <p14:modId xmlns:p14="http://schemas.microsoft.com/office/powerpoint/2010/main" val="656794755"/>
              </p:ext>
            </p:ext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2AA4E29C-DEB6-5725-BD73-B3D1D6F6157F}"/>
              </a:ext>
            </a:extLst>
          </p:cNvPr>
          <p:cNvPicPr>
            <a:picLocks noChangeAspect="1"/>
          </p:cNvPicPr>
          <p:nvPr/>
        </p:nvPicPr>
        <p:blipFill>
          <a:blip r:embed="rId16"/>
          <a:stretch>
            <a:fillRect/>
          </a:stretch>
        </p:blipFill>
        <p:spPr>
          <a:xfrm>
            <a:off x="6896100" y="2480814"/>
            <a:ext cx="1679115" cy="2214306"/>
          </a:xfrm>
          <a:prstGeom prst="rect">
            <a:avLst/>
          </a:prstGeom>
        </p:spPr>
      </p:pic>
    </p:spTree>
    <p:extLst>
      <p:ext uri="{BB962C8B-B14F-4D97-AF65-F5344CB8AC3E}">
        <p14:creationId xmlns:p14="http://schemas.microsoft.com/office/powerpoint/2010/main" val="3505173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713683" y="803073"/>
            <a:ext cx="8001000"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9" name="TextBox 9"/>
          <p:cNvSpPr txBox="1"/>
          <p:nvPr/>
        </p:nvSpPr>
        <p:spPr>
          <a:xfrm>
            <a:off x="2065213" y="1447801"/>
            <a:ext cx="5013577" cy="359073"/>
          </a:xfrm>
          <a:prstGeom prst="rect">
            <a:avLst/>
          </a:prstGeom>
        </p:spPr>
        <p:txBody>
          <a:bodyPr lIns="0" tIns="0" rIns="0" bIns="0" rtlCol="0" anchor="t">
            <a:spAutoFit/>
          </a:bodyPr>
          <a:lstStyle/>
          <a:p>
            <a:pPr algn="ctr" defTabSz="457223">
              <a:lnSpc>
                <a:spcPts val="2799"/>
              </a:lnSpc>
              <a:defRPr/>
            </a:pPr>
            <a:r>
              <a:rPr lang="en-US" sz="2400" dirty="0">
                <a:solidFill>
                  <a:srgbClr val="1F497D"/>
                </a:solidFill>
                <a:latin typeface="Carelia"/>
              </a:rPr>
              <a:t>Plan de la séance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7" y="2466239"/>
            <a:ext cx="2719829" cy="246478"/>
          </a:xfrm>
          <a:prstGeom prst="rect">
            <a:avLst/>
          </a:prstGeom>
        </p:spPr>
        <p:txBody>
          <a:bodyPr lIns="0" tIns="0" rIns="0" bIns="0" rtlCol="0" anchor="t">
            <a:spAutoFit/>
          </a:bodyPr>
          <a:lstStyle/>
          <a:p>
            <a:pPr defTabSz="457223">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43731" y="3429661"/>
            <a:ext cx="2719829" cy="76944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3.Lecture</a:t>
            </a:r>
          </a:p>
          <a:p>
            <a:pPr defTabSz="457223">
              <a:lnSpc>
                <a:spcPts val="2017"/>
              </a:lnSpc>
              <a:defRPr/>
            </a:pPr>
            <a:r>
              <a:rPr lang="en-US" sz="2000" dirty="0">
                <a:solidFill>
                  <a:srgbClr val="106585"/>
                </a:solidFill>
                <a:latin typeface="Carelia"/>
              </a:rPr>
              <a:t> </a:t>
            </a:r>
          </a:p>
          <a:p>
            <a:pPr marL="175692" defTabSz="457223">
              <a:lnSpc>
                <a:spcPts val="2017"/>
              </a:lnSpc>
              <a:defRPr/>
            </a:pPr>
            <a:r>
              <a:rPr lang="en-US" sz="2000" dirty="0">
                <a:solidFill>
                  <a:srgbClr val="106585"/>
                </a:solidFill>
                <a:latin typeface="Carelia"/>
              </a:rPr>
              <a:t>  4.Écriture  </a:t>
            </a:r>
          </a:p>
        </p:txBody>
      </p:sp>
      <p:sp>
        <p:nvSpPr>
          <p:cNvPr id="8" name="TextBox 10">
            <a:extLst>
              <a:ext uri="{FF2B5EF4-FFF2-40B4-BE49-F238E27FC236}">
                <a16:creationId xmlns:a16="http://schemas.microsoft.com/office/drawing/2014/main" id="{AE6C1C41-DB0E-EB18-709F-86830A881F23}"/>
              </a:ext>
            </a:extLst>
          </p:cNvPr>
          <p:cNvSpPr txBox="1"/>
          <p:nvPr/>
        </p:nvSpPr>
        <p:spPr>
          <a:xfrm>
            <a:off x="917386" y="2017587"/>
            <a:ext cx="2719829" cy="260071"/>
          </a:xfrm>
          <a:prstGeom prst="rect">
            <a:avLst/>
          </a:prstGeom>
        </p:spPr>
        <p:txBody>
          <a:bodyPr wrap="square" lIns="0" tIns="0" rIns="0" bIns="0" rtlCol="0" anchor="t">
            <a:spAutoFit/>
          </a:bodyPr>
          <a:lstStyle/>
          <a:p>
            <a:pPr defTabSz="457223">
              <a:lnSpc>
                <a:spcPts val="2017"/>
              </a:lnSpc>
              <a:defRPr/>
            </a:pPr>
            <a:r>
              <a:rPr lang="en-US" sz="2000" dirty="0">
                <a:solidFill>
                  <a:srgbClr val="8DC63F"/>
                </a:solidFill>
                <a:latin typeface="Carelia"/>
              </a:rPr>
              <a:t>    </a:t>
            </a:r>
            <a:r>
              <a:rPr lang="en-US" sz="2000" dirty="0">
                <a:solidFill>
                  <a:srgbClr val="106585"/>
                </a:solidFill>
                <a:latin typeface="Carelia"/>
              </a:rPr>
              <a:t>1.Rituel</a:t>
            </a:r>
          </a:p>
        </p:txBody>
      </p:sp>
      <p:sp>
        <p:nvSpPr>
          <p:cNvPr id="6" name="TextBox 7">
            <a:extLst>
              <a:ext uri="{FF2B5EF4-FFF2-40B4-BE49-F238E27FC236}">
                <a16:creationId xmlns:a16="http://schemas.microsoft.com/office/drawing/2014/main" id="{760E37B0-5448-5441-D977-944B0E95DD9B}"/>
              </a:ext>
            </a:extLst>
          </p:cNvPr>
          <p:cNvSpPr txBox="1"/>
          <p:nvPr/>
        </p:nvSpPr>
        <p:spPr>
          <a:xfrm>
            <a:off x="1349796" y="2337395"/>
            <a:ext cx="4318483" cy="215444"/>
          </a:xfrm>
          <a:prstGeom prst="rect">
            <a:avLst/>
          </a:prstGeom>
        </p:spPr>
        <p:txBody>
          <a:bodyPr wrap="square" lIns="0" tIns="0" rIns="0" bIns="0" rtlCol="0" anchor="t">
            <a:spAutoFit/>
          </a:bodyPr>
          <a:lstStyle/>
          <a:p>
            <a:pPr marL="228611" indent="-228611" defTabSz="457223">
              <a:buFont typeface="Arial" panose="020B0604020202020204" pitchFamily="34" charset="0"/>
              <a:buChar char="•"/>
              <a:defRPr/>
            </a:pPr>
            <a:r>
              <a:rPr lang="fr-FR" sz="1400" dirty="0">
                <a:solidFill>
                  <a:prstClr val="black">
                    <a:lumMod val="65000"/>
                    <a:lumOff val="35000"/>
                  </a:prstClr>
                </a:solidFill>
                <a:latin typeface="Dosis" pitchFamily="2" charset="0"/>
              </a:rPr>
              <a:t>Dictée flash</a:t>
            </a:r>
          </a:p>
        </p:txBody>
      </p:sp>
      <p:sp>
        <p:nvSpPr>
          <p:cNvPr id="33" name="TextBox 12">
            <a:extLst>
              <a:ext uri="{FF2B5EF4-FFF2-40B4-BE49-F238E27FC236}">
                <a16:creationId xmlns:a16="http://schemas.microsoft.com/office/drawing/2014/main" id="{62D5657B-BE79-BE5F-8DF7-DAFA860B9E8D}"/>
              </a:ext>
            </a:extLst>
          </p:cNvPr>
          <p:cNvSpPr txBox="1"/>
          <p:nvPr/>
        </p:nvSpPr>
        <p:spPr>
          <a:xfrm>
            <a:off x="1128069" y="3445107"/>
            <a:ext cx="6771817" cy="192360"/>
          </a:xfrm>
          <a:prstGeom prst="rect">
            <a:avLst/>
          </a:prstGeom>
        </p:spPr>
        <p:txBody>
          <a:bodyPr wrap="square" lIns="0" tIns="0" rIns="0" bIns="0" rtlCol="0" anchor="t">
            <a:spAutoFit/>
          </a:bodyPr>
          <a:lstStyle/>
          <a:p>
            <a:pPr marL="117799" lvl="1" defTabSz="457223">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33182" y="2805400"/>
            <a:ext cx="4318482"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2.Vocabulaire </a:t>
            </a:r>
          </a:p>
        </p:txBody>
      </p:sp>
      <p:sp>
        <p:nvSpPr>
          <p:cNvPr id="4" name="TextBox 10">
            <a:extLst>
              <a:ext uri="{FF2B5EF4-FFF2-40B4-BE49-F238E27FC236}">
                <a16:creationId xmlns:a16="http://schemas.microsoft.com/office/drawing/2014/main" id="{679C874B-1583-7AC1-9174-E70182C97A17}"/>
              </a:ext>
            </a:extLst>
          </p:cNvPr>
          <p:cNvSpPr txBox="1"/>
          <p:nvPr/>
        </p:nvSpPr>
        <p:spPr>
          <a:xfrm>
            <a:off x="843731" y="5162580"/>
            <a:ext cx="4629151"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6. Jeu</a:t>
            </a:r>
          </a:p>
        </p:txBody>
      </p:sp>
      <p:sp>
        <p:nvSpPr>
          <p:cNvPr id="37" name="TextBox 10">
            <a:extLst>
              <a:ext uri="{FF2B5EF4-FFF2-40B4-BE49-F238E27FC236}">
                <a16:creationId xmlns:a16="http://schemas.microsoft.com/office/drawing/2014/main" id="{7AAF2E91-54C3-9CAF-DBD1-1C282127105E}"/>
              </a:ext>
            </a:extLst>
          </p:cNvPr>
          <p:cNvSpPr txBox="1"/>
          <p:nvPr/>
        </p:nvSpPr>
        <p:spPr>
          <a:xfrm>
            <a:off x="843731" y="4573668"/>
            <a:ext cx="2932956"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5.Pratique </a:t>
            </a:r>
            <a:r>
              <a:rPr lang="en-US" sz="2000" dirty="0" err="1">
                <a:solidFill>
                  <a:srgbClr val="106585"/>
                </a:solidFill>
                <a:latin typeface="Carelia"/>
              </a:rPr>
              <a:t>autonome</a:t>
            </a:r>
            <a:endParaRPr lang="en-US" sz="2000" dirty="0">
              <a:solidFill>
                <a:srgbClr val="106585"/>
              </a:solidFill>
              <a:latin typeface="Carelia"/>
            </a:endParaRPr>
          </a:p>
        </p:txBody>
      </p:sp>
      <p:grpSp>
        <p:nvGrpSpPr>
          <p:cNvPr id="2" name="Groupe 1">
            <a:extLst>
              <a:ext uri="{FF2B5EF4-FFF2-40B4-BE49-F238E27FC236}">
                <a16:creationId xmlns:a16="http://schemas.microsoft.com/office/drawing/2014/main" id="{7B1DBDD1-E80C-B38F-3038-6DEB407CA89C}"/>
              </a:ext>
            </a:extLst>
          </p:cNvPr>
          <p:cNvGrpSpPr/>
          <p:nvPr/>
        </p:nvGrpSpPr>
        <p:grpSpPr>
          <a:xfrm>
            <a:off x="3798408" y="1882613"/>
            <a:ext cx="1547184" cy="410156"/>
            <a:chOff x="3759976" y="4473309"/>
            <a:chExt cx="1225727" cy="293439"/>
          </a:xfrm>
        </p:grpSpPr>
        <p:sp>
          <p:nvSpPr>
            <p:cNvPr id="3" name="Rectangle : coins arrondis 2">
              <a:extLst>
                <a:ext uri="{FF2B5EF4-FFF2-40B4-BE49-F238E27FC236}">
                  <a16:creationId xmlns:a16="http://schemas.microsoft.com/office/drawing/2014/main" id="{BC6353E1-5362-3C04-C2D3-9D73E93C9FC7}"/>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 name="Picture 2">
              <a:extLst>
                <a:ext uri="{FF2B5EF4-FFF2-40B4-BE49-F238E27FC236}">
                  <a16:creationId xmlns:a16="http://schemas.microsoft.com/office/drawing/2014/main" id="{75D60460-2F42-9218-25F8-93910B152AC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ABACC90-FB88-0675-2966-3A2CB0B591E5}"/>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0" name="Groupe 9">
            <a:extLst>
              <a:ext uri="{FF2B5EF4-FFF2-40B4-BE49-F238E27FC236}">
                <a16:creationId xmlns:a16="http://schemas.microsoft.com/office/drawing/2014/main" id="{84F5E887-8727-F602-F40E-420A43D27BF0}"/>
              </a:ext>
            </a:extLst>
          </p:cNvPr>
          <p:cNvGrpSpPr/>
          <p:nvPr/>
        </p:nvGrpSpPr>
        <p:grpSpPr>
          <a:xfrm>
            <a:off x="3819319" y="2697948"/>
            <a:ext cx="1547184" cy="410156"/>
            <a:chOff x="3759976" y="4473309"/>
            <a:chExt cx="1225727" cy="293439"/>
          </a:xfrm>
        </p:grpSpPr>
        <p:sp>
          <p:nvSpPr>
            <p:cNvPr id="18" name="Rectangle : coins arrondis 17">
              <a:extLst>
                <a:ext uri="{FF2B5EF4-FFF2-40B4-BE49-F238E27FC236}">
                  <a16:creationId xmlns:a16="http://schemas.microsoft.com/office/drawing/2014/main" id="{5AB97177-009B-9621-4ADC-26400BBC06CC}"/>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9" name="Picture 2">
              <a:extLst>
                <a:ext uri="{FF2B5EF4-FFF2-40B4-BE49-F238E27FC236}">
                  <a16:creationId xmlns:a16="http://schemas.microsoft.com/office/drawing/2014/main" id="{175A34D5-AFAF-F937-09C5-354133B99B6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47FED007-9DCB-D8DB-3A54-633349552929}"/>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30 min</a:t>
              </a:r>
            </a:p>
          </p:txBody>
        </p:sp>
      </p:grpSp>
      <p:grpSp>
        <p:nvGrpSpPr>
          <p:cNvPr id="22" name="Groupe 21">
            <a:extLst>
              <a:ext uri="{FF2B5EF4-FFF2-40B4-BE49-F238E27FC236}">
                <a16:creationId xmlns:a16="http://schemas.microsoft.com/office/drawing/2014/main" id="{DF806B9D-E8FE-8F75-F2C1-D622DB342226}"/>
              </a:ext>
            </a:extLst>
          </p:cNvPr>
          <p:cNvGrpSpPr/>
          <p:nvPr/>
        </p:nvGrpSpPr>
        <p:grpSpPr>
          <a:xfrm>
            <a:off x="3819319" y="3383969"/>
            <a:ext cx="1547184" cy="410156"/>
            <a:chOff x="3759976" y="4473309"/>
            <a:chExt cx="1225727" cy="293439"/>
          </a:xfrm>
        </p:grpSpPr>
        <p:sp>
          <p:nvSpPr>
            <p:cNvPr id="30" name="Rectangle : coins arrondis 29">
              <a:extLst>
                <a:ext uri="{FF2B5EF4-FFF2-40B4-BE49-F238E27FC236}">
                  <a16:creationId xmlns:a16="http://schemas.microsoft.com/office/drawing/2014/main" id="{BE7E2C34-228F-1161-24E4-C000318358C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31" name="Picture 2">
              <a:extLst>
                <a:ext uri="{FF2B5EF4-FFF2-40B4-BE49-F238E27FC236}">
                  <a16:creationId xmlns:a16="http://schemas.microsoft.com/office/drawing/2014/main" id="{45700F7F-A4C9-0289-7396-0D8008008E7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1F7C6BC0-DD46-DB40-3410-876490369E1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40 min</a:t>
              </a:r>
            </a:p>
          </p:txBody>
        </p:sp>
      </p:grpSp>
      <p:grpSp>
        <p:nvGrpSpPr>
          <p:cNvPr id="52" name="Groupe 51">
            <a:extLst>
              <a:ext uri="{FF2B5EF4-FFF2-40B4-BE49-F238E27FC236}">
                <a16:creationId xmlns:a16="http://schemas.microsoft.com/office/drawing/2014/main" id="{464DD226-8A00-6C72-E56A-F06F4AD5904A}"/>
              </a:ext>
            </a:extLst>
          </p:cNvPr>
          <p:cNvGrpSpPr/>
          <p:nvPr/>
        </p:nvGrpSpPr>
        <p:grpSpPr>
          <a:xfrm>
            <a:off x="3819319" y="4476559"/>
            <a:ext cx="1547184" cy="410156"/>
            <a:chOff x="3759976" y="4473309"/>
            <a:chExt cx="1225727" cy="293439"/>
          </a:xfrm>
        </p:grpSpPr>
        <p:sp>
          <p:nvSpPr>
            <p:cNvPr id="53" name="Rectangle : coins arrondis 52">
              <a:extLst>
                <a:ext uri="{FF2B5EF4-FFF2-40B4-BE49-F238E27FC236}">
                  <a16:creationId xmlns:a16="http://schemas.microsoft.com/office/drawing/2014/main" id="{67974313-CBC4-953E-2D72-7A6740482EC4}"/>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4" name="Picture 2">
              <a:extLst>
                <a:ext uri="{FF2B5EF4-FFF2-40B4-BE49-F238E27FC236}">
                  <a16:creationId xmlns:a16="http://schemas.microsoft.com/office/drawing/2014/main" id="{798DA69D-BF4B-66B3-BAEC-18837BB002C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5" name="ZoneTexte 54">
              <a:extLst>
                <a:ext uri="{FF2B5EF4-FFF2-40B4-BE49-F238E27FC236}">
                  <a16:creationId xmlns:a16="http://schemas.microsoft.com/office/drawing/2014/main" id="{D8EFEBF7-32B7-762E-221E-3FDB18BC790E}"/>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grpSp>
        <p:nvGrpSpPr>
          <p:cNvPr id="56" name="Groupe 55">
            <a:extLst>
              <a:ext uri="{FF2B5EF4-FFF2-40B4-BE49-F238E27FC236}">
                <a16:creationId xmlns:a16="http://schemas.microsoft.com/office/drawing/2014/main" id="{2FEBB4C0-0861-F21A-2865-0EBEE711BE92}"/>
              </a:ext>
            </a:extLst>
          </p:cNvPr>
          <p:cNvGrpSpPr/>
          <p:nvPr/>
        </p:nvGrpSpPr>
        <p:grpSpPr>
          <a:xfrm>
            <a:off x="3819319" y="5087537"/>
            <a:ext cx="1547184" cy="410156"/>
            <a:chOff x="3759976" y="4473309"/>
            <a:chExt cx="1225727" cy="293439"/>
          </a:xfrm>
        </p:grpSpPr>
        <p:sp>
          <p:nvSpPr>
            <p:cNvPr id="57" name="Rectangle : coins arrondis 56">
              <a:extLst>
                <a:ext uri="{FF2B5EF4-FFF2-40B4-BE49-F238E27FC236}">
                  <a16:creationId xmlns:a16="http://schemas.microsoft.com/office/drawing/2014/main" id="{25AD8334-AF37-A11F-3B42-4C299D43739B}"/>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8" name="Picture 2">
              <a:extLst>
                <a:ext uri="{FF2B5EF4-FFF2-40B4-BE49-F238E27FC236}">
                  <a16:creationId xmlns:a16="http://schemas.microsoft.com/office/drawing/2014/main" id="{50579993-589B-B413-A0B3-50B5E6F615C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9" name="ZoneTexte 58">
              <a:extLst>
                <a:ext uri="{FF2B5EF4-FFF2-40B4-BE49-F238E27FC236}">
                  <a16:creationId xmlns:a16="http://schemas.microsoft.com/office/drawing/2014/main" id="{B6C64500-7410-4909-5402-765156C4835F}"/>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24" name="Groupe 123">
            <a:extLst>
              <a:ext uri="{FF2B5EF4-FFF2-40B4-BE49-F238E27FC236}">
                <a16:creationId xmlns:a16="http://schemas.microsoft.com/office/drawing/2014/main" id="{1AE99293-BA9C-5380-A8FD-C178A27C9C24}"/>
              </a:ext>
            </a:extLst>
          </p:cNvPr>
          <p:cNvGrpSpPr/>
          <p:nvPr/>
        </p:nvGrpSpPr>
        <p:grpSpPr>
          <a:xfrm>
            <a:off x="3819319" y="3861916"/>
            <a:ext cx="1547184" cy="410156"/>
            <a:chOff x="3759976" y="4473309"/>
            <a:chExt cx="1225727" cy="293439"/>
          </a:xfrm>
        </p:grpSpPr>
        <p:sp>
          <p:nvSpPr>
            <p:cNvPr id="125" name="Rectangle : coins arrondis 124">
              <a:extLst>
                <a:ext uri="{FF2B5EF4-FFF2-40B4-BE49-F238E27FC236}">
                  <a16:creationId xmlns:a16="http://schemas.microsoft.com/office/drawing/2014/main" id="{EACC17D0-475C-D693-7F1A-A74429A616AE}"/>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26" name="Picture 2">
              <a:extLst>
                <a:ext uri="{FF2B5EF4-FFF2-40B4-BE49-F238E27FC236}">
                  <a16:creationId xmlns:a16="http://schemas.microsoft.com/office/drawing/2014/main" id="{5C389702-6EAB-F95D-0CED-580A5E75B3C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127" name="ZoneTexte 126">
              <a:extLst>
                <a:ext uri="{FF2B5EF4-FFF2-40B4-BE49-F238E27FC236}">
                  <a16:creationId xmlns:a16="http://schemas.microsoft.com/office/drawing/2014/main" id="{CC236D23-1492-96CF-575E-76D77D6B35B3}"/>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851CF-6085-5772-325E-564CFC7E2734}"/>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860A24FB-078E-F2BC-FDD0-4AFD1D370AD6}"/>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46C0FB19-5322-CFE7-390C-B131AA209B3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5E587A3-F30E-E811-BF1A-D16A7D046C94}"/>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CA99AB3-E553-BDB1-FB9D-54B120726BA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46CB5EB3-7ED4-CD4A-F970-434AC54F8897}"/>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751B662B-EBBD-A5CA-7BE8-2F98D4957CCB}"/>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DE5CEA82-7337-8AFA-2EAF-01C2C4286D8F}"/>
              </a:ext>
            </a:extLst>
          </p:cNvPr>
          <p:cNvSpPr txBox="1"/>
          <p:nvPr>
            <p:custDataLst>
              <p:tags r:id="rId4"/>
            </p:custDataLst>
          </p:nvPr>
        </p:nvSpPr>
        <p:spPr>
          <a:xfrm>
            <a:off x="906650" y="330200"/>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 </a:t>
            </a:r>
            <a:r>
              <a:rPr lang="fr-FR" sz="1600" b="1" dirty="0">
                <a:solidFill>
                  <a:prstClr val="white">
                    <a:lumMod val="65000"/>
                  </a:prstClr>
                </a:solidFill>
              </a:rPr>
              <a:t>Le son « </a:t>
            </a:r>
            <a:r>
              <a:rPr lang="fr-FR" sz="1600" b="1" dirty="0" err="1">
                <a:solidFill>
                  <a:prstClr val="white">
                    <a:lumMod val="65000"/>
                  </a:prstClr>
                </a:solidFill>
              </a:rPr>
              <a:t>oi</a:t>
            </a:r>
            <a:r>
              <a:rPr lang="fr-FR" sz="1600" b="1" dirty="0">
                <a:solidFill>
                  <a:prstClr val="white">
                    <a:lumMod val="65000"/>
                  </a:prstClr>
                </a:solidFill>
              </a:rPr>
              <a:t> » s’écrit aussi avec : o et y </a:t>
            </a:r>
          </a:p>
          <a:p>
            <a:pPr defTabSz="609630">
              <a:spcAft>
                <a:spcPts val="400"/>
              </a:spcAft>
              <a:defRPr/>
            </a:pPr>
            <a:endParaRPr lang="fr-FR" sz="1600" b="1" dirty="0">
              <a:solidFill>
                <a:prstClr val="white">
                  <a:lumMod val="65000"/>
                </a:prstClr>
              </a:solidFill>
              <a:latin typeface="Calibri"/>
            </a:endParaRPr>
          </a:p>
        </p:txBody>
      </p:sp>
      <p:sp>
        <p:nvSpPr>
          <p:cNvPr id="4" name="Rectangle 3">
            <a:extLst>
              <a:ext uri="{FF2B5EF4-FFF2-40B4-BE49-F238E27FC236}">
                <a16:creationId xmlns:a16="http://schemas.microsoft.com/office/drawing/2014/main" id="{82BD8264-8FA9-CFBC-3394-DCEA92D9EC67}"/>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oy</a:t>
            </a:r>
            <a:r>
              <a:rPr lang="pt-BR" sz="8800" b="1" dirty="0">
                <a:solidFill>
                  <a:srgbClr val="106585"/>
                </a:solidFill>
                <a:latin typeface="Dosis" pitchFamily="2" charset="0"/>
              </a:rPr>
              <a:t> </a:t>
            </a:r>
          </a:p>
        </p:txBody>
      </p:sp>
      <p:graphicFrame>
        <p:nvGraphicFramePr>
          <p:cNvPr id="3" name="Tableau 2">
            <a:extLst>
              <a:ext uri="{FF2B5EF4-FFF2-40B4-BE49-F238E27FC236}">
                <a16:creationId xmlns:a16="http://schemas.microsoft.com/office/drawing/2014/main" id="{9E612080-D3FC-06B2-8389-E7378C73858D}"/>
              </a:ext>
            </a:extLst>
          </p:cNvPr>
          <p:cNvGraphicFramePr>
            <a:graphicFrameLocks noGrp="1"/>
          </p:cNvGraphicFramePr>
          <p:nvPr>
            <p:custDataLst>
              <p:tags r:id="rId6"/>
            </p:custData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1169283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9EA38-CD93-3B46-7767-4CF8B39DEFB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3C2C4DB-9BF0-1228-D3C1-23FF5667FA4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46668BC-AA35-BE1E-3A95-AC215425DEFC}"/>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FF3E790B-1F99-DB4B-1630-A09161D623D2}"/>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3D5FBFED-9531-697E-B906-526E8BB78194}"/>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6058B2F6-4EB1-CD38-9B81-C469493ED63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B8EB775-576E-0E94-F7BD-D8E9B078E51E}"/>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B277F71-E84D-E1DE-13BA-5DB03B5530BB}"/>
              </a:ext>
            </a:extLst>
          </p:cNvPr>
          <p:cNvSpPr/>
          <p:nvPr>
            <p:custDataLst>
              <p:tags r:id="rId7"/>
            </p:custDataLst>
          </p:nvPr>
        </p:nvSpPr>
        <p:spPr>
          <a:xfrm>
            <a:off x="183905"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B2C72AF-357D-200D-8345-377C74AEEAB9}"/>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A9CEA0B-020D-2B69-830F-4895D1F2C8DF}"/>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84ED9AA9-3B3F-7AB5-8E16-54020A0CF3EC}"/>
              </a:ext>
            </a:extLst>
          </p:cNvPr>
          <p:cNvSpPr/>
          <p:nvPr>
            <p:custDataLst>
              <p:tags r:id="rId10"/>
            </p:custDataLst>
          </p:nvPr>
        </p:nvSpPr>
        <p:spPr>
          <a:xfrm>
            <a:off x="457202" y="1555798"/>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oy</a:t>
            </a:r>
          </a:p>
          <a:p>
            <a:pPr algn="ctr" defTabSz="457223"/>
            <a:r>
              <a:rPr lang="pt-BR" sz="9900" b="1" dirty="0">
                <a:solidFill>
                  <a:srgbClr val="106585"/>
                </a:solidFill>
                <a:latin typeface="Dosis" pitchFamily="2" charset="0"/>
              </a:rPr>
              <a:t>n</a:t>
            </a:r>
            <a:r>
              <a:rPr lang="pt-BR" sz="9900" b="1" dirty="0">
                <a:solidFill>
                  <a:schemeClr val="accent6">
                    <a:lumMod val="75000"/>
                  </a:schemeClr>
                </a:solidFill>
                <a:latin typeface="Dosis" pitchFamily="2" charset="0"/>
              </a:rPr>
              <a:t>oy</a:t>
            </a:r>
            <a:r>
              <a:rPr lang="pt-BR" sz="9900" b="1" dirty="0">
                <a:solidFill>
                  <a:srgbClr val="106585"/>
                </a:solidFill>
                <a:latin typeface="Dosis" pitchFamily="2" charset="0"/>
              </a:rPr>
              <a:t>au</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7DA104AE-FA97-8D70-278A-C997375B1096}"/>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oi » comme dans noyau.  Lisons ensemble: « oi »  « noyau ».</a:t>
            </a:r>
          </a:p>
        </p:txBody>
      </p:sp>
      <p:graphicFrame>
        <p:nvGraphicFramePr>
          <p:cNvPr id="9" name="Tableau 8">
            <a:extLst>
              <a:ext uri="{FF2B5EF4-FFF2-40B4-BE49-F238E27FC236}">
                <a16:creationId xmlns:a16="http://schemas.microsoft.com/office/drawing/2014/main" id="{D02DB58A-A044-0997-0C9D-9DD8ED85705D}"/>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9BA81206-DFB5-282C-22BD-6029D9DDC00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994777" y="2487727"/>
            <a:ext cx="2430185" cy="1963208"/>
          </a:xfrm>
          <a:prstGeom prst="rect">
            <a:avLst/>
          </a:prstGeom>
        </p:spPr>
      </p:pic>
      <p:cxnSp>
        <p:nvCxnSpPr>
          <p:cNvPr id="11" name="Connecteur droit avec flèche 10">
            <a:extLst>
              <a:ext uri="{FF2B5EF4-FFF2-40B4-BE49-F238E27FC236}">
                <a16:creationId xmlns:a16="http://schemas.microsoft.com/office/drawing/2014/main" id="{84ADF3D8-BB1E-6AA8-FBAD-17EDDF56321B}"/>
              </a:ext>
            </a:extLst>
          </p:cNvPr>
          <p:cNvCxnSpPr/>
          <p:nvPr/>
        </p:nvCxnSpPr>
        <p:spPr>
          <a:xfrm>
            <a:off x="6548284" y="1463100"/>
            <a:ext cx="639097" cy="1575068"/>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67934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94C97-D6BC-A9F6-092F-A83F31A36A4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37288D9-59C6-5EA8-E910-B3D2B942988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7E36C7B-DED0-8712-4F08-A0B870413240}"/>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602C32FC-BC9F-FB71-638D-79E899FEF560}"/>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FC0CEEE-FB37-DF03-B0B1-1A55DAC17D27}"/>
              </a:ext>
            </a:extLst>
          </p:cNvPr>
          <p:cNvSpPr/>
          <p:nvPr>
            <p:custDataLst>
              <p:tags r:id="rId4"/>
            </p:custDataLst>
          </p:nvPr>
        </p:nvSpPr>
        <p:spPr>
          <a:xfrm>
            <a:off x="559050" y="145999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800" dirty="0">
              <a:solidFill>
                <a:prstClr val="black"/>
              </a:solidFill>
              <a:latin typeface="Dosis" pitchFamily="2" charset="0"/>
            </a:endParaRPr>
          </a:p>
        </p:txBody>
      </p:sp>
      <p:sp>
        <p:nvSpPr>
          <p:cNvPr id="7" name="Rectangle 6">
            <a:extLst>
              <a:ext uri="{FF2B5EF4-FFF2-40B4-BE49-F238E27FC236}">
                <a16:creationId xmlns:a16="http://schemas.microsoft.com/office/drawing/2014/main" id="{05C09D51-B275-D871-39F9-3E100D070713}"/>
              </a:ext>
            </a:extLst>
          </p:cNvPr>
          <p:cNvSpPr/>
          <p:nvPr>
            <p:custDataLst>
              <p:tags r:id="rId5"/>
            </p:custDataLst>
          </p:nvPr>
        </p:nvSpPr>
        <p:spPr>
          <a:xfrm>
            <a:off x="228601" y="1650931"/>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800" dirty="0">
              <a:solidFill>
                <a:prstClr val="white"/>
              </a:solidFill>
              <a:latin typeface="Dosis" pitchFamily="2" charset="0"/>
            </a:endParaRPr>
          </a:p>
        </p:txBody>
      </p:sp>
      <p:sp>
        <p:nvSpPr>
          <p:cNvPr id="15" name="Rectangle 14">
            <a:extLst>
              <a:ext uri="{FF2B5EF4-FFF2-40B4-BE49-F238E27FC236}">
                <a16:creationId xmlns:a16="http://schemas.microsoft.com/office/drawing/2014/main" id="{87BE1E92-8FE5-12CA-9013-E73041689281}"/>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CFD08A1-603E-D0D3-8FE6-5F99AB5EE648}"/>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4C73000-8AB5-221D-E8BA-7AE2C32883AB}"/>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EBEED5C-CBF6-71C6-9257-6B1459D6E7B3}"/>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DC3BC92-D29C-22C6-2CFA-8152C255726B}"/>
              </a:ext>
            </a:extLst>
          </p:cNvPr>
          <p:cNvSpPr/>
          <p:nvPr>
            <p:custDataLst>
              <p:tags r:id="rId10"/>
            </p:custDataLst>
          </p:nvPr>
        </p:nvSpPr>
        <p:spPr>
          <a:xfrm>
            <a:off x="638096" y="4512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2" name="ZoneTexte 1">
            <a:extLst>
              <a:ext uri="{FF2B5EF4-FFF2-40B4-BE49-F238E27FC236}">
                <a16:creationId xmlns:a16="http://schemas.microsoft.com/office/drawing/2014/main" id="{101962F1-D272-A65B-A4DB-FEC7370F9C0D}"/>
              </a:ext>
            </a:extLst>
          </p:cNvPr>
          <p:cNvSpPr txBox="1"/>
          <p:nvPr>
            <p:custDataLst>
              <p:tags r:id="rId11"/>
            </p:custDataLst>
          </p:nvPr>
        </p:nvSpPr>
        <p:spPr>
          <a:xfrm>
            <a:off x="950060" y="387300"/>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C’est la lettre o. Elle fait le son « o ».</a:t>
            </a:r>
          </a:p>
        </p:txBody>
      </p:sp>
      <p:sp>
        <p:nvSpPr>
          <p:cNvPr id="9" name="Rectangle 8">
            <a:extLst>
              <a:ext uri="{FF2B5EF4-FFF2-40B4-BE49-F238E27FC236}">
                <a16:creationId xmlns:a16="http://schemas.microsoft.com/office/drawing/2014/main" id="{7903C030-EFAB-F487-94E1-05F03654DF98}"/>
              </a:ext>
            </a:extLst>
          </p:cNvPr>
          <p:cNvSpPr/>
          <p:nvPr>
            <p:custDataLst>
              <p:tags r:id="rId12"/>
            </p:custDataLst>
          </p:nvPr>
        </p:nvSpPr>
        <p:spPr>
          <a:xfrm>
            <a:off x="3380166" y="1808510"/>
            <a:ext cx="2574908" cy="2739211"/>
          </a:xfrm>
          <a:prstGeom prst="rect">
            <a:avLst/>
          </a:prstGeom>
        </p:spPr>
        <p:txBody>
          <a:bodyPr wrap="square">
            <a:spAutoFit/>
          </a:bodyPr>
          <a:lstStyle/>
          <a:p>
            <a:pPr algn="ctr" defTabSz="457223"/>
            <a:r>
              <a:rPr lang="pt-BR" sz="17200" b="1" dirty="0">
                <a:solidFill>
                  <a:srgbClr val="106585"/>
                </a:solidFill>
                <a:latin typeface="Dosis" pitchFamily="2" charset="0"/>
              </a:rPr>
              <a:t>o</a:t>
            </a:r>
            <a:endParaRPr lang="fr-FR" sz="17200" b="1" dirty="0">
              <a:solidFill>
                <a:srgbClr val="106585"/>
              </a:solidFill>
              <a:latin typeface="Dosis" pitchFamily="2" charset="0"/>
            </a:endParaRPr>
          </a:p>
        </p:txBody>
      </p:sp>
      <p:graphicFrame>
        <p:nvGraphicFramePr>
          <p:cNvPr id="4" name="Tableau 3">
            <a:extLst>
              <a:ext uri="{FF2B5EF4-FFF2-40B4-BE49-F238E27FC236}">
                <a16:creationId xmlns:a16="http://schemas.microsoft.com/office/drawing/2014/main" id="{AB0BC9B5-70D0-06C0-35E3-BFFF0A58CF1F}"/>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0771493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237FF-3E31-4550-DBB2-8470191D4EE0}"/>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7239C7A-41D5-D625-71C8-C07B10C6355E}"/>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620C1FB-A27E-255A-164C-F05F7963A574}"/>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64B1193F-4FE4-F869-34F0-469639B35E1E}"/>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23A94D38-BC4E-B228-ABBE-2DA3ACE13375}"/>
              </a:ext>
            </a:extLst>
          </p:cNvPr>
          <p:cNvSpPr/>
          <p:nvPr>
            <p:custDataLst>
              <p:tags r:id="rId4"/>
            </p:custDataLst>
          </p:nvPr>
        </p:nvSpPr>
        <p:spPr>
          <a:xfrm>
            <a:off x="559050" y="145999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800" dirty="0">
              <a:solidFill>
                <a:prstClr val="black"/>
              </a:solidFill>
              <a:latin typeface="Dosis" pitchFamily="2" charset="0"/>
            </a:endParaRPr>
          </a:p>
        </p:txBody>
      </p:sp>
      <p:sp>
        <p:nvSpPr>
          <p:cNvPr id="7" name="Rectangle 6">
            <a:extLst>
              <a:ext uri="{FF2B5EF4-FFF2-40B4-BE49-F238E27FC236}">
                <a16:creationId xmlns:a16="http://schemas.microsoft.com/office/drawing/2014/main" id="{FDA4BE77-26E5-D0F6-D343-F62F85C0504A}"/>
              </a:ext>
            </a:extLst>
          </p:cNvPr>
          <p:cNvSpPr/>
          <p:nvPr>
            <p:custDataLst>
              <p:tags r:id="rId5"/>
            </p:custDataLst>
          </p:nvPr>
        </p:nvSpPr>
        <p:spPr>
          <a:xfrm>
            <a:off x="228601" y="1650931"/>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800" dirty="0">
              <a:solidFill>
                <a:prstClr val="white"/>
              </a:solidFill>
              <a:latin typeface="Dosis" pitchFamily="2" charset="0"/>
            </a:endParaRPr>
          </a:p>
        </p:txBody>
      </p:sp>
      <p:sp>
        <p:nvSpPr>
          <p:cNvPr id="15" name="Rectangle 14">
            <a:extLst>
              <a:ext uri="{FF2B5EF4-FFF2-40B4-BE49-F238E27FC236}">
                <a16:creationId xmlns:a16="http://schemas.microsoft.com/office/drawing/2014/main" id="{6C178721-600A-F2A8-03BE-7B36FDCA2388}"/>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9446C2B-8751-0823-9132-760C7C8B3756}"/>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F187052-2598-885A-75CD-4FFFED3FFBC9}"/>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AF8575C-51CE-00BA-A094-473D8A73F345}"/>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7958BD3-6CFA-EFBE-C39F-DCC69EE0CC56}"/>
              </a:ext>
            </a:extLst>
          </p:cNvPr>
          <p:cNvSpPr/>
          <p:nvPr>
            <p:custDataLst>
              <p:tags r:id="rId10"/>
            </p:custDataLst>
          </p:nvPr>
        </p:nvSpPr>
        <p:spPr>
          <a:xfrm>
            <a:off x="638096" y="4512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2" name="ZoneTexte 1">
            <a:extLst>
              <a:ext uri="{FF2B5EF4-FFF2-40B4-BE49-F238E27FC236}">
                <a16:creationId xmlns:a16="http://schemas.microsoft.com/office/drawing/2014/main" id="{6FA7F5DA-C312-89B9-6C1C-D9FF15746808}"/>
              </a:ext>
            </a:extLst>
          </p:cNvPr>
          <p:cNvSpPr txBox="1"/>
          <p:nvPr>
            <p:custDataLst>
              <p:tags r:id="rId11"/>
            </p:custDataLst>
          </p:nvPr>
        </p:nvSpPr>
        <p:spPr>
          <a:xfrm>
            <a:off x="950060" y="387300"/>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Le son « o » peut aussi s’écrire avec les lettres a et u. « au » . </a:t>
            </a:r>
          </a:p>
        </p:txBody>
      </p:sp>
      <p:sp>
        <p:nvSpPr>
          <p:cNvPr id="9" name="Rectangle 8">
            <a:extLst>
              <a:ext uri="{FF2B5EF4-FFF2-40B4-BE49-F238E27FC236}">
                <a16:creationId xmlns:a16="http://schemas.microsoft.com/office/drawing/2014/main" id="{DC0A76C1-86B2-93C1-6FEC-F92D1CC1B327}"/>
              </a:ext>
            </a:extLst>
          </p:cNvPr>
          <p:cNvSpPr/>
          <p:nvPr>
            <p:custDataLst>
              <p:tags r:id="rId12"/>
            </p:custDataLst>
          </p:nvPr>
        </p:nvSpPr>
        <p:spPr>
          <a:xfrm>
            <a:off x="3380166" y="1808510"/>
            <a:ext cx="2574908" cy="2739211"/>
          </a:xfrm>
          <a:prstGeom prst="rect">
            <a:avLst/>
          </a:prstGeom>
        </p:spPr>
        <p:txBody>
          <a:bodyPr wrap="square">
            <a:spAutoFit/>
          </a:bodyPr>
          <a:lstStyle/>
          <a:p>
            <a:pPr algn="ctr" defTabSz="457223"/>
            <a:r>
              <a:rPr lang="pt-BR" sz="17200" b="1" dirty="0" err="1">
                <a:solidFill>
                  <a:srgbClr val="106585"/>
                </a:solidFill>
                <a:latin typeface="Dosis" pitchFamily="2" charset="0"/>
              </a:rPr>
              <a:t>au</a:t>
            </a:r>
            <a:endParaRPr lang="fr-FR" sz="17200" b="1" dirty="0">
              <a:solidFill>
                <a:srgbClr val="106585"/>
              </a:solidFill>
              <a:latin typeface="Dosis" pitchFamily="2" charset="0"/>
            </a:endParaRPr>
          </a:p>
        </p:txBody>
      </p:sp>
      <p:graphicFrame>
        <p:nvGraphicFramePr>
          <p:cNvPr id="4" name="Tableau 3">
            <a:extLst>
              <a:ext uri="{FF2B5EF4-FFF2-40B4-BE49-F238E27FC236}">
                <a16:creationId xmlns:a16="http://schemas.microsoft.com/office/drawing/2014/main" id="{26DA60D6-09E7-1B45-547D-894111986EA9}"/>
              </a:ext>
            </a:extLst>
          </p:cNvPr>
          <p:cNvGraphicFramePr>
            <a:graphicFrameLocks noGrp="1"/>
          </p:cNvGraphicFramePr>
          <p:nvPr>
            <p:custDataLst>
              <p:tags r:id="rId13"/>
            </p:custDataLst>
            <p:extLst>
              <p:ext uri="{D42A27DB-BD31-4B8C-83A1-F6EECF244321}">
                <p14:modId xmlns:p14="http://schemas.microsoft.com/office/powerpoint/2010/main" val="1522328690"/>
              </p:ext>
            </p:extLst>
          </p:nvPr>
        </p:nvGraphicFramePr>
        <p:xfrm>
          <a:off x="-14254" y="-73304"/>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2893051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E7B01-9ADA-C8F0-31F0-2AAC16ACCF6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919E995-8BB8-4ECA-61F6-082CA9C8E56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FAAA9366-F89F-5C33-F1A3-6D8C1388ACE7}"/>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F1AEBE03-9CAD-9196-DF24-064A7BB999FD}"/>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DDB9CF05-F02C-A7E4-F76A-6126EC09AEB5}"/>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3F89C7F-AF9D-2B55-D57F-7428AF824C46}"/>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8ECA1384-47B4-BD7E-A81E-458713F9B73B}"/>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C3CFD5D-F969-102C-72CB-E65041393038}"/>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6B7D566-DD3F-FF3F-F9CE-4F03E3C41061}"/>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87220C-0ED5-B7A8-E1C8-02BD0E64029A}"/>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F1CC0C3C-EA6C-6A02-63D7-71298D71C3DB}"/>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«dans le mot jaune, le son « o » s’écrit avec a et u .  Lisons ensemble: « au , jaune ».</a:t>
            </a:r>
          </a:p>
        </p:txBody>
      </p:sp>
      <p:graphicFrame>
        <p:nvGraphicFramePr>
          <p:cNvPr id="9" name="Tableau 8">
            <a:extLst>
              <a:ext uri="{FF2B5EF4-FFF2-40B4-BE49-F238E27FC236}">
                <a16:creationId xmlns:a16="http://schemas.microsoft.com/office/drawing/2014/main" id="{824B2761-AFB3-9377-1835-661A2F6B7477}"/>
              </a:ext>
            </a:extLst>
          </p:cNvPr>
          <p:cNvGraphicFramePr>
            <a:graphicFrameLocks noGrp="1"/>
          </p:cNvGraphicFramePr>
          <p:nvPr>
            <p:custDataLst>
              <p:tags r:id="rId11"/>
            </p:custDataLst>
            <p:extLst>
              <p:ext uri="{D42A27DB-BD31-4B8C-83A1-F6EECF244321}">
                <p14:modId xmlns:p14="http://schemas.microsoft.com/office/powerpoint/2010/main" val="938027908"/>
              </p:ext>
            </p:ext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D7A8843C-CE52-2034-8543-C59CF40DB772}"/>
              </a:ext>
            </a:extLst>
          </p:cNvPr>
          <p:cNvSpPr/>
          <p:nvPr>
            <p:custDataLst>
              <p:tags r:id="rId12"/>
            </p:custDataLst>
          </p:nvPr>
        </p:nvSpPr>
        <p:spPr>
          <a:xfrm>
            <a:off x="406810" y="1499150"/>
            <a:ext cx="6489290" cy="3139321"/>
          </a:xfrm>
          <a:prstGeom prst="rect">
            <a:avLst/>
          </a:prstGeom>
        </p:spPr>
        <p:txBody>
          <a:bodyPr wrap="square">
            <a:spAutoFit/>
          </a:bodyPr>
          <a:lstStyle/>
          <a:p>
            <a:pPr algn="ctr" defTabSz="457223"/>
            <a:r>
              <a:rPr lang="pt-BR" sz="9900" b="1" dirty="0" err="1">
                <a:solidFill>
                  <a:srgbClr val="E46C0A"/>
                </a:solidFill>
                <a:latin typeface="Dosis" pitchFamily="2" charset="0"/>
              </a:rPr>
              <a:t>au</a:t>
            </a:r>
            <a:endParaRPr lang="pt-BR" sz="9900" b="1" dirty="0">
              <a:solidFill>
                <a:srgbClr val="E46C0A"/>
              </a:solidFill>
              <a:latin typeface="Dosis" pitchFamily="2" charset="0"/>
            </a:endParaRPr>
          </a:p>
          <a:p>
            <a:pPr algn="ctr" defTabSz="457223"/>
            <a:r>
              <a:rPr lang="pt-BR" sz="9900" b="1" dirty="0" err="1">
                <a:solidFill>
                  <a:srgbClr val="106585"/>
                </a:solidFill>
                <a:latin typeface="Dosis" pitchFamily="2" charset="0"/>
              </a:rPr>
              <a:t>j</a:t>
            </a:r>
            <a:r>
              <a:rPr lang="pt-BR" sz="9900" b="1" dirty="0" err="1">
                <a:solidFill>
                  <a:schemeClr val="accent6">
                    <a:lumMod val="75000"/>
                  </a:schemeClr>
                </a:solidFill>
                <a:latin typeface="Dosis" pitchFamily="2" charset="0"/>
              </a:rPr>
              <a:t>au</a:t>
            </a:r>
            <a:r>
              <a:rPr lang="pt-BR" sz="9900" b="1" dirty="0" err="1">
                <a:solidFill>
                  <a:srgbClr val="106585"/>
                </a:solidFill>
                <a:latin typeface="Dosis" pitchFamily="2" charset="0"/>
              </a:rPr>
              <a:t>ne</a:t>
            </a:r>
            <a:endParaRPr lang="fr-FR" sz="9900" b="1" dirty="0">
              <a:solidFill>
                <a:srgbClr val="106585"/>
              </a:solidFill>
              <a:latin typeface="Dosis" pitchFamily="2" charset="0"/>
            </a:endParaRPr>
          </a:p>
        </p:txBody>
      </p:sp>
      <p:pic>
        <p:nvPicPr>
          <p:cNvPr id="10" name="Image 9">
            <a:extLst>
              <a:ext uri="{FF2B5EF4-FFF2-40B4-BE49-F238E27FC236}">
                <a16:creationId xmlns:a16="http://schemas.microsoft.com/office/drawing/2014/main" id="{1E830A7D-BEB9-F9E7-854E-01B8FCE64A8F}"/>
              </a:ext>
            </a:extLst>
          </p:cNvPr>
          <p:cNvPicPr>
            <a:picLocks noChangeAspect="1"/>
          </p:cNvPicPr>
          <p:nvPr/>
        </p:nvPicPr>
        <p:blipFill>
          <a:blip r:embed="rId16">
            <a:clrChange>
              <a:clrFrom>
                <a:srgbClr val="FFFFFF"/>
              </a:clrFrom>
              <a:clrTo>
                <a:srgbClr val="FFFFFF">
                  <a:alpha val="0"/>
                </a:srgbClr>
              </a:clrTo>
            </a:clrChange>
          </a:blip>
          <a:stretch>
            <a:fillRect/>
          </a:stretch>
        </p:blipFill>
        <p:spPr>
          <a:xfrm>
            <a:off x="5657971" y="2247711"/>
            <a:ext cx="2750093" cy="2604329"/>
          </a:xfrm>
          <a:prstGeom prst="rect">
            <a:avLst/>
          </a:prstGeom>
        </p:spPr>
      </p:pic>
    </p:spTree>
    <p:extLst>
      <p:ext uri="{BB962C8B-B14F-4D97-AF65-F5344CB8AC3E}">
        <p14:creationId xmlns:p14="http://schemas.microsoft.com/office/powerpoint/2010/main" val="35092399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8D6EC-F754-0A92-21DB-912F4E27657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05FE5C1-A9AC-9F4A-3169-F76E8EEBC9C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A21A6176-04D7-5654-7ECF-8F271ACF458D}"/>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83A6594D-4EB1-9184-7309-097A9EACD76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BCC13E77-E967-86AF-4146-3547E25D1255}"/>
              </a:ext>
            </a:extLst>
          </p:cNvPr>
          <p:cNvSpPr/>
          <p:nvPr>
            <p:custDataLst>
              <p:tags r:id="rId4"/>
            </p:custDataLst>
          </p:nvPr>
        </p:nvSpPr>
        <p:spPr>
          <a:xfrm>
            <a:off x="559050" y="145999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800" dirty="0">
              <a:solidFill>
                <a:prstClr val="black"/>
              </a:solidFill>
              <a:latin typeface="Dosis" pitchFamily="2" charset="0"/>
            </a:endParaRPr>
          </a:p>
        </p:txBody>
      </p:sp>
      <p:sp>
        <p:nvSpPr>
          <p:cNvPr id="7" name="Rectangle 6">
            <a:extLst>
              <a:ext uri="{FF2B5EF4-FFF2-40B4-BE49-F238E27FC236}">
                <a16:creationId xmlns:a16="http://schemas.microsoft.com/office/drawing/2014/main" id="{14547285-4F33-953D-F967-35C5E4C14C99}"/>
              </a:ext>
            </a:extLst>
          </p:cNvPr>
          <p:cNvSpPr/>
          <p:nvPr>
            <p:custDataLst>
              <p:tags r:id="rId5"/>
            </p:custDataLst>
          </p:nvPr>
        </p:nvSpPr>
        <p:spPr>
          <a:xfrm>
            <a:off x="228601" y="1650931"/>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8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7D24F80-6BE3-4623-4956-A90B04960C41}"/>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AAA5E10-B88A-5D30-1A73-D89AB8E9CEAF}"/>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F591E7E-ABDD-D139-8A56-41D4B879CFC7}"/>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B4CB1A3-582B-443C-1862-80A388AC6FF8}"/>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0F1688C-C540-79E3-8C62-E0E72B9F8994}"/>
              </a:ext>
            </a:extLst>
          </p:cNvPr>
          <p:cNvSpPr/>
          <p:nvPr>
            <p:custDataLst>
              <p:tags r:id="rId10"/>
            </p:custDataLst>
          </p:nvPr>
        </p:nvSpPr>
        <p:spPr>
          <a:xfrm>
            <a:off x="638096" y="4512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2" name="ZoneTexte 1">
            <a:extLst>
              <a:ext uri="{FF2B5EF4-FFF2-40B4-BE49-F238E27FC236}">
                <a16:creationId xmlns:a16="http://schemas.microsoft.com/office/drawing/2014/main" id="{9F0E2CF7-4154-BF65-0F50-B95F1E178096}"/>
              </a:ext>
            </a:extLst>
          </p:cNvPr>
          <p:cNvSpPr txBox="1"/>
          <p:nvPr>
            <p:custDataLst>
              <p:tags r:id="rId11"/>
            </p:custDataLst>
          </p:nvPr>
        </p:nvSpPr>
        <p:spPr>
          <a:xfrm>
            <a:off x="950060" y="387300"/>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Le son « o » peut aussi s’écrire avec les lettres e , a et u. « eau » . </a:t>
            </a:r>
          </a:p>
        </p:txBody>
      </p:sp>
      <p:sp>
        <p:nvSpPr>
          <p:cNvPr id="9" name="Rectangle 8">
            <a:extLst>
              <a:ext uri="{FF2B5EF4-FFF2-40B4-BE49-F238E27FC236}">
                <a16:creationId xmlns:a16="http://schemas.microsoft.com/office/drawing/2014/main" id="{BDC6DABF-ED02-862E-5532-BB584BB7598A}"/>
              </a:ext>
            </a:extLst>
          </p:cNvPr>
          <p:cNvSpPr/>
          <p:nvPr>
            <p:custDataLst>
              <p:tags r:id="rId12"/>
            </p:custDataLst>
          </p:nvPr>
        </p:nvSpPr>
        <p:spPr>
          <a:xfrm>
            <a:off x="2707813" y="1453383"/>
            <a:ext cx="3576446" cy="2292935"/>
          </a:xfrm>
          <a:prstGeom prst="rect">
            <a:avLst/>
          </a:prstGeom>
        </p:spPr>
        <p:txBody>
          <a:bodyPr wrap="square">
            <a:spAutoFit/>
          </a:bodyPr>
          <a:lstStyle/>
          <a:p>
            <a:pPr algn="ctr" defTabSz="457223"/>
            <a:r>
              <a:rPr lang="pt-BR" sz="14300" b="1" dirty="0" err="1">
                <a:solidFill>
                  <a:srgbClr val="106585"/>
                </a:solidFill>
                <a:latin typeface="Dosis" pitchFamily="2" charset="0"/>
              </a:rPr>
              <a:t>eau</a:t>
            </a:r>
            <a:endParaRPr lang="fr-FR" sz="14300" b="1" dirty="0">
              <a:solidFill>
                <a:srgbClr val="106585"/>
              </a:solidFill>
              <a:latin typeface="Dosis" pitchFamily="2" charset="0"/>
            </a:endParaRPr>
          </a:p>
        </p:txBody>
      </p:sp>
      <p:graphicFrame>
        <p:nvGraphicFramePr>
          <p:cNvPr id="4" name="Tableau 3">
            <a:extLst>
              <a:ext uri="{FF2B5EF4-FFF2-40B4-BE49-F238E27FC236}">
                <a16:creationId xmlns:a16="http://schemas.microsoft.com/office/drawing/2014/main" id="{3F99F430-F394-12BD-4972-622B1ECEE76A}"/>
              </a:ext>
            </a:extLst>
          </p:cNvPr>
          <p:cNvGraphicFramePr>
            <a:graphicFrameLocks noGrp="1"/>
          </p:cNvGraphicFramePr>
          <p:nvPr>
            <p:custDataLst>
              <p:tags r:id="rId13"/>
            </p:custDataLst>
          </p:nvPr>
        </p:nvGraphicFramePr>
        <p:xfrm>
          <a:off x="-14254" y="-73304"/>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7298266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1AB40-CFA5-C32A-5FE9-86E41AE89FEA}"/>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5B79636-5FE4-669A-297A-D22A884A3E4F}"/>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F1EFF884-CBCE-3B38-C94C-1C7C50212254}"/>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7F664E7-9F23-9F7A-FC7F-9626C2617A0D}"/>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A6C4010B-B6D7-509B-2B48-3E39DEC5AA5C}"/>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C23BCB5B-31BE-1093-C735-F9C0F843298A}"/>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8FB72F3-F331-925A-3203-8641D7FEFF5E}"/>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6E3B87B-713C-D5CF-7882-FC1CAFF58EEB}"/>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77CC514-8A9F-F825-3365-3FAB37381FA8}"/>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8FC5E40-A90E-F557-9BE5-4EF700286FBC}"/>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F96E45A0-050E-886B-A7F5-AD9E380A0A5B}"/>
              </a:ext>
            </a:extLst>
          </p:cNvPr>
          <p:cNvSpPr txBox="1"/>
          <p:nvPr>
            <p:custDataLst>
              <p:tags r:id="rId10"/>
            </p:custDataLst>
          </p:nvPr>
        </p:nvSpPr>
        <p:spPr>
          <a:xfrm>
            <a:off x="1014972" y="350411"/>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«dans le mot drapeau, le son « o » s’écrit avec e, a et u .  Lisons ensemble: « eau , drapeau ».</a:t>
            </a:r>
          </a:p>
        </p:txBody>
      </p:sp>
      <p:graphicFrame>
        <p:nvGraphicFramePr>
          <p:cNvPr id="9" name="Tableau 8">
            <a:extLst>
              <a:ext uri="{FF2B5EF4-FFF2-40B4-BE49-F238E27FC236}">
                <a16:creationId xmlns:a16="http://schemas.microsoft.com/office/drawing/2014/main" id="{D7CB0FCE-77A5-4B5C-3D2F-B52D978808C5}"/>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37577DA4-1301-495A-2C8D-E47D243D89C3}"/>
              </a:ext>
            </a:extLst>
          </p:cNvPr>
          <p:cNvSpPr/>
          <p:nvPr>
            <p:custDataLst>
              <p:tags r:id="rId12"/>
            </p:custDataLst>
          </p:nvPr>
        </p:nvSpPr>
        <p:spPr>
          <a:xfrm>
            <a:off x="406810" y="1499150"/>
            <a:ext cx="6489290" cy="3139321"/>
          </a:xfrm>
          <a:prstGeom prst="rect">
            <a:avLst/>
          </a:prstGeom>
        </p:spPr>
        <p:txBody>
          <a:bodyPr wrap="square">
            <a:spAutoFit/>
          </a:bodyPr>
          <a:lstStyle/>
          <a:p>
            <a:pPr algn="ctr" defTabSz="457223"/>
            <a:r>
              <a:rPr lang="pt-BR" sz="9900" b="1" dirty="0" err="1">
                <a:solidFill>
                  <a:srgbClr val="E46C0A"/>
                </a:solidFill>
                <a:latin typeface="Dosis" pitchFamily="2" charset="0"/>
              </a:rPr>
              <a:t>eau</a:t>
            </a:r>
            <a:endParaRPr lang="pt-BR" sz="9900" b="1" dirty="0">
              <a:solidFill>
                <a:srgbClr val="E46C0A"/>
              </a:solidFill>
              <a:latin typeface="Dosis" pitchFamily="2" charset="0"/>
            </a:endParaRPr>
          </a:p>
          <a:p>
            <a:pPr algn="ctr" defTabSz="457223"/>
            <a:r>
              <a:rPr lang="pt-BR" sz="9900" b="1" dirty="0" err="1">
                <a:solidFill>
                  <a:srgbClr val="106585"/>
                </a:solidFill>
                <a:latin typeface="Dosis" pitchFamily="2" charset="0"/>
              </a:rPr>
              <a:t>drap</a:t>
            </a:r>
            <a:r>
              <a:rPr lang="pt-BR" sz="9900" b="1" dirty="0" err="1">
                <a:solidFill>
                  <a:srgbClr val="E46C0A"/>
                </a:solidFill>
                <a:latin typeface="Dosis" pitchFamily="2" charset="0"/>
              </a:rPr>
              <a:t>eau</a:t>
            </a:r>
            <a:endParaRPr lang="fr-FR" sz="9900" b="1" dirty="0">
              <a:solidFill>
                <a:srgbClr val="E46C0A"/>
              </a:solidFill>
              <a:latin typeface="Dosis" pitchFamily="2" charset="0"/>
            </a:endParaRPr>
          </a:p>
        </p:txBody>
      </p:sp>
      <p:pic>
        <p:nvPicPr>
          <p:cNvPr id="2" name="Espace réservé du contenu 4">
            <a:extLst>
              <a:ext uri="{FF2B5EF4-FFF2-40B4-BE49-F238E27FC236}">
                <a16:creationId xmlns:a16="http://schemas.microsoft.com/office/drawing/2014/main" id="{FBC80129-2C68-68C3-2037-0B7CD67D8768}"/>
              </a:ext>
            </a:extLst>
          </p:cNvPr>
          <p:cNvPicPr>
            <a:picLocks noGrp="1" noChangeAspect="1"/>
          </p:cNvPicPr>
          <p:nvPr/>
        </p:nvPicPr>
        <p:blipFill>
          <a:blip r:embed="rId16">
            <a:extLst>
              <a:ext uri="{28A0092B-C50C-407E-A947-70E740481C1C}">
                <a14:useLocalDpi xmlns:a14="http://schemas.microsoft.com/office/drawing/2010/main" val="0"/>
              </a:ext>
            </a:extLst>
          </a:blip>
          <a:stretch>
            <a:fillRect/>
          </a:stretch>
        </p:blipFill>
        <p:spPr>
          <a:xfrm>
            <a:off x="6636426" y="1996258"/>
            <a:ext cx="2264697" cy="2376411"/>
          </a:xfrm>
          <a:prstGeom prst="rect">
            <a:avLst/>
          </a:prstGeom>
        </p:spPr>
      </p:pic>
    </p:spTree>
    <p:extLst>
      <p:ext uri="{BB962C8B-B14F-4D97-AF65-F5344CB8AC3E}">
        <p14:creationId xmlns:p14="http://schemas.microsoft.com/office/powerpoint/2010/main" val="30233228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CA01-33FF-7B11-5EA5-8365D6B86D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14FB880-3603-FF0C-923A-DE4B6B02D80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55F2904B-63C1-7843-5C26-E29D58C729FD}"/>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3A707183-C840-001E-0991-D355EED00758}"/>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A0D68B9E-F2EE-3C02-4138-C66625F8B6D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4876EB1-DD09-863A-1F91-8F8497D2C2D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3A41235-091B-ED9F-007C-8A148818A77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5B58918-C335-403C-FB84-EBA07F4D1CFF}"/>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1DFBC53-4865-1118-070A-C1D519B04B53}"/>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3F5D408-0256-CD40-DAED-36EE0A417AA3}"/>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3F40D16-0B00-A3FA-BF65-EDF6D55A4386}"/>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les graphèmes et les mots ensemble. </a:t>
            </a:r>
          </a:p>
        </p:txBody>
      </p:sp>
      <p:graphicFrame>
        <p:nvGraphicFramePr>
          <p:cNvPr id="9" name="Tableau 8">
            <a:extLst>
              <a:ext uri="{FF2B5EF4-FFF2-40B4-BE49-F238E27FC236}">
                <a16:creationId xmlns:a16="http://schemas.microsoft.com/office/drawing/2014/main" id="{C92D49E1-F656-77A8-5582-A4CB82EF07BD}"/>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ECB50567-D1A0-5A0E-4D21-34A1FD4899F4}"/>
              </a:ext>
            </a:extLst>
          </p:cNvPr>
          <p:cNvSpPr/>
          <p:nvPr>
            <p:custDataLst>
              <p:tags r:id="rId12"/>
            </p:custDataLst>
          </p:nvPr>
        </p:nvSpPr>
        <p:spPr>
          <a:xfrm>
            <a:off x="1553497" y="958914"/>
            <a:ext cx="6980590" cy="5078313"/>
          </a:xfrm>
          <a:prstGeom prst="rect">
            <a:avLst/>
          </a:prstGeom>
        </p:spPr>
        <p:txBody>
          <a:bodyPr wrap="square">
            <a:spAutoFit/>
          </a:bodyPr>
          <a:lstStyle/>
          <a:p>
            <a:pPr defTabSz="457223"/>
            <a:r>
              <a:rPr lang="pt-BR" sz="5400" b="1" dirty="0">
                <a:solidFill>
                  <a:srgbClr val="E46C0A"/>
                </a:solidFill>
                <a:latin typeface="Dosis" pitchFamily="2" charset="0"/>
              </a:rPr>
              <a:t>eu       </a:t>
            </a:r>
            <a:r>
              <a:rPr lang="pt-BR" sz="5400" b="1" dirty="0">
                <a:solidFill>
                  <a:srgbClr val="106585"/>
                </a:solidFill>
                <a:latin typeface="Dosis" pitchFamily="2" charset="0"/>
              </a:rPr>
              <a:t>fact</a:t>
            </a:r>
            <a:r>
              <a:rPr lang="pt-BR" sz="5400" b="1" dirty="0">
                <a:solidFill>
                  <a:srgbClr val="E46C0A"/>
                </a:solidFill>
                <a:latin typeface="Dosis" pitchFamily="2" charset="0"/>
              </a:rPr>
              <a:t>eu</a:t>
            </a:r>
            <a:r>
              <a:rPr lang="pt-BR" sz="5400" b="1" dirty="0">
                <a:solidFill>
                  <a:srgbClr val="106585"/>
                </a:solidFill>
                <a:latin typeface="Dosis" pitchFamily="2" charset="0"/>
              </a:rPr>
              <a:t>r</a:t>
            </a:r>
          </a:p>
          <a:p>
            <a:pPr defTabSz="457223"/>
            <a:r>
              <a:rPr lang="pt-BR" sz="5400" b="1" dirty="0">
                <a:solidFill>
                  <a:srgbClr val="E46C0A"/>
                </a:solidFill>
                <a:latin typeface="Dosis" pitchFamily="2" charset="0"/>
              </a:rPr>
              <a:t>ieu      </a:t>
            </a:r>
            <a:r>
              <a:rPr lang="pt-BR" sz="5400" b="1" dirty="0">
                <a:solidFill>
                  <a:srgbClr val="106585"/>
                </a:solidFill>
                <a:latin typeface="Dosis" pitchFamily="2" charset="0"/>
              </a:rPr>
              <a:t>v</a:t>
            </a:r>
            <a:r>
              <a:rPr lang="pt-BR" sz="5400" b="1" dirty="0">
                <a:solidFill>
                  <a:srgbClr val="E46C0A"/>
                </a:solidFill>
                <a:latin typeface="Dosis" pitchFamily="2" charset="0"/>
              </a:rPr>
              <a:t>ieu</a:t>
            </a:r>
            <a:r>
              <a:rPr lang="pt-BR" sz="5400" b="1" dirty="0">
                <a:solidFill>
                  <a:srgbClr val="106585"/>
                </a:solidFill>
                <a:latin typeface="Dosis" pitchFamily="2" charset="0"/>
              </a:rPr>
              <a:t>x</a:t>
            </a:r>
          </a:p>
          <a:p>
            <a:pPr defTabSz="457223"/>
            <a:r>
              <a:rPr lang="pt-BR" sz="5400" b="1" dirty="0">
                <a:solidFill>
                  <a:srgbClr val="E46C0A"/>
                </a:solidFill>
                <a:latin typeface="Dosis" pitchFamily="2" charset="0"/>
              </a:rPr>
              <a:t>au</a:t>
            </a:r>
            <a:r>
              <a:rPr lang="pt-BR" sz="5400" b="1" dirty="0">
                <a:solidFill>
                  <a:srgbClr val="106585"/>
                </a:solidFill>
                <a:latin typeface="Dosis" pitchFamily="2" charset="0"/>
              </a:rPr>
              <a:t>        j</a:t>
            </a:r>
            <a:r>
              <a:rPr lang="pt-BR" sz="5400" b="1" dirty="0">
                <a:solidFill>
                  <a:srgbClr val="E46C0A"/>
                </a:solidFill>
                <a:latin typeface="Dosis" pitchFamily="2" charset="0"/>
              </a:rPr>
              <a:t>au</a:t>
            </a:r>
            <a:r>
              <a:rPr lang="pt-BR" sz="5400" b="1" dirty="0">
                <a:solidFill>
                  <a:srgbClr val="106585"/>
                </a:solidFill>
                <a:latin typeface="Dosis" pitchFamily="2" charset="0"/>
              </a:rPr>
              <a:t>ne</a:t>
            </a:r>
          </a:p>
          <a:p>
            <a:pPr defTabSz="457223"/>
            <a:r>
              <a:rPr lang="pt-BR" sz="5400" b="1" dirty="0">
                <a:solidFill>
                  <a:srgbClr val="E46C0A"/>
                </a:solidFill>
                <a:latin typeface="Dosis" pitchFamily="2" charset="0"/>
              </a:rPr>
              <a:t>eau     </a:t>
            </a:r>
            <a:r>
              <a:rPr lang="pt-BR" sz="5400" b="1" dirty="0">
                <a:solidFill>
                  <a:srgbClr val="106585"/>
                </a:solidFill>
                <a:latin typeface="Dosis" pitchFamily="2" charset="0"/>
              </a:rPr>
              <a:t>drap</a:t>
            </a:r>
            <a:r>
              <a:rPr lang="pt-BR" sz="5400" b="1" dirty="0">
                <a:solidFill>
                  <a:srgbClr val="E46C0A"/>
                </a:solidFill>
                <a:latin typeface="Dosis" pitchFamily="2" charset="0"/>
              </a:rPr>
              <a:t>eau</a:t>
            </a:r>
          </a:p>
          <a:p>
            <a:pPr defTabSz="457223"/>
            <a:r>
              <a:rPr lang="pt-BR" sz="5400" b="1" dirty="0">
                <a:solidFill>
                  <a:srgbClr val="E46C0A"/>
                </a:solidFill>
                <a:latin typeface="Dosis" pitchFamily="2" charset="0"/>
              </a:rPr>
              <a:t>oi         </a:t>
            </a:r>
            <a:r>
              <a:rPr lang="pt-BR" sz="5400" b="1" dirty="0">
                <a:solidFill>
                  <a:srgbClr val="106585"/>
                </a:solidFill>
                <a:latin typeface="Dosis" pitchFamily="2" charset="0"/>
              </a:rPr>
              <a:t>c</a:t>
            </a:r>
            <a:r>
              <a:rPr lang="pt-BR" sz="5400" b="1" dirty="0">
                <a:solidFill>
                  <a:srgbClr val="E46C0A"/>
                </a:solidFill>
                <a:latin typeface="Dosis" pitchFamily="2" charset="0"/>
              </a:rPr>
              <a:t>oi</a:t>
            </a:r>
            <a:r>
              <a:rPr lang="pt-BR" sz="5400" b="1" dirty="0">
                <a:solidFill>
                  <a:srgbClr val="106585"/>
                </a:solidFill>
                <a:latin typeface="Dosis" pitchFamily="2" charset="0"/>
              </a:rPr>
              <a:t>ffeur</a:t>
            </a:r>
          </a:p>
          <a:p>
            <a:pPr defTabSz="457223"/>
            <a:r>
              <a:rPr lang="pt-BR" sz="5400" b="1" dirty="0">
                <a:solidFill>
                  <a:srgbClr val="E46C0A"/>
                </a:solidFill>
                <a:latin typeface="Dosis" pitchFamily="2" charset="0"/>
              </a:rPr>
              <a:t>oy</a:t>
            </a:r>
            <a:r>
              <a:rPr lang="pt-BR" sz="5400" b="1" dirty="0">
                <a:solidFill>
                  <a:srgbClr val="106585"/>
                </a:solidFill>
                <a:latin typeface="Dosis" pitchFamily="2" charset="0"/>
              </a:rPr>
              <a:t>        n</a:t>
            </a:r>
            <a:r>
              <a:rPr lang="pt-BR" sz="5400" b="1" dirty="0">
                <a:solidFill>
                  <a:srgbClr val="E46C0A"/>
                </a:solidFill>
                <a:latin typeface="Dosis" pitchFamily="2" charset="0"/>
              </a:rPr>
              <a:t>oy</a:t>
            </a:r>
            <a:r>
              <a:rPr lang="pt-BR" sz="5400" b="1" dirty="0">
                <a:solidFill>
                  <a:srgbClr val="106585"/>
                </a:solidFill>
                <a:latin typeface="Dosis" pitchFamily="2" charset="0"/>
              </a:rPr>
              <a:t>au</a:t>
            </a:r>
            <a:endParaRPr lang="fr-FR" sz="5400" b="1" dirty="0">
              <a:solidFill>
                <a:srgbClr val="106585"/>
              </a:solidFill>
              <a:latin typeface="Dosis" pitchFamily="2" charset="0"/>
            </a:endParaRPr>
          </a:p>
        </p:txBody>
      </p:sp>
      <p:sp>
        <p:nvSpPr>
          <p:cNvPr id="2" name="Flèche : droite 1">
            <a:extLst>
              <a:ext uri="{FF2B5EF4-FFF2-40B4-BE49-F238E27FC236}">
                <a16:creationId xmlns:a16="http://schemas.microsoft.com/office/drawing/2014/main" id="{7AD4D999-F4E0-A86E-10E6-EEE1E1996E51}"/>
              </a:ext>
            </a:extLst>
          </p:cNvPr>
          <p:cNvSpPr/>
          <p:nvPr/>
        </p:nvSpPr>
        <p:spPr>
          <a:xfrm>
            <a:off x="2507226" y="146310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Flèche : droite 4">
            <a:extLst>
              <a:ext uri="{FF2B5EF4-FFF2-40B4-BE49-F238E27FC236}">
                <a16:creationId xmlns:a16="http://schemas.microsoft.com/office/drawing/2014/main" id="{1E732A0E-4DDA-3D0A-8584-B296C80D4CF1}"/>
              </a:ext>
            </a:extLst>
          </p:cNvPr>
          <p:cNvSpPr/>
          <p:nvPr/>
        </p:nvSpPr>
        <p:spPr>
          <a:xfrm>
            <a:off x="2610465" y="2232321"/>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55775D35-47FC-00F0-4A77-CD0D47E002AF}"/>
              </a:ext>
            </a:extLst>
          </p:cNvPr>
          <p:cNvSpPr/>
          <p:nvPr/>
        </p:nvSpPr>
        <p:spPr>
          <a:xfrm>
            <a:off x="2580968" y="2995739"/>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C0C814D5-6579-430B-79AD-96363F70F9FC}"/>
              </a:ext>
            </a:extLst>
          </p:cNvPr>
          <p:cNvSpPr/>
          <p:nvPr/>
        </p:nvSpPr>
        <p:spPr>
          <a:xfrm>
            <a:off x="2669458" y="3877301"/>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6A06CDD6-A71E-D518-3832-BA5DE25DD834}"/>
              </a:ext>
            </a:extLst>
          </p:cNvPr>
          <p:cNvSpPr/>
          <p:nvPr/>
        </p:nvSpPr>
        <p:spPr>
          <a:xfrm>
            <a:off x="2580968" y="4776507"/>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3" name="Flèche : droite 12">
            <a:extLst>
              <a:ext uri="{FF2B5EF4-FFF2-40B4-BE49-F238E27FC236}">
                <a16:creationId xmlns:a16="http://schemas.microsoft.com/office/drawing/2014/main" id="{0CFFFF8D-9476-F8FD-2533-C83445B225EA}"/>
              </a:ext>
            </a:extLst>
          </p:cNvPr>
          <p:cNvSpPr/>
          <p:nvPr/>
        </p:nvSpPr>
        <p:spPr>
          <a:xfrm>
            <a:off x="2580968" y="556191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18058998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50" y="145999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800" dirty="0">
              <a:solidFill>
                <a:prstClr val="black"/>
              </a:solidFill>
              <a:latin typeface="Dosis" pitchFamily="2" charset="0"/>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601" y="1650931"/>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8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638096" y="4512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387300"/>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C’est la lettre f. Elle fait le son « f ».</a:t>
            </a:r>
          </a:p>
        </p:txBody>
      </p:sp>
      <p:sp>
        <p:nvSpPr>
          <p:cNvPr id="9" name="Rectangle 8">
            <a:extLst>
              <a:ext uri="{FF2B5EF4-FFF2-40B4-BE49-F238E27FC236}">
                <a16:creationId xmlns:a16="http://schemas.microsoft.com/office/drawing/2014/main" id="{EFD401CF-549D-1F41-E9B5-2776ED15F978}"/>
              </a:ext>
            </a:extLst>
          </p:cNvPr>
          <p:cNvSpPr/>
          <p:nvPr>
            <p:custDataLst>
              <p:tags r:id="rId12"/>
            </p:custDataLst>
          </p:nvPr>
        </p:nvSpPr>
        <p:spPr>
          <a:xfrm>
            <a:off x="3380166" y="1808510"/>
            <a:ext cx="2574908" cy="2739211"/>
          </a:xfrm>
          <a:prstGeom prst="rect">
            <a:avLst/>
          </a:prstGeom>
        </p:spPr>
        <p:txBody>
          <a:bodyPr wrap="square">
            <a:spAutoFit/>
          </a:bodyPr>
          <a:lstStyle/>
          <a:p>
            <a:pPr algn="ctr" defTabSz="457223"/>
            <a:r>
              <a:rPr lang="pt-BR" sz="17200" b="1" dirty="0">
                <a:solidFill>
                  <a:srgbClr val="106585"/>
                </a:solidFill>
                <a:latin typeface="Dosis" pitchFamily="2" charset="0"/>
              </a:rPr>
              <a:t>f</a:t>
            </a:r>
            <a:endParaRPr lang="fr-FR" sz="17200" b="1" dirty="0">
              <a:solidFill>
                <a:srgbClr val="106585"/>
              </a:solidFill>
              <a:latin typeface="Dosis" pitchFamily="2" charset="0"/>
            </a:endParaRPr>
          </a:p>
        </p:txBody>
      </p:sp>
      <p:graphicFrame>
        <p:nvGraphicFramePr>
          <p:cNvPr id="4" name="Tableau 3">
            <a:extLst>
              <a:ext uri="{FF2B5EF4-FFF2-40B4-BE49-F238E27FC236}">
                <a16:creationId xmlns:a16="http://schemas.microsoft.com/office/drawing/2014/main" id="{8AFEDCEB-AD00-B237-2157-D47E5291571B}"/>
              </a:ext>
            </a:extLst>
          </p:cNvPr>
          <p:cNvGraphicFramePr>
            <a:graphicFrameLocks noGrp="1"/>
          </p:cNvGraphicFramePr>
          <p:nvPr>
            <p:custDataLst>
              <p:tags r:id="rId13"/>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7722393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50" y="145999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800" dirty="0">
              <a:solidFill>
                <a:prstClr val="black"/>
              </a:solidFill>
              <a:latin typeface="Dosis" pitchFamily="2" charset="0"/>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601" y="1650931"/>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8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638096" y="4512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387300"/>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Le son « f » peut aussi s’écrire avec les lettres p et h. « f » . </a:t>
            </a:r>
          </a:p>
        </p:txBody>
      </p:sp>
      <p:sp>
        <p:nvSpPr>
          <p:cNvPr id="9" name="Rectangle 8">
            <a:extLst>
              <a:ext uri="{FF2B5EF4-FFF2-40B4-BE49-F238E27FC236}">
                <a16:creationId xmlns:a16="http://schemas.microsoft.com/office/drawing/2014/main" id="{EFD401CF-549D-1F41-E9B5-2776ED15F978}"/>
              </a:ext>
            </a:extLst>
          </p:cNvPr>
          <p:cNvSpPr/>
          <p:nvPr>
            <p:custDataLst>
              <p:tags r:id="rId12"/>
            </p:custDataLst>
          </p:nvPr>
        </p:nvSpPr>
        <p:spPr>
          <a:xfrm>
            <a:off x="3380166" y="1808510"/>
            <a:ext cx="2574908" cy="2739211"/>
          </a:xfrm>
          <a:prstGeom prst="rect">
            <a:avLst/>
          </a:prstGeom>
        </p:spPr>
        <p:txBody>
          <a:bodyPr wrap="square">
            <a:spAutoFit/>
          </a:bodyPr>
          <a:lstStyle/>
          <a:p>
            <a:pPr algn="ctr" defTabSz="457223"/>
            <a:r>
              <a:rPr lang="pt-BR" sz="17200" b="1" dirty="0">
                <a:solidFill>
                  <a:srgbClr val="106585"/>
                </a:solidFill>
                <a:latin typeface="Dosis" pitchFamily="2" charset="0"/>
              </a:rPr>
              <a:t>ph</a:t>
            </a:r>
            <a:endParaRPr lang="fr-FR" sz="17200" b="1" dirty="0">
              <a:solidFill>
                <a:srgbClr val="106585"/>
              </a:solidFill>
              <a:latin typeface="Dosis" pitchFamily="2" charset="0"/>
            </a:endParaRPr>
          </a:p>
        </p:txBody>
      </p:sp>
      <p:graphicFrame>
        <p:nvGraphicFramePr>
          <p:cNvPr id="4" name="Tableau 3">
            <a:extLst>
              <a:ext uri="{FF2B5EF4-FFF2-40B4-BE49-F238E27FC236}">
                <a16:creationId xmlns:a16="http://schemas.microsoft.com/office/drawing/2014/main" id="{5BFB5A73-BAE5-88A0-11C9-40F07177E7FD}"/>
              </a:ext>
            </a:extLst>
          </p:cNvPr>
          <p:cNvGraphicFramePr>
            <a:graphicFrameLocks noGrp="1"/>
          </p:cNvGraphicFramePr>
          <p:nvPr>
            <p:custDataLst>
              <p:tags r:id="rId13"/>
            </p:custDataLst>
            <p:extLst>
              <p:ext uri="{D42A27DB-BD31-4B8C-83A1-F6EECF244321}">
                <p14:modId xmlns:p14="http://schemas.microsoft.com/office/powerpoint/2010/main" val="692461119"/>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69537">
                  <a:extLst>
                    <a:ext uri="{9D8B030D-6E8A-4147-A177-3AD203B41FA5}">
                      <a16:colId xmlns:a16="http://schemas.microsoft.com/office/drawing/2014/main" val="2897137454"/>
                    </a:ext>
                  </a:extLst>
                </a:gridCol>
                <a:gridCol w="1688176">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012568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94358-463A-C525-7041-74B711B81D4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E3C6182-C689-302A-4D0D-8C3AD257C79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2FEA8D4-1EA6-EA27-0498-134A662990F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DEDD8410-C277-6E48-F944-11B4F4A52F37}"/>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11" name="ZoneTexte 10">
            <a:extLst>
              <a:ext uri="{FF2B5EF4-FFF2-40B4-BE49-F238E27FC236}">
                <a16:creationId xmlns:a16="http://schemas.microsoft.com/office/drawing/2014/main" id="{3B078E11-5127-0038-EC23-3A38C25D0E64}"/>
              </a:ext>
            </a:extLst>
          </p:cNvPr>
          <p:cNvSpPr txBox="1"/>
          <p:nvPr>
            <p:custDataLst>
              <p:tags r:id="rId1"/>
            </p:custDataLst>
          </p:nvPr>
        </p:nvSpPr>
        <p:spPr>
          <a:xfrm>
            <a:off x="827116" y="299453"/>
            <a:ext cx="7656485" cy="323165"/>
          </a:xfrm>
          <a:prstGeom prst="rect">
            <a:avLst/>
          </a:prstGeom>
          <a:noFill/>
        </p:spPr>
        <p:txBody>
          <a:bodyPr wrap="square" rtlCol="0">
            <a:spAutoFit/>
          </a:bodyPr>
          <a:lstStyle/>
          <a:p>
            <a:pPr defTabSz="685852">
              <a:spcAft>
                <a:spcPts val="400"/>
              </a:spcAft>
              <a:defRPr/>
            </a:pPr>
            <a:r>
              <a:rPr lang="fr-FR" sz="1500" dirty="0">
                <a:solidFill>
                  <a:schemeClr val="bg1">
                    <a:lumMod val="65000"/>
                  </a:schemeClr>
                </a:solidFill>
                <a:latin typeface="Dosis" panose="02010703020202060003" pitchFamily="2" charset="0"/>
              </a:rPr>
              <a:t> Quand vous voyez ce pictogramme</a:t>
            </a:r>
            <a:r>
              <a:rPr lang="fr-FR" sz="1500" b="1" dirty="0">
                <a:solidFill>
                  <a:schemeClr val="bg1">
                    <a:lumMod val="65000"/>
                  </a:schemeClr>
                </a:solidFill>
                <a:latin typeface="Dosis" panose="02010703020202060003" pitchFamily="2" charset="0"/>
              </a:rPr>
              <a:t>, ouvrez vos cartables et préparez vos fournitures.</a:t>
            </a:r>
          </a:p>
        </p:txBody>
      </p:sp>
      <p:graphicFrame>
        <p:nvGraphicFramePr>
          <p:cNvPr id="12" name="Tableau 11">
            <a:extLst>
              <a:ext uri="{FF2B5EF4-FFF2-40B4-BE49-F238E27FC236}">
                <a16:creationId xmlns:a16="http://schemas.microsoft.com/office/drawing/2014/main" id="{55DAF444-AAE2-06D4-A134-8FD397D12818}"/>
              </a:ext>
            </a:extLst>
          </p:cNvPr>
          <p:cNvGraphicFramePr>
            <a:graphicFrameLocks noGrp="1"/>
          </p:cNvGraphicFramePr>
          <p:nvPr>
            <p:custDataLst>
              <p:tags r:id="rId2"/>
            </p:custDataLst>
          </p:nvPr>
        </p:nvGraphicFramePr>
        <p:xfrm>
          <a:off x="2" y="-42945"/>
          <a:ext cx="9143999" cy="33528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1026576551"/>
                    </a:ext>
                  </a:extLst>
                </a:gridCol>
                <a:gridCol w="1524000">
                  <a:extLst>
                    <a:ext uri="{9D8B030D-6E8A-4147-A177-3AD203B41FA5}">
                      <a16:colId xmlns:a16="http://schemas.microsoft.com/office/drawing/2014/main" val="1915038765"/>
                    </a:ext>
                  </a:extLst>
                </a:gridCol>
                <a:gridCol w="3261251">
                  <a:extLst>
                    <a:ext uri="{9D8B030D-6E8A-4147-A177-3AD203B41FA5}">
                      <a16:colId xmlns:a16="http://schemas.microsoft.com/office/drawing/2014/main" val="2262048582"/>
                    </a:ext>
                  </a:extLst>
                </a:gridCol>
                <a:gridCol w="1701059">
                  <a:extLst>
                    <a:ext uri="{9D8B030D-6E8A-4147-A177-3AD203B41FA5}">
                      <a16:colId xmlns:a16="http://schemas.microsoft.com/office/drawing/2014/main" val="2418460758"/>
                    </a:ext>
                  </a:extLst>
                </a:gridCol>
                <a:gridCol w="1133689">
                  <a:extLst>
                    <a:ext uri="{9D8B030D-6E8A-4147-A177-3AD203B41FA5}">
                      <a16:colId xmlns:a16="http://schemas.microsoft.com/office/drawing/2014/main" val="138499468"/>
                    </a:ext>
                  </a:extLst>
                </a:gridCol>
              </a:tblGrid>
              <a:tr h="335280">
                <a:tc>
                  <a:txBody>
                    <a:bodyPr/>
                    <a:lstStyle/>
                    <a:p>
                      <a:pPr marL="0" indent="0" algn="ctr">
                        <a:buFont typeface="+mj-lt"/>
                        <a:buNone/>
                        <a:tabLst>
                          <a:tab pos="1695450" algn="l"/>
                        </a:tabLst>
                      </a:pPr>
                      <a:r>
                        <a:rPr lang="fr-FR" sz="16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dirty="0">
                          <a:solidFill>
                            <a:schemeClr val="bg1">
                              <a:lumMod val="85000"/>
                            </a:schemeClr>
                          </a:solidFill>
                          <a:latin typeface="Dosis" pitchFamily="2" charset="0"/>
                        </a:rPr>
                        <a:t>2. </a:t>
                      </a:r>
                      <a:r>
                        <a:rPr lang="fr-FR" sz="1200" b="1" kern="1200" dirty="0">
                          <a:solidFill>
                            <a:schemeClr val="bg1">
                              <a:lumMod val="85000"/>
                            </a:schemeClr>
                          </a:solidFill>
                          <a:latin typeface="Dosis" pitchFamily="2" charset="0"/>
                          <a:ea typeface="+mn-ea"/>
                          <a:cs typeface="+mn-cs"/>
                        </a:rPr>
                        <a:t>Vocabulaire</a:t>
                      </a:r>
                      <a:endParaRPr lang="fr-FR" sz="1200" b="1" dirty="0">
                        <a:solidFill>
                          <a:schemeClr val="bg1">
                            <a:lumMod val="8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85000"/>
                            </a:schemeClr>
                          </a:solidFill>
                          <a:latin typeface="Dosis" pitchFamily="2" charset="0"/>
                        </a:rPr>
                        <a:t>3. </a:t>
                      </a:r>
                      <a:r>
                        <a:rPr lang="fr-FR" sz="1200" b="1" kern="1200" dirty="0">
                          <a:solidFill>
                            <a:schemeClr val="bg1">
                              <a:lumMod val="85000"/>
                            </a:schemeClr>
                          </a:solidFill>
                          <a:latin typeface="Dosis" pitchFamily="2" charset="0"/>
                          <a:ea typeface="+mn-ea"/>
                          <a:cs typeface="+mn-cs"/>
                        </a:rPr>
                        <a:t>Lecture- écriture</a:t>
                      </a:r>
                      <a:endParaRPr lang="fr-FR" sz="1200" dirty="0">
                        <a:solidFill>
                          <a:schemeClr val="bg1">
                            <a:lumMod val="8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C1660E5E-6BFB-2BE4-B34F-BB9D91BDBF0F}"/>
              </a:ext>
            </a:extLst>
          </p:cNvPr>
          <p:cNvSpPr/>
          <p:nvPr/>
        </p:nvSpPr>
        <p:spPr>
          <a:xfrm>
            <a:off x="370303" y="40441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46">
              <a:defRPr/>
            </a:pPr>
            <a:endParaRPr lang="fr-MA" sz="900" dirty="0">
              <a:solidFill>
                <a:prstClr val="black"/>
              </a:solidFill>
              <a:latin typeface="Dosis"/>
            </a:endParaRPr>
          </a:p>
        </p:txBody>
      </p:sp>
      <p:pic>
        <p:nvPicPr>
          <p:cNvPr id="2" name="Image 1">
            <a:extLst>
              <a:ext uri="{FF2B5EF4-FFF2-40B4-BE49-F238E27FC236}">
                <a16:creationId xmlns:a16="http://schemas.microsoft.com/office/drawing/2014/main" id="{2EA629D4-5795-65F1-2508-94E6BE5BBC69}"/>
              </a:ext>
            </a:extLst>
          </p:cNvPr>
          <p:cNvPicPr>
            <a:picLocks noChangeAspect="1"/>
          </p:cNvPicPr>
          <p:nvPr>
            <p:custDataLst>
              <p:tags r:id="rId3"/>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83742" y="2032001"/>
            <a:ext cx="1983658" cy="2139239"/>
          </a:xfrm>
          <a:prstGeom prst="rect">
            <a:avLst/>
          </a:prstGeom>
          <a:ln w="19050">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462897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13C51-2C17-2E09-119B-5E893976709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127BB08-F28E-9CD3-44D1-0ED878FF469C}"/>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BE94DB8A-53AE-C125-A593-FC3E58ED42D1}"/>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F6627AD8-EDCF-30C4-67AF-8C464E446875}"/>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F3BDCF88-166D-C92F-C07A-01423F493226}"/>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46644288-62B4-3635-6C28-2C9670B773A8}"/>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2A9933F-1949-DC06-FB5B-7E79F9CE967E}"/>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E46904C-BF1F-2FF4-446A-DA342A647E60}"/>
              </a:ext>
            </a:extLst>
          </p:cNvPr>
          <p:cNvSpPr/>
          <p:nvPr>
            <p:custDataLst>
              <p:tags r:id="rId7"/>
            </p:custDataLst>
          </p:nvPr>
        </p:nvSpPr>
        <p:spPr>
          <a:xfrm>
            <a:off x="186830" y="180293"/>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C475B2-48C7-25A3-39E9-1A11373D6115}"/>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7AC5DBB-1A3A-B6E3-DE05-41AEDF688FAA}"/>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E576F12-FF47-A77F-F726-EB98B71CF1E0}"/>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4C88FA31-BD40-858B-4B8D-6108DBF8A424}"/>
              </a:ext>
            </a:extLst>
          </p:cNvPr>
          <p:cNvSpPr/>
          <p:nvPr>
            <p:custDataLst>
              <p:tags r:id="rId11"/>
            </p:custDataLst>
          </p:nvPr>
        </p:nvSpPr>
        <p:spPr>
          <a:xfrm>
            <a:off x="352998" y="1334932"/>
            <a:ext cx="6489290"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ph</a:t>
            </a:r>
            <a:endParaRPr lang="fr-FR" sz="9900" b="1" dirty="0">
              <a:solidFill>
                <a:schemeClr val="accent6">
                  <a:lumMod val="75000"/>
                </a:schemeClr>
              </a:solidFill>
              <a:latin typeface="Dosis" pitchFamily="2" charset="0"/>
            </a:endParaRPr>
          </a:p>
          <a:p>
            <a:pPr algn="ctr" defTabSz="457223"/>
            <a:r>
              <a:rPr lang="pt-BR" sz="9900" b="1" dirty="0">
                <a:solidFill>
                  <a:schemeClr val="accent6">
                    <a:lumMod val="75000"/>
                  </a:schemeClr>
                </a:solidFill>
                <a:latin typeface="Dosis" pitchFamily="2" charset="0"/>
              </a:rPr>
              <a:t>Ph</a:t>
            </a:r>
            <a:r>
              <a:rPr lang="pt-BR" sz="9900" b="1" dirty="0">
                <a:solidFill>
                  <a:srgbClr val="106585"/>
                </a:solidFill>
                <a:latin typeface="Dosis" pitchFamily="2" charset="0"/>
              </a:rPr>
              <a:t>armacie</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FBD2DCA9-CADF-E32A-5197-F49F2A2D56D4}"/>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f» comme dans pharmacie.  Lisons ensemble: « f » « pharmacie ».</a:t>
            </a:r>
          </a:p>
        </p:txBody>
      </p:sp>
      <p:pic>
        <p:nvPicPr>
          <p:cNvPr id="2" name="Image 1">
            <a:extLst>
              <a:ext uri="{FF2B5EF4-FFF2-40B4-BE49-F238E27FC236}">
                <a16:creationId xmlns:a16="http://schemas.microsoft.com/office/drawing/2014/main" id="{879E5398-A876-0991-2CA4-59FB631F8C79}"/>
              </a:ext>
            </a:extLst>
          </p:cNvPr>
          <p:cNvPicPr>
            <a:picLocks noChangeAspect="1"/>
          </p:cNvPicPr>
          <p:nvPr/>
        </p:nvPicPr>
        <p:blipFill>
          <a:blip r:embed="rId17"/>
          <a:stretch>
            <a:fillRect/>
          </a:stretch>
        </p:blipFill>
        <p:spPr>
          <a:xfrm>
            <a:off x="6559901" y="2979498"/>
            <a:ext cx="2094270" cy="2009434"/>
          </a:xfrm>
          <a:prstGeom prst="rect">
            <a:avLst/>
          </a:prstGeom>
        </p:spPr>
      </p:pic>
      <p:graphicFrame>
        <p:nvGraphicFramePr>
          <p:cNvPr id="9" name="Tableau 8">
            <a:extLst>
              <a:ext uri="{FF2B5EF4-FFF2-40B4-BE49-F238E27FC236}">
                <a16:creationId xmlns:a16="http://schemas.microsoft.com/office/drawing/2014/main" id="{F6AFF637-CA49-7653-2773-2CF402D1E6F6}"/>
              </a:ext>
            </a:extLst>
          </p:cNvPr>
          <p:cNvGraphicFramePr>
            <a:graphicFrameLocks noGrp="1"/>
          </p:cNvGraphicFramePr>
          <p:nvPr>
            <p:custDataLst>
              <p:tags r:id="rId13"/>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87923689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9DC0D-4478-977E-D4CD-CC620C3ADF47}"/>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103FA76-09C6-C5F8-8B44-13B72962AE0C}"/>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AD5F809-A90F-F79F-26B8-70081028E26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DFD916-21E3-4925-2A41-415D8D7EEC90}"/>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7253C6F-BD77-3503-92E3-F0C2731F84E5}"/>
                </a:ext>
              </a:extLst>
            </p:cNvPr>
            <p:cNvSpPr/>
            <p:nvPr/>
          </p:nvSpPr>
          <p:spPr>
            <a:xfrm>
              <a:off x="393291" y="444729"/>
              <a:ext cx="13106399"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78FA04B5-B44F-A1DD-C0CE-BCEE0314B93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4" name="ZoneTexte 13">
            <a:extLst>
              <a:ext uri="{FF2B5EF4-FFF2-40B4-BE49-F238E27FC236}">
                <a16:creationId xmlns:a16="http://schemas.microsoft.com/office/drawing/2014/main" id="{69F6E785-810B-AF47-7554-448BD49EDDFF}"/>
              </a:ext>
            </a:extLst>
          </p:cNvPr>
          <p:cNvSpPr txBox="1"/>
          <p:nvPr>
            <p:custDataLst>
              <p:tags r:id="rId3"/>
            </p:custDataLst>
          </p:nvPr>
        </p:nvSpPr>
        <p:spPr>
          <a:xfrm>
            <a:off x="960283" y="36258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g est devant n, on lit « gn » </a:t>
            </a:r>
          </a:p>
          <a:p>
            <a:pPr defTabSz="609630">
              <a:spcAft>
                <a:spcPts val="400"/>
              </a:spcAft>
              <a:defRPr/>
            </a:pPr>
            <a:r>
              <a:rPr lang="fr-FR" sz="1600" b="1" dirty="0">
                <a:solidFill>
                  <a:prstClr val="white">
                    <a:lumMod val="65000"/>
                  </a:prstClr>
                </a:solidFill>
                <a:latin typeface="Calibri"/>
              </a:rPr>
              <a:t>Le son « </a:t>
            </a:r>
            <a:r>
              <a:rPr lang="fr-FR" sz="1600" b="1" dirty="0" err="1">
                <a:solidFill>
                  <a:prstClr val="white">
                    <a:lumMod val="65000"/>
                  </a:prstClr>
                </a:solidFill>
                <a:latin typeface="Calibri"/>
              </a:rPr>
              <a:t>gn</a:t>
            </a:r>
            <a:r>
              <a:rPr lang="fr-FR" sz="1600" b="1" dirty="0">
                <a:solidFill>
                  <a:prstClr val="white">
                    <a:lumMod val="65000"/>
                  </a:prstClr>
                </a:solidFill>
                <a:latin typeface="Calibri"/>
              </a:rPr>
              <a:t>» s’écrit avec 2 lettres : g et n </a:t>
            </a:r>
          </a:p>
        </p:txBody>
      </p:sp>
      <p:sp>
        <p:nvSpPr>
          <p:cNvPr id="4" name="Rectangle 3">
            <a:extLst>
              <a:ext uri="{FF2B5EF4-FFF2-40B4-BE49-F238E27FC236}">
                <a16:creationId xmlns:a16="http://schemas.microsoft.com/office/drawing/2014/main" id="{DB505FD0-515F-62DB-AC3C-FE2FE29BE46E}"/>
              </a:ext>
            </a:extLst>
          </p:cNvPr>
          <p:cNvSpPr/>
          <p:nvPr>
            <p:custDataLst>
              <p:tags r:id="rId4"/>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gn</a:t>
            </a:r>
            <a:endParaRPr lang="pt-BR" sz="8800" b="1" dirty="0">
              <a:solidFill>
                <a:srgbClr val="106585"/>
              </a:solidFill>
              <a:latin typeface="Dosis" pitchFamily="2" charset="0"/>
            </a:endParaRPr>
          </a:p>
        </p:txBody>
      </p:sp>
      <p:sp>
        <p:nvSpPr>
          <p:cNvPr id="2" name="ZoneTexte 1">
            <a:extLst>
              <a:ext uri="{FF2B5EF4-FFF2-40B4-BE49-F238E27FC236}">
                <a16:creationId xmlns:a16="http://schemas.microsoft.com/office/drawing/2014/main" id="{51939C98-40E6-8BFC-F678-4B212647A609}"/>
              </a:ext>
            </a:extLst>
          </p:cNvPr>
          <p:cNvSpPr txBox="1"/>
          <p:nvPr>
            <p:custDataLst>
              <p:tags r:id="rId5"/>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EA943181-0F8F-003F-B497-8BD4BC4B99C9}"/>
              </a:ext>
            </a:extLst>
          </p:cNvPr>
          <p:cNvGraphicFramePr>
            <a:graphicFrameLocks noGrp="1"/>
          </p:cNvGraphicFramePr>
          <p:nvPr>
            <p:custDataLst>
              <p:tags r:id="rId6"/>
            </p:custDataLst>
            <p:extLst>
              <p:ext uri="{D42A27DB-BD31-4B8C-83A1-F6EECF244321}">
                <p14:modId xmlns:p14="http://schemas.microsoft.com/office/powerpoint/2010/main" val="3378889211"/>
              </p:ext>
            </p:extLst>
          </p:nvPr>
        </p:nvGraphicFramePr>
        <p:xfrm>
          <a:off x="-47850" y="60131"/>
          <a:ext cx="8929656" cy="3240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4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39066884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548BB-E2A7-478A-574B-45E87442E4F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EC2E751-A64F-4295-1364-075F95434E2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41DCB66F-A57D-7B78-4247-3F5401B24222}"/>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62455890-E923-0DB1-FF5E-717C60007A0F}"/>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D6AB93C-6242-8F46-E308-930E18F7365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CA219455-4B93-89D4-B77A-E68E6C4D4234}"/>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707D40C-8C38-8370-0CEB-22615D1507F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2269B24-D5E3-02AE-8E38-53F548524102}"/>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7E7588D-F26A-3348-3E65-DA01017F77EA}"/>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95571AB-61AD-7976-D237-4A1A5CE18D7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B784FD-352D-E628-AD6A-B7F6701FC531}"/>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55CE8606-1688-B322-3259-C0D509377E81}"/>
              </a:ext>
            </a:extLst>
          </p:cNvPr>
          <p:cNvSpPr/>
          <p:nvPr>
            <p:custDataLst>
              <p:tags r:id="rId11"/>
            </p:custDataLst>
          </p:nvPr>
        </p:nvSpPr>
        <p:spPr>
          <a:xfrm>
            <a:off x="800099" y="1190317"/>
            <a:ext cx="518774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gn</a:t>
            </a:r>
          </a:p>
          <a:p>
            <a:pPr algn="ctr" defTabSz="457223"/>
            <a:r>
              <a:rPr lang="pt-BR" sz="9900" b="1" dirty="0">
                <a:solidFill>
                  <a:srgbClr val="106585"/>
                </a:solidFill>
                <a:latin typeface="Dosis" pitchFamily="2" charset="0"/>
              </a:rPr>
              <a:t>a</a:t>
            </a:r>
            <a:r>
              <a:rPr lang="pt-BR" sz="9900" b="1" dirty="0">
                <a:solidFill>
                  <a:schemeClr val="accent6">
                    <a:lumMod val="75000"/>
                  </a:schemeClr>
                </a:solidFill>
                <a:latin typeface="Dosis" pitchFamily="2" charset="0"/>
              </a:rPr>
              <a:t>gn</a:t>
            </a:r>
            <a:r>
              <a:rPr lang="pt-BR" sz="9900" b="1" dirty="0">
                <a:solidFill>
                  <a:srgbClr val="106585"/>
                </a:solidFill>
                <a:latin typeface="Dosis" pitchFamily="2" charset="0"/>
              </a:rPr>
              <a:t>eau</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5CC5D274-6C38-F2BD-55F0-A06980DF2C4B}"/>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gn</a:t>
            </a:r>
            <a:r>
              <a:rPr lang="fr-FR" sz="1600" b="1" dirty="0">
                <a:solidFill>
                  <a:prstClr val="white">
                    <a:lumMod val="65000"/>
                  </a:prstClr>
                </a:solidFill>
                <a:latin typeface="+mj-lt"/>
              </a:rPr>
              <a:t> » comme dans agneau.  Lisons ensemble: « </a:t>
            </a:r>
            <a:r>
              <a:rPr lang="fr-FR" sz="1600" b="1" dirty="0" err="1">
                <a:solidFill>
                  <a:prstClr val="white">
                    <a:lumMod val="65000"/>
                  </a:prstClr>
                </a:solidFill>
                <a:latin typeface="+mj-lt"/>
              </a:rPr>
              <a:t>gn</a:t>
            </a:r>
            <a:r>
              <a:rPr lang="fr-FR" sz="1600" b="1" dirty="0">
                <a:solidFill>
                  <a:prstClr val="white">
                    <a:lumMod val="65000"/>
                  </a:prstClr>
                </a:solidFill>
                <a:latin typeface="+mj-lt"/>
              </a:rPr>
              <a:t> » « agneau ».</a:t>
            </a:r>
          </a:p>
        </p:txBody>
      </p:sp>
      <p:pic>
        <p:nvPicPr>
          <p:cNvPr id="2" name="Image 1">
            <a:extLst>
              <a:ext uri="{FF2B5EF4-FFF2-40B4-BE49-F238E27FC236}">
                <a16:creationId xmlns:a16="http://schemas.microsoft.com/office/drawing/2014/main" id="{485EB925-4839-2F4C-90C0-5CBF79F8E4E6}"/>
              </a:ext>
            </a:extLst>
          </p:cNvPr>
          <p:cNvPicPr>
            <a:picLocks noChangeAspect="1"/>
          </p:cNvPicPr>
          <p:nvPr/>
        </p:nvPicPr>
        <p:blipFill>
          <a:blip r:embed="rId17"/>
          <a:srcRect t="4678"/>
          <a:stretch>
            <a:fillRect/>
          </a:stretch>
        </p:blipFill>
        <p:spPr>
          <a:xfrm>
            <a:off x="6685835" y="3007515"/>
            <a:ext cx="1577477" cy="1550824"/>
          </a:xfrm>
          <a:prstGeom prst="rect">
            <a:avLst/>
          </a:prstGeom>
        </p:spPr>
      </p:pic>
      <p:graphicFrame>
        <p:nvGraphicFramePr>
          <p:cNvPr id="9" name="Tableau 8">
            <a:extLst>
              <a:ext uri="{FF2B5EF4-FFF2-40B4-BE49-F238E27FC236}">
                <a16:creationId xmlns:a16="http://schemas.microsoft.com/office/drawing/2014/main" id="{D015B07F-32A4-3AF2-6675-E63AEDA3D729}"/>
              </a:ext>
            </a:extLst>
          </p:cNvPr>
          <p:cNvGraphicFramePr>
            <a:graphicFrameLocks noGrp="1"/>
          </p:cNvGraphicFramePr>
          <p:nvPr>
            <p:custDataLst>
              <p:tags r:id="rId13"/>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2316146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E140C-9989-8DA9-5BEB-E93AE2200413}"/>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D3AA3712-78B2-97F9-61E9-8B4269960273}"/>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1DBFF65-8E65-D160-3B9D-14C44320280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C0170F-9679-9C2E-9DCA-CF867845532D}"/>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344BBE9-BFD2-F8BA-A328-4BADC3D9F379}"/>
                </a:ext>
              </a:extLst>
            </p:cNvPr>
            <p:cNvSpPr/>
            <p:nvPr/>
          </p:nvSpPr>
          <p:spPr>
            <a:xfrm>
              <a:off x="393291" y="444729"/>
              <a:ext cx="13106399"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1FD40E82-2427-B391-DA69-D7B00D990BB5}"/>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4" name="ZoneTexte 13">
            <a:extLst>
              <a:ext uri="{FF2B5EF4-FFF2-40B4-BE49-F238E27FC236}">
                <a16:creationId xmlns:a16="http://schemas.microsoft.com/office/drawing/2014/main" id="{64A15A26-BED5-831B-0848-C0B9AC14C5B8}"/>
              </a:ext>
            </a:extLst>
          </p:cNvPr>
          <p:cNvSpPr txBox="1"/>
          <p:nvPr>
            <p:custDataLst>
              <p:tags r:id="rId3"/>
            </p:custDataLst>
          </p:nvPr>
        </p:nvSpPr>
        <p:spPr>
          <a:xfrm>
            <a:off x="960283" y="36258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u est devant i, on lit « </a:t>
            </a:r>
            <a:r>
              <a:rPr lang="fr-FR" sz="1600" b="1" dirty="0" err="1">
                <a:solidFill>
                  <a:prstClr val="white">
                    <a:lumMod val="65000"/>
                  </a:prstClr>
                </a:solidFill>
                <a:latin typeface="Calibri"/>
              </a:rPr>
              <a:t>ui</a:t>
            </a:r>
            <a:r>
              <a:rPr lang="fr-FR" sz="1600" b="1" dirty="0">
                <a:solidFill>
                  <a:prstClr val="white">
                    <a:lumMod val="65000"/>
                  </a:prstClr>
                </a:solidFill>
                <a:latin typeface="Calibri"/>
              </a:rPr>
              <a:t> ». Le son «</a:t>
            </a:r>
            <a:r>
              <a:rPr lang="fr-FR" sz="1600" b="1" dirty="0" err="1">
                <a:solidFill>
                  <a:prstClr val="white">
                    <a:lumMod val="65000"/>
                  </a:prstClr>
                </a:solidFill>
                <a:latin typeface="Calibri"/>
              </a:rPr>
              <a:t>ui</a:t>
            </a:r>
            <a:r>
              <a:rPr lang="fr-FR" sz="1600" b="1" dirty="0">
                <a:solidFill>
                  <a:prstClr val="white">
                    <a:lumMod val="65000"/>
                  </a:prstClr>
                </a:solidFill>
                <a:latin typeface="Calibri"/>
              </a:rPr>
              <a:t>» s’écrit avec 2 lettres : u et i </a:t>
            </a:r>
          </a:p>
        </p:txBody>
      </p:sp>
      <p:sp>
        <p:nvSpPr>
          <p:cNvPr id="4" name="Rectangle 3">
            <a:extLst>
              <a:ext uri="{FF2B5EF4-FFF2-40B4-BE49-F238E27FC236}">
                <a16:creationId xmlns:a16="http://schemas.microsoft.com/office/drawing/2014/main" id="{6B318D2B-233C-9FAB-A2A6-5F1F627A3E7C}"/>
              </a:ext>
            </a:extLst>
          </p:cNvPr>
          <p:cNvSpPr/>
          <p:nvPr>
            <p:custDataLst>
              <p:tags r:id="rId4"/>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ui</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243D4975-E5C3-EFFB-8E5F-77F9035BD325}"/>
              </a:ext>
            </a:extLst>
          </p:cNvPr>
          <p:cNvGraphicFramePr>
            <a:graphicFrameLocks noGrp="1"/>
          </p:cNvGraphicFramePr>
          <p:nvPr>
            <p:custDataLst>
              <p:tags r:id="rId5"/>
            </p:custDataLst>
          </p:nvPr>
        </p:nvGraphicFramePr>
        <p:xfrm>
          <a:off x="-47850" y="60131"/>
          <a:ext cx="8929656" cy="3240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4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87004011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CB747-4B70-6A06-82AE-3BA33DF76A7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FC8DFF4-C917-B8A0-9D88-088CFA7AF59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093A93B-50C5-A54C-D47E-5BC4C4FC918F}"/>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E7FE540-AF77-6595-3A64-92FB44E77002}"/>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E12D345-F960-08FE-5F56-C427A0C6DDA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4CB333B-CF7A-9E9D-11A7-BDDF92B1A143}"/>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DBAAF4A-CBDA-330D-882E-252A52585948}"/>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D785C8B-10D5-5C4D-CD8B-00B9441B6E56}"/>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9CD1D84-11A1-8128-9240-942F0FA17CC8}"/>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948EEF5-CF3C-DD96-69CB-1A7A9E9DF3B4}"/>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60B73FB-D33D-5CA6-8C4B-583C85AED03D}"/>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C7038B99-B0EC-F4DB-DD04-F9675792CB4E}"/>
              </a:ext>
            </a:extLst>
          </p:cNvPr>
          <p:cNvSpPr/>
          <p:nvPr>
            <p:custDataLst>
              <p:tags r:id="rId11"/>
            </p:custDataLst>
          </p:nvPr>
        </p:nvSpPr>
        <p:spPr>
          <a:xfrm>
            <a:off x="800099" y="1190317"/>
            <a:ext cx="5187746" cy="3139321"/>
          </a:xfrm>
          <a:prstGeom prst="rect">
            <a:avLst/>
          </a:prstGeom>
        </p:spPr>
        <p:txBody>
          <a:bodyPr wrap="square">
            <a:spAutoFit/>
          </a:bodyPr>
          <a:lstStyle/>
          <a:p>
            <a:pPr algn="ctr" defTabSz="457223"/>
            <a:r>
              <a:rPr lang="pt-BR" sz="9900" b="1" dirty="0">
                <a:solidFill>
                  <a:srgbClr val="E46C0A"/>
                </a:solidFill>
                <a:latin typeface="Dosis" pitchFamily="2" charset="0"/>
              </a:rPr>
              <a:t>ui</a:t>
            </a:r>
          </a:p>
          <a:p>
            <a:pPr algn="ctr" defTabSz="457223"/>
            <a:r>
              <a:rPr lang="pt-BR" sz="9900" b="1" dirty="0">
                <a:solidFill>
                  <a:srgbClr val="106585"/>
                </a:solidFill>
                <a:latin typeface="Dosis" pitchFamily="2" charset="0"/>
              </a:rPr>
              <a:t>p</a:t>
            </a:r>
            <a:r>
              <a:rPr lang="pt-BR" sz="9900" b="1" dirty="0">
                <a:solidFill>
                  <a:srgbClr val="E46C0A"/>
                </a:solidFill>
                <a:latin typeface="Dosis" pitchFamily="2" charset="0"/>
              </a:rPr>
              <a:t>ui</a:t>
            </a:r>
            <a:r>
              <a:rPr lang="pt-BR" sz="9900" b="1" dirty="0">
                <a:solidFill>
                  <a:srgbClr val="106585"/>
                </a:solidFill>
                <a:latin typeface="Dosis" pitchFamily="2" charset="0"/>
              </a:rPr>
              <a:t>ts</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3D329952-38B6-45B7-8DD6-B4DF9092D1D0}"/>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ui</a:t>
            </a:r>
            <a:r>
              <a:rPr lang="fr-FR" sz="1600" b="1" dirty="0">
                <a:solidFill>
                  <a:prstClr val="white">
                    <a:lumMod val="65000"/>
                  </a:prstClr>
                </a:solidFill>
                <a:latin typeface="+mj-lt"/>
              </a:rPr>
              <a:t> » comme dans puits.  Lisons ensemble: «</a:t>
            </a:r>
            <a:r>
              <a:rPr lang="fr-FR" sz="1600" b="1" dirty="0" err="1">
                <a:solidFill>
                  <a:prstClr val="white">
                    <a:lumMod val="65000"/>
                  </a:prstClr>
                </a:solidFill>
                <a:latin typeface="+mj-lt"/>
              </a:rPr>
              <a:t>ui</a:t>
            </a:r>
            <a:r>
              <a:rPr lang="fr-FR" sz="1600" b="1" dirty="0">
                <a:solidFill>
                  <a:prstClr val="white">
                    <a:lumMod val="65000"/>
                  </a:prstClr>
                </a:solidFill>
                <a:latin typeface="+mj-lt"/>
              </a:rPr>
              <a:t>» «puits ».</a:t>
            </a:r>
          </a:p>
        </p:txBody>
      </p:sp>
      <p:graphicFrame>
        <p:nvGraphicFramePr>
          <p:cNvPr id="9" name="Tableau 8">
            <a:extLst>
              <a:ext uri="{FF2B5EF4-FFF2-40B4-BE49-F238E27FC236}">
                <a16:creationId xmlns:a16="http://schemas.microsoft.com/office/drawing/2014/main" id="{6F7123AC-0DD6-E223-3D70-EBB0F55C5F40}"/>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875141C9-83BE-28D9-585A-BCB26D7B60C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306793" y="1876932"/>
            <a:ext cx="3178614" cy="2342972"/>
          </a:xfrm>
          <a:prstGeom prst="rect">
            <a:avLst/>
          </a:prstGeom>
        </p:spPr>
      </p:pic>
    </p:spTree>
    <p:extLst>
      <p:ext uri="{BB962C8B-B14F-4D97-AF65-F5344CB8AC3E}">
        <p14:creationId xmlns:p14="http://schemas.microsoft.com/office/powerpoint/2010/main" val="48835800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DB0DB-9EF5-66A4-7A49-2C7EFBCDB2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92891F4-8405-B902-5961-9A4F4C69A509}"/>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D1F23B8-A9A0-D216-26E6-4EB427688B91}"/>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0F09BA0-0319-4610-D650-354B517018F7}"/>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8AB6C56-8C10-0399-642A-DBF896E73FBB}"/>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22FA567-E0DB-2F1F-DD3F-5F100251E319}"/>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2355BD3-00A6-1A72-6CC0-940066C8041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D83533C-9B7D-E33A-BD09-C4E222C32294}"/>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4469E83-2A44-5284-8936-383CE4C68E80}"/>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8E10E92-980A-EF4C-850D-6B60BA56F17E}"/>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E8CB8A4-CFF3-5EE2-CE92-A58B3617C884}"/>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ensemble. </a:t>
            </a:r>
          </a:p>
        </p:txBody>
      </p:sp>
      <p:graphicFrame>
        <p:nvGraphicFramePr>
          <p:cNvPr id="9" name="Tableau 8">
            <a:extLst>
              <a:ext uri="{FF2B5EF4-FFF2-40B4-BE49-F238E27FC236}">
                <a16:creationId xmlns:a16="http://schemas.microsoft.com/office/drawing/2014/main" id="{0A45940C-F28D-3EAC-FB23-BDA1E18DA4BC}"/>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2076C8CA-612C-ACE8-984A-05D726F8D0DB}"/>
              </a:ext>
            </a:extLst>
          </p:cNvPr>
          <p:cNvSpPr/>
          <p:nvPr>
            <p:custDataLst>
              <p:tags r:id="rId12"/>
            </p:custDataLst>
          </p:nvPr>
        </p:nvSpPr>
        <p:spPr>
          <a:xfrm>
            <a:off x="1720646" y="1848302"/>
            <a:ext cx="6980590" cy="2585323"/>
          </a:xfrm>
          <a:prstGeom prst="rect">
            <a:avLst/>
          </a:prstGeom>
        </p:spPr>
        <p:txBody>
          <a:bodyPr wrap="square">
            <a:spAutoFit/>
          </a:bodyPr>
          <a:lstStyle/>
          <a:p>
            <a:pPr defTabSz="457223"/>
            <a:r>
              <a:rPr lang="pt-BR" sz="5400" b="1" dirty="0">
                <a:solidFill>
                  <a:srgbClr val="E46C0A"/>
                </a:solidFill>
                <a:latin typeface="Dosis" pitchFamily="2" charset="0"/>
              </a:rPr>
              <a:t>ph       ph</a:t>
            </a:r>
            <a:r>
              <a:rPr lang="pt-BR" sz="5400" b="1" dirty="0">
                <a:solidFill>
                  <a:srgbClr val="106585"/>
                </a:solidFill>
                <a:latin typeface="Dosis" pitchFamily="2" charset="0"/>
              </a:rPr>
              <a:t>armacie</a:t>
            </a:r>
          </a:p>
          <a:p>
            <a:pPr defTabSz="457223"/>
            <a:r>
              <a:rPr lang="pt-BR" sz="5400" b="1" dirty="0">
                <a:solidFill>
                  <a:srgbClr val="E46C0A"/>
                </a:solidFill>
                <a:latin typeface="Dosis" pitchFamily="2" charset="0"/>
              </a:rPr>
              <a:t>gn       </a:t>
            </a:r>
            <a:r>
              <a:rPr lang="pt-BR" sz="5400" b="1" dirty="0">
                <a:solidFill>
                  <a:srgbClr val="106585"/>
                </a:solidFill>
                <a:latin typeface="Dosis" pitchFamily="2" charset="0"/>
              </a:rPr>
              <a:t>a</a:t>
            </a:r>
            <a:r>
              <a:rPr lang="pt-BR" sz="5400" b="1" dirty="0">
                <a:solidFill>
                  <a:srgbClr val="E46C0A"/>
                </a:solidFill>
                <a:latin typeface="Dosis" pitchFamily="2" charset="0"/>
              </a:rPr>
              <a:t>gn</a:t>
            </a:r>
            <a:r>
              <a:rPr lang="pt-BR" sz="5400" b="1" dirty="0">
                <a:solidFill>
                  <a:srgbClr val="106585"/>
                </a:solidFill>
                <a:latin typeface="Dosis" pitchFamily="2" charset="0"/>
              </a:rPr>
              <a:t>eau</a:t>
            </a:r>
          </a:p>
          <a:p>
            <a:pPr defTabSz="457223"/>
            <a:r>
              <a:rPr lang="pt-BR" sz="5400" b="1" dirty="0">
                <a:solidFill>
                  <a:srgbClr val="E46C0A"/>
                </a:solidFill>
                <a:latin typeface="Dosis" pitchFamily="2" charset="0"/>
              </a:rPr>
              <a:t>ui</a:t>
            </a:r>
            <a:r>
              <a:rPr lang="pt-BR" sz="5400" b="1" dirty="0">
                <a:solidFill>
                  <a:srgbClr val="106585"/>
                </a:solidFill>
                <a:latin typeface="Dosis" pitchFamily="2" charset="0"/>
              </a:rPr>
              <a:t>        p</a:t>
            </a:r>
            <a:r>
              <a:rPr lang="pt-BR" sz="5400" b="1" dirty="0">
                <a:solidFill>
                  <a:srgbClr val="E46C0A"/>
                </a:solidFill>
                <a:latin typeface="Dosis" pitchFamily="2" charset="0"/>
              </a:rPr>
              <a:t>ui</a:t>
            </a:r>
            <a:r>
              <a:rPr lang="pt-BR" sz="5400" b="1" dirty="0">
                <a:solidFill>
                  <a:srgbClr val="106585"/>
                </a:solidFill>
                <a:latin typeface="Dosis" pitchFamily="2" charset="0"/>
              </a:rPr>
              <a:t>ts</a:t>
            </a:r>
          </a:p>
        </p:txBody>
      </p:sp>
      <p:sp>
        <p:nvSpPr>
          <p:cNvPr id="2" name="Flèche : droite 1">
            <a:extLst>
              <a:ext uri="{FF2B5EF4-FFF2-40B4-BE49-F238E27FC236}">
                <a16:creationId xmlns:a16="http://schemas.microsoft.com/office/drawing/2014/main" id="{E8F14CE2-A9F7-925A-7AEA-82794AE0881B}"/>
              </a:ext>
            </a:extLst>
          </p:cNvPr>
          <p:cNvSpPr/>
          <p:nvPr/>
        </p:nvSpPr>
        <p:spPr>
          <a:xfrm>
            <a:off x="2580968" y="401959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Flèche : droite 4">
            <a:extLst>
              <a:ext uri="{FF2B5EF4-FFF2-40B4-BE49-F238E27FC236}">
                <a16:creationId xmlns:a16="http://schemas.microsoft.com/office/drawing/2014/main" id="{C9B9514A-8E7E-243F-6EDE-1107BD0E6508}"/>
              </a:ext>
            </a:extLst>
          </p:cNvPr>
          <p:cNvSpPr/>
          <p:nvPr/>
        </p:nvSpPr>
        <p:spPr>
          <a:xfrm>
            <a:off x="2630130" y="232198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C5119A9F-EAC7-4AF2-2C0C-20641E529804}"/>
              </a:ext>
            </a:extLst>
          </p:cNvPr>
          <p:cNvSpPr/>
          <p:nvPr/>
        </p:nvSpPr>
        <p:spPr>
          <a:xfrm>
            <a:off x="2610465" y="3170789"/>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35676325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6B265A4-CA6D-9DC1-7E18-DEFC624CB14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7999" y="2178765"/>
            <a:ext cx="5227920" cy="169533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mots contenant les  graphèmes complexes:  </a:t>
            </a:r>
            <a:r>
              <a:rPr lang="fr-MA" sz="2533" b="1" dirty="0">
                <a:solidFill>
                  <a:srgbClr val="E46C0A"/>
                </a:solidFill>
                <a:latin typeface="Dosis" pitchFamily="2" charset="0"/>
              </a:rPr>
              <a:t>oi; au; eau</a:t>
            </a:r>
            <a:r>
              <a:rPr lang="fr-MA" sz="2533" b="1" dirty="0">
                <a:solidFill>
                  <a:srgbClr val="9BBB59">
                    <a:lumMod val="75000"/>
                  </a:srgbClr>
                </a:solidFill>
                <a:latin typeface="Dosis" pitchFamily="2" charset="0"/>
              </a:rPr>
              <a:t>; </a:t>
            </a:r>
            <a:r>
              <a:rPr lang="fr-FR" sz="2533" b="1" dirty="0">
                <a:solidFill>
                  <a:srgbClr val="E46C0A"/>
                </a:solidFill>
                <a:latin typeface="Dosis" pitchFamily="2" charset="0"/>
              </a:rPr>
              <a:t>eu; </a:t>
            </a:r>
            <a:r>
              <a:rPr lang="fr-FR" sz="2533" b="1" dirty="0" err="1">
                <a:solidFill>
                  <a:srgbClr val="E46C0A"/>
                </a:solidFill>
                <a:latin typeface="Dosis" pitchFamily="2" charset="0"/>
              </a:rPr>
              <a:t>ieu</a:t>
            </a:r>
            <a:r>
              <a:rPr lang="fr-FR" sz="2533" b="1" dirty="0">
                <a:solidFill>
                  <a:srgbClr val="E46C0A"/>
                </a:solidFill>
                <a:latin typeface="Dosis" pitchFamily="2" charset="0"/>
              </a:rPr>
              <a:t>; ph; </a:t>
            </a:r>
            <a:r>
              <a:rPr lang="fr-FR" sz="2533" b="1" dirty="0" err="1">
                <a:solidFill>
                  <a:srgbClr val="E46C0A"/>
                </a:solidFill>
                <a:latin typeface="Dosis" pitchFamily="2" charset="0"/>
              </a:rPr>
              <a:t>gn</a:t>
            </a:r>
            <a:r>
              <a:rPr lang="fr-FR" sz="2533" b="1" dirty="0">
                <a:solidFill>
                  <a:srgbClr val="E46C0A"/>
                </a:solidFill>
                <a:latin typeface="Dosis" pitchFamily="2" charset="0"/>
              </a:rPr>
              <a:t>; </a:t>
            </a:r>
            <a:r>
              <a:rPr lang="fr-FR" sz="2533" b="1" dirty="0" err="1">
                <a:solidFill>
                  <a:srgbClr val="E46C0A"/>
                </a:solidFill>
                <a:latin typeface="Dosis" pitchFamily="2" charset="0"/>
              </a:rPr>
              <a:t>ui</a:t>
            </a:r>
            <a:endParaRPr lang="en-US" sz="2533" b="1" dirty="0">
              <a:solidFill>
                <a:srgbClr val="E46C0A"/>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F59F9-07AA-7C3A-D900-490A8CB0EE4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5E7D69F-7D4B-AA4C-C52C-0286221C7DA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ADD3D62-3058-7A45-641D-1C6BA75B7ACB}"/>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669EA90-351E-E0CB-216F-5748A852FDC5}"/>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279F3C3-301B-7BA9-9131-51878A1477E7}"/>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C155F514-4B7E-F9BF-4500-31CFAA5B4364}"/>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8AE302-7591-3AE1-67E4-91569BBFB49B}"/>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898DC192-8323-54C5-BB66-586247945866}"/>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Je vais lire des mots. Écoutez attentivement. </a:t>
            </a:r>
          </a:p>
        </p:txBody>
      </p:sp>
      <p:sp>
        <p:nvSpPr>
          <p:cNvPr id="4" name="ZoneTexte 3">
            <a:extLst>
              <a:ext uri="{FF2B5EF4-FFF2-40B4-BE49-F238E27FC236}">
                <a16:creationId xmlns:a16="http://schemas.microsoft.com/office/drawing/2014/main" id="{D19CDD9E-0A17-820D-D66C-2E21AFE77FF6}"/>
              </a:ext>
            </a:extLst>
          </p:cNvPr>
          <p:cNvSpPr txBox="1"/>
          <p:nvPr>
            <p:custDataLst>
              <p:tags r:id="rId8"/>
            </p:custDataLst>
          </p:nvPr>
        </p:nvSpPr>
        <p:spPr>
          <a:xfrm>
            <a:off x="206438" y="1665477"/>
            <a:ext cx="8718673" cy="2596865"/>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gagné   courageux    phoque   signal  docteur    milieu   phare   mieux</a:t>
            </a:r>
          </a:p>
          <a:p>
            <a:pPr algn="ctr" defTabSz="685869">
              <a:lnSpc>
                <a:spcPct val="150000"/>
              </a:lnSpc>
              <a:spcAft>
                <a:spcPts val="900"/>
              </a:spcAft>
              <a:defRPr/>
            </a:pPr>
            <a:r>
              <a:rPr lang="fr-FR" sz="3600" b="1" kern="0" spc="320" dirty="0">
                <a:solidFill>
                  <a:srgbClr val="106585"/>
                </a:solidFill>
                <a:latin typeface="Dosis" pitchFamily="2" charset="0"/>
              </a:rPr>
              <a:t>souligne   téléphone   ligne   chapeau</a:t>
            </a:r>
          </a:p>
        </p:txBody>
      </p:sp>
      <p:sp>
        <p:nvSpPr>
          <p:cNvPr id="2" name="ZoneTexte 1">
            <a:extLst>
              <a:ext uri="{FF2B5EF4-FFF2-40B4-BE49-F238E27FC236}">
                <a16:creationId xmlns:a16="http://schemas.microsoft.com/office/drawing/2014/main" id="{7275E2FD-5E8C-DAD9-0CC5-0599569C3688}"/>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pointe les mots en les lisant. </a:t>
            </a:r>
          </a:p>
        </p:txBody>
      </p:sp>
      <p:graphicFrame>
        <p:nvGraphicFramePr>
          <p:cNvPr id="5" name="Tableau 4">
            <a:extLst>
              <a:ext uri="{FF2B5EF4-FFF2-40B4-BE49-F238E27FC236}">
                <a16:creationId xmlns:a16="http://schemas.microsoft.com/office/drawing/2014/main" id="{D4AF6ED1-2938-BD30-58D5-C08EEB65B925}"/>
              </a:ext>
            </a:extLst>
          </p:cNvPr>
          <p:cNvGraphicFramePr>
            <a:graphicFrameLocks noGrp="1"/>
          </p:cNvGraphicFramePr>
          <p:nvPr>
            <p:custDataLst>
              <p:tags r:id="rId10"/>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aphicFrame>
        <p:nvGraphicFramePr>
          <p:cNvPr id="6" name="Tableau 5">
            <a:extLst>
              <a:ext uri="{FF2B5EF4-FFF2-40B4-BE49-F238E27FC236}">
                <a16:creationId xmlns:a16="http://schemas.microsoft.com/office/drawing/2014/main" id="{E3CBBA67-9E2A-B31D-723D-F70955A3D0D8}"/>
              </a:ext>
            </a:extLst>
          </p:cNvPr>
          <p:cNvGraphicFramePr>
            <a:graphicFrameLocks noGrp="1"/>
          </p:cNvGraphicFramePr>
          <p:nvPr>
            <p:extLst>
              <p:ext uri="{D42A27DB-BD31-4B8C-83A1-F6EECF244321}">
                <p14:modId xmlns:p14="http://schemas.microsoft.com/office/powerpoint/2010/main" val="2933765356"/>
              </p:ext>
            </p:extLst>
          </p:nvPr>
        </p:nvGraphicFramePr>
        <p:xfrm>
          <a:off x="358775" y="4944623"/>
          <a:ext cx="8450928" cy="640080"/>
        </p:xfrm>
        <a:graphic>
          <a:graphicData uri="http://schemas.openxmlformats.org/drawingml/2006/table">
            <a:tbl>
              <a:tblPr/>
              <a:tblGrid>
                <a:gridCol w="2087679">
                  <a:extLst>
                    <a:ext uri="{9D8B030D-6E8A-4147-A177-3AD203B41FA5}">
                      <a16:colId xmlns:a16="http://schemas.microsoft.com/office/drawing/2014/main" val="71811475"/>
                    </a:ext>
                  </a:extLst>
                </a:gridCol>
                <a:gridCol w="2121083">
                  <a:extLst>
                    <a:ext uri="{9D8B030D-6E8A-4147-A177-3AD203B41FA5}">
                      <a16:colId xmlns:a16="http://schemas.microsoft.com/office/drawing/2014/main" val="2367995503"/>
                    </a:ext>
                  </a:extLst>
                </a:gridCol>
                <a:gridCol w="2121083">
                  <a:extLst>
                    <a:ext uri="{9D8B030D-6E8A-4147-A177-3AD203B41FA5}">
                      <a16:colId xmlns:a16="http://schemas.microsoft.com/office/drawing/2014/main" val="715446228"/>
                    </a:ext>
                  </a:extLst>
                </a:gridCol>
                <a:gridCol w="2121083">
                  <a:extLst>
                    <a:ext uri="{9D8B030D-6E8A-4147-A177-3AD203B41FA5}">
                      <a16:colId xmlns:a16="http://schemas.microsoft.com/office/drawing/2014/main" val="2254750773"/>
                    </a:ext>
                  </a:extLst>
                </a:gridCol>
              </a:tblGrid>
              <a:tr h="0">
                <a:tc>
                  <a:txBody>
                    <a:bodyPr/>
                    <a:lstStyle/>
                    <a:p>
                      <a:pPr>
                        <a:buNone/>
                      </a:pPr>
                      <a:r>
                        <a:rPr lang="fr-MA" sz="3600" b="1" kern="0" spc="320" dirty="0">
                          <a:solidFill>
                            <a:srgbClr val="106585"/>
                          </a:solidFill>
                          <a:latin typeface="Dosis" pitchFamily="2" charset="0"/>
                          <a:ea typeface="+mn-ea"/>
                          <a:cs typeface="+mn-cs"/>
                        </a:rPr>
                        <a:t>moineau </a:t>
                      </a:r>
                    </a:p>
                  </a:txBody>
                  <a:tcPr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buNone/>
                      </a:pPr>
                      <a:r>
                        <a:rPr lang="fr-MA" sz="3600" b="1" kern="0" spc="320" dirty="0">
                          <a:solidFill>
                            <a:srgbClr val="106585"/>
                          </a:solidFill>
                          <a:latin typeface="Dosis" pitchFamily="2" charset="0"/>
                          <a:ea typeface="+mn-ea"/>
                          <a:cs typeface="+mn-cs"/>
                        </a:rPr>
                        <a:t>baume </a:t>
                      </a:r>
                    </a:p>
                  </a:txBody>
                  <a:tcPr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buNone/>
                      </a:pPr>
                      <a:r>
                        <a:rPr lang="fr-MA" sz="3600" b="1" kern="0" spc="320" dirty="0">
                          <a:solidFill>
                            <a:srgbClr val="106585"/>
                          </a:solidFill>
                          <a:latin typeface="Dosis" pitchFamily="2" charset="0"/>
                          <a:ea typeface="+mn-ea"/>
                          <a:cs typeface="+mn-cs"/>
                        </a:rPr>
                        <a:t>séchoir </a:t>
                      </a:r>
                    </a:p>
                  </a:txBody>
                  <a:tcPr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buNone/>
                      </a:pPr>
                      <a:r>
                        <a:rPr lang="fr-MA" sz="3600" b="1" kern="0" spc="320" dirty="0">
                          <a:solidFill>
                            <a:srgbClr val="106585"/>
                          </a:solidFill>
                          <a:latin typeface="Dosis" pitchFamily="2" charset="0"/>
                          <a:ea typeface="+mn-ea"/>
                          <a:cs typeface="+mn-cs"/>
                        </a:rPr>
                        <a:t>choyer</a:t>
                      </a:r>
                    </a:p>
                  </a:txBody>
                  <a:tcPr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731744092"/>
                  </a:ext>
                </a:extLst>
              </a:tr>
            </a:tbl>
          </a:graphicData>
        </a:graphic>
      </p:graphicFrame>
      <p:sp>
        <p:nvSpPr>
          <p:cNvPr id="7" name="Rectangle 1">
            <a:extLst>
              <a:ext uri="{FF2B5EF4-FFF2-40B4-BE49-F238E27FC236}">
                <a16:creationId xmlns:a16="http://schemas.microsoft.com/office/drawing/2014/main" id="{CBECA31A-FC23-F6DA-02C4-9C5680310534}"/>
              </a:ext>
            </a:extLst>
          </p:cNvPr>
          <p:cNvSpPr>
            <a:spLocks noChangeArrowheads="1"/>
          </p:cNvSpPr>
          <p:nvPr/>
        </p:nvSpPr>
        <p:spPr bwMode="auto">
          <a:xfrm>
            <a:off x="358775" y="2430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5464661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4C5CE-B6C8-0ECE-0E9C-1C33BB9DB74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E69E326-390A-282B-AFA4-BEB2BE9768A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CFADE82-B54A-D228-06EC-87104CCE317D}"/>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8171E0E-FB37-707B-6917-87DE9D73EA0A}"/>
              </a:ext>
            </a:extLst>
          </p:cNvPr>
          <p:cNvSpPr/>
          <p:nvPr>
            <p:custDataLst>
              <p:tags r:id="rId3"/>
            </p:custDataLst>
          </p:nvPr>
        </p:nvSpPr>
        <p:spPr>
          <a:xfrm>
            <a:off x="185553" y="372623"/>
            <a:ext cx="8776195" cy="630758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6AB59BA-71B7-F8EA-1DA0-FDD71EAF7D0F}"/>
              </a:ext>
            </a:extLst>
          </p:cNvPr>
          <p:cNvSpPr/>
          <p:nvPr>
            <p:custDataLst>
              <p:tags r:id="rId4"/>
            </p:custDataLst>
          </p:nvPr>
        </p:nvSpPr>
        <p:spPr>
          <a:xfrm>
            <a:off x="206438" y="41007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E039B58-07A1-C8FD-8D27-D093224A7131}"/>
              </a:ext>
            </a:extLst>
          </p:cNvPr>
          <p:cNvSpPr/>
          <p:nvPr>
            <p:custDataLst>
              <p:tags r:id="rId5"/>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E08806A4-0F24-8589-1189-F682E76D3E21}"/>
              </a:ext>
            </a:extLst>
          </p:cNvPr>
          <p:cNvSpPr txBox="1"/>
          <p:nvPr>
            <p:custDataLst>
              <p:tags r:id="rId6"/>
            </p:custDataLst>
          </p:nvPr>
        </p:nvSpPr>
        <p:spPr>
          <a:xfrm>
            <a:off x="206438" y="1665477"/>
            <a:ext cx="8718673" cy="3543278"/>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gagné   courageux    phoque   signal  docteur    milieu   phare   mieux</a:t>
            </a:r>
          </a:p>
          <a:p>
            <a:pPr algn="ctr" defTabSz="685869">
              <a:lnSpc>
                <a:spcPct val="150000"/>
              </a:lnSpc>
              <a:spcAft>
                <a:spcPts val="900"/>
              </a:spcAft>
              <a:defRPr/>
            </a:pPr>
            <a:r>
              <a:rPr lang="fr-FR" sz="3600" b="1" kern="0" spc="320" dirty="0">
                <a:solidFill>
                  <a:srgbClr val="106585"/>
                </a:solidFill>
                <a:latin typeface="Dosis" pitchFamily="2" charset="0"/>
              </a:rPr>
              <a:t>souligne   téléphone   ligne   chapeau</a:t>
            </a:r>
          </a:p>
          <a:p>
            <a:pPr algn="ctr" defTabSz="685869">
              <a:lnSpc>
                <a:spcPct val="150000"/>
              </a:lnSpc>
              <a:spcAft>
                <a:spcPts val="900"/>
              </a:spcAft>
              <a:defRPr/>
            </a:pPr>
            <a:r>
              <a:rPr lang="fr-FR" sz="3600" b="1" kern="0" spc="320" dirty="0">
                <a:solidFill>
                  <a:srgbClr val="106585"/>
                </a:solidFill>
                <a:latin typeface="Dosis" pitchFamily="2" charset="0"/>
              </a:rPr>
              <a:t>moineau  baume  séchoir  cuire</a:t>
            </a:r>
          </a:p>
        </p:txBody>
      </p:sp>
      <p:sp>
        <p:nvSpPr>
          <p:cNvPr id="6" name="ZoneTexte 5">
            <a:extLst>
              <a:ext uri="{FF2B5EF4-FFF2-40B4-BE49-F238E27FC236}">
                <a16:creationId xmlns:a16="http://schemas.microsoft.com/office/drawing/2014/main" id="{1266C96C-C6D5-3E77-A3C7-B868D6EDEB23}"/>
              </a:ext>
            </a:extLst>
          </p:cNvPr>
          <p:cNvSpPr txBox="1"/>
          <p:nvPr>
            <p:custDataLst>
              <p:tags r:id="rId7"/>
            </p:custDataLst>
          </p:nvPr>
        </p:nvSpPr>
        <p:spPr>
          <a:xfrm>
            <a:off x="812684" y="345746"/>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p:txBody>
      </p:sp>
      <p:sp>
        <p:nvSpPr>
          <p:cNvPr id="7" name="ZoneTexte 6">
            <a:extLst>
              <a:ext uri="{FF2B5EF4-FFF2-40B4-BE49-F238E27FC236}">
                <a16:creationId xmlns:a16="http://schemas.microsoft.com/office/drawing/2014/main" id="{C47F6259-58AF-9D44-EEF4-95FE04059355}"/>
              </a:ext>
            </a:extLst>
          </p:cNvPr>
          <p:cNvSpPr txBox="1"/>
          <p:nvPr>
            <p:custDataLst>
              <p:tags r:id="rId8"/>
            </p:custDataLst>
          </p:nvPr>
        </p:nvSpPr>
        <p:spPr>
          <a:xfrm>
            <a:off x="674177" y="627692"/>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rPr>
              <a:t>L’enseignant désigne des élèves chacun lit une ligne</a:t>
            </a:r>
          </a:p>
        </p:txBody>
      </p:sp>
      <p:graphicFrame>
        <p:nvGraphicFramePr>
          <p:cNvPr id="9" name="Tableau 8">
            <a:extLst>
              <a:ext uri="{FF2B5EF4-FFF2-40B4-BE49-F238E27FC236}">
                <a16:creationId xmlns:a16="http://schemas.microsoft.com/office/drawing/2014/main" id="{B99A9821-ED49-A02E-2511-5C91FA26EBB4}"/>
              </a:ext>
            </a:extLst>
          </p:cNvPr>
          <p:cNvGraphicFramePr>
            <a:graphicFrameLocks noGrp="1"/>
          </p:cNvGraphicFramePr>
          <p:nvPr>
            <p:custDataLst>
              <p:tags r:id="rId9"/>
            </p:custDataLst>
            <p:extLst>
              <p:ext uri="{D42A27DB-BD31-4B8C-83A1-F6EECF244321}">
                <p14:modId xmlns:p14="http://schemas.microsoft.com/office/powerpoint/2010/main" val="74158865"/>
              </p:ext>
            </p:extLst>
          </p:nvPr>
        </p:nvGraphicFramePr>
        <p:xfrm>
          <a:off x="-12980" y="0"/>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9DA292AC-DE66-8A74-D12C-35A60173F38E}"/>
              </a:ext>
            </a:extLst>
          </p:cNvPr>
          <p:cNvPicPr>
            <a:picLocks noChangeAspect="1"/>
          </p:cNvPicPr>
          <p:nvPr>
            <p:custDataLst>
              <p:tags r:id="rId10"/>
            </p:custDataLst>
          </p:nvPr>
        </p:nvPicPr>
        <p:blipFill>
          <a:blip r:embed="rId14"/>
          <a:stretch>
            <a:fillRect/>
          </a:stretch>
        </p:blipFill>
        <p:spPr>
          <a:xfrm>
            <a:off x="7665935" y="372622"/>
            <a:ext cx="1232811" cy="761784"/>
          </a:xfrm>
          <a:prstGeom prst="roundRect">
            <a:avLst>
              <a:gd name="adj" fmla="val 31362"/>
            </a:avLst>
          </a:prstGeom>
        </p:spPr>
      </p:pic>
    </p:spTree>
    <p:extLst>
      <p:ext uri="{BB962C8B-B14F-4D97-AF65-F5344CB8AC3E}">
        <p14:creationId xmlns:p14="http://schemas.microsoft.com/office/powerpoint/2010/main" val="368989074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8C583-B13E-F014-1340-FA3E6D63B33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B7212AD-1190-004E-58B9-7B01FED2918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151B2AB-48E9-668D-A737-54D9462114F5}"/>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9A0BBB0-7A31-8C65-A3B0-CBB0B55DB7D6}"/>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E2CE2F-1BD4-0667-E262-42F8B19061E1}"/>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1CDAAB2-B831-8317-C2C7-5700A1F0405B}"/>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F4893B1-968A-4F2A-D8DB-051E2DBAC44A}"/>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A47ACF9-6A6A-BC3D-23F0-AD7A5D53529C}"/>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Je vais lire des mots. Écoutez attentivement. </a:t>
            </a:r>
          </a:p>
        </p:txBody>
      </p:sp>
      <p:sp>
        <p:nvSpPr>
          <p:cNvPr id="4" name="ZoneTexte 3">
            <a:extLst>
              <a:ext uri="{FF2B5EF4-FFF2-40B4-BE49-F238E27FC236}">
                <a16:creationId xmlns:a16="http://schemas.microsoft.com/office/drawing/2014/main" id="{5D005739-E19B-ED4E-62D1-FB73316FDD00}"/>
              </a:ext>
            </a:extLst>
          </p:cNvPr>
          <p:cNvSpPr txBox="1"/>
          <p:nvPr>
            <p:custDataLst>
              <p:tags r:id="rId8"/>
            </p:custDataLst>
          </p:nvPr>
        </p:nvSpPr>
        <p:spPr>
          <a:xfrm>
            <a:off x="214313" y="1920954"/>
            <a:ext cx="8718673" cy="2712281"/>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souligne   téléphone   ligne   chapeau</a:t>
            </a:r>
          </a:p>
          <a:p>
            <a:pPr algn="ctr" defTabSz="685869">
              <a:lnSpc>
                <a:spcPct val="150000"/>
              </a:lnSpc>
              <a:spcAft>
                <a:spcPts val="900"/>
              </a:spcAft>
              <a:defRPr/>
            </a:pPr>
            <a:r>
              <a:rPr lang="fr-FR" sz="3600" b="1" kern="0" spc="320" dirty="0">
                <a:solidFill>
                  <a:srgbClr val="106585"/>
                </a:solidFill>
                <a:latin typeface="Dosis" pitchFamily="2" charset="0"/>
              </a:rPr>
              <a:t>cadeau  boire    vouloir     nageoire </a:t>
            </a:r>
          </a:p>
          <a:p>
            <a:pPr algn="ctr" defTabSz="685869">
              <a:lnSpc>
                <a:spcPct val="150000"/>
              </a:lnSpc>
              <a:spcAft>
                <a:spcPts val="900"/>
              </a:spcAft>
              <a:defRPr/>
            </a:pPr>
            <a:r>
              <a:rPr lang="fr-FR" sz="3600" b="1" kern="0" spc="320" dirty="0">
                <a:solidFill>
                  <a:srgbClr val="106585"/>
                </a:solidFill>
                <a:latin typeface="Dosis" pitchFamily="2" charset="0"/>
              </a:rPr>
              <a:t>pauvre   faute    photo  agneau l’eau</a:t>
            </a:r>
            <a:endParaRPr lang="fr-FR" sz="3200" b="1" kern="0" spc="320" dirty="0">
              <a:solidFill>
                <a:srgbClr val="106585"/>
              </a:solidFill>
              <a:latin typeface="Dosis" pitchFamily="2" charset="0"/>
            </a:endParaRPr>
          </a:p>
        </p:txBody>
      </p:sp>
      <p:sp>
        <p:nvSpPr>
          <p:cNvPr id="2" name="ZoneTexte 1">
            <a:extLst>
              <a:ext uri="{FF2B5EF4-FFF2-40B4-BE49-F238E27FC236}">
                <a16:creationId xmlns:a16="http://schemas.microsoft.com/office/drawing/2014/main" id="{8BC9F10E-E3F8-1F09-2ADA-9D669C625545}"/>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pointe les mots en les lisant. </a:t>
            </a:r>
          </a:p>
        </p:txBody>
      </p:sp>
      <p:graphicFrame>
        <p:nvGraphicFramePr>
          <p:cNvPr id="5" name="Tableau 4">
            <a:extLst>
              <a:ext uri="{FF2B5EF4-FFF2-40B4-BE49-F238E27FC236}">
                <a16:creationId xmlns:a16="http://schemas.microsoft.com/office/drawing/2014/main" id="{4F302174-62FA-28E4-47C5-7790DECEEE4C}"/>
              </a:ext>
            </a:extLst>
          </p:cNvPr>
          <p:cNvGraphicFramePr>
            <a:graphicFrameLocks noGrp="1"/>
          </p:cNvGraphicFramePr>
          <p:nvPr>
            <p:custDataLst>
              <p:tags r:id="rId10"/>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121743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4"/>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0" y="403733"/>
            <a:ext cx="6620778" cy="323165"/>
          </a:xfrm>
          <a:prstGeom prst="rect">
            <a:avLst/>
          </a:prstGeom>
          <a:noFill/>
        </p:spPr>
        <p:txBody>
          <a:bodyPr wrap="square" rtlCol="0">
            <a:spAutoFit/>
          </a:bodyPr>
          <a:lstStyle/>
          <a:p>
            <a:pPr defTabSz="457246"/>
            <a:r>
              <a:rPr lang="fr-FR" sz="1500" b="1" dirty="0">
                <a:solidFill>
                  <a:prstClr val="white">
                    <a:lumMod val="65000"/>
                  </a:prstClr>
                </a:solidFill>
                <a:latin typeface="Dosis" pitchFamily="2" charset="0"/>
              </a:rPr>
              <a:t>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1"/>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2" y="4506249"/>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5"/>
              <a:ext cx="895075" cy="323165"/>
            </a:xfrm>
            <a:prstGeom prst="rect">
              <a:avLst/>
            </a:prstGeom>
            <a:noFill/>
          </p:spPr>
          <p:txBody>
            <a:bodyPr wrap="squar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27" y="4491220"/>
            <a:ext cx="1186377" cy="367175"/>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69"/>
              <a:ext cx="749051" cy="316034"/>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2" y="2912334"/>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a:stretch/>
        </p:blipFill>
        <p:spPr>
          <a:xfrm>
            <a:off x="4118026" y="2864030"/>
            <a:ext cx="918411" cy="999166"/>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1" y="4516868"/>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48" y="4550617"/>
            <a:ext cx="833718"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27" y="2595668"/>
            <a:ext cx="1113665" cy="1434266"/>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BA6C6-9424-6DBC-7106-ABD79A4FB4E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6BB721A-2D9F-165D-EE43-D6C8BA9B1E1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D71E761-443B-46FD-C413-E83A03D58DCF}"/>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7A594DD-E02B-7F7C-526C-97C5160643E5}"/>
              </a:ext>
            </a:extLst>
          </p:cNvPr>
          <p:cNvSpPr/>
          <p:nvPr>
            <p:custDataLst>
              <p:tags r:id="rId3"/>
            </p:custDataLst>
          </p:nvPr>
        </p:nvSpPr>
        <p:spPr>
          <a:xfrm>
            <a:off x="185553" y="289560"/>
            <a:ext cx="8776195" cy="639064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CCBC5A4-6643-5B00-FAF7-7A26E2E2F36C}"/>
              </a:ext>
            </a:extLst>
          </p:cNvPr>
          <p:cNvSpPr/>
          <p:nvPr>
            <p:custDataLst>
              <p:tags r:id="rId4"/>
            </p:custDataLst>
          </p:nvPr>
        </p:nvSpPr>
        <p:spPr>
          <a:xfrm>
            <a:off x="180977" y="30580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058FDC8-D89D-DE27-5743-B17A221AADA1}"/>
              </a:ext>
            </a:extLst>
          </p:cNvPr>
          <p:cNvSpPr/>
          <p:nvPr>
            <p:custDataLst>
              <p:tags r:id="rId5"/>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F236E66-5EA7-0289-6D62-F297DC46FCFE}"/>
              </a:ext>
            </a:extLst>
          </p:cNvPr>
          <p:cNvSpPr txBox="1"/>
          <p:nvPr>
            <p:custDataLst>
              <p:tags r:id="rId6"/>
            </p:custDataLst>
          </p:nvPr>
        </p:nvSpPr>
        <p:spPr>
          <a:xfrm>
            <a:off x="812684" y="345746"/>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p:txBody>
      </p:sp>
      <p:sp>
        <p:nvSpPr>
          <p:cNvPr id="2" name="ZoneTexte 1">
            <a:extLst>
              <a:ext uri="{FF2B5EF4-FFF2-40B4-BE49-F238E27FC236}">
                <a16:creationId xmlns:a16="http://schemas.microsoft.com/office/drawing/2014/main" id="{D3BDB5A3-7080-E032-BF4C-F2C0C28E4383}"/>
              </a:ext>
            </a:extLst>
          </p:cNvPr>
          <p:cNvSpPr txBox="1"/>
          <p:nvPr>
            <p:custDataLst>
              <p:tags r:id="rId7"/>
            </p:custDataLst>
          </p:nvPr>
        </p:nvSpPr>
        <p:spPr>
          <a:xfrm>
            <a:off x="674177" y="627692"/>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rPr>
              <a:t>L’enseignant désigne des élèves chacun lit une ligne</a:t>
            </a:r>
          </a:p>
        </p:txBody>
      </p:sp>
      <p:graphicFrame>
        <p:nvGraphicFramePr>
          <p:cNvPr id="5" name="Tableau 4">
            <a:extLst>
              <a:ext uri="{FF2B5EF4-FFF2-40B4-BE49-F238E27FC236}">
                <a16:creationId xmlns:a16="http://schemas.microsoft.com/office/drawing/2014/main" id="{83BDE4C5-E8CB-5435-E17F-324EA34344EB}"/>
              </a:ext>
            </a:extLst>
          </p:cNvPr>
          <p:cNvGraphicFramePr>
            <a:graphicFrameLocks noGrp="1"/>
          </p:cNvGraphicFramePr>
          <p:nvPr>
            <p:custDataLst>
              <p:tags r:id="rId8"/>
            </p:custDataLst>
            <p:extLst>
              <p:ext uri="{D42A27DB-BD31-4B8C-83A1-F6EECF244321}">
                <p14:modId xmlns:p14="http://schemas.microsoft.com/office/powerpoint/2010/main" val="1533455244"/>
              </p:ext>
            </p:extLst>
          </p:nvPr>
        </p:nvGraphicFramePr>
        <p:xfrm>
          <a:off x="-12980" y="0"/>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1D9C4CEF-0AAE-B18B-8F0A-7AFF64881A66}"/>
              </a:ext>
            </a:extLst>
          </p:cNvPr>
          <p:cNvPicPr>
            <a:picLocks noChangeAspect="1"/>
          </p:cNvPicPr>
          <p:nvPr>
            <p:custDataLst>
              <p:tags r:id="rId9"/>
            </p:custDataLst>
          </p:nvPr>
        </p:nvPicPr>
        <p:blipFill>
          <a:blip r:embed="rId14"/>
          <a:stretch>
            <a:fillRect/>
          </a:stretch>
        </p:blipFill>
        <p:spPr>
          <a:xfrm>
            <a:off x="7665935" y="372622"/>
            <a:ext cx="1232811" cy="761784"/>
          </a:xfrm>
          <a:prstGeom prst="roundRect">
            <a:avLst>
              <a:gd name="adj" fmla="val 31362"/>
            </a:avLst>
          </a:prstGeom>
        </p:spPr>
      </p:pic>
      <p:sp>
        <p:nvSpPr>
          <p:cNvPr id="7" name="ZoneTexte 6">
            <a:extLst>
              <a:ext uri="{FF2B5EF4-FFF2-40B4-BE49-F238E27FC236}">
                <a16:creationId xmlns:a16="http://schemas.microsoft.com/office/drawing/2014/main" id="{560AFA1C-BEFD-7F62-0B74-E8911C7F5302}"/>
              </a:ext>
            </a:extLst>
          </p:cNvPr>
          <p:cNvSpPr txBox="1"/>
          <p:nvPr>
            <p:custDataLst>
              <p:tags r:id="rId10"/>
            </p:custDataLst>
          </p:nvPr>
        </p:nvSpPr>
        <p:spPr>
          <a:xfrm>
            <a:off x="214313" y="1920954"/>
            <a:ext cx="8718673" cy="2712281"/>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souligne   téléphone   ligne   chapeau</a:t>
            </a:r>
          </a:p>
          <a:p>
            <a:pPr algn="ctr" defTabSz="685869">
              <a:lnSpc>
                <a:spcPct val="150000"/>
              </a:lnSpc>
              <a:spcAft>
                <a:spcPts val="900"/>
              </a:spcAft>
              <a:defRPr/>
            </a:pPr>
            <a:r>
              <a:rPr lang="fr-FR" sz="3600" b="1" kern="0" spc="320" dirty="0">
                <a:solidFill>
                  <a:srgbClr val="106585"/>
                </a:solidFill>
                <a:latin typeface="Dosis" pitchFamily="2" charset="0"/>
              </a:rPr>
              <a:t>cadeau  boire    vouloir     nageoire </a:t>
            </a:r>
          </a:p>
          <a:p>
            <a:pPr algn="ctr" defTabSz="685869">
              <a:lnSpc>
                <a:spcPct val="150000"/>
              </a:lnSpc>
              <a:spcAft>
                <a:spcPts val="900"/>
              </a:spcAft>
              <a:defRPr/>
            </a:pPr>
            <a:r>
              <a:rPr lang="fr-FR" sz="3600" b="1" kern="0" spc="320" dirty="0">
                <a:solidFill>
                  <a:srgbClr val="106585"/>
                </a:solidFill>
                <a:latin typeface="Dosis" pitchFamily="2" charset="0"/>
              </a:rPr>
              <a:t>pauvre   faute    photo  agneau l’eau</a:t>
            </a:r>
            <a:endParaRPr lang="fr-FR" sz="3200" b="1" kern="0" spc="320" dirty="0">
              <a:solidFill>
                <a:srgbClr val="106585"/>
              </a:solidFill>
              <a:latin typeface="Dosis" pitchFamily="2" charset="0"/>
            </a:endParaRPr>
          </a:p>
        </p:txBody>
      </p:sp>
    </p:spTree>
    <p:extLst>
      <p:ext uri="{BB962C8B-B14F-4D97-AF65-F5344CB8AC3E}">
        <p14:creationId xmlns:p14="http://schemas.microsoft.com/office/powerpoint/2010/main" val="391205363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8C7E-5B97-B2C8-74F7-58638EA5CE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D0DC7A-5D9A-7BC5-215C-ABBCE438025F}"/>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47511197-0E9E-6060-BE82-733DA91DD366}"/>
              </a:ext>
            </a:extLst>
          </p:cNvPr>
          <p:cNvSpPr txBox="1"/>
          <p:nvPr/>
        </p:nvSpPr>
        <p:spPr>
          <a:xfrm>
            <a:off x="716226" y="982715"/>
            <a:ext cx="7711551" cy="820096"/>
          </a:xfrm>
          <a:prstGeom prst="rect">
            <a:avLst/>
          </a:prstGeom>
        </p:spPr>
        <p:txBody>
          <a:bodyPr lIns="0" tIns="0" rIns="0" bIns="0" rtlCol="0" anchor="t">
            <a:spAutoFit/>
          </a:bodyPr>
          <a:lstStyle/>
          <a:p>
            <a:pPr algn="ctr" defTabSz="457246">
              <a:lnSpc>
                <a:spcPts val="7400"/>
              </a:lnSpc>
              <a:defRPr/>
            </a:pPr>
            <a:r>
              <a:rPr lang="en-US" sz="3200" dirty="0">
                <a:solidFill>
                  <a:srgbClr val="215968"/>
                </a:solidFill>
                <a:latin typeface="Carelia"/>
              </a:rPr>
              <a:t>Mots-</a:t>
            </a:r>
            <a:r>
              <a:rPr lang="en-US" sz="3200" dirty="0" err="1">
                <a:solidFill>
                  <a:srgbClr val="215968"/>
                </a:solidFill>
                <a:latin typeface="Carelia"/>
              </a:rPr>
              <a:t>outils</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2BB488F3-142C-DDAA-2F72-7ACE7C71B6AE}"/>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EE8BE77-37C6-2663-2971-BB3BA26315A3}"/>
              </a:ext>
            </a:extLst>
          </p:cNvPr>
          <p:cNvSpPr/>
          <p:nvPr/>
        </p:nvSpPr>
        <p:spPr>
          <a:xfrm>
            <a:off x="-98323" y="2451856"/>
            <a:ext cx="8829368" cy="2818234"/>
          </a:xfrm>
          <a:prstGeom prst="cloud">
            <a:avLst/>
          </a:prstGeom>
          <a:ln>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srgbClr val="9BBB59">
                  <a:lumMod val="75000"/>
                </a:srgbClr>
              </a:solidFill>
              <a:latin typeface="Calibri"/>
            </a:endParaRPr>
          </a:p>
        </p:txBody>
      </p:sp>
      <p:sp>
        <p:nvSpPr>
          <p:cNvPr id="15" name="TextBox 7">
            <a:extLst>
              <a:ext uri="{FF2B5EF4-FFF2-40B4-BE49-F238E27FC236}">
                <a16:creationId xmlns:a16="http://schemas.microsoft.com/office/drawing/2014/main" id="{41C260CB-6ACE-272B-DAB0-41A6D5A8365D}"/>
              </a:ext>
            </a:extLst>
          </p:cNvPr>
          <p:cNvSpPr txBox="1"/>
          <p:nvPr/>
        </p:nvSpPr>
        <p:spPr>
          <a:xfrm>
            <a:off x="926403" y="3429000"/>
            <a:ext cx="7118555" cy="546303"/>
          </a:xfrm>
          <a:prstGeom prst="rect">
            <a:avLst/>
          </a:prstGeom>
        </p:spPr>
        <p:txBody>
          <a:bodyPr wrap="square" lIns="0" tIns="0" rIns="0" bIns="0" rtlCol="0" anchor="t">
            <a:spAutoFit/>
          </a:bodyPr>
          <a:lstStyle/>
          <a:p>
            <a:pPr algn="ctr" defTabSz="457246">
              <a:lnSpc>
                <a:spcPts val="4608"/>
              </a:lnSpc>
              <a:defRPr/>
            </a:pPr>
            <a:r>
              <a:rPr lang="fr-FR" sz="3600" b="1" dirty="0">
                <a:solidFill>
                  <a:srgbClr val="9BBB59">
                    <a:lumMod val="75000"/>
                  </a:srgbClr>
                </a:solidFill>
                <a:latin typeface="Dosis" pitchFamily="2" charset="0"/>
              </a:rPr>
              <a:t>il y a – beaucoup- à côté</a:t>
            </a:r>
            <a:endParaRPr lang="en-US" sz="3600" dirty="0">
              <a:solidFill>
                <a:srgbClr val="9BBB59">
                  <a:lumMod val="75000"/>
                </a:srgbClr>
              </a:solidFill>
              <a:latin typeface="Dosis" pitchFamily="2" charset="0"/>
            </a:endParaRPr>
          </a:p>
        </p:txBody>
      </p:sp>
    </p:spTree>
    <p:extLst>
      <p:ext uri="{BB962C8B-B14F-4D97-AF65-F5344CB8AC3E}">
        <p14:creationId xmlns:p14="http://schemas.microsoft.com/office/powerpoint/2010/main" val="231976469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0B33-8B55-3A47-9270-F87228A9CE1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816518-568C-2DBE-0384-97DBA491F39C}"/>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D188146-A0C0-9F18-5C04-FD82A768924C}"/>
              </a:ext>
            </a:extLst>
          </p:cNvPr>
          <p:cNvSpPr/>
          <p:nvPr/>
        </p:nvSpPr>
        <p:spPr>
          <a:xfrm>
            <a:off x="183904" y="228600"/>
            <a:ext cx="8776195" cy="6350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4400" b="1" dirty="0">
                <a:solidFill>
                  <a:srgbClr val="106585"/>
                </a:solidFill>
                <a:latin typeface="Dosis" pitchFamily="2" charset="0"/>
              </a:rPr>
              <a:t>               </a:t>
            </a:r>
            <a:r>
              <a:rPr lang="fr-FR" sz="4400" b="1" dirty="0">
                <a:solidFill>
                  <a:srgbClr val="106585"/>
                </a:solidFill>
                <a:latin typeface="Dosis" pitchFamily="2" charset="0"/>
              </a:rPr>
              <a:t>il y a – beaucoup- à côté</a:t>
            </a:r>
            <a:endParaRPr lang="en-US" sz="4400" dirty="0">
              <a:solidFill>
                <a:srgbClr val="106585"/>
              </a:solidFill>
              <a:latin typeface="Dosis" pitchFamily="2" charset="0"/>
            </a:endParaRPr>
          </a:p>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21F3269C-C631-3BC6-41AC-3F8EC96039F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B2166E5-FDD7-1DA8-DFBB-FF0A9622128A}"/>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Nous </a:t>
            </a:r>
            <a:r>
              <a:rPr lang="fr-FR" sz="1500" b="1" dirty="0">
                <a:solidFill>
                  <a:prstClr val="white">
                    <a:lumMod val="65000"/>
                  </a:prstClr>
                </a:solidFill>
                <a:latin typeface="Dosis" pitchFamily="2" charset="0"/>
              </a:rPr>
              <a:t>allons apprendre de nouveaux mots outils.</a:t>
            </a:r>
          </a:p>
        </p:txBody>
      </p:sp>
      <p:sp>
        <p:nvSpPr>
          <p:cNvPr id="22" name="Freeform 8">
            <a:extLst>
              <a:ext uri="{FF2B5EF4-FFF2-40B4-BE49-F238E27FC236}">
                <a16:creationId xmlns:a16="http://schemas.microsoft.com/office/drawing/2014/main" id="{C4D17086-22E9-B0B4-97B3-E2CB5FE2F03D}"/>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9A317F1C-5BBE-3DC2-BDEB-5F9749923D70}"/>
              </a:ext>
            </a:extLst>
          </p:cNvPr>
          <p:cNvSpPr/>
          <p:nvPr/>
        </p:nvSpPr>
        <p:spPr>
          <a:xfrm>
            <a:off x="2579021" y="2133911"/>
            <a:ext cx="5867400"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CA05092D-B43D-E281-7246-12D80600E1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2522" y="2506932"/>
            <a:ext cx="3224279" cy="3792269"/>
          </a:xfrm>
          <a:prstGeom prst="rect">
            <a:avLst/>
          </a:prstGeom>
        </p:spPr>
      </p:pic>
      <p:graphicFrame>
        <p:nvGraphicFramePr>
          <p:cNvPr id="2" name="Tableau 1">
            <a:extLst>
              <a:ext uri="{FF2B5EF4-FFF2-40B4-BE49-F238E27FC236}">
                <a16:creationId xmlns:a16="http://schemas.microsoft.com/office/drawing/2014/main" id="{0E88556B-AFBD-CEFF-1915-E9982F209586}"/>
              </a:ext>
            </a:extLst>
          </p:cNvPr>
          <p:cNvGraphicFramePr>
            <a:graphicFrameLocks noGrp="1"/>
          </p:cNvGraphicFramePr>
          <p:nvPr>
            <p:custDataLst>
              <p:tags r:id="rId1"/>
            </p:custDataLst>
            <p:extLst>
              <p:ext uri="{D42A27DB-BD31-4B8C-83A1-F6EECF244321}">
                <p14:modId xmlns:p14="http://schemas.microsoft.com/office/powerpoint/2010/main" val="4084322404"/>
              </p:ext>
            </p:extLst>
          </p:nvPr>
        </p:nvGraphicFramePr>
        <p:xfrm>
          <a:off x="757866" y="0"/>
          <a:ext cx="8154485" cy="694174"/>
        </p:xfrm>
        <a:graphic>
          <a:graphicData uri="http://schemas.openxmlformats.org/drawingml/2006/table">
            <a:tbl>
              <a:tblPr firstRow="1" bandRow="1">
                <a:tableStyleId>{5C22544A-7EE6-4342-B048-85BDC9FD1C3A}</a:tableStyleId>
              </a:tblPr>
              <a:tblGrid>
                <a:gridCol w="71310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694174">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2">
                              <a:lumMod val="75000"/>
                            </a:schemeClr>
                          </a:solidFill>
                          <a:latin typeface="Dosis" pitchFamily="2" charset="0"/>
                        </a:rPr>
                        <a:t>2. </a:t>
                      </a:r>
                      <a:r>
                        <a:rPr lang="fr-FR" sz="1300" b="1" kern="1200" dirty="0">
                          <a:solidFill>
                            <a:schemeClr val="bg2">
                              <a:lumMod val="75000"/>
                            </a:schemeClr>
                          </a:solidFill>
                          <a:latin typeface="Dosis" pitchFamily="2" charset="0"/>
                          <a:ea typeface="+mn-ea"/>
                          <a:cs typeface="+mn-cs"/>
                        </a:rPr>
                        <a:t>Vocabulaire</a:t>
                      </a:r>
                      <a:endParaRPr lang="fr-FR" sz="1300" b="1"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42856543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DEF46-D603-AE52-04C6-87DB4745709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B441DE6-2E5B-1339-857F-FBE62722CA2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8A01BA4-543D-7906-EA9F-138C72F35BC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79DD503-BE7B-767C-C534-7E996719A90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211918-1449-307F-ECA2-657644E97DF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A99BCA54-D490-C063-0666-1D9A3D73B904}"/>
              </a:ext>
            </a:extLst>
          </p:cNvPr>
          <p:cNvSpPr txBox="1"/>
          <p:nvPr/>
        </p:nvSpPr>
        <p:spPr>
          <a:xfrm>
            <a:off x="1473201" y="2310745"/>
            <a:ext cx="6341189" cy="1569660"/>
          </a:xfrm>
          <a:prstGeom prst="rect">
            <a:avLst/>
          </a:prstGeom>
          <a:noFill/>
        </p:spPr>
        <p:txBody>
          <a:bodyPr wrap="square" rtlCol="0">
            <a:spAutoFit/>
          </a:bodyPr>
          <a:lstStyle/>
          <a:p>
            <a:pPr algn="ctr" defTabSz="685869">
              <a:defRPr/>
            </a:pPr>
            <a:r>
              <a:rPr lang="fr-FR" sz="9600" b="1" kern="0" spc="320" dirty="0">
                <a:solidFill>
                  <a:srgbClr val="4BACC6">
                    <a:lumMod val="75000"/>
                  </a:srgbClr>
                </a:solidFill>
                <a:latin typeface="Dosis" pitchFamily="2" charset="0"/>
              </a:rPr>
              <a:t>il y a</a:t>
            </a:r>
            <a:endParaRPr lang="fr-FR" sz="9600"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37293D3F-43F0-2AFB-3271-CD307042024B}"/>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C5B6A438-661E-FC43-D131-D837125BD4DF}"/>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Il y a » Lisons ensemble:    « il y a »   </a:t>
            </a:r>
          </a:p>
        </p:txBody>
      </p:sp>
    </p:spTree>
    <p:extLst>
      <p:ext uri="{BB962C8B-B14F-4D97-AF65-F5344CB8AC3E}">
        <p14:creationId xmlns:p14="http://schemas.microsoft.com/office/powerpoint/2010/main" val="76357286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32AA1-7E81-B37C-8285-F986E50FCFD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5969DF2-5194-06C4-11A9-FE23745EA91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9092295-8EEF-392F-B125-3968FFF65DBC}"/>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EB30090-AA38-F1E5-2021-AED735C3B43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14650F5-2E81-2723-06E6-BCF191E23150}"/>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4D7B00DA-F597-50A7-741F-3FEDDAA461A4}"/>
              </a:ext>
            </a:extLst>
          </p:cNvPr>
          <p:cNvSpPr txBox="1"/>
          <p:nvPr/>
        </p:nvSpPr>
        <p:spPr>
          <a:xfrm>
            <a:off x="1473201" y="2310746"/>
            <a:ext cx="6341189" cy="1149097"/>
          </a:xfrm>
          <a:prstGeom prst="rect">
            <a:avLst/>
          </a:prstGeom>
          <a:noFill/>
        </p:spPr>
        <p:txBody>
          <a:bodyPr wrap="square" rtlCol="0">
            <a:spAutoFit/>
          </a:bodyPr>
          <a:lstStyle/>
          <a:p>
            <a:pPr algn="ctr" defTabSz="685869">
              <a:defRPr/>
            </a:pPr>
            <a:r>
              <a:rPr lang="fr-MA" sz="6867" b="1" kern="0" spc="320" dirty="0">
                <a:solidFill>
                  <a:srgbClr val="4BACC6">
                    <a:lumMod val="75000"/>
                  </a:srgbClr>
                </a:solidFill>
                <a:latin typeface="Dosis" pitchFamily="2" charset="0"/>
              </a:rPr>
              <a:t>b</a:t>
            </a:r>
            <a:r>
              <a:rPr lang="fr-FR" sz="6867" b="1" kern="0" spc="320" dirty="0" err="1">
                <a:solidFill>
                  <a:srgbClr val="4BACC6">
                    <a:lumMod val="75000"/>
                  </a:srgbClr>
                </a:solidFill>
                <a:latin typeface="Dosis" pitchFamily="2" charset="0"/>
              </a:rPr>
              <a:t>eaucoup</a:t>
            </a:r>
            <a:endParaRPr lang="fr-FR" sz="6867"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1E663EA9-594D-1D24-D7AF-BB693DB012FB}"/>
              </a:ext>
            </a:extLst>
          </p:cNvPr>
          <p:cNvGraphicFramePr>
            <a:graphicFrameLocks noGrp="1"/>
          </p:cNvGraphicFramePr>
          <p:nvPr>
            <p:custDataLst>
              <p:tags r:id="rId1"/>
            </p:custDataLst>
            <p:extLst>
              <p:ext uri="{D42A27DB-BD31-4B8C-83A1-F6EECF244321}">
                <p14:modId xmlns:p14="http://schemas.microsoft.com/office/powerpoint/2010/main" val="4094674132"/>
              </p:ext>
            </p:extLst>
          </p:nvPr>
        </p:nvGraphicFramePr>
        <p:xfrm>
          <a:off x="-28533" y="-28609"/>
          <a:ext cx="8929656" cy="64008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 é</a:t>
                      </a:r>
                      <a:r>
                        <a:rPr lang="fr-FR" sz="1200" dirty="0">
                          <a:solidFill>
                            <a:schemeClr val="bg1">
                              <a:lumMod val="75000"/>
                            </a:schemeClr>
                          </a:solidFill>
                          <a:latin typeface="Dosis" pitchFamily="2" charset="0"/>
                        </a:rPr>
                        <a:t>criture</a:t>
                      </a:r>
                    </a:p>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457212"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5.Pratique autonome6.Jeu</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CA92460F-E12A-6B4D-2C34-260258E2ED71}"/>
              </a:ext>
            </a:extLst>
          </p:cNvPr>
          <p:cNvSpPr txBox="1"/>
          <p:nvPr/>
        </p:nvSpPr>
        <p:spPr>
          <a:xfrm>
            <a:off x="952500" y="330200"/>
            <a:ext cx="6096000" cy="328360"/>
          </a:xfrm>
          <a:prstGeom prst="rect">
            <a:avLst/>
          </a:prstGeom>
          <a:noFill/>
        </p:spPr>
        <p:txBody>
          <a:bodyPr wrap="square">
            <a:spAutoFit/>
          </a:bodyPr>
          <a:lstStyle/>
          <a:p>
            <a:pPr marL="0" lvl="1" defTabSz="457246">
              <a:lnSpc>
                <a:spcPts val="2011"/>
              </a:lnSpc>
              <a:spcBef>
                <a:spcPct val="0"/>
              </a:spcBef>
              <a:defRPr/>
            </a:pPr>
            <a:r>
              <a:rPr lang="ar-MA" sz="1500" b="1" dirty="0">
                <a:solidFill>
                  <a:prstClr val="white">
                    <a:lumMod val="65000"/>
                  </a:prstClr>
                </a:solidFill>
                <a:latin typeface="Dosis" pitchFamily="2" charset="0"/>
                <a:cs typeface="Arial" panose="020B0604020202020204" pitchFamily="34" charset="0"/>
              </a:rPr>
              <a:t> </a:t>
            </a:r>
            <a:r>
              <a:rPr lang="en-US" sz="1500" b="1" dirty="0">
                <a:solidFill>
                  <a:prstClr val="white">
                    <a:lumMod val="65000"/>
                  </a:prstClr>
                </a:solidFill>
                <a:latin typeface="Dosis" pitchFamily="2" charset="0"/>
              </a:rPr>
              <a:t>“ beaucoup”.  Lisons ensemble: “beaucoup”. </a:t>
            </a: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41941563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E6BA9-D8E1-DBD5-2236-3902E28C6D7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AE37C31-EA26-831B-C0E9-B7D9FCE9BBF8}"/>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9785F91-B63C-45C3-EE26-C03E1C31E80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r>
              <a:rPr lang="fr-FR" sz="9600" b="1" kern="0" spc="320" dirty="0">
                <a:solidFill>
                  <a:srgbClr val="4BACC6">
                    <a:lumMod val="75000"/>
                  </a:srgbClr>
                </a:solidFill>
                <a:latin typeface="Dosis" pitchFamily="2" charset="0"/>
              </a:rPr>
              <a:t>à côté</a:t>
            </a:r>
            <a:endParaRPr lang="fr-FR" sz="9600"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117AE268-B77C-3462-996A-881D570CA0F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74630C4-41A3-4068-F9CE-002A423C5F86}"/>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58CD68F-B9E5-C60F-2C10-5A5493B45B58}"/>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1C15FD5-3D41-68DE-D51F-DDF00AC42203}"/>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à côté » Lisons ensemble: « à côté»   </a:t>
            </a:r>
          </a:p>
        </p:txBody>
      </p:sp>
    </p:spTree>
    <p:extLst>
      <p:ext uri="{BB962C8B-B14F-4D97-AF65-F5344CB8AC3E}">
        <p14:creationId xmlns:p14="http://schemas.microsoft.com/office/powerpoint/2010/main" val="121890163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80E8C-EDD2-4360-6039-22283863AE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6C3C9B-53A3-ABE3-12CD-475F999E7D9E}"/>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F6B82D3-91B1-D110-80BC-CE4641F19839}"/>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lnSpc>
                <a:spcPts val="4608"/>
              </a:lnSpc>
              <a:defRPr/>
            </a:pPr>
            <a:r>
              <a:rPr lang="fr-FR" sz="6600" b="1" kern="0" spc="320" dirty="0">
                <a:solidFill>
                  <a:srgbClr val="4BACC6">
                    <a:lumMod val="75000"/>
                  </a:srgbClr>
                </a:solidFill>
                <a:latin typeface="Dosis" pitchFamily="2" charset="0"/>
              </a:rPr>
              <a:t>il y a</a:t>
            </a:r>
          </a:p>
          <a:p>
            <a:pPr algn="ctr" defTabSz="457246">
              <a:lnSpc>
                <a:spcPts val="4608"/>
              </a:lnSpc>
              <a:defRPr/>
            </a:pPr>
            <a:r>
              <a:rPr lang="fr-FR" sz="6600" b="1" kern="0" spc="320" dirty="0">
                <a:solidFill>
                  <a:srgbClr val="4BACC6">
                    <a:lumMod val="75000"/>
                  </a:srgbClr>
                </a:solidFill>
                <a:latin typeface="Dosis" pitchFamily="2" charset="0"/>
              </a:rPr>
              <a:t>    </a:t>
            </a:r>
          </a:p>
          <a:p>
            <a:pPr algn="ctr" defTabSz="457246">
              <a:lnSpc>
                <a:spcPts val="4608"/>
              </a:lnSpc>
              <a:defRPr/>
            </a:pPr>
            <a:endParaRPr lang="fr-FR" sz="6600" b="1" kern="0" spc="320" dirty="0">
              <a:solidFill>
                <a:srgbClr val="4BACC6">
                  <a:lumMod val="75000"/>
                </a:srgbClr>
              </a:solidFill>
              <a:latin typeface="Dosis" pitchFamily="2" charset="0"/>
            </a:endParaRPr>
          </a:p>
          <a:p>
            <a:pPr algn="ctr" defTabSz="457246">
              <a:lnSpc>
                <a:spcPts val="4608"/>
              </a:lnSpc>
              <a:defRPr/>
            </a:pPr>
            <a:r>
              <a:rPr lang="fr-FR" sz="6600" b="1" kern="0" spc="320" dirty="0">
                <a:solidFill>
                  <a:srgbClr val="4BACC6">
                    <a:lumMod val="75000"/>
                  </a:srgbClr>
                </a:solidFill>
                <a:latin typeface="Dosis" pitchFamily="2" charset="0"/>
              </a:rPr>
              <a:t>   beaucoup      à côté</a:t>
            </a:r>
            <a:endParaRPr lang="en-US" sz="6600" b="1"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5F9C78BC-581A-B93B-574D-A12A0CA4A2C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A8042E1-1280-534B-4251-DA8005AF8105}"/>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754F154B-26DB-C358-1DF9-74BE2C7F7167}"/>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E522B6F-DDE9-4B02-0B2F-FA59D097D047}"/>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Je vais relire les mots. Écoutez attentivement. </a:t>
            </a:r>
          </a:p>
        </p:txBody>
      </p:sp>
    </p:spTree>
    <p:extLst>
      <p:ext uri="{BB962C8B-B14F-4D97-AF65-F5344CB8AC3E}">
        <p14:creationId xmlns:p14="http://schemas.microsoft.com/office/powerpoint/2010/main" val="35615352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24DA8-6D02-66CB-64E4-B7256808AF1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E43E922-F288-A39A-499D-F91A525AA5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48FA77C-F025-BC70-54D8-44CF15B25145}"/>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lnSpc>
                <a:spcPts val="4608"/>
              </a:lnSpc>
              <a:defRPr/>
            </a:pPr>
            <a:r>
              <a:rPr lang="fr-FR" sz="6600" b="1" kern="0" spc="320" dirty="0">
                <a:solidFill>
                  <a:srgbClr val="4BACC6">
                    <a:lumMod val="75000"/>
                  </a:srgbClr>
                </a:solidFill>
                <a:latin typeface="Dosis" pitchFamily="2" charset="0"/>
              </a:rPr>
              <a:t>il y a</a:t>
            </a:r>
          </a:p>
          <a:p>
            <a:pPr algn="ctr" defTabSz="457246">
              <a:lnSpc>
                <a:spcPts val="4608"/>
              </a:lnSpc>
              <a:defRPr/>
            </a:pPr>
            <a:r>
              <a:rPr lang="fr-FR" sz="6600" b="1" kern="0" spc="320" dirty="0">
                <a:solidFill>
                  <a:srgbClr val="4BACC6">
                    <a:lumMod val="75000"/>
                  </a:srgbClr>
                </a:solidFill>
                <a:latin typeface="Dosis" pitchFamily="2" charset="0"/>
              </a:rPr>
              <a:t>    </a:t>
            </a:r>
          </a:p>
          <a:p>
            <a:pPr algn="ctr" defTabSz="457246">
              <a:lnSpc>
                <a:spcPts val="4608"/>
              </a:lnSpc>
              <a:defRPr/>
            </a:pPr>
            <a:endParaRPr lang="fr-FR" sz="6600" b="1" kern="0" spc="320" dirty="0">
              <a:solidFill>
                <a:srgbClr val="4BACC6">
                  <a:lumMod val="75000"/>
                </a:srgbClr>
              </a:solidFill>
              <a:latin typeface="Dosis" pitchFamily="2" charset="0"/>
            </a:endParaRPr>
          </a:p>
          <a:p>
            <a:pPr algn="ctr" defTabSz="457246">
              <a:lnSpc>
                <a:spcPts val="4608"/>
              </a:lnSpc>
              <a:defRPr/>
            </a:pPr>
            <a:r>
              <a:rPr lang="fr-FR" sz="6600" b="1" kern="0" spc="320" dirty="0">
                <a:solidFill>
                  <a:srgbClr val="4BACC6">
                    <a:lumMod val="75000"/>
                  </a:srgbClr>
                </a:solidFill>
                <a:latin typeface="Dosis" pitchFamily="2" charset="0"/>
              </a:rPr>
              <a:t>   beaucoup      à côté</a:t>
            </a:r>
            <a:endParaRPr lang="en-US" sz="6600" b="1" kern="0" spc="320" dirty="0">
              <a:solidFill>
                <a:srgbClr val="4BACC6">
                  <a:lumMod val="75000"/>
                </a:srgbClr>
              </a:solidFill>
              <a:latin typeface="Dosis" pitchFamily="2" charset="0"/>
            </a:endParaRPr>
          </a:p>
          <a:p>
            <a:pPr algn="ctr" defTabSz="457246">
              <a:lnSpc>
                <a:spcPts val="4608"/>
              </a:lnSpc>
              <a:defRPr/>
            </a:pPr>
            <a:endParaRPr lang="en-US" sz="6600" b="1"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138A8737-0C10-9FF9-8410-1B700BB63FF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5EE26D9-CCA2-BDFF-4BA0-10E4B0B369BC}"/>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A1968E58-AE7F-D6D1-A9B2-D81D8AB5C844}"/>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6CC69C9-2771-15EB-7263-4850F251D46C}"/>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Lisons ensemble. </a:t>
            </a:r>
          </a:p>
        </p:txBody>
      </p:sp>
    </p:spTree>
    <p:extLst>
      <p:ext uri="{BB962C8B-B14F-4D97-AF65-F5344CB8AC3E}">
        <p14:creationId xmlns:p14="http://schemas.microsoft.com/office/powerpoint/2010/main" val="196125867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F8F4D-DE13-D230-AB77-462AB3765C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63C1B50-5657-4C69-1B89-2A7D0615F1D7}"/>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7E73EF44-0707-396B-18EA-D222E6287EA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04D7AF-480D-FCD5-D945-38A19A8CA2C3}"/>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E2F3206A-594A-94B5-6267-4C3115293E9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1D6082EE-D597-EFB2-0D33-FA33749A3C59}"/>
              </a:ext>
            </a:extLst>
          </p:cNvPr>
          <p:cNvSpPr txBox="1"/>
          <p:nvPr/>
        </p:nvSpPr>
        <p:spPr>
          <a:xfrm>
            <a:off x="1669026" y="2828705"/>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phrases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994506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A75F-EE85-14CB-BCE1-0F90862BB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E4CFA13-E270-EDA1-21C0-C73B63842CB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FC1E7E9-A556-0749-74A2-CF3CF2E42BA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2605C9-A189-44C8-88D1-C90B2825C956}"/>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B11D930-17DE-F7D7-E35D-A803F5935DD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52804F0-676D-AA93-6E23-60C0A4B6B60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CA611D6-12B2-B792-2456-8C8F15D401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DB6F882-F494-62DC-3E9D-056E5EA6A6EB}"/>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Calibri"/>
              </a:rPr>
              <a:t>Je vais lire la phrase. Écoutez attentivement.</a:t>
            </a:r>
          </a:p>
        </p:txBody>
      </p:sp>
      <p:sp>
        <p:nvSpPr>
          <p:cNvPr id="4" name="TextBox 10">
            <a:extLst>
              <a:ext uri="{FF2B5EF4-FFF2-40B4-BE49-F238E27FC236}">
                <a16:creationId xmlns:a16="http://schemas.microsoft.com/office/drawing/2014/main" id="{9953CACD-490E-7A40-75A6-B8E26656E264}"/>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3437946D-6026-E135-BD33-6D7C51C74929}"/>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26053A28-28CB-3E5D-D6EA-E2D52482C1C1}"/>
              </a:ext>
            </a:extLst>
          </p:cNvPr>
          <p:cNvPicPr>
            <a:picLocks noChangeAspect="1"/>
          </p:cNvPicPr>
          <p:nvPr/>
        </p:nvPicPr>
        <p:blipFill>
          <a:blip r:embed="rId13"/>
          <a:stretch>
            <a:fillRect/>
          </a:stretch>
        </p:blipFill>
        <p:spPr>
          <a:xfrm>
            <a:off x="3712396" y="2928958"/>
            <a:ext cx="1988591" cy="3060079"/>
          </a:xfrm>
          <a:prstGeom prst="roundRect">
            <a:avLst>
              <a:gd name="adj" fmla="val 9003"/>
            </a:avLst>
          </a:prstGeom>
          <a:effectLst>
            <a:outerShdw blurRad="50800" dist="38100" dir="2700000" algn="tl" rotWithShape="0">
              <a:prstClr val="black">
                <a:alpha val="40000"/>
              </a:prstClr>
            </a:outerShdw>
          </a:effectLst>
        </p:spPr>
      </p:pic>
      <p:sp>
        <p:nvSpPr>
          <p:cNvPr id="5" name="ZoneTexte 4">
            <a:extLst>
              <a:ext uri="{FF2B5EF4-FFF2-40B4-BE49-F238E27FC236}">
                <a16:creationId xmlns:a16="http://schemas.microsoft.com/office/drawing/2014/main" id="{B0D8A5BD-614D-BB89-22F9-E99F28B3FEAB}"/>
              </a:ext>
            </a:extLst>
          </p:cNvPr>
          <p:cNvSpPr txBox="1"/>
          <p:nvPr/>
        </p:nvSpPr>
        <p:spPr>
          <a:xfrm>
            <a:off x="525002" y="1845170"/>
            <a:ext cx="8281319" cy="1200329"/>
          </a:xfrm>
          <a:prstGeom prst="rect">
            <a:avLst/>
          </a:prstGeom>
          <a:noFill/>
        </p:spPr>
        <p:txBody>
          <a:bodyPr wrap="square" rtlCol="0">
            <a:spAutoFit/>
          </a:bodyPr>
          <a:lstStyle/>
          <a:p>
            <a:r>
              <a:rPr lang="fr-FR" sz="3600" b="1" dirty="0">
                <a:solidFill>
                  <a:srgbClr val="106585"/>
                </a:solidFill>
                <a:latin typeface="Dosis" pitchFamily="2" charset="0"/>
              </a:rPr>
              <a:t>Le photographe a pris de magnifiques photos.</a:t>
            </a:r>
          </a:p>
        </p:txBody>
      </p:sp>
    </p:spTree>
    <p:extLst>
      <p:ext uri="{BB962C8B-B14F-4D97-AF65-F5344CB8AC3E}">
        <p14:creationId xmlns:p14="http://schemas.microsoft.com/office/powerpoint/2010/main" val="1988902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46" y="647513"/>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6" y="2040842"/>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2" y="2553794"/>
            <a:ext cx="7711551" cy="527067"/>
          </a:xfrm>
          <a:prstGeom prst="rect">
            <a:avLst/>
          </a:prstGeom>
        </p:spPr>
        <p:txBody>
          <a:bodyPr lIns="0" tIns="0" rIns="0" bIns="0" rtlCol="0" anchor="t">
            <a:spAutoFit/>
          </a:bodyPr>
          <a:lstStyle/>
          <a:p>
            <a:pPr algn="ctr" defTabSz="457246">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flash</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2" y="4186851"/>
            <a:ext cx="2146299" cy="1727201"/>
          </a:xfrm>
          <a:prstGeom prst="rect">
            <a:avLst/>
          </a:prstGeom>
        </p:spPr>
      </p:pic>
      <p:grpSp>
        <p:nvGrpSpPr>
          <p:cNvPr id="3" name="Groupe 2">
            <a:extLst>
              <a:ext uri="{FF2B5EF4-FFF2-40B4-BE49-F238E27FC236}">
                <a16:creationId xmlns:a16="http://schemas.microsoft.com/office/drawing/2014/main" id="{CCAC22C5-A7FF-0C43-129F-11913528983A}"/>
              </a:ext>
            </a:extLst>
          </p:cNvPr>
          <p:cNvGrpSpPr/>
          <p:nvPr/>
        </p:nvGrpSpPr>
        <p:grpSpPr>
          <a:xfrm>
            <a:off x="219466" y="99847"/>
            <a:ext cx="1547184" cy="410156"/>
            <a:chOff x="3759976" y="4473309"/>
            <a:chExt cx="1225727" cy="293439"/>
          </a:xfrm>
        </p:grpSpPr>
        <p:sp>
          <p:nvSpPr>
            <p:cNvPr id="5" name="Rectangle : coins arrondis 4">
              <a:extLst>
                <a:ext uri="{FF2B5EF4-FFF2-40B4-BE49-F238E27FC236}">
                  <a16:creationId xmlns:a16="http://schemas.microsoft.com/office/drawing/2014/main" id="{FD24E816-E526-D5A9-63E2-DE0ABF942CA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7" name="Picture 2">
              <a:extLst>
                <a:ext uri="{FF2B5EF4-FFF2-40B4-BE49-F238E27FC236}">
                  <a16:creationId xmlns:a16="http://schemas.microsoft.com/office/drawing/2014/main" id="{0BBFF5D3-7935-B9A8-38B4-592E97BA964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D824BA8D-BEE0-50AE-78B4-DC4CA594A02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E899-6892-B036-1DDC-A9703D760DA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1E287C-82D3-21BF-0AB8-4D25A65440F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168EC8E-4372-286E-E295-31C6C9DAB2A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4286B-197E-9A89-DFFB-7A3D0597CDDA}"/>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B49FDB2-FF8C-5C51-6702-5827AE447E8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6341524-C15E-6AFB-83B9-76F155DA2E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6F41A7-81A0-C2B1-ECA3-F4D5F0636F9D}"/>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E62B5CD-214F-9F47-F895-A775A4C13533}"/>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4528D0FF-4ADA-148C-74EA-DF14991192C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313735E8-B6C7-F0CE-90B1-B37E1EF42852}"/>
              </a:ext>
            </a:extLst>
          </p:cNvPr>
          <p:cNvSpPr txBox="1"/>
          <p:nvPr>
            <p:custDataLst>
              <p:tags r:id="rId9"/>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des élèves pour lire la  phrase.</a:t>
            </a:r>
          </a:p>
          <a:p>
            <a:pPr defTabSz="685818">
              <a:defRPr/>
            </a:pPr>
            <a:endParaRPr lang="fr-FR" sz="1600" b="1" dirty="0">
              <a:solidFill>
                <a:prstClr val="white">
                  <a:lumMod val="65000"/>
                </a:prstClr>
              </a:solidFill>
            </a:endParaRPr>
          </a:p>
        </p:txBody>
      </p:sp>
      <p:pic>
        <p:nvPicPr>
          <p:cNvPr id="6" name="Image 5">
            <a:extLst>
              <a:ext uri="{FF2B5EF4-FFF2-40B4-BE49-F238E27FC236}">
                <a16:creationId xmlns:a16="http://schemas.microsoft.com/office/drawing/2014/main" id="{A4353D5A-C96C-7B55-39FB-AC19CEEF0A29}"/>
              </a:ext>
            </a:extLst>
          </p:cNvPr>
          <p:cNvPicPr>
            <a:picLocks noChangeAspect="1"/>
          </p:cNvPicPr>
          <p:nvPr>
            <p:custDataLst>
              <p:tags r:id="rId10"/>
            </p:custDataLst>
          </p:nvPr>
        </p:nvPicPr>
        <p:blipFill>
          <a:blip r:embed="rId14"/>
          <a:stretch>
            <a:fillRect/>
          </a:stretch>
        </p:blipFill>
        <p:spPr>
          <a:xfrm>
            <a:off x="7657160" y="214513"/>
            <a:ext cx="1232811" cy="761784"/>
          </a:xfrm>
          <a:prstGeom prst="roundRect">
            <a:avLst>
              <a:gd name="adj" fmla="val 31362"/>
            </a:avLst>
          </a:prstGeom>
        </p:spPr>
      </p:pic>
      <p:pic>
        <p:nvPicPr>
          <p:cNvPr id="9" name="Image 8">
            <a:extLst>
              <a:ext uri="{FF2B5EF4-FFF2-40B4-BE49-F238E27FC236}">
                <a16:creationId xmlns:a16="http://schemas.microsoft.com/office/drawing/2014/main" id="{09ECB6D6-BDAB-5BD9-C8D2-F0DAF8F9BBA6}"/>
              </a:ext>
            </a:extLst>
          </p:cNvPr>
          <p:cNvPicPr>
            <a:picLocks noChangeAspect="1"/>
          </p:cNvPicPr>
          <p:nvPr/>
        </p:nvPicPr>
        <p:blipFill>
          <a:blip r:embed="rId15"/>
          <a:stretch>
            <a:fillRect/>
          </a:stretch>
        </p:blipFill>
        <p:spPr>
          <a:xfrm>
            <a:off x="3712396" y="2928958"/>
            <a:ext cx="1988591" cy="3060079"/>
          </a:xfrm>
          <a:prstGeom prst="roundRect">
            <a:avLst>
              <a:gd name="adj" fmla="val 9003"/>
            </a:avLst>
          </a:prstGeom>
          <a:effectLst>
            <a:outerShdw blurRad="50800" dist="38100" dir="2700000" algn="tl" rotWithShape="0">
              <a:prstClr val="black">
                <a:alpha val="40000"/>
              </a:prstClr>
            </a:outerShdw>
          </a:effectLst>
        </p:spPr>
      </p:pic>
      <p:sp>
        <p:nvSpPr>
          <p:cNvPr id="10" name="ZoneTexte 9">
            <a:extLst>
              <a:ext uri="{FF2B5EF4-FFF2-40B4-BE49-F238E27FC236}">
                <a16:creationId xmlns:a16="http://schemas.microsoft.com/office/drawing/2014/main" id="{950B4A69-8548-86D5-0900-D16138E77F28}"/>
              </a:ext>
            </a:extLst>
          </p:cNvPr>
          <p:cNvSpPr txBox="1"/>
          <p:nvPr/>
        </p:nvSpPr>
        <p:spPr>
          <a:xfrm>
            <a:off x="525002" y="1845170"/>
            <a:ext cx="8281319" cy="1200329"/>
          </a:xfrm>
          <a:prstGeom prst="rect">
            <a:avLst/>
          </a:prstGeom>
          <a:noFill/>
        </p:spPr>
        <p:txBody>
          <a:bodyPr wrap="square" rtlCol="0">
            <a:spAutoFit/>
          </a:bodyPr>
          <a:lstStyle/>
          <a:p>
            <a:r>
              <a:rPr lang="fr-FR" sz="3600" b="1" dirty="0">
                <a:solidFill>
                  <a:srgbClr val="106585"/>
                </a:solidFill>
                <a:latin typeface="Dosis" pitchFamily="2" charset="0"/>
              </a:rPr>
              <a:t>Le photographe a pris de magnifiques photos.</a:t>
            </a:r>
          </a:p>
        </p:txBody>
      </p:sp>
    </p:spTree>
    <p:extLst>
      <p:ext uri="{BB962C8B-B14F-4D97-AF65-F5344CB8AC3E}">
        <p14:creationId xmlns:p14="http://schemas.microsoft.com/office/powerpoint/2010/main" val="10773566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E4B61-8402-24F7-91FD-2A70254E4DC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5CFD0E0-8D96-CCF6-159A-D38294CA900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BCCE0AB-472D-1461-6672-EE14C5C1B27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A413647-A0E2-59E8-0643-A101F09B06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3DA3BD-3698-A74B-361B-156D8B02AF93}"/>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BB8460-7F80-2D1E-CE63-9722BE15339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425540-8F0C-6886-3213-CE3B447DC7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D96E6EEA-0395-7D39-6516-337AB2EDE0AB}"/>
              </a:ext>
            </a:extLst>
          </p:cNvPr>
          <p:cNvSpPr txBox="1"/>
          <p:nvPr>
            <p:custDataLst>
              <p:tags r:id="rId7"/>
            </p:custDataLst>
          </p:nvPr>
        </p:nvSpPr>
        <p:spPr>
          <a:xfrm>
            <a:off x="396977" y="2014599"/>
            <a:ext cx="8337596" cy="2941231"/>
          </a:xfrm>
          <a:prstGeom prst="roundRect">
            <a:avLst/>
          </a:prstGeom>
          <a:noFill/>
        </p:spPr>
        <p:txBody>
          <a:bodyPr wrap="square" lIns="0" tIns="0" rIns="0" bIns="0" rtlCol="0" anchor="t">
            <a:spAutoFit/>
          </a:bodyPr>
          <a:lstStyle/>
          <a:p>
            <a:pPr algn="just" defTabSz="457223">
              <a:lnSpc>
                <a:spcPct val="150000"/>
              </a:lnSpc>
              <a:spcAft>
                <a:spcPts val="400"/>
              </a:spcAft>
              <a:defRPr/>
            </a:pPr>
            <a:r>
              <a:rPr lang="fr-FR" sz="2800" b="1" dirty="0">
                <a:solidFill>
                  <a:srgbClr val="4F81BD">
                    <a:lumMod val="50000"/>
                  </a:srgbClr>
                </a:solidFill>
                <a:latin typeface="Dosis" pitchFamily="2" charset="0"/>
              </a:rPr>
              <a:t>J’habite à côté de la pharmacie.</a:t>
            </a:r>
          </a:p>
          <a:p>
            <a:pPr algn="just" defTabSz="457223">
              <a:lnSpc>
                <a:spcPct val="150000"/>
              </a:lnSpc>
              <a:spcAft>
                <a:spcPts val="400"/>
              </a:spcAft>
              <a:defRPr/>
            </a:pPr>
            <a:r>
              <a:rPr lang="fr-FR" sz="2800" b="1" dirty="0">
                <a:solidFill>
                  <a:srgbClr val="4F81BD">
                    <a:lumMod val="50000"/>
                  </a:srgbClr>
                </a:solidFill>
                <a:latin typeface="Dosis" pitchFamily="2" charset="0"/>
              </a:rPr>
              <a:t>Le photographe a pris beaucoup de photos.</a:t>
            </a:r>
          </a:p>
          <a:p>
            <a:pPr algn="just" defTabSz="457223">
              <a:lnSpc>
                <a:spcPct val="150000"/>
              </a:lnSpc>
              <a:spcAft>
                <a:spcPts val="400"/>
              </a:spcAft>
              <a:defRPr/>
            </a:pPr>
            <a:r>
              <a:rPr lang="fr-FR" sz="2800" b="1" dirty="0">
                <a:solidFill>
                  <a:srgbClr val="4F81BD">
                    <a:lumMod val="50000"/>
                  </a:srgbClr>
                </a:solidFill>
                <a:latin typeface="Dosis" pitchFamily="2" charset="0"/>
              </a:rPr>
              <a:t>Le coiffeur boit de l’eau.</a:t>
            </a:r>
          </a:p>
          <a:p>
            <a:pPr algn="just" defTabSz="457223">
              <a:lnSpc>
                <a:spcPct val="150000"/>
              </a:lnSpc>
              <a:spcAft>
                <a:spcPts val="400"/>
              </a:spcAft>
              <a:defRPr/>
            </a:pPr>
            <a:r>
              <a:rPr lang="fr-FR" sz="2800" b="1" dirty="0">
                <a:solidFill>
                  <a:srgbClr val="4F81BD">
                    <a:lumMod val="50000"/>
                  </a:srgbClr>
                </a:solidFill>
                <a:latin typeface="Dosis" pitchFamily="2" charset="0"/>
              </a:rPr>
              <a:t>L’arbitre a donné le signal.</a:t>
            </a:r>
          </a:p>
        </p:txBody>
      </p:sp>
      <p:sp>
        <p:nvSpPr>
          <p:cNvPr id="2" name="ZoneTexte 1">
            <a:extLst>
              <a:ext uri="{FF2B5EF4-FFF2-40B4-BE49-F238E27FC236}">
                <a16:creationId xmlns:a16="http://schemas.microsoft.com/office/drawing/2014/main" id="{8E5A28BD-2FC6-96AA-8984-3171ECB9621B}"/>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des élèves chacun lit une phrase.</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2B031B60-5D2F-C145-D649-372062E1C7DD}"/>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55ABBE4C-4A36-FE96-570D-A845284030CE}"/>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spTree>
    <p:extLst>
      <p:ext uri="{BB962C8B-B14F-4D97-AF65-F5344CB8AC3E}">
        <p14:creationId xmlns:p14="http://schemas.microsoft.com/office/powerpoint/2010/main" val="315194097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016AD-C9FA-57B9-B0BB-A0961EB5A89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4245359-36D6-4CE4-BF74-3C85E7F16489}"/>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7E73850-DA09-AC63-3AFA-F5B346CC2DD9}"/>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err="1">
                <a:solidFill>
                  <a:srgbClr val="215968"/>
                </a:solidFill>
                <a:latin typeface="Carelia"/>
              </a:rPr>
              <a:t>Ecriture-copie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0F4687CA-FC5D-7E86-E5A7-409D1E350A8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14D11E7-F3D3-441D-6104-B03C6C300AC3}"/>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20B78910-D8FF-D437-D0E8-EE11310393BE}"/>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Ecriture de mots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121509486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86A74-F8B3-DECA-17F8-726EC78D7F7C}"/>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FF77026A-EFE2-5062-7C64-7970BDA7490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3" name="Rectangle : coins arrondis 2">
            <a:extLst>
              <a:ext uri="{FF2B5EF4-FFF2-40B4-BE49-F238E27FC236}">
                <a16:creationId xmlns:a16="http://schemas.microsoft.com/office/drawing/2014/main" id="{3457BF78-B98B-323C-4F85-D689586D701E}"/>
              </a:ext>
            </a:extLst>
          </p:cNvPr>
          <p:cNvSpPr/>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90A574B-E584-FE11-886D-0A1A79801B18}"/>
              </a:ext>
            </a:extLst>
          </p:cNvPr>
          <p:cNvSpPr/>
          <p:nvPr/>
        </p:nvSpPr>
        <p:spPr>
          <a:xfrm>
            <a:off x="459713" y="47647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5" name="Image 4">
            <a:extLst>
              <a:ext uri="{FF2B5EF4-FFF2-40B4-BE49-F238E27FC236}">
                <a16:creationId xmlns:a16="http://schemas.microsoft.com/office/drawing/2014/main" id="{C8A9AA3B-6594-BA0D-4820-9F13E1220401}"/>
              </a:ext>
            </a:extLst>
          </p:cNvPr>
          <p:cNvPicPr>
            <a:picLocks noChangeAspect="1"/>
          </p:cNvPicPr>
          <p:nvPr/>
        </p:nvPicPr>
        <p:blipFill>
          <a:blip r:embed="rId4"/>
          <a:stretch>
            <a:fillRect/>
          </a:stretch>
        </p:blipFill>
        <p:spPr>
          <a:xfrm>
            <a:off x="2894014" y="1626623"/>
            <a:ext cx="3355975" cy="3514599"/>
          </a:xfrm>
          <a:prstGeom prst="rect">
            <a:avLst/>
          </a:prstGeom>
        </p:spPr>
      </p:pic>
      <p:sp>
        <p:nvSpPr>
          <p:cNvPr id="10" name="ZoneTexte 9">
            <a:extLst>
              <a:ext uri="{FF2B5EF4-FFF2-40B4-BE49-F238E27FC236}">
                <a16:creationId xmlns:a16="http://schemas.microsoft.com/office/drawing/2014/main" id="{815314A8-90C9-ABC5-36F5-30159E7E8F64}"/>
              </a:ext>
            </a:extLst>
          </p:cNvPr>
          <p:cNvSpPr txBox="1"/>
          <p:nvPr/>
        </p:nvSpPr>
        <p:spPr>
          <a:xfrm>
            <a:off x="790894" y="332439"/>
            <a:ext cx="7983321" cy="583493"/>
          </a:xfrm>
          <a:prstGeom prst="rect">
            <a:avLst/>
          </a:prstGeom>
          <a:noFill/>
        </p:spPr>
        <p:txBody>
          <a:bodyPr wrap="square">
            <a:spAutoFit/>
          </a:bodyPr>
          <a:lstStyle/>
          <a:p>
            <a:pPr marL="0" lvl="1" defTabSz="457246">
              <a:lnSpc>
                <a:spcPts val="2011"/>
              </a:lnSpc>
              <a:spcBef>
                <a:spcPct val="0"/>
              </a:spcBef>
              <a:defRPr/>
            </a:pPr>
            <a:r>
              <a:rPr lang="fr-FR" sz="1467" b="1" dirty="0">
                <a:solidFill>
                  <a:prstClr val="white">
                    <a:lumMod val="65000"/>
                  </a:prstClr>
                </a:solidFill>
                <a:latin typeface="Dosis" pitchFamily="2" charset="0"/>
              </a:rPr>
              <a:t>Laissez un petit espace entre les lettres d’un même mot et un espace plus grand entre les mots. </a:t>
            </a:r>
          </a:p>
          <a:p>
            <a:pPr marL="0" lvl="1" defTabSz="457246">
              <a:lnSpc>
                <a:spcPts val="2011"/>
              </a:lnSpc>
              <a:spcBef>
                <a:spcPct val="0"/>
              </a:spcBef>
              <a:defRPr/>
            </a:pPr>
            <a:r>
              <a:rPr lang="fr-MA" sz="1467" b="1" dirty="0">
                <a:solidFill>
                  <a:prstClr val="white">
                    <a:lumMod val="65000"/>
                  </a:prstClr>
                </a:solidFill>
                <a:latin typeface="Dosis" pitchFamily="2" charset="0"/>
              </a:rPr>
              <a:t>L’enseignant donne une rétroaction positive ou corrective</a:t>
            </a:r>
          </a:p>
        </p:txBody>
      </p:sp>
      <p:sp>
        <p:nvSpPr>
          <p:cNvPr id="2" name="Rectangle 1">
            <a:extLst>
              <a:ext uri="{FF2B5EF4-FFF2-40B4-BE49-F238E27FC236}">
                <a16:creationId xmlns:a16="http://schemas.microsoft.com/office/drawing/2014/main" id="{FF90E92E-347B-0B1D-6692-1A443435827F}"/>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8" name="Groupe 7">
            <a:extLst>
              <a:ext uri="{FF2B5EF4-FFF2-40B4-BE49-F238E27FC236}">
                <a16:creationId xmlns:a16="http://schemas.microsoft.com/office/drawing/2014/main" id="{8815858E-084E-6E9C-6BC7-F5F822535A32}"/>
              </a:ext>
            </a:extLst>
          </p:cNvPr>
          <p:cNvGrpSpPr/>
          <p:nvPr/>
        </p:nvGrpSpPr>
        <p:grpSpPr>
          <a:xfrm>
            <a:off x="146299" y="381000"/>
            <a:ext cx="8813800" cy="6344265"/>
            <a:chOff x="312517" y="308344"/>
            <a:chExt cx="8518967" cy="6230679"/>
          </a:xfrm>
        </p:grpSpPr>
        <p:sp>
          <p:nvSpPr>
            <p:cNvPr id="11" name="Rectangle : coins arrondis 10">
              <a:extLst>
                <a:ext uri="{FF2B5EF4-FFF2-40B4-BE49-F238E27FC236}">
                  <a16:creationId xmlns:a16="http://schemas.microsoft.com/office/drawing/2014/main" id="{A452587E-10EE-D8F1-91BB-1D732E80CEF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12" name="Rectangle : coins arrondis 11">
              <a:extLst>
                <a:ext uri="{FF2B5EF4-FFF2-40B4-BE49-F238E27FC236}">
                  <a16:creationId xmlns:a16="http://schemas.microsoft.com/office/drawing/2014/main" id="{87B28DF4-116A-F830-3641-D9DB2CC6491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13" name="Groupe 12">
            <a:extLst>
              <a:ext uri="{FF2B5EF4-FFF2-40B4-BE49-F238E27FC236}">
                <a16:creationId xmlns:a16="http://schemas.microsoft.com/office/drawing/2014/main" id="{E36C0570-63B1-AFD2-AD2E-CF4ECAE87A44}"/>
              </a:ext>
            </a:extLst>
          </p:cNvPr>
          <p:cNvGrpSpPr/>
          <p:nvPr/>
        </p:nvGrpSpPr>
        <p:grpSpPr>
          <a:xfrm>
            <a:off x="-211628" y="1"/>
            <a:ext cx="9254029" cy="324001"/>
            <a:chOff x="-1604302" y="20290"/>
            <a:chExt cx="10430213" cy="411175"/>
          </a:xfrm>
          <a:noFill/>
        </p:grpSpPr>
        <p:sp>
          <p:nvSpPr>
            <p:cNvPr id="14" name="Rectangle : coins arrondis 13">
              <a:extLst>
                <a:ext uri="{FF2B5EF4-FFF2-40B4-BE49-F238E27FC236}">
                  <a16:creationId xmlns:a16="http://schemas.microsoft.com/office/drawing/2014/main" id="{EEFD89E0-2AAB-A706-479E-86074FA2BE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B4C64371-B0D2-6B86-FAAD-0FC953134A9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solidFill>
                  <a:latin typeface="Dosis" pitchFamily="2" charset="0"/>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802272F2-2EA2-B275-F4E0-1F032FAF065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C6CA966-3361-C694-541C-2EE3C01EE12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CE2AD15A-F4A4-B842-90E6-848C0BF1F0B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9" name="Rectangle : coins arrondis 18">
              <a:extLst>
                <a:ext uri="{FF2B5EF4-FFF2-40B4-BE49-F238E27FC236}">
                  <a16:creationId xmlns:a16="http://schemas.microsoft.com/office/drawing/2014/main" id="{FAF3EC5D-D0C7-0AC1-A939-0D3DB42169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8EC89B11-B6DC-D2B4-8A3A-7946E7D888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4045" y="598216"/>
            <a:ext cx="387564" cy="342737"/>
          </a:xfrm>
          <a:prstGeom prst="rect">
            <a:avLst/>
          </a:prstGeom>
        </p:spPr>
      </p:pic>
      <p:sp>
        <p:nvSpPr>
          <p:cNvPr id="26" name="ZoneTexte 25">
            <a:extLst>
              <a:ext uri="{FF2B5EF4-FFF2-40B4-BE49-F238E27FC236}">
                <a16:creationId xmlns:a16="http://schemas.microsoft.com/office/drawing/2014/main" id="{30443A45-6E2F-3E8A-255A-8B7E530BE1BD}"/>
              </a:ext>
            </a:extLst>
          </p:cNvPr>
          <p:cNvSpPr txBox="1"/>
          <p:nvPr/>
        </p:nvSpPr>
        <p:spPr>
          <a:xfrm>
            <a:off x="637818" y="567941"/>
            <a:ext cx="8315681" cy="587340"/>
          </a:xfrm>
          <a:prstGeom prst="rect">
            <a:avLst/>
          </a:prstGeom>
          <a:noFill/>
        </p:spPr>
        <p:txBody>
          <a:bodyPr wrap="square">
            <a:spAutoFit/>
          </a:bodyPr>
          <a:lstStyle/>
          <a:p>
            <a:pPr marL="0" lvl="1" defTabSz="457246">
              <a:lnSpc>
                <a:spcPts val="2011"/>
              </a:lnSpc>
              <a:spcBef>
                <a:spcPct val="0"/>
              </a:spcBef>
              <a:defRPr/>
            </a:pPr>
            <a:r>
              <a:rPr lang="fr-FR" sz="1600" b="1" dirty="0">
                <a:solidFill>
                  <a:prstClr val="white">
                    <a:lumMod val="65000"/>
                  </a:prstClr>
                </a:solidFill>
                <a:latin typeface="Dosis" panose="02010703020202060003" pitchFamily="2" charset="0"/>
              </a:rPr>
              <a:t>Je vais écrire des mots en script.  Regardez bien et suivez les mouvements du feutre/de la craie.</a:t>
            </a:r>
          </a:p>
          <a:p>
            <a:pPr marL="0" lvl="1" defTabSz="457246">
              <a:lnSpc>
                <a:spcPts val="2011"/>
              </a:lnSpc>
              <a:spcBef>
                <a:spcPct val="0"/>
              </a:spcBef>
              <a:defRPr/>
            </a:pPr>
            <a:r>
              <a:rPr lang="fr-FR" sz="1600" i="1" dirty="0">
                <a:solidFill>
                  <a:prstClr val="white">
                    <a:lumMod val="65000"/>
                  </a:prstClr>
                </a:solidFill>
                <a:latin typeface="Dosis" panose="02010703020202060003" pitchFamily="2" charset="0"/>
              </a:rPr>
              <a:t>L’enseignant utilise le tableau  d’écriture. Il écrit: la pharmacie; le docteur; à côté</a:t>
            </a:r>
          </a:p>
        </p:txBody>
      </p:sp>
      <p:cxnSp>
        <p:nvCxnSpPr>
          <p:cNvPr id="4" name="Connecteur droit 3">
            <a:extLst>
              <a:ext uri="{FF2B5EF4-FFF2-40B4-BE49-F238E27FC236}">
                <a16:creationId xmlns:a16="http://schemas.microsoft.com/office/drawing/2014/main" id="{1E142D72-3C1B-2A3C-6BAE-603629D024A9}"/>
              </a:ext>
            </a:extLst>
          </p:cNvPr>
          <p:cNvCxnSpPr>
            <a:cxnSpLocks/>
          </p:cNvCxnSpPr>
          <p:nvPr/>
        </p:nvCxnSpPr>
        <p:spPr>
          <a:xfrm>
            <a:off x="459712" y="4091472"/>
            <a:ext cx="8314502"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9" name="Connecteur droit 28">
            <a:extLst>
              <a:ext uri="{FF2B5EF4-FFF2-40B4-BE49-F238E27FC236}">
                <a16:creationId xmlns:a16="http://schemas.microsoft.com/office/drawing/2014/main" id="{A93D2296-1481-20BF-DD4A-20013F992711}"/>
              </a:ext>
            </a:extLst>
          </p:cNvPr>
          <p:cNvCxnSpPr>
            <a:cxnSpLocks/>
          </p:cNvCxnSpPr>
          <p:nvPr/>
        </p:nvCxnSpPr>
        <p:spPr>
          <a:xfrm>
            <a:off x="459711" y="3143207"/>
            <a:ext cx="8294028" cy="1"/>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0" name="Connecteur droit 29">
            <a:extLst>
              <a:ext uri="{FF2B5EF4-FFF2-40B4-BE49-F238E27FC236}">
                <a16:creationId xmlns:a16="http://schemas.microsoft.com/office/drawing/2014/main" id="{71F558B0-C11B-393A-7D0C-BAEB87C91801}"/>
              </a:ext>
            </a:extLst>
          </p:cNvPr>
          <p:cNvCxnSpPr>
            <a:cxnSpLocks/>
          </p:cNvCxnSpPr>
          <p:nvPr/>
        </p:nvCxnSpPr>
        <p:spPr>
          <a:xfrm>
            <a:off x="459713" y="3620428"/>
            <a:ext cx="8227089"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1" name="ZoneTexte 30">
            <a:extLst>
              <a:ext uri="{FF2B5EF4-FFF2-40B4-BE49-F238E27FC236}">
                <a16:creationId xmlns:a16="http://schemas.microsoft.com/office/drawing/2014/main" id="{79FFED01-D6CB-5349-AC3D-DEC3C08D9206}"/>
              </a:ext>
            </a:extLst>
          </p:cNvPr>
          <p:cNvSpPr txBox="1"/>
          <p:nvPr/>
        </p:nvSpPr>
        <p:spPr>
          <a:xfrm>
            <a:off x="329976" y="3091278"/>
            <a:ext cx="9065530" cy="2554545"/>
          </a:xfrm>
          <a:prstGeom prst="rect">
            <a:avLst/>
          </a:prstGeom>
          <a:noFill/>
        </p:spPr>
        <p:txBody>
          <a:bodyPr wrap="square" rtlCol="0">
            <a:spAutoFit/>
          </a:bodyPr>
          <a:lstStyle/>
          <a:p>
            <a:pPr defTabSz="457269">
              <a:defRPr/>
            </a:pPr>
            <a:r>
              <a:rPr lang="fr-FR" sz="8000" b="1" dirty="0">
                <a:solidFill>
                  <a:srgbClr val="4F81BD">
                    <a:lumMod val="50000"/>
                  </a:srgbClr>
                </a:solidFill>
                <a:latin typeface="Aharoni" panose="02010803020104030203" pitchFamily="2" charset="-79"/>
                <a:cs typeface="Aharoni" panose="02010803020104030203" pitchFamily="2" charset="-79"/>
              </a:rPr>
              <a:t>la</a:t>
            </a:r>
            <a:r>
              <a:rPr lang="fr-FR" sz="8000" b="1" dirty="0">
                <a:solidFill>
                  <a:srgbClr val="4F81BD">
                    <a:lumMod val="50000"/>
                  </a:srgbClr>
                </a:solidFill>
                <a:latin typeface="Dosis" pitchFamily="2" charset="0"/>
              </a:rPr>
              <a:t>  </a:t>
            </a:r>
            <a:r>
              <a:rPr lang="fr-FR" sz="8000" b="1" dirty="0">
                <a:solidFill>
                  <a:srgbClr val="4F81BD">
                    <a:lumMod val="50000"/>
                  </a:srgbClr>
                </a:solidFill>
                <a:latin typeface="Aharoni" panose="02010803020104030203" pitchFamily="2" charset="-79"/>
                <a:cs typeface="Aharoni" panose="02010803020104030203" pitchFamily="2" charset="-79"/>
              </a:rPr>
              <a:t>pharmacie</a:t>
            </a:r>
            <a:r>
              <a:rPr lang="fr-FR" sz="8000" b="1" dirty="0">
                <a:solidFill>
                  <a:srgbClr val="4F81BD">
                    <a:lumMod val="50000"/>
                  </a:srgbClr>
                </a:solidFill>
                <a:latin typeface="Dosis" pitchFamily="2" charset="0"/>
              </a:rPr>
              <a:t>.</a:t>
            </a:r>
          </a:p>
          <a:p>
            <a:pPr defTabSz="457269">
              <a:defRPr/>
            </a:pPr>
            <a:endParaRPr lang="fr-FR" sz="8000" b="1" kern="0" spc="277" dirty="0">
              <a:solidFill>
                <a:srgbClr val="106585"/>
              </a:solidFill>
              <a:latin typeface="Dosis" pitchFamily="2" charset="0"/>
            </a:endParaRPr>
          </a:p>
        </p:txBody>
      </p:sp>
    </p:spTree>
    <p:extLst>
      <p:ext uri="{BB962C8B-B14F-4D97-AF65-F5344CB8AC3E}">
        <p14:creationId xmlns:p14="http://schemas.microsoft.com/office/powerpoint/2010/main" val="345423776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8AF7F-3837-C018-0360-4E0587BAA68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4C8E68AF-09EB-DEFB-FC49-C8B58E13EDA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3" name="Rectangle : coins arrondis 2">
            <a:extLst>
              <a:ext uri="{FF2B5EF4-FFF2-40B4-BE49-F238E27FC236}">
                <a16:creationId xmlns:a16="http://schemas.microsoft.com/office/drawing/2014/main" id="{10272460-8A18-11E0-1E02-F41382228504}"/>
              </a:ext>
            </a:extLst>
          </p:cNvPr>
          <p:cNvSpPr/>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A891FAA-1A95-CECD-5AF7-0E8C1A776D3F}"/>
              </a:ext>
            </a:extLst>
          </p:cNvPr>
          <p:cNvSpPr/>
          <p:nvPr/>
        </p:nvSpPr>
        <p:spPr>
          <a:xfrm>
            <a:off x="459713" y="47647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5" name="Image 4">
            <a:extLst>
              <a:ext uri="{FF2B5EF4-FFF2-40B4-BE49-F238E27FC236}">
                <a16:creationId xmlns:a16="http://schemas.microsoft.com/office/drawing/2014/main" id="{40E33AFE-E1FE-B160-7B47-2CDFC0806751}"/>
              </a:ext>
            </a:extLst>
          </p:cNvPr>
          <p:cNvPicPr>
            <a:picLocks noChangeAspect="1"/>
          </p:cNvPicPr>
          <p:nvPr/>
        </p:nvPicPr>
        <p:blipFill>
          <a:blip r:embed="rId4"/>
          <a:stretch>
            <a:fillRect/>
          </a:stretch>
        </p:blipFill>
        <p:spPr>
          <a:xfrm>
            <a:off x="2894014" y="1626623"/>
            <a:ext cx="3355975" cy="3514599"/>
          </a:xfrm>
          <a:prstGeom prst="rect">
            <a:avLst/>
          </a:prstGeom>
        </p:spPr>
      </p:pic>
      <p:sp>
        <p:nvSpPr>
          <p:cNvPr id="10" name="ZoneTexte 9">
            <a:extLst>
              <a:ext uri="{FF2B5EF4-FFF2-40B4-BE49-F238E27FC236}">
                <a16:creationId xmlns:a16="http://schemas.microsoft.com/office/drawing/2014/main" id="{DF2A1DCE-509C-7780-745D-C85D3EE09B8A}"/>
              </a:ext>
            </a:extLst>
          </p:cNvPr>
          <p:cNvSpPr txBox="1"/>
          <p:nvPr/>
        </p:nvSpPr>
        <p:spPr>
          <a:xfrm>
            <a:off x="790894" y="332439"/>
            <a:ext cx="7983321" cy="583493"/>
          </a:xfrm>
          <a:prstGeom prst="rect">
            <a:avLst/>
          </a:prstGeom>
          <a:noFill/>
        </p:spPr>
        <p:txBody>
          <a:bodyPr wrap="square">
            <a:spAutoFit/>
          </a:bodyPr>
          <a:lstStyle/>
          <a:p>
            <a:pPr marL="0" lvl="1" defTabSz="457246">
              <a:lnSpc>
                <a:spcPts val="2011"/>
              </a:lnSpc>
              <a:spcBef>
                <a:spcPct val="0"/>
              </a:spcBef>
              <a:defRPr/>
            </a:pPr>
            <a:r>
              <a:rPr lang="fr-FR" sz="1467" b="1" dirty="0">
                <a:solidFill>
                  <a:prstClr val="white">
                    <a:lumMod val="65000"/>
                  </a:prstClr>
                </a:solidFill>
                <a:latin typeface="Dosis" pitchFamily="2" charset="0"/>
              </a:rPr>
              <a:t>Laissez un petit espace entre les lettres d’un même mot et un espace plus grand entre les mots. </a:t>
            </a:r>
          </a:p>
          <a:p>
            <a:pPr marL="0" lvl="1" defTabSz="457246">
              <a:lnSpc>
                <a:spcPts val="2011"/>
              </a:lnSpc>
              <a:spcBef>
                <a:spcPct val="0"/>
              </a:spcBef>
              <a:defRPr/>
            </a:pPr>
            <a:r>
              <a:rPr lang="fr-MA" sz="1467" b="1" dirty="0">
                <a:solidFill>
                  <a:prstClr val="white">
                    <a:lumMod val="65000"/>
                  </a:prstClr>
                </a:solidFill>
                <a:latin typeface="Dosis" pitchFamily="2" charset="0"/>
              </a:rPr>
              <a:t>L’enseignant donne une rétroaction positive ou corrective</a:t>
            </a:r>
          </a:p>
        </p:txBody>
      </p:sp>
      <p:sp>
        <p:nvSpPr>
          <p:cNvPr id="2" name="Rectangle 1">
            <a:extLst>
              <a:ext uri="{FF2B5EF4-FFF2-40B4-BE49-F238E27FC236}">
                <a16:creationId xmlns:a16="http://schemas.microsoft.com/office/drawing/2014/main" id="{CC9F18D1-49B2-8148-34CC-66C22F7A073D}"/>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8" name="Groupe 7">
            <a:extLst>
              <a:ext uri="{FF2B5EF4-FFF2-40B4-BE49-F238E27FC236}">
                <a16:creationId xmlns:a16="http://schemas.microsoft.com/office/drawing/2014/main" id="{0DA458A1-2A8A-9804-AB8C-F7C6D032EA27}"/>
              </a:ext>
            </a:extLst>
          </p:cNvPr>
          <p:cNvGrpSpPr/>
          <p:nvPr/>
        </p:nvGrpSpPr>
        <p:grpSpPr>
          <a:xfrm>
            <a:off x="146299" y="381000"/>
            <a:ext cx="8813800" cy="6344265"/>
            <a:chOff x="312517" y="308344"/>
            <a:chExt cx="8518967" cy="6230679"/>
          </a:xfrm>
        </p:grpSpPr>
        <p:sp>
          <p:nvSpPr>
            <p:cNvPr id="11" name="Rectangle : coins arrondis 10">
              <a:extLst>
                <a:ext uri="{FF2B5EF4-FFF2-40B4-BE49-F238E27FC236}">
                  <a16:creationId xmlns:a16="http://schemas.microsoft.com/office/drawing/2014/main" id="{0516805D-58A9-0C15-9C78-ABEB2B7DA6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12" name="Rectangle : coins arrondis 11">
              <a:extLst>
                <a:ext uri="{FF2B5EF4-FFF2-40B4-BE49-F238E27FC236}">
                  <a16:creationId xmlns:a16="http://schemas.microsoft.com/office/drawing/2014/main" id="{75B4F259-961B-302B-9008-BA1CCA0943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13" name="Groupe 12">
            <a:extLst>
              <a:ext uri="{FF2B5EF4-FFF2-40B4-BE49-F238E27FC236}">
                <a16:creationId xmlns:a16="http://schemas.microsoft.com/office/drawing/2014/main" id="{7FC9A2EE-0BC7-1FA7-F27D-D630D5751D7D}"/>
              </a:ext>
            </a:extLst>
          </p:cNvPr>
          <p:cNvGrpSpPr/>
          <p:nvPr/>
        </p:nvGrpSpPr>
        <p:grpSpPr>
          <a:xfrm>
            <a:off x="-211628" y="1"/>
            <a:ext cx="9254029" cy="324001"/>
            <a:chOff x="-1604302" y="20290"/>
            <a:chExt cx="10430213" cy="411175"/>
          </a:xfrm>
          <a:noFill/>
        </p:grpSpPr>
        <p:sp>
          <p:nvSpPr>
            <p:cNvPr id="14" name="Rectangle : coins arrondis 13">
              <a:extLst>
                <a:ext uri="{FF2B5EF4-FFF2-40B4-BE49-F238E27FC236}">
                  <a16:creationId xmlns:a16="http://schemas.microsoft.com/office/drawing/2014/main" id="{5F0D5CEF-3538-6DFC-4C36-32A64E0207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7CC025AD-6C79-578A-27E4-A703F75B02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2B1CAB55-BBE6-E908-D370-E1A6D3EC109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7E4187FA-F355-14CE-7BD3-476D8CA9CCA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6522315F-F58F-02BF-0DDF-267FAEE28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2.Vocabulaire</a:t>
              </a:r>
            </a:p>
          </p:txBody>
        </p:sp>
        <p:sp>
          <p:nvSpPr>
            <p:cNvPr id="19" name="Rectangle : coins arrondis 18">
              <a:extLst>
                <a:ext uri="{FF2B5EF4-FFF2-40B4-BE49-F238E27FC236}">
                  <a16:creationId xmlns:a16="http://schemas.microsoft.com/office/drawing/2014/main" id="{F03B44A4-F07C-25A4-C96B-BA29BB16CD4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DF497B53-BC45-7963-19A0-B6AD0B3AE54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4046" y="469584"/>
            <a:ext cx="387564" cy="342737"/>
          </a:xfrm>
          <a:prstGeom prst="rect">
            <a:avLst/>
          </a:prstGeom>
        </p:spPr>
      </p:pic>
      <p:sp>
        <p:nvSpPr>
          <p:cNvPr id="26" name="ZoneTexte 25">
            <a:extLst>
              <a:ext uri="{FF2B5EF4-FFF2-40B4-BE49-F238E27FC236}">
                <a16:creationId xmlns:a16="http://schemas.microsoft.com/office/drawing/2014/main" id="{189C8A39-C797-BC06-E29D-65C1B317FE95}"/>
              </a:ext>
            </a:extLst>
          </p:cNvPr>
          <p:cNvSpPr txBox="1"/>
          <p:nvPr/>
        </p:nvSpPr>
        <p:spPr>
          <a:xfrm>
            <a:off x="542745" y="392014"/>
            <a:ext cx="8315681" cy="587340"/>
          </a:xfrm>
          <a:prstGeom prst="rect">
            <a:avLst/>
          </a:prstGeom>
          <a:noFill/>
        </p:spPr>
        <p:txBody>
          <a:bodyPr wrap="square">
            <a:spAutoFit/>
          </a:bodyPr>
          <a:lstStyle/>
          <a:p>
            <a:pPr marL="0" lvl="1" defTabSz="457246">
              <a:lnSpc>
                <a:spcPts val="2011"/>
              </a:lnSpc>
              <a:spcBef>
                <a:spcPct val="0"/>
              </a:spcBef>
              <a:defRPr/>
            </a:pPr>
            <a:r>
              <a:rPr lang="fr-FR" sz="1400" b="1" dirty="0">
                <a:solidFill>
                  <a:prstClr val="white">
                    <a:lumMod val="65000"/>
                  </a:prstClr>
                </a:solidFill>
                <a:latin typeface="Dosis" panose="02010703020202060003" pitchFamily="2" charset="0"/>
              </a:rPr>
              <a:t>En script, on commence les lettres du haut vers le bas, on laisse un  tout petit espace entre les lettres et un plus grand entre les mots.</a:t>
            </a:r>
            <a:endParaRPr lang="fr-FR" sz="1400" dirty="0">
              <a:solidFill>
                <a:prstClr val="white">
                  <a:lumMod val="65000"/>
                </a:prstClr>
              </a:solidFill>
              <a:latin typeface="Dosis" panose="02010703020202060003" pitchFamily="2" charset="0"/>
            </a:endParaRPr>
          </a:p>
        </p:txBody>
      </p:sp>
      <p:cxnSp>
        <p:nvCxnSpPr>
          <p:cNvPr id="4" name="Connecteur droit 3">
            <a:extLst>
              <a:ext uri="{FF2B5EF4-FFF2-40B4-BE49-F238E27FC236}">
                <a16:creationId xmlns:a16="http://schemas.microsoft.com/office/drawing/2014/main" id="{4235EB59-4EFE-31FE-F851-EA6658C2D5EC}"/>
              </a:ext>
            </a:extLst>
          </p:cNvPr>
          <p:cNvCxnSpPr>
            <a:cxnSpLocks/>
          </p:cNvCxnSpPr>
          <p:nvPr/>
        </p:nvCxnSpPr>
        <p:spPr>
          <a:xfrm>
            <a:off x="459712" y="4091472"/>
            <a:ext cx="8314502"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9" name="Connecteur droit 28">
            <a:extLst>
              <a:ext uri="{FF2B5EF4-FFF2-40B4-BE49-F238E27FC236}">
                <a16:creationId xmlns:a16="http://schemas.microsoft.com/office/drawing/2014/main" id="{C1BC622D-27AC-4558-FB38-B3D09B3F1001}"/>
              </a:ext>
            </a:extLst>
          </p:cNvPr>
          <p:cNvCxnSpPr>
            <a:cxnSpLocks/>
          </p:cNvCxnSpPr>
          <p:nvPr/>
        </p:nvCxnSpPr>
        <p:spPr>
          <a:xfrm>
            <a:off x="459711" y="3143207"/>
            <a:ext cx="8294028" cy="1"/>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0" name="Connecteur droit 29">
            <a:extLst>
              <a:ext uri="{FF2B5EF4-FFF2-40B4-BE49-F238E27FC236}">
                <a16:creationId xmlns:a16="http://schemas.microsoft.com/office/drawing/2014/main" id="{644DBE02-5353-614A-2884-D51DCF3D5A92}"/>
              </a:ext>
            </a:extLst>
          </p:cNvPr>
          <p:cNvCxnSpPr>
            <a:cxnSpLocks/>
          </p:cNvCxnSpPr>
          <p:nvPr/>
        </p:nvCxnSpPr>
        <p:spPr>
          <a:xfrm>
            <a:off x="459713" y="3620428"/>
            <a:ext cx="8227089"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1" name="ZoneTexte 30">
            <a:extLst>
              <a:ext uri="{FF2B5EF4-FFF2-40B4-BE49-F238E27FC236}">
                <a16:creationId xmlns:a16="http://schemas.microsoft.com/office/drawing/2014/main" id="{D08B3F1C-91D4-E3AA-819C-2A7AC5BC189D}"/>
              </a:ext>
            </a:extLst>
          </p:cNvPr>
          <p:cNvSpPr txBox="1"/>
          <p:nvPr/>
        </p:nvSpPr>
        <p:spPr>
          <a:xfrm>
            <a:off x="329976" y="3091278"/>
            <a:ext cx="9065530" cy="2554545"/>
          </a:xfrm>
          <a:prstGeom prst="rect">
            <a:avLst/>
          </a:prstGeom>
          <a:noFill/>
        </p:spPr>
        <p:txBody>
          <a:bodyPr wrap="square" rtlCol="0">
            <a:spAutoFit/>
          </a:bodyPr>
          <a:lstStyle/>
          <a:p>
            <a:pPr defTabSz="457269">
              <a:defRPr/>
            </a:pPr>
            <a:r>
              <a:rPr lang="fr-FR" sz="8000" b="1" dirty="0">
                <a:solidFill>
                  <a:srgbClr val="4F81BD">
                    <a:lumMod val="50000"/>
                  </a:srgbClr>
                </a:solidFill>
                <a:latin typeface="Aharoni" panose="02010803020104030203" pitchFamily="2" charset="-79"/>
                <a:cs typeface="Aharoni" panose="02010803020104030203" pitchFamily="2" charset="-79"/>
              </a:rPr>
              <a:t>la</a:t>
            </a:r>
            <a:r>
              <a:rPr lang="fr-FR" sz="8000" b="1" dirty="0">
                <a:solidFill>
                  <a:srgbClr val="4F81BD">
                    <a:lumMod val="50000"/>
                  </a:srgbClr>
                </a:solidFill>
                <a:latin typeface="Dosis" pitchFamily="2" charset="0"/>
              </a:rPr>
              <a:t>  </a:t>
            </a:r>
            <a:r>
              <a:rPr lang="fr-FR" sz="8000" b="1" dirty="0">
                <a:solidFill>
                  <a:srgbClr val="4F81BD">
                    <a:lumMod val="50000"/>
                  </a:srgbClr>
                </a:solidFill>
                <a:latin typeface="Aharoni" panose="02010803020104030203" pitchFamily="2" charset="-79"/>
                <a:cs typeface="Aharoni" panose="02010803020104030203" pitchFamily="2" charset="-79"/>
              </a:rPr>
              <a:t>pharmacie</a:t>
            </a:r>
            <a:r>
              <a:rPr lang="fr-FR" sz="8000" b="1" dirty="0">
                <a:solidFill>
                  <a:srgbClr val="4F81BD">
                    <a:lumMod val="50000"/>
                  </a:srgbClr>
                </a:solidFill>
                <a:latin typeface="Dosis" pitchFamily="2" charset="0"/>
              </a:rPr>
              <a:t>.</a:t>
            </a:r>
          </a:p>
          <a:p>
            <a:pPr defTabSz="457269">
              <a:defRPr/>
            </a:pPr>
            <a:endParaRPr lang="fr-FR" sz="8000" b="1" kern="0" spc="277" dirty="0">
              <a:solidFill>
                <a:srgbClr val="106585"/>
              </a:solidFill>
              <a:latin typeface="Dosis" pitchFamily="2" charset="0"/>
            </a:endParaRPr>
          </a:p>
        </p:txBody>
      </p:sp>
      <p:sp>
        <p:nvSpPr>
          <p:cNvPr id="6" name="Signe Moins 5">
            <a:extLst>
              <a:ext uri="{FF2B5EF4-FFF2-40B4-BE49-F238E27FC236}">
                <a16:creationId xmlns:a16="http://schemas.microsoft.com/office/drawing/2014/main" id="{E1D52245-5323-D312-0D5B-54FD53D8026A}"/>
              </a:ext>
            </a:extLst>
          </p:cNvPr>
          <p:cNvSpPr/>
          <p:nvPr/>
        </p:nvSpPr>
        <p:spPr>
          <a:xfrm>
            <a:off x="1170040" y="3856641"/>
            <a:ext cx="639097" cy="914400"/>
          </a:xfrm>
          <a:prstGeom prst="mathMinu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Signe Moins 6">
            <a:extLst>
              <a:ext uri="{FF2B5EF4-FFF2-40B4-BE49-F238E27FC236}">
                <a16:creationId xmlns:a16="http://schemas.microsoft.com/office/drawing/2014/main" id="{22409E5E-8D30-BD9D-BAEA-2EE5451C614B}"/>
              </a:ext>
            </a:extLst>
          </p:cNvPr>
          <p:cNvSpPr/>
          <p:nvPr/>
        </p:nvSpPr>
        <p:spPr>
          <a:xfrm>
            <a:off x="611610" y="3836832"/>
            <a:ext cx="179284" cy="914400"/>
          </a:xfrm>
          <a:prstGeom prst="mathMinu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noFill/>
            </a:endParaRPr>
          </a:p>
        </p:txBody>
      </p:sp>
      <p:sp>
        <p:nvSpPr>
          <p:cNvPr id="21" name="Signe Moins 20">
            <a:extLst>
              <a:ext uri="{FF2B5EF4-FFF2-40B4-BE49-F238E27FC236}">
                <a16:creationId xmlns:a16="http://schemas.microsoft.com/office/drawing/2014/main" id="{9DC8DD3E-E718-FEBE-1770-FFA6E9DE97A1}"/>
              </a:ext>
            </a:extLst>
          </p:cNvPr>
          <p:cNvSpPr/>
          <p:nvPr/>
        </p:nvSpPr>
        <p:spPr>
          <a:xfrm>
            <a:off x="2261932" y="3796447"/>
            <a:ext cx="179284" cy="914400"/>
          </a:xfrm>
          <a:prstGeom prst="mathMinu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3" name="Signe Moins 22">
            <a:extLst>
              <a:ext uri="{FF2B5EF4-FFF2-40B4-BE49-F238E27FC236}">
                <a16:creationId xmlns:a16="http://schemas.microsoft.com/office/drawing/2014/main" id="{82A7F16F-058A-B2C7-D683-5D1CD2DD9FDB}"/>
              </a:ext>
            </a:extLst>
          </p:cNvPr>
          <p:cNvSpPr/>
          <p:nvPr/>
        </p:nvSpPr>
        <p:spPr>
          <a:xfrm>
            <a:off x="2894012" y="3789197"/>
            <a:ext cx="179284" cy="914400"/>
          </a:xfrm>
          <a:prstGeom prst="mathMinu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4" name="Signe Moins 23">
            <a:extLst>
              <a:ext uri="{FF2B5EF4-FFF2-40B4-BE49-F238E27FC236}">
                <a16:creationId xmlns:a16="http://schemas.microsoft.com/office/drawing/2014/main" id="{603517E6-18F1-5E1F-FD9A-2C5463B00E42}"/>
              </a:ext>
            </a:extLst>
          </p:cNvPr>
          <p:cNvSpPr/>
          <p:nvPr/>
        </p:nvSpPr>
        <p:spPr>
          <a:xfrm>
            <a:off x="4862741" y="3796447"/>
            <a:ext cx="179284" cy="914400"/>
          </a:xfrm>
          <a:prstGeom prst="mathMinu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5" name="Signe Moins 24">
            <a:extLst>
              <a:ext uri="{FF2B5EF4-FFF2-40B4-BE49-F238E27FC236}">
                <a16:creationId xmlns:a16="http://schemas.microsoft.com/office/drawing/2014/main" id="{7ABBEA98-5CD1-650F-537E-7A39F754C4BC}"/>
              </a:ext>
            </a:extLst>
          </p:cNvPr>
          <p:cNvSpPr/>
          <p:nvPr/>
        </p:nvSpPr>
        <p:spPr>
          <a:xfrm>
            <a:off x="5495804" y="3783034"/>
            <a:ext cx="179284" cy="914400"/>
          </a:xfrm>
          <a:prstGeom prst="mathMinu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7" name="Signe Moins 26">
            <a:extLst>
              <a:ext uri="{FF2B5EF4-FFF2-40B4-BE49-F238E27FC236}">
                <a16:creationId xmlns:a16="http://schemas.microsoft.com/office/drawing/2014/main" id="{89940EE9-4C5D-DAFE-63EA-3EE1049C21C6}"/>
              </a:ext>
            </a:extLst>
          </p:cNvPr>
          <p:cNvSpPr/>
          <p:nvPr/>
        </p:nvSpPr>
        <p:spPr>
          <a:xfrm>
            <a:off x="5844108" y="3783034"/>
            <a:ext cx="179284" cy="914400"/>
          </a:xfrm>
          <a:prstGeom prst="mathMinu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8" name="Signe Moins 27">
            <a:extLst>
              <a:ext uri="{FF2B5EF4-FFF2-40B4-BE49-F238E27FC236}">
                <a16:creationId xmlns:a16="http://schemas.microsoft.com/office/drawing/2014/main" id="{E4696D95-E747-4259-0D84-1BBC141B8102}"/>
              </a:ext>
            </a:extLst>
          </p:cNvPr>
          <p:cNvSpPr/>
          <p:nvPr/>
        </p:nvSpPr>
        <p:spPr>
          <a:xfrm>
            <a:off x="6185255" y="3783034"/>
            <a:ext cx="179284" cy="914400"/>
          </a:xfrm>
          <a:prstGeom prst="mathMinu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2" name="Signe Moins 31">
            <a:extLst>
              <a:ext uri="{FF2B5EF4-FFF2-40B4-BE49-F238E27FC236}">
                <a16:creationId xmlns:a16="http://schemas.microsoft.com/office/drawing/2014/main" id="{DB915324-55CB-AA8A-FA09-EB50984CC595}"/>
              </a:ext>
            </a:extLst>
          </p:cNvPr>
          <p:cNvSpPr/>
          <p:nvPr/>
        </p:nvSpPr>
        <p:spPr>
          <a:xfrm>
            <a:off x="3489430" y="3809613"/>
            <a:ext cx="179284" cy="914400"/>
          </a:xfrm>
          <a:prstGeom prst="mathMinu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3" name="Signe Moins 32">
            <a:extLst>
              <a:ext uri="{FF2B5EF4-FFF2-40B4-BE49-F238E27FC236}">
                <a16:creationId xmlns:a16="http://schemas.microsoft.com/office/drawing/2014/main" id="{62B4DF8D-5B83-E475-3BF9-594D5553FB21}"/>
              </a:ext>
            </a:extLst>
          </p:cNvPr>
          <p:cNvSpPr/>
          <p:nvPr/>
        </p:nvSpPr>
        <p:spPr>
          <a:xfrm>
            <a:off x="3835894" y="3796447"/>
            <a:ext cx="179284" cy="914400"/>
          </a:xfrm>
          <a:prstGeom prst="mathMinu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cxnSp>
        <p:nvCxnSpPr>
          <p:cNvPr id="35" name="Connecteur droit avec flèche 34">
            <a:extLst>
              <a:ext uri="{FF2B5EF4-FFF2-40B4-BE49-F238E27FC236}">
                <a16:creationId xmlns:a16="http://schemas.microsoft.com/office/drawing/2014/main" id="{E4501357-8AE7-7583-B7DC-57A36BD9F4EE}"/>
              </a:ext>
            </a:extLst>
          </p:cNvPr>
          <p:cNvCxnSpPr>
            <a:cxnSpLocks/>
          </p:cNvCxnSpPr>
          <p:nvPr/>
        </p:nvCxnSpPr>
        <p:spPr>
          <a:xfrm>
            <a:off x="355152" y="3296203"/>
            <a:ext cx="0" cy="82716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8" name="Connecteur droit avec flèche 37">
            <a:extLst>
              <a:ext uri="{FF2B5EF4-FFF2-40B4-BE49-F238E27FC236}">
                <a16:creationId xmlns:a16="http://schemas.microsoft.com/office/drawing/2014/main" id="{8576BCCF-862D-0153-8EF5-AD08E6F20C48}"/>
              </a:ext>
            </a:extLst>
          </p:cNvPr>
          <p:cNvCxnSpPr>
            <a:cxnSpLocks/>
          </p:cNvCxnSpPr>
          <p:nvPr/>
        </p:nvCxnSpPr>
        <p:spPr>
          <a:xfrm>
            <a:off x="1721240" y="3571506"/>
            <a:ext cx="0" cy="82716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9" name="Connecteur droit avec flèche 38">
            <a:extLst>
              <a:ext uri="{FF2B5EF4-FFF2-40B4-BE49-F238E27FC236}">
                <a16:creationId xmlns:a16="http://schemas.microsoft.com/office/drawing/2014/main" id="{F26C27E6-5DF5-47A0-A82A-FBF56246F2BC}"/>
              </a:ext>
            </a:extLst>
          </p:cNvPr>
          <p:cNvCxnSpPr>
            <a:cxnSpLocks/>
          </p:cNvCxnSpPr>
          <p:nvPr/>
        </p:nvCxnSpPr>
        <p:spPr>
          <a:xfrm>
            <a:off x="2362002" y="3296203"/>
            <a:ext cx="0" cy="82716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11754004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96D10-80F1-46D3-A203-1036D33F5F4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2750E42-B46B-E93E-54CC-78A80F1C6B1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3" name="Rectangle : coins arrondis 2">
            <a:extLst>
              <a:ext uri="{FF2B5EF4-FFF2-40B4-BE49-F238E27FC236}">
                <a16:creationId xmlns:a16="http://schemas.microsoft.com/office/drawing/2014/main" id="{8008F3E9-13A2-81E7-4CD7-A69CC83BE6F0}"/>
              </a:ext>
            </a:extLst>
          </p:cNvPr>
          <p:cNvSpPr/>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3AF2008-58EB-55A4-A738-8B21BD31AC74}"/>
              </a:ext>
            </a:extLst>
          </p:cNvPr>
          <p:cNvSpPr/>
          <p:nvPr/>
        </p:nvSpPr>
        <p:spPr>
          <a:xfrm>
            <a:off x="459713" y="47647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5" name="Image 4">
            <a:extLst>
              <a:ext uri="{FF2B5EF4-FFF2-40B4-BE49-F238E27FC236}">
                <a16:creationId xmlns:a16="http://schemas.microsoft.com/office/drawing/2014/main" id="{19639595-B8FD-3556-4B1B-E8103D3B6A24}"/>
              </a:ext>
            </a:extLst>
          </p:cNvPr>
          <p:cNvPicPr>
            <a:picLocks noChangeAspect="1"/>
          </p:cNvPicPr>
          <p:nvPr/>
        </p:nvPicPr>
        <p:blipFill>
          <a:blip r:embed="rId4"/>
          <a:stretch>
            <a:fillRect/>
          </a:stretch>
        </p:blipFill>
        <p:spPr>
          <a:xfrm>
            <a:off x="2894014" y="1626623"/>
            <a:ext cx="3355975" cy="3514599"/>
          </a:xfrm>
          <a:prstGeom prst="rect">
            <a:avLst/>
          </a:prstGeom>
        </p:spPr>
      </p:pic>
      <p:sp>
        <p:nvSpPr>
          <p:cNvPr id="10" name="ZoneTexte 9">
            <a:extLst>
              <a:ext uri="{FF2B5EF4-FFF2-40B4-BE49-F238E27FC236}">
                <a16:creationId xmlns:a16="http://schemas.microsoft.com/office/drawing/2014/main" id="{B5B00E0B-79C3-1EE0-C224-673212B42BF6}"/>
              </a:ext>
            </a:extLst>
          </p:cNvPr>
          <p:cNvSpPr txBox="1"/>
          <p:nvPr/>
        </p:nvSpPr>
        <p:spPr>
          <a:xfrm>
            <a:off x="790894" y="332439"/>
            <a:ext cx="7983321" cy="583493"/>
          </a:xfrm>
          <a:prstGeom prst="rect">
            <a:avLst/>
          </a:prstGeom>
          <a:noFill/>
        </p:spPr>
        <p:txBody>
          <a:bodyPr wrap="square">
            <a:spAutoFit/>
          </a:bodyPr>
          <a:lstStyle/>
          <a:p>
            <a:pPr marL="0" lvl="1" defTabSz="457246">
              <a:lnSpc>
                <a:spcPts val="2011"/>
              </a:lnSpc>
              <a:spcBef>
                <a:spcPct val="0"/>
              </a:spcBef>
              <a:defRPr/>
            </a:pPr>
            <a:r>
              <a:rPr lang="fr-FR" sz="1467" b="1" dirty="0">
                <a:solidFill>
                  <a:prstClr val="white">
                    <a:lumMod val="65000"/>
                  </a:prstClr>
                </a:solidFill>
                <a:latin typeface="Dosis" pitchFamily="2" charset="0"/>
              </a:rPr>
              <a:t>Laissez un petit espace entre les lettres d’un même mot et un espace plus grand entre les mots. </a:t>
            </a:r>
          </a:p>
          <a:p>
            <a:pPr marL="0" lvl="1" defTabSz="457246">
              <a:lnSpc>
                <a:spcPts val="2011"/>
              </a:lnSpc>
              <a:spcBef>
                <a:spcPct val="0"/>
              </a:spcBef>
              <a:defRPr/>
            </a:pPr>
            <a:r>
              <a:rPr lang="fr-MA" sz="1467" b="1" dirty="0">
                <a:solidFill>
                  <a:prstClr val="white">
                    <a:lumMod val="65000"/>
                  </a:prstClr>
                </a:solidFill>
                <a:latin typeface="Dosis" pitchFamily="2" charset="0"/>
              </a:rPr>
              <a:t>L’enseignant donne une rétroaction positive ou corrective</a:t>
            </a:r>
          </a:p>
        </p:txBody>
      </p:sp>
      <p:sp>
        <p:nvSpPr>
          <p:cNvPr id="2" name="Rectangle 1">
            <a:extLst>
              <a:ext uri="{FF2B5EF4-FFF2-40B4-BE49-F238E27FC236}">
                <a16:creationId xmlns:a16="http://schemas.microsoft.com/office/drawing/2014/main" id="{5FC62DEF-0B41-E2CA-1AED-75625F7D98EA}"/>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8" name="Groupe 7">
            <a:extLst>
              <a:ext uri="{FF2B5EF4-FFF2-40B4-BE49-F238E27FC236}">
                <a16:creationId xmlns:a16="http://schemas.microsoft.com/office/drawing/2014/main" id="{EA4FCCF5-52A8-4EA5-2B3B-2FCA6A8DCB88}"/>
              </a:ext>
            </a:extLst>
          </p:cNvPr>
          <p:cNvGrpSpPr/>
          <p:nvPr/>
        </p:nvGrpSpPr>
        <p:grpSpPr>
          <a:xfrm>
            <a:off x="146299" y="284350"/>
            <a:ext cx="8813800" cy="6450748"/>
            <a:chOff x="312517" y="308345"/>
            <a:chExt cx="8518967" cy="6183554"/>
          </a:xfrm>
        </p:grpSpPr>
        <p:sp>
          <p:nvSpPr>
            <p:cNvPr id="11" name="Rectangle : coins arrondis 10">
              <a:extLst>
                <a:ext uri="{FF2B5EF4-FFF2-40B4-BE49-F238E27FC236}">
                  <a16:creationId xmlns:a16="http://schemas.microsoft.com/office/drawing/2014/main" id="{F9F58B3F-5C1D-7626-CF90-02AB06F7E0F7}"/>
                </a:ext>
              </a:extLst>
            </p:cNvPr>
            <p:cNvSpPr/>
            <p:nvPr/>
          </p:nvSpPr>
          <p:spPr>
            <a:xfrm>
              <a:off x="312517" y="308345"/>
              <a:ext cx="8518967" cy="6183554"/>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12" name="Rectangle : coins arrondis 11">
              <a:extLst>
                <a:ext uri="{FF2B5EF4-FFF2-40B4-BE49-F238E27FC236}">
                  <a16:creationId xmlns:a16="http://schemas.microsoft.com/office/drawing/2014/main" id="{AF81E69A-BACE-DDAF-BB8B-CA258B8B0E61}"/>
                </a:ext>
              </a:extLst>
            </p:cNvPr>
            <p:cNvSpPr/>
            <p:nvPr/>
          </p:nvSpPr>
          <p:spPr>
            <a:xfrm>
              <a:off x="329910" y="330439"/>
              <a:ext cx="8496000" cy="652467"/>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13" name="Groupe 12">
            <a:extLst>
              <a:ext uri="{FF2B5EF4-FFF2-40B4-BE49-F238E27FC236}">
                <a16:creationId xmlns:a16="http://schemas.microsoft.com/office/drawing/2014/main" id="{954690A0-4C08-DC80-9D40-31A941BDACB3}"/>
              </a:ext>
            </a:extLst>
          </p:cNvPr>
          <p:cNvGrpSpPr/>
          <p:nvPr/>
        </p:nvGrpSpPr>
        <p:grpSpPr>
          <a:xfrm>
            <a:off x="-211628" y="1"/>
            <a:ext cx="9254029" cy="234729"/>
            <a:chOff x="-1604302" y="20290"/>
            <a:chExt cx="10430213" cy="411175"/>
          </a:xfrm>
          <a:noFill/>
        </p:grpSpPr>
        <p:sp>
          <p:nvSpPr>
            <p:cNvPr id="14" name="Rectangle : coins arrondis 13">
              <a:extLst>
                <a:ext uri="{FF2B5EF4-FFF2-40B4-BE49-F238E27FC236}">
                  <a16:creationId xmlns:a16="http://schemas.microsoft.com/office/drawing/2014/main" id="{5970F443-DE38-C18C-3A89-02C4589BB3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2C1CCA45-BD0C-0CF9-571F-27F7C094953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solidFill>
                  <a:latin typeface="Dosis" pitchFamily="2" charset="0"/>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D66B81B-2B63-FD0F-9D9D-64A9227A5F4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E157E84B-551D-4846-061A-1DC5B066A6E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50D7A6E1-26B2-A6B5-E00E-0F3503FD44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9" name="Rectangle : coins arrondis 18">
              <a:extLst>
                <a:ext uri="{FF2B5EF4-FFF2-40B4-BE49-F238E27FC236}">
                  <a16:creationId xmlns:a16="http://schemas.microsoft.com/office/drawing/2014/main" id="{3108A4EE-F1B8-E00E-E41F-33E9DA46AE6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49482330-5875-975A-6678-410B052D1EE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4046" y="469584"/>
            <a:ext cx="387564" cy="342737"/>
          </a:xfrm>
          <a:prstGeom prst="rect">
            <a:avLst/>
          </a:prstGeom>
        </p:spPr>
      </p:pic>
      <p:sp>
        <p:nvSpPr>
          <p:cNvPr id="26" name="ZoneTexte 25">
            <a:extLst>
              <a:ext uri="{FF2B5EF4-FFF2-40B4-BE49-F238E27FC236}">
                <a16:creationId xmlns:a16="http://schemas.microsoft.com/office/drawing/2014/main" id="{A806AE1F-E30B-DFE7-D8D2-FDCE8222FE5E}"/>
              </a:ext>
            </a:extLst>
          </p:cNvPr>
          <p:cNvSpPr txBox="1"/>
          <p:nvPr/>
        </p:nvSpPr>
        <p:spPr>
          <a:xfrm>
            <a:off x="542745" y="392015"/>
            <a:ext cx="8315681" cy="581569"/>
          </a:xfrm>
          <a:prstGeom prst="rect">
            <a:avLst/>
          </a:prstGeom>
          <a:noFill/>
        </p:spPr>
        <p:txBody>
          <a:bodyPr wrap="square">
            <a:spAutoFit/>
          </a:bodyPr>
          <a:lstStyle/>
          <a:p>
            <a:pPr marL="0" lvl="1" defTabSz="457246">
              <a:lnSpc>
                <a:spcPts val="2011"/>
              </a:lnSpc>
              <a:spcBef>
                <a:spcPct val="0"/>
              </a:spcBef>
              <a:defRPr/>
            </a:pPr>
            <a:r>
              <a:rPr lang="fr-FR" sz="1400" b="1" dirty="0">
                <a:solidFill>
                  <a:prstClr val="white">
                    <a:lumMod val="65000"/>
                  </a:prstClr>
                </a:solidFill>
                <a:latin typeface="Dosis" panose="02010703020202060003" pitchFamily="2" charset="0"/>
              </a:rPr>
              <a:t>Prenez vos ardoises. Ecrivez les mots</a:t>
            </a:r>
          </a:p>
          <a:p>
            <a:pPr marL="0" lvl="1" defTabSz="457246">
              <a:lnSpc>
                <a:spcPts val="2011"/>
              </a:lnSpc>
              <a:spcBef>
                <a:spcPct val="0"/>
              </a:spcBef>
              <a:defRPr/>
            </a:pPr>
            <a:r>
              <a:rPr lang="fr-FR" sz="1400" dirty="0">
                <a:solidFill>
                  <a:prstClr val="white">
                    <a:lumMod val="65000"/>
                  </a:prstClr>
                </a:solidFill>
                <a:latin typeface="Dosis" panose="02010703020202060003" pitchFamily="2" charset="0"/>
              </a:rPr>
              <a:t>L’enseignant fournit une rétroaction positive ou corrective.</a:t>
            </a:r>
          </a:p>
        </p:txBody>
      </p:sp>
      <p:cxnSp>
        <p:nvCxnSpPr>
          <p:cNvPr id="4" name="Connecteur droit 3">
            <a:extLst>
              <a:ext uri="{FF2B5EF4-FFF2-40B4-BE49-F238E27FC236}">
                <a16:creationId xmlns:a16="http://schemas.microsoft.com/office/drawing/2014/main" id="{9F87F5FB-9924-DBAF-8E3D-A0FC6BB97557}"/>
              </a:ext>
            </a:extLst>
          </p:cNvPr>
          <p:cNvCxnSpPr>
            <a:cxnSpLocks/>
          </p:cNvCxnSpPr>
          <p:nvPr/>
        </p:nvCxnSpPr>
        <p:spPr>
          <a:xfrm>
            <a:off x="459712" y="4091472"/>
            <a:ext cx="8314502"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9" name="Connecteur droit 28">
            <a:extLst>
              <a:ext uri="{FF2B5EF4-FFF2-40B4-BE49-F238E27FC236}">
                <a16:creationId xmlns:a16="http://schemas.microsoft.com/office/drawing/2014/main" id="{C19F7F7E-0BAA-5BED-F6DB-A027D44DE37A}"/>
              </a:ext>
            </a:extLst>
          </p:cNvPr>
          <p:cNvCxnSpPr>
            <a:cxnSpLocks/>
          </p:cNvCxnSpPr>
          <p:nvPr/>
        </p:nvCxnSpPr>
        <p:spPr>
          <a:xfrm>
            <a:off x="459711" y="3143207"/>
            <a:ext cx="8294028" cy="1"/>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0" name="Connecteur droit 29">
            <a:extLst>
              <a:ext uri="{FF2B5EF4-FFF2-40B4-BE49-F238E27FC236}">
                <a16:creationId xmlns:a16="http://schemas.microsoft.com/office/drawing/2014/main" id="{59F73CC3-4A8B-D2AB-728D-5C3B5FA36667}"/>
              </a:ext>
            </a:extLst>
          </p:cNvPr>
          <p:cNvCxnSpPr>
            <a:cxnSpLocks/>
          </p:cNvCxnSpPr>
          <p:nvPr/>
        </p:nvCxnSpPr>
        <p:spPr>
          <a:xfrm>
            <a:off x="459713" y="3620428"/>
            <a:ext cx="8227089"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1" name="ZoneTexte 30">
            <a:extLst>
              <a:ext uri="{FF2B5EF4-FFF2-40B4-BE49-F238E27FC236}">
                <a16:creationId xmlns:a16="http://schemas.microsoft.com/office/drawing/2014/main" id="{2ADD7773-1E6C-45F8-430A-47CEADC66C90}"/>
              </a:ext>
            </a:extLst>
          </p:cNvPr>
          <p:cNvSpPr txBox="1"/>
          <p:nvPr/>
        </p:nvSpPr>
        <p:spPr>
          <a:xfrm>
            <a:off x="329976" y="3091278"/>
            <a:ext cx="9065530" cy="2554545"/>
          </a:xfrm>
          <a:prstGeom prst="rect">
            <a:avLst/>
          </a:prstGeom>
          <a:noFill/>
        </p:spPr>
        <p:txBody>
          <a:bodyPr wrap="square" rtlCol="0">
            <a:spAutoFit/>
          </a:bodyPr>
          <a:lstStyle/>
          <a:p>
            <a:pPr defTabSz="457269">
              <a:defRPr/>
            </a:pPr>
            <a:r>
              <a:rPr lang="fr-FR" sz="8000" b="1" dirty="0">
                <a:solidFill>
                  <a:srgbClr val="4F81BD">
                    <a:lumMod val="50000"/>
                  </a:srgbClr>
                </a:solidFill>
                <a:latin typeface="Aharoni" panose="02010803020104030203" pitchFamily="2" charset="-79"/>
                <a:cs typeface="Aharoni" panose="02010803020104030203" pitchFamily="2" charset="-79"/>
              </a:rPr>
              <a:t>la</a:t>
            </a:r>
            <a:r>
              <a:rPr lang="fr-FR" sz="8000" b="1" dirty="0">
                <a:solidFill>
                  <a:srgbClr val="4F81BD">
                    <a:lumMod val="50000"/>
                  </a:srgbClr>
                </a:solidFill>
                <a:latin typeface="Dosis" pitchFamily="2" charset="0"/>
              </a:rPr>
              <a:t>  </a:t>
            </a:r>
            <a:r>
              <a:rPr lang="fr-FR" sz="8000" b="1" dirty="0">
                <a:solidFill>
                  <a:srgbClr val="4F81BD">
                    <a:lumMod val="50000"/>
                  </a:srgbClr>
                </a:solidFill>
                <a:latin typeface="Aharoni" panose="02010803020104030203" pitchFamily="2" charset="-79"/>
                <a:cs typeface="Aharoni" panose="02010803020104030203" pitchFamily="2" charset="-79"/>
              </a:rPr>
              <a:t>pharmacie</a:t>
            </a:r>
            <a:r>
              <a:rPr lang="fr-FR" sz="8000" b="1" dirty="0">
                <a:solidFill>
                  <a:srgbClr val="4F81BD">
                    <a:lumMod val="50000"/>
                  </a:srgbClr>
                </a:solidFill>
                <a:latin typeface="Dosis" pitchFamily="2" charset="0"/>
              </a:rPr>
              <a:t>.</a:t>
            </a:r>
          </a:p>
          <a:p>
            <a:pPr defTabSz="457269">
              <a:defRPr/>
            </a:pPr>
            <a:endParaRPr lang="fr-FR" sz="8000" b="1" kern="0" spc="277" dirty="0">
              <a:solidFill>
                <a:srgbClr val="106585"/>
              </a:solidFill>
              <a:latin typeface="Dosis" pitchFamily="2" charset="0"/>
            </a:endParaRPr>
          </a:p>
        </p:txBody>
      </p:sp>
      <p:sp>
        <p:nvSpPr>
          <p:cNvPr id="6" name="Signe Moins 5">
            <a:extLst>
              <a:ext uri="{FF2B5EF4-FFF2-40B4-BE49-F238E27FC236}">
                <a16:creationId xmlns:a16="http://schemas.microsoft.com/office/drawing/2014/main" id="{DC29D87E-D04B-E9C5-D5EC-4486B428E800}"/>
              </a:ext>
            </a:extLst>
          </p:cNvPr>
          <p:cNvSpPr/>
          <p:nvPr/>
        </p:nvSpPr>
        <p:spPr>
          <a:xfrm>
            <a:off x="1170040" y="3856641"/>
            <a:ext cx="639097" cy="914400"/>
          </a:xfrm>
          <a:prstGeom prst="mathMinu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Signe Moins 6">
            <a:extLst>
              <a:ext uri="{FF2B5EF4-FFF2-40B4-BE49-F238E27FC236}">
                <a16:creationId xmlns:a16="http://schemas.microsoft.com/office/drawing/2014/main" id="{78E1179F-D14E-46EC-4F3E-6D2F945B5ECC}"/>
              </a:ext>
            </a:extLst>
          </p:cNvPr>
          <p:cNvSpPr/>
          <p:nvPr/>
        </p:nvSpPr>
        <p:spPr>
          <a:xfrm>
            <a:off x="611610" y="3836832"/>
            <a:ext cx="179284" cy="914400"/>
          </a:xfrm>
          <a:prstGeom prst="mathMinu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noFill/>
            </a:endParaRPr>
          </a:p>
        </p:txBody>
      </p:sp>
      <p:sp>
        <p:nvSpPr>
          <p:cNvPr id="21" name="Signe Moins 20">
            <a:extLst>
              <a:ext uri="{FF2B5EF4-FFF2-40B4-BE49-F238E27FC236}">
                <a16:creationId xmlns:a16="http://schemas.microsoft.com/office/drawing/2014/main" id="{F45BD955-BB38-4D1B-26A5-FC340FE28CDB}"/>
              </a:ext>
            </a:extLst>
          </p:cNvPr>
          <p:cNvSpPr/>
          <p:nvPr/>
        </p:nvSpPr>
        <p:spPr>
          <a:xfrm>
            <a:off x="2261932" y="3796447"/>
            <a:ext cx="179284" cy="914400"/>
          </a:xfrm>
          <a:prstGeom prst="mathMinu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3" name="Signe Moins 22">
            <a:extLst>
              <a:ext uri="{FF2B5EF4-FFF2-40B4-BE49-F238E27FC236}">
                <a16:creationId xmlns:a16="http://schemas.microsoft.com/office/drawing/2014/main" id="{62155865-F3A7-BD55-D691-9B6BBD92A8A4}"/>
              </a:ext>
            </a:extLst>
          </p:cNvPr>
          <p:cNvSpPr/>
          <p:nvPr/>
        </p:nvSpPr>
        <p:spPr>
          <a:xfrm>
            <a:off x="2894012" y="3789197"/>
            <a:ext cx="179284" cy="914400"/>
          </a:xfrm>
          <a:prstGeom prst="mathMinu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4" name="Signe Moins 23">
            <a:extLst>
              <a:ext uri="{FF2B5EF4-FFF2-40B4-BE49-F238E27FC236}">
                <a16:creationId xmlns:a16="http://schemas.microsoft.com/office/drawing/2014/main" id="{B1DD14D6-8E2B-9820-1F5E-5269AF2DBD4B}"/>
              </a:ext>
            </a:extLst>
          </p:cNvPr>
          <p:cNvSpPr/>
          <p:nvPr/>
        </p:nvSpPr>
        <p:spPr>
          <a:xfrm>
            <a:off x="4862741" y="3796447"/>
            <a:ext cx="179284" cy="914400"/>
          </a:xfrm>
          <a:prstGeom prst="mathMinu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5" name="Signe Moins 24">
            <a:extLst>
              <a:ext uri="{FF2B5EF4-FFF2-40B4-BE49-F238E27FC236}">
                <a16:creationId xmlns:a16="http://schemas.microsoft.com/office/drawing/2014/main" id="{844406BF-7D94-4586-5F17-40B57EFF4A1D}"/>
              </a:ext>
            </a:extLst>
          </p:cNvPr>
          <p:cNvSpPr/>
          <p:nvPr/>
        </p:nvSpPr>
        <p:spPr>
          <a:xfrm>
            <a:off x="5495804" y="3783034"/>
            <a:ext cx="179284" cy="914400"/>
          </a:xfrm>
          <a:prstGeom prst="mathMinu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7" name="Signe Moins 26">
            <a:extLst>
              <a:ext uri="{FF2B5EF4-FFF2-40B4-BE49-F238E27FC236}">
                <a16:creationId xmlns:a16="http://schemas.microsoft.com/office/drawing/2014/main" id="{F094A064-66E9-1609-BF3F-B522675A32AF}"/>
              </a:ext>
            </a:extLst>
          </p:cNvPr>
          <p:cNvSpPr/>
          <p:nvPr/>
        </p:nvSpPr>
        <p:spPr>
          <a:xfrm>
            <a:off x="5844108" y="3783034"/>
            <a:ext cx="179284" cy="914400"/>
          </a:xfrm>
          <a:prstGeom prst="mathMinu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28" name="Signe Moins 27">
            <a:extLst>
              <a:ext uri="{FF2B5EF4-FFF2-40B4-BE49-F238E27FC236}">
                <a16:creationId xmlns:a16="http://schemas.microsoft.com/office/drawing/2014/main" id="{7980BE8C-AC71-A6B6-BCDC-760F190CE481}"/>
              </a:ext>
            </a:extLst>
          </p:cNvPr>
          <p:cNvSpPr/>
          <p:nvPr/>
        </p:nvSpPr>
        <p:spPr>
          <a:xfrm>
            <a:off x="6185255" y="3783034"/>
            <a:ext cx="179284" cy="914400"/>
          </a:xfrm>
          <a:prstGeom prst="mathMinu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2" name="Signe Moins 31">
            <a:extLst>
              <a:ext uri="{FF2B5EF4-FFF2-40B4-BE49-F238E27FC236}">
                <a16:creationId xmlns:a16="http://schemas.microsoft.com/office/drawing/2014/main" id="{1354F261-B59A-7637-F7B5-7B989D1E226B}"/>
              </a:ext>
            </a:extLst>
          </p:cNvPr>
          <p:cNvSpPr/>
          <p:nvPr/>
        </p:nvSpPr>
        <p:spPr>
          <a:xfrm>
            <a:off x="3489430" y="3809613"/>
            <a:ext cx="179284" cy="914400"/>
          </a:xfrm>
          <a:prstGeom prst="mathMinu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3" name="Signe Moins 32">
            <a:extLst>
              <a:ext uri="{FF2B5EF4-FFF2-40B4-BE49-F238E27FC236}">
                <a16:creationId xmlns:a16="http://schemas.microsoft.com/office/drawing/2014/main" id="{A4234631-692D-9D1B-E876-6FBF46CD7B1B}"/>
              </a:ext>
            </a:extLst>
          </p:cNvPr>
          <p:cNvSpPr/>
          <p:nvPr/>
        </p:nvSpPr>
        <p:spPr>
          <a:xfrm>
            <a:off x="3835894" y="3796447"/>
            <a:ext cx="179284" cy="914400"/>
          </a:xfrm>
          <a:prstGeom prst="mathMinu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cxnSp>
        <p:nvCxnSpPr>
          <p:cNvPr id="35" name="Connecteur droit avec flèche 34">
            <a:extLst>
              <a:ext uri="{FF2B5EF4-FFF2-40B4-BE49-F238E27FC236}">
                <a16:creationId xmlns:a16="http://schemas.microsoft.com/office/drawing/2014/main" id="{2CDD5FB8-AAF9-BAE3-BA17-90FA2C461C27}"/>
              </a:ext>
            </a:extLst>
          </p:cNvPr>
          <p:cNvCxnSpPr>
            <a:cxnSpLocks/>
          </p:cNvCxnSpPr>
          <p:nvPr/>
        </p:nvCxnSpPr>
        <p:spPr>
          <a:xfrm>
            <a:off x="355152" y="3296203"/>
            <a:ext cx="0" cy="82716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8" name="Connecteur droit avec flèche 37">
            <a:extLst>
              <a:ext uri="{FF2B5EF4-FFF2-40B4-BE49-F238E27FC236}">
                <a16:creationId xmlns:a16="http://schemas.microsoft.com/office/drawing/2014/main" id="{69A5AEDB-636A-BE5B-E000-8BE9A0E0D654}"/>
              </a:ext>
            </a:extLst>
          </p:cNvPr>
          <p:cNvCxnSpPr>
            <a:cxnSpLocks/>
          </p:cNvCxnSpPr>
          <p:nvPr/>
        </p:nvCxnSpPr>
        <p:spPr>
          <a:xfrm>
            <a:off x="1721240" y="3571506"/>
            <a:ext cx="0" cy="82716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9" name="Connecteur droit avec flèche 38">
            <a:extLst>
              <a:ext uri="{FF2B5EF4-FFF2-40B4-BE49-F238E27FC236}">
                <a16:creationId xmlns:a16="http://schemas.microsoft.com/office/drawing/2014/main" id="{66F8576C-1CB8-60C8-3026-9EBEB68CDC4F}"/>
              </a:ext>
            </a:extLst>
          </p:cNvPr>
          <p:cNvCxnSpPr>
            <a:cxnSpLocks/>
          </p:cNvCxnSpPr>
          <p:nvPr/>
        </p:nvCxnSpPr>
        <p:spPr>
          <a:xfrm>
            <a:off x="2362002" y="3296203"/>
            <a:ext cx="0" cy="82716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34" name="Image 33">
            <a:extLst>
              <a:ext uri="{FF2B5EF4-FFF2-40B4-BE49-F238E27FC236}">
                <a16:creationId xmlns:a16="http://schemas.microsoft.com/office/drawing/2014/main" id="{8A576148-766F-B77E-079C-E9F565FADBB0}"/>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2710112" y="1043841"/>
            <a:ext cx="3062109" cy="2073401"/>
          </a:xfrm>
          <a:prstGeom prst="rect">
            <a:avLst/>
          </a:prstGeom>
        </p:spPr>
      </p:pic>
    </p:spTree>
    <p:extLst>
      <p:ext uri="{BB962C8B-B14F-4D97-AF65-F5344CB8AC3E}">
        <p14:creationId xmlns:p14="http://schemas.microsoft.com/office/powerpoint/2010/main" val="397578496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A85B7-6B4B-4B2A-E790-2E400A1B5EA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A2B61D9-0014-5C61-8041-D3057CF3ACB0}"/>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192840-FA34-5800-0CD4-B9A5F8B4A523}"/>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30BB91E0-519C-3A7C-AEC6-BFC196649A7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295852F-FDE9-1449-FEC1-DEDE4388B5D0}"/>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79464D8C-AFD6-2B16-E4E7-7CED0E9603C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à deux </a:t>
            </a:r>
          </a:p>
        </p:txBody>
      </p:sp>
    </p:spTree>
    <p:extLst>
      <p:ext uri="{BB962C8B-B14F-4D97-AF65-F5344CB8AC3E}">
        <p14:creationId xmlns:p14="http://schemas.microsoft.com/office/powerpoint/2010/main" val="96005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7FCF9-595B-CAA2-20AB-2685F7511A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6F758B7-B1DF-0ABD-F173-4C66C7DB8A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38046DB-94B9-DED7-CAC6-2DCA92F2544A}"/>
              </a:ext>
            </a:extLst>
          </p:cNvPr>
          <p:cNvSpPr/>
          <p:nvPr/>
        </p:nvSpPr>
        <p:spPr>
          <a:xfrm>
            <a:off x="108155" y="190501"/>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A75AE08-34F6-EF6A-F750-60DB7FA89E4C}"/>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C1D7D9-8A30-244F-A6CC-12CC682D194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987DD491-D834-8A0E-DDE5-98A73B70C706}"/>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66D80322-447B-83FD-3E9C-A0DD46644B59}"/>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1et2  page 26.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4C3718C9-B267-E2E1-E356-8190FABF342B}"/>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95157" y="228601"/>
            <a:ext cx="1370707" cy="856623"/>
          </a:xfrm>
          <a:prstGeom prst="rect">
            <a:avLst/>
          </a:prstGeom>
        </p:spPr>
      </p:pic>
      <p:pic>
        <p:nvPicPr>
          <p:cNvPr id="11" name="Image 10">
            <a:extLst>
              <a:ext uri="{FF2B5EF4-FFF2-40B4-BE49-F238E27FC236}">
                <a16:creationId xmlns:a16="http://schemas.microsoft.com/office/drawing/2014/main" id="{0066FBCC-02D8-3233-6E26-4857705288A1}"/>
              </a:ext>
            </a:extLst>
          </p:cNvPr>
          <p:cNvPicPr>
            <a:picLocks noChangeAspect="1"/>
          </p:cNvPicPr>
          <p:nvPr/>
        </p:nvPicPr>
        <p:blipFill>
          <a:blip r:embed="rId7"/>
          <a:stretch>
            <a:fillRect/>
          </a:stretch>
        </p:blipFill>
        <p:spPr>
          <a:xfrm>
            <a:off x="2303521" y="953633"/>
            <a:ext cx="4084674" cy="5334462"/>
          </a:xfrm>
          <a:prstGeom prst="rect">
            <a:avLst/>
          </a:prstGeom>
          <a:ln w="19050">
            <a:solidFill>
              <a:schemeClr val="tx1"/>
            </a:solidFill>
          </a:ln>
        </p:spPr>
      </p:pic>
      <p:sp>
        <p:nvSpPr>
          <p:cNvPr id="5" name="Rectangle 4">
            <a:extLst>
              <a:ext uri="{FF2B5EF4-FFF2-40B4-BE49-F238E27FC236}">
                <a16:creationId xmlns:a16="http://schemas.microsoft.com/office/drawing/2014/main" id="{110E1E08-8EE8-5F11-DDC8-F8245693E4A6}"/>
              </a:ext>
            </a:extLst>
          </p:cNvPr>
          <p:cNvSpPr/>
          <p:nvPr/>
        </p:nvSpPr>
        <p:spPr>
          <a:xfrm>
            <a:off x="1799303" y="2222090"/>
            <a:ext cx="4758814" cy="202544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61281998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CCAE6-2207-1F7C-95ED-5C7CF6E321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4E4A576-FF50-6353-421B-0113EA8432F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E5610B2-039E-3EA9-D04B-C29127B3A8B1}"/>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90B7FAD-6B01-4B16-75BA-5BA0205C5BD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60E7610-45B4-AAB5-AE67-CEDEB422CE26}"/>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283E64B1-FC38-FEDC-32BE-D5E222BBBF32}"/>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5A04180C-50F0-990A-D52E-9F9E5CF162BD}"/>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1et2  page 27.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3" name="Image 2">
            <a:extLst>
              <a:ext uri="{FF2B5EF4-FFF2-40B4-BE49-F238E27FC236}">
                <a16:creationId xmlns:a16="http://schemas.microsoft.com/office/drawing/2014/main" id="{C21FF86F-E51A-0A91-8A45-42B2E99A6572}"/>
              </a:ext>
            </a:extLst>
          </p:cNvPr>
          <p:cNvPicPr>
            <a:picLocks noChangeAspect="1"/>
          </p:cNvPicPr>
          <p:nvPr/>
        </p:nvPicPr>
        <p:blipFill>
          <a:blip r:embed="rId6"/>
          <a:stretch>
            <a:fillRect/>
          </a:stretch>
        </p:blipFill>
        <p:spPr>
          <a:xfrm>
            <a:off x="1839674" y="953634"/>
            <a:ext cx="4343776" cy="5570703"/>
          </a:xfrm>
          <a:prstGeom prst="rect">
            <a:avLst/>
          </a:prstGeom>
          <a:ln w="12700">
            <a:solidFill>
              <a:schemeClr val="tx1"/>
            </a:solidFill>
          </a:ln>
        </p:spPr>
      </p:pic>
      <p:sp>
        <p:nvSpPr>
          <p:cNvPr id="5" name="Rectangle 4">
            <a:extLst>
              <a:ext uri="{FF2B5EF4-FFF2-40B4-BE49-F238E27FC236}">
                <a16:creationId xmlns:a16="http://schemas.microsoft.com/office/drawing/2014/main" id="{409CBBAF-EA1E-A8C4-1113-FFF412C19004}"/>
              </a:ext>
            </a:extLst>
          </p:cNvPr>
          <p:cNvSpPr/>
          <p:nvPr/>
        </p:nvSpPr>
        <p:spPr>
          <a:xfrm>
            <a:off x="1313885" y="2497860"/>
            <a:ext cx="5395354" cy="189715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90E6AE71-252C-164D-60BA-617E94398CC4}"/>
              </a:ext>
            </a:extLst>
          </p:cNvPr>
          <p:cNvPicPr>
            <a:picLocks noChangeAspect="1"/>
          </p:cNvPicPr>
          <p:nvPr>
            <p:custDataLst>
              <p:tags r:id="rId2"/>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4423" y="228600"/>
            <a:ext cx="1370707" cy="856623"/>
          </a:xfrm>
          <a:prstGeom prst="rect">
            <a:avLst/>
          </a:prstGeom>
        </p:spPr>
      </p:pic>
    </p:spTree>
    <p:extLst>
      <p:ext uri="{BB962C8B-B14F-4D97-AF65-F5344CB8AC3E}">
        <p14:creationId xmlns:p14="http://schemas.microsoft.com/office/powerpoint/2010/main" val="299610715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1079D-D446-1D08-073F-11AE336F5B5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2488A70-7F0F-45DF-0682-512A4C17E46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80E24AF-ECB6-DC82-77B9-1E59D3E4D21C}"/>
              </a:ext>
            </a:extLst>
          </p:cNvPr>
          <p:cNvSpPr/>
          <p:nvPr/>
        </p:nvSpPr>
        <p:spPr>
          <a:xfrm>
            <a:off x="81619" y="290179"/>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2EDBEE-FB86-1AFE-4F99-E6773D21F8E5}"/>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528375-6582-1F74-3557-D64BBF7DDBF2}"/>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95A1A600-421F-034F-50F4-7A3DF65CDB2B}"/>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CEFB285-E99C-5568-D147-053032D167BD}"/>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3 et 4 page 26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DCD92355-75AA-3249-1C26-D290905DBAEA}"/>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21092" y="382159"/>
            <a:ext cx="1370707" cy="856623"/>
          </a:xfrm>
          <a:prstGeom prst="rect">
            <a:avLst/>
          </a:prstGeom>
        </p:spPr>
      </p:pic>
      <p:pic>
        <p:nvPicPr>
          <p:cNvPr id="10" name="Image 9">
            <a:extLst>
              <a:ext uri="{FF2B5EF4-FFF2-40B4-BE49-F238E27FC236}">
                <a16:creationId xmlns:a16="http://schemas.microsoft.com/office/drawing/2014/main" id="{8CACFAD2-E9A7-399A-02D1-F47EA6FC9629}"/>
              </a:ext>
            </a:extLst>
          </p:cNvPr>
          <p:cNvPicPr>
            <a:picLocks noChangeAspect="1"/>
          </p:cNvPicPr>
          <p:nvPr/>
        </p:nvPicPr>
        <p:blipFill>
          <a:blip r:embed="rId7"/>
          <a:stretch>
            <a:fillRect/>
          </a:stretch>
        </p:blipFill>
        <p:spPr>
          <a:xfrm>
            <a:off x="2303521" y="953633"/>
            <a:ext cx="4084674" cy="5334462"/>
          </a:xfrm>
          <a:prstGeom prst="rect">
            <a:avLst/>
          </a:prstGeom>
          <a:ln w="19050">
            <a:solidFill>
              <a:schemeClr val="tx1"/>
            </a:solidFill>
          </a:ln>
        </p:spPr>
      </p:pic>
      <p:sp>
        <p:nvSpPr>
          <p:cNvPr id="5" name="Rectangle 4">
            <a:extLst>
              <a:ext uri="{FF2B5EF4-FFF2-40B4-BE49-F238E27FC236}">
                <a16:creationId xmlns:a16="http://schemas.microsoft.com/office/drawing/2014/main" id="{3BCE65EC-870D-80D0-7302-4E70FE724245}"/>
              </a:ext>
            </a:extLst>
          </p:cNvPr>
          <p:cNvSpPr/>
          <p:nvPr/>
        </p:nvSpPr>
        <p:spPr>
          <a:xfrm>
            <a:off x="1838631" y="4343747"/>
            <a:ext cx="4817807" cy="105416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8107202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3"/>
</p:tagLst>
</file>

<file path=ppt/tags/tag104.xml><?xml version="1.0" encoding="utf-8"?>
<p:tagLst xmlns:a="http://schemas.openxmlformats.org/drawingml/2006/main" xmlns:r="http://schemas.openxmlformats.org/officeDocument/2006/relationships" xmlns:p="http://schemas.openxmlformats.org/presentationml/2006/main">
  <p:tag name="NUM" val="6"/>
</p:tagLst>
</file>

<file path=ppt/tags/tag105.xml><?xml version="1.0" encoding="utf-8"?>
<p:tagLst xmlns:a="http://schemas.openxmlformats.org/drawingml/2006/main" xmlns:r="http://schemas.openxmlformats.org/officeDocument/2006/relationships" xmlns:p="http://schemas.openxmlformats.org/presentationml/2006/main">
  <p:tag name="NUM" val="7"/>
</p:tagLst>
</file>

<file path=ppt/tags/tag106.xml><?xml version="1.0" encoding="utf-8"?>
<p:tagLst xmlns:a="http://schemas.openxmlformats.org/drawingml/2006/main" xmlns:r="http://schemas.openxmlformats.org/officeDocument/2006/relationships" xmlns:p="http://schemas.openxmlformats.org/presentationml/2006/main">
  <p:tag name="NUM" val="8"/>
</p:tagLst>
</file>

<file path=ppt/tags/tag107.xml><?xml version="1.0" encoding="utf-8"?>
<p:tagLst xmlns:a="http://schemas.openxmlformats.org/drawingml/2006/main" xmlns:r="http://schemas.openxmlformats.org/officeDocument/2006/relationships" xmlns:p="http://schemas.openxmlformats.org/presentationml/2006/main">
  <p:tag name="NUM" val="9"/>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6"/>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4"/>
</p:tagLst>
</file>

<file path=ppt/tags/tag114.xml><?xml version="1.0" encoding="utf-8"?>
<p:tagLst xmlns:a="http://schemas.openxmlformats.org/drawingml/2006/main" xmlns:r="http://schemas.openxmlformats.org/officeDocument/2006/relationships" xmlns:p="http://schemas.openxmlformats.org/presentationml/2006/main">
  <p:tag name="NUM" val="5"/>
</p:tagLst>
</file>

<file path=ppt/tags/tag115.xml><?xml version="1.0" encoding="utf-8"?>
<p:tagLst xmlns:a="http://schemas.openxmlformats.org/drawingml/2006/main" xmlns:r="http://schemas.openxmlformats.org/officeDocument/2006/relationships" xmlns:p="http://schemas.openxmlformats.org/presentationml/2006/main">
  <p:tag name="NUM" val="6"/>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4"/>
</p:tagLst>
</file>

<file path=ppt/tags/tag121.xml><?xml version="1.0" encoding="utf-8"?>
<p:tagLst xmlns:a="http://schemas.openxmlformats.org/drawingml/2006/main" xmlns:r="http://schemas.openxmlformats.org/officeDocument/2006/relationships" xmlns:p="http://schemas.openxmlformats.org/presentationml/2006/main">
  <p:tag name="NUM" val="5"/>
</p:tagLst>
</file>

<file path=ppt/tags/tag122.xml><?xml version="1.0" encoding="utf-8"?>
<p:tagLst xmlns:a="http://schemas.openxmlformats.org/drawingml/2006/main" xmlns:r="http://schemas.openxmlformats.org/officeDocument/2006/relationships" xmlns:p="http://schemas.openxmlformats.org/presentationml/2006/main">
  <p:tag name="NUM" val="6"/>
</p:tagLst>
</file>

<file path=ppt/tags/tag123.xml><?xml version="1.0" encoding="utf-8"?>
<p:tagLst xmlns:a="http://schemas.openxmlformats.org/drawingml/2006/main" xmlns:r="http://schemas.openxmlformats.org/officeDocument/2006/relationships" xmlns:p="http://schemas.openxmlformats.org/presentationml/2006/main">
  <p:tag name="NUM" val="7"/>
</p:tagLst>
</file>

<file path=ppt/tags/tag124.xml><?xml version="1.0" encoding="utf-8"?>
<p:tagLst xmlns:a="http://schemas.openxmlformats.org/drawingml/2006/main" xmlns:r="http://schemas.openxmlformats.org/officeDocument/2006/relationships" xmlns:p="http://schemas.openxmlformats.org/presentationml/2006/main">
  <p:tag name="NUM" val="8"/>
</p:tagLst>
</file>

<file path=ppt/tags/tag125.xml><?xml version="1.0" encoding="utf-8"?>
<p:tagLst xmlns:a="http://schemas.openxmlformats.org/drawingml/2006/main" xmlns:r="http://schemas.openxmlformats.org/officeDocument/2006/relationships" xmlns:p="http://schemas.openxmlformats.org/presentationml/2006/main">
  <p:tag name="NUM" val="9"/>
</p:tagLst>
</file>

<file path=ppt/tags/tag126.xml><?xml version="1.0" encoding="utf-8"?>
<p:tagLst xmlns:a="http://schemas.openxmlformats.org/drawingml/2006/main" xmlns:r="http://schemas.openxmlformats.org/officeDocument/2006/relationships" xmlns:p="http://schemas.openxmlformats.org/presentationml/2006/main">
  <p:tag name="NUM" val="10"/>
</p:tagLst>
</file>

<file path=ppt/tags/tag127.xml><?xml version="1.0" encoding="utf-8"?>
<p:tagLst xmlns:a="http://schemas.openxmlformats.org/drawingml/2006/main" xmlns:r="http://schemas.openxmlformats.org/officeDocument/2006/relationships" xmlns:p="http://schemas.openxmlformats.org/presentationml/2006/main">
  <p:tag name="NUM" val="11"/>
</p:tagLst>
</file>

<file path=ppt/tags/tag128.xml><?xml version="1.0" encoding="utf-8"?>
<p:tagLst xmlns:a="http://schemas.openxmlformats.org/drawingml/2006/main" xmlns:r="http://schemas.openxmlformats.org/officeDocument/2006/relationships" xmlns:p="http://schemas.openxmlformats.org/presentationml/2006/main">
  <p:tag name="NUM" val="12"/>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4"/>
</p:tagLst>
</file>

<file path=ppt/tags/tag134.xml><?xml version="1.0" encoding="utf-8"?>
<p:tagLst xmlns:a="http://schemas.openxmlformats.org/drawingml/2006/main" xmlns:r="http://schemas.openxmlformats.org/officeDocument/2006/relationships" xmlns:p="http://schemas.openxmlformats.org/presentationml/2006/main">
  <p:tag name="NUM" val="5"/>
</p:tagLst>
</file>

<file path=ppt/tags/tag135.xml><?xml version="1.0" encoding="utf-8"?>
<p:tagLst xmlns:a="http://schemas.openxmlformats.org/drawingml/2006/main" xmlns:r="http://schemas.openxmlformats.org/officeDocument/2006/relationships" xmlns:p="http://schemas.openxmlformats.org/presentationml/2006/main">
  <p:tag name="NUM" val="6"/>
</p:tagLst>
</file>

<file path=ppt/tags/tag136.xml><?xml version="1.0" encoding="utf-8"?>
<p:tagLst xmlns:a="http://schemas.openxmlformats.org/drawingml/2006/main" xmlns:r="http://schemas.openxmlformats.org/officeDocument/2006/relationships" xmlns:p="http://schemas.openxmlformats.org/presentationml/2006/main">
  <p:tag name="NUM" val="3"/>
</p:tagLst>
</file>

<file path=ppt/tags/tag137.xml><?xml version="1.0" encoding="utf-8"?>
<p:tagLst xmlns:a="http://schemas.openxmlformats.org/drawingml/2006/main" xmlns:r="http://schemas.openxmlformats.org/officeDocument/2006/relationships" xmlns:p="http://schemas.openxmlformats.org/presentationml/2006/main">
  <p:tag name="NUM" val="1"/>
</p:tagLst>
</file>

<file path=ppt/tags/tag138.xml><?xml version="1.0" encoding="utf-8"?>
<p:tagLst xmlns:a="http://schemas.openxmlformats.org/drawingml/2006/main" xmlns:r="http://schemas.openxmlformats.org/officeDocument/2006/relationships" xmlns:p="http://schemas.openxmlformats.org/presentationml/2006/main">
  <p:tag name="NUM" val="2"/>
</p:tagLst>
</file>

<file path=ppt/tags/tag139.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4"/>
</p:tagLst>
</file>

<file path=ppt/tags/tag141.xml><?xml version="1.0" encoding="utf-8"?>
<p:tagLst xmlns:a="http://schemas.openxmlformats.org/drawingml/2006/main" xmlns:r="http://schemas.openxmlformats.org/officeDocument/2006/relationships" xmlns:p="http://schemas.openxmlformats.org/presentationml/2006/main">
  <p:tag name="NUM" val="5"/>
</p:tagLst>
</file>

<file path=ppt/tags/tag142.xml><?xml version="1.0" encoding="utf-8"?>
<p:tagLst xmlns:a="http://schemas.openxmlformats.org/drawingml/2006/main" xmlns:r="http://schemas.openxmlformats.org/officeDocument/2006/relationships" xmlns:p="http://schemas.openxmlformats.org/presentationml/2006/main">
  <p:tag name="NUM" val="6"/>
</p:tagLst>
</file>

<file path=ppt/tags/tag143.xml><?xml version="1.0" encoding="utf-8"?>
<p:tagLst xmlns:a="http://schemas.openxmlformats.org/drawingml/2006/main" xmlns:r="http://schemas.openxmlformats.org/officeDocument/2006/relationships" xmlns:p="http://schemas.openxmlformats.org/presentationml/2006/main">
  <p:tag name="NUM" val="7"/>
</p:tagLst>
</file>

<file path=ppt/tags/tag144.xml><?xml version="1.0" encoding="utf-8"?>
<p:tagLst xmlns:a="http://schemas.openxmlformats.org/drawingml/2006/main" xmlns:r="http://schemas.openxmlformats.org/officeDocument/2006/relationships" xmlns:p="http://schemas.openxmlformats.org/presentationml/2006/main">
  <p:tag name="NUM" val="8"/>
</p:tagLst>
</file>

<file path=ppt/tags/tag145.xml><?xml version="1.0" encoding="utf-8"?>
<p:tagLst xmlns:a="http://schemas.openxmlformats.org/drawingml/2006/main" xmlns:r="http://schemas.openxmlformats.org/officeDocument/2006/relationships" xmlns:p="http://schemas.openxmlformats.org/presentationml/2006/main">
  <p:tag name="NUM" val="9"/>
</p:tagLst>
</file>

<file path=ppt/tags/tag146.xml><?xml version="1.0" encoding="utf-8"?>
<p:tagLst xmlns:a="http://schemas.openxmlformats.org/drawingml/2006/main" xmlns:r="http://schemas.openxmlformats.org/officeDocument/2006/relationships" xmlns:p="http://schemas.openxmlformats.org/presentationml/2006/main">
  <p:tag name="NUM" val="10"/>
</p:tagLst>
</file>

<file path=ppt/tags/tag147.xml><?xml version="1.0" encoding="utf-8"?>
<p:tagLst xmlns:a="http://schemas.openxmlformats.org/drawingml/2006/main" xmlns:r="http://schemas.openxmlformats.org/officeDocument/2006/relationships" xmlns:p="http://schemas.openxmlformats.org/presentationml/2006/main">
  <p:tag name="NUM" val="11"/>
</p:tagLst>
</file>

<file path=ppt/tags/tag148.xml><?xml version="1.0" encoding="utf-8"?>
<p:tagLst xmlns:a="http://schemas.openxmlformats.org/drawingml/2006/main" xmlns:r="http://schemas.openxmlformats.org/officeDocument/2006/relationships" xmlns:p="http://schemas.openxmlformats.org/presentationml/2006/main">
  <p:tag name="NUM" val="12"/>
</p:tagLst>
</file>

<file path=ppt/tags/tag149.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1"/>
</p:tagLst>
</file>

<file path=ppt/tags/tag151.xml><?xml version="1.0" encoding="utf-8"?>
<p:tagLst xmlns:a="http://schemas.openxmlformats.org/drawingml/2006/main" xmlns:r="http://schemas.openxmlformats.org/officeDocument/2006/relationships" xmlns:p="http://schemas.openxmlformats.org/presentationml/2006/main">
  <p:tag name="NUM" val="2"/>
</p:tagLst>
</file>

<file path=ppt/tags/tag152.xml><?xml version="1.0" encoding="utf-8"?>
<p:tagLst xmlns:a="http://schemas.openxmlformats.org/drawingml/2006/main" xmlns:r="http://schemas.openxmlformats.org/officeDocument/2006/relationships" xmlns:p="http://schemas.openxmlformats.org/presentationml/2006/main">
  <p:tag name="NUM" val="3"/>
</p:tagLst>
</file>

<file path=ppt/tags/tag153.xml><?xml version="1.0" encoding="utf-8"?>
<p:tagLst xmlns:a="http://schemas.openxmlformats.org/drawingml/2006/main" xmlns:r="http://schemas.openxmlformats.org/officeDocument/2006/relationships" xmlns:p="http://schemas.openxmlformats.org/presentationml/2006/main">
  <p:tag name="NUM" val="4"/>
</p:tagLst>
</file>

<file path=ppt/tags/tag154.xml><?xml version="1.0" encoding="utf-8"?>
<p:tagLst xmlns:a="http://schemas.openxmlformats.org/drawingml/2006/main" xmlns:r="http://schemas.openxmlformats.org/officeDocument/2006/relationships" xmlns:p="http://schemas.openxmlformats.org/presentationml/2006/main">
  <p:tag name="NUM" val="5"/>
</p:tagLst>
</file>

<file path=ppt/tags/tag155.xml><?xml version="1.0" encoding="utf-8"?>
<p:tagLst xmlns:a="http://schemas.openxmlformats.org/drawingml/2006/main" xmlns:r="http://schemas.openxmlformats.org/officeDocument/2006/relationships" xmlns:p="http://schemas.openxmlformats.org/presentationml/2006/main">
  <p:tag name="NUM" val="3"/>
</p:tagLst>
</file>

<file path=ppt/tags/tag156.xml><?xml version="1.0" encoding="utf-8"?>
<p:tagLst xmlns:a="http://schemas.openxmlformats.org/drawingml/2006/main" xmlns:r="http://schemas.openxmlformats.org/officeDocument/2006/relationships" xmlns:p="http://schemas.openxmlformats.org/presentationml/2006/main">
  <p:tag name="NUM" val="1"/>
</p:tagLst>
</file>

<file path=ppt/tags/tag157.xml><?xml version="1.0" encoding="utf-8"?>
<p:tagLst xmlns:a="http://schemas.openxmlformats.org/drawingml/2006/main" xmlns:r="http://schemas.openxmlformats.org/officeDocument/2006/relationships" xmlns:p="http://schemas.openxmlformats.org/presentationml/2006/main">
  <p:tag name="NUM" val="2"/>
</p:tagLst>
</file>

<file path=ppt/tags/tag158.xml><?xml version="1.0" encoding="utf-8"?>
<p:tagLst xmlns:a="http://schemas.openxmlformats.org/drawingml/2006/main" xmlns:r="http://schemas.openxmlformats.org/officeDocument/2006/relationships" xmlns:p="http://schemas.openxmlformats.org/presentationml/2006/main">
  <p:tag name="NUM" val="3"/>
</p:tagLst>
</file>

<file path=ppt/tags/tag159.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5"/>
</p:tagLst>
</file>

<file path=ppt/tags/tag161.xml><?xml version="1.0" encoding="utf-8"?>
<p:tagLst xmlns:a="http://schemas.openxmlformats.org/drawingml/2006/main" xmlns:r="http://schemas.openxmlformats.org/officeDocument/2006/relationships" xmlns:p="http://schemas.openxmlformats.org/presentationml/2006/main">
  <p:tag name="NUM" val="6"/>
</p:tagLst>
</file>

<file path=ppt/tags/tag162.xml><?xml version="1.0" encoding="utf-8"?>
<p:tagLst xmlns:a="http://schemas.openxmlformats.org/drawingml/2006/main" xmlns:r="http://schemas.openxmlformats.org/officeDocument/2006/relationships" xmlns:p="http://schemas.openxmlformats.org/presentationml/2006/main">
  <p:tag name="NUM" val="7"/>
</p:tagLst>
</file>

<file path=ppt/tags/tag163.xml><?xml version="1.0" encoding="utf-8"?>
<p:tagLst xmlns:a="http://schemas.openxmlformats.org/drawingml/2006/main" xmlns:r="http://schemas.openxmlformats.org/officeDocument/2006/relationships" xmlns:p="http://schemas.openxmlformats.org/presentationml/2006/main">
  <p:tag name="NUM" val="8"/>
</p:tagLst>
</file>

<file path=ppt/tags/tag164.xml><?xml version="1.0" encoding="utf-8"?>
<p:tagLst xmlns:a="http://schemas.openxmlformats.org/drawingml/2006/main" xmlns:r="http://schemas.openxmlformats.org/officeDocument/2006/relationships" xmlns:p="http://schemas.openxmlformats.org/presentationml/2006/main">
  <p:tag name="NUM" val="10"/>
</p:tagLst>
</file>

<file path=ppt/tags/tag165.xml><?xml version="1.0" encoding="utf-8"?>
<p:tagLst xmlns:a="http://schemas.openxmlformats.org/drawingml/2006/main" xmlns:r="http://schemas.openxmlformats.org/officeDocument/2006/relationships" xmlns:p="http://schemas.openxmlformats.org/presentationml/2006/main">
  <p:tag name="NUM" val="11"/>
</p:tagLst>
</file>

<file path=ppt/tags/tag166.xml><?xml version="1.0" encoding="utf-8"?>
<p:tagLst xmlns:a="http://schemas.openxmlformats.org/drawingml/2006/main" xmlns:r="http://schemas.openxmlformats.org/officeDocument/2006/relationships" xmlns:p="http://schemas.openxmlformats.org/presentationml/2006/main">
  <p:tag name="NUM" val="12"/>
</p:tagLst>
</file>

<file path=ppt/tags/tag167.xml><?xml version="1.0" encoding="utf-8"?>
<p:tagLst xmlns:a="http://schemas.openxmlformats.org/drawingml/2006/main" xmlns:r="http://schemas.openxmlformats.org/officeDocument/2006/relationships" xmlns:p="http://schemas.openxmlformats.org/presentationml/2006/main">
  <p:tag name="NUM" val="3"/>
</p:tagLst>
</file>

<file path=ppt/tags/tag168.xml><?xml version="1.0" encoding="utf-8"?>
<p:tagLst xmlns:a="http://schemas.openxmlformats.org/drawingml/2006/main" xmlns:r="http://schemas.openxmlformats.org/officeDocument/2006/relationships" xmlns:p="http://schemas.openxmlformats.org/presentationml/2006/main">
  <p:tag name="NUM" val="1"/>
</p:tagLst>
</file>

<file path=ppt/tags/tag169.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3"/>
</p:tagLst>
</file>

<file path=ppt/tags/tag171.xml><?xml version="1.0" encoding="utf-8"?>
<p:tagLst xmlns:a="http://schemas.openxmlformats.org/drawingml/2006/main" xmlns:r="http://schemas.openxmlformats.org/officeDocument/2006/relationships" xmlns:p="http://schemas.openxmlformats.org/presentationml/2006/main">
  <p:tag name="NUM" val="4"/>
</p:tagLst>
</file>

<file path=ppt/tags/tag172.xml><?xml version="1.0" encoding="utf-8"?>
<p:tagLst xmlns:a="http://schemas.openxmlformats.org/drawingml/2006/main" xmlns:r="http://schemas.openxmlformats.org/officeDocument/2006/relationships" xmlns:p="http://schemas.openxmlformats.org/presentationml/2006/main">
  <p:tag name="NUM" val="5"/>
</p:tagLst>
</file>

<file path=ppt/tags/tag173.xml><?xml version="1.0" encoding="utf-8"?>
<p:tagLst xmlns:a="http://schemas.openxmlformats.org/drawingml/2006/main" xmlns:r="http://schemas.openxmlformats.org/officeDocument/2006/relationships" xmlns:p="http://schemas.openxmlformats.org/presentationml/2006/main">
  <p:tag name="NUM" val="3"/>
</p:tagLst>
</file>

<file path=ppt/tags/tag174.xml><?xml version="1.0" encoding="utf-8"?>
<p:tagLst xmlns:a="http://schemas.openxmlformats.org/drawingml/2006/main" xmlns:r="http://schemas.openxmlformats.org/officeDocument/2006/relationships" xmlns:p="http://schemas.openxmlformats.org/presentationml/2006/main">
  <p:tag name="NUM" val="1"/>
</p:tagLst>
</file>

<file path=ppt/tags/tag175.xml><?xml version="1.0" encoding="utf-8"?>
<p:tagLst xmlns:a="http://schemas.openxmlformats.org/drawingml/2006/main" xmlns:r="http://schemas.openxmlformats.org/officeDocument/2006/relationships" xmlns:p="http://schemas.openxmlformats.org/presentationml/2006/main">
  <p:tag name="NUM" val="2"/>
</p:tagLst>
</file>

<file path=ppt/tags/tag176.xml><?xml version="1.0" encoding="utf-8"?>
<p:tagLst xmlns:a="http://schemas.openxmlformats.org/drawingml/2006/main" xmlns:r="http://schemas.openxmlformats.org/officeDocument/2006/relationships" xmlns:p="http://schemas.openxmlformats.org/presentationml/2006/main">
  <p:tag name="NUM" val="3"/>
</p:tagLst>
</file>

<file path=ppt/tags/tag177.xml><?xml version="1.0" encoding="utf-8"?>
<p:tagLst xmlns:a="http://schemas.openxmlformats.org/drawingml/2006/main" xmlns:r="http://schemas.openxmlformats.org/officeDocument/2006/relationships" xmlns:p="http://schemas.openxmlformats.org/presentationml/2006/main">
  <p:tag name="NUM" val="4"/>
</p:tagLst>
</file>

<file path=ppt/tags/tag178.xml><?xml version="1.0" encoding="utf-8"?>
<p:tagLst xmlns:a="http://schemas.openxmlformats.org/drawingml/2006/main" xmlns:r="http://schemas.openxmlformats.org/officeDocument/2006/relationships" xmlns:p="http://schemas.openxmlformats.org/presentationml/2006/main">
  <p:tag name="NUM" val="5"/>
</p:tagLst>
</file>

<file path=ppt/tags/tag179.xml><?xml version="1.0" encoding="utf-8"?>
<p:tagLst xmlns:a="http://schemas.openxmlformats.org/drawingml/2006/main" xmlns:r="http://schemas.openxmlformats.org/officeDocument/2006/relationships" xmlns:p="http://schemas.openxmlformats.org/presentationml/2006/main">
  <p:tag name="NUM" val="6"/>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7"/>
</p:tagLst>
</file>

<file path=ppt/tags/tag181.xml><?xml version="1.0" encoding="utf-8"?>
<p:tagLst xmlns:a="http://schemas.openxmlformats.org/drawingml/2006/main" xmlns:r="http://schemas.openxmlformats.org/officeDocument/2006/relationships" xmlns:p="http://schemas.openxmlformats.org/presentationml/2006/main">
  <p:tag name="NUM" val="8"/>
</p:tagLst>
</file>

<file path=ppt/tags/tag182.xml><?xml version="1.0" encoding="utf-8"?>
<p:tagLst xmlns:a="http://schemas.openxmlformats.org/drawingml/2006/main" xmlns:r="http://schemas.openxmlformats.org/officeDocument/2006/relationships" xmlns:p="http://schemas.openxmlformats.org/presentationml/2006/main">
  <p:tag name="NUM" val="10"/>
</p:tagLst>
</file>

<file path=ppt/tags/tag183.xml><?xml version="1.0" encoding="utf-8"?>
<p:tagLst xmlns:a="http://schemas.openxmlformats.org/drawingml/2006/main" xmlns:r="http://schemas.openxmlformats.org/officeDocument/2006/relationships" xmlns:p="http://schemas.openxmlformats.org/presentationml/2006/main">
  <p:tag name="NUM" val="11"/>
</p:tagLst>
</file>

<file path=ppt/tags/tag184.xml><?xml version="1.0" encoding="utf-8"?>
<p:tagLst xmlns:a="http://schemas.openxmlformats.org/drawingml/2006/main" xmlns:r="http://schemas.openxmlformats.org/officeDocument/2006/relationships" xmlns:p="http://schemas.openxmlformats.org/presentationml/2006/main">
  <p:tag name="NUM" val="12"/>
</p:tagLst>
</file>

<file path=ppt/tags/tag185.xml><?xml version="1.0" encoding="utf-8"?>
<p:tagLst xmlns:a="http://schemas.openxmlformats.org/drawingml/2006/main" xmlns:r="http://schemas.openxmlformats.org/officeDocument/2006/relationships" xmlns:p="http://schemas.openxmlformats.org/presentationml/2006/main">
  <p:tag name="NUM" val="3"/>
</p:tagLst>
</file>

<file path=ppt/tags/tag186.xml><?xml version="1.0" encoding="utf-8"?>
<p:tagLst xmlns:a="http://schemas.openxmlformats.org/drawingml/2006/main" xmlns:r="http://schemas.openxmlformats.org/officeDocument/2006/relationships" xmlns:p="http://schemas.openxmlformats.org/presentationml/2006/main">
  <p:tag name="NUM" val="1"/>
</p:tagLst>
</file>

<file path=ppt/tags/tag187.xml><?xml version="1.0" encoding="utf-8"?>
<p:tagLst xmlns:a="http://schemas.openxmlformats.org/drawingml/2006/main" xmlns:r="http://schemas.openxmlformats.org/officeDocument/2006/relationships" xmlns:p="http://schemas.openxmlformats.org/presentationml/2006/main">
  <p:tag name="NUM" val="2"/>
</p:tagLst>
</file>

<file path=ppt/tags/tag188.xml><?xml version="1.0" encoding="utf-8"?>
<p:tagLst xmlns:a="http://schemas.openxmlformats.org/drawingml/2006/main" xmlns:r="http://schemas.openxmlformats.org/officeDocument/2006/relationships" xmlns:p="http://schemas.openxmlformats.org/presentationml/2006/main">
  <p:tag name="NUM" val="3"/>
</p:tagLst>
</file>

<file path=ppt/tags/tag189.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5"/>
</p:tagLst>
</file>

<file path=ppt/tags/tag191.xml><?xml version="1.0" encoding="utf-8"?>
<p:tagLst xmlns:a="http://schemas.openxmlformats.org/drawingml/2006/main" xmlns:r="http://schemas.openxmlformats.org/officeDocument/2006/relationships" xmlns:p="http://schemas.openxmlformats.org/presentationml/2006/main">
  <p:tag name="NUM" val="6"/>
</p:tagLst>
</file>

<file path=ppt/tags/tag192.xml><?xml version="1.0" encoding="utf-8"?>
<p:tagLst xmlns:a="http://schemas.openxmlformats.org/drawingml/2006/main" xmlns:r="http://schemas.openxmlformats.org/officeDocument/2006/relationships" xmlns:p="http://schemas.openxmlformats.org/presentationml/2006/main">
  <p:tag name="NUM" val="7"/>
</p:tagLst>
</file>

<file path=ppt/tags/tag193.xml><?xml version="1.0" encoding="utf-8"?>
<p:tagLst xmlns:a="http://schemas.openxmlformats.org/drawingml/2006/main" xmlns:r="http://schemas.openxmlformats.org/officeDocument/2006/relationships" xmlns:p="http://schemas.openxmlformats.org/presentationml/2006/main">
  <p:tag name="NUM" val="8"/>
</p:tagLst>
</file>

<file path=ppt/tags/tag194.xml><?xml version="1.0" encoding="utf-8"?>
<p:tagLst xmlns:a="http://schemas.openxmlformats.org/drawingml/2006/main" xmlns:r="http://schemas.openxmlformats.org/officeDocument/2006/relationships" xmlns:p="http://schemas.openxmlformats.org/presentationml/2006/main">
  <p:tag name="NUM" val="9"/>
</p:tagLst>
</file>

<file path=ppt/tags/tag195.xml><?xml version="1.0" encoding="utf-8"?>
<p:tagLst xmlns:a="http://schemas.openxmlformats.org/drawingml/2006/main" xmlns:r="http://schemas.openxmlformats.org/officeDocument/2006/relationships" xmlns:p="http://schemas.openxmlformats.org/presentationml/2006/main">
  <p:tag name="NUM" val="10"/>
</p:tagLst>
</file>

<file path=ppt/tags/tag196.xml><?xml version="1.0" encoding="utf-8"?>
<p:tagLst xmlns:a="http://schemas.openxmlformats.org/drawingml/2006/main" xmlns:r="http://schemas.openxmlformats.org/officeDocument/2006/relationships" xmlns:p="http://schemas.openxmlformats.org/presentationml/2006/main">
  <p:tag name="NUM" val="11"/>
</p:tagLst>
</file>

<file path=ppt/tags/tag197.xml><?xml version="1.0" encoding="utf-8"?>
<p:tagLst xmlns:a="http://schemas.openxmlformats.org/drawingml/2006/main" xmlns:r="http://schemas.openxmlformats.org/officeDocument/2006/relationships" xmlns:p="http://schemas.openxmlformats.org/presentationml/2006/main">
  <p:tag name="NUM" val="12"/>
</p:tagLst>
</file>

<file path=ppt/tags/tag198.xml><?xml version="1.0" encoding="utf-8"?>
<p:tagLst xmlns:a="http://schemas.openxmlformats.org/drawingml/2006/main" xmlns:r="http://schemas.openxmlformats.org/officeDocument/2006/relationships" xmlns:p="http://schemas.openxmlformats.org/presentationml/2006/main">
  <p:tag name="NUM" val="3"/>
</p:tagLst>
</file>

<file path=ppt/tags/tag19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2"/>
</p:tagLst>
</file>

<file path=ppt/tags/tag201.xml><?xml version="1.0" encoding="utf-8"?>
<p:tagLst xmlns:a="http://schemas.openxmlformats.org/drawingml/2006/main" xmlns:r="http://schemas.openxmlformats.org/officeDocument/2006/relationships" xmlns:p="http://schemas.openxmlformats.org/presentationml/2006/main">
  <p:tag name="NUM" val="3"/>
</p:tagLst>
</file>

<file path=ppt/tags/tag202.xml><?xml version="1.0" encoding="utf-8"?>
<p:tagLst xmlns:a="http://schemas.openxmlformats.org/drawingml/2006/main" xmlns:r="http://schemas.openxmlformats.org/officeDocument/2006/relationships" xmlns:p="http://schemas.openxmlformats.org/presentationml/2006/main">
  <p:tag name="NUM" val="4"/>
</p:tagLst>
</file>

<file path=ppt/tags/tag203.xml><?xml version="1.0" encoding="utf-8"?>
<p:tagLst xmlns:a="http://schemas.openxmlformats.org/drawingml/2006/main" xmlns:r="http://schemas.openxmlformats.org/officeDocument/2006/relationships" xmlns:p="http://schemas.openxmlformats.org/presentationml/2006/main">
  <p:tag name="NUM" val="5"/>
</p:tagLst>
</file>

<file path=ppt/tags/tag204.xml><?xml version="1.0" encoding="utf-8"?>
<p:tagLst xmlns:a="http://schemas.openxmlformats.org/drawingml/2006/main" xmlns:r="http://schemas.openxmlformats.org/officeDocument/2006/relationships" xmlns:p="http://schemas.openxmlformats.org/presentationml/2006/main">
  <p:tag name="NUM" val="6"/>
</p:tagLst>
</file>

<file path=ppt/tags/tag205.xml><?xml version="1.0" encoding="utf-8"?>
<p:tagLst xmlns:a="http://schemas.openxmlformats.org/drawingml/2006/main" xmlns:r="http://schemas.openxmlformats.org/officeDocument/2006/relationships" xmlns:p="http://schemas.openxmlformats.org/presentationml/2006/main">
  <p:tag name="NUM" val="7"/>
</p:tagLst>
</file>

<file path=ppt/tags/tag206.xml><?xml version="1.0" encoding="utf-8"?>
<p:tagLst xmlns:a="http://schemas.openxmlformats.org/drawingml/2006/main" xmlns:r="http://schemas.openxmlformats.org/officeDocument/2006/relationships" xmlns:p="http://schemas.openxmlformats.org/presentationml/2006/main">
  <p:tag name="NUM" val="8"/>
</p:tagLst>
</file>

<file path=ppt/tags/tag207.xml><?xml version="1.0" encoding="utf-8"?>
<p:tagLst xmlns:a="http://schemas.openxmlformats.org/drawingml/2006/main" xmlns:r="http://schemas.openxmlformats.org/officeDocument/2006/relationships" xmlns:p="http://schemas.openxmlformats.org/presentationml/2006/main">
  <p:tag name="NUM" val="9"/>
</p:tagLst>
</file>

<file path=ppt/tags/tag208.xml><?xml version="1.0" encoding="utf-8"?>
<p:tagLst xmlns:a="http://schemas.openxmlformats.org/drawingml/2006/main" xmlns:r="http://schemas.openxmlformats.org/officeDocument/2006/relationships" xmlns:p="http://schemas.openxmlformats.org/presentationml/2006/main">
  <p:tag name="NUM" val="10"/>
</p:tagLst>
</file>

<file path=ppt/tags/tag209.xml><?xml version="1.0" encoding="utf-8"?>
<p:tagLst xmlns:a="http://schemas.openxmlformats.org/drawingml/2006/main" xmlns:r="http://schemas.openxmlformats.org/officeDocument/2006/relationships" xmlns:p="http://schemas.openxmlformats.org/presentationml/2006/main">
  <p:tag name="NUM" val="11"/>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12"/>
</p:tagLst>
</file>

<file path=ppt/tags/tag211.xml><?xml version="1.0" encoding="utf-8"?>
<p:tagLst xmlns:a="http://schemas.openxmlformats.org/drawingml/2006/main" xmlns:r="http://schemas.openxmlformats.org/officeDocument/2006/relationships" xmlns:p="http://schemas.openxmlformats.org/presentationml/2006/main">
  <p:tag name="NUM" val="3"/>
</p:tagLst>
</file>

<file path=ppt/tags/tag212.xml><?xml version="1.0" encoding="utf-8"?>
<p:tagLst xmlns:a="http://schemas.openxmlformats.org/drawingml/2006/main" xmlns:r="http://schemas.openxmlformats.org/officeDocument/2006/relationships" xmlns:p="http://schemas.openxmlformats.org/presentationml/2006/main">
  <p:tag name="NUM" val="1"/>
</p:tagLst>
</file>

<file path=ppt/tags/tag213.xml><?xml version="1.0" encoding="utf-8"?>
<p:tagLst xmlns:a="http://schemas.openxmlformats.org/drawingml/2006/main" xmlns:r="http://schemas.openxmlformats.org/officeDocument/2006/relationships" xmlns:p="http://schemas.openxmlformats.org/presentationml/2006/main">
  <p:tag name="NUM" val="2"/>
</p:tagLst>
</file>

<file path=ppt/tags/tag214.xml><?xml version="1.0" encoding="utf-8"?>
<p:tagLst xmlns:a="http://schemas.openxmlformats.org/drawingml/2006/main" xmlns:r="http://schemas.openxmlformats.org/officeDocument/2006/relationships" xmlns:p="http://schemas.openxmlformats.org/presentationml/2006/main">
  <p:tag name="NUM" val="3"/>
</p:tagLst>
</file>

<file path=ppt/tags/tag215.xml><?xml version="1.0" encoding="utf-8"?>
<p:tagLst xmlns:a="http://schemas.openxmlformats.org/drawingml/2006/main" xmlns:r="http://schemas.openxmlformats.org/officeDocument/2006/relationships" xmlns:p="http://schemas.openxmlformats.org/presentationml/2006/main">
  <p:tag name="NUM" val="4"/>
</p:tagLst>
</file>

<file path=ppt/tags/tag216.xml><?xml version="1.0" encoding="utf-8"?>
<p:tagLst xmlns:a="http://schemas.openxmlformats.org/drawingml/2006/main" xmlns:r="http://schemas.openxmlformats.org/officeDocument/2006/relationships" xmlns:p="http://schemas.openxmlformats.org/presentationml/2006/main">
  <p:tag name="NUM" val="5"/>
</p:tagLst>
</file>

<file path=ppt/tags/tag217.xml><?xml version="1.0" encoding="utf-8"?>
<p:tagLst xmlns:a="http://schemas.openxmlformats.org/drawingml/2006/main" xmlns:r="http://schemas.openxmlformats.org/officeDocument/2006/relationships" xmlns:p="http://schemas.openxmlformats.org/presentationml/2006/main">
  <p:tag name="NUM" val="6"/>
</p:tagLst>
</file>

<file path=ppt/tags/tag218.xml><?xml version="1.0" encoding="utf-8"?>
<p:tagLst xmlns:a="http://schemas.openxmlformats.org/drawingml/2006/main" xmlns:r="http://schemas.openxmlformats.org/officeDocument/2006/relationships" xmlns:p="http://schemas.openxmlformats.org/presentationml/2006/main">
  <p:tag name="NUM" val="7"/>
</p:tagLst>
</file>

<file path=ppt/tags/tag219.xml><?xml version="1.0" encoding="utf-8"?>
<p:tagLst xmlns:a="http://schemas.openxmlformats.org/drawingml/2006/main" xmlns:r="http://schemas.openxmlformats.org/officeDocument/2006/relationships" xmlns:p="http://schemas.openxmlformats.org/presentationml/2006/main">
  <p:tag name="NUM" val="8"/>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10"/>
</p:tagLst>
</file>

<file path=ppt/tags/tag221.xml><?xml version="1.0" encoding="utf-8"?>
<p:tagLst xmlns:a="http://schemas.openxmlformats.org/drawingml/2006/main" xmlns:r="http://schemas.openxmlformats.org/officeDocument/2006/relationships" xmlns:p="http://schemas.openxmlformats.org/presentationml/2006/main">
  <p:tag name="NUM" val="12"/>
</p:tagLst>
</file>

<file path=ppt/tags/tag222.xml><?xml version="1.0" encoding="utf-8"?>
<p:tagLst xmlns:a="http://schemas.openxmlformats.org/drawingml/2006/main" xmlns:r="http://schemas.openxmlformats.org/officeDocument/2006/relationships" xmlns:p="http://schemas.openxmlformats.org/presentationml/2006/main">
  <p:tag name="NUM" val="3"/>
</p:tagLst>
</file>

<file path=ppt/tags/tag223.xml><?xml version="1.0" encoding="utf-8"?>
<p:tagLst xmlns:a="http://schemas.openxmlformats.org/drawingml/2006/main" xmlns:r="http://schemas.openxmlformats.org/officeDocument/2006/relationships" xmlns:p="http://schemas.openxmlformats.org/presentationml/2006/main">
  <p:tag name="NUM" val="11"/>
</p:tagLst>
</file>

<file path=ppt/tags/tag224.xml><?xml version="1.0" encoding="utf-8"?>
<p:tagLst xmlns:a="http://schemas.openxmlformats.org/drawingml/2006/main" xmlns:r="http://schemas.openxmlformats.org/officeDocument/2006/relationships" xmlns:p="http://schemas.openxmlformats.org/presentationml/2006/main">
  <p:tag name="NUM" val="1"/>
</p:tagLst>
</file>

<file path=ppt/tags/tag225.xml><?xml version="1.0" encoding="utf-8"?>
<p:tagLst xmlns:a="http://schemas.openxmlformats.org/drawingml/2006/main" xmlns:r="http://schemas.openxmlformats.org/officeDocument/2006/relationships" xmlns:p="http://schemas.openxmlformats.org/presentationml/2006/main">
  <p:tag name="NUM" val="2"/>
</p:tagLst>
</file>

<file path=ppt/tags/tag226.xml><?xml version="1.0" encoding="utf-8"?>
<p:tagLst xmlns:a="http://schemas.openxmlformats.org/drawingml/2006/main" xmlns:r="http://schemas.openxmlformats.org/officeDocument/2006/relationships" xmlns:p="http://schemas.openxmlformats.org/presentationml/2006/main">
  <p:tag name="NUM" val="3"/>
</p:tagLst>
</file>

<file path=ppt/tags/tag227.xml><?xml version="1.0" encoding="utf-8"?>
<p:tagLst xmlns:a="http://schemas.openxmlformats.org/drawingml/2006/main" xmlns:r="http://schemas.openxmlformats.org/officeDocument/2006/relationships" xmlns:p="http://schemas.openxmlformats.org/presentationml/2006/main">
  <p:tag name="NUM" val="4"/>
</p:tagLst>
</file>

<file path=ppt/tags/tag228.xml><?xml version="1.0" encoding="utf-8"?>
<p:tagLst xmlns:a="http://schemas.openxmlformats.org/drawingml/2006/main" xmlns:r="http://schemas.openxmlformats.org/officeDocument/2006/relationships" xmlns:p="http://schemas.openxmlformats.org/presentationml/2006/main">
  <p:tag name="NUM" val="5"/>
</p:tagLst>
</file>

<file path=ppt/tags/tag229.xml><?xml version="1.0" encoding="utf-8"?>
<p:tagLst xmlns:a="http://schemas.openxmlformats.org/drawingml/2006/main" xmlns:r="http://schemas.openxmlformats.org/officeDocument/2006/relationships" xmlns:p="http://schemas.openxmlformats.org/presentationml/2006/main">
  <p:tag name="NUM" val="6"/>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7"/>
</p:tagLst>
</file>

<file path=ppt/tags/tag231.xml><?xml version="1.0" encoding="utf-8"?>
<p:tagLst xmlns:a="http://schemas.openxmlformats.org/drawingml/2006/main" xmlns:r="http://schemas.openxmlformats.org/officeDocument/2006/relationships" xmlns:p="http://schemas.openxmlformats.org/presentationml/2006/main">
  <p:tag name="NUM" val="8"/>
</p:tagLst>
</file>

<file path=ppt/tags/tag232.xml><?xml version="1.0" encoding="utf-8"?>
<p:tagLst xmlns:a="http://schemas.openxmlformats.org/drawingml/2006/main" xmlns:r="http://schemas.openxmlformats.org/officeDocument/2006/relationships" xmlns:p="http://schemas.openxmlformats.org/presentationml/2006/main">
  <p:tag name="NUM" val="9"/>
</p:tagLst>
</file>

<file path=ppt/tags/tag233.xml><?xml version="1.0" encoding="utf-8"?>
<p:tagLst xmlns:a="http://schemas.openxmlformats.org/drawingml/2006/main" xmlns:r="http://schemas.openxmlformats.org/officeDocument/2006/relationships" xmlns:p="http://schemas.openxmlformats.org/presentationml/2006/main">
  <p:tag name="NUM" val="10"/>
</p:tagLst>
</file>

<file path=ppt/tags/tag234.xml><?xml version="1.0" encoding="utf-8"?>
<p:tagLst xmlns:a="http://schemas.openxmlformats.org/drawingml/2006/main" xmlns:r="http://schemas.openxmlformats.org/officeDocument/2006/relationships" xmlns:p="http://schemas.openxmlformats.org/presentationml/2006/main">
  <p:tag name="NUM" val="11"/>
</p:tagLst>
</file>

<file path=ppt/tags/tag235.xml><?xml version="1.0" encoding="utf-8"?>
<p:tagLst xmlns:a="http://schemas.openxmlformats.org/drawingml/2006/main" xmlns:r="http://schemas.openxmlformats.org/officeDocument/2006/relationships" xmlns:p="http://schemas.openxmlformats.org/presentationml/2006/main">
  <p:tag name="NUM" val="12"/>
</p:tagLst>
</file>

<file path=ppt/tags/tag236.xml><?xml version="1.0" encoding="utf-8"?>
<p:tagLst xmlns:a="http://schemas.openxmlformats.org/drawingml/2006/main" xmlns:r="http://schemas.openxmlformats.org/officeDocument/2006/relationships" xmlns:p="http://schemas.openxmlformats.org/presentationml/2006/main">
  <p:tag name="NUM" val="3"/>
</p:tagLst>
</file>

<file path=ppt/tags/tag237.xml><?xml version="1.0" encoding="utf-8"?>
<p:tagLst xmlns:a="http://schemas.openxmlformats.org/drawingml/2006/main" xmlns:r="http://schemas.openxmlformats.org/officeDocument/2006/relationships" xmlns:p="http://schemas.openxmlformats.org/presentationml/2006/main">
  <p:tag name="NUM" val="1"/>
</p:tagLst>
</file>

<file path=ppt/tags/tag238.xml><?xml version="1.0" encoding="utf-8"?>
<p:tagLst xmlns:a="http://schemas.openxmlformats.org/drawingml/2006/main" xmlns:r="http://schemas.openxmlformats.org/officeDocument/2006/relationships" xmlns:p="http://schemas.openxmlformats.org/presentationml/2006/main">
  <p:tag name="NUM" val="2"/>
</p:tagLst>
</file>

<file path=ppt/tags/tag239.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4"/>
</p:tagLst>
</file>

<file path=ppt/tags/tag241.xml><?xml version="1.0" encoding="utf-8"?>
<p:tagLst xmlns:a="http://schemas.openxmlformats.org/drawingml/2006/main" xmlns:r="http://schemas.openxmlformats.org/officeDocument/2006/relationships" xmlns:p="http://schemas.openxmlformats.org/presentationml/2006/main">
  <p:tag name="NUM" val="5"/>
</p:tagLst>
</file>

<file path=ppt/tags/tag242.xml><?xml version="1.0" encoding="utf-8"?>
<p:tagLst xmlns:a="http://schemas.openxmlformats.org/drawingml/2006/main" xmlns:r="http://schemas.openxmlformats.org/officeDocument/2006/relationships" xmlns:p="http://schemas.openxmlformats.org/presentationml/2006/main">
  <p:tag name="NUM" val="6"/>
</p:tagLst>
</file>

<file path=ppt/tags/tag243.xml><?xml version="1.0" encoding="utf-8"?>
<p:tagLst xmlns:a="http://schemas.openxmlformats.org/drawingml/2006/main" xmlns:r="http://schemas.openxmlformats.org/officeDocument/2006/relationships" xmlns:p="http://schemas.openxmlformats.org/presentationml/2006/main">
  <p:tag name="NUM" val="7"/>
</p:tagLst>
</file>

<file path=ppt/tags/tag244.xml><?xml version="1.0" encoding="utf-8"?>
<p:tagLst xmlns:a="http://schemas.openxmlformats.org/drawingml/2006/main" xmlns:r="http://schemas.openxmlformats.org/officeDocument/2006/relationships" xmlns:p="http://schemas.openxmlformats.org/presentationml/2006/main">
  <p:tag name="NUM" val="8"/>
</p:tagLst>
</file>

<file path=ppt/tags/tag245.xml><?xml version="1.0" encoding="utf-8"?>
<p:tagLst xmlns:a="http://schemas.openxmlformats.org/drawingml/2006/main" xmlns:r="http://schemas.openxmlformats.org/officeDocument/2006/relationships" xmlns:p="http://schemas.openxmlformats.org/presentationml/2006/main">
  <p:tag name="NUM" val="10"/>
</p:tagLst>
</file>

<file path=ppt/tags/tag246.xml><?xml version="1.0" encoding="utf-8"?>
<p:tagLst xmlns:a="http://schemas.openxmlformats.org/drawingml/2006/main" xmlns:r="http://schemas.openxmlformats.org/officeDocument/2006/relationships" xmlns:p="http://schemas.openxmlformats.org/presentationml/2006/main">
  <p:tag name="NUM" val="12"/>
</p:tagLst>
</file>

<file path=ppt/tags/tag247.xml><?xml version="1.0" encoding="utf-8"?>
<p:tagLst xmlns:a="http://schemas.openxmlformats.org/drawingml/2006/main" xmlns:r="http://schemas.openxmlformats.org/officeDocument/2006/relationships" xmlns:p="http://schemas.openxmlformats.org/presentationml/2006/main">
  <p:tag name="NUM" val="3"/>
</p:tagLst>
</file>

<file path=ppt/tags/tag248.xml><?xml version="1.0" encoding="utf-8"?>
<p:tagLst xmlns:a="http://schemas.openxmlformats.org/drawingml/2006/main" xmlns:r="http://schemas.openxmlformats.org/officeDocument/2006/relationships" xmlns:p="http://schemas.openxmlformats.org/presentationml/2006/main">
  <p:tag name="NUM" val="11"/>
</p:tagLst>
</file>

<file path=ppt/tags/tag249.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2"/>
</p:tagLst>
</file>

<file path=ppt/tags/tag251.xml><?xml version="1.0" encoding="utf-8"?>
<p:tagLst xmlns:a="http://schemas.openxmlformats.org/drawingml/2006/main" xmlns:r="http://schemas.openxmlformats.org/officeDocument/2006/relationships" xmlns:p="http://schemas.openxmlformats.org/presentationml/2006/main">
  <p:tag name="NUM" val="3"/>
</p:tagLst>
</file>

<file path=ppt/tags/tag252.xml><?xml version="1.0" encoding="utf-8"?>
<p:tagLst xmlns:a="http://schemas.openxmlformats.org/drawingml/2006/main" xmlns:r="http://schemas.openxmlformats.org/officeDocument/2006/relationships" xmlns:p="http://schemas.openxmlformats.org/presentationml/2006/main">
  <p:tag name="NUM" val="4"/>
</p:tagLst>
</file>

<file path=ppt/tags/tag253.xml><?xml version="1.0" encoding="utf-8"?>
<p:tagLst xmlns:a="http://schemas.openxmlformats.org/drawingml/2006/main" xmlns:r="http://schemas.openxmlformats.org/officeDocument/2006/relationships" xmlns:p="http://schemas.openxmlformats.org/presentationml/2006/main">
  <p:tag name="NUM" val="5"/>
</p:tagLst>
</file>

<file path=ppt/tags/tag254.xml><?xml version="1.0" encoding="utf-8"?>
<p:tagLst xmlns:a="http://schemas.openxmlformats.org/drawingml/2006/main" xmlns:r="http://schemas.openxmlformats.org/officeDocument/2006/relationships" xmlns:p="http://schemas.openxmlformats.org/presentationml/2006/main">
  <p:tag name="NUM" val="6"/>
</p:tagLst>
</file>

<file path=ppt/tags/tag255.xml><?xml version="1.0" encoding="utf-8"?>
<p:tagLst xmlns:a="http://schemas.openxmlformats.org/drawingml/2006/main" xmlns:r="http://schemas.openxmlformats.org/officeDocument/2006/relationships" xmlns:p="http://schemas.openxmlformats.org/presentationml/2006/main">
  <p:tag name="NUM" val="7"/>
</p:tagLst>
</file>

<file path=ppt/tags/tag256.xml><?xml version="1.0" encoding="utf-8"?>
<p:tagLst xmlns:a="http://schemas.openxmlformats.org/drawingml/2006/main" xmlns:r="http://schemas.openxmlformats.org/officeDocument/2006/relationships" xmlns:p="http://schemas.openxmlformats.org/presentationml/2006/main">
  <p:tag name="NUM" val="8"/>
</p:tagLst>
</file>

<file path=ppt/tags/tag257.xml><?xml version="1.0" encoding="utf-8"?>
<p:tagLst xmlns:a="http://schemas.openxmlformats.org/drawingml/2006/main" xmlns:r="http://schemas.openxmlformats.org/officeDocument/2006/relationships" xmlns:p="http://schemas.openxmlformats.org/presentationml/2006/main">
  <p:tag name="NUM" val="10"/>
</p:tagLst>
</file>

<file path=ppt/tags/tag258.xml><?xml version="1.0" encoding="utf-8"?>
<p:tagLst xmlns:a="http://schemas.openxmlformats.org/drawingml/2006/main" xmlns:r="http://schemas.openxmlformats.org/officeDocument/2006/relationships" xmlns:p="http://schemas.openxmlformats.org/presentationml/2006/main">
  <p:tag name="NUM" val="12"/>
</p:tagLst>
</file>

<file path=ppt/tags/tag259.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11"/>
</p:tagLst>
</file>

<file path=ppt/tags/tag261.xml><?xml version="1.0" encoding="utf-8"?>
<p:tagLst xmlns:a="http://schemas.openxmlformats.org/drawingml/2006/main" xmlns:r="http://schemas.openxmlformats.org/officeDocument/2006/relationships" xmlns:p="http://schemas.openxmlformats.org/presentationml/2006/main">
  <p:tag name="NUM" val="1"/>
</p:tagLst>
</file>

<file path=ppt/tags/tag262.xml><?xml version="1.0" encoding="utf-8"?>
<p:tagLst xmlns:a="http://schemas.openxmlformats.org/drawingml/2006/main" xmlns:r="http://schemas.openxmlformats.org/officeDocument/2006/relationships" xmlns:p="http://schemas.openxmlformats.org/presentationml/2006/main">
  <p:tag name="NUM" val="2"/>
</p:tagLst>
</file>

<file path=ppt/tags/tag263.xml><?xml version="1.0" encoding="utf-8"?>
<p:tagLst xmlns:a="http://schemas.openxmlformats.org/drawingml/2006/main" xmlns:r="http://schemas.openxmlformats.org/officeDocument/2006/relationships" xmlns:p="http://schemas.openxmlformats.org/presentationml/2006/main">
  <p:tag name="NUM" val="3"/>
</p:tagLst>
</file>

<file path=ppt/tags/tag264.xml><?xml version="1.0" encoding="utf-8"?>
<p:tagLst xmlns:a="http://schemas.openxmlformats.org/drawingml/2006/main" xmlns:r="http://schemas.openxmlformats.org/officeDocument/2006/relationships" xmlns:p="http://schemas.openxmlformats.org/presentationml/2006/main">
  <p:tag name="NUM" val="4"/>
</p:tagLst>
</file>

<file path=ppt/tags/tag265.xml><?xml version="1.0" encoding="utf-8"?>
<p:tagLst xmlns:a="http://schemas.openxmlformats.org/drawingml/2006/main" xmlns:r="http://schemas.openxmlformats.org/officeDocument/2006/relationships" xmlns:p="http://schemas.openxmlformats.org/presentationml/2006/main">
  <p:tag name="NUM" val="5"/>
</p:tagLst>
</file>

<file path=ppt/tags/tag266.xml><?xml version="1.0" encoding="utf-8"?>
<p:tagLst xmlns:a="http://schemas.openxmlformats.org/drawingml/2006/main" xmlns:r="http://schemas.openxmlformats.org/officeDocument/2006/relationships" xmlns:p="http://schemas.openxmlformats.org/presentationml/2006/main">
  <p:tag name="NUM" val="6"/>
</p:tagLst>
</file>

<file path=ppt/tags/tag267.xml><?xml version="1.0" encoding="utf-8"?>
<p:tagLst xmlns:a="http://schemas.openxmlformats.org/drawingml/2006/main" xmlns:r="http://schemas.openxmlformats.org/officeDocument/2006/relationships" xmlns:p="http://schemas.openxmlformats.org/presentationml/2006/main">
  <p:tag name="NUM" val="7"/>
</p:tagLst>
</file>

<file path=ppt/tags/tag268.xml><?xml version="1.0" encoding="utf-8"?>
<p:tagLst xmlns:a="http://schemas.openxmlformats.org/drawingml/2006/main" xmlns:r="http://schemas.openxmlformats.org/officeDocument/2006/relationships" xmlns:p="http://schemas.openxmlformats.org/presentationml/2006/main">
  <p:tag name="NUM" val="8"/>
</p:tagLst>
</file>

<file path=ppt/tags/tag269.xml><?xml version="1.0" encoding="utf-8"?>
<p:tagLst xmlns:a="http://schemas.openxmlformats.org/drawingml/2006/main" xmlns:r="http://schemas.openxmlformats.org/officeDocument/2006/relationships" xmlns:p="http://schemas.openxmlformats.org/presentationml/2006/main">
  <p:tag name="NUM" val="9"/>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10"/>
</p:tagLst>
</file>

<file path=ppt/tags/tag271.xml><?xml version="1.0" encoding="utf-8"?>
<p:tagLst xmlns:a="http://schemas.openxmlformats.org/drawingml/2006/main" xmlns:r="http://schemas.openxmlformats.org/officeDocument/2006/relationships" xmlns:p="http://schemas.openxmlformats.org/presentationml/2006/main">
  <p:tag name="NUM" val="11"/>
</p:tagLst>
</file>

<file path=ppt/tags/tag272.xml><?xml version="1.0" encoding="utf-8"?>
<p:tagLst xmlns:a="http://schemas.openxmlformats.org/drawingml/2006/main" xmlns:r="http://schemas.openxmlformats.org/officeDocument/2006/relationships" xmlns:p="http://schemas.openxmlformats.org/presentationml/2006/main">
  <p:tag name="NUM" val="12"/>
</p:tagLst>
</file>

<file path=ppt/tags/tag273.xml><?xml version="1.0" encoding="utf-8"?>
<p:tagLst xmlns:a="http://schemas.openxmlformats.org/drawingml/2006/main" xmlns:r="http://schemas.openxmlformats.org/officeDocument/2006/relationships" xmlns:p="http://schemas.openxmlformats.org/presentationml/2006/main">
  <p:tag name="NUM" val="3"/>
</p:tagLst>
</file>

<file path=ppt/tags/tag274.xml><?xml version="1.0" encoding="utf-8"?>
<p:tagLst xmlns:a="http://schemas.openxmlformats.org/drawingml/2006/main" xmlns:r="http://schemas.openxmlformats.org/officeDocument/2006/relationships" xmlns:p="http://schemas.openxmlformats.org/presentationml/2006/main">
  <p:tag name="NUM" val="1"/>
</p:tagLst>
</file>

<file path=ppt/tags/tag275.xml><?xml version="1.0" encoding="utf-8"?>
<p:tagLst xmlns:a="http://schemas.openxmlformats.org/drawingml/2006/main" xmlns:r="http://schemas.openxmlformats.org/officeDocument/2006/relationships" xmlns:p="http://schemas.openxmlformats.org/presentationml/2006/main">
  <p:tag name="NUM" val="2"/>
</p:tagLst>
</file>

<file path=ppt/tags/tag276.xml><?xml version="1.0" encoding="utf-8"?>
<p:tagLst xmlns:a="http://schemas.openxmlformats.org/drawingml/2006/main" xmlns:r="http://schemas.openxmlformats.org/officeDocument/2006/relationships" xmlns:p="http://schemas.openxmlformats.org/presentationml/2006/main">
  <p:tag name="NUM" val="3"/>
</p:tagLst>
</file>

<file path=ppt/tags/tag277.xml><?xml version="1.0" encoding="utf-8"?>
<p:tagLst xmlns:a="http://schemas.openxmlformats.org/drawingml/2006/main" xmlns:r="http://schemas.openxmlformats.org/officeDocument/2006/relationships" xmlns:p="http://schemas.openxmlformats.org/presentationml/2006/main">
  <p:tag name="NUM" val="4"/>
</p:tagLst>
</file>

<file path=ppt/tags/tag278.xml><?xml version="1.0" encoding="utf-8"?>
<p:tagLst xmlns:a="http://schemas.openxmlformats.org/drawingml/2006/main" xmlns:r="http://schemas.openxmlformats.org/officeDocument/2006/relationships" xmlns:p="http://schemas.openxmlformats.org/presentationml/2006/main">
  <p:tag name="NUM" val="5"/>
</p:tagLst>
</file>

<file path=ppt/tags/tag279.xml><?xml version="1.0" encoding="utf-8"?>
<p:tagLst xmlns:a="http://schemas.openxmlformats.org/drawingml/2006/main" xmlns:r="http://schemas.openxmlformats.org/officeDocument/2006/relationships" xmlns:p="http://schemas.openxmlformats.org/presentationml/2006/main">
  <p:tag name="NUM" val="6"/>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7"/>
</p:tagLst>
</file>

<file path=ppt/tags/tag281.xml><?xml version="1.0" encoding="utf-8"?>
<p:tagLst xmlns:a="http://schemas.openxmlformats.org/drawingml/2006/main" xmlns:r="http://schemas.openxmlformats.org/officeDocument/2006/relationships" xmlns:p="http://schemas.openxmlformats.org/presentationml/2006/main">
  <p:tag name="NUM" val="8"/>
</p:tagLst>
</file>

<file path=ppt/tags/tag282.xml><?xml version="1.0" encoding="utf-8"?>
<p:tagLst xmlns:a="http://schemas.openxmlformats.org/drawingml/2006/main" xmlns:r="http://schemas.openxmlformats.org/officeDocument/2006/relationships" xmlns:p="http://schemas.openxmlformats.org/presentationml/2006/main">
  <p:tag name="NUM" val="9"/>
</p:tagLst>
</file>

<file path=ppt/tags/tag283.xml><?xml version="1.0" encoding="utf-8"?>
<p:tagLst xmlns:a="http://schemas.openxmlformats.org/drawingml/2006/main" xmlns:r="http://schemas.openxmlformats.org/officeDocument/2006/relationships" xmlns:p="http://schemas.openxmlformats.org/presentationml/2006/main">
  <p:tag name="NUM" val="10"/>
</p:tagLst>
</file>

<file path=ppt/tags/tag284.xml><?xml version="1.0" encoding="utf-8"?>
<p:tagLst xmlns:a="http://schemas.openxmlformats.org/drawingml/2006/main" xmlns:r="http://schemas.openxmlformats.org/officeDocument/2006/relationships" xmlns:p="http://schemas.openxmlformats.org/presentationml/2006/main">
  <p:tag name="NUM" val="11"/>
</p:tagLst>
</file>

<file path=ppt/tags/tag285.xml><?xml version="1.0" encoding="utf-8"?>
<p:tagLst xmlns:a="http://schemas.openxmlformats.org/drawingml/2006/main" xmlns:r="http://schemas.openxmlformats.org/officeDocument/2006/relationships" xmlns:p="http://schemas.openxmlformats.org/presentationml/2006/main">
  <p:tag name="NUM" val="12"/>
</p:tagLst>
</file>

<file path=ppt/tags/tag286.xml><?xml version="1.0" encoding="utf-8"?>
<p:tagLst xmlns:a="http://schemas.openxmlformats.org/drawingml/2006/main" xmlns:r="http://schemas.openxmlformats.org/officeDocument/2006/relationships" xmlns:p="http://schemas.openxmlformats.org/presentationml/2006/main">
  <p:tag name="NUM" val="3"/>
</p:tagLst>
</file>

<file path=ppt/tags/tag287.xml><?xml version="1.0" encoding="utf-8"?>
<p:tagLst xmlns:a="http://schemas.openxmlformats.org/drawingml/2006/main" xmlns:r="http://schemas.openxmlformats.org/officeDocument/2006/relationships" xmlns:p="http://schemas.openxmlformats.org/presentationml/2006/main">
  <p:tag name="NUM" val="1"/>
</p:tagLst>
</file>

<file path=ppt/tags/tag288.xml><?xml version="1.0" encoding="utf-8"?>
<p:tagLst xmlns:a="http://schemas.openxmlformats.org/drawingml/2006/main" xmlns:r="http://schemas.openxmlformats.org/officeDocument/2006/relationships" xmlns:p="http://schemas.openxmlformats.org/presentationml/2006/main">
  <p:tag name="NUM" val="2"/>
</p:tagLst>
</file>

<file path=ppt/tags/tag289.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4"/>
</p:tagLst>
</file>

<file path=ppt/tags/tag291.xml><?xml version="1.0" encoding="utf-8"?>
<p:tagLst xmlns:a="http://schemas.openxmlformats.org/drawingml/2006/main" xmlns:r="http://schemas.openxmlformats.org/officeDocument/2006/relationships" xmlns:p="http://schemas.openxmlformats.org/presentationml/2006/main">
  <p:tag name="NUM" val="5"/>
</p:tagLst>
</file>

<file path=ppt/tags/tag292.xml><?xml version="1.0" encoding="utf-8"?>
<p:tagLst xmlns:a="http://schemas.openxmlformats.org/drawingml/2006/main" xmlns:r="http://schemas.openxmlformats.org/officeDocument/2006/relationships" xmlns:p="http://schemas.openxmlformats.org/presentationml/2006/main">
  <p:tag name="NUM" val="6"/>
</p:tagLst>
</file>

<file path=ppt/tags/tag293.xml><?xml version="1.0" encoding="utf-8"?>
<p:tagLst xmlns:a="http://schemas.openxmlformats.org/drawingml/2006/main" xmlns:r="http://schemas.openxmlformats.org/officeDocument/2006/relationships" xmlns:p="http://schemas.openxmlformats.org/presentationml/2006/main">
  <p:tag name="NUM" val="7"/>
</p:tagLst>
</file>

<file path=ppt/tags/tag294.xml><?xml version="1.0" encoding="utf-8"?>
<p:tagLst xmlns:a="http://schemas.openxmlformats.org/drawingml/2006/main" xmlns:r="http://schemas.openxmlformats.org/officeDocument/2006/relationships" xmlns:p="http://schemas.openxmlformats.org/presentationml/2006/main">
  <p:tag name="NUM" val="8"/>
</p:tagLst>
</file>

<file path=ppt/tags/tag295.xml><?xml version="1.0" encoding="utf-8"?>
<p:tagLst xmlns:a="http://schemas.openxmlformats.org/drawingml/2006/main" xmlns:r="http://schemas.openxmlformats.org/officeDocument/2006/relationships" xmlns:p="http://schemas.openxmlformats.org/presentationml/2006/main">
  <p:tag name="NUM" val="9"/>
</p:tagLst>
</file>

<file path=ppt/tags/tag296.xml><?xml version="1.0" encoding="utf-8"?>
<p:tagLst xmlns:a="http://schemas.openxmlformats.org/drawingml/2006/main" xmlns:r="http://schemas.openxmlformats.org/officeDocument/2006/relationships" xmlns:p="http://schemas.openxmlformats.org/presentationml/2006/main">
  <p:tag name="NUM" val="10"/>
</p:tagLst>
</file>

<file path=ppt/tags/tag297.xml><?xml version="1.0" encoding="utf-8"?>
<p:tagLst xmlns:a="http://schemas.openxmlformats.org/drawingml/2006/main" xmlns:r="http://schemas.openxmlformats.org/officeDocument/2006/relationships" xmlns:p="http://schemas.openxmlformats.org/presentationml/2006/main">
  <p:tag name="NUM" val="11"/>
</p:tagLst>
</file>

<file path=ppt/tags/tag298.xml><?xml version="1.0" encoding="utf-8"?>
<p:tagLst xmlns:a="http://schemas.openxmlformats.org/drawingml/2006/main" xmlns:r="http://schemas.openxmlformats.org/officeDocument/2006/relationships" xmlns:p="http://schemas.openxmlformats.org/presentationml/2006/main">
  <p:tag name="NUM" val="12"/>
</p:tagLst>
</file>

<file path=ppt/tags/tag29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1"/>
</p:tagLst>
</file>

<file path=ppt/tags/tag301.xml><?xml version="1.0" encoding="utf-8"?>
<p:tagLst xmlns:a="http://schemas.openxmlformats.org/drawingml/2006/main" xmlns:r="http://schemas.openxmlformats.org/officeDocument/2006/relationships" xmlns:p="http://schemas.openxmlformats.org/presentationml/2006/main">
  <p:tag name="NUM" val="2"/>
</p:tagLst>
</file>

<file path=ppt/tags/tag302.xml><?xml version="1.0" encoding="utf-8"?>
<p:tagLst xmlns:a="http://schemas.openxmlformats.org/drawingml/2006/main" xmlns:r="http://schemas.openxmlformats.org/officeDocument/2006/relationships" xmlns:p="http://schemas.openxmlformats.org/presentationml/2006/main">
  <p:tag name="NUM" val="4"/>
</p:tagLst>
</file>

<file path=ppt/tags/tag303.xml><?xml version="1.0" encoding="utf-8"?>
<p:tagLst xmlns:a="http://schemas.openxmlformats.org/drawingml/2006/main" xmlns:r="http://schemas.openxmlformats.org/officeDocument/2006/relationships" xmlns:p="http://schemas.openxmlformats.org/presentationml/2006/main">
  <p:tag name="NUM" val="5"/>
</p:tagLst>
</file>

<file path=ppt/tags/tag304.xml><?xml version="1.0" encoding="utf-8"?>
<p:tagLst xmlns:a="http://schemas.openxmlformats.org/drawingml/2006/main" xmlns:r="http://schemas.openxmlformats.org/officeDocument/2006/relationships" xmlns:p="http://schemas.openxmlformats.org/presentationml/2006/main">
  <p:tag name="NUM" val="6"/>
</p:tagLst>
</file>

<file path=ppt/tags/tag305.xml><?xml version="1.0" encoding="utf-8"?>
<p:tagLst xmlns:a="http://schemas.openxmlformats.org/drawingml/2006/main" xmlns:r="http://schemas.openxmlformats.org/officeDocument/2006/relationships" xmlns:p="http://schemas.openxmlformats.org/presentationml/2006/main">
  <p:tag name="NUM" val="3"/>
</p:tagLst>
</file>

<file path=ppt/tags/tag306.xml><?xml version="1.0" encoding="utf-8"?>
<p:tagLst xmlns:a="http://schemas.openxmlformats.org/drawingml/2006/main" xmlns:r="http://schemas.openxmlformats.org/officeDocument/2006/relationships" xmlns:p="http://schemas.openxmlformats.org/presentationml/2006/main">
  <p:tag name="NUM" val="1"/>
</p:tagLst>
</file>

<file path=ppt/tags/tag307.xml><?xml version="1.0" encoding="utf-8"?>
<p:tagLst xmlns:a="http://schemas.openxmlformats.org/drawingml/2006/main" xmlns:r="http://schemas.openxmlformats.org/officeDocument/2006/relationships" xmlns:p="http://schemas.openxmlformats.org/presentationml/2006/main">
  <p:tag name="NUM" val="2"/>
</p:tagLst>
</file>

<file path=ppt/tags/tag308.xml><?xml version="1.0" encoding="utf-8"?>
<p:tagLst xmlns:a="http://schemas.openxmlformats.org/drawingml/2006/main" xmlns:r="http://schemas.openxmlformats.org/officeDocument/2006/relationships" xmlns:p="http://schemas.openxmlformats.org/presentationml/2006/main">
  <p:tag name="NUM" val="3"/>
</p:tagLst>
</file>

<file path=ppt/tags/tag309.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5"/>
</p:tagLst>
</file>

<file path=ppt/tags/tag311.xml><?xml version="1.0" encoding="utf-8"?>
<p:tagLst xmlns:a="http://schemas.openxmlformats.org/drawingml/2006/main" xmlns:r="http://schemas.openxmlformats.org/officeDocument/2006/relationships" xmlns:p="http://schemas.openxmlformats.org/presentationml/2006/main">
  <p:tag name="NUM" val="6"/>
</p:tagLst>
</file>

<file path=ppt/tags/tag312.xml><?xml version="1.0" encoding="utf-8"?>
<p:tagLst xmlns:a="http://schemas.openxmlformats.org/drawingml/2006/main" xmlns:r="http://schemas.openxmlformats.org/officeDocument/2006/relationships" xmlns:p="http://schemas.openxmlformats.org/presentationml/2006/main">
  <p:tag name="NUM" val="7"/>
</p:tagLst>
</file>

<file path=ppt/tags/tag313.xml><?xml version="1.0" encoding="utf-8"?>
<p:tagLst xmlns:a="http://schemas.openxmlformats.org/drawingml/2006/main" xmlns:r="http://schemas.openxmlformats.org/officeDocument/2006/relationships" xmlns:p="http://schemas.openxmlformats.org/presentationml/2006/main">
  <p:tag name="NUM" val="8"/>
</p:tagLst>
</file>

<file path=ppt/tags/tag314.xml><?xml version="1.0" encoding="utf-8"?>
<p:tagLst xmlns:a="http://schemas.openxmlformats.org/drawingml/2006/main" xmlns:r="http://schemas.openxmlformats.org/officeDocument/2006/relationships" xmlns:p="http://schemas.openxmlformats.org/presentationml/2006/main">
  <p:tag name="NUM" val="9"/>
</p:tagLst>
</file>

<file path=ppt/tags/tag315.xml><?xml version="1.0" encoding="utf-8"?>
<p:tagLst xmlns:a="http://schemas.openxmlformats.org/drawingml/2006/main" xmlns:r="http://schemas.openxmlformats.org/officeDocument/2006/relationships" xmlns:p="http://schemas.openxmlformats.org/presentationml/2006/main">
  <p:tag name="NUM" val="10"/>
</p:tagLst>
</file>

<file path=ppt/tags/tag316.xml><?xml version="1.0" encoding="utf-8"?>
<p:tagLst xmlns:a="http://schemas.openxmlformats.org/drawingml/2006/main" xmlns:r="http://schemas.openxmlformats.org/officeDocument/2006/relationships" xmlns:p="http://schemas.openxmlformats.org/presentationml/2006/main">
  <p:tag name="NUM" val="11"/>
</p:tagLst>
</file>

<file path=ppt/tags/tag317.xml><?xml version="1.0" encoding="utf-8"?>
<p:tagLst xmlns:a="http://schemas.openxmlformats.org/drawingml/2006/main" xmlns:r="http://schemas.openxmlformats.org/officeDocument/2006/relationships" xmlns:p="http://schemas.openxmlformats.org/presentationml/2006/main">
  <p:tag name="NUM" val="12"/>
</p:tagLst>
</file>

<file path=ppt/tags/tag318.xml><?xml version="1.0" encoding="utf-8"?>
<p:tagLst xmlns:a="http://schemas.openxmlformats.org/drawingml/2006/main" xmlns:r="http://schemas.openxmlformats.org/officeDocument/2006/relationships" xmlns:p="http://schemas.openxmlformats.org/presentationml/2006/main">
  <p:tag name="NUM" val="3"/>
</p:tagLst>
</file>

<file path=ppt/tags/tag319.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20.xml><?xml version="1.0" encoding="utf-8"?>
<p:tagLst xmlns:a="http://schemas.openxmlformats.org/drawingml/2006/main" xmlns:r="http://schemas.openxmlformats.org/officeDocument/2006/relationships" xmlns:p="http://schemas.openxmlformats.org/presentationml/2006/main">
  <p:tag name="NUM" val="2"/>
</p:tagLst>
</file>

<file path=ppt/tags/tag321.xml><?xml version="1.0" encoding="utf-8"?>
<p:tagLst xmlns:a="http://schemas.openxmlformats.org/drawingml/2006/main" xmlns:r="http://schemas.openxmlformats.org/officeDocument/2006/relationships" xmlns:p="http://schemas.openxmlformats.org/presentationml/2006/main">
  <p:tag name="NUM" val="4"/>
</p:tagLst>
</file>

<file path=ppt/tags/tag322.xml><?xml version="1.0" encoding="utf-8"?>
<p:tagLst xmlns:a="http://schemas.openxmlformats.org/drawingml/2006/main" xmlns:r="http://schemas.openxmlformats.org/officeDocument/2006/relationships" xmlns:p="http://schemas.openxmlformats.org/presentationml/2006/main">
  <p:tag name="NUM" val="5"/>
</p:tagLst>
</file>

<file path=ppt/tags/tag323.xml><?xml version="1.0" encoding="utf-8"?>
<p:tagLst xmlns:a="http://schemas.openxmlformats.org/drawingml/2006/main" xmlns:r="http://schemas.openxmlformats.org/officeDocument/2006/relationships" xmlns:p="http://schemas.openxmlformats.org/presentationml/2006/main">
  <p:tag name="NUM" val="3"/>
</p:tagLst>
</file>

<file path=ppt/tags/tag324.xml><?xml version="1.0" encoding="utf-8"?>
<p:tagLst xmlns:a="http://schemas.openxmlformats.org/drawingml/2006/main" xmlns:r="http://schemas.openxmlformats.org/officeDocument/2006/relationships" xmlns:p="http://schemas.openxmlformats.org/presentationml/2006/main">
  <p:tag name="NUM" val="1"/>
</p:tagLst>
</file>

<file path=ppt/tags/tag325.xml><?xml version="1.0" encoding="utf-8"?>
<p:tagLst xmlns:a="http://schemas.openxmlformats.org/drawingml/2006/main" xmlns:r="http://schemas.openxmlformats.org/officeDocument/2006/relationships" xmlns:p="http://schemas.openxmlformats.org/presentationml/2006/main">
  <p:tag name="NUM" val="2"/>
</p:tagLst>
</file>

<file path=ppt/tags/tag326.xml><?xml version="1.0" encoding="utf-8"?>
<p:tagLst xmlns:a="http://schemas.openxmlformats.org/drawingml/2006/main" xmlns:r="http://schemas.openxmlformats.org/officeDocument/2006/relationships" xmlns:p="http://schemas.openxmlformats.org/presentationml/2006/main">
  <p:tag name="NUM" val="3"/>
</p:tagLst>
</file>

<file path=ppt/tags/tag327.xml><?xml version="1.0" encoding="utf-8"?>
<p:tagLst xmlns:a="http://schemas.openxmlformats.org/drawingml/2006/main" xmlns:r="http://schemas.openxmlformats.org/officeDocument/2006/relationships" xmlns:p="http://schemas.openxmlformats.org/presentationml/2006/main">
  <p:tag name="NUM" val="4"/>
</p:tagLst>
</file>

<file path=ppt/tags/tag328.xml><?xml version="1.0" encoding="utf-8"?>
<p:tagLst xmlns:a="http://schemas.openxmlformats.org/drawingml/2006/main" xmlns:r="http://schemas.openxmlformats.org/officeDocument/2006/relationships" xmlns:p="http://schemas.openxmlformats.org/presentationml/2006/main">
  <p:tag name="NUM" val="5"/>
</p:tagLst>
</file>

<file path=ppt/tags/tag329.xml><?xml version="1.0" encoding="utf-8"?>
<p:tagLst xmlns:a="http://schemas.openxmlformats.org/drawingml/2006/main" xmlns:r="http://schemas.openxmlformats.org/officeDocument/2006/relationships" xmlns:p="http://schemas.openxmlformats.org/presentationml/2006/main">
  <p:tag name="NUM" val="6"/>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30.xml><?xml version="1.0" encoding="utf-8"?>
<p:tagLst xmlns:a="http://schemas.openxmlformats.org/drawingml/2006/main" xmlns:r="http://schemas.openxmlformats.org/officeDocument/2006/relationships" xmlns:p="http://schemas.openxmlformats.org/presentationml/2006/main">
  <p:tag name="NUM" val="7"/>
</p:tagLst>
</file>

<file path=ppt/tags/tag331.xml><?xml version="1.0" encoding="utf-8"?>
<p:tagLst xmlns:a="http://schemas.openxmlformats.org/drawingml/2006/main" xmlns:r="http://schemas.openxmlformats.org/officeDocument/2006/relationships" xmlns:p="http://schemas.openxmlformats.org/presentationml/2006/main">
  <p:tag name="NUM" val="8"/>
</p:tagLst>
</file>

<file path=ppt/tags/tag332.xml><?xml version="1.0" encoding="utf-8"?>
<p:tagLst xmlns:a="http://schemas.openxmlformats.org/drawingml/2006/main" xmlns:r="http://schemas.openxmlformats.org/officeDocument/2006/relationships" xmlns:p="http://schemas.openxmlformats.org/presentationml/2006/main">
  <p:tag name="NUM" val="9"/>
</p:tagLst>
</file>

<file path=ppt/tags/tag333.xml><?xml version="1.0" encoding="utf-8"?>
<p:tagLst xmlns:a="http://schemas.openxmlformats.org/drawingml/2006/main" xmlns:r="http://schemas.openxmlformats.org/officeDocument/2006/relationships" xmlns:p="http://schemas.openxmlformats.org/presentationml/2006/main">
  <p:tag name="NUM" val="10"/>
</p:tagLst>
</file>

<file path=ppt/tags/tag334.xml><?xml version="1.0" encoding="utf-8"?>
<p:tagLst xmlns:a="http://schemas.openxmlformats.org/drawingml/2006/main" xmlns:r="http://schemas.openxmlformats.org/officeDocument/2006/relationships" xmlns:p="http://schemas.openxmlformats.org/presentationml/2006/main">
  <p:tag name="NUM" val="11"/>
</p:tagLst>
</file>

<file path=ppt/tags/tag335.xml><?xml version="1.0" encoding="utf-8"?>
<p:tagLst xmlns:a="http://schemas.openxmlformats.org/drawingml/2006/main" xmlns:r="http://schemas.openxmlformats.org/officeDocument/2006/relationships" xmlns:p="http://schemas.openxmlformats.org/presentationml/2006/main">
  <p:tag name="NUM" val="12"/>
</p:tagLst>
</file>

<file path=ppt/tags/tag336.xml><?xml version="1.0" encoding="utf-8"?>
<p:tagLst xmlns:a="http://schemas.openxmlformats.org/drawingml/2006/main" xmlns:r="http://schemas.openxmlformats.org/officeDocument/2006/relationships" xmlns:p="http://schemas.openxmlformats.org/presentationml/2006/main">
  <p:tag name="NUM" val="3"/>
</p:tagLst>
</file>

<file path=ppt/tags/tag337.xml><?xml version="1.0" encoding="utf-8"?>
<p:tagLst xmlns:a="http://schemas.openxmlformats.org/drawingml/2006/main" xmlns:r="http://schemas.openxmlformats.org/officeDocument/2006/relationships" xmlns:p="http://schemas.openxmlformats.org/presentationml/2006/main">
  <p:tag name="NUM" val="1"/>
</p:tagLst>
</file>

<file path=ppt/tags/tag338.xml><?xml version="1.0" encoding="utf-8"?>
<p:tagLst xmlns:a="http://schemas.openxmlformats.org/drawingml/2006/main" xmlns:r="http://schemas.openxmlformats.org/officeDocument/2006/relationships" xmlns:p="http://schemas.openxmlformats.org/presentationml/2006/main">
  <p:tag name="NUM" val="2"/>
</p:tagLst>
</file>

<file path=ppt/tags/tag339.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4"/>
</p:tagLst>
</file>

<file path=ppt/tags/tag341.xml><?xml version="1.0" encoding="utf-8"?>
<p:tagLst xmlns:a="http://schemas.openxmlformats.org/drawingml/2006/main" xmlns:r="http://schemas.openxmlformats.org/officeDocument/2006/relationships" xmlns:p="http://schemas.openxmlformats.org/presentationml/2006/main">
  <p:tag name="NUM" val="5"/>
</p:tagLst>
</file>

<file path=ppt/tags/tag342.xml><?xml version="1.0" encoding="utf-8"?>
<p:tagLst xmlns:a="http://schemas.openxmlformats.org/drawingml/2006/main" xmlns:r="http://schemas.openxmlformats.org/officeDocument/2006/relationships" xmlns:p="http://schemas.openxmlformats.org/presentationml/2006/main">
  <p:tag name="NUM" val="6"/>
</p:tagLst>
</file>

<file path=ppt/tags/tag343.xml><?xml version="1.0" encoding="utf-8"?>
<p:tagLst xmlns:a="http://schemas.openxmlformats.org/drawingml/2006/main" xmlns:r="http://schemas.openxmlformats.org/officeDocument/2006/relationships" xmlns:p="http://schemas.openxmlformats.org/presentationml/2006/main">
  <p:tag name="NUM" val="7"/>
</p:tagLst>
</file>

<file path=ppt/tags/tag344.xml><?xml version="1.0" encoding="utf-8"?>
<p:tagLst xmlns:a="http://schemas.openxmlformats.org/drawingml/2006/main" xmlns:r="http://schemas.openxmlformats.org/officeDocument/2006/relationships" xmlns:p="http://schemas.openxmlformats.org/presentationml/2006/main">
  <p:tag name="NUM" val="8"/>
</p:tagLst>
</file>

<file path=ppt/tags/tag345.xml><?xml version="1.0" encoding="utf-8"?>
<p:tagLst xmlns:a="http://schemas.openxmlformats.org/drawingml/2006/main" xmlns:r="http://schemas.openxmlformats.org/officeDocument/2006/relationships" xmlns:p="http://schemas.openxmlformats.org/presentationml/2006/main">
  <p:tag name="NUM" val="10"/>
</p:tagLst>
</file>

<file path=ppt/tags/tag346.xml><?xml version="1.0" encoding="utf-8"?>
<p:tagLst xmlns:a="http://schemas.openxmlformats.org/drawingml/2006/main" xmlns:r="http://schemas.openxmlformats.org/officeDocument/2006/relationships" xmlns:p="http://schemas.openxmlformats.org/presentationml/2006/main">
  <p:tag name="NUM" val="12"/>
</p:tagLst>
</file>

<file path=ppt/tags/tag347.xml><?xml version="1.0" encoding="utf-8"?>
<p:tagLst xmlns:a="http://schemas.openxmlformats.org/drawingml/2006/main" xmlns:r="http://schemas.openxmlformats.org/officeDocument/2006/relationships" xmlns:p="http://schemas.openxmlformats.org/presentationml/2006/main">
  <p:tag name="NUM" val="3"/>
</p:tagLst>
</file>

<file path=ppt/tags/tag348.xml><?xml version="1.0" encoding="utf-8"?>
<p:tagLst xmlns:a="http://schemas.openxmlformats.org/drawingml/2006/main" xmlns:r="http://schemas.openxmlformats.org/officeDocument/2006/relationships" xmlns:p="http://schemas.openxmlformats.org/presentationml/2006/main">
  <p:tag name="NUM" val="11"/>
</p:tagLst>
</file>

<file path=ppt/tags/tag349.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2"/>
</p:tagLst>
</file>

<file path=ppt/tags/tag351.xml><?xml version="1.0" encoding="utf-8"?>
<p:tagLst xmlns:a="http://schemas.openxmlformats.org/drawingml/2006/main" xmlns:r="http://schemas.openxmlformats.org/officeDocument/2006/relationships" xmlns:p="http://schemas.openxmlformats.org/presentationml/2006/main">
  <p:tag name="NUM" val="3"/>
</p:tagLst>
</file>

<file path=ppt/tags/tag352.xml><?xml version="1.0" encoding="utf-8"?>
<p:tagLst xmlns:a="http://schemas.openxmlformats.org/drawingml/2006/main" xmlns:r="http://schemas.openxmlformats.org/officeDocument/2006/relationships" xmlns:p="http://schemas.openxmlformats.org/presentationml/2006/main">
  <p:tag name="NUM" val="4"/>
</p:tagLst>
</file>

<file path=ppt/tags/tag353.xml><?xml version="1.0" encoding="utf-8"?>
<p:tagLst xmlns:a="http://schemas.openxmlformats.org/drawingml/2006/main" xmlns:r="http://schemas.openxmlformats.org/officeDocument/2006/relationships" xmlns:p="http://schemas.openxmlformats.org/presentationml/2006/main">
  <p:tag name="NUM" val="5"/>
</p:tagLst>
</file>

<file path=ppt/tags/tag354.xml><?xml version="1.0" encoding="utf-8"?>
<p:tagLst xmlns:a="http://schemas.openxmlformats.org/drawingml/2006/main" xmlns:r="http://schemas.openxmlformats.org/officeDocument/2006/relationships" xmlns:p="http://schemas.openxmlformats.org/presentationml/2006/main">
  <p:tag name="NUM" val="6"/>
</p:tagLst>
</file>

<file path=ppt/tags/tag355.xml><?xml version="1.0" encoding="utf-8"?>
<p:tagLst xmlns:a="http://schemas.openxmlformats.org/drawingml/2006/main" xmlns:r="http://schemas.openxmlformats.org/officeDocument/2006/relationships" xmlns:p="http://schemas.openxmlformats.org/presentationml/2006/main">
  <p:tag name="NUM" val="7"/>
</p:tagLst>
</file>

<file path=ppt/tags/tag356.xml><?xml version="1.0" encoding="utf-8"?>
<p:tagLst xmlns:a="http://schemas.openxmlformats.org/drawingml/2006/main" xmlns:r="http://schemas.openxmlformats.org/officeDocument/2006/relationships" xmlns:p="http://schemas.openxmlformats.org/presentationml/2006/main">
  <p:tag name="NUM" val="8"/>
</p:tagLst>
</file>

<file path=ppt/tags/tag357.xml><?xml version="1.0" encoding="utf-8"?>
<p:tagLst xmlns:a="http://schemas.openxmlformats.org/drawingml/2006/main" xmlns:r="http://schemas.openxmlformats.org/officeDocument/2006/relationships" xmlns:p="http://schemas.openxmlformats.org/presentationml/2006/main">
  <p:tag name="NUM" val="9"/>
</p:tagLst>
</file>

<file path=ppt/tags/tag358.xml><?xml version="1.0" encoding="utf-8"?>
<p:tagLst xmlns:a="http://schemas.openxmlformats.org/drawingml/2006/main" xmlns:r="http://schemas.openxmlformats.org/officeDocument/2006/relationships" xmlns:p="http://schemas.openxmlformats.org/presentationml/2006/main">
  <p:tag name="NUM" val="3"/>
</p:tagLst>
</file>

<file path=ppt/tags/tag359.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60.xml><?xml version="1.0" encoding="utf-8"?>
<p:tagLst xmlns:a="http://schemas.openxmlformats.org/drawingml/2006/main" xmlns:r="http://schemas.openxmlformats.org/officeDocument/2006/relationships" xmlns:p="http://schemas.openxmlformats.org/presentationml/2006/main">
  <p:tag name="NUM" val="2"/>
</p:tagLst>
</file>

<file path=ppt/tags/tag361.xml><?xml version="1.0" encoding="utf-8"?>
<p:tagLst xmlns:a="http://schemas.openxmlformats.org/drawingml/2006/main" xmlns:r="http://schemas.openxmlformats.org/officeDocument/2006/relationships" xmlns:p="http://schemas.openxmlformats.org/presentationml/2006/main">
  <p:tag name="NUM" val="3"/>
</p:tagLst>
</file>

<file path=ppt/tags/tag362.xml><?xml version="1.0" encoding="utf-8"?>
<p:tagLst xmlns:a="http://schemas.openxmlformats.org/drawingml/2006/main" xmlns:r="http://schemas.openxmlformats.org/officeDocument/2006/relationships" xmlns:p="http://schemas.openxmlformats.org/presentationml/2006/main">
  <p:tag name="NUM" val="4"/>
</p:tagLst>
</file>

<file path=ppt/tags/tag363.xml><?xml version="1.0" encoding="utf-8"?>
<p:tagLst xmlns:a="http://schemas.openxmlformats.org/drawingml/2006/main" xmlns:r="http://schemas.openxmlformats.org/officeDocument/2006/relationships" xmlns:p="http://schemas.openxmlformats.org/presentationml/2006/main">
  <p:tag name="NUM" val="6"/>
</p:tagLst>
</file>

<file path=ppt/tags/tag364.xml><?xml version="1.0" encoding="utf-8"?>
<p:tagLst xmlns:a="http://schemas.openxmlformats.org/drawingml/2006/main" xmlns:r="http://schemas.openxmlformats.org/officeDocument/2006/relationships" xmlns:p="http://schemas.openxmlformats.org/presentationml/2006/main">
  <p:tag name="NUM" val="8"/>
</p:tagLst>
</file>

<file path=ppt/tags/tag365.xml><?xml version="1.0" encoding="utf-8"?>
<p:tagLst xmlns:a="http://schemas.openxmlformats.org/drawingml/2006/main" xmlns:r="http://schemas.openxmlformats.org/officeDocument/2006/relationships" xmlns:p="http://schemas.openxmlformats.org/presentationml/2006/main">
  <p:tag name="NUM" val="7"/>
</p:tagLst>
</file>

<file path=ppt/tags/tag366.xml><?xml version="1.0" encoding="utf-8"?>
<p:tagLst xmlns:a="http://schemas.openxmlformats.org/drawingml/2006/main" xmlns:r="http://schemas.openxmlformats.org/officeDocument/2006/relationships" xmlns:p="http://schemas.openxmlformats.org/presentationml/2006/main">
  <p:tag name="NUM" val="9"/>
</p:tagLst>
</file>

<file path=ppt/tags/tag367.xml><?xml version="1.0" encoding="utf-8"?>
<p:tagLst xmlns:a="http://schemas.openxmlformats.org/drawingml/2006/main" xmlns:r="http://schemas.openxmlformats.org/officeDocument/2006/relationships" xmlns:p="http://schemas.openxmlformats.org/presentationml/2006/main">
  <p:tag name="NUM" val="3"/>
</p:tagLst>
</file>

<file path=ppt/tags/tag368.xml><?xml version="1.0" encoding="utf-8"?>
<p:tagLst xmlns:a="http://schemas.openxmlformats.org/drawingml/2006/main" xmlns:r="http://schemas.openxmlformats.org/officeDocument/2006/relationships" xmlns:p="http://schemas.openxmlformats.org/presentationml/2006/main">
  <p:tag name="NUM" val="12"/>
</p:tagLst>
</file>

<file path=ppt/tags/tag369.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70.xml><?xml version="1.0" encoding="utf-8"?>
<p:tagLst xmlns:a="http://schemas.openxmlformats.org/drawingml/2006/main" xmlns:r="http://schemas.openxmlformats.org/officeDocument/2006/relationships" xmlns:p="http://schemas.openxmlformats.org/presentationml/2006/main">
  <p:tag name="NUM" val="2"/>
</p:tagLst>
</file>

<file path=ppt/tags/tag371.xml><?xml version="1.0" encoding="utf-8"?>
<p:tagLst xmlns:a="http://schemas.openxmlformats.org/drawingml/2006/main" xmlns:r="http://schemas.openxmlformats.org/officeDocument/2006/relationships" xmlns:p="http://schemas.openxmlformats.org/presentationml/2006/main">
  <p:tag name="NUM" val="3"/>
</p:tagLst>
</file>

<file path=ppt/tags/tag372.xml><?xml version="1.0" encoding="utf-8"?>
<p:tagLst xmlns:a="http://schemas.openxmlformats.org/drawingml/2006/main" xmlns:r="http://schemas.openxmlformats.org/officeDocument/2006/relationships" xmlns:p="http://schemas.openxmlformats.org/presentationml/2006/main">
  <p:tag name="NUM" val="4"/>
</p:tagLst>
</file>

<file path=ppt/tags/tag373.xml><?xml version="1.0" encoding="utf-8"?>
<p:tagLst xmlns:a="http://schemas.openxmlformats.org/drawingml/2006/main" xmlns:r="http://schemas.openxmlformats.org/officeDocument/2006/relationships" xmlns:p="http://schemas.openxmlformats.org/presentationml/2006/main">
  <p:tag name="NUM" val="5"/>
</p:tagLst>
</file>

<file path=ppt/tags/tag374.xml><?xml version="1.0" encoding="utf-8"?>
<p:tagLst xmlns:a="http://schemas.openxmlformats.org/drawingml/2006/main" xmlns:r="http://schemas.openxmlformats.org/officeDocument/2006/relationships" xmlns:p="http://schemas.openxmlformats.org/presentationml/2006/main">
  <p:tag name="NUM" val="6"/>
</p:tagLst>
</file>

<file path=ppt/tags/tag375.xml><?xml version="1.0" encoding="utf-8"?>
<p:tagLst xmlns:a="http://schemas.openxmlformats.org/drawingml/2006/main" xmlns:r="http://schemas.openxmlformats.org/officeDocument/2006/relationships" xmlns:p="http://schemas.openxmlformats.org/presentationml/2006/main">
  <p:tag name="NUM" val="7"/>
</p:tagLst>
</file>

<file path=ppt/tags/tag376.xml><?xml version="1.0" encoding="utf-8"?>
<p:tagLst xmlns:a="http://schemas.openxmlformats.org/drawingml/2006/main" xmlns:r="http://schemas.openxmlformats.org/officeDocument/2006/relationships" xmlns:p="http://schemas.openxmlformats.org/presentationml/2006/main">
  <p:tag name="NUM" val="8"/>
</p:tagLst>
</file>

<file path=ppt/tags/tag377.xml><?xml version="1.0" encoding="utf-8"?>
<p:tagLst xmlns:a="http://schemas.openxmlformats.org/drawingml/2006/main" xmlns:r="http://schemas.openxmlformats.org/officeDocument/2006/relationships" xmlns:p="http://schemas.openxmlformats.org/presentationml/2006/main">
  <p:tag name="NUM" val="9"/>
</p:tagLst>
</file>

<file path=ppt/tags/tag378.xml><?xml version="1.0" encoding="utf-8"?>
<p:tagLst xmlns:a="http://schemas.openxmlformats.org/drawingml/2006/main" xmlns:r="http://schemas.openxmlformats.org/officeDocument/2006/relationships" xmlns:p="http://schemas.openxmlformats.org/presentationml/2006/main">
  <p:tag name="NUM" val="3"/>
</p:tagLst>
</file>

<file path=ppt/tags/tag379.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80.xml><?xml version="1.0" encoding="utf-8"?>
<p:tagLst xmlns:a="http://schemas.openxmlformats.org/drawingml/2006/main" xmlns:r="http://schemas.openxmlformats.org/officeDocument/2006/relationships" xmlns:p="http://schemas.openxmlformats.org/presentationml/2006/main">
  <p:tag name="NUM" val="2"/>
</p:tagLst>
</file>

<file path=ppt/tags/tag381.xml><?xml version="1.0" encoding="utf-8"?>
<p:tagLst xmlns:a="http://schemas.openxmlformats.org/drawingml/2006/main" xmlns:r="http://schemas.openxmlformats.org/officeDocument/2006/relationships" xmlns:p="http://schemas.openxmlformats.org/presentationml/2006/main">
  <p:tag name="NUM" val="3"/>
</p:tagLst>
</file>

<file path=ppt/tags/tag382.xml><?xml version="1.0" encoding="utf-8"?>
<p:tagLst xmlns:a="http://schemas.openxmlformats.org/drawingml/2006/main" xmlns:r="http://schemas.openxmlformats.org/officeDocument/2006/relationships" xmlns:p="http://schemas.openxmlformats.org/presentationml/2006/main">
  <p:tag name="NUM" val="4"/>
</p:tagLst>
</file>

<file path=ppt/tags/tag383.xml><?xml version="1.0" encoding="utf-8"?>
<p:tagLst xmlns:a="http://schemas.openxmlformats.org/drawingml/2006/main" xmlns:r="http://schemas.openxmlformats.org/officeDocument/2006/relationships" xmlns:p="http://schemas.openxmlformats.org/presentationml/2006/main">
  <p:tag name="NUM" val="6"/>
</p:tagLst>
</file>

<file path=ppt/tags/tag384.xml><?xml version="1.0" encoding="utf-8"?>
<p:tagLst xmlns:a="http://schemas.openxmlformats.org/drawingml/2006/main" xmlns:r="http://schemas.openxmlformats.org/officeDocument/2006/relationships" xmlns:p="http://schemas.openxmlformats.org/presentationml/2006/main">
  <p:tag name="NUM" val="7"/>
</p:tagLst>
</file>

<file path=ppt/tags/tag385.xml><?xml version="1.0" encoding="utf-8"?>
<p:tagLst xmlns:a="http://schemas.openxmlformats.org/drawingml/2006/main" xmlns:r="http://schemas.openxmlformats.org/officeDocument/2006/relationships" xmlns:p="http://schemas.openxmlformats.org/presentationml/2006/main">
  <p:tag name="NUM" val="9"/>
</p:tagLst>
</file>

<file path=ppt/tags/tag386.xml><?xml version="1.0" encoding="utf-8"?>
<p:tagLst xmlns:a="http://schemas.openxmlformats.org/drawingml/2006/main" xmlns:r="http://schemas.openxmlformats.org/officeDocument/2006/relationships" xmlns:p="http://schemas.openxmlformats.org/presentationml/2006/main">
  <p:tag name="NUM" val="3"/>
</p:tagLst>
</file>

<file path=ppt/tags/tag387.xml><?xml version="1.0" encoding="utf-8"?>
<p:tagLst xmlns:a="http://schemas.openxmlformats.org/drawingml/2006/main" xmlns:r="http://schemas.openxmlformats.org/officeDocument/2006/relationships" xmlns:p="http://schemas.openxmlformats.org/presentationml/2006/main">
  <p:tag name="NUM" val="12"/>
</p:tagLst>
</file>

<file path=ppt/tags/tag388.xml><?xml version="1.0" encoding="utf-8"?>
<p:tagLst xmlns:a="http://schemas.openxmlformats.org/drawingml/2006/main" xmlns:r="http://schemas.openxmlformats.org/officeDocument/2006/relationships" xmlns:p="http://schemas.openxmlformats.org/presentationml/2006/main">
  <p:tag name="NUM" val="8"/>
</p:tagLst>
</file>

<file path=ppt/tags/tag389.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390.xml><?xml version="1.0" encoding="utf-8"?>
<p:tagLst xmlns:a="http://schemas.openxmlformats.org/drawingml/2006/main" xmlns:r="http://schemas.openxmlformats.org/officeDocument/2006/relationships" xmlns:p="http://schemas.openxmlformats.org/presentationml/2006/main">
  <p:tag name="NUM" val="3"/>
</p:tagLst>
</file>

<file path=ppt/tags/tag391.xml><?xml version="1.0" encoding="utf-8"?>
<p:tagLst xmlns:a="http://schemas.openxmlformats.org/drawingml/2006/main" xmlns:r="http://schemas.openxmlformats.org/officeDocument/2006/relationships" xmlns:p="http://schemas.openxmlformats.org/presentationml/2006/main">
  <p:tag name="NUM" val="3"/>
</p:tagLst>
</file>

<file path=ppt/tags/tag392.xml><?xml version="1.0" encoding="utf-8"?>
<p:tagLst xmlns:a="http://schemas.openxmlformats.org/drawingml/2006/main" xmlns:r="http://schemas.openxmlformats.org/officeDocument/2006/relationships" xmlns:p="http://schemas.openxmlformats.org/presentationml/2006/main">
  <p:tag name="NUM" val="3"/>
</p:tagLst>
</file>

<file path=ppt/tags/tag393.xml><?xml version="1.0" encoding="utf-8"?>
<p:tagLst xmlns:a="http://schemas.openxmlformats.org/drawingml/2006/main" xmlns:r="http://schemas.openxmlformats.org/officeDocument/2006/relationships" xmlns:p="http://schemas.openxmlformats.org/presentationml/2006/main">
  <p:tag name="NUM" val="3"/>
</p:tagLst>
</file>

<file path=ppt/tags/tag394.xml><?xml version="1.0" encoding="utf-8"?>
<p:tagLst xmlns:a="http://schemas.openxmlformats.org/drawingml/2006/main" xmlns:r="http://schemas.openxmlformats.org/officeDocument/2006/relationships" xmlns:p="http://schemas.openxmlformats.org/presentationml/2006/main">
  <p:tag name="NUM" val="3"/>
</p:tagLst>
</file>

<file path=ppt/tags/tag395.xml><?xml version="1.0" encoding="utf-8"?>
<p:tagLst xmlns:a="http://schemas.openxmlformats.org/drawingml/2006/main" xmlns:r="http://schemas.openxmlformats.org/officeDocument/2006/relationships" xmlns:p="http://schemas.openxmlformats.org/presentationml/2006/main">
  <p:tag name="NUM" val="1"/>
</p:tagLst>
</file>

<file path=ppt/tags/tag396.xml><?xml version="1.0" encoding="utf-8"?>
<p:tagLst xmlns:a="http://schemas.openxmlformats.org/drawingml/2006/main" xmlns:r="http://schemas.openxmlformats.org/officeDocument/2006/relationships" xmlns:p="http://schemas.openxmlformats.org/presentationml/2006/main">
  <p:tag name="NUM" val="2"/>
</p:tagLst>
</file>

<file path=ppt/tags/tag397.xml><?xml version="1.0" encoding="utf-8"?>
<p:tagLst xmlns:a="http://schemas.openxmlformats.org/drawingml/2006/main" xmlns:r="http://schemas.openxmlformats.org/officeDocument/2006/relationships" xmlns:p="http://schemas.openxmlformats.org/presentationml/2006/main">
  <p:tag name="NUM" val="3"/>
</p:tagLst>
</file>

<file path=ppt/tags/tag398.xml><?xml version="1.0" encoding="utf-8"?>
<p:tagLst xmlns:a="http://schemas.openxmlformats.org/drawingml/2006/main" xmlns:r="http://schemas.openxmlformats.org/officeDocument/2006/relationships" xmlns:p="http://schemas.openxmlformats.org/presentationml/2006/main">
  <p:tag name="NUM" val="4"/>
</p:tagLst>
</file>

<file path=ppt/tags/tag399.xml><?xml version="1.0" encoding="utf-8"?>
<p:tagLst xmlns:a="http://schemas.openxmlformats.org/drawingml/2006/main" xmlns:r="http://schemas.openxmlformats.org/officeDocument/2006/relationships" xmlns:p="http://schemas.openxmlformats.org/presentationml/2006/main">
  <p:tag name="NUM" val="5"/>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00.xml><?xml version="1.0" encoding="utf-8"?>
<p:tagLst xmlns:a="http://schemas.openxmlformats.org/drawingml/2006/main" xmlns:r="http://schemas.openxmlformats.org/officeDocument/2006/relationships" xmlns:p="http://schemas.openxmlformats.org/presentationml/2006/main">
  <p:tag name="NUM" val="6"/>
</p:tagLst>
</file>

<file path=ppt/tags/tag401.xml><?xml version="1.0" encoding="utf-8"?>
<p:tagLst xmlns:a="http://schemas.openxmlformats.org/drawingml/2006/main" xmlns:r="http://schemas.openxmlformats.org/officeDocument/2006/relationships" xmlns:p="http://schemas.openxmlformats.org/presentationml/2006/main">
  <p:tag name="NUM" val="7"/>
</p:tagLst>
</file>

<file path=ppt/tags/tag402.xml><?xml version="1.0" encoding="utf-8"?>
<p:tagLst xmlns:a="http://schemas.openxmlformats.org/drawingml/2006/main" xmlns:r="http://schemas.openxmlformats.org/officeDocument/2006/relationships" xmlns:p="http://schemas.openxmlformats.org/presentationml/2006/main">
  <p:tag name="NUM" val="8"/>
</p:tagLst>
</file>

<file path=ppt/tags/tag403.xml><?xml version="1.0" encoding="utf-8"?>
<p:tagLst xmlns:a="http://schemas.openxmlformats.org/drawingml/2006/main" xmlns:r="http://schemas.openxmlformats.org/officeDocument/2006/relationships" xmlns:p="http://schemas.openxmlformats.org/presentationml/2006/main">
  <p:tag name="NUM" val="3"/>
</p:tagLst>
</file>

<file path=ppt/tags/tag404.xml><?xml version="1.0" encoding="utf-8"?>
<p:tagLst xmlns:a="http://schemas.openxmlformats.org/drawingml/2006/main" xmlns:r="http://schemas.openxmlformats.org/officeDocument/2006/relationships" xmlns:p="http://schemas.openxmlformats.org/presentationml/2006/main">
  <p:tag name="NUM" val="1"/>
</p:tagLst>
</file>

<file path=ppt/tags/tag405.xml><?xml version="1.0" encoding="utf-8"?>
<p:tagLst xmlns:a="http://schemas.openxmlformats.org/drawingml/2006/main" xmlns:r="http://schemas.openxmlformats.org/officeDocument/2006/relationships" xmlns:p="http://schemas.openxmlformats.org/presentationml/2006/main">
  <p:tag name="NUM" val="2"/>
</p:tagLst>
</file>

<file path=ppt/tags/tag406.xml><?xml version="1.0" encoding="utf-8"?>
<p:tagLst xmlns:a="http://schemas.openxmlformats.org/drawingml/2006/main" xmlns:r="http://schemas.openxmlformats.org/officeDocument/2006/relationships" xmlns:p="http://schemas.openxmlformats.org/presentationml/2006/main">
  <p:tag name="NUM" val="3"/>
</p:tagLst>
</file>

<file path=ppt/tags/tag407.xml><?xml version="1.0" encoding="utf-8"?>
<p:tagLst xmlns:a="http://schemas.openxmlformats.org/drawingml/2006/main" xmlns:r="http://schemas.openxmlformats.org/officeDocument/2006/relationships" xmlns:p="http://schemas.openxmlformats.org/presentationml/2006/main">
  <p:tag name="NUM" val="4"/>
</p:tagLst>
</file>

<file path=ppt/tags/tag408.xml><?xml version="1.0" encoding="utf-8"?>
<p:tagLst xmlns:a="http://schemas.openxmlformats.org/drawingml/2006/main" xmlns:r="http://schemas.openxmlformats.org/officeDocument/2006/relationships" xmlns:p="http://schemas.openxmlformats.org/presentationml/2006/main">
  <p:tag name="NUM" val="5"/>
</p:tagLst>
</file>

<file path=ppt/tags/tag409.xml><?xml version="1.0" encoding="utf-8"?>
<p:tagLst xmlns:a="http://schemas.openxmlformats.org/drawingml/2006/main" xmlns:r="http://schemas.openxmlformats.org/officeDocument/2006/relationships" xmlns:p="http://schemas.openxmlformats.org/presentationml/2006/main">
  <p:tag name="NUM" val="6"/>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10.xml><?xml version="1.0" encoding="utf-8"?>
<p:tagLst xmlns:a="http://schemas.openxmlformats.org/drawingml/2006/main" xmlns:r="http://schemas.openxmlformats.org/officeDocument/2006/relationships" xmlns:p="http://schemas.openxmlformats.org/presentationml/2006/main">
  <p:tag name="NUM" val="8"/>
</p:tagLst>
</file>

<file path=ppt/tags/tag411.xml><?xml version="1.0" encoding="utf-8"?>
<p:tagLst xmlns:a="http://schemas.openxmlformats.org/drawingml/2006/main" xmlns:r="http://schemas.openxmlformats.org/officeDocument/2006/relationships" xmlns:p="http://schemas.openxmlformats.org/presentationml/2006/main">
  <p:tag name="NUM" val="3"/>
</p:tagLst>
</file>

<file path=ppt/tags/tag412.xml><?xml version="1.0" encoding="utf-8"?>
<p:tagLst xmlns:a="http://schemas.openxmlformats.org/drawingml/2006/main" xmlns:r="http://schemas.openxmlformats.org/officeDocument/2006/relationships" xmlns:p="http://schemas.openxmlformats.org/presentationml/2006/main">
  <p:tag name="NUM" val="7"/>
</p:tagLst>
</file>

<file path=ppt/tags/tag413.xml><?xml version="1.0" encoding="utf-8"?>
<p:tagLst xmlns:a="http://schemas.openxmlformats.org/drawingml/2006/main" xmlns:r="http://schemas.openxmlformats.org/officeDocument/2006/relationships" xmlns:p="http://schemas.openxmlformats.org/presentationml/2006/main">
  <p:tag name="NUM" val="12"/>
</p:tagLst>
</file>

<file path=ppt/tags/tag414.xml><?xml version="1.0" encoding="utf-8"?>
<p:tagLst xmlns:a="http://schemas.openxmlformats.org/drawingml/2006/main" xmlns:r="http://schemas.openxmlformats.org/officeDocument/2006/relationships" xmlns:p="http://schemas.openxmlformats.org/presentationml/2006/main">
  <p:tag name="NUM" val="1"/>
</p:tagLst>
</file>

<file path=ppt/tags/tag415.xml><?xml version="1.0" encoding="utf-8"?>
<p:tagLst xmlns:a="http://schemas.openxmlformats.org/drawingml/2006/main" xmlns:r="http://schemas.openxmlformats.org/officeDocument/2006/relationships" xmlns:p="http://schemas.openxmlformats.org/presentationml/2006/main">
  <p:tag name="NUM" val="2"/>
</p:tagLst>
</file>

<file path=ppt/tags/tag416.xml><?xml version="1.0" encoding="utf-8"?>
<p:tagLst xmlns:a="http://schemas.openxmlformats.org/drawingml/2006/main" xmlns:r="http://schemas.openxmlformats.org/officeDocument/2006/relationships" xmlns:p="http://schemas.openxmlformats.org/presentationml/2006/main">
  <p:tag name="NUM" val="3"/>
</p:tagLst>
</file>

<file path=ppt/tags/tag417.xml><?xml version="1.0" encoding="utf-8"?>
<p:tagLst xmlns:a="http://schemas.openxmlformats.org/drawingml/2006/main" xmlns:r="http://schemas.openxmlformats.org/officeDocument/2006/relationships" xmlns:p="http://schemas.openxmlformats.org/presentationml/2006/main">
  <p:tag name="NUM" val="4"/>
</p:tagLst>
</file>

<file path=ppt/tags/tag418.xml><?xml version="1.0" encoding="utf-8"?>
<p:tagLst xmlns:a="http://schemas.openxmlformats.org/drawingml/2006/main" xmlns:r="http://schemas.openxmlformats.org/officeDocument/2006/relationships" xmlns:p="http://schemas.openxmlformats.org/presentationml/2006/main">
  <p:tag name="NUM" val="5"/>
</p:tagLst>
</file>

<file path=ppt/tags/tag419.xml><?xml version="1.0" encoding="utf-8"?>
<p:tagLst xmlns:a="http://schemas.openxmlformats.org/drawingml/2006/main" xmlns:r="http://schemas.openxmlformats.org/officeDocument/2006/relationships" xmlns:p="http://schemas.openxmlformats.org/presentationml/2006/main">
  <p:tag name="NUM" val="6"/>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20.xml><?xml version="1.0" encoding="utf-8"?>
<p:tagLst xmlns:a="http://schemas.openxmlformats.org/drawingml/2006/main" xmlns:r="http://schemas.openxmlformats.org/officeDocument/2006/relationships" xmlns:p="http://schemas.openxmlformats.org/presentationml/2006/main">
  <p:tag name="NUM" val="8"/>
</p:tagLst>
</file>

<file path=ppt/tags/tag421.xml><?xml version="1.0" encoding="utf-8"?>
<p:tagLst xmlns:a="http://schemas.openxmlformats.org/drawingml/2006/main" xmlns:r="http://schemas.openxmlformats.org/officeDocument/2006/relationships" xmlns:p="http://schemas.openxmlformats.org/presentationml/2006/main">
  <p:tag name="NUM" val="7"/>
</p:tagLst>
</file>

<file path=ppt/tags/tag422.xml><?xml version="1.0" encoding="utf-8"?>
<p:tagLst xmlns:a="http://schemas.openxmlformats.org/drawingml/2006/main" xmlns:r="http://schemas.openxmlformats.org/officeDocument/2006/relationships" xmlns:p="http://schemas.openxmlformats.org/presentationml/2006/main">
  <p:tag name="NUM" val="3"/>
</p:tagLst>
</file>

<file path=ppt/tags/tag423.xml><?xml version="1.0" encoding="utf-8"?>
<p:tagLst xmlns:a="http://schemas.openxmlformats.org/drawingml/2006/main" xmlns:r="http://schemas.openxmlformats.org/officeDocument/2006/relationships" xmlns:p="http://schemas.openxmlformats.org/presentationml/2006/main">
  <p:tag name="NUM" val="12"/>
</p:tagLst>
</file>

<file path=ppt/tags/tag424.xml><?xml version="1.0" encoding="utf-8"?>
<p:tagLst xmlns:a="http://schemas.openxmlformats.org/drawingml/2006/main" xmlns:r="http://schemas.openxmlformats.org/officeDocument/2006/relationships" xmlns:p="http://schemas.openxmlformats.org/presentationml/2006/main">
  <p:tag name="NUM" val="3"/>
</p:tagLst>
</file>

<file path=ppt/tags/tag425.xml><?xml version="1.0" encoding="utf-8"?>
<p:tagLst xmlns:a="http://schemas.openxmlformats.org/drawingml/2006/main" xmlns:r="http://schemas.openxmlformats.org/officeDocument/2006/relationships" xmlns:p="http://schemas.openxmlformats.org/presentationml/2006/main">
  <p:tag name="NUM" val="9"/>
</p:tagLst>
</file>

<file path=ppt/tags/tag426.xml><?xml version="1.0" encoding="utf-8"?>
<p:tagLst xmlns:a="http://schemas.openxmlformats.org/drawingml/2006/main" xmlns:r="http://schemas.openxmlformats.org/officeDocument/2006/relationships" xmlns:p="http://schemas.openxmlformats.org/presentationml/2006/main">
  <p:tag name="NUM" val="3"/>
</p:tagLst>
</file>

<file path=ppt/tags/tag427.xml><?xml version="1.0" encoding="utf-8"?>
<p:tagLst xmlns:a="http://schemas.openxmlformats.org/drawingml/2006/main" xmlns:r="http://schemas.openxmlformats.org/officeDocument/2006/relationships" xmlns:p="http://schemas.openxmlformats.org/presentationml/2006/main">
  <p:tag name="NUM" val="9"/>
</p:tagLst>
</file>

<file path=ppt/tags/tag428.xml><?xml version="1.0" encoding="utf-8"?>
<p:tagLst xmlns:a="http://schemas.openxmlformats.org/drawingml/2006/main" xmlns:r="http://schemas.openxmlformats.org/officeDocument/2006/relationships" xmlns:p="http://schemas.openxmlformats.org/presentationml/2006/main">
  <p:tag name="NUM" val="3"/>
</p:tagLst>
</file>

<file path=ppt/tags/tag429.xml><?xml version="1.0" encoding="utf-8"?>
<p:tagLst xmlns:a="http://schemas.openxmlformats.org/drawingml/2006/main" xmlns:r="http://schemas.openxmlformats.org/officeDocument/2006/relationships" xmlns:p="http://schemas.openxmlformats.org/presentationml/2006/main">
  <p:tag name="NUM" val="9"/>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30.xml><?xml version="1.0" encoding="utf-8"?>
<p:tagLst xmlns:a="http://schemas.openxmlformats.org/drawingml/2006/main" xmlns:r="http://schemas.openxmlformats.org/officeDocument/2006/relationships" xmlns:p="http://schemas.openxmlformats.org/presentationml/2006/main">
  <p:tag name="NUM" val="3"/>
</p:tagLst>
</file>

<file path=ppt/tags/tag431.xml><?xml version="1.0" encoding="utf-8"?>
<p:tagLst xmlns:a="http://schemas.openxmlformats.org/drawingml/2006/main" xmlns:r="http://schemas.openxmlformats.org/officeDocument/2006/relationships" xmlns:p="http://schemas.openxmlformats.org/presentationml/2006/main">
  <p:tag name="NUM" val="9"/>
</p:tagLst>
</file>

<file path=ppt/tags/tag432.xml><?xml version="1.0" encoding="utf-8"?>
<p:tagLst xmlns:a="http://schemas.openxmlformats.org/drawingml/2006/main" xmlns:r="http://schemas.openxmlformats.org/officeDocument/2006/relationships" xmlns:p="http://schemas.openxmlformats.org/presentationml/2006/main">
  <p:tag name="NUM" val="3"/>
</p:tagLst>
</file>

<file path=ppt/tags/tag433.xml><?xml version="1.0" encoding="utf-8"?>
<p:tagLst xmlns:a="http://schemas.openxmlformats.org/drawingml/2006/main" xmlns:r="http://schemas.openxmlformats.org/officeDocument/2006/relationships" xmlns:p="http://schemas.openxmlformats.org/presentationml/2006/main">
  <p:tag name="NUM" val="1"/>
</p:tagLst>
</file>

<file path=ppt/tags/tag434.xml><?xml version="1.0" encoding="utf-8"?>
<p:tagLst xmlns:a="http://schemas.openxmlformats.org/drawingml/2006/main" xmlns:r="http://schemas.openxmlformats.org/officeDocument/2006/relationships" xmlns:p="http://schemas.openxmlformats.org/presentationml/2006/main">
  <p:tag name="NUM" val="2"/>
</p:tagLst>
</file>

<file path=ppt/tags/tag435.xml><?xml version="1.0" encoding="utf-8"?>
<p:tagLst xmlns:a="http://schemas.openxmlformats.org/drawingml/2006/main" xmlns:r="http://schemas.openxmlformats.org/officeDocument/2006/relationships" xmlns:p="http://schemas.openxmlformats.org/presentationml/2006/main">
  <p:tag name="NUM" val="3"/>
</p:tagLst>
</file>

<file path=ppt/tags/tag436.xml><?xml version="1.0" encoding="utf-8"?>
<p:tagLst xmlns:a="http://schemas.openxmlformats.org/drawingml/2006/main" xmlns:r="http://schemas.openxmlformats.org/officeDocument/2006/relationships" xmlns:p="http://schemas.openxmlformats.org/presentationml/2006/main">
  <p:tag name="NUM" val="3"/>
</p:tagLst>
</file>

<file path=ppt/tags/tag437.xml><?xml version="1.0" encoding="utf-8"?>
<p:tagLst xmlns:a="http://schemas.openxmlformats.org/drawingml/2006/main" xmlns:r="http://schemas.openxmlformats.org/officeDocument/2006/relationships" xmlns:p="http://schemas.openxmlformats.org/presentationml/2006/main">
  <p:tag name="NUM" val="1"/>
</p:tagLst>
</file>

<file path=ppt/tags/tag438.xml><?xml version="1.0" encoding="utf-8"?>
<p:tagLst xmlns:a="http://schemas.openxmlformats.org/drawingml/2006/main" xmlns:r="http://schemas.openxmlformats.org/officeDocument/2006/relationships" xmlns:p="http://schemas.openxmlformats.org/presentationml/2006/main">
  <p:tag name="NUM" val="2"/>
</p:tagLst>
</file>

<file path=ppt/tags/tag439.xml><?xml version="1.0" encoding="utf-8"?>
<p:tagLst xmlns:a="http://schemas.openxmlformats.org/drawingml/2006/main" xmlns:r="http://schemas.openxmlformats.org/officeDocument/2006/relationships" xmlns:p="http://schemas.openxmlformats.org/presentationml/2006/main">
  <p:tag name="NUM" val="3"/>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40.xml><?xml version="1.0" encoding="utf-8"?>
<p:tagLst xmlns:a="http://schemas.openxmlformats.org/drawingml/2006/main" xmlns:r="http://schemas.openxmlformats.org/officeDocument/2006/relationships" xmlns:p="http://schemas.openxmlformats.org/presentationml/2006/main">
  <p:tag name="NUM" val="3"/>
</p:tagLst>
</file>

<file path=ppt/tags/tag441.xml><?xml version="1.0" encoding="utf-8"?>
<p:tagLst xmlns:a="http://schemas.openxmlformats.org/drawingml/2006/main" xmlns:r="http://schemas.openxmlformats.org/officeDocument/2006/relationships" xmlns:p="http://schemas.openxmlformats.org/presentationml/2006/main">
  <p:tag name="NUM" val="1"/>
</p:tagLst>
</file>

<file path=ppt/tags/tag442.xml><?xml version="1.0" encoding="utf-8"?>
<p:tagLst xmlns:a="http://schemas.openxmlformats.org/drawingml/2006/main" xmlns:r="http://schemas.openxmlformats.org/officeDocument/2006/relationships" xmlns:p="http://schemas.openxmlformats.org/presentationml/2006/main">
  <p:tag name="NUM" val="2"/>
</p:tagLst>
</file>

<file path=ppt/tags/tag443.xml><?xml version="1.0" encoding="utf-8"?>
<p:tagLst xmlns:a="http://schemas.openxmlformats.org/drawingml/2006/main" xmlns:r="http://schemas.openxmlformats.org/officeDocument/2006/relationships" xmlns:p="http://schemas.openxmlformats.org/presentationml/2006/main">
  <p:tag name="NUM" val="3"/>
</p:tagLst>
</file>

<file path=ppt/tags/tag444.xml><?xml version="1.0" encoding="utf-8"?>
<p:tagLst xmlns:a="http://schemas.openxmlformats.org/drawingml/2006/main" xmlns:r="http://schemas.openxmlformats.org/officeDocument/2006/relationships" xmlns:p="http://schemas.openxmlformats.org/presentationml/2006/main">
  <p:tag name="NUM" val="3"/>
</p:tagLst>
</file>

<file path=ppt/tags/tag445.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4"/>
</p:tagLst>
</file>

<file path=ppt/tags/tag53.xml><?xml version="1.0" encoding="utf-8"?>
<p:tagLst xmlns:a="http://schemas.openxmlformats.org/drawingml/2006/main" xmlns:r="http://schemas.openxmlformats.org/officeDocument/2006/relationships" xmlns:p="http://schemas.openxmlformats.org/presentationml/2006/main">
  <p:tag name="NUM" val="4"/>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5"/>
</p:tagLst>
</file>

<file path=ppt/tags/tag57.xml><?xml version="1.0" encoding="utf-8"?>
<p:tagLst xmlns:a="http://schemas.openxmlformats.org/drawingml/2006/main" xmlns:r="http://schemas.openxmlformats.org/officeDocument/2006/relationships" xmlns:p="http://schemas.openxmlformats.org/presentationml/2006/main">
  <p:tag name="NUM" val="11"/>
</p:tagLst>
</file>

<file path=ppt/tags/tag58.xml><?xml version="1.0" encoding="utf-8"?>
<p:tagLst xmlns:a="http://schemas.openxmlformats.org/drawingml/2006/main" xmlns:r="http://schemas.openxmlformats.org/officeDocument/2006/relationships" xmlns:p="http://schemas.openxmlformats.org/presentationml/2006/main">
  <p:tag name="NUM" val="15"/>
</p:tagLst>
</file>

<file path=ppt/tags/tag59.xml><?xml version="1.0" encoding="utf-8"?>
<p:tagLst xmlns:a="http://schemas.openxmlformats.org/drawingml/2006/main" xmlns:r="http://schemas.openxmlformats.org/officeDocument/2006/relationships" xmlns:p="http://schemas.openxmlformats.org/presentationml/2006/main">
  <p:tag name="NUM" val="16"/>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15"/>
</p:tagLst>
</file>

<file path=ppt/tags/tag61.xml><?xml version="1.0" encoding="utf-8"?>
<p:tagLst xmlns:a="http://schemas.openxmlformats.org/drawingml/2006/main" xmlns:r="http://schemas.openxmlformats.org/officeDocument/2006/relationships" xmlns:p="http://schemas.openxmlformats.org/presentationml/2006/main">
  <p:tag name="NUM" val="16"/>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4830</Words>
  <Application>Microsoft Office PowerPoint</Application>
  <PresentationFormat>Affichage à l'écran (4:3)</PresentationFormat>
  <Paragraphs>951</Paragraphs>
  <Slides>111</Slides>
  <Notes>4</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111</vt:i4>
      </vt:variant>
    </vt:vector>
  </HeadingPairs>
  <TitlesOfParts>
    <vt:vector size="124" baseType="lpstr">
      <vt:lpstr>Aharoni</vt:lpstr>
      <vt:lpstr>Aptos</vt:lpstr>
      <vt:lpstr>Arial</vt:lpstr>
      <vt:lpstr>Arimo Italics</vt:lpstr>
      <vt:lpstr>Calibri</vt:lpstr>
      <vt:lpstr>Cambria</vt:lpstr>
      <vt:lpstr>Carelia</vt:lpstr>
      <vt:lpstr>Dosis</vt:lpstr>
      <vt:lpstr>Microsoft Uighur</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2025-09-14T11:47:59Z</dcterms:created>
  <dcterms:modified xsi:type="dcterms:W3CDTF">2025-09-14T13:33:39Z</dcterms:modified>
</cp:coreProperties>
</file>