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Override1.xml" ContentType="application/vnd.openxmlformats-officedocument.themeOverr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2"/>
  </p:notesMasterIdLst>
  <p:sldIdLst>
    <p:sldId id="2147482784" r:id="rId2"/>
    <p:sldId id="2147482700" r:id="rId3"/>
    <p:sldId id="2147482721" r:id="rId4"/>
    <p:sldId id="2147482550" r:id="rId5"/>
    <p:sldId id="2134805155" r:id="rId6"/>
    <p:sldId id="2147482549" r:id="rId7"/>
    <p:sldId id="2147482513" r:id="rId8"/>
    <p:sldId id="2147482990" r:id="rId9"/>
    <p:sldId id="2134805394" r:id="rId10"/>
    <p:sldId id="2134805395" r:id="rId11"/>
    <p:sldId id="2147482473" r:id="rId12"/>
    <p:sldId id="2147482869" r:id="rId13"/>
    <p:sldId id="2147482870" r:id="rId14"/>
    <p:sldId id="2147482871" r:id="rId15"/>
    <p:sldId id="2147482872" r:id="rId16"/>
    <p:sldId id="2147482873" r:id="rId17"/>
    <p:sldId id="2147482874" r:id="rId18"/>
    <p:sldId id="2147482880" r:id="rId19"/>
    <p:sldId id="2147482881" r:id="rId20"/>
    <p:sldId id="2147482882" r:id="rId21"/>
    <p:sldId id="2147482883" r:id="rId22"/>
    <p:sldId id="2147482884" r:id="rId23"/>
    <p:sldId id="2147482885" r:id="rId24"/>
    <p:sldId id="2147482886" r:id="rId25"/>
    <p:sldId id="2147482887" r:id="rId26"/>
    <p:sldId id="2134808455" r:id="rId27"/>
    <p:sldId id="2147482729" r:id="rId28"/>
    <p:sldId id="2147482877" r:id="rId29"/>
    <p:sldId id="2147482685" r:id="rId30"/>
    <p:sldId id="2147482878" r:id="rId31"/>
    <p:sldId id="2147482879" r:id="rId32"/>
    <p:sldId id="2147482730" r:id="rId33"/>
    <p:sldId id="2147482662" r:id="rId34"/>
    <p:sldId id="2147482726" r:id="rId35"/>
    <p:sldId id="2147482961" r:id="rId36"/>
    <p:sldId id="2147482960" r:id="rId37"/>
    <p:sldId id="2147482962" r:id="rId38"/>
    <p:sldId id="2147482988" r:id="rId39"/>
    <p:sldId id="2147482963" r:id="rId40"/>
    <p:sldId id="2147482741" r:id="rId41"/>
    <p:sldId id="2147482964" r:id="rId42"/>
    <p:sldId id="2147482986" r:id="rId43"/>
    <p:sldId id="2147482978" r:id="rId44"/>
    <p:sldId id="2147482751" r:id="rId45"/>
    <p:sldId id="2147482518" r:id="rId46"/>
    <p:sldId id="2147482667" r:id="rId47"/>
    <p:sldId id="2147482876" r:id="rId48"/>
    <p:sldId id="2147482737" r:id="rId49"/>
    <p:sldId id="2147482987" r:id="rId50"/>
    <p:sldId id="2134804803" r:id="rId51"/>
  </p:sldIdLst>
  <p:sldSz cx="13716000" cy="10287000"/>
  <p:notesSz cx="6858000" cy="9144000"/>
  <p:embeddedFontLst>
    <p:embeddedFont>
      <p:font typeface="Arimo Italics" panose="020B0604020202020204" charset="0"/>
      <p:regular r:id="rId53"/>
      <p:italic r:id="rId54"/>
    </p:embeddedFont>
    <p:embeddedFont>
      <p:font typeface="Carelia" panose="020B0604020202020204" charset="0"/>
      <p:regular r:id="rId55"/>
    </p:embeddedFont>
    <p:embeddedFont>
      <p:font typeface="Dosis" pitchFamily="2" charset="0"/>
      <p:regular r:id="rId56"/>
      <p:bold r:id="rId57"/>
    </p:embeddedFont>
    <p:embeddedFont>
      <p:font typeface="Microsoft Uighur" panose="02000000000000000000" pitchFamily="2" charset="-78"/>
      <p:regular r:id="rId58"/>
      <p:bold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784"/>
            <p14:sldId id="2147482700"/>
            <p14:sldId id="2147482721"/>
            <p14:sldId id="2147482550"/>
            <p14:sldId id="2134805155"/>
            <p14:sldId id="2147482549"/>
            <p14:sldId id="2147482513"/>
            <p14:sldId id="2147482990"/>
            <p14:sldId id="2134805394"/>
            <p14:sldId id="2134805395"/>
            <p14:sldId id="2147482473"/>
            <p14:sldId id="2147482869"/>
            <p14:sldId id="2147482870"/>
            <p14:sldId id="2147482871"/>
            <p14:sldId id="2147482872"/>
            <p14:sldId id="2147482873"/>
            <p14:sldId id="2147482874"/>
            <p14:sldId id="2147482880"/>
            <p14:sldId id="2147482881"/>
            <p14:sldId id="2147482882"/>
            <p14:sldId id="2147482883"/>
            <p14:sldId id="2147482884"/>
            <p14:sldId id="2147482885"/>
            <p14:sldId id="2147482886"/>
            <p14:sldId id="2147482887"/>
            <p14:sldId id="2134808455"/>
            <p14:sldId id="2147482729"/>
            <p14:sldId id="2147482877"/>
            <p14:sldId id="2147482685"/>
            <p14:sldId id="2147482878"/>
            <p14:sldId id="2147482879"/>
            <p14:sldId id="2147482730"/>
            <p14:sldId id="2147482662"/>
            <p14:sldId id="2147482726"/>
            <p14:sldId id="2147482961"/>
            <p14:sldId id="2147482960"/>
            <p14:sldId id="2147482962"/>
            <p14:sldId id="2147482988"/>
            <p14:sldId id="2147482963"/>
            <p14:sldId id="2147482741"/>
            <p14:sldId id="2147482964"/>
            <p14:sldId id="2147482986"/>
            <p14:sldId id="2147482978"/>
            <p14:sldId id="2147482751"/>
            <p14:sldId id="2147482518"/>
            <p14:sldId id="2147482667"/>
            <p14:sldId id="2147482876"/>
            <p14:sldId id="2147482737"/>
            <p14:sldId id="2147482987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0327" autoAdjust="0"/>
  </p:normalViewPr>
  <p:slideViewPr>
    <p:cSldViewPr>
      <p:cViewPr varScale="1">
        <p:scale>
          <a:sx n="50" d="100"/>
          <a:sy n="50" d="100"/>
        </p:scale>
        <p:origin x="1368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06/10/2025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34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29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30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1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6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3.png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0.png"/><Relationship Id="rId4" Type="http://schemas.openxmlformats.org/officeDocument/2006/relationships/image" Target="../media/image1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7.png"/><Relationship Id="rId7" Type="http://schemas.openxmlformats.org/officeDocument/2006/relationships/image" Target="../media/image40.png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39.png"/><Relationship Id="rId11" Type="http://schemas.openxmlformats.org/officeDocument/2006/relationships/image" Target="../media/image27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18.svg"/><Relationship Id="rId9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7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0" Type="http://schemas.openxmlformats.org/officeDocument/2006/relationships/image" Target="../media/image48.png"/><Relationship Id="rId4" Type="http://schemas.openxmlformats.org/officeDocument/2006/relationships/image" Target="../media/image18.svg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7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0.png"/><Relationship Id="rId5" Type="http://schemas.openxmlformats.org/officeDocument/2006/relationships/image" Target="../media/image30.png"/><Relationship Id="rId10" Type="http://schemas.openxmlformats.org/officeDocument/2006/relationships/image" Target="../media/image53.png"/><Relationship Id="rId4" Type="http://schemas.openxmlformats.org/officeDocument/2006/relationships/image" Target="../media/image18.svg"/><Relationship Id="rId9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7.png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36.png"/><Relationship Id="rId5" Type="http://schemas.openxmlformats.org/officeDocument/2006/relationships/image" Target="../media/image54.png"/><Relationship Id="rId10" Type="http://schemas.openxmlformats.org/officeDocument/2006/relationships/image" Target="../media/image58.png"/><Relationship Id="rId4" Type="http://schemas.openxmlformats.org/officeDocument/2006/relationships/image" Target="../media/image18.svg"/><Relationship Id="rId9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image" Target="../media/image18.svg"/><Relationship Id="rId5" Type="http://schemas.openxmlformats.org/officeDocument/2006/relationships/tags" Target="../tags/tag48.xml"/><Relationship Id="rId10" Type="http://schemas.openxmlformats.org/officeDocument/2006/relationships/image" Target="../media/image17.png"/><Relationship Id="rId4" Type="http://schemas.openxmlformats.org/officeDocument/2006/relationships/tags" Target="../tags/tag47.xml"/><Relationship Id="rId9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12" Type="http://schemas.openxmlformats.org/officeDocument/2006/relationships/image" Target="../media/image59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image" Target="../media/image18.svg"/><Relationship Id="rId5" Type="http://schemas.openxmlformats.org/officeDocument/2006/relationships/tags" Target="../tags/tag56.xml"/><Relationship Id="rId10" Type="http://schemas.openxmlformats.org/officeDocument/2006/relationships/image" Target="../media/image17.png"/><Relationship Id="rId4" Type="http://schemas.openxmlformats.org/officeDocument/2006/relationships/tags" Target="../tags/tag55.xml"/><Relationship Id="rId9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3" Type="http://schemas.openxmlformats.org/officeDocument/2006/relationships/tags" Target="../tags/tag62.xml"/><Relationship Id="rId7" Type="http://schemas.openxmlformats.org/officeDocument/2006/relationships/tags" Target="../tags/tag66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image" Target="../media/image18.svg"/><Relationship Id="rId5" Type="http://schemas.openxmlformats.org/officeDocument/2006/relationships/tags" Target="../tags/tag64.xml"/><Relationship Id="rId10" Type="http://schemas.openxmlformats.org/officeDocument/2006/relationships/image" Target="../media/image17.png"/><Relationship Id="rId4" Type="http://schemas.openxmlformats.org/officeDocument/2006/relationships/tags" Target="../tags/tag63.xml"/><Relationship Id="rId9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8.svg"/><Relationship Id="rId5" Type="http://schemas.openxmlformats.org/officeDocument/2006/relationships/tags" Target="../tags/tag72.xml"/><Relationship Id="rId10" Type="http://schemas.openxmlformats.org/officeDocument/2006/relationships/image" Target="../media/image17.png"/><Relationship Id="rId4" Type="http://schemas.openxmlformats.org/officeDocument/2006/relationships/tags" Target="../tags/tag71.xml"/><Relationship Id="rId9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image" Target="../media/image18.svg"/><Relationship Id="rId5" Type="http://schemas.openxmlformats.org/officeDocument/2006/relationships/tags" Target="../tags/tag80.xml"/><Relationship Id="rId10" Type="http://schemas.openxmlformats.org/officeDocument/2006/relationships/image" Target="../media/image17.png"/><Relationship Id="rId4" Type="http://schemas.openxmlformats.org/officeDocument/2006/relationships/tags" Target="../tags/tag79.xml"/><Relationship Id="rId9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image" Target="../media/image18.sv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image" Target="../media/image17.png"/><Relationship Id="rId5" Type="http://schemas.openxmlformats.org/officeDocument/2006/relationships/tags" Target="../tags/tag8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87.xml"/><Relationship Id="rId9" Type="http://schemas.openxmlformats.org/officeDocument/2006/relationships/tags" Target="../tags/tag9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13" Type="http://schemas.openxmlformats.org/officeDocument/2006/relationships/image" Target="../media/image59.png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18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7.png"/><Relationship Id="rId5" Type="http://schemas.openxmlformats.org/officeDocument/2006/relationships/tags" Target="../tags/tag9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6.xml"/><Relationship Id="rId9" Type="http://schemas.openxmlformats.org/officeDocument/2006/relationships/tags" Target="../tags/tag10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12" Type="http://schemas.openxmlformats.org/officeDocument/2006/relationships/image" Target="../media/image18.sv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11" Type="http://schemas.openxmlformats.org/officeDocument/2006/relationships/image" Target="../media/image17.png"/><Relationship Id="rId5" Type="http://schemas.openxmlformats.org/officeDocument/2006/relationships/tags" Target="../tags/tag10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05.xml"/><Relationship Id="rId9" Type="http://schemas.openxmlformats.org/officeDocument/2006/relationships/tags" Target="../tags/tag110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image" Target="../media/image18.sv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image" Target="../media/image17.png"/><Relationship Id="rId5" Type="http://schemas.openxmlformats.org/officeDocument/2006/relationships/tags" Target="../tags/tag11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4.xml"/><Relationship Id="rId9" Type="http://schemas.openxmlformats.org/officeDocument/2006/relationships/tags" Target="../tags/tag11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Relationship Id="rId6" Type="http://schemas.openxmlformats.org/officeDocument/2006/relationships/image" Target="../media/image60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60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125.xml"/><Relationship Id="rId7" Type="http://schemas.openxmlformats.org/officeDocument/2006/relationships/image" Target="../media/image62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jpeg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60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Relationship Id="rId5" Type="http://schemas.openxmlformats.org/officeDocument/2006/relationships/image" Target="../media/image60.png"/><Relationship Id="rId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9.xml"/><Relationship Id="rId7" Type="http://schemas.openxmlformats.org/officeDocument/2006/relationships/image" Target="../media/image19.jpe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2" Type="http://schemas.openxmlformats.org/officeDocument/2006/relationships/tags" Target="../tags/tag2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54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43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3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8" y="358849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2" y="4813297"/>
            <a:ext cx="2967137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91" y="376892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8" y="4161986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Parcours </a:t>
            </a:r>
            <a:r>
              <a:rPr lang="fr-FR" sz="4200" b="1">
                <a:solidFill>
                  <a:srgbClr val="FFC000"/>
                </a:solidFill>
              </a:rPr>
              <a:t>: </a:t>
            </a:r>
            <a:r>
              <a:rPr lang="fr-FR" sz="5400" b="1">
                <a:solidFill>
                  <a:srgbClr val="FFC000"/>
                </a:solidFill>
              </a:rPr>
              <a:t>2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93" y="526159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40188" y="6849486"/>
            <a:ext cx="4120103" cy="2664025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85" y="5643609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Palier : </a:t>
            </a:r>
            <a:r>
              <a:rPr lang="fr-FR" sz="5400" b="1" dirty="0">
                <a:solidFill>
                  <a:srgbClr val="FFC000"/>
                </a:solidFill>
              </a:rPr>
              <a:t>5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65" y="7174827"/>
            <a:ext cx="42312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Séance : 5 Rebrassage 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9" y="5031114"/>
            <a:ext cx="26772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E102E3-CE0E-42B9-5FEB-8588EF46C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6367" y="7662604"/>
            <a:ext cx="2102982" cy="18547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4124378"/>
              </p:ext>
            </p:extLst>
          </p:nvPr>
        </p:nvGraphicFramePr>
        <p:xfrm>
          <a:off x="2" y="-2"/>
          <a:ext cx="6710919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20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F28BBCE-E0D5-7FE9-5300-3755B0FEBC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609607"/>
            <a:ext cx="4646140" cy="418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35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985154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or-chestre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orchestre. c-h font le son « k ».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orchestre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768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4E2C4-3945-23F8-5E52-7DFF9AB9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B8150E-A9CC-D34A-9EF1-43551BD254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65DA06-1FF8-DEF4-A459-11E73617D8A4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3A03A91-C69C-1E41-7C04-1AB0BBBD275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BC0CE1B-7174-4EEB-8165-617FAEA6EF4D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9527042-66C3-3357-8611-6FDAA9E42F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3485659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4384D45-DDDF-BBD5-C6AE-8CE48EB4E5B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A40780-307D-3161-7C65-96FFA320B4E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AE91EA-58C3-A430-C8E2-90F98ECB2F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9136" y="3451356"/>
            <a:ext cx="3015734" cy="237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6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7F88-DBBE-A7C4-339E-CB410C83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C556D2-EF74-30F8-C994-A3546733C3A9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20F4CC-FBEA-1029-D207-E24BBE50A6F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88D80B-936B-2985-0B96-20113CC5F8D1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CDBBC7-163B-A4EE-7CFC-A1EFC3EE1234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F1254D-35E1-F7CA-6E81-E30E78CB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27E872-3A4F-4B91-C441-F942969814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3536277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ACDC76-06BC-199A-31B4-022B11DF0140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ma-ga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sin. magasin. S fait le son « z ».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708EB-18E8-D1C9-46C5-0DBA51838984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magasin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04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D276-511F-A69F-446D-F6062FB1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5594A9-1E1F-476F-8459-E5CCF61CA8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B45319-B2E3-BEF0-F007-AE55C84D7783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7D82F8-1379-ABCD-8E0E-BD205D8DC05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E1F236B-8CF9-127F-FA90-3B52AFE60D46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D0C4FB-5EAD-85D6-4411-03F517148C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6156041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40F386E-4D84-17C6-B0BF-E511CACFC158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037EB-81E4-C3E0-2C6E-705A2BB83F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2F1B7B-C046-0C7D-784F-C82DAC39C4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3695700"/>
            <a:ext cx="3837852" cy="319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36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2E185-2811-2211-8DED-365A585D6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A0793C-8AE6-8C8C-2377-FB5172D0C69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930241C-7F84-37C5-8386-4E05CC7335F5}"/>
              </a:ext>
            </a:extLst>
          </p:cNvPr>
          <p:cNvSpPr/>
          <p:nvPr/>
        </p:nvSpPr>
        <p:spPr>
          <a:xfrm>
            <a:off x="324640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05FEE6-BA49-E91A-988D-E4A02DA9A86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79C0A5-E75C-2A84-2BAB-0D9D5FDD22DA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2CE00F-6F4E-6CEB-141C-D7511F57D2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2577775"/>
            <a:ext cx="8812164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1641077-EA23-7FBF-6F82-E845348AB8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624047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7ACB974-4158-1C8C-51BB-21E605E6DAB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exposition. exposition. t - i-o-n font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C99A70-2BE7-172D-F46C-06C6D96B4AAE}"/>
              </a:ext>
            </a:extLst>
          </p:cNvPr>
          <p:cNvSpPr txBox="1"/>
          <p:nvPr/>
        </p:nvSpPr>
        <p:spPr>
          <a:xfrm>
            <a:off x="4038600" y="4291780"/>
            <a:ext cx="5257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exposition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018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51161-36AA-3A3B-B51A-9AAE9916D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1450C1-B9B6-1D37-F427-E0EC30C6C9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AA9C1F-1DFB-B70D-7F05-4E4370DD375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292C52-9C6A-9708-4ECB-D644E657A56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BD2D1B7-28B4-6557-7CFA-1A59175988E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A41956-FBF6-84E9-BB9B-A39E270E6B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830997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3E4B4E-90CF-33F7-D687-5B2E14CAC0A0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743725-3C4A-E2C1-E4D6-CB1C4E8D96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70715"/>
            <a:ext cx="1958125" cy="15138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246D3A-5C2B-F282-D413-BBB8E4A675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3" y="3238500"/>
            <a:ext cx="3004453" cy="321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6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11A6-E8ED-96BF-DABF-53C8BF3A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61093-9D75-FDEE-77E8-2E230B91925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1FBE2F-0E9F-AF1B-45D4-F97EBAD4B5ED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FC553B3-228D-85AD-0CE4-49D9CAE8C54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A0BD5F-B22A-0E61-867D-0752D956D02E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2DE67B-2401-F677-51D2-C69A5AAEBA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10C2B54-3B81-E060-C31B-E2DC466F2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717610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4E91E40-5406-CBAB-133B-8E5B17F33B7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étoile. Étoile.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38BA7C-D820-0761-ECC3-CE8942AD2891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étoile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39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33A03-1415-6AC5-1534-40EF4493B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76D9B7-F42E-5C6F-1168-661A829443E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334D1A-CA9C-8D3B-38EA-007339387F21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4EAD3D-5FD3-3CA7-F28D-341BB89ED980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3EF71C0-7321-9101-98D1-17DBFFF58597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C49AF14-1378-1955-F29D-3083513A5D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873545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6245D96-764D-1BDC-4047-4CDEBE95EE2A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DEC12F-7B95-0A36-61AD-8BFDEE54EB2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5569AFD-16A0-AA02-970D-44BE1C8A6C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0" y="3543300"/>
            <a:ext cx="4200399" cy="353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56117-E332-AD69-FCCD-7026D4A87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5B258C-6259-0D2A-AC65-D3A43EF7B7B1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CE86523-0470-3E03-AFF5-0386AB9FD2AF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BBD48F-99F8-642C-CF7D-842A7926B8CE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295C878-502E-E64F-37B9-99433DA0413B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B95C2F1-32D2-3B93-05C0-0B00216C09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C180F61-9D91-0531-99CB-2A00477DBE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90781700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6D131C8-4645-7292-5D7D-BB279C539A42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ordinateur.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8F7AC4-AEE0-189F-5653-5DE8FE6257EE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ordinateur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4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CA564-3632-8FAB-6504-CCD1D776E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ED985F-E827-EBA8-A350-7311D14122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96113D-740A-697F-58B5-D2FEB92AA000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656031-3EC5-29ED-12AE-8904B2FD0DD4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21E894C-2FC0-D3AA-4C35-67C592EDFB8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AE4FB7-1423-343E-6389-B27BEFC52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1724621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AD984C-3984-633B-1353-8383CC0F7391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63189C-226F-22CA-427F-4D28AB13538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11813F0-05CB-9CF2-21A2-45D90A5E8C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0" y="3314700"/>
            <a:ext cx="2221521" cy="23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98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46F68-839A-9FE9-A3F8-A975BCB25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6AF41D-A096-7136-9405-D97235CEE5E6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4D574C-8B67-A42A-8335-E598D3AD14FC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C59DC6-787C-988B-19EB-3857D2D6CE2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4E18333-0E95-7500-4656-2E8C82BACAB8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E2D0603-CB3F-21EC-8896-304AC9EE60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AB99C5-1D01-096F-1B67-319BA1D2AC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8138200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1AF0482-6DD7-54D6-D901-BBF722D7C444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addition.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DFEAC1-320E-292C-AB70-D9F4D94A3617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addition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00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76487-B498-6C07-E732-B57864CA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01B8C3E-2EDC-D859-9E27-7BACA3E86C4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3CE0FB-0563-A228-D873-D6B4AB375D9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38AC0FC-C7F6-09DA-9C5A-2021ED406740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6F22ADE-08DC-737F-BC04-E48A1F2A4B2E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6F428-E210-F0E2-963C-9B305DD6CC6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6998566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F3834CE-398D-575F-E6CB-C981A89F296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79B666-64A6-B99F-1609-885585BEDF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46C6B94-985F-BBE1-EC2E-679B5F9B06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388" y="3084846"/>
            <a:ext cx="2499223" cy="411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20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E1E73-8905-4BE1-BC95-0D5477F81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E12E04-2C0C-4E07-9AED-CCC6C281DC38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586988-E376-4C66-FB3F-5AC369B0292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2833D3-B736-ADEC-900E-02CAEBE9003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3448E59-C076-DC31-3815-1F09C5FBAC7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1384F8-0C2C-F0C9-4450-C0C14A86F51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9340627-9997-5D36-0774-5B79AEA5816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0171229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43EA92B-154C-BDCE-F6D4-5B05CDA77259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femme. Le e fait le son « a »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6E5B24D-8772-EAE9-024B-43924D7571D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femme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6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34364-4272-5633-0AD2-455EC5480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7227FF-E5E4-5F83-D232-B762FDBBA5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1D879C-E9D7-C5BF-E414-103448E2C8F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730FEE8-69D6-7865-C1ED-03DA6E3C622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DD824FD-8988-CEBE-D3B6-BA604A59E033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A6AF73A-49CC-C495-1C24-A74D20BB43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41208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CCED6F6-6812-2727-8D8A-7A19555A9EEF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C40712-6158-1DA7-B082-FE2525BA67F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FF91F47-BBA4-6201-A179-CC28296D94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3374899"/>
            <a:ext cx="1467721" cy="353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818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E94BF-8E18-C349-957E-4BE03A71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14F5BD-680C-D768-2A62-F8DC64F0CF8E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9C4B4FC-73A0-C67A-C9AB-D4347956F7CE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C9F0E-1890-01F2-C417-D1D3053A6A58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48B466C-D930-7693-B001-A359980EEDD9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1CB11EB-B898-C1C6-CBD5-B5ECB87D312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A3B31CC-1F74-2EBA-58B5-32A01BB88BB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260182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AA49EB1-F7A1-B1F4-02EA-075B2B7A4988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homme . Corrigez.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A41B384-FC9D-60D1-56A8-0C96DE0B6766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homme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9968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4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du palier 5)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diapositives, de manière à ce que chacun participe au moins une fois.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2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711897" y="309347"/>
            <a:ext cx="12089703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44882880"/>
              </p:ext>
            </p:extLst>
          </p:nvPr>
        </p:nvGraphicFramePr>
        <p:xfrm>
          <a:off x="52947" y="-17318"/>
          <a:ext cx="670596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3" name="Image 22">
            <a:extLst>
              <a:ext uri="{FF2B5EF4-FFF2-40B4-BE49-F238E27FC236}">
                <a16:creationId xmlns:a16="http://schemas.microsoft.com/office/drawing/2014/main" id="{23204BD6-87E3-05A0-CC08-986D247114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089" y="6660583"/>
            <a:ext cx="1710380" cy="138000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B78A3A9-C4AB-19ED-5CE9-03150426C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9118" y="6997928"/>
            <a:ext cx="1710380" cy="109207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A1B5C73-0105-556F-4062-27AAA9A9C3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786" y="6311954"/>
            <a:ext cx="2115839" cy="207726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7DB1A2A0-886F-0263-D616-1CA669B1E1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3391" y="6669292"/>
            <a:ext cx="2265095" cy="1749341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01AC174-1DCD-636D-3A06-523EE76EA3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21939" y="2712457"/>
            <a:ext cx="1843523" cy="128972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6E1B80C-44AB-CC8B-1F81-2E355EA0CC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949" y="2522980"/>
            <a:ext cx="2784198" cy="250975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333C937-F95A-7D9B-FDC7-0EB07AB0DC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06933" y="2712450"/>
            <a:ext cx="2370882" cy="215382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3E6F232-9DB5-2BB9-F2C0-8864DDD028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52324" y="2538268"/>
            <a:ext cx="1153343" cy="27795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DA34657-FE37-2433-0278-E2B50634B118}"/>
              </a:ext>
            </a:extLst>
          </p:cNvPr>
          <p:cNvSpPr txBox="1"/>
          <p:nvPr/>
        </p:nvSpPr>
        <p:spPr>
          <a:xfrm>
            <a:off x="1772962" y="616079"/>
            <a:ext cx="10492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6893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22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7" y="342904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750492" y="516605"/>
            <a:ext cx="111985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32764008"/>
              </p:ext>
            </p:extLst>
          </p:nvPr>
        </p:nvGraphicFramePr>
        <p:xfrm>
          <a:off x="52947" y="-17318"/>
          <a:ext cx="670596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04CD7BD-CAAB-21A5-82A9-4191F9B6EE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280" y="6272564"/>
            <a:ext cx="1942721" cy="20772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049A96A-51B8-6D52-397F-9F48E1CB34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5242" y="2621660"/>
            <a:ext cx="1924856" cy="189942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3DE9F8-11BD-D767-7436-7EEFDA9970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0491" y="6131564"/>
            <a:ext cx="1734750" cy="23592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9D97D6-0568-E9EC-5EF4-271FAB667E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92350" y="6542727"/>
            <a:ext cx="1824014" cy="16017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73C1D8-C0A5-2C76-F864-D4F1FF1CE6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5054" y="6477908"/>
            <a:ext cx="2004168" cy="166656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DB87A34-87F9-944E-922A-FDA8A1DD30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5275" y="2735054"/>
            <a:ext cx="2149113" cy="154986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4B349CB-E6A6-1892-125B-BC97F05377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35703" y="2450804"/>
            <a:ext cx="1360775" cy="192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5.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difficultés particulières présentées.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Lire des phrases avec difficultés particulières.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2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7" y="342904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2" y="516612"/>
            <a:ext cx="111985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27605614"/>
              </p:ext>
            </p:extLst>
          </p:nvPr>
        </p:nvGraphicFramePr>
        <p:xfrm>
          <a:off x="52947" y="-17318"/>
          <a:ext cx="5541891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24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35CD6B4-6DB0-2069-626C-D4FD5CEEDF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4904" y="2254404"/>
            <a:ext cx="2613356" cy="219839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B8B443-460C-B4B6-0964-822CCF3BC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44070" y="6365238"/>
            <a:ext cx="1965803" cy="26180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DECF441-C95B-79D4-5693-87B3145A1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44069" y="2564883"/>
            <a:ext cx="1799301" cy="187191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FE8723A-2430-5627-6DDD-4FE32EC9F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3445" y="2129686"/>
            <a:ext cx="2742881" cy="27428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A13525-B934-373A-7431-9571B8B9BD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9735" y="6471969"/>
            <a:ext cx="2079980" cy="251133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5A877AC-FF65-F085-461C-FA7F2627C2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3446" y="6808405"/>
            <a:ext cx="2742879" cy="206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3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19" y="34290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310485" y="342897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750492" y="516605"/>
            <a:ext cx="111985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67155746"/>
              </p:ext>
            </p:extLst>
          </p:nvPr>
        </p:nvGraphicFramePr>
        <p:xfrm>
          <a:off x="52947" y="-17318"/>
          <a:ext cx="670596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C6BBBCA-B862-E2AD-43A9-FC60A4D51F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171" y="2557031"/>
            <a:ext cx="2114496" cy="291105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396507-AFA8-2290-85B8-036E3830F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581" y="2387852"/>
            <a:ext cx="2293017" cy="377759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E43C2B6-8FD1-A4D9-2F47-F7DE8CF71D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298" y="3605789"/>
            <a:ext cx="5000937" cy="18650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49B6921-0156-0630-04ED-1B056DCC4C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35" y="7205701"/>
            <a:ext cx="3736925" cy="21853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8AC2A1-BFAC-24B2-CB86-B836132441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440" y="6588637"/>
            <a:ext cx="2994504" cy="273691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F2A5016-EDAE-9D22-0D23-5ECEB29681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935" y="5896058"/>
            <a:ext cx="2994504" cy="327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080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2073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lecture: révision collective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318221" y="4347273"/>
            <a:ext cx="11388419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tous les élèves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un par un pour lire les mots sur les diapositives lors de la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révision collective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 défilement des diapositives peut être bidirectionnel afin d’assurer la couverture des difficultés et la participation de tous.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dispose de la liberté de consacrer plus de temps à une difficulté identifiée selon les besoins. Dans ce cas il réexplique et donne des exemples au tableau latéral.</a:t>
            </a: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lecture: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Lire des mots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58564-3BC2-796C-8874-A1BFCBAD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3609F6-386B-E8EE-0FE5-079497D36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8A366E-4557-E93B-A235-B805444D6D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008199-B6F9-4B6A-1A11-B7073424D59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ABF246-EFAA-3B9A-46E9-5A809281D05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A012E6C-5002-972D-F24C-156252BDDF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E1736FA-D0A2-C3D7-F383-D7D8FB5BF0F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7EA514-B032-3EF1-8C08-5C82E77CAE4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4E4BB82-7DFE-1EAD-EF28-154C5F6D6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373415"/>
              </p:ext>
            </p:extLst>
          </p:nvPr>
        </p:nvGraphicFramePr>
        <p:xfrm>
          <a:off x="423545" y="2198590"/>
          <a:ext cx="12850236" cy="752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12674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endParaRPr lang="fr-MA" sz="6600" b="1" i="0" dirty="0">
                        <a:solidFill>
                          <a:srgbClr val="24202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  <a:tr h="2530201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s’amu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er   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abite     sai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on te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nologie    maga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in   t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</a:t>
                      </a:r>
                      <a:endParaRPr lang="fr-MA" sz="6600" b="1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918023"/>
                  </a:ext>
                </a:extLst>
              </a:tr>
              <a:tr h="25302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te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nicien  mu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ique   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uit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509125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AD55DD-3372-352D-AA57-CC67791456B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11489842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4725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7A136-6F2F-1EDB-8B03-76DCE368B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CE1A90-66E5-7F24-8365-47E5D2BF990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F0D341-40A2-833C-42F5-40E64088313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E4C8B1-E779-8A61-5783-E4E1559CC1F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896C29-535C-0304-E053-9E7895E596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56FFD2-27E6-28C9-3D22-8915F49C797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339128-669E-FFD3-00A4-8B6F573232C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1D3216-0102-DC5C-1C36-71E429BE12F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C376DF9-FACC-AC5D-B7D6-B34FD39CBB50}"/>
              </a:ext>
            </a:extLst>
          </p:cNvPr>
          <p:cNvGraphicFramePr>
            <a:graphicFrameLocks noGrp="1"/>
          </p:cNvGraphicFramePr>
          <p:nvPr/>
        </p:nvGraphicFramePr>
        <p:xfrm>
          <a:off x="423545" y="1807409"/>
          <a:ext cx="12850236" cy="7913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7913085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ces étoiles       nous avons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vous aimez          des îles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petit homme       des étoiles 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Ils arrivent       Nous entrons</a:t>
                      </a:r>
                      <a:endParaRPr kumimoji="0" lang="fr-MA" sz="6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02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8D1E22-D731-242B-642F-136E4605D27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494265588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D6CFE83-62F4-562A-7DE0-7C45FA8EC2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56154" y="3440355"/>
            <a:ext cx="1401098" cy="3942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6A06956-F7C8-CBA3-6D05-E3CBF2DD58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03342" y="9492143"/>
            <a:ext cx="1401098" cy="39422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3D9977F-C7CB-59F7-01E7-D60DF79E7E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4269" y="9508166"/>
            <a:ext cx="1401098" cy="3942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A9B61F9-3669-14B4-79AF-4803E0A56F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1736" y="5493011"/>
            <a:ext cx="1401098" cy="39422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953385-B06F-BD92-DA8A-D0F4783875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81768" y="5467529"/>
            <a:ext cx="1401098" cy="39422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EA01D10-E7F5-6F02-48A3-9CDE70229F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81768" y="3440355"/>
            <a:ext cx="1401098" cy="39422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CE72E8C-34A0-0EA0-600C-4DF1EB136B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13059" y="7545666"/>
            <a:ext cx="1401098" cy="39422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6D69AB8-6FC5-6266-9A30-536A3D2572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34928" y="7545666"/>
            <a:ext cx="1401098" cy="39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3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opération      addition      essentiel    acrobatie      invention      patience  information     essentielle     initial</a:t>
            </a:r>
          </a:p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présentation      spatial        patient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513273785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AB587-3740-CC95-A22B-9D1CD0F1D324}"/>
              </a:ext>
            </a:extLst>
          </p:cNvPr>
          <p:cNvGraphicFramePr>
            <a:graphicFrameLocks noGrp="1"/>
          </p:cNvGraphicFramePr>
          <p:nvPr/>
        </p:nvGraphicFramePr>
        <p:xfrm>
          <a:off x="423545" y="1807409"/>
          <a:ext cx="12850236" cy="7492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74923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FR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f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   ils lis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différ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ils respect</a:t>
                      </a:r>
                      <a:r>
                        <a:rPr lang="fr-MA" sz="6600" b="1" i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     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consci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</a:t>
                      </a: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réc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kern="120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nt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          elles écriv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Prud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   ils écout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elles  travaill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endParaRPr lang="fr-MA" sz="3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346340034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7215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4D90F-722D-DDB1-87BC-626C2CBE4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90EA80-1537-8B49-E784-107AB775B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A57F8B-5CA1-504E-B5D1-AA8AA77AAF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26684F-48A2-6FF0-754A-8B41F9DAA3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opération      s’amuser     femme   technicien      invention      ils arrivent  information     prudemment     des îles</a:t>
            </a:r>
          </a:p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Elles écoutent    un homme       du thé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DF8179-88A6-DF02-9181-111911BD00F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3C67181-28EF-FA5D-C373-F9A92FAAC97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756969-4637-F09C-6084-36026600BC3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6F401B-6407-E564-3C6E-A43CD3E3021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A7E6BC-2BFF-BD26-A695-0274405C23D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3525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6FE6E-1E79-EE5E-C21C-D4489179B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65E2B4D-4F5E-C01C-2EDE-D6AB3AD98E2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71E93BE-800B-9843-4045-62B5575157D5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7326B0F-281C-591E-34C7-FEAAF526400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lecture: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Lire des phrases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0706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95469" y="1864755"/>
            <a:ext cx="12506394" cy="706789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Voici l’orchestre de la musique andalouse.</a:t>
            </a:r>
            <a:endParaRPr lang="fr-MA" sz="900" dirty="0"/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se compose de plusieurs musiciens.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sont habillés en costumes bleus.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a une chemise rose et une veste grise.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047342318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9409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95469" y="1864756"/>
            <a:ext cx="12506394" cy="706789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élèves et leur enseignante célèbrent l’anniversaire de la marche verte.</a:t>
            </a:r>
            <a:endParaRPr lang="fr-MA" sz="5400" dirty="0"/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organisent une exposition. 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ont accroché des affiches.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192815664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60F755C-376E-283C-8DAD-39FEC48B07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5120" y="3637189"/>
            <a:ext cx="908801" cy="2557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DA9BBA-F11C-4528-859D-DCC9EA8447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75156" y="3509335"/>
            <a:ext cx="908801" cy="2557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52C9824-AF48-149C-3971-481E5F6291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76381" y="6859037"/>
            <a:ext cx="908801" cy="2557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6759BD8-8724-48D0-466B-6D3B91D0E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7968" y="6741727"/>
            <a:ext cx="908801" cy="2557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764193-9D1B-E4D9-68CD-E38DFE50F1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3682" y="8453804"/>
            <a:ext cx="908801" cy="2557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EB4FFBD-A3DD-2E51-1B0B-AEE357FC43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68346" y="8497447"/>
            <a:ext cx="908801" cy="2557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734B70-485D-D7F7-8543-35A3486DEE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68438" y="8497448"/>
            <a:ext cx="908801" cy="25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256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ADEA2-1FB6-9230-3E76-71E6EE830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0D5484-9F47-3201-5695-5209473CE4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BD77B1-BB7F-B1E5-A714-6332134DB84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C0344-B3DC-9B2E-8592-F0B0A3F770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1A0F89-D587-EB86-D9C1-19D0337693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3527B5-3F6D-B305-3B91-6D80102A43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8E14929-06FA-0AB9-23E6-63378131A32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EFD6C9-7B6C-EF08-75F7-32C8F1597E0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142910" y="631541"/>
            <a:ext cx="11529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élèves, chacun lit une phrase.</a:t>
            </a:r>
          </a:p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2BECA52D-1E01-82F8-8F0B-7224AADC5AE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29188" y="1864757"/>
            <a:ext cx="13030202" cy="1072634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685817">
              <a:lnSpc>
                <a:spcPct val="150000"/>
              </a:lnSpc>
              <a:spcAft>
                <a:spcPts val="600"/>
              </a:spcAft>
              <a:defRPr/>
            </a:pPr>
            <a:endParaRPr lang="fr-FR" sz="48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57AFE52-12EE-81D0-F16A-0E0EB2F7AC0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98152653"/>
              </p:ext>
            </p:extLst>
          </p:nvPr>
        </p:nvGraphicFramePr>
        <p:xfrm>
          <a:off x="-4388" y="-42914"/>
          <a:ext cx="6678036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601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26012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26012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D875611-B4EB-121C-C5BC-EB3B83DFEB48}"/>
              </a:ext>
            </a:extLst>
          </p:cNvPr>
          <p:cNvGraphicFramePr>
            <a:graphicFrameLocks noGrp="1"/>
          </p:cNvGraphicFramePr>
          <p:nvPr/>
        </p:nvGraphicFramePr>
        <p:xfrm>
          <a:off x="429188" y="1621138"/>
          <a:ext cx="12711635" cy="1166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1635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8298180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6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est une inven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moderne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permet la rédac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textes.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C’est un outil essen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iel.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aide à la créa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documents.</a:t>
                      </a:r>
                      <a:endParaRPr lang="fr-MA" sz="60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3281360">
                <a:tc>
                  <a:txBody>
                    <a:bodyPr/>
                    <a:lstStyle/>
                    <a:p>
                      <a:endParaRPr lang="fr-MA" sz="6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6628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B6789-DE1C-94E6-DF6B-A6A8D32AE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BA1812-CDF2-B658-114C-733EFA6B448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833BC6-05A6-4676-5A3D-100B09576A7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224254F-B662-3506-BFD7-A1C3CBC379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7D9D53-B0BF-ED39-5E16-55E5B647567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A0DCCC-2BED-1EB7-EF00-E3F5257A693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06EDEE-3A38-BEAA-9464-F01301B9BE9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7871F96A-787D-0111-4F20-B2B1B219ECF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42889" y="1864756"/>
            <a:ext cx="13030202" cy="810221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Ma mère est une f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 généreuse. Elle est toujours à côté de moi.</a:t>
            </a:r>
          </a:p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Ces femmes travaill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prud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et calmement.</a:t>
            </a:r>
            <a:endParaRPr lang="fr-MA" sz="5400" dirty="0"/>
          </a:p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étudiants parl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intellig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de leur projet 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DD5FA1-19F6-2107-91F9-18FE9C12161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A9A5F8F-69ED-669F-4A00-CA2AD14C59A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42369752"/>
              </p:ext>
            </p:extLst>
          </p:nvPr>
        </p:nvGraphicFramePr>
        <p:xfrm>
          <a:off x="-42800" y="-42914"/>
          <a:ext cx="835791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0178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457200" y="1257300"/>
            <a:ext cx="128016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2073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     Rebrassage de la lecture: révision autonome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97985" y="4064606"/>
            <a:ext cx="8405223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42 seront proposées aux élèves à réaliser en binôme ou individuellement.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Lors de la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révision autonome</a:t>
            </a: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, les élèves qui ont éprouvé des difficultés pendant la révision collective sont accompagnés par l’enseignant(e)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7C9F53-CDF3-A62A-85E7-903C38C20F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792" y="2492678"/>
            <a:ext cx="3623739" cy="58749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m’entraine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42. 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2217056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AA87989-3B4A-397D-6472-5491E46231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800" y="1477218"/>
            <a:ext cx="5357627" cy="80300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9DFD6E-AA07-1E98-159C-57FFAA6A86D8}"/>
              </a:ext>
            </a:extLst>
          </p:cNvPr>
          <p:cNvSpPr/>
          <p:nvPr/>
        </p:nvSpPr>
        <p:spPr>
          <a:xfrm>
            <a:off x="7086600" y="2019300"/>
            <a:ext cx="43434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A837F-2D06-7373-C814-D34B3FF4C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8004DD-9E75-3C20-583B-00FD967688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FAE58A5-39EE-6149-5639-8504FE1EB6E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487CDC9-13FB-F10B-A2F1-EC54CD1726D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8A8B843-84BC-6C2F-C689-70EAA1C93BB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395D39-2FAF-1759-BCDA-FB7198103D49}"/>
              </a:ext>
            </a:extLst>
          </p:cNvPr>
          <p:cNvSpPr txBox="1"/>
          <p:nvPr/>
        </p:nvSpPr>
        <p:spPr>
          <a:xfrm>
            <a:off x="1197721" y="542518"/>
            <a:ext cx="113205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les activités 1 et 2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DD76B7-64D9-EC96-4CEA-DE8B1EBB3C4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77504C-2A5D-C932-4B9F-63CD3A129E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8517009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78619D5B-B8BC-F4A6-7F11-9DD030415A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CE51944-37BC-9E17-F40E-C686720B50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3800" y="1477218"/>
            <a:ext cx="5357627" cy="80300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3045FEC-6753-4379-7618-62D70DAD5CCF}"/>
              </a:ext>
            </a:extLst>
          </p:cNvPr>
          <p:cNvSpPr/>
          <p:nvPr/>
        </p:nvSpPr>
        <p:spPr>
          <a:xfrm>
            <a:off x="2362200" y="2933700"/>
            <a:ext cx="9067800" cy="3276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4933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les activités 3 . Ensuite, échangez les rôles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79081630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4600BEA-58B4-CCEF-6BB7-DDDC523A51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800" y="1477218"/>
            <a:ext cx="5357627" cy="80300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2133601" y="6286500"/>
            <a:ext cx="9296400" cy="32004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1915EFA-8F51-C79E-B919-56711CA2E17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AEED4-9D50-30E8-F0A8-7D8DF097D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CC2CCE-E1CF-66BC-EB1E-924A26F4C8E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EC81646-7D1B-573A-8348-62EB00D033D5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78E105B-1888-69E2-C908-CD4DF44B0761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65B288-20B2-696F-1C90-C6F0407A4CF1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Devoir à la maison: lire les mots et les phrases de la page 42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35B3EC4-30B6-F2D8-D75E-36F6C564E61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EFE9A9A-E686-5CC2-F495-1B093037F6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6435527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DC486A0-463D-B4F4-E074-70A3DA95F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800" y="1477218"/>
            <a:ext cx="5357627" cy="80300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FC3A26-D04C-AEB1-23A1-2C317343300C}"/>
              </a:ext>
            </a:extLst>
          </p:cNvPr>
          <p:cNvSpPr/>
          <p:nvPr/>
        </p:nvSpPr>
        <p:spPr>
          <a:xfrm>
            <a:off x="2133601" y="2781300"/>
            <a:ext cx="9296400" cy="67056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889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de </a:t>
            </a:r>
            <a:r>
              <a:rPr lang="en-US" sz="3600" dirty="0" err="1">
                <a:solidFill>
                  <a:srgbClr val="1F497D"/>
                </a:solidFill>
                <a:latin typeface="Carelia"/>
              </a:rPr>
              <a:t>rebrassage</a:t>
            </a:r>
            <a:r>
              <a:rPr lang="en-US" sz="3600" dirty="0">
                <a:solidFill>
                  <a:srgbClr val="1F497D"/>
                </a:solidFill>
                <a:latin typeface="Carelia"/>
              </a:rPr>
              <a:t> 1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lecture:</a:t>
            </a:r>
          </a:p>
          <a:p>
            <a:pPr marL="457200" indent="-457200" defTabSz="685800">
              <a:lnSpc>
                <a:spcPct val="150000"/>
              </a:lnSpc>
              <a:buFontTx/>
              <a:buChar char="-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Révision collective guidée;</a:t>
            </a:r>
          </a:p>
          <a:p>
            <a:pPr marL="457200" indent="-457200" defTabSz="685800">
              <a:lnSpc>
                <a:spcPct val="150000"/>
              </a:lnSpc>
              <a:buFontTx/>
              <a:buChar char="-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Révision autonome.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4536516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1.Rituel: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765801796"/>
              </p:ext>
            </p:extLst>
          </p:nvPr>
        </p:nvGraphicFramePr>
        <p:xfrm>
          <a:off x="1" y="-64418"/>
          <a:ext cx="946387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3EBE0B9-40BA-8C5E-306E-B67733AFD1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8576" y="4000500"/>
            <a:ext cx="1764781" cy="245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8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de mots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B0451-4E8A-5749-2FF6-727BA9AFC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A21E088-5E3F-928C-6A6C-78C99F7753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6530BAA-5C32-456D-9D4E-A4A98218BE6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9BBC0A25-2CFA-6A0D-95D4-130427BE226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1858FA07-EC9A-B2D7-239F-F7DD9C283E1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AB8F3A7-7FBC-BD28-3FC5-1815102D5B1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0FB7996-9DA7-4BB1-8F44-76A6F1303FB2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80F48D-09A9-9333-0963-35EE1B6A06AA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Dictée de mots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57A38247-1176-8DA6-3B04-BB3807F58D56}"/>
              </a:ext>
            </a:extLst>
          </p:cNvPr>
          <p:cNvSpPr txBox="1"/>
          <p:nvPr/>
        </p:nvSpPr>
        <p:spPr>
          <a:xfrm>
            <a:off x="1919782" y="2840483"/>
            <a:ext cx="10180653" cy="1369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images 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981875A5-E72F-E769-8827-9B5C52DD6A60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EA9863BE-9209-723D-401C-01A3943045F4}"/>
              </a:ext>
            </a:extLst>
          </p:cNvPr>
          <p:cNvSpPr txBox="1"/>
          <p:nvPr/>
        </p:nvSpPr>
        <p:spPr>
          <a:xfrm>
            <a:off x="1305381" y="5439424"/>
            <a:ext cx="11422041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C’est une activité d’encodage au service de la lecture- décodage et la lecture- compréhension. L’enseignant(e) présente l’image sans nommer le mot, et les élèves l’écrivent sur leur ardoise. 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La mise en commun et l’analyse des erreurs d’orthographe permettent de renforcer les compétences en lecture-décodage.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2DC9D1-2FC3-927C-CE6E-81CE7D40D5B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625391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montrer des images. Vous devez écrire les mots.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9" y="3924300"/>
            <a:ext cx="4024741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D37777-E02A-CD25-73CA-78D49C4C63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60" y="3560687"/>
            <a:ext cx="1536275" cy="13848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DA05778-7B99-4FA1-D115-3DFE88A2CB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3386" y="3451356"/>
            <a:ext cx="1571484" cy="1239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0AF6D72-BA87-EC64-DA22-C795F50937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722" y="3105725"/>
            <a:ext cx="1295147" cy="138483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A988DA3-E016-47EC-E22B-C001B29CE4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16740" y="3465818"/>
            <a:ext cx="1336112" cy="111104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650D583-24CB-C3B1-0E3F-160EB5DEEA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4500" y="5555561"/>
            <a:ext cx="1295147" cy="108949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3AA156C-A466-C6CA-6B46-FC007E58ED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5528" y="5507942"/>
            <a:ext cx="1138778" cy="118473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301F696-B415-490E-AC42-C7E090FB053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421" y="5065270"/>
            <a:ext cx="1060200" cy="174661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85CF058-3027-B8C3-0021-AD053E5A845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2102" y="4898788"/>
            <a:ext cx="768895" cy="185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25868</TotalTime>
  <Words>1702</Words>
  <Application>Microsoft Office PowerPoint</Application>
  <PresentationFormat>Personnalisé</PresentationFormat>
  <Paragraphs>352</Paragraphs>
  <Slides>50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9" baseType="lpstr">
      <vt:lpstr>Dosis</vt:lpstr>
      <vt:lpstr>Arimo Italics</vt:lpstr>
      <vt:lpstr>Times New Roman</vt:lpstr>
      <vt:lpstr>Arial</vt:lpstr>
      <vt:lpstr>Carelia</vt:lpstr>
      <vt:lpstr>Calibri</vt:lpstr>
      <vt:lpstr>Microsoft Uighur</vt:lpstr>
      <vt:lpstr>Aptos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779</cp:revision>
  <dcterms:created xsi:type="dcterms:W3CDTF">2006-08-16T00:00:00Z</dcterms:created>
  <dcterms:modified xsi:type="dcterms:W3CDTF">2025-10-06T15:38:43Z</dcterms:modified>
  <dc:identifier>DAFtlvZnwz4</dc:identifier>
</cp:coreProperties>
</file>